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58" r:id="rId6"/>
    <p:sldId id="262" r:id="rId7"/>
    <p:sldId id="263" r:id="rId8"/>
    <p:sldId id="259" r:id="rId9"/>
    <p:sldId id="264" r:id="rId10"/>
    <p:sldId id="265" r:id="rId11"/>
    <p:sldId id="266" r:id="rId12"/>
    <p:sldId id="267" r:id="rId13"/>
    <p:sldId id="268" r:id="rId14"/>
    <p:sldId id="260" r:id="rId15"/>
    <p:sldId id="261"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565" autoAdjust="0"/>
  </p:normalViewPr>
  <p:slideViewPr>
    <p:cSldViewPr snapToGrid="0">
      <p:cViewPr varScale="1">
        <p:scale>
          <a:sx n="68" d="100"/>
          <a:sy n="68" d="100"/>
        </p:scale>
        <p:origin x="540"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19.837"/>
    </inkml:context>
    <inkml:brush xml:id="br0">
      <inkml:brushProperty name="width" value="0.05" units="cm"/>
      <inkml:brushProperty name="height" value="0.05" units="cm"/>
    </inkml:brush>
  </inkml:definitions>
  <inkml:trace contextRef="#ctx0" brushRef="#br0">5 908 2976,'-1'1'168,"1"0"0,-1 0 0,1 0-1,-1 0 1,1 1 0,0-1 0,-1 0 0,1 0 0,0 0 0,0 0-1,0 0 1,-1 0 0,1 1 0,1-1 0,-1 0 0,0 0 0,0 0 0,0 0-1,1 1 1,-1-1 0,1 1 0,1 12 2709,-2 32 281,0-46-3128,0 0-1,0 0 1,0 0 0,0 0 0,0 1 0,0-1 0,0 0 0,0 0 0,0 0 0,0 1 0,0-1-1,0 0 1,0 0 0,0 0 0,0 0 0,0 1 0,0-1 0,0 0 0,0 0 0,0 0 0,0 0 0,1 1-1,-1-1 1,0 0 0,0 0 0,0 0 0,0 0 0,0 0 0,0 0 0,1 1 0,-1-1 0,0 0 0,0 0-1,0 0 1,0 0 0,1 0 0,-1 0 0,0 0 0,0 0 0,0 0 0,1 0 0,-1 0 0,0 0-1,0 0 1,0 0 0,1 0 0,-1 0 47,1-1-1,0 1 1,-1 0 0,1-1-1,0 1 1,-1-1-1,1 1 1,-1-1 0,1 1-1,-1-1 1,1 0-1,-1 1 1,1-1 0,0-1-1,6-12 270,-1 0 0,-1-1 0,6-21 0,-1 3-162,40-98 429,-16 38-326,25-117-1,-32 107-341,-14 53 173,16-53 73,6-12-142,-24 77 179,-11 37-215,1-2-28,-1 1 1,1 0 0,0 0-1,-1 0 1,1 0 0,0 1-1,0-1 1,0 0-1,0 0 1,0 0 0,2-1-1,-1-2-51,-2 5 61,0 0 0,0 0 1,0 0-1,0-1 0,0 1 0,0 0 0,0 0 1,0 0-1,0 0 0,0 0 0,0 0 0,0 0 0,0-1 1,0 1-1,0 0 0,0 0 0,0 0 0,0 0 0,0 0 1,0 0-1,0 0 0,0 0 0,1 0 0,-1-1 1,0 1-1,0 0 0,0 0 0,0 0 0,0 0 0,0 0 1,0 0-1,0 0 0,0 0 0,0 0 0,1 0 0,-1 0 1,0 0-1,0 0 0,0 0 0,0 0 0,0 0 1,0 0-1,0 0 0,1 0 0,-1 0 0,0 0 0,0 0 1,0 0-1,0 0 0,0 0 0,0 0 0,0 0 0,0 0 1,1 0-1,-1 0 0,0 0 0,2 1-4,0-1-1,-1 0 1,1 1-1,0 0 1,0 0-1,-1-1 1,1 1 0,0 0-1,-1 0 1,1 0-1,-1 1 1,1-1-1,-1 0 1,0 0-1,1 1 1,-1-1-1,0 1 1,0-1 0,0 1-1,1 3 1,3 3 22,-1 1 1,0-1 0,3 13-1,24 101 76,-19-71-155,24 67 0,111 183 461,-22-51-107,-108-209-48,1-1 0,3-1 0,25 37 0,-45-75-187,-1 0 0,0-1 0,1 1 0,-1-1 0,1 1-1,-1 0 1,1-1 0,-1 1 0,1-1 0,0 1 0,-1-1 0,1 0 0,0 1 0,-1-1 0,2 1-1,-1-1-63,-1 0-1,0 0 0,0 0 0,1-1 1,-1 1-1,0 0 0,0 0 0,0 0 1,1 0-1,-1 0 0,0-1 0,0 1 1,0 0-1,1 0 0,-1 0 0,0-1 1,0 1-1,0 0 0,0 0 0,0-1 1,0 1-1,1 0 0,-1 0 0,0-1 1,0 1-1,0 0 0,0 0 0,0-1 1,0 1-1,0-33-3147,0 20 1238,0-10-1450,0 3 1142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42.606"/>
    </inkml:context>
    <inkml:brush xml:id="br0">
      <inkml:brushProperty name="width" value="0.05" units="cm"/>
      <inkml:brushProperty name="height" value="0.05" units="cm"/>
    </inkml:brush>
  </inkml:definitions>
  <inkml:trace contextRef="#ctx0" brushRef="#br0">1 431 5152,'1'-8'1382,"5"9"2141,5 1-1628,-3-2-1554,1-1 0,-1 0 0,1 0 0,-1-1 0,1 0 0,-1-1 0,0 0 0,0 0 0,12-7 0,4-5 208,36-28 0,-19 11-183,5-4 285,78-80-1,-117 108-525,0 0-1,0 0 1,-1 0-1,0-1 1,8-14-1,-13 21-102,0 0-1,0-1 1,0 1-1,0 0 1,-1 0-1,1-1 1,-1 1-1,1 0 1,-1-1-1,0 1 1,0-1-1,0 1 1,0 0-1,0-1 1,0 1-1,-1-1 1,1 1-1,-1 0 1,0 0-1,0-1 1,0 1-1,0 0 1,0 0-1,0 0 1,0 0-1,-1 0 1,1 0-1,-1 0 1,-3-3-1,2 3-67,0-1 0,-1 1 0,0-1 0,1 1 0,-1 0-1,0 1 1,0-1 0,0 1 0,0-1 0,0 1 0,0 0-1,-6 0 1,3 1-35,-1 0 0,1 0 0,0 0 0,-1 1-1,1 0 1,-12 4 0,6-1-56,0 1 0,0 0-1,0 1 1,1 1 0,0 0-1,0 1 1,-13 10 0,18-11 109,1 0 0,-1 0 0,1 0 0,0 0 0,1 1 0,0 0 1,0 1-1,1-1 0,0 1 0,0-1 0,1 1 0,-4 17 0,4-10 46,0 0-1,2-1 1,0 1-1,0 0 1,2 0-1,4 29 1,-3-36 38,0 0 0,0-1 0,1 1 0,1-1 0,-1 0 0,1 0 0,1 0 0,0 0 0,0-1 0,0 0 0,1 0 0,0 0 0,0-1 0,1 1 0,-1-2 0,1 1 0,1-1 0,-1 0 0,1 0 0,0-1 0,0 0 0,0-1 0,1 0 0,-1 0 0,1 0 0,0-1 0,-1-1 0,1 1 0,0-2 0,0 1 0,0-1 0,0 0 0,16-3 0,-12-1-1,1 0 1,-1-1-1,0 0 1,0-1-1,0-1 1,-1 0-1,0-1 1,0 0-1,10-10 0,16-15 20,39-47 0,-64 66-97,34-40 73,-28 30-39,2 1 1,0 1-1,2 1 0,25-19 0,-37 32-13,38-23-7,-45 29-14,1-1 0,-1 1 0,1 1 0,0-1 0,0 1 0,0-1 0,0 2-1,9-2 1,-11 2 33,1 1 0,-1-1 0,0 1 0,0 0 0,0 0 0,0 0 0,1 0 0,-2 0 0,1 1-1,0-1 1,0 1 0,0 0 0,-1 0 0,1 0 0,-1 0 0,1 1 0,-1-1 0,0 1 0,0-1-1,2 4 1,4 7 106,0 0 1,12 30-1,-10-23-26,20 47 50,28 54-105,-46-99 72,1-1 0,1-1 0,22 26-1,-32-41-15,0-1-1,0 0 1,8 5-1,-11-8-107,0 0-1,1 0 0,-1 0 1,0-1-1,0 1 0,0-1 0,1 1 1,-1-1-1,0 1 0,1-1 1,-1 0-1,0 1 0,1-1 1,-1 0-1,0 0 0,1 0 0,-1 0 1,0 0-1,3-1 0,-2 0-595,1 0 0,-1-1 0,1 1-1,-1-1 1,1 1 0,-1-1 0,0 0-1,0 0 1,3-3 0,8-7-1409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0.536"/>
    </inkml:context>
    <inkml:brush xml:id="br0">
      <inkml:brushProperty name="width" value="0.05" units="cm"/>
      <inkml:brushProperty name="height" value="0.05" units="cm"/>
      <inkml:brushProperty name="color" value="#004F8B"/>
    </inkml:brush>
  </inkml:definitions>
  <inkml:trace contextRef="#ctx0" brushRef="#br0">2 904 6816,'-1'1'2719,"6"3"-1873,11 4 1215,-7-6-1374,0 0-1,0 0 1,0-1-1,1-1 1,14 0-1,48-7 1012,-63 6-1510,8-2 43,0-1 0,1 0 0,-2-2 0,1 0 0,-1-1 0,0 0 0,0-2 0,-1 1 0,16-13 0,-27 18-128,1-1 1,-1 1-1,0-1 0,0-1 1,0 1-1,-1 0 1,1-1-1,-1 0 1,0 1-1,3-8 0,-5 10-64,-1 0-1,1 1 0,-1-1 0,1 0 0,-1 0 0,0 1 0,0-1 1,0 0-1,0 0 0,0 1 0,0-1 0,0 0 0,-1 0 0,1 1 1,-1-3-1,0 2-20,0 0 1,-1 0-1,1 0 0,0 1 1,-1-1-1,1 0 1,-1 1-1,1-1 0,-1 1 1,0 0-1,1 0 1,-1-1-1,0 1 1,0 0-1,-3-1 0,-2 0-13,1 0-1,-1 0 0,0 0 0,0 1 0,0 0 0,0 1 1,0-1-1,-10 2 0,-7 1 86,-26 6 1,33-5 6,0 1 0,0 0 0,0 2 1,1 0-1,-19 10 0,28-12-82,0 0 0,1 0-1,-1 0 1,1 1 0,1 0 0,-1 0 0,1 1 0,-1 0-1,2 0 1,-1 0 0,1 0 0,0 1 0,0 0-1,-3 8 1,3-5 20,0 1 0,1 0 0,0 0 0,1 1 0,0-1 0,1 0 0,0 1 0,1-1 0,0 1 0,1-1 0,0 0 0,1 1 0,0-1 0,1 0 0,0 0 0,1 0 0,0 0 0,0-1 0,1 0 0,1 0 0,0 0 0,0 0 0,1-1 0,0 0 0,1 0 0,0-1 0,0 0 0,1-1 0,0 0 0,0 0 0,0 0 0,1-1 0,18 8 0,-15-9 38,0-1 1,0 0 0,0-1 0,0 0 0,0-1 0,1-1-1,-1 0 1,0 0 0,1-2 0,-1 0 0,15-2 0,-17 1-45,-1-1 0,0 0 0,0 0 0,0-1 0,0 0 0,0-1 0,-1 0 1,0-1-1,0 1 0,-1-2 0,1 1 0,-1-1 0,-1-1 0,12-12 0,-3-4 30,-1 1 0,19-41-1,-14 24 12,17-27 116,40-77-26,-67 129-177,-8 12 22,-1 1 0,1-1-1,0 0 1,-1 0-1,2-4 1,-3 7-11,0 0 0,0 0 0,0 0 0,0 0 1,0 0-1,0 0 0,0 0 0,-1 0 0,1 0 0,0 0 0,0 0 0,0 0 1,0 0-1,0 0 0,0 0 0,0 0 0,0 0 0,0 0 0,0 0 1,0 0-1,-1 0 0,1-1 0,0 1 0,0 0 0,0 0 0,0 0 0,0 0 1,0 0-1,0 0 0,0 0 0,0 0 0,0 0 0,0 0 0,0 0 1,0 0-1,0 0 0,0-1 0,0 1 0,0 0 0,0 0 0,0 0 0,0 0 1,0 0-1,0 0 0,0 0 0,-6 7-151,-1 6 149,1 1 0,1-1 0,0 1 0,-5 23 0,-7 61 57,15-81-42,-1 2 62,1 1 0,1 24-1,1-37-45,0-1 0,1 0 0,0 1 0,0-1-1,1 0 1,0 0 0,0 0 0,0 0 0,0 0 0,1-1-1,5 8 1,-7-11-25,0-1 1,1 1-1,-1-1 0,0 1 0,1-1 0,0 0 0,-1 0 0,1 0 1,0 0-1,0 0 0,0 0 0,0 0 0,-1 0 0,1-1 1,0 1-1,0-1 0,0 1 0,1-1 0,-1 0 0,0 0 1,0 0-1,0 0 0,0 0 0,0 0 0,4-1 0,1-1 40,0-1 1,0 1-1,0-1 0,-1 0 0,1-1 0,9-6 0,12-10 55,-1-2 0,-1-1 0,32-34 1,65-89-152,-104 121 79,26-34 69,-45 67-585,-9 33 359,-7 80 0,15-92 92,3 39 0,-1-59 50,0 0 0,1 0 0,0-1 1,0 1-1,1-1 0,1 1 0,-1-1 0,9 13 1,-12-19-3,1-1 0,0 0 0,0 1 0,0-1 1,0 0-1,0 0 0,0 0 0,0 0 0,0 0 1,1 0-1,-1 0 0,0 0 0,1 0 1,-1-1-1,0 1 0,1 0 0,-1-1 0,3 1 1,-2-1-6,-1 0 1,1 0-1,-1 0 1,0 0-1,1-1 1,-1 1-1,1 0 1,-1-1-1,0 1 1,1-1-1,-1 0 0,0 1 1,0-1-1,1 0 1,-1 0-1,1-1 1,3-3 34,0 0 1,0 0-1,-1-1 1,0 1-1,0-1 0,-1 0 1,4-7-1,20-48 150,-7 17-310,34-56-1,-2 21-20,-23 37 105,-1-1 0,22-48 1,14-82 38,-13-6 33,-32 108-137,-13 50 43,1-1 54,-1 0 1,-2-1-1,0 1 0,2-34 1,-6 56-17,0-1 1,0 0-1,0 1 1,0-1-1,0 0 1,0 1-1,0-1 0,0 0 1,0 0-1,-1 1 1,1-1-1,0 0 1,0 1-1,-1-1 1,1 0-1,0 1 1,-1-1-1,1 1 0,0-1 1,-1 1-1,1-1 1,-1 1-1,0-2 1,0 2 5,0 0 1,1 0-1,-1 0 0,0 0 1,1 0-1,-1 0 1,0 0-1,1 0 1,-1 0-1,0 1 1,1-1-1,-1 0 0,1 0 1,-1 1-1,0-1 1,1 0-1,-1 1 1,1-1-1,-2 1 1,-4 4-36,0 1 1,0-1-1,-5 8 1,10-12 60,-9 12-28,1 0 0,0 0 0,1 0 1,1 1-1,-9 24 0,-22 77 210,32-97-181,-20 72 241,-29 169 0,54-244-226,0 1 0,0 0 0,1 0 0,1-1 0,1 1 1,0 0-1,7 22 0,-7-32-11,1 1 0,-1-1 0,1 0 1,0 0-1,0-1 0,1 1 0,0-1 1,9 10-1,-10-11 8,1-1 1,-1-1-1,1 1 0,0 0 1,0-1-1,0 0 0,1 0 1,-1 0-1,0 0 1,1-1-1,-1 0 0,1 0 1,8 1-1,1-1 35,0-1-1,-1-1 1,1 0-1,0-1 0,-1-1 1,0 0-1,21-8 1,-8 2 13,-1-2 0,45-26 1,-45 21 0,1-2 0,-2 0 1,-1-1-1,0-2 1,26-29-1,-46 45-8,1 0-1,-1 0 1,0 0 0,4-10-1,-6 13-36,0 0-1,-1 0 0,1 0 1,0 0-1,-1-1 1,1 1-1,-1 0 0,0 0 1,0-1-1,0 1 0,0 0 1,0 0-1,-1-1 0,1 1 1,-1-3-1,-11-7-113,12 11 91,-1 1 1,1 0-1,0 0 0,0 0 0,0 0 0,0 0 0,0 0 0,-1-1 0,1 1 0,0 0 0,0 0 0,0 0 0,-1 0 0,1 0 0,0 0 0,0 0 0,0 0 0,-1 0 0,1 0 0,0 0 0,0 0 0,0 0 0,-1 0 0,1 0 0,0 0 0,0 0 0,0 0 0,0 0 0,-1 0 0,1 0 0,0 1 0,0-1 0,0 0 0,0 0 0,-1 0 0,1 0 0,0 0 0,0 0 0,0 1 0,0-1 0,0 0 0,-1 0 0,1 0 0,0 0 0,0 1 0,0-1 0,0 0 1,0 0-1,0 0 0,0 1 0,0-1 0,-6 9 52,5 3-125,0 1 1,1-1-1,1 17 1,0-2 106,1 13-11,9 54-1,-7-66 55,-2-13-120,1-1-1,6 20 0,-7-29 43,0 1-1,0-1 0,1 0 0,-1 0 0,1 0 0,0-1 1,1 1-1,-1-1 0,5 6 0,-5-9-6,-1 1 0,1-1-1,-1 1 1,1-1 0,-1 0-1,1 0 1,0 0 0,0 0-1,0 0 1,-1-1 0,1 1-1,0-1 1,0 0 0,0 0 0,0 0-1,0 0 1,5-1 0,2-1 42,1 0 1,-1-1 0,17-6-1,50-23 34,0-4 0,-3-2 0,96-67 0,-85 36 2,-73 59 274,-12 8-192,-7 6-147,-22 15-90,-15 8 153,-72 60 0,104-76-54,0 1-1,1 0 1,0 1-1,0 0 1,2 0 0,-1 1-1,2 1 1,0-1-1,-10 27 1,16-34-1,0 0 0,0-1 0,0 1 0,1 0 0,0 0 0,0 10 1,2-14-25,-1 0 0,0-1 0,0 1 1,1 0-1,-1-1 0,1 1 0,0 0 1,0-1-1,0 1 0,0-1 1,1 1-1,-1-1 0,1 1 0,-1-1 1,1 0-1,0 0 0,0 0 0,3 3 1,-4-4 28,0 0 1,1-1 0,-1 1-1,0 0 1,1-1-1,-1 1 1,0-1-1,1 1 1,-1-1 0,1 1-1,-1-1 1,1 0-1,-1 0 1,0 0 0,1 0-1,-1 0 1,4-1-1,-2 1 2,1-1-1,-1 0 1,0-1-1,1 1 0,-1-1 1,0 1-1,4-4 1,1-1-6,0 0 0,0-1 0,-1 0 0,10-12 0,10-17-117,35-64-1,-47 74 92,8-14-39,17-44 1,-17 44 124,-24 43-87,1 0 0,0 1-1,0-1 1,0 0-1,0 1 1,1-1-1,-1 0 1,1 0-1,1 5 1,12 36-82,-7-24 95,1-1 1,0 1-1,2-2 0,0 1 0,21 28 0,-27-42 2,0 0-1,1 0 0,-1 0 0,1 0 0,0-1 0,1 0 1,-1 0-1,1 0 0,0-1 0,0 0 0,0 0 0,0 0 0,0-1 1,1 0-1,-1 0 0,1-1 0,0 0 0,-1 0 0,1 0 1,0-1-1,11 0 0,-3-3 39,0 0-1,0 0 1,0-1 0,-1-1 0,0 0-1,24-13 1,-15 4 38,1 0 0,39-34 0,-46 33-79,0-1 1,-2 0-1,0-2 1,-1 0 0,0 0-1,-2-1 1,0-1-1,-1 0 1,-1 0-1,-1-1 1,11-40-1,2-34 92,-3 0 0,9-164-1,-27 242-103,0 11 10,-1-1 0,1 0 1,-1 0-1,-1 0 1,1 1-1,-1-1 0,0 0 1,-4-12-1,5 18 0,-1 0 0,1 0 0,-1 0 0,1 0 0,-1 0 0,1 0 0,-1 0 0,0 0 0,1 0 0,-1 0 0,0 0 0,0 1 0,0-1-1,0 0 1,0 0 0,0 1 0,0-1 0,0 1 0,0-1 0,0 1 0,0-1 0,-1 1 0,0 0-7,1 0 0,-1 0-1,1 0 1,-1 0 0,1 0-1,-1 1 1,1-1 0,-1 0 0,1 1-1,-1-1 1,1 1 0,-1 0 0,1 0-1,-2 1 1,-3 2-27,0 1-1,1-1 1,-1 2 0,1-1-1,-8 12 1,0 3 67,1 0 0,1 1 0,0 0 1,-9 30-1,-20 92 134,33-110-31,-5 65 0,11-80-103,1 1 0,1 0 0,1 0 0,9 36 0,-4-30 11,1 1 1,1-1 0,16 29-1,-18-41-83,0 0 0,1-1 0,1 0 0,0 0 0,1-1-1,0 0 1,15 13 0,-20-20-262,0-1 0,0 1 0,1-1-1,0 0 1,-1-1 0,1 0 0,0 1 0,0-2 0,10 3-1,-12-3-319,-1-1 0,1 0 0,0 1 0,-1-1 0,1-1-1,-1 1 1,1 0 0,-1-1 0,1 0 0,-1 0 0,1 0-1,-1 0 1,1 0 0,-1-1 0,0 1 0,0-1 0,0 0-1,3-3 1,-5 4 258,0 1 0,-1-1 0,1 0 0,-1 0 0,1 0 0,-1 0 0,1-1 0,-1 1 0,0 0 0,1 0 0,-1 0 0,0 0 0,0 0 0,0 0 0,0 0 0,0-1 0,0 1 0,0 0 0,0 0 0,-1 0 0,1 0 0,0 0 0,-1 0 0,1 0 0,-1 0 1,1 0-1,-1 0 0,1 0 0,-1 0 0,0 0 0,0-1 0,-15-10-1773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8.125"/>
    </inkml:context>
    <inkml:brush xml:id="br0">
      <inkml:brushProperty name="width" value="0.05" units="cm"/>
      <inkml:brushProperty name="height" value="0.05" units="cm"/>
      <inkml:brushProperty name="color" value="#004F8B"/>
    </inkml:brush>
  </inkml:definitions>
  <inkml:trace contextRef="#ctx0" brushRef="#br0">53 27 6656,'-33'-18'3008,"19"15"-2624,9-3-128,10 12-224,9-6-224,5 0 96,34-6-2016,8 6 1184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21.080"/>
    </inkml:context>
    <inkml:brush xml:id="br0">
      <inkml:brushProperty name="width" value="0.05" units="cm"/>
      <inkml:brushProperty name="height" value="0.05" units="cm"/>
      <inkml:brushProperty name="color" value="#004F8B"/>
    </inkml:brush>
  </inkml:definitions>
  <inkml:trace contextRef="#ctx0" brushRef="#br0">11 449 2400,'-11'2'6086,"25"-4"-1889,-2-4-4406,0-2 882,-1-1 0,20-20 0,-13 11-132,48-50 910,56-76-1,-105 123-1204,-8 8-128,-5 7-65,1-1-1,-1 1 1,7-5-1,-10 10-56,-1 0 1,1 0-1,0 0 1,0 0-1,0 1 0,0-1 1,0 0-1,0 1 1,0-1-1,1 1 0,-1-1 1,0 1-1,0-1 1,0 1-1,0 0 0,1 0 1,-1-1-1,0 1 1,0 0-1,1 0 0,-1 0 1,0 0-1,0 1 1,0-1-1,2 1 0,-2-1 1,0 1 0,0 0 0,0 0 0,0 0-1,0-1 1,0 1 0,0 0 0,0 1 0,-1-1-1,1 0 1,0 0 0,-1 0 0,1 0 0,-1 0-1,1 1 1,-1-1 0,1 0 0,-1 3 0,4 27 65,-4-29-58,3 132 276,0 23-230,15-23 553,-17-132-564,-1 0-1,1 0 1,-1 0-1,1 0 1,0 1-1,0-1 1,0 0-1,0-1 1,0 1-1,1 0 1,-1 0-1,0 0 1,1-1-1,0 1 1,-1-1-1,4 3 1,-4-3-8,0-1 0,1 1 0,-1-1-1,0 0 1,0 1 0,0-1 0,0 0 0,0 0 0,1 0 0,-1 0 0,0 0 0,0 0 0,0 0-1,1 0 1,-1-1 0,0 1 0,0 0 0,0-1 0,0 1 0,0-1 0,0 1 0,0-1 0,0 1 0,0-1-1,0 0 1,0 1 0,0-1 0,0 0 0,0 0 0,-1 0 0,1 0 0,1-1 0,6-9 76,0 0 1,-1 0-1,0-1 0,-1 0 1,-1 0-1,9-25 1,14-84-63,-16 66 70,4-24-105,9-39-346,-25 117 334,1 0 0,-1 0 0,0 0 0,0 0 0,1 0 0,-1 0 0,0 0-1,1 0 1,-1 0 0,1 1 0,-1-1 0,1 0 0,0 0 0,-1 0 0,1 1 0,0-1-1,-1 0 1,1 1 0,0-1 0,0 1 0,0-1 0,0 1 0,-1-1 0,1 1 0,0-1-1,0 1 1,0 0 0,0 0 0,0-1 0,0 1 0,0 0 0,0 0 0,0 0 0,0 0-1,0 0 1,0 0 0,0 0 0,0 1 0,2-1 0,2 2-18,1 1 0,-1 0 0,1-1 0,-1 2 1,7 4-1,0 0 5,51 30 126,34 22 364,-79-48-435,80 54-15,-81-55 76,1-2 0,0 0 0,35 11 1,-49-18-85,0-1 0,0-1 0,0 1 1,0 0-1,0-1 0,1 0 1,-1 0-1,0 0 0,0-1 0,0 1 1,0-1-1,0 0 0,0 0 1,0 0-1,6-3 0,-4 1 19,-1 0-1,-1-1 0,1 1 1,0-1-1,-1 0 1,0 0-1,0-1 1,0 1-1,0-1 1,3-5-1,1-3 0,-1 1 0,0-1-1,0-1 1,-1 1 0,-1-1-1,0 0 1,-1 0 0,-1-1-1,0 1 1,-1-1 0,0 0-1,-1 0 1,-1 1 0,0-1-1,-5-27 1,4 38-48,0 1 1,0-1-1,0 0 0,0 1 1,-1-1-1,1 1 0,-3-4 0,3 6 2,0-1-1,0 1 1,0 0-1,0 0 1,0 0-1,0 0 1,0 0-1,0 0 0,0 0 1,0 1-1,0-1 1,0 0-1,-1 0 1,1 1-1,0-1 1,-1 1-1,1-1 1,0 1-1,-1 0 0,1 0 1,-1-1-1,1 1 1,-3 0-1,0 1-12,0 0 0,1 0 0,-1 0 0,1 1 0,-1-1 0,1 1 0,0 0 0,-1 0 0,1 0 0,0 0 0,0 0 0,0 1 0,1-1 0,-1 1 0,0 0 0,1 0 0,0 0 0,-3 5 0,-3 6 25,0 1 0,-10 29 0,6-11-35,1 1 1,2 0-1,2 0 1,0 1-1,3 0 1,-1 45-1,5-64 36,1 0 0,1 1 0,0-1 0,7 25-1,-8-36 35,1 1 0,0-1 0,0 0 0,0 0 0,1 0 0,-1 0 0,1 0 0,0-1 0,1 0 0,-1 1 0,1-1 0,0 0 0,0-1 0,0 1-1,0-1 1,1 1 0,5 2 0,-7-5 7,0 0 0,0 0 0,0 0 0,0 0 0,1-1 0,-1 1 0,0-1 0,0 0 0,0 0 0,0 0 0,0 0 0,1-1 0,-1 1-1,0-1 1,0 0 0,5-2 0,1-1-4,-1 0-1,1-1 1,-1 1-1,11-10 1,10-9-1,-1-1-1,38-43 1,40-68 4,-79 95-101,41-84 0,-60 101 195,-7 20-151,0-1 1,0 1 0,0 0 0,1-1-1,-1 1 1,1 0 0,2-4 0,1 7-82,-2 1 86,0 1 1,0-1-1,-1 1 1,1 0 0,0 0-1,0 0 1,-1 0-1,1 1 1,-1-1 0,0 0-1,0 1 1,0 0-1,0-1 1,0 1 0,-1 0-1,1 0 1,1 3-1,2 6-5,0 0 0,-1 1 0,3 14 0,0 12-48,2 56-1,-8-63 113,2 0 0,2 0 0,10 40 1,-14-68-27,0 0-1,1-1 1,0 1 0,-1 0 0,1 0 0,1-1 0,-1 0 0,0 1 0,5 3 0,-6-5-2,1-1 1,-1 0 0,1 0 0,-1 0 0,1 0 0,0 0-1,-1 0 1,1 0 0,0 0 0,0-1 0,0 1-1,-1-1 1,1 1 0,0-1 0,0 0 0,0 0-1,0 0 1,0 0 0,0 0 0,0 0 0,0 0-1,1-1 1,3-1 10,0 0 1,0-1-1,0 0 0,0 0 0,-1 0 1,1-1-1,-1 1 0,0-1 0,0 0 0,-1-1 1,1 1-1,-1-1 0,0 0 0,0 0 0,4-7 1,5-10 14,-1 0 1,12-33 0,-21 49-51,7-19-27,13-26-126,-23 51 144,0-1 1,0 0 0,1 1 0,-1-1 0,0 1 0,0-1 0,1 1 0,-1-1 0,0 1 0,1-1-1,-1 1 1,1 0 0,-1-1 0,1 1 0,-1 0 0,1-1 0,-1 1 0,1 0 0,-1-1 0,1 1-1,0 0 7,-1 0-1,0 0 0,1 0 1,-1 1-1,0-1 0,1 0 1,-1 0-1,0 1 0,1-1 0,-1 0 1,0 0-1,0 1 0,0-1 1,1 0-1,-1 1 0,0-1 1,0 0-1,0 1 0,0-1 1,1 0-1,-1 1 0,0-1 0,0 1 1,4 29-96,-3-27 97,0 63-22,2 21-66,-2-78 127,0-1 0,1 1-1,0 0 1,1 0 0,0-1-1,0 1 1,7 10 0,-9-17-5,0-1 0,0 1 0,0-1 1,0 1-1,0-1 0,1 0 0,-1 0 0,0 1 0,1-1 0,-1 0 1,1 0-1,-1 0 0,1-1 0,0 1 0,-1 0 0,1-1 1,0 1-1,0-1 0,-1 1 0,1-1 0,0 0 0,0 1 1,0-1-1,0 0 0,-1-1 0,1 1 0,0 0 0,2-1 0,4-1 39,0 0-1,0-1 0,0 0 1,12-7-1,9-5 0,0-2-1,-1-2 1,26-22-1,70-71-292,-119 107 212,0 1 16,2-3-60,-1 1 0,1-1 0,0 2 0,0-1 0,1 1 0,0 0 0,11-5 0,-18 10 46,0 0 0,0-1 0,-1 1 0,1 0 0,0 0 0,0 0 0,0 0 0,-1 0 0,1 0 0,0 0 0,0 0 0,0 1 0,-1-1 0,1 0 0,0 0 1,0 1-1,-1-1 0,1 0 0,0 1 0,-1-1 0,1 1 0,0-1 0,-1 0 0,1 1 0,-1 0 0,1-1 0,-1 1 0,1-1 0,-1 1 0,1 0 0,-1-1 1,1 1-1,-1 0 0,1 1 0,0 2 0,1 0 0,-1 0 0,0 0 0,1 8 1,-2-11 4,1 11 3,0 1 1,-1-1-1,-1 0 1,0 1-1,-4 18 1,-19 59-63,21-79 49,-51 148 24,47-142 0,-25 66 41,-58 108 0,59-136 156,-3-1 1,-67 83 0,94-129-183,-42 46 234,42-47-218,0-1 0,0-1 0,-1 1 1,1-1-1,-1-1 0,-9 4 0,7-4 4,0-1 1,-1 0-1,1 0 0,-1-2 0,1 1 1,-1-1-1,0-1 0,1 0 0,-1 0 1,0-1-1,1 0 0,-1-1 1,1-1-1,-12-3 0,10 2-30,0 0-1,1-1 1,0 0-1,0-1 1,0 0 0,1-1-1,0 0 1,0-1-1,1 0 1,0 0 0,-16-19-1,22 22-19,0 1 0,0-1 0,1 0 0,-1 0 0,1 0 0,0 0-1,1 0 1,-1 0 0,1-1 0,0 1 0,0 0 0,1-1 0,-1 1 0,1-1 0,0 1 0,1 0-1,0-1 1,-1 1 0,4-11 0,1 3-2,0-1-1,1 1 1,1 0-1,0 1 1,0 0 0,13-16-1,-3 8 49,1-1 0,1 2 0,1 1 0,0 0 0,1 1 0,1 2 0,1 0-1,0 1 1,48-20 0,9 3 291,147-34 0,-125 38-302,-90 24-148,32-9-750,63-26-1,-104 37-71,-1 0-1,0 0 1,1 0-1,-1-1 1,0 1-1,4-4 1,-5 5 721,-1-1 0,0 1 0,0 0 0,0 0 0,0-1 0,1 1 0,-1 0 0,0-1 0,0 1 0,0 0 1,0-1-1,0 1 0,0 0 0,0-1 0,0 1 0,0 0 0,0-1 0,0 1 0,0 0 0,0-1 1,0 1-1,0-1 0,0 1 0,0 0 0,0 0 0,0-1 0,-1 1 0,1 0 0,0-1 0,0 1 0,0 0 1,-1-1-1,1 1 0,-1-1-442,1 1 442,0 0 0,0 0 0,-1 0 0,1 0 0,0-1 1,-1 1-1,1 0 0,0 0 0,-1 0 0,1 0 0,0 0 0,-1 0 0,1 0 0,-1 0 0,-13-5-4557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24.231"/>
    </inkml:context>
    <inkml:brush xml:id="br0">
      <inkml:brushProperty name="width" value="0.05" units="cm"/>
      <inkml:brushProperty name="height" value="0.05" units="cm"/>
      <inkml:brushProperty name="color" value="#004F8B"/>
    </inkml:brush>
  </inkml:definitions>
  <inkml:trace contextRef="#ctx0" brushRef="#br0">134 550 3136,'12'-3'8261,"-13"3"-8156,-1 0-1,1 1 1,0-1 0,0 1 0,-1-1-1,1 1 1,0 0 0,0-1-1,-1 1 1,1 0 0,0 0-1,0 0 1,-1 2 0,-18 19 443,15-16-386,-3 5 33,0 0 1,1 0-1,1 1 0,0 0 1,0 0-1,-6 20 0,-17 84 481,29-116-675,-17 91 415,15-76-305,1 0-1,0 1 1,1-1 0,2 17-1,-1-28-39,0 0-1,0 0 1,0 0-1,1 0 1,-1 0 0,1 0-1,2 4 1,-3-6-8,0 0 1,1 0-1,-1-1 0,0 1 1,1-1-1,-1 1 1,1-1-1,-1 1 0,1-1 1,0 0-1,0 0 1,0 0-1,-1 0 1,1 0-1,0 0 0,4 1 1,0-1 32,1 0 1,-1-1-1,0 0 1,1 0-1,-1-1 0,0 1 1,1-1-1,-1-1 1,8-2-1,5-2 97,31-16-1,-13 2-119,-1-1-1,-1-2 1,-1-2 0,-2-1-1,0-1 1,-1-2 0,29-35-1,-47 48-96,18-18-14,37-56-1,-46 57-329,-23 51-16,-2-5 362,-7 32 92,-8 73-1,16-99-54,-2 99 12,4-105 14,1-1 1,1 1-1,0 0 1,0-1-1,1 0 1,1 0-1,5 13 1,-6-18 61,1 0 0,0-1 0,0 1 0,7 7 1,-10-12-70,0-1 0,0 0 1,1 1-1,-1-1 0,0 0 1,1 0-1,-1 1 1,1-1-1,0 0 0,-1-1 1,1 1-1,0 0 1,0 0-1,-1-1 0,1 1 1,0-1-1,0 0 0,0 1 1,0-1-1,0 0 1,-1 0-1,3 0 0,-1-1 0,0 0-1,-1 0 1,1 0 0,-1 0-1,1 0 1,-1-1-1,1 1 1,-1-1-1,0 1 1,0-1-1,3-4 1,20-24 181,-18 20-145,20-31 1,-1-1-1,-2-1 1,-2-2-1,24-68 0,-38 87-70,-1 0 0,-1 0 0,5-45 0,-11 38-346,12 45-6,8 7 412,1 0 1,0-1 0,1-1 0,1-2 0,0 0-1,1-1 1,1-1 0,0-2 0,34 12 0,-51-21 3,0 0 1,0 0-1,0 0 1,0-1-1,15 0 1,-18-1-29,0-1 1,0 1 0,-1-1-1,1 0 1,0 0-1,-1-1 1,1 1 0,-1-1-1,0 0 1,0 0 0,6-4-1,-1-1 18,0 0 0,0-1 1,-1 1-1,0-2 0,-1 1 0,0-1 0,0 0 0,-1-1 0,0 1 0,5-14 0,-7 16-50,-1-1 0,0 0 1,-1 0-1,0 0 0,0 0 0,0 0 0,-1 0 0,-1-1 0,1 1 0,-1 0 0,-1-1 0,0 1 0,0 0 0,-3-11 0,4 18-21,-1 0 0,1-1-1,-1 1 1,0 0 0,0-1-1,0 1 1,1 0 0,-1 0-1,0 0 1,-1 0-1,1 0 1,0 0 0,0 0-1,0 0 1,-1 0 0,1 0-1,0 1 1,-1-1 0,1 0-1,0 1 1,-1-1 0,1 1-1,-1 0 1,1-1 0,-1 1-1,1 0 1,-1 0 0,1 0-1,-2 0 1,0 0-11,-1 1 0,1-1 0,0 0 0,0 1 0,0 0-1,0 0 1,0 0 0,0 0 0,0 0 0,0 0 0,0 1 0,-3 2 0,0 1-5,1 0 0,0 1 1,1 0-1,-1 0 0,1 0 0,0 0 1,-4 10-1,0 1-33,-9 31-1,9-15 92,1 1-1,2 0 0,2 0 1,0 0-1,3 1 1,6 58-1,-5-80 23,1-1 1,0 1-1,1-1 0,1 1 1,0-1-1,1 0 0,6 11 1,-9-19-9,0-1 0,0 0 0,0 1 0,1-1 0,-1 0 0,1 0 0,0-1 0,0 1 0,0-1 0,0 1 0,6 2 0,-7-4-3,1 0 1,0 0 0,0 0 0,0-1 0,0 1 0,-1-1-1,1 1 1,0-1 0,0 0 0,0 0 0,0-1-1,0 1 1,0 0 0,0-1 0,0 0 0,-1 0-1,5-1 1,10-5-2,0-2 1,0 0-1,-1 0 0,26-21 0,57-56-8,-58 50 0,9-9 5,-9 7-46,53-36 1,-85 68 1,6-5-57,1 0 1,0 1 0,0 1-1,33-13 1,-45 21 59,0 0-1,0-1 1,0 2-1,0-1 1,0 0-1,0 1 1,1 0-1,-1 0 1,0 0-1,0 0 1,0 1 0,1-1-1,-1 1 1,0 0-1,0 1 1,0-1-1,0 1 1,-1-1-1,1 1 1,0 1-1,-1-1 1,1 0 0,-1 1-1,0-1 1,1 1-1,-1 0 1,3 4-1,8 13 13,-2 0 0,1 0 0,-2 1-1,-1 0 1,8 24 0,-9-21 28,-4-17 210,-3-10-81,-3-16 58,-3-9-149,2 11-34,0 1 0,-2-1-1,-8-24 1,11 38-28,-4-11 3,0 0-1,-1 1 1,0-1 0,-1 2 0,-12-17-1,17 26-28,0 1-1,0-1 1,0 1-1,-1-1 1,1 1-1,-1 0 1,1 0-1,-1 0 0,0 1 1,0-1-1,0 0 1,0 1-1,0 0 1,0 0-1,0 0 1,0 0-1,-1 0 1,1 1-1,0-1 0,-1 1 1,1 0-1,0 0 1,0 0-1,-1 1 1,1-1-1,0 1 1,0 0-1,-1 0 1,1 0-1,0 0 0,-3 2 1,-2 1-29,0 1 1,1 0-1,-1 0 0,1 1 1,1 0-1,-1 0 0,1 0 0,0 1 1,0 0-1,1 1 0,0-1 1,-8 17-1,2-2-8,2 0 1,0 0-1,-9 39 0,13-40 121,1 0 0,0 0 0,2 1 0,1 0 0,2 39 0,0-55-30,0-1 1,0 0-1,0 0 0,1 0 1,0 0-1,0 0 1,0 0-1,1 0 1,-1-1-1,1 1 1,0-1-1,1 0 1,-1 0-1,1 0 1,6 6-1,-7-8-4,-1 0 0,1-1-1,0 1 1,0 0 0,-1-1 0,1 0-1,0 0 1,1 0 0,-1 0-1,0 0 1,0 0 0,0-1 0,0 0-1,0 0 1,1 1 0,-1-2 0,0 1-1,0 0 1,0-1 0,1 1 0,-1-1-1,0 0 1,0 0 0,0 0-1,0-1 1,5-2 0,-1-1-11,0 0 0,-1 0 0,1-1 0,-1 0-1,-1 0 1,1 0 0,-1-1 0,0 0 0,-1 0 0,1 0 0,3-10 0,4-11 39,15-51-1,-22 65-19,48-184-322,-51 182 59,-3 14-24,-2 7 161,-3 11 17,2 3-20,1-1 1,1 2 0,0 22 0,4 62-10,0-64 128,-2-21 18,2 0-1,4 22 1,-5-35-15,1 1-1,0-1 1,0-1 0,0 1 0,1 0 0,0 0 0,0-1 0,0 0 0,1 1 0,4 4 0,-6-8-17,1 0 1,-1 0 0,0-1 0,1 1-1,-1-1 1,1 1 0,0-1-1,-1 0 1,1 0 0,0 0 0,0 0-1,0 0 1,-1-1 0,1 1 0,0-1-1,0 0 1,0 0 0,0 0 0,0 0-1,0-1 1,5 0 0,5-2 42,0-1 0,-1 0 0,17-9 0,-28 13-55,21-11 32,0-2 0,0 0 0,-1-1 0,-1-2 0,-1 0 0,34-36 1,88-121-77,-132 161 28,8-10-9,7-10 60,-1-1 1,-1-1 0,20-41 0,-22 29-55,-2-1 0,21-87 0,-6-72-49,-28 169 45,-4 28-29,0 0 0,-1-1 0,0 1 0,-1-13 0,1 22 40,0-1 0,0 0 0,0 1 0,0-1 0,0 0 0,-1 1 0,1-1 0,0 1 0,0-1 1,0 0-1,-1 1 0,1-1 0,0 1 0,0-1 0,-1 1 0,1-1 0,0 1 0,-1-1 0,1 1 1,-1-1-1,1 1 0,-1-1 0,1 1 0,-1-1 0,0 1-1,0 1-1,0-1 1,0 0-1,0 1 1,1-1-1,-1 0 1,0 1-1,0-1 1,1 1-1,-1-1 1,0 1-1,1 0 1,-1-1-1,0 1 1,1 0-1,-1-1 1,1 1 0,-1 0-1,0 1 1,-7 12-56,0 1 1,1 1 0,1-1 0,-7 23 0,7-18 71,-79 219-385,45-128 494,-36 157-1,19-14 142,52-233-142,1-1-1,1 1 0,-2 29 1,8-30-88,-3-20 17,0 10 21,0 9 85,0-18 17,1-9 138,5-5-214,16-23 0,-3 5-57,67-149 453,-58 116-510,65-111-1,-80 157-119,16-20 0,-26 34 100,0 1 0,0-1 0,1 1 0,-1 0 0,1 0 0,0 0 0,0 0 0,0 1 0,0 0 0,0-1 0,8-2 0,-10 5 35,-1 0 1,1-1-1,-1 1 0,1 0 0,-1 0 1,1 0-1,-1 0 0,0 0 0,1 1 1,-1-1-1,1 0 0,-1 1 0,1-1 1,-1 1-1,0-1 0,1 1 0,-1 0 1,0-1-1,3 3 0,-3-2 2,0 1 0,1 0-1,-1 0 1,0-1 0,0 1 0,0 0-1,0 0 1,0 0 0,0 0-1,0 0 1,-1 0 0,1 2 0,0 6 16,0 0 0,0 0 1,-1 0-1,-2 14 1,2-20 10,-1 9-14,0-1 1,0 1 0,-1 0 0,-1-1 0,0 1 0,-8 16 0,3-8 20,1-6 133,1-1 1,-13 19-1,16-28-157,0 0-1,-1-1 1,0 0 0,0 0 0,0 0-1,0 0 1,-1 0 0,1-1 0,-1 0-1,-8 5 1,4-5-36,3 0 27,0 0-1,1 0 1,-1 0 0,-6 5 0,11-7 4,-1 1 1,1-1 0,0 0 0,-1 1-1,1-1 1,0 1 0,0 0-1,0-1 1,0 1 0,0 0-1,1-1 1,-1 1 0,0 0-1,1 0 1,-1 0 0,1 0-1,0 0 1,-1 0 0,1 1 0,0 3-24,1 0-1,-1 0 1,1-1 0,0 1 0,1 0 0,-1-1 0,1 1 0,5 9 0,1-1 70,17 24-1,-21-33-19,2 2 119,-1-1 0,1 1 0,1-1 1,-1-1-1,1 1 0,0-1 1,0 0-1,0-1 0,1 1 1,-1-2-1,1 1 0,0-1 1,12 3-1,-4-1-429,0-2 1,18 2-1,33-2-7879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24.793"/>
    </inkml:context>
    <inkml:brush xml:id="br0">
      <inkml:brushProperty name="width" value="0.05" units="cm"/>
      <inkml:brushProperty name="height" value="0.05" units="cm"/>
      <inkml:brushProperty name="color" value="#004F8B"/>
    </inkml:brush>
  </inkml:definitions>
  <inkml:trace contextRef="#ctx0" brushRef="#br0">11 58 6816,'3'-5'958,"12"-15"1078,-14 19-1618,0 0 1,0 0 0,1 0-1,-1 0 1,0 1 0,1-1 0,-1 0-1,0 1 1,1-1 0,1 0 0,-2 1-121,1 0 0,-1-1 0,1 1 0,-1-1 1,0 1-1,1-1 0,-1 0 0,0 0 0,1 1 0,-1-1 1,0 0-1,0 0 0,0 0 0,0 0 0,0-1 1,0 1-1,0 0 0,0 0 0,0-1 0,0 1 1,-1 0-1,2-3 0,-3 4-235,0 0 1,0 0-1,0 0 0,0 0 0,0 0 1,0 0-1,0 0 0,1 0 1,-1 1-1,0-1 0,0 0 0,0 1 1,0-1-1,-1 1 0,-3 2-53,-1 1 1,1 0-1,-1 1 0,1-1 0,1 1 0,-1 0 0,1 0 0,-1 0 1,-4 9-1,7-9 184,3-4 53,7-7 167,-2 2-373,-1 1-18,-3 1-17,0 1 1,0-1-1,0 1 1,0-1-1,0 0 0,0 1 1,2-5-1,1 0-6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10.115"/>
    </inkml:context>
    <inkml:brush xml:id="br0">
      <inkml:brushProperty name="width" value="0.05" units="cm"/>
      <inkml:brushProperty name="height" value="0.05" units="cm"/>
      <inkml:brushProperty name="color" value="#004F8B"/>
    </inkml:brush>
  </inkml:definitions>
  <inkml:trace contextRef="#ctx0" brushRef="#br0">1 38 2144,'0'0'10570,"6"0"-9551,3-1-725,-1 0 0,1 0 0,0-1 0,-1 0 0,10-5 1,-7 4-77,-1 0 1,20-4 0,4 3-59,-14 1-144,0 1 0,0 1 0,0 1 0,32 3 0,-11 1 523,-55-4-364,2 0-24,1 0 0,-1 0 1,1 1-1,0 0 0,-23 7 0,-59 20 255,83-24-259,0-1 1,1 0-1,-1-1 1,-1 0 0,-13 1-1,43-3-14941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16.468"/>
    </inkml:context>
    <inkml:brush xml:id="br0">
      <inkml:brushProperty name="width" value="0.05" units="cm"/>
      <inkml:brushProperty name="height" value="0.05" units="cm"/>
      <inkml:brushProperty name="color" value="#004F8B"/>
    </inkml:brush>
  </inkml:definitions>
  <inkml:trace contextRef="#ctx0" brushRef="#br0">374 17 2720,'-12'-16'12842,"10"18"-12711,0 0 0,0 0 0,-1 0 0,1-1 0,-1 1 0,0-1 0,0 1-1,-4 1 1,-12 6 206,3 2-126,3-4-32,1 1 0,0 1 0,0 0 0,1 1 0,0 0 0,1 0 0,-16 22-1,9-5 138,2 1 0,1 1 0,-21 59-1,-16 98 574,43-155-747,-8 28 259,2 2 1,-9 111 0,23-114-169,2 1 0,3-1 0,3 1 0,1-2-1,28 90 1,-30-125-155,1 0-1,0 0 0,2-1 1,0 0-1,2 0 0,0-1 1,1-1-1,1 0 0,0-1 1,2-1-1,20 19 0,-35-35-314,1 0 0,0 1-1,-1-1 1,1 0 0,0 0-1,-1 0 1,4 1 0,-4-2 68,-1 0 1,1 0 0,-1 0-1,0 0 1,1 0-1,-1 0 1,1 0 0,-1 0-1,0 0 1,1 0 0,-1 0-1,1 0 1,-1 0-1,0 0 1,1-1 0,-1 1-1,0 0 1,1 0 0,-1 0-1,0-1 1,1 1-1,-1 0 1,0 0 0,1-1-1,-1 1 1,0 0 0,0-1-1,1 1 1,-1 0-1,0-1 1,0 1 0,0-1-1,0 1 1,1 0-1,-1-1 1,0 1 0,0 0-1,0-1 1,0 1 0,0-1-1,0 0 1,0-7-7181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18.451"/>
    </inkml:context>
    <inkml:brush xml:id="br0">
      <inkml:brushProperty name="width" value="0.05" units="cm"/>
      <inkml:brushProperty name="height" value="0.05" units="cm"/>
      <inkml:brushProperty name="color" value="#004F8B"/>
    </inkml:brush>
  </inkml:definitions>
  <inkml:trace contextRef="#ctx0" brushRef="#br0">212 1068 6048,'-1'-1'149,"-1"0"0,1 0-1,-1 0 1,1 0 0,-1 1 0,0-1 0,0 0 0,1 1-1,-1-1 1,0 1 0,0 0 0,1 0 0,-1 0 0,0-1-1,0 2 1,0-1 0,0 0 0,1 0 0,-1 0 0,0 1 0,-2 0-1,4-2 147,-1 1 0,1-1 0,0 0 0,0 0 0,0 0 0,0 0 0,0 0 0,0 0 0,0 0 0,0 0 0,0 0 0,0-1 0,2-4 152,1-1 0,0 0-1,0 1 1,0-1 0,7-9 0,3-7 24,138-229 2469,-127 215-2819,25-49 352,64-156-1,-105 223-462,81-182 342,-82 184-317,-1 7-34,-1-1 0,-1 0-1,0 0 1,0 0 0,-1 0 0,-1-1 0,2-12 0,-4 23-11,0 0 0,0 0 0,0 0 0,0 0 0,0 0 0,0 0 0,-1 0 0,1 0 0,0 0 0,0 0 0,-1 0 0,1 0 0,-1 0 0,1 0 0,-1 0 0,1 0 0,-2-1 0,1 2 4,1-1-1,-1 1 1,0 0 0,1-1 0,-1 1-1,0 0 1,1 0 0,-1 0 0,0-1 0,1 1-1,-1 0 1,0 0 0,1 0 0,-1 0-1,0 0 1,1 0 0,-1 0 0,0 1-1,1-1 1,-2 0 0,-1 2 0,-1-1-1,1 1 1,-1 0 0,1 0 0,0 0-1,0 0 1,0 0 0,-3 4-1,-5 6 9,2-1 0,-1 1-1,2 1 1,-1 0 0,-7 17-1,-29 75 168,25-54-54,-12 20 242,-58 94 0,30-54-71,-58 150 0,15-30 54,20-86-94,70-116 1082,30-46-1170,34-29 1,-6 7-188,84-99 171,-88 92-188,39-54 58,-47 58-69,51-54 0,-58 70 55,-9 9 42,1 0 1,0 1 0,22-14-1,-32 22-146,-8 8 107,0 0 0,0-1 0,1 1 0,-1 0 0,0 0-1,0-1 1,0 1 0,1 0 0,-1 0 0,0-1 0,0 1-1,0 0 1,0-1 0,0 1 0,0 0 0,0-1 0,0 1-1,0 0 1,0-1 0,0 1 0,0 0 0,0-1 0,0 1-1,0 0 1,0 0 0,0-1 0,0 1 0,0 0 0,0-1-1,-1 1 1,0-2 82,-7 12-352,3 1 256,-1 0 0,1 0 0,1 1 0,0-1 0,-5 24 0,-2 62 157,9-78-210,1-6 112,1 0 0,0 0 0,0 1 0,4 13-1,-4-23-48,1 0-1,0 0 0,0-1 0,0 1 0,0 0 0,1-1 0,-1 1 0,1-1 1,0 1-1,0-1 0,0 0 0,1 1 0,-1-1 0,1 0 0,-1-1 0,1 1 0,6 4 1,-7-6 26,0 0 0,0 0 0,0 0 0,0-1 0,-1 1 0,1 0 0,0-1 0,1 0 0,-1 1 0,0-1 0,0 0 0,0 0 1,0 0-1,0 0 0,0-1 0,0 1 0,2-1 0,0 0-5,-1-1 0,0 1 1,0-1-1,0 1 0,0-1 0,-1 0 1,1 0-1,0-1 0,3-3 0,2-3-7,-1-1 0,0 0-1,0-1 1,7-15-1,-7 14 8,-1 0 1,-1-1-1,0 1 0,0-1 0,-1-1 1,-1 1-1,0-1 0,-1 1 0,0-1 0,-1 0 1,-1-17-1,-1 25-21,0 1 1,-1 0-1,1 0 1,-1 1 0,0-1-1,0 0 1,0 0-1,-1 1 1,0 0-1,1-1 1,-2 1-1,1 0 1,0 0-1,-1 1 1,0-1-1,0 1 1,0 0-1,0 0 1,-7-4 0,-5-2-18,-1 1 0,0 0 0,0 1 0,-20-4 0,37 10 19,0 1 1,-1 0 0,1 0-1,-1-1 1,1 1 0,-1 0 0,0 0-1,1 0 1,-1 0 0,1 0-1,-1-1 1,1 1 0,-1 0 0,1 0-1,-1 1 1,1-1 0,-1 0 0,0 0-1,1 0 1,-1 0 0,1 0-1,-1 0 1,1 1 0,-1-1 0,1 0-1,-1 0 1,0 1 0,2 0 3,0-1 1,-1 1 0,1-1 0,-1 1-1,1-1 1,0 1 0,-1-1 0,1 1-1,0-1 1,-1 1 0,1-1 0,0 0-1,0 0 1,0 1 0,-1-1 0,1 0-1,0 0 1,0 0 0,0 0 0,-1 0-1,2 0 1,61 5 249,125-8-1,-54-2 235,-39 5-423,-93 0-59,0 0 0,0 0 0,0 1 0,1-1-1,-1 0 1,0 1 0,0-1 0,0 1 0,0 0 0,-1 0-1,1 0 1,0 0 0,0 0 0,0 0 0,-1 0 0,1 1-1,-1-1 1,1 1 0,-1-1 0,1 1 0,-1-1 0,0 1-1,0 0 1,0 0 0,2 2 0,0 4 130,0 1 0,0 0 0,-1 0 0,3 15 0,1 5 72,-6-29-206,21 63 217,-19-57-177,1 0-1,0 0 1,0-1 0,1 1-1,-1-1 1,1 1 0,9 8-1,-10-12-18,1 1-1,-1-1 0,0 0 1,1-1-1,-1 1 0,1-1 1,-1 1-1,1-1 1,0 0-1,0-1 0,0 1 1,-1 0-1,1-1 1,7 0-1,6-1-198,0-1 0,18-4 0,-26 4 14,-1 1-161,111-20-4285,-42 12-1572,-14 3 1397,-5-7-1632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19.421"/>
    </inkml:context>
    <inkml:brush xml:id="br0">
      <inkml:brushProperty name="width" value="0.05" units="cm"/>
      <inkml:brushProperty name="height" value="0.05" units="cm"/>
      <inkml:brushProperty name="color" value="#004F8B"/>
    </inkml:brush>
  </inkml:definitions>
  <inkml:trace contextRef="#ctx0" brushRef="#br0">109 68 5728,'2'-26'2664,"1"-2"3285,-4 14-2300,0 18-1667,-3 25-804,4-23-1033,-6 32 598,-2-1 0,-20 57-1,15-54-340,-21 61-205,21-71 211,8-20-2269,19-18-10041,-12 7 11066,1 0 0,-1 0 0,4-1 1,13-4-3421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19.779"/>
    </inkml:context>
    <inkml:brush xml:id="br0">
      <inkml:brushProperty name="width" value="0.05" units="cm"/>
      <inkml:brushProperty name="height" value="0.05" units="cm"/>
      <inkml:brushProperty name="color" value="#004F8B"/>
    </inkml:brush>
  </inkml:definitions>
  <inkml:trace contextRef="#ctx0" brushRef="#br0">90 19 6880,'-19'-19'8832,"17"52"-6070,-11 59 0,5-42-1460,-21 89-38,28-129-1197,1-9-96,0-1 0,0 1 0,1-1 0,-1 1 1,0-1-1,0 1 0,0-1 0,0 1 0,0-1 0,0 1 1,0-1-1,-1 1 0,1-1 0,0 1 0,0-1 1,0 1-1,0-1 0,-1 1 0,1-1 0,0 0 1,0 1-1,-1-1 0,1 1 0,0-1 0,-1 0 0,1 1 1,0-1-1,-1 0 0,1 1 0,-1-1 0,1 0 1,0 0-1,-1 1 0,1-1 0,-2 0 0,2-12-6533,0 8 3583,-2-11-3271,-5-1 2186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0.312"/>
    </inkml:context>
    <inkml:brush xml:id="br0">
      <inkml:brushProperty name="width" value="0.05" units="cm"/>
      <inkml:brushProperty name="height" value="0.05" units="cm"/>
      <inkml:brushProperty name="color" value="#004F8B"/>
    </inkml:brush>
  </inkml:definitions>
  <inkml:trace contextRef="#ctx0" brushRef="#br0">4 261 7456,'0'0'144,"-1"0"0,1 0 0,0 0 1,0-1-1,-1 1 0,1 0 0,0 0 0,0-1 1,-1 1-1,1 0 0,0 0 0,0-1 1,0 1-1,0 0 0,0-1 0,-1 1 0,1 0 1,0-1-1,0 1 0,0 0 0,0-1 1,0 1-1,0 0 0,0-1 0,0 1 0,0 0 1,0-1-1,8-5 4389,3-1-3297,2-1-463,1 0-1,0 0 0,1 1 0,28-9 0,-23 9-361,295-97 2000,-291 97-2189,-6 2-28,0 0 0,0 2-1,36-4 1,-50 7-141,-1 1 0,0 0 0,0-1 0,0 1 0,0 0 0,0 0 0,0 1 0,0-1 0,0 1 0,0-1 0,2 3 0,29 23 362,-30-21-390,-3-5-10,-1 0 0,1 0 0,-1 0 0,1-1 0,0 1 0,-1 0 1,1 0-1,0 0 0,0 0 0,0-1 0,0 1 0,0 0 0,0-1 0,-1 1 0,1-1 1,1 1-1,-1-1 0,0 0 0,0 1 0,0-1 0,1 0 0,0 0-15,-1-1 0,1 1 0,-1-1 0,1 0 0,-1 0 0,0 1 0,1-1 0,-1 0 0,0 0 0,0 0 0,0-1 0,0 1 0,0 0 0,0 0 0,0-1 0,2-1 0,-2-2-307,1 1 0,-1 0 1,0-1-1,0 1 1,1-5-1,-2-13-3323,0-4-1310,0 25 4622,1 0 1,-1 1-1,0-1 0,0 0 1,0 0-1,1 0 0,-1 0 0,0 0 1,1 0-1,-1 1 0,1-1 1,-1 0-1,1 0 0,-1 0 0,1 1 1,0-1-1,-1 0 0,1 1 0,0-1 1,1 0-1,12-1-4919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0.880"/>
    </inkml:context>
    <inkml:brush xml:id="br0">
      <inkml:brushProperty name="width" value="0.05" units="cm"/>
      <inkml:brushProperty name="height" value="0.05" units="cm"/>
      <inkml:brushProperty name="color" value="#004F8B"/>
    </inkml:brush>
  </inkml:definitions>
  <inkml:trace contextRef="#ctx0" brushRef="#br0">51 173 10208,'-45'-25'3776,"40"22"-2912,10-2-256,8-2 863,19 7-927,17-5 1760,20 2-1312,10-5 256,48 0-736,34-7-416,-8-2-64,-1-3-96,24 0 0,-1 0-4448,-17 4 2465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1.469"/>
    </inkml:context>
    <inkml:brush xml:id="br0">
      <inkml:brushProperty name="width" value="0.05" units="cm"/>
      <inkml:brushProperty name="height" value="0.05" units="cm"/>
      <inkml:brushProperty name="color" value="#004F8B"/>
    </inkml:brush>
  </inkml:definitions>
  <inkml:trace contextRef="#ctx0" brushRef="#br0">223 117 4320,'-23'-3'9281,"12"-2"-6525,11 5-2745,-8-5 3081,8 5-3038,0-1 0,0 1 0,0 0 0,0 0 0,0 0 1,0-1-1,0 1 0,0 0 0,0 0 0,0-1 0,0 1 1,0 0-1,0 0 0,0 0 0,0-1 0,0 1 0,0 0 1,0 0-1,0-1 0,0 1 0,1 0 0,-1 0 1,0 0-1,0-1 0,0 1 0,0 0 0,0 0 0,0 0 1,1 0-1,-1 0 0,0-1 0,0 1 0,0 0 0,1 0 1,-1 0-1,0 0 0,0 0 0,0 0 0,1 0 0,-1 0 1,0-1-1,0 1 0,1 0 0,-1 0 0,0 0 0,38-17 287,1 2-1,1 1 1,0 2-1,1 2 0,47-6 1,-79 15-304,0 0 1,0 0-1,0-1 0,12-4 1,-40 6 68,-18 5-262,0 1 1,-44 15-1,14-4-475,0-2-837,17-5-4798,-80 28 0,90-22 1109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2.861"/>
    </inkml:context>
    <inkml:brush xml:id="br0">
      <inkml:brushProperty name="width" value="0.05" units="cm"/>
      <inkml:brushProperty name="height" value="0.05" units="cm"/>
      <inkml:brushProperty name="color" value="#004F8B"/>
    </inkml:brush>
  </inkml:definitions>
  <inkml:trace contextRef="#ctx0" brushRef="#br0">0 824 5984,'0'1'298,"0"-1"0,0 1 0,0 0 0,0-1 1,1 1-1,-1-1 0,0 1 0,0-1 0,0 1 0,0-1 0,0 1 1,1-1-1,-1 1 0,0-1 0,0 1 0,1-1 0,-1 1 0,0-1 1,1 1-1,-1-1 0,1 0 0,-1 1 0,0-1 0,1 0 0,-1 1 1,2-1-1,-1 1-29,0-1 1,1 0-1,-1 1 1,0-1 0,0 0-1,1 0 1,-1 0-1,0 0 1,1 0 0,-1-1-1,2 1 1,1-1 59,0-1 0,1 1 0,-1-1 0,0 0 0,0 0 1,4-2-1,61-48 2157,32-21-1623,80-56-152,-163 115-659,10-11 38,-25 22-226,-7 5 27,-9 8 45,-2 5 171,8-8-96,0 0 0,0 1 0,1 0 0,0 0 0,-7 12 1,12-18 1,0 0 0,0 0 0,0 0 0,1 0 1,-1 0-1,1 0 0,-1 0 0,1 1 1,0-1-1,0 0 0,0 0 0,0 0 1,0 0-1,0 0 0,1 0 0,-1 1 1,1-1-1,-1 0 0,1 0 0,0 0 1,0 0-1,0-1 0,0 1 0,0 0 1,0 0-1,0 0 0,1-1 0,-1 1 1,1-1-1,-1 1 0,3 1 0,0 0 26,0-1-1,0 1 0,0-1 1,0 0-1,0 0 0,1 0 1,-1-1-1,0 0 0,1 1 1,-1-2-1,10 2 0,4-1 169,31-2 0,-39 0-211,14-2 17,1-2 0,-1 0 1,30-12-1,-54 17-13,15-5 26,-1-1 0,0 0 0,0-1 0,0-1 0,-1 0 0,23-18 1,-18 10 13,-1 0 0,-1-1 1,27-37-1,-12 6 83,-3 0 1,43-101 0,-50 100 6,25-91 1,-44 134-114,-1 0 1,0 0-1,0 0 1,-1 0-1,0-1 1,-1-11 0,1 18-22,0 0 1,0-1-1,0 1 1,0-1 0,0 1-1,0 0 1,0-1-1,0 1 1,0-1-1,0 1 1,0 0 0,-1-1-1,1 1 1,0 0-1,0-1 1,-1 1 0,1 0-1,0-1 1,0 1-1,-1 0 1,1 0 0,0-1-1,-1 1 1,1 0-1,0 0 1,-1-1 0,1 1-1,0 0 1,-1 0-1,1 0 1,0 0-1,-1 0 1,0 0-6,0 0-1,0 0 1,0 0 0,0 1-1,0-1 1,0 0-1,0 1 1,1-1 0,-1 1-1,0-1 1,0 1 0,1 0-1,-2 0 1,-2 3-24,0 0-1,1 0 1,-1 0-1,-3 6 1,-2 7 2,0 0 0,1 1 0,1 0 0,-6 22 0,-14 80 96,15-64 9,-6 30 78,-10 102 0,27-180-326,1-1 0,0 1 0,0 0 0,1-1 0,-1 1 0,2 0 0,2 10 1,-3-16-190,0 0 0,0 0 0,0 0 0,0 0 0,0 0 0,1 0 0,-1 0 0,0 0 1,1-1-1,0 1 0,-1 0 0,3 1 0,-2-2-256,0 0 0,0 0-1,0 0 1,0 0 0,0-1 0,0 1 0,0-1-1,0 1 1,1-1 0,-1 0 0,0 1 0,0-1-1,0 0 1,5-1 0,8-2-5114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3.233"/>
    </inkml:context>
    <inkml:brush xml:id="br0">
      <inkml:brushProperty name="width" value="0.05" units="cm"/>
      <inkml:brushProperty name="height" value="0.05" units="cm"/>
      <inkml:brushProperty name="color" value="#004F8B"/>
    </inkml:brush>
  </inkml:definitions>
  <inkml:trace contextRef="#ctx0" brushRef="#br0">265 501 9792,'-20'-26'3648,"20"22"-2848,-3 1-224,12 3-384,-1-6-224,8-2 1855,7-5-991,10 5 160,9-1-608,11 5-384,4 4-32,-1 0-128,-3 4 64,-11 5-1568,-4-1 929,-10 1-3777,-4 0 2496</inkml:trace>
  <inkml:trace contextRef="#ctx0" brushRef="#br0" timeOffset="1">104 38 9792,'-47'-30'3648,"24"26"-2848,-2 1-224,20 3-448,2 0-192,20 0-384,8 0-960,8 3 768,9 10-3264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4.233"/>
    </inkml:context>
    <inkml:brush xml:id="br0">
      <inkml:brushProperty name="width" value="0.05" units="cm"/>
      <inkml:brushProperty name="height" value="0.05" units="cm"/>
      <inkml:brushProperty name="color" value="#004F8B"/>
    </inkml:brush>
  </inkml:definitions>
  <inkml:trace contextRef="#ctx0" brushRef="#br0">24 232 6048,'-19'0'1952,"15"2"-831,6 1 423,5 0 84,4-1-639,0 0 0,0-1 0,0 0 0,0-1 0,17-1 0,56-10 858,-43 2-1161,0-1 0,62-24 1,-78 22-450,-2 0 0,0-2 0,32-24 0,-37 25-193,-18 12-64,1 1-1,-1-1 1,1 1 0,-1-1 0,1 1 0,-1-1 0,1 1 0,0 0 0,-1-1 0,1 1 0,0 0-1,-1-1 1,1 1 0,0 0 0,-1 0 0,1 0 0,0-1 0,0 1 0,1 0 0,-5 17-95,3-14 157,-7 24 84,-5 54 1,12-72-67,-1 0-1,1 0 1,1 0 0,0 0 0,0 0 0,1 0 0,0-1 0,1 1 0,0 0 0,4 8 0,-7-16-16,1 1 1,0-1-1,0 1 0,0-1 1,0 1-1,0-1 0,0 0 1,0 1-1,0-1 0,1 0 1,-1 0-1,0 0 0,1 0 1,-1 0-1,1 0 0,-1-1 1,1 1-1,2 1 0,-1-2 0,-1 0 1,0 0-1,0 0 0,1 0 0,-1 0 0,0 0 0,0 0 0,1-1 0,-1 1 0,0-1 0,0 0 1,0 0-1,0 0 0,3-1 0,4-4 62,1 0 0,-1 0-1,-1-1 1,13-12 0,4-4 181,13-9-60,125-111-305,-69 59-23,-93 83 78,-1 0 1,1 0 0,0 1-1,0-1 1,0 1-1,0-1 1,-1 1-1,1-1 1,0 1 0,0-1-1,0 1 1,0 0-1,0-1 1,0 1-1,0 0 1,0 0 0,0 0-1,2 0 1,-3 0 9,1 0 0,0 1 1,-1-1-1,1 0 0,0 1 0,-1-1 1,1 0-1,-1 1 0,1-1 1,-1 1-1,1-1 0,-1 1 0,1-1 1,-1 1-1,0-1 0,1 1 0,-1 0 1,0-1-1,1 1 0,-1 0 1,1 3 3,0-1 1,0 0-1,0 1 0,-1-1 1,0 1-1,1-1 1,-1 1-1,-1-1 1,0 5-1,-1 2 28,0-1-1,-1 0 0,-1 1 1,1-1-1,-2-1 1,-4 10-1,-37 49-157,38-55 69,-1-1 90,1-1 0,-1 0 0,-19 17 0,23-23-8,0 0 1,0-1 0,-1 1-1,1-1 1,-1 0 0,0 0-1,0-1 1,0 0 0,0 0-1,-8 2 1,10-4 9,0 0-1,0 0 1,-1-1 0,1 1-1,0-1 1,0 0 0,0 0 0,0 0-1,1 0 1,-1-1 0,0 0-1,0 0 1,-4-3 0,8 5-24,0 0 0,0 0 1,-1 0-1,1 0 0,0 0 1,0-1-1,0 1 0,-1 0 1,1 0-1,0 0 0,0 0 0,0-1 1,0 1-1,0 0 0,-1 0 1,1 0-1,0 0 0,0-1 0,0 1 1,0 0-1,0 0 0,0-1 1,0 1-1,0 0 0,0 0 1,0 0-1,0-1 0,0 1 0,0 0 1,0 0-1,0-1 0,0 1 1,0 0-1,0 0 0,0 0 1,0-1-1,0 1 0,0 0 0,1 0 1,-1 0-1,0-1 0,0 1 1,0 0-1,0 0 0,1 0 0,9-4-122,325 4-729,-273-3-2588,-32 2-1257,0 0-5515,-38 1 6587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4.640"/>
    </inkml:context>
    <inkml:brush xml:id="br0">
      <inkml:brushProperty name="width" value="0.05" units="cm"/>
      <inkml:brushProperty name="height" value="0.05" units="cm"/>
      <inkml:brushProperty name="color" value="#004F8B"/>
    </inkml:brush>
  </inkml:definitions>
  <inkml:trace contextRef="#ctx0" brushRef="#br0">31 25 9056,'-30'-21'3360,"30"17"-2624,5 4-192,9 0-3872,11 0-384,22 4 2112,5 13-1344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7.379"/>
    </inkml:context>
    <inkml:brush xml:id="br0">
      <inkml:brushProperty name="width" value="0.05" units="cm"/>
      <inkml:brushProperty name="height" value="0.05" units="cm"/>
      <inkml:brushProperty name="color" value="#004F8B"/>
    </inkml:brush>
  </inkml:definitions>
  <inkml:trace contextRef="#ctx0" brushRef="#br0">3 1153 6240,'0'1'64,"0"-1"0,-1 0 0,1 1 0,0-1 0,0 1-1,-1-1 1,1 0 0,0 1 0,0-1 0,0 1 0,0-1 0,0 1 0,0-1 0,0 0 0,0 1 0,0-1 0,0 1 0,0-1 0,0 1 0,0-1 0,0 1 0,0-1 0,0 0 0,0 1-1,0-1 1,1 1 0,-1-1 0,0 0 0,0 1 0,1-1 0,-1 1 0,1 0 132,1 0 0,-1-1 0,0 1 0,0 0 0,0-1 0,0 1 0,1-1 0,-1 1 0,0-1 0,1 0 0,1 1 0,3-1 946,0 1-1,1-1 1,-1 0 0,9-2-1,-9 1-705,1-1 0,-1 0 0,0-1-1,1 1 1,-1-1 0,-1-1 0,1 1-1,9-8 1,43-39 1542,-40 32-1494,8-8-70,0-1 0,-2-1 1,-2-2-1,0 0 0,20-40 0,37-58-216,-78 127-200,1-2-24,0-1-1,0 0 1,1 1-1,-1-1 1,6-4 0,-8 8 25,0 0 1,0 0-1,0 0 1,0 0-1,1-1 0,-1 1 1,0 0-1,0 0 1,0 0-1,1 0 1,-1 0-1,0 0 1,0-1-1,0 1 1,1 0-1,-1 0 1,0 0-1,0 0 1,1 0-1,-1 0 1,0 0-1,0 0 1,0 0-1,1 0 1,-1 0-1,0 0 1,0 0-1,1 0 1,-1 1-1,0-1 1,0 0-1,0 0 1,1 0-1,-1 0 1,0 0-1,0 0 1,0 0-1,1 1 1,-1-1-1,0 0 1,0 0-1,0 0 1,0 0-1,1 1 1,-1-1-1,0 0 1,0 0-1,0 1 0,0-1 1,0 0-1,0 0 1,0 0-1,0 1 1,0-1-1,0 0 1,0 0-1,0 1 1,0-1-1,0 0 1,2 18-7,-2-18 7,-1 19-11,-1-1 0,0 0 0,-6 23 1,-19 55-52,13-53 55,5-12 14,-2 1 0,-1-2-1,-21 40 1,31-66 12,-1-1 0,1 1 0,-1 0 0,1-1 0,-1 0 0,-5 4 0,8-6-15,-1-1 0,0 1 0,1-1 0,-1 1 0,0-1 0,0 1 0,0-1 0,1 0 0,-1 0 0,0 1 0,0-1 0,0 0 0,0 0 0,1 0 0,-1 0 0,0 0 1,0 0-1,0 0 0,0 0 0,0 0 0,1 0 0,-1 0 0,0-1 0,0 1 0,0 0 0,0-1 0,1 1 0,-1 0 0,0-1 0,0 1 0,1-1 0,-1 1 0,0-1 0,1 0 0,-1 1 1,0-2-1,-4-3-42,2 2-27,-1-1 0,1 1 0,0-1 0,0 0 0,0 1 0,1-1 0,-1-1 0,1 1 0,0 0 0,-2-7 1,2 0 53,1 9-3,1-1 0,-1 1 0,1-1 0,0 0 0,0 1 0,0-1 0,0-3 0,0 5 4,1 1 0,-1-1 0,0 0 0,1 0 0,-1 0 0,0 1 0,1-1 0,-1 0 0,1 1-1,0-1 1,-1 0 0,1 1 0,-1-1 0,1 1 0,0-1 0,0 1 0,-1-1 0,1 1 0,0-1 0,0 1-1,0 0 1,-1-1 0,1 1 0,0 0 0,0 0 0,1-1 0,2 1 9,0 0 1,-1 0-1,1 0 0,0 0 1,0 1-1,-1 0 0,1-1 1,5 3-1,20 3-89,-1-5 152,1-1 0,0-1 0,44-8 0,-28-1 86,65-20 0,-83 20-77,0-1 1,0-1-1,-1-1 1,27-19-1,-43 24-53,0-1 0,0 0 0,0 0 0,-1-1 0,-1 0 0,0-1 0,0 1-1,-1-2 1,9-17 0,2-11 43,20-62-1,-28 71-34,25-68 25,35-109-129,-55 152-117,16-99 1,-28 133 60,-1 0 1,-1 0 0,-3-25-1,2 47 121,0-1-1,0 1 0,1-1 0,-1 1 1,0-1-1,0 1 0,0 0 0,0-1 1,-1 1-1,1-1 0,0 1 0,0-1 1,0 1-1,0 0 0,0-1 0,0 1 1,-1-1-1,1 1 0,0 0 0,0-1 1,-1 1-1,1 0 0,0-1 0,-1 1 1,1 0-1,0-1 0,-1 1 0,1 0 1,-1-1-1,0 2 0,1-1 0,-1 0 0,1 1 1,-1-1-1,0 1 0,1-1 0,-1 1 0,1 0 0,-1-1 1,1 1-1,-1-1 0,1 1 0,0 0 0,-1 1 0,-14 33-174,15-34 180,-38 114 136,-41 221 0,71-293-156,-31 204 190,38-231-112,0 1 0,0 0 0,2 0 1,2 17-1,-3-29-26,1-1 0,1 1-1,-1 0 1,1 0 0,0 0 0,0-1 0,5 9 0,-5-11 3,-1 0 1,1 0 0,0 0-1,0 0 1,0 0 0,0 0 0,0-1-1,0 1 1,0-1 0,1 0-1,-1 1 1,1-1 0,-1 0 0,1 0-1,4 1 1,-4-2-16,0 0 0,0 1 0,1-1 0,-1-1 0,0 1 0,0 0 0,0-1 0,0 1 0,0-1 0,0 0 0,4-1 0,33-19 65,-12 6 59,13-4-114,5-1 65,-2-2 0,73-48 0,-115 69-81,19-16 8,-20 16-17,0 0 1,0-1-1,0 1 1,0 0-1,-1 0 0,1-1 1,0 1-1,0 0 1,-1-1-1,1 1 0,-1-1 1,1 1-1,-1-1 1,1 1-1,-1-2 1,-9 15-52,-8 15 84,1 1 1,-17 42-1,31-66 0,0 1 0,1-1 0,0 0 0,0 1 1,0-1-1,0 1 0,1-1 0,-1 1 0,1 0 0,1-1 0,-1 1 0,0-1 1,1 1-1,1 5 0,-1-8-12,1 1 1,-1 0 0,0-1-1,1 1 1,-1 0 0,1-1-1,0 0 1,0 1-1,0-1 1,0 0 0,0 0-1,1 0 1,-1 0-1,1 0 1,-1-1 0,1 1-1,-1-1 1,1 0-1,0 0 1,0 0 0,0 0-1,5 1 1,6 0 7,0 0 1,0-1-1,1 0 1,-1-1-1,20-3 1,71-17 203,-88 15-210,-1 0-1,-1-1 1,1-1-1,-1 0 1,-1-1 0,1-1-1,-1 0 1,15-14-1,3 1-41,-24 17 15,0 0-1,0-1 0,0 0 0,-1 0 0,13-15 0,-13 13 18,5-6-80,-11 11-88,-6 6-136,1 2 271,0-1 0,1 1-1,-1 0 1,1 0 0,0 0 0,0 0 0,-3 11 0,-7 10 80,10-21-70,1 1 1,-1-1-1,1 1 1,0 0-1,0 0 1,1-1-1,-1 1 1,0 11-1,2-13 39,0-1 0,0 1 0,1 0 0,-1-1 0,1 1 0,-1-1 1,1 1-1,0-1 0,0 1 0,1-1 0,-1 0 0,1 1 0,0-1 0,0 0 0,4 5 0,-5-7-14,0 0 0,0 0-1,0 0 1,0 0 0,1-1 0,-1 1 0,0-1 0,0 1 0,0-1 0,1 1-1,-1-1 1,0 0 0,0 1 0,1-1 0,-1 0 0,0 0 0,1 0-1,-1 0 1,0 0 0,1 0 0,-1 0 0,0-1 0,1 1 0,-1 0 0,0-1-1,0 1 1,1-1 0,-1 1 0,0-1 0,0 0 0,0 0 0,0 1-1,1-2 1,2-1 3,0 0 0,-1 0 0,1 0 0,-1 0 0,0-1 0,0 1 0,0-1 0,3-5 1,-4 4-20,0 0 1,0 0 0,0-1-1,-1 1 1,0 0 0,0-1-1,0 1 1,-1-1 0,0 1-1,0-1 1,0 1 0,-1-1-1,-2-10 1,2 12-30,0-1-1,0 1 1,-1 0 0,1 0 0,-1 0-1,0 0 1,0 0 0,-1 0 0,1 1-1,-1-1 1,0 1 0,0 0 0,0 0-1,0 0 1,-1 0 0,1 0-1,-8-4 1,-4 1-72,9 5 91,11 3 91,-1 0-56,1-1 1,-1 0-1,0 0 1,0 0-1,1 0 1,4-1 0,10 2-168,69 10 110,-39-6 69,0 1 0,0 3 0,54 18 0,-99-26-37,0 0 0,1-1 0,-1 1 0,0 1 0,0-1 0,0 1 0,0-1 0,-1 1 0,1 0 0,-1 0 0,0 1 0,4 4 0,-6-7 22,0 1 0,0 0 1,0 0-1,0 0 0,-1 0 0,1 1 1,0-1-1,-1 0 0,0 0 0,0 0 0,1 0 1,-1 0-1,-1 1 0,1-1 0,0 0 1,0 0-1,-1 0 0,1 0 0,-1 0 1,0 0-1,0 0 0,1 0 0,-1 0 1,-1 0-1,1 0 0,0 0 0,-2 2 1,-4 4 121,0 0 0,-1 0 0,-12 10 0,11-11-103,3-2 61,7-7 13,10-10 80,9-3-167,23-15 1,5-3 64,21-13-151,-57 38 7,-11 7 42,1 0-1,0 0 1,-1 0 0,1 1-1,0-1 1,-1 0-1,1 1 1,0-1 0,0 1-1,0-1 1,0 1-1,-1 0 1,1 0 0,0 0-1,0 0 1,0 0-1,0 0 1,0 0 0,-1 1-1,1-1 1,0 1-1,2 0 1,-2 0 4,0 1-1,-1-1 1,1 0-1,0 1 1,-1-1 0,0 1-1,1-1 1,-1 1-1,0 0 1,0-1 0,0 1-1,0 0 1,0 0 0,0 0-1,0 0 1,-1 0-1,1 0 1,-1 0 0,1 4-1,3 42-180,-4-36 284,0 0 1,2 0 0,-1 0-1,7 21 1,-8-31-82,1-1 1,0 1 0,0-1 0,-1 1-1,1-1 1,0 1 0,0-1-1,0 0 1,0 0 0,0 1-1,1-1 1,-1 0 0,0 0-1,0 0 1,1 0 0,-1-1-1,1 1 1,-1 0 0,1 0-1,-1-1 1,1 1 0,-1-1-1,1 1 1,0-1 0,-1 0-1,1 0 1,0 0 0,-1 0-1,1 0 1,0 0 0,1 0-1,7-2 19,0 0-1,0 0 1,-1-1-1,12-5 1,1 0-25,70-19 58,177-63-34,-261 85-126,-11 2-70,-17 2-154,16 1 285,-19 2-6,1 1-1,-1 1 1,1 0 0,0 2-1,0 0 1,-31 15-1,40-15 31,0 1 0,1 0 0,0 1 0,0 0 0,1 1-1,0 0 1,0 1 0,1 0 0,0 1 0,-15 22-1,23-30 28,0 1 0,0-1 0,0 1-1,0 0 1,1-1 0,-1 1-1,1 0 1,0 0 0,0 0-1,1 0 1,-1 0 0,1 0 0,0 5-1,0-8-14,0 1 0,0-1 0,0 1 0,1-1 0,-1 1 0,1-1 0,-1 1-1,1-1 1,-1 1 0,1-1 0,0 0 0,0 0 0,0 1 0,0-1 0,-1 0 0,2 0 0,-1 0-1,0 0 1,0 0 0,0 0 0,0 0 0,1 0 0,-1 0 0,0-1 0,1 1 0,-1 0 0,0-1-1,1 0 1,-1 1 0,1-1 0,-1 0 0,1 1 0,-1-1 0,1 0 0,-1 0 0,3 0-1,1-1-8,1 1-1,0-1 1,0 0-1,-1-1 1,1 1-1,-1-1 1,1 0-1,5-4 0,43-26-70,-23 13 59,43-20-58,40-25-91,-76 42 13,-44 34-28,3-5 137,-57 142-67,36-85 62,-3-1 0,-47 81-1,-17-7 294,-6 9 28,81-119-274,-82 121 328,93-141-279,-1-1 0,0 1 0,0-1 0,0 0 0,-9 5 0,13-10-34,0 1-1,-1-1 1,1 1-1,-1-1 1,0 0-1,1 0 1,-1 0-1,0 0 1,0-1-1,1 1 1,-1-1-1,0 1 1,0-1-1,0 0 1,0 0-1,1-1 1,-1 1-1,-5-2 0,1 0 5,0-1 0,0 0 0,1-1 0,-1 0 0,1 0 0,0 0 0,0-1 0,-7-6 0,-39-47 37,39 43-59,0-1 1,2 0-1,0-1 0,-10-21 1,18 33 4,1 0 1,0 0-1,0 0 1,1 0-1,-1-1 1,1 1-1,0 0 1,1-1 0,-1 1-1,1-1 1,0 1-1,0-1 1,1 1-1,0 0 1,0-1-1,0 1 1,0 0 0,1-1-1,0 1 1,3-5-1,-2 4 7,1 0-1,0 0 1,0 1-1,1 0 1,-1-1-1,1 2 1,0-1 0,1 0-1,-1 1 1,10-5-1,-6 4 1,0 1-1,1 0 0,0 0 0,-1 1 1,1 0-1,14-2 0,10 2 94,-1 2 1,1 0-1,45 7 1,-63-5-18,-4 0-81,335 21-144,-324-21-91,31 1-1598,-20-5-2606,-33 3 4306,-1 0 0,0 1 0,0-1 0,1 0 1,-1 0-1,0-1 0,1 1 0,-1 0 0,0 0 0,1 0 0,-1 0 0,0 0 0,0 0 0,1 0 0,-1 0 0,0 0 0,0-1 0,1 1 0,-1 0 0,0 0 0,0 0 0,1-1 0,-1 1 0,0 0 0,0 0 0,0 0 0,1-1 0,-1 1 0,0 0 0,0-1 1,0 1-1,0 0 0,0 0 0,0-1 0,0 1 0,1 0 0,-1-1 0,0 1 0,-1-1-197,1 0 0,-1 0-1,1 0 1,-1 0 0,1 1 0,-1-1 0,0 0 0,1 1-1,-1-1 1,0 0 0,1 1 0,-1-1 0,-2 0 0,-3-3-883,1 0 1,-1 0 0,0 0 0,1-1 0,0 0 0,-7-8 0,-17-26-1231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27.733"/>
    </inkml:context>
    <inkml:brush xml:id="br0">
      <inkml:brushProperty name="width" value="0.05" units="cm"/>
      <inkml:brushProperty name="height" value="0.05" units="cm"/>
      <inkml:brushProperty name="color" value="#004F8B"/>
    </inkml:brush>
  </inkml:definitions>
  <inkml:trace contextRef="#ctx0" brushRef="#br0">1 26 9792,'0'-1'157,"1"-1"158,0 0 1,-1 0-1,1 0 1,0 0-1,0 0 0,1 0 1,-1 1-1,2-4 0,-2 5-247,0-1-1,0 1 1,0-1-1,0 1 0,0-1 1,0 1-1,0 0 0,0-1 1,0 1-1,1 0 1,-1 0-1,0 0 0,0 0 1,0 0-1,0 0 0,0 0 1,0 0-1,1 0 0,-1 0 1,2 1-1,11 3 380,1 1-1,-1 1 1,0 0-1,0 0 0,0 2 1,-1 0-1,0 0 1,-1 1-1,0 1 1,0 0-1,-1 0 0,16 20 1,5 10 407,-2 3 1,33 59 0,-51-81-668,16 26 203,-2 2 0,-3 0 0,-2 2 0,-2 0 1,19 82-1,-28-86-158,-2 1 1,-3 0-1,0 67 1,-5-91-155,-2 0 0,-1 0 0,-1 0 0,0 0 0,-2 0 0,-1-1 0,-1 0 0,-20 40 0,-2-14-236,-2-1 0,-49 55 1,25-33-1226,26-31 791,-68 84-4427,37-57 2395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01.489"/>
    </inkml:context>
    <inkml:brush xml:id="br0">
      <inkml:brushProperty name="width" value="0.05" units="cm"/>
      <inkml:brushProperty name="height" value="0.05" units="cm"/>
    </inkml:brush>
  </inkml:definitions>
  <inkml:trace contextRef="#ctx0" brushRef="#br0">11 1333 3392,'-8'-2'1088,"6"1"-651,7-5 3168,5-2-2363,-1 1 0,0-1-1,0-1 1,11-15-1,29-43 284,-31 42-863,78-132 1132,-61 95-1210,60-98 424,-83 143-1017,0 1-1,1 1 1,0 0-1,1 0 1,23-17-1,-25 22-130,-11 9 127,1-1 0,0 1 0,0 0 0,-1 0 0,1 0 0,0 0 0,0 0 0,0 0 0,0 1 0,0-1 0,0 0 0,0 1 0,0 0 0,0 0 0,1-1-1,-1 1 1,4 1 0,-3 0 46,-1-1-1,1 1 0,0-1 1,-1 1-1,1-1 1,5 0-1,5 1-51,-3 0-87,-10-1 106,1 0 0,-1 0 1,1 0-1,0 0 0,-1 0 0,1 0 1,-1 0-1,1 1 0,-1-1 1,1 0-1,-1 0 0,1 0 1,-1 1-1,1-1 0,-1 0 0,1 1 1,0 0-1,0-1 69,-1 0-76,1 0 0,-1 0 0,1-1 0,0 1 0,-1 0 0,1 0 0,-1 0 0,1 0 0,0 0 0,-1 0 0,1 0 0,0 0 0,-1 0 0,1 0 0,0 0 0,-1 0 0,1 0 0,-1 0 0,1 1 0,0-1-1,0 1 1,11 6-115,-11-6 104,0 0 1,0 1-1,0-1 1,0 1-1,0-1 0,-1 1 1,1-1-1,0 1 0,-1-1 1,0 1-1,1 0 1,-1-1-1,0 1 0,0 0 1,0 1-1,-4 27-124,3-23 134,-5 14 85,-1 0-1,-12 27 1,2-4-35,-25 111 213,27-87 77,14-65 217,3-6-212,7-17-88,9-19-99,-3 17-88,1 0 0,0 0 0,21-19 0,-29 33-38,11-12 55,1 1 1,1 2-1,36-25 1,77-39-81,-81 50-55,-46 27-36,1 0-1,-1 0 1,1 1 0,0 0-1,-1 0 1,1 1-1,1 0 1,9-1-1,-17 3 90,-1 0 0,1 0-1,0 0 1,-1 0-1,1 1 1,0-1 0,-1 0-1,1 0 1,0 0-1,-1 1 1,1-1 0,0 0-1,-1 1 1,1-1-1,-1 1 1,1-1 0,0 0-1,-1 1 1,1 0 0,-1-1-1,0 1 1,1-1-1,-1 1 1,1-1 0,-1 1-1,0 0 1,1-1-1,-1 1 1,0 0 0,0-1-1,0 1 1,0 0-1,1-1 1,-1 1 0,0 0-1,0 0 1,0-1 0,0 1-1,0 0 1,-1-1-1,1 2 1,-1 5 24,0-1-1,-1 0 1,-3 11 0,3-10-47,-11 35-62,0-3 79,-7 44-1,19-77 18,-6 49 47,7-49-8,0 0-1,0-1 0,0 1 1,1-1-1,0 1 0,0-1 1,0 1-1,3 5 0,-4-10-24,1 0 0,-1 0 0,0-1 0,1 1 0,-1 0 0,0 0 0,1 0 0,0 0 0,-1-1 0,1 1 0,-1 0 0,1 0 0,0-1 0,-1 1 0,1 0 0,0-1 0,0 1 0,-1-1 0,1 1 0,0-1 0,0 1 0,0-1 0,0 0 0,0 0 0,0 1 0,0-1-1,0 0 1,0 0 0,0 0 0,-1 0 0,1 0 0,0 0 0,0 0 0,0 0 0,0 0 0,0 0 0,0-1 0,0 1 0,0 0 0,0-1 0,1 0 0,3-2 54,1-1 1,-1 1-1,0-1 0,0 0 1,-1-1-1,1 1 0,5-8 1,25-41 145,-10 15-127,149-166 59,-152 180-121,-13 15-373,-9 9 336,0 0-1,0 0 0,0 0 0,0 0 1,0 0-1,0 0 0,0 0 1,0 0-1,0 0 0,0 0 0,0 1 1,0-1-1,0 0 0,0 0 0,0 0 1,0 0-1,0 0 0,0 0 1,0 0-1,0 0 0,0 0 0,0 0 1,0 0-1,0 0 0,0 0 0,0 0 1,0 0-1,0 0 0,0 0 1,0 0-1,0 0 0,0 0 0,0 1 1,0-1-1,0 0 0,0 0 1,0 0-1,0 0 0,0 0 0,0 0 1,0 0-1,0 0 0,0 0 0,0 0 1,1 0-1,-1 0 0,0 0 1,0 0-1,0 0 0,0 0 0,0 0 1,0 0-1,0 0 0,0 0 0,0 0 1,0 0-1,0 0 0,0 0 1,-11 20-337,4-7 302,0 3 22,1 0 0,0 0 0,1 0 0,1 1 0,0 0-1,-1 18 1,0 103 153,5-129-75,0 0-1,0 0 0,1 0 0,1 0 1,-1 0-1,1-1 0,1 1 0,0 0 1,4 8-1,-7-16-32,1 1 0,-1-1 1,1 0-1,0 0 0,0 0 1,-1 0-1,1 0 0,0 1 0,0-2 1,0 1-1,0 0 0,0 0 0,0 0 1,0 0-1,0-1 0,0 1 0,1 0 1,0 0-1,0-1 13,-1 0 0,1 0-1,0 0 1,-1 0 0,1 0 0,-1 0 0,1 0-1,0-1 1,-1 1 0,1-1 0,-1 1-1,1-1 1,-1 1 0,1-1 0,-1 0 0,0 0-1,1 0 1,1-1 0,12-11 69,-1-1 0,-1 0 0,19-24 0,-14 15-129,2 0 2,74-81 189,5-9-59,-83 94-178,-11 13-148,1 0-1,-1 1 1,12-9 0,-27 41-17,6-18 234,1 0-1,-3 14 1,3-10 21,2 1 1,-1-1-1,2 0 0,0 1 1,1-1-1,0 0 0,1 0 1,0 1-1,1-1 0,0 0 1,8 17-1,-11-29-2,1 1-1,0-1 1,-1 0 0,1 1-1,0-1 1,0 1 0,-1-1-1,1 0 1,0 0 0,0 0 0,1 1-1,-1-1 1,0 0 0,0 0-1,0 0 1,1-1 0,-1 1-1,0 0 1,1 0 0,-1-1-1,1 1 1,-1-1 0,1 1 0,-1-1-1,1 0 1,-1 1 0,1-1-1,0 0 1,-1 0 0,1 0-1,-1 0 1,1 0 0,-1-1-1,1 1 1,0 0 0,-1-1 0,1 1-1,-1-1 1,0 0 0,1 1-1,-1-1 1,1 0 0,0-1-1,6-3 90,0-1 0,0 0 0,-1-1 0,0 0-1,12-14 1,8-14-93,3 1 0,0 2-1,38-31 1,-55 53-92,0 2 0,0 0 0,1 0 0,0 1 0,1 1-1,-1 0 1,1 1 0,0 1 0,25-5 0,-17 7-81,-14 3 116,-7 0 182,-15 3-421,-6 3 241,1 2 1,1 0-1,-1 1 1,1 1-1,1 1 1,0 0-1,1 1 0,-22 23 1,31-28 39,0 1 1,1 0-1,-1 1 1,2-1-1,-1 1 1,2 0-1,-1 0 0,1 0 1,1 0-1,0 0 1,0 1-1,1-1 1,0 1-1,1 0 1,0-1-1,1 1 0,3 16 1,-3-23 9,0 0 0,0 0-1,1 0 1,-1 0 0,1 0 0,0-1 0,0 1 0,4 4-1,-5-7-1,0 0-1,-1 0 1,1 0-1,0 0 1,0 0-1,0 0 1,0 0-1,1 0 0,-1-1 1,0 1-1,0-1 1,0 1-1,1-1 1,-1 1-1,0-1 0,0 1 1,1-1-1,-1 0 1,0 0-1,1 0 1,-1 0-1,0 0 1,1 0-1,-1 0 0,0 0 1,1-1-1,-1 1 1,0 0-1,0-1 1,1 1-1,0-1 1,13-8 89,0 0 1,18-15 0,-3 2-77,40-26 38,58-38 205,-101 69-207,71-46 97,-85 53-129,0-1-1,-1 0 0,0-1 1,-1 0-1,12-17 0,-6 3-53,-1-1 0,-1-1 0,17-46 1,22-91 51,-18 48 29,26-50-418,-52 140 238,-6 18 37,-1 0 0,4-14 1,-7 23 74,1 0 1,-1-1-1,0 1 1,0-1 0,0 1-1,0 0 1,0-1-1,1 1 1,-1 0 0,0-1-1,0 1 1,0-1-1,0 1 1,0 0 0,0-1-1,-1 1 1,1-1-1,0 1 1,0 0 0,0-1-1,0 1 1,0 0-1,0-1 1,-1 1 0,1-1-1,0 1 1,-8 6-250,-11 20-36,18-24 288,-18 39-210,8-14 147,0 1 1,-10 44-1,13-40 106,-40 207 90,46-225-120,-36 196-228,36-200 242,1 1 1,0-1-1,1 0 0,0 1 1,1-1-1,0 0 1,1 1-1,5 18 0,-6-23 17,1 1 0,0 0 0,0-1 0,1 1 0,0-1-1,0 1 1,0-1 0,1 0 0,0-1 0,0 1 0,1-1 0,5 6 0,-8-10-27,-1 0 0,1 0 0,0-1 1,0 1-1,0 0 0,0-1 0,-1 1 1,1-1-1,0 0 0,0 0 0,0 0 1,0 0-1,0 0 0,2 0 0,27-6 450,-27 4-457,0 0-1,1 0 1,-1 0 0,-1-1 0,7-4 0,8-6-17,7 0 42,58-36 277,-70 40-255,-1 1 1,0-2-1,-1 0 0,13-14 1,-21 21-48,0 0 1,-1-1-1,0 1 0,1-1 0,-1 1 1,0-1-1,-1 0 0,1 0 1,-1 0-1,0 0 0,1-5 1,-1 6-12,-1 1 0,0-1 0,0 0 0,0 0 1,-1 0-1,1 1 0,-1-1 0,1 0 0,-1 1 1,0-1-1,0 0 0,0 1 0,0-1 0,-1 1 0,1-1 1,0 1-1,-1 0 0,-3-3 0,5 4-30,-1 0-1,-1 0 0,1 0 1,0 1-1,0-1 1,0 0-1,0 1 0,0-1 1,-1 1-1,1-1 0,0 1 1,0 0-1,-1-1 1,1 1-1,0 0 0,0 0 1,-1 0-1,1 0 0,-3 0 1,0 1 21,-1 0 0,0 0 0,1 0 0,-9 4 1,3-1-27,0 2 1,0-1-1,0 1 1,1 1 0,0 0-1,0 0 1,0 1-1,-12 15 1,15-16 36,0 1 0,0-1 0,1 1 0,1 0 0,-1 1 0,1-1 0,1 1 0,-1 0 0,1 0 0,1 0 0,-2 11 0,3-12 31,1 1 1,0-1-1,1 0 1,0 0-1,0 0 1,0 0-1,1 0 1,1 0 0,-1 0-1,1 0 1,7 12-1,-8-17-10,-1-1 0,1 0 0,-1-1-1,1 1 1,0 0 0,0 0 0,0-1-1,0 1 1,0-1 0,0 0 0,1 1 0,-1-1-1,0 0 1,1 0 0,-1-1 0,1 1-1,-1 0 1,1-1 0,3 1 0,4 0 24,1-1 0,-1 0 0,14-2 1,-21 2-27,16-3 20,-1-1-1,29-10 0,-40 12-41,-1 0-5,0 0 0,0-1 0,0 1 0,11-8 0,-17 10 12,0 0 0,0 0 0,0-1 0,0 1 0,0 0-1,1 0 1,-1 0 0,0 0 0,0 0 0,0 0 0,0 0 0,0 0 0,1 0-1,-1 0 1,0 0 0,0 0 0,0 0 0,0 0 0,1 0 0,-1 0-1,0 0 1,0 0 0,0 0 0,0 0 0,0 0 0,1 0 0,-1 1 0,0-1-1,0 0 1,0 0 0,0 0 0,0 0 0,1 0 0,-1 0 0,0 0-1,0 0 1,0 1 0,0-1 0,0 0 0,4 10-120,-2 22 323,-2-32-202,1 1 1,-1 0 0,0-1-1,1 1 1,-1 0 0,1-1 0,-1 1-1,1-1 1,-1 1 0,1-1-1,0 1 1,-1-1 0,1 1 0,0-1-1,-1 0 1,1 1 0,0-1-1,-1 0 1,1 0 0,0 1 0,0-1-1,-1 0 1,1 0 0,0 0-1,0 0 1,-1 0 0,1 0 0,0 0-1,1 0 1,25-1 55,-21 0-33,0-1 1,0 1 0,0-1 0,0 0 0,-1 0 0,1-1 0,-1 0 0,1 0 0,-1 0 0,0 0 0,0-1 0,8-8 0,55-51 237,14-15 87,-73 68-368,1-1-1,-2 0 1,0-1 0,0 0 0,11-24 0,-12 21-41,-5 12 27,0 0 1,-1-1 0,1 1 0,-1 0 0,0 0 0,0-1 0,0 1-1,0-5 1,-9 32-657,-4 27 389,-2 8 320,10-35 73,-6 42-117,10-59 71,-1 0 0,2 0 0,-1 0 0,1 0 0,-1 0 0,2-1 0,1 9 0,-2-14-36,-1-1 0,0 1 0,0 0 0,1-1 0,-1 1 0,0-1 0,1 1 0,-1 0 0,1-1 0,-1 1 0,1-1 0,-1 1 0,1-1 0,-1 1 0,1-1 0,-1 0 0,1 1-1,0-1 1,-1 0 0,1 1 0,0-1 0,-1 0 0,1 0 0,0 1 0,-1-1 0,1 0 0,0 0 0,0 0 0,-1 0 0,1 0 0,0 0 0,-1 0 0,1 0 0,0 0 0,-1-1 0,1 1 0,0 0 0,0 0 0,-1 0 0,1-1-1,0 0 1,3 0 43,-1-1 0,0 0 0,0 0-1,0 0 1,0-1 0,6-4-1,52-64 378,-26 35-265,34-30-285,-57 56 49,1 0 0,-1 1 1,25-13-1,-37 22 58,0 0 1,0 0-1,0 0 1,0 0-1,0 0 1,0 0-1,1-1 1,-1 1-1,0 0 1,0 0-1,0 0 1,0 0-1,0 0 1,0 0-1,1 0 1,-1 0-1,0 0 1,0 0-1,0 0 1,0 1-1,0-1 1,0 0-1,0 0 1,0 0-1,1 0 1,-1 0-1,0 0 1,0 0-1,0 0 1,0 0-1,0 0 1,0 0-1,0 0 1,0 0-1,0 1 1,0-1-1,1 0 1,-1 0-1,0 0 1,0 0-1,0 0 1,0 0-1,0 0 1,0 0-1,0 1 1,0-1 0,0 0-1,0 10-236,-4 18 339,2-17-202,1-3 111,1 0 0,0 0 1,1 0-1,0 0 0,0 0 0,0 0 1,1-1-1,0 1 0,1-1 0,4 11 0,-1-6 42,0-1-1,0 0 0,1-1 0,0 1 0,15 15 0,-19-23-13,0 0-1,0-1 0,0 1 0,0-1 1,0 0-1,1 0 0,-1 0 0,1 0 1,-1 0-1,1-1 0,0 0 1,-1 1-1,1-1 0,0-1 0,0 1 1,0-1-1,0 1 0,0-1 1,0 0-1,0 0 0,0-1 0,0 1 1,-1-1-1,8-2 0,4-3 51,-1 0 0,0-1 0,0 0 0,24-17 0,-19 11 9,2 1-24,0-2 0,-1-1 1,-1-1-1,0 0 0,-2-1 0,1-1 1,-2-1-1,27-40 0,-33 41-86,-6 11-80,-1 0 1,2 1-1,6-9 1,-11 14 95,0 1 0,0 0-1,0-1 1,1 1 0,-1 0 0,0-1 0,0 1 0,0 0-1,1-1 1,-1 1 0,0 0 0,1 0 0,-1 0 0,0-1-1,0 1 1,1 0 0,-1 0 0,0 0 0,1-1 0,-1 1 0,1 0-1,-1 0 1,0 0 0,1 0 0,-1 0 0,0 0 0,1 0-1,-1 0 1,0 0 0,1 0 0,-1 0 0,1 0 0,-1 0-1,0 0 1,1 0 0,-1 1 0,0-1 0,1 0 0,-1 0-1,0 0 1,1 0 0,-1 1 0,0-1 0,0 0 0,1 0 0,-1 1-1,0-1 1,1 0 0,-1 1 0,0-1 0,0 0 0,0 0-1,0 1 1,1-1 0,-1 0 0,0 1 0,0-1 0,0 1-1,0-1 1,0 0 0,0 1 0,0-1 0,0 1 0,4 25-219,-6 18 67,-13 82 1,-19 40 579,30-151-408,2-6 10,0 0 49,0-1-1,0 1 0,-5 9 0,7-17-37,-1 0 0,1 1-1,-1-1 1,0 0 0,1 1 0,-1-1-1,0 0 1,0 0 0,0 0 0,0 0-1,0 0 1,0 0 0,0 0 0,-1 0-1,1 0 1,0 0 0,0-1 0,-1 1-1,1 0 1,0-1 0,-1 1 0,1-1-1,-1 1 1,1-1 0,-2 0 0,2 0-15,0 0 1,0 0-1,0 0 1,0-1 0,0 1-1,0 0 1,0-1-1,1 1 1,-1-1 0,0 1-1,0-1 1,0 1-1,1-1 1,-1 1 0,0-1-1,0 0 1,1 0-1,-1 1 1,1-1 0,-1 0-1,1 0 1,-1 1-1,1-1 1,-1-1 0,-8-27 115,7 25-98,-5-27 28,1 0-1,-3-63 1,9 92-74,0 0 0,0-1 0,0 1 1,1 0-1,-1 0 0,0-1 0,1 1 1,0 0-1,-1 0 0,1 0 0,0 0 1,0 0-1,0 0 0,1 0 0,-1 0 0,0 0 1,1 0-1,-1 1 0,3-3 0,-2 2 5,1 1 0,0-1 0,-1 1 0,1 0 0,0-1 0,0 1 0,0 1 0,0-1 0,0 0 0,0 1 0,0-1 0,4 1 0,4 0 4,-1 1 0,0 0 1,0 1-1,0 0 0,0 0 1,0 1-1,11 5 0,22 10-199,14 5-968,-21-4-3519,-6-1 1618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03.202"/>
    </inkml:context>
    <inkml:brush xml:id="br0">
      <inkml:brushProperty name="width" value="0.05" units="cm"/>
      <inkml:brushProperty name="height" value="0.05" units="cm"/>
    </inkml:brush>
  </inkml:definitions>
  <inkml:trace contextRef="#ctx0" brushRef="#br0">79 39 3072,'4'-28'1845,"-4"27"-1620,0 1-1,0-1 1,0 1 0,1-1-1,-1 1 1,0-1 0,0 1-1,1-1 1,-1 1 0,0-1-1,1 1 1,-1 0-1,0-1 1,1 1 0,-1-1-1,1 1 1,-1 0 0,1-1-1,-1 1 1,1 0-1,-1 0 1,1-1 0,-1 1-1,2 0 1,-2 22 2447,-1-2-1615,-7 40-1,0-1-476,-29 348 1729,26-320-1740,-2 4 933,-2 108 1,17-190-926,1-12 2,7-22 291,-8 20-779,2-4 21,3-12-24,2 0 1,0 0-1,2 0 1,21-31 0,-22 39-127,1 0 0,0 0 0,1 1 0,1 1 0,0 0 0,0 1 1,1 0-1,1 1 0,23-12 0,-33 19-15,0 1 1,0-1-1,0 1 0,0 0 0,1 0 1,-1 0-1,0 1 0,0 0 1,0 0-1,1 0 0,-1 0 1,0 1-1,0 0 0,0 0 1,9 4-1,-12-4 44,1 0-1,-1 0 1,1 0 0,-1 1-1,0 0 1,0-1 0,1 1-1,-1 0 1,0 0 0,-1 0-1,1 0 1,0 0 0,-1 0-1,1 1 1,-1-1 0,1 1-1,-1-1 1,0 1 0,0-1-1,0 1 1,-1-1 0,1 1 0,-1 0-1,1 0 1,-1-1 0,0 1-1,0 0 1,0 0 0,0-1-1,0 1 1,-2 3 0,-3 12 67,0 1 0,-2-1 1,-16 31-1,16-34-30,-3 7 68,-2 0 0,0-2 0,-2 1 0,-16 18 0,24-32 46,0 0 1,0-1-1,-1 0 0,-12 9 1,17-13-118,0-1-1,0 1 1,0-1 0,-1 0 0,1 0-1,0 0 1,-1 0 0,1 0 0,-1-1-1,1 1 1,-1-1 0,0 1 0,1-1 0,-1 0-1,1 0 1,-1 0 0,0-1 0,1 1-1,-1-1 1,-3 0 0,0-2 2,0 0 0,0-1 0,1 1 0,0-1 0,0 0 0,0 0 0,0-1 1,0 1-1,1-1 0,0 0 0,-4-6 0,-4-9 17,-17-37 0,27 53-46,0 0-14,0 0 1,1 0-1,-1-1 1,1 1-1,0-1 1,1 1-1,-1-6 1,1 9 12,0 1 0,-1-1 1,1 0-1,0 0 0,0 0 1,0 0-1,0 0 1,1 0-1,-1 0 0,0 0 1,0 0-1,1 0 0,-1 0 1,0 1-1,1-1 1,-1 0-1,1 0 0,-1 0 1,1 1-1,-1-1 0,1 0 1,-1 0-1,1 1 1,0-1-1,0 0 0,-1 1 1,1-1-1,0 1 0,0-1 1,0 1-1,1-1 1,5 0-8,1 1 1,-1 0 0,1 0 0,-1 1 0,1 0 0,-1 0 0,1 1-1,-1 0 1,9 3 0,-7-1 2,1-1-1,0-1 1,0 0 0,20 1 0,21-5 249,0-3 0,-1-2 0,1-2 0,76-25 0,-103 27-228,1-2 0,-1-1 0,-1-2 0,0 0 1,0-1-1,-1-1 0,-1-1 0,0-1 0,-1 0 0,24-28 0,-37 35-101,-2 3-437,-3 17-1,-2 1 499,-1 1 1,0-1-1,0 0 1,-6 22-1,4-23 69,0 1 0,0 0 0,2-1 1,-1 1-1,2 0 0,-1 0 0,2 0 0,-1 0 0,2 0 0,4 20 1,-6-30-9,1-1 0,-1 1 0,1-1 0,-1 1 0,1-1 0,0 0 0,0 1 0,0-1 0,0 0 1,0 1-1,0-1 0,1 1 0,-1-1-15,-1-1 0,1 0 0,0 1 1,-1-1-1,1 0 0,0 0 0,-1 1 0,1-1 1,0 0-1,-1 0 0,1 0 0,0 0 0,0 0 1,-1 0-1,1 0 0,0 0 0,-1 0 0,1 0 1,1 0-1,1-2 38,1 0 1,0 0 0,-1 0-1,1 0 1,-1 0-1,0-1 1,4-3 0,2-1-50,70-51 276,17-14-404,-70 53 6,9-8-217,-48 60-555,-66 179 811,69-182 41,1-3 1,-78 214-119,61-178 261,-59 102 0,78-153-19,0 0-1,-1-1 0,-1 0 0,0-1 1,-1 1-1,-14 11 0,20-19-63,0 0 1,1-1-1,-1 1 0,-1-1 0,1 0 1,0 0-1,0 0 0,-1 0 0,1-1 1,-1 0-1,0 0 0,1 0 0,-1-1 1,0 1-1,1-1 0,-1 0 0,0 0 1,1-1-1,-1 0 0,0 1 0,1-2 1,-9-2-1,-1-2 67,0-1 0,0 0 1,-21-17-1,28 19-89,0 0 0,0 0 0,1-1 0,0 0 0,1-1-1,-1 1 1,1-1 0,-6-11 0,9 15 2,1 0-1,0 0 1,0 0-1,1 0 0,-1 0 1,1 0-1,-1-1 1,1 1-1,0 0 1,0 0-1,1 0 1,-1 0-1,1 0 0,-1 0 1,1 0-1,0 0 1,1-4-1,0 3 1,1-1 0,-1 0-1,1 0 1,0 1-1,0-1 1,0 1 0,1 0-1,6-6 1,27-19-117,1 2 0,73-40 0,-65 40 78,155-74 309,36 0-441,-136 62-5341,-89 35 726,-3 8 1489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04.529"/>
    </inkml:context>
    <inkml:brush xml:id="br0">
      <inkml:brushProperty name="width" value="0.05" units="cm"/>
      <inkml:brushProperty name="height" value="0.05" units="cm"/>
    </inkml:brush>
  </inkml:definitions>
  <inkml:trace contextRef="#ctx0" brushRef="#br0">275 9 2656,'2'-1'213,"-1"0"0,1 0 0,-1 0 0,1 1-1,-1-1 1,1 0 0,0 0 0,10 0 9097,-27 6-6873,9-5-2342,-1 1 0,1 0 0,-1 0 0,1 1 0,0 0 0,-1 0 0,1 0 0,-6 4 1,-50 30 218,59-34-273,-11 7 44,1 1 0,0 0 1,0 1-1,1 1 0,1 0 1,0 0-1,-10 15 0,15-18-14,0 1 0,1-1-1,0 1 1,0 0 0,1 0-1,0 0 1,1 0 0,0 1-1,0 0 1,2-1 0,-2 20-1,3-30-58,2 33 545,-1-32-492,-1 1-1,0-1 1,1 1-1,-1-1 0,1 1 1,0-1-1,0 1 0,-1-1 1,1 0-1,0 1 0,0-1 1,0 0-1,0 0 1,0 1-1,1-1 0,-1 0 1,0 0-1,2 0 0,-2 0-26,0-1-1,0 0 1,0 1-1,0-1 1,0 0-1,-1 0 0,1 0 1,0 0-1,0 0 1,0 0-1,0 0 1,0 0-1,0 0 0,0 0 1,0-1-1,0 1 1,0 0-1,0 0 1,0-1-1,0 1 0,0-1 1,0 1-1,-1-1 1,1 1-1,0-1 1,0-1-1,22-23 466,-19 20-427,26-31 324,43-57 160,-54 66-524,-2-1 0,0-1 0,16-43 0,-31 66 20,6-10-529,-4 17 121,1 9 219,-2-1 136,1 0-1,1 0 1,0-1 0,0 0-1,1 0 1,12 14-1,46 39 396,-64-61-398,20 19 183,2-2 0,0 0 0,1-2 0,0 0 0,1-1-1,30 11 1,-47-22-221,1 0-1,-1-1 1,0 0-1,1 0 1,-1-1-1,1 0 1,-1 0-1,1-1 1,-1 0 0,1-1-1,-1 1 1,1-1-1,9-3 1,6-5-608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4.444"/>
    </inkml:context>
    <inkml:brush xml:id="br0">
      <inkml:brushProperty name="width" value="0.05" units="cm"/>
      <inkml:brushProperty name="height" value="0.05" units="cm"/>
      <inkml:brushProperty name="color" value="#004F8B"/>
    </inkml:brush>
  </inkml:definitions>
  <inkml:trace contextRef="#ctx0" brushRef="#br0">24 123 6656,'1'-8'1721,"4"-6"-300,2 7 3405,-7 7-4710,0 0 1,1 0 0,-1 0 0,0 0 0,2 2 2102,-2-2-2102,1 0-1,-1 0 1,0 0 0,0 1 0,0-1 0,0 0 0,0 0-1,0 0 1,0 0 0,0 0 0,0 1 0,0-1-1,0 0 1,0 0 0,0 0 0,0 0 0,0 1-1,1 14 1407,-2 20-709,-29 481 2285,29-496-2993,-4 42 168,0 37 770,5-84-859,0-9 77,0-13 491,0-43-432,5-172-133,-1 184-272,1 0-1,1 1 0,21-66 0,-19 83 62,0 0 0,2 0 0,0 1 0,1 0-1,1 1 1,25-30 0,-18 27-17,1 1 0,1 1 0,1 1 0,41-27-1,-53 39 25,-1 0-1,1 1 1,1 1-1,-1-1 0,1 2 1,0 0-1,0 0 0,22-2 1,-29 4 19,0 1 0,0 0 0,0 0 0,1 0 1,-1 0-1,0 1 0,0 0 0,0 0 0,0 0 1,0 0-1,0 1 0,0 0 0,0-1 0,-1 1 0,1 1 1,-1-1-1,1 0 0,-1 1 0,0 0 0,0 0 0,0 0 1,0 0-1,0 0 0,-1 1 0,0-1 0,4 8 0,-3-4 21,0 0-1,0 0 0,-1 0 1,0 1-1,-1-1 0,0 1 1,0-1-1,-1 1 0,1 0 1,-2-1-1,1 1 0,-1-1 1,0 1-1,-1 0 0,1-1 1,-2 0-1,1 0 0,-1 1 1,0-1-1,0-1 0,-1 1 1,0 0-1,-7 9 0,5-10-4,1-1-1,-1 1 1,0-1-1,0 0 1,0 0-1,-1 0 1,1-1-1,-1 0 1,0-1-1,-1 1 0,1-1 1,0-1-1,-1 1 1,0-1-1,-11 1 1,1-1-6,-1 0 0,1-1 0,-1-1 0,1-1 0,-30-6 0,24 2-101,1-1 1,0-1-1,1-1 1,-34-17-1,56 25 86,0 0-1,0 0 1,0 0-1,-1 0 0,1 0 1,0 0-1,0 0 1,0 0-1,0 0 0,0 0 1,-1 0-1,1 0 1,0 0-1,0 0 0,0 0 1,0 0-1,0 0 1,0 0-1,-1-1 0,1 1 1,0 0-1,0 0 1,0 0-1,0 0 0,0 0 1,0 0-1,0 0 1,0-1-1,0 1 0,0 0 1,0 0-1,0 0 1,-1 0-1,1 0 0,0-1 1,0 1-1,0 0 1,0 0-1,0 0 0,0 0 1,0 0-1,0-1 1,1 1-1,-1 0 0,0 0 1,0 0-1,0 0 1,0 0-1,0-1 0,0 1 1,0 0-1,0 0 1,0 0-1,0 0 0,0 0 1,0 0-1,1 0 1,-1-1-1,12 0-73,49 16-137,113 42 0,-56-15 437,-99-36-252,26 5 0,-38-10 44,1 0-1,-1-1 1,0 1-1,0-1 1,0-1 0,0 1-1,9-3 1,9-6 41,0 0-1,-1-1 1,-1-2 0,38-24 0,-30 18-59,4-2 48,119-76 274,-130 79-280,0-1 0,-2-1 0,0-2 0,20-24 0,-40 43-29,10-12 67,0-1 1,-1 0-1,10-18 1,-19 26-168,-6 7 3,-7 7-22,-7 10 131,1 1-1,1 1 0,0 0 0,2 2 0,0-1 0,-15 33 0,24-41-7,0 0 0,1 0-1,0 0 1,1 0 0,1 1 0,0-1 0,0 1-1,1 0 1,1 0 0,0-1 0,3 19-1,-2-23-14,1 1 0,-1-1 0,1 0 0,1 1 0,0-1 0,0 0 0,0-1 0,1 1 0,0 0 0,1-1 0,0 0 0,0 0-1,0-1 1,1 1 0,0-1 0,0 0 0,13 9 0,-15-13 4,0 0 0,-1 0 0,1 0 0,1 0 0,-1 0 0,0-1-1,0 0 1,0 0 0,1 0 0,-1-1 0,1 1 0,-1-1 0,8 0 0,-6-1 7,0 0 1,0-1-1,-1 0 0,1 1 1,0-2-1,-1 1 0,1-1 1,-1 0-1,5-3 1,8-8 26,-1-1 1,0 0 0,-1-1 0,18-24 0,-21 26-34,46-49 80,-36 42-39,-2-2 1,28-38-1,-49 61-53,1 0 0,-1-1 0,0 1 0,1 0 0,-1-1 0,0 1 0,0-1 0,1 1 0,-1-1 0,0 1 0,0 0 0,0-1 0,1 1 0,-1-1 0,0 1 0,0-1 0,0 1 1,0-1-1,0 1 0,0-1 0,0 1 0,0-1 0,0 1 0,0-1 0,0 1 0,0-1 0,-1 0 0,0 1-6,1-1 1,-1 1 0,1 0-1,-1 0 1,1 0 0,-1-1-1,0 1 1,1 0 0,-1 0-1,0 0 1,1 0 0,-1 0-1,0 0 1,1 0 0,-1 0 0,1 0-1,-2 1 1,-3 0-24,0 0 0,0 1 0,0-1 0,-5 4 0,4-2 19,1 1-1,0 0 1,0 0 0,1 1 0,-1-1 0,1 1-1,0 0 1,0 0 0,0 0 0,1 1-1,0-1 1,0 1 0,0 0 0,1 0 0,-4 12-1,4-12 11,1 1-1,-1-1 1,1 1-1,1 0 0,-1 0 1,1-1-1,0 1 1,1 0-1,0 0 0,0-1 1,0 1-1,1-1 1,0 1-1,5 12 0,-5-17 12,-1 1-1,1 0 0,0 0 1,0-1-1,0 1 0,0-1 1,1 1-1,-1-1 0,1 0 1,-1 0-1,1 0 0,0-1 1,0 1-1,0 0 0,3 0 1,-1 0 6,0-1 0,0 0 0,0 0 0,-1-1 1,1 1-1,0-1 0,0 0 0,0 0 1,6-2-1,4-1 16,0-1-1,-1 0 1,0-1 0,0-1-1,23-12 1,-28 12-1,0 1-1,0-1 1,0-1 0,-1 1 0,0-1-1,14-16 1,-20 20-16,0 1 1,0-1-1,0 0 0,0 0 0,-1 0 0,1 1 1,-1-1-1,0-1 0,0 1 0,0 0 0,0 0 0,0 0 1,-1-1-1,1 1 0,-1 0 0,0 0 0,0-1 1,0 1-1,-1 0 0,1-1 0,-1 1 0,1 0 0,-1 0 1,0 0-1,0-1 0,-3-2 0,0-2 13,-1 2 0,0-1-1,-1 1 1,0 0 0,0 0-1,0 0 1,0 1 0,-1 0-1,0 0 1,-11-5 0,3 2-75,-1 1 0,0 0 0,0 1 0,-18-4-1,19 7-56,0 0-1,0 2 0,-26-1 1,40 2 86,1 0 20,-1-1 0,1 1 0,-1 0 0,1 0 1,0 0-1,-1 0 0,1 0 0,-1 0 0,1 0 0,0 0 0,-1 0 0,1 0 0,-1 0 0,1 0 0,0 1 0,-1-1 0,1 0 0,-1 0 1,1 0-1,0 0 0,-1 1 0,1-1 0,0 0 0,-1 0 0,1 1 0,0-1 0,0 0 0,-1 1 0,1-1 0,0 0 0,-1 1 0,15 0-108,213-10 267,-65 1 0,-104 4-110,-38 2 76,0 0 1,-1 1-1,1 2 0,0 0 1,39 7-1,-57-7-89,0-1-1,1 1 1,-1 0-1,0 0 1,1 0-1,-1 0 1,0 0-1,0 0 1,0 1-1,0-1 1,0 1-1,0-1 1,-1 1-1,1 0 1,0 0 0,-1 0-1,2 2 1,-2-2-7,0 0 0,-1 1 1,1-1-1,0 0 0,-1 1 1,0-1-1,0 1 0,0-1 1,0 0-1,0 1 1,0-1-1,0 1 0,-1-1 1,1 0-1,-1 1 0,0-1 1,-1 4-1,-1 3 19,-3 5 57,-11 23-1,-10 10-126,19-29 35,9-15-18,5-12 3,11-16 42,0 1 0,31-33-1,-43 52-34,0 1 0,1-1 0,-1 1 1,1 0-1,0 1 0,0-1 0,0 1 0,0 0 0,1 1 0,-1-1 0,1 1 0,0 0 1,-1 1-1,1 0 0,0 0 0,0 1 0,0-1 0,0 1 0,0 1 0,0-1 0,0 1 1,-1 1-1,10 2 0,15 4 83,0 2-1,0 1 1,-1 1 0,-1 2 0,0 1 0,-1 1 0,-1 2 0,0 1 0,-2 0-1,32 32 1,-35-30-252,46 35 0,-58-49-265,12 9-1805,-5-8-4877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08.438"/>
    </inkml:context>
    <inkml:brush xml:id="br0">
      <inkml:brushProperty name="width" value="0.05" units="cm"/>
      <inkml:brushProperty name="height" value="0.05" units="cm"/>
    </inkml:brush>
  </inkml:definitions>
  <inkml:trace contextRef="#ctx0" brushRef="#br0">382 617 2816,'1'0'201,"0"0"1,0-1-1,-1 1 1,1 0-1,0-1 1,0 1-1,0-1 1,-1 1-1,1-1 1,0 1-1,0-1 1,-1 0-1,1 1 1,0-1-1,-1 0 1,1 1-1,-1-1 0,1 0 1,-1 0-1,0 0 1,1 0-1,-1 1 1,0-1-1,1 0 1,-1 0-1,0 0 1,0 0-1,0 0 1,0 0-1,0 0 1,0 0-1,0 1 1,0-1-1,0 0 1,0 0-1,0 0 1,-1 0-1,1 0 0,0 0 1,-1 0-1,1 1 1,-1-1-1,1 0 1,-1-1-1,-4-1 110,0 1 0,0 0-1,-1 0 1,1 0 0,0 0-1,-1 1 1,1 0 0,-1 0-1,1 1 1,-1-1 0,-7 1-1,-6 1-32,0 0 1,0 1-1,0 1 0,1 1 1,-31 10-1,37-10-196,-1 1-1,1 1 1,1 0-1,-1 0 1,1 1-1,0 1 1,1 0-1,0 0 1,-10 11-1,14-12 4,0 1 0,0-1 0,1 1 0,0 0 0,1 1 0,0-1 0,0 1 0,1 0-1,0 0 1,0 0 0,-1 14 0,2-12 70,1 0 1,1 1-1,0-1 0,0 1 0,1-1 0,0 0 0,1 1 1,1-1-1,4 12 0,-6-20-96,0-1-1,0 1 0,0 0 1,1 0-1,-1-1 1,1 1-1,0-1 1,0 0-1,0 1 1,0-1-1,0 0 1,1 0-1,-1 0 0,0 0 1,1-1-1,0 1 1,-1-1-1,1 0 1,0 1-1,0-1 1,0 0-1,0-1 1,0 1-1,0 0 1,4 0-1,5-2 24,-1 1 0,1-2 1,-1 1-1,0-1 0,11-4 0,56-21 300,-77 27-377,206-85 256,-58 23-131,43-17-260,-164 71 84,0 0 1,31-3-1,-3 0-99,-51 10 144,0 0 1,1 1-1,-1 0 1,7 0-1,2 0 116,-27 2-58,1 1 1,-1 0 0,1 1-1,0 0 1,-20 10 0,-12 4-191,18-8 147,-38 20 0,52-23 33,0 0 1,1 1 0,0 0 0,0 1 0,-11 12 0,17-15-57,1-1 0,-1 1-1,1 0 1,1 0 0,-4 7 0,6-11 43,0 0 1,0 0-1,0 0 0,1 0 0,-1 0 0,1-1 0,-1 1 0,1 0 1,0 0-1,0 0 0,0 0 0,0 0 0,0 0 0,0 0 0,0 0 0,1 0 1,-1 0-1,1 0 0,-1 0 0,1 0 0,0 0 0,1 2 0,-1-3-11,0 0 0,1 0 1,-1 1-1,0-1 0,1-1 0,-1 1 0,1 0 0,-1 0 0,1 0 0,-1-1 0,1 1 0,-1-1 1,1 1-1,0-1 0,-1 0 0,1 0 0,0 1 0,-1-1 0,1 0 0,0 0 0,0-1 0,-1 1 1,1 0-1,-1-1 0,1 1 0,2-1 0,1-1 14,0 0 1,0 0-1,0 0 0,0-1 1,-1 0-1,1 0 1,7-6-1,63-67 272,-54 56-230,-1 1-156,0-1-1,23-30 0,-42 47-304,-5 9 70,-8 16 24,8-8 294,0 0-1,1 0 1,1 0-1,1 0 1,0 0-1,0 1 1,3 23 0,0-28 26,-1 0 0,1 0 0,1 0 1,0-1-1,0 1 0,1-1 1,0 0-1,0 0 0,1 0 1,1-1-1,10 15 0,-13-20 4,1 0 0,-1 0 0,0-1-1,1 1 1,-1-1 0,1 0 0,0 0 0,0 0-1,-1 0 1,1 0 0,1-1 0,-1 0 0,0 0-1,0 0 1,0 0 0,1-1 0,-1 0 0,0 0-1,0 0 1,1 0 0,-1 0 0,0-1 0,6-2-1,4 0 54,0-2 0,-1 0 0,1 0 0,-1-1-1,23-15 1,10-11-64,-1-2 0,74-74 0,-117 106-101,0 1 0,0-1 1,0 0-1,0 1 0,0-1 0,0 1 1,4-3-1,-6 4 66,1 0 0,-1 0 1,0 0-1,0 0 0,1 0 0,-1 0 0,0 0 1,0 0-1,0 0 0,1 0 0,-1 0 1,0 0-1,0 0 0,0 0 0,1 0 1,-1 0-1,0 0 0,0 1 0,1-1 0,-1 0 1,0 0-1,0 0 0,0 0 0,0 0 1,1 0-1,-1 1 0,0-1 0,0 0 1,0 0-1,0 0 0,0 0 0,1 1 0,-1-1 1,1 16-162,-6 18 146,-1-1-1,-2 1 1,-12 33 0,2-17-29,-31 58 1,-27 25 86,18-34 56,8-3 125,-25 44 740,69-133-650,7-11-22,8-19 23,7-9-140,22-32 0,8-15-95,85-186 186,-123 249-261,74-152-181,-64 137 107,0 1 0,3 1 0,27-32 0,-37 48 17,2 1 1,0 0-1,0 0 0,1 2 0,22-14 0,-29 20 16,0 1-1,-1 0 1,1 0-1,0 1 0,0 0 1,0 0-1,8 0 1,-11 2 13,0-1 0,1 1 1,-1 1-1,1-1 0,-1 0 1,0 1-1,1 0 0,-1 0 1,0 1-1,0-1 0,0 1 1,7 3-1,-9-3 29,0-1-1,0 1 1,1 0-1,-1-1 1,-1 1-1,1 0 1,0 0 0,0 1-1,-1-1 1,1 0-1,-1 0 1,0 1-1,1-1 1,-1 1-1,-1-1 1,1 1-1,0 0 1,0 3 0,0 4 1,0 0 1,0 1 0,-2 14 0,1-21-11,-1 8-37,0 0 1,-1-1 0,0 1 0,-1-1 0,-5 13-1,6-19 80,0 1 0,-1-1 0,1 1 0,-1-1 0,-1 0 0,1 0 0,-1-1 0,0 1 0,0-1 0,0 1 0,-9 6 0,11-10-17,0 0 1,0 0 0,0 0 0,0-1-1,0 1 1,0 0 0,0-1 0,-1 0-1,1 1 1,0-1 0,0 0 0,0 0-1,-1 0 1,1 0 0,0-1 0,0 1-1,0 0 1,-1-1 0,1 0 0,0 1-1,0-1 1,0 0 0,0 0 0,0 0 0,0-1-1,1 1 1,-3-2 0,-5-3 61,1-1 1,0-1 0,-13-15-1,21 23-74,-12-15 20,-16-26 0,-3-6-26,26 41-66,5 4 51,-1 1 0,1 0 0,-1 0 0,0 0 0,0 0 1,1 0-1,-1-1 0,0 1 0,0 1 0,0-1 0,0 0 0,0 0 0,-1 0 0,1 0 0,0 1 0,0-1 0,0 1 0,-1-1 0,-1 0 1,3 1 12,0 0 0,0 0 0,0 0 1,0 0-1,-1 0 0,1 0 1,0 0-1,0 1 0,0-1 1,0 0-1,-1 0 0,1 0 1,0 0-1,0 0 0,0 0 1,0 0-1,-1 0 0,1 1 1,0-1-1,0 0 0,0 0 1,0 0-1,0 0 0,0 0 1,0 1-1,0-1 0,-1 0 0,1 0 1,0 0-1,0 1 0,0-1 1,0 0-1,0 0 0,0 0 1,0 0-1,0 1 0,2 10-38,8 10 82,-8-18-25,1 0 0,-1 0 0,1-1 0,0 1 0,0-1 1,0 0-1,0 1 0,0-2 0,0 1 0,1 0 1,-1 0-1,1-1 0,-1 0 0,1 0 0,-1 0 0,1 0 1,0-1-1,-1 1 0,1-1 0,6 0 0,5-1 37,-1-1-1,0 0 1,27-8-1,-39 9-39,265-87 199,-235 74-208,55-35 0,-63 33 2,-1-1 1,-1 0-1,-1-2 0,-1-1 0,0 0 0,19-29 0,92-147 25,-87 125-21,-8 14-13,52-79-274,-86 133 254,14-23-84,-15 25 87,-1 0 1,1 0 0,-1 0 0,0 0-1,1 0 1,-1 0 0,0 0-1,1 0 1,-1 0 0,0 0 0,0 0-1,0 0 1,0 0 0,0 0 0,0 0-1,0 0 1,0 0 0,-1 0-1,1-1 1,0 1 0,-1-1 0,1 2 14,0 0 1,-1 0-1,1-1 1,0 1 0,0 0-1,0 0 1,-1 0-1,1 0 1,0 0-1,0 0 1,0-1 0,-1 1-1,1 0 1,0 0-1,0 0 1,-1 0 0,1 0-1,0 0 1,0 0-1,-1 0 1,1 0 0,0 0-1,0 0 1,0 0-1,-1 0 1,1 0 0,0 0-1,0 1 1,-1-1-1,1 0 1,0 0 0,0 0-1,-7 2-34,1 1 0,-1 0 0,1 0 0,0 0 1,0 1-1,1 0 0,-1 0 0,1 0 0,0 1 0,0-1 0,0 1 0,0 1 0,1-1 0,-5 8 0,-6 11 13,0 2 0,-10 27 0,19-41 18,-27 60-33,4 2 1,-38 150-1,59-187 141,2 0 0,2 1 0,1 0 0,2 51 0,1-89-96,0 4 46,1 0 0,-1-1 0,1 1 0,-1 0 0,3 5 0,-3-8-28,1-1 0,-1 1 0,0 0 0,1 0-1,-1-1 1,1 1 0,-1 0 0,1-1 0,-1 1 0,1-1 0,-1 1-1,1 0 1,0-1 0,-1 1 0,1-1 0,0 0 0,-1 1 0,1-1 0,0 1-1,0-1 1,-1 0 0,1 0 0,0 1 0,0-1 0,0 0 0,-1 0 0,1 0-1,0 0 1,0 0 0,0 0 0,-1 0 0,1 0 0,0 0 0,1-1 0,6-2 30,1-1 0,-1 1 0,0-2 0,-1 1 0,1-1 0,-1 0 0,8-8 0,8-4 5,67-42 194,49-35-167,-113 74-221,-1-1 1,-1-1 0,22-25-1,-69 75-509,-20 21 505,-22 25 21,56-63 113,1 1 1,0 1 0,1 0 0,-10 24 0,-5 34-80,20-64 158,0 1 1,1 0-1,0-1 1,1 1-1,0 0 0,1 15 1,-1-22-55,0 0 0,0 0-1,1 0 1,-1 0 0,0 0 0,0 0 0,1 0 0,-1 0-1,1 0 1,-1 0 0,1 0 0,-1 0 0,1 0 0,0 0-1,-1 0 1,1 0 0,0 0 0,0-1 0,-1 1 0,1 0 0,0-1-1,0 1 1,0-1 0,0 1 0,0-1 0,0 1 0,0-1-1,0 1 1,0-1 0,0 0 0,0 0 0,1 0 0,-1 0-1,0 1 1,0-1 0,0-1 0,0 1 0,0 0 0,2 0-1,2-2 54,1 1-1,-1-1 1,0-1-1,1 1 1,-1 0-1,7-6 1,34-24 30,-1-2 0,-1-2 1,51-55-1,-29 18-396,-64 72 269,-1 0-1,0-1 1,0 1-1,0-1 1,0 0 0,0 1-1,-1-1 1,1 0-1,0-2 1,-1 3-89,0 1 14,-3 12-7,0-5 30,0 1-1,0 0 1,0-1-1,-8 13 1,6-13 97,2 0-1,-1 0 1,1 1 0,0-1-1,0 1 1,-2 10 0,4-13 29,0 0 0,0 1-1,1 0 1,-1-1 0,1 1 0,1 7-1,-1-11-26,0-1-1,1 0 0,-1 1 0,0-1 1,1 0-1,-1 0 0,1 1 1,-1-1-1,1 0 0,0 0 0,0 0 1,-1 0-1,1 0 0,0 0 0,0 0 1,0 0-1,0 0 0,0 0 1,0-1-1,0 1 0,0 0 0,1-1 1,-1 1-1,0-1 0,0 1 0,0-1 1,1 0-1,-1 1 0,2-1 1,0 0 4,0 1 1,0-1 0,0-1 0,0 1 0,-1 0 0,1-1 0,0 1 0,0-1 0,0 0 0,-1 0 0,1 0 0,3-2 0,30-22 151,-23 16-130,180-119-182,-161 104 202,-22 15-76,1 1-1,1 0 1,-1 0-1,1 2 0,0-1 1,22-7-1,-32 14-7,-1-1-1,1 1 1,0 0-1,-1 0 1,1 0-1,0 0 1,-1 0-1,1 1 1,0-1-1,-1 0 1,1 1-1,0 0 1,-1-1-1,1 1 1,-1 0-1,1 0 1,-1-1-1,1 1 1,-1 0-1,0 0 1,1 1-1,-1-1 1,0 0-1,1 2 0,5 5-13,-1 0-1,0 1 0,5 10 1,5 7 145,-5-13-33,-1 2-59,1-1 0,0-1 1,1 0-1,1-1 0,28 21 0,-36-30 8,0-1 0,0 0 0,1 0 0,-1 0 0,1-1 0,-1 1-1,1-1 1,0-1 0,0 1 0,-1-1 0,1 0 0,0 0 0,0-1 0,-1 0-1,1 0 1,7-2 0,3-2 4,0 0-1,0-2 0,-1 1 1,20-13-1,-28 15-30,0-1-1,0 0 1,0-1 0,0 0 0,-1 0-1,0 0 1,0-1 0,-1 0 0,1 0-1,-1 0 1,-1-1 0,0 1 0,0-1-1,0 0 1,-1-1 0,3-12 0,-5 20-11,-1 0 1,0 0 0,1 0 0,-1-1 0,0 1 0,0 0-1,0 0 1,0 0 0,0 0 0,0-1 0,0 1 0,0 0 0,-1 0-1,1 0 1,0 0 0,-1 0 0,1 0 0,-1-1 0,1 1-1,-1 0 1,1 0 0,-1 0 0,0 0 0,0 1 0,1-1 0,-1 0-1,0 0 1,-1 0 0,1 0-4,-1 1 1,1-1-1,-1 1 0,0-1 1,1 1-1,-1 0 0,1 0 1,-1 0-1,1 0 0,-1 0 0,1 0 1,-1 1-1,1-1 0,-1 0 1,1 1-1,-1-1 0,1 1 1,-1 0-1,1-1 0,0 1 1,-1 0-1,0 1 0,-13 8-79,0 1 0,-24 22 0,31-25 101,0 0 0,1 1-1,0-1 1,1 1 0,0 1 0,-5 10 0,8-15-4,1 1 0,1 0 0,-1-1 0,1 1 0,0 0 0,0 0 1,1 0-1,-1-1 0,2 1 0,-1 0 0,2 11 0,-1-12 31,0-1 1,0 0-1,0 0 0,1 0 0,0 0 0,-1 0 0,1 0 1,1 0-1,-1 0 0,0-1 0,1 1 0,0-1 0,0 0 1,0 0-1,0 0 0,5 4 0,-4-6-20,-1 1 0,1 0 0,-1-1 1,1 0-1,0 0 0,0 0 0,-1 0 0,1-1 0,0 1 0,0-1 0,7-1 0,5 0 9,24-6 0,-28 5-25,392-92 216,-252 45-220,-119 35-201,-124 46-540,68-21 752,0 1 1,1 1-1,1 1 0,0 1 1,-21 20-1,30-23-10,0 1 1,1 0-1,1 0 0,0 1 1,0 1-1,2 0 0,-13 28 1,19-39 34,1 1 1,-1-1-1,1 1 1,1-1 0,-1 1-1,1-1 1,-1 1 0,1 0-1,1 7 1,0-10-21,-1-1-1,0 0 1,0 0 0,1 0 0,-1 1-1,1-1 1,-1 0 0,1 0-1,-1 0 1,1 0 0,0 0 0,-1 0-1,1 0 1,0 0 0,0 0 0,0 0-1,0 0 1,0-1 0,0 1-1,0 0 1,0-1 0,0 1 0,0 0-1,0-1 1,0 1 0,0-1-1,1 0 1,-1 1 0,0-1 0,0 0-1,0 0 1,1 0 0,-1 0-1,0 0 1,0 0 0,1 0 0,-1 0-1,0-1 1,0 1 0,1 0-1,0-1 1,9-3 16,0 1-1,-1-2 1,1 0 0,-1 0-1,0-1 1,0 0 0,-1 0-1,14-13 1,1-2 75,38-47-1,-37 39-43,-1-1 1,-2-1-1,28-51 0,33-88-18,-18 32 24,67-106-231,-86 161-54,-39 64-167,-7 19 383,0 0 0,0 0 0,0 0 0,0 0 0,0 0 0,0 0 0,0 0 0,-1 0 0,1 0 0,0 0 0,0 0 0,0 0 0,0 0 0,0 0 0,0 0 0,0 0 0,0 0 0,0 0 0,-1 0 0,1 0 0,0 0 0,0 0 0,0 0 1,0 0-1,0 0 0,0 0 0,0 0 0,0-1 0,0 1 0,0 0 0,0 0 0,-1 0 0,1 0 0,0 0 0,0 0 0,0 0 0,0 0 0,0 0 0,0 0 0,0-1 0,0 1 0,0 0 0,0 0 0,0 0 0,0 0 0,0 0 0,0 0 0,0 0 0,-5 4-50,0 1-1,0 0 1,1 1 0,0-1-1,0 1 1,0 0 0,0 0-1,-2 7 1,-94 224-381,71-159 581,4 2 0,4 1 0,-19 129 0,33-158-77,2-23-1090,-1 42 0,7-65-4,3-15-4079,0-4 2312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08.857"/>
    </inkml:context>
    <inkml:brush xml:id="br0">
      <inkml:brushProperty name="width" value="0.05" units="cm"/>
      <inkml:brushProperty name="height" value="0.05" units="cm"/>
    </inkml:brush>
  </inkml:definitions>
  <inkml:trace contextRef="#ctx0" brushRef="#br0">39 22 8128,'-39'-21'3680,"44"21"-3168,18 0 1472,10 8-1184,48 1 1087,8 7-1087,63-2 128,4 2-544,38-8-160,-14 5-128,23-5-224,-18 1 64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2.060"/>
    </inkml:context>
    <inkml:brush xml:id="br0">
      <inkml:brushProperty name="width" value="0.05" units="cm"/>
      <inkml:brushProperty name="height" value="0.05" units="cm"/>
    </inkml:brush>
  </inkml:definitions>
  <inkml:trace contextRef="#ctx0" brushRef="#br0">3 684 3808,'-3'2'9613,"10"-1"-4219,-2-2-6716,0-1 1613,-1-1 1,1 0 0,-1 0-1,0 0 1,0 0-1,0-1 1,0 1-1,-1-1 1,6-8 0,2-5 119,12-23 0,-7 9-123,20-26 7,3 1-1,1 2 1,4 1-1,93-87 0,-14 14 426,-110 109-536,12-20-1,-15 23-224,-9 11-81,-2 3 18,-7 4-50,-12 12 59,-5 6-18,1 1 0,1 1-1,-31 42 1,44-52 146,1 0-1,0 1 1,1 0-1,1 1 1,0 0-1,2 0 1,-1 0-1,-4 30 1,9-39 20,0 1 1,0-1 0,1 1-1,0-1 1,1 1-1,0-1 1,0 0-1,0 0 1,4 12-1,-4-17-13,0 0 0,0 1 0,0-1 0,1 0 0,-1 0 0,0 1 0,1-1 0,0 0 0,0 0 0,-1-1 0,1 1 0,0 0-1,0-1 1,0 1 0,1-1 0,-1 1 0,0-1 0,1 0 0,-1 0 0,0 0 0,1 0 0,-1-1 0,1 1 0,0-1 0,-1 1 0,1-1-1,-1 0 1,1 0 0,4-1 0,3 0 56,1-1-1,-1-1 0,0 0 0,1 0 1,-1-1-1,-1 0 0,1-1 1,-1 0-1,17-11 0,6-8-37,35-34-1,-57 50-47,54-49 35,-6 6-36,55-62 1,-110 110-34,-1 1-9,1 0 0,-1-1 0,0 0 0,0 1 0,0-1-1,0 0 1,-1 0 0,1 0 0,-1 0 0,0 0-1,2-5 1,-3 8 30,0 0-1,0 0 0,0 0 0,0 0 1,0 0-1,0 0 0,0 1 1,-1-1-1,1 0 0,0 0 1,0 0-1,0 0 0,0 0 1,0 0-1,0 0 0,0 0 0,-1 0 1,1 0-1,0 0 0,0 0 1,0 0-1,0 0 0,0 0 1,0 0-1,-1 0 0,1 0 1,0 0-1,0 0 0,0 0 1,0 0-1,0 0 0,0 0 0,-1 0 1,1 0-1,0 0 0,0 0 1,0 0-1,0 0 0,0 0 1,0 0-1,0 0 0,-1 0 1,1-1-1,0 1 0,0 0 0,0 0 1,0 0-1,0 0 0,0 0 1,0 0-1,0 0 0,0-1 1,0 1-1,0 0 0,0 0 1,0 0-1,0 0 0,0 0 1,0 0-1,0-1 0,0 1 0,-10 12-33,9-10 21,0 0-6,-5 5 13,1 1-1,0-1 0,0 1 0,1 0 1,0 1-1,0-1 0,1 0 1,0 1-1,1 0 0,-2 9 1,4-1 136,0 0 0,1 0 0,1 0 0,1 0 1,0-1-1,12 33 0,-14-44-162,1 0-1,0 0 1,1 0 0,-1 0-1,1 0 1,0-1-1,0 1 1,1-1 0,-1 0-1,1 0 1,0 0 0,0 0-1,8 5 1,-8-7-637,0 1 1,0-1-1,0-1 0,0 1 1,0-1-1,0 1 1,0-1-1,1 0 1,-1-1-1,0 1 0,6-1 1,7 0-2134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2.433"/>
    </inkml:context>
    <inkml:brush xml:id="br0">
      <inkml:brushProperty name="width" value="0.05" units="cm"/>
      <inkml:brushProperty name="height" value="0.05" units="cm"/>
    </inkml:brush>
  </inkml:definitions>
  <inkml:trace contextRef="#ctx0" brushRef="#br0">1 43 9728,'3'-25'4384,"50"17"-3808,-25 4 2655,1 4-1887,8-5 512,7 5-1088,3 0-480,0 9-192,9-1-96,-4 5 0,4-1-640,2 0 352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53.467"/>
    </inkml:context>
    <inkml:brush xml:id="br0">
      <inkml:brushProperty name="width" value="0.05" units="cm"/>
      <inkml:brushProperty name="height" value="0.05" units="cm"/>
    </inkml:brush>
  </inkml:definitions>
  <inkml:trace contextRef="#ctx0" brushRef="#br0">66 882 3072,'0'0'32,"0"0"0,-1-1 1,1 1-1,0 0 0,0 0 1,0 0-1,-1 0 0,1-1 1,0 1-1,0 0 0,0 0 0,0-1 1,-1 1-1,1 0 0,0 0 1,0 0-1,0-1 0,0 1 0,0 0 1,0 0-1,0-1 0,0 1 1,0 0-1,0-1 0,0 1 1,0 0-1,0 0 0,0-1 0,0 1 1,0 0-1,0 0 0,0-1 1,0 1-1,0 0 0,0 0 0,0-1 1,1 1-1,-1 0 0,0 0 1,0 0-1,0-1 0,0 1 1,1 0-1,-1 0 0,0 0 0,0 0 1,0-1-1,1 1 0,-1 0 1,0 0-1,6-4 4018,-6 4-3927,0 0 0,0 0 0,0-1 0,1 1 0,-1 0 0,0 0 0,0 0 0,1-1 0,-1 1 0,0 0 0,1 0 0,-1 0 0,0 0 0,0 0 0,1 0 0,-1 0 0,0 0 0,1 0 0,-1 0 0,0 0 0,1 0 0,-1 0 0,2 1 1687,-2 4-1837,3 91 182,-2 34 597,-3-79-529,-15 208 1335,10-202-1096,-10 62 46,12-77-166,4-33 12,0 0 0,0 1 0,-1-1 0,-6 18 0,6-30 942,-1-7-745,-1-10-126,-1-16-74,1 12-236,0-33 1,12-149 428,-1 147-573,2 2 1,27-95-1,-22 109 17,38-78 0,-45 106-20,2 0 0,0 1 1,0 0-1,2 1 1,-1 0-1,2 1 0,-1 0 1,20-14-1,-25 22 10,0 1 1,0 0-1,0 0 0,0 0 1,0 1-1,0 0 1,1 1-1,-1-1 0,1 1 1,-1 0-1,1 1 0,0-1 1,-1 1-1,1 1 0,-1-1 1,1 1-1,0 0 1,-1 1-1,0-1 0,1 1 1,-1 1-1,0-1 0,0 1 1,0 0-1,0 0 0,-1 1 1,1 0-1,-1 0 0,0 0 1,0 1-1,0-1 1,-1 1-1,0 0 0,5 7 1,-6-6 21,-1-1 1,1 0 0,-1 1 0,0-1-1,0 1 1,-1 0 0,0-1-1,0 1 1,0 0 0,-1 0-1,0 6 1,-1 10 12,-5 32-1,6-52-8,-3 20 67,-2 0 0,-10 35 0,12-50-20,1-1 1,-1 1-1,0-1 0,-1 0 1,0 0-1,1 0 0,-2 0 0,1-1 1,-1 1-1,0-1 0,0 0 1,-9 6-1,7-7 38,1 0-1,-1 0 1,1-1 0,-1 0-1,-8 2 1,11-4-68,0 0 0,1 0 0,-1-1 0,0 1 0,1-1 0,-1 0 0,0 0 0,1 0 0,-1-1 0,0 1 1,1-1-1,-1 0 0,-3-1 0,-1-2-17,1 0 0,0 0 0,-1 0 0,2-1 0,-1 0 0,0-1 0,1 0 0,0 0 0,0 0 0,1 0 0,0-1 1,0 0-1,0 0 0,1 0 0,0-1 0,-3-8 0,7 16-13,0 0-1,1 0 1,-1 1 0,0-1-1,0 0 1,0 0-1,0 0 1,1 0 0,-1 0-1,0 0 1,0 0 0,0 0-1,0 0 1,1 0 0,-1 0-1,0 0 1,0 0-1,0-1 1,0 1 0,1 0-1,-1 0 1,0 0 0,0 0-1,0 0 1,0 0 0,1 0-1,-1 0 1,0 0-1,0-1 1,0 1 0,0 0-1,0 0 1,0 0 0,1 0-1,-1 0 1,0-1 0,0 1-1,0 0 1,0 0 0,0 0-1,0 0 1,0-1-1,0 1 1,0 0 0,0 0-1,0 0 1,0-1 0,0 1-1,0 0 1,0 0 0,0 0-1,0 0 1,0-1-1,0 1 1,0 0 0,0 0-1,0 0 1,0 0 0,-1-1-1,1 1 1,0 0 0,0 0-1,0 0 1,22 11-134,-1 1 106,9-3 53,1 0-1,0-2 1,0-2-1,0 0 1,1-2-1,0-2 1,-1-1-1,1-1 1,0-2-1,46-9 1,-61 7 47,-1 1 0,1-2 0,-1 0 0,0-1 0,0-1-1,-1 0 1,0-1 0,20-16 0,-15 8 47,-1 0 0,-2-1 0,1 0 0,-2-1 1,16-25-1,-27 38-121,-1-1 1,1 0 0,-1 0-1,-1 0 1,1-1 0,-1 0-1,-1 1 1,1-1 0,-1 0-1,-1 0 1,0 0 0,0 0-1,0 0 1,-1 0 0,-1-13-1,1 19-16,0 1 0,0-1 0,-1 1 1,1-1-1,-1 1 0,1 0 0,-1-1 0,1 1 0,-1 0 0,0-1 0,1 1 0,-1 0 0,0 0 0,0 0 0,0-1 0,-2 0 0,2 2 17,1-1-1,-1 1 1,0 0-1,0-1 1,1 1-1,-1 0 1,0 0-1,0 0 1,0 0-1,1 0 1,-1 0-1,0 0 1,0 0-1,0 0 1,1 0-1,-1 0 0,0 1 1,0-1-1,0 0 1,1 0-1,-1 1 1,0-1-1,1 0 1,-1 1-1,0-1 1,1 1-1,-1-1 1,0 1-1,1 0 1,-1 0-1,-9 8 3,1 0-1,0 1 0,1 0 0,0 1 0,1 0 1,0 0-1,1 0 0,0 1 0,1 0 0,0 0 1,0 0-1,2 1 0,0-1 0,0 1 0,1 0 1,0 0-1,1 0 0,1 0 0,2 24 0,-1-28 81,1 1 0,0-1-1,1 1 1,0-1-1,0 0 1,10 17 0,-12-23-42,1-1 1,-1 1 0,1-1 0,0 0-1,0 0 1,0 0 0,0 0 0,1 0-1,-1 0 1,0 0 0,1-1 0,2 2 0,-3-2 1,0-1 0,0 1 0,0-1 1,0 1-1,1-1 0,-1 0 1,0 0-1,0 0 0,0 0 0,0 0 1,0 0-1,1-1 0,-1 1 1,0-1-1,0 1 0,0-1 0,0 0 1,3-1-1,19-12 192,0-2 1,34-28-1,4-2-102,-39 30-120,16-11-45,2 2-1,51-25 1,-86 48-53,0-1 0,0 1 1,0 0-1,11-1 0,-16 2 87,0 1-1,0 0 0,0 0 0,0 0 0,0 0 0,1 0 0,-1 0 0,0 0 0,0 0 0,0 0 0,0 0 0,0 1 0,0-1 0,0 0 0,0 1 0,0-1 0,0 1 0,0-1 0,0 1 0,0 0 0,0-1 0,0 1 0,-1 0 0,1-1 0,0 1 1,0 0-1,-1 0 0,1 0 0,0 0 0,-1 0 0,1 0 0,-1 0 0,0 0 0,1 2 0,1 5 25,-1 0 1,-1 1-1,1-1 1,-1 1-1,-1-1 0,1 1 1,-2-1-1,1 1 0,-4 10 1,-3 19 118,6-26-73,2-7-1,-1 0 1,1 0-1,-1-1 0,-1 1 0,1 0 0,-1-1 0,1 1 0,-4 4 1,24-59 877,-8 33-936,0 0 0,28-30-1,-7 10-187,-25 27 252,-1 2-143,0 1-1,1-1 0,-1 1 0,1 0 1,12-8-1,-19 15 65,1 0 0,-1-1 0,1 1 0,-1 0 0,1 0 0,-1 0 0,1 0 0,0 0 0,-1-1 0,1 1 0,-1 0 0,1 0 0,-1 1 0,1-1 0,0 0 0,-1 0 0,1 0 0,-1 0 0,1 0 0,-1 1 0,1-1 0,-1 0 0,1 0 0,-1 1 0,1-1 0,-1 0 0,1 1 0,-1-1 0,1 1 0,-1-1 0,0 0 0,1 1 0,-1-1 0,0 1 0,1-1 0,-1 1 0,0-1 0,0 1 0,1 0 0,10 28-221,-9-21 188,3 6 111,2 5-55,5 24 0,-10-35 17,1 0 0,-1 1-1,1-1 1,1-1 0,0 1-1,0 0 1,0-1 0,1 0-1,0 0 1,8 8 0,-12-13-16,0-1 1,1 0 0,-1 1-1,1-1 1,0 0 0,-1 0-1,1 0 1,0 0 0,0-1-1,-1 1 1,1 0 0,0-1-1,0 1 1,0-1 0,3 1-1,-1-1 7,0 0-1,0-1 1,0 1-1,0-1 1,0 0-1,0 0 0,4-1 1,5-4 39,0 0 0,0 0-1,14-11 1,-24 15-40,82-47 144,15-11 97,-82 48-151,-1 0 0,-1-1 1,22-23-1,-30 26-141,0 0-1,-1-1 0,0 0 1,-1 0-1,7-15 0,-12 24-2,-1 0-1,1 0 0,0 0 1,-1 0-1,1 0 1,-1-1-1,1-2 0,-1 4 26,0 1 0,0-1 0,0 1-1,0-1 1,-1 1 0,1 0 0,0-1 0,0 1-1,0-1 1,0 1 0,-1-1 0,1 1 0,0 0-1,0-1 1,-1 1 0,1-1 0,0 1 0,-1 0-1,1-1 1,0 1 0,-1 0 0,1 0 0,-1-1-1,1 1 1,0 0 0,-1 0 0,1 0 0,-1-1-1,1 1 1,-1 0 0,1 0 0,-1 0-1,1 0 1,0 0 0,-1 0 0,1 0 0,-1 0-1,1 0 1,-1 0 0,1 0 0,-1 0 0,1 0-1,-1 0 1,1 1 0,-1-1 0,1 0 0,-5 2-18,1-1 0,0 1 0,0 0 1,0 0-1,0 0 0,1 1 1,-1-1-1,1 1 0,-1 0 1,1 0-1,0 0 0,-4 6 1,-3 4 43,0 1 1,-8 14 0,14-22-48,1 0 0,0 1-1,0-1 1,1 0 0,-1 1 0,2 0-1,-1-1 1,1 1 0,-1 9-1,2-11 55,0-1 0,0 1 0,1 0-1,0 0 1,0-1 0,0 1 0,0-1 0,1 1-1,0-1 1,0 1 0,0-1 0,0 0-1,1 0 1,4 6 0,-2-5-1,-1 1 1,1-2-1,0 1 0,0 0 0,8 4 1,-10-7-6,0 0-1,0 0 1,0-1 0,0 1 0,1-1 0,-1 0 0,0 0-1,1 0 1,-1-1 0,0 1 0,1-1 0,6 1 0,-1-3 26,1 0 0,0 0-1,-1 0 1,1-1 0,-1-1 0,0 0 0,0 0 0,0-1 0,-1 0 0,14-10 0,8-9 141,38-38 0,-40 35-84,-22 22-115,-1-1 0,0 0 1,-1 0-1,1-1 0,-1 1 1,0-1-1,5-12 0,-3 0-4,22-32 240,28-120-149,-13 33-172,9 14 96,-23 56 65,-24 55-54,0 3-69,-1-1 0,0 1 0,-1-1 0,0 0 0,0 0 0,1-16 0,-4 27 52,0 0 0,0 0 0,0 0 0,0 0-1,0-1 1,0 1 0,0 0 0,0 0 0,-1 0-1,1 0 1,0-1 0,0 1 0,0 0 0,0 0 0,0 0-1,0 0 1,0 0 0,-1-1 0,1 1 0,0 0-1,0 0 1,0 0 0,0 0 0,0 0 0,-1 0 0,1 0-1,0 0 1,0 0 0,0 0 0,-1 0 0,1 0-1,0 0 1,0 0 0,0 0 0,0 0 0,-1 0 0,1 0-1,0 0 1,0 0 0,0 0 0,0 0 0,-1 0-1,1 0 1,0 0 0,0 0 0,0 0 0,0 0 0,-1 0-1,1 1 1,0-1 0,0 0 0,0 0 0,0 0-1,-10 6-198,5 0 186,0 0 1,0 0 0,0 0-1,0 1 1,1-1-1,-7 16 1,-13 45-52,18-51 24,-107 447-60,112-454 112,-2 5 5,-13 80 163,15-83-139,0 1 1,1-1-1,0 1 0,1-1 1,0 1-1,4 11 1,-5-22-12,0 0 1,0 0-1,0 0 0,1 0 1,-1 0-1,0 0 1,1 0-1,-1 0 0,1 0 1,-1 0-1,1 0 1,0 0-1,-1 0 0,1 0 1,0 0-1,-1-1 1,1 1-1,0 0 0,0-1 1,0 1-1,0 0 1,0-1-1,0 1 0,0-1 1,0 1-1,0-1 0,0 0 1,0 0-1,0 1 1,0-1-1,0 0 0,0 0 1,0 0-1,0 0 1,2 0-1,2-1 67,0-1 0,0 1 0,0-1 0,0 0 0,-1-1 0,6-2 0,-2 0-57,147-79 218,97-63-262,-242 141-109,-7 3 101,1 0 0,0 1 1,0 0-1,0 0 0,7-3 1,-10 5-2,1-1 0,-1 1 0,0 0-1,0 0 1,1 0 0,-1 0 0,0 0 0,1 0 0,-1 0 0,0 1 0,0-1 0,1 0 0,-1 1 0,0-1 0,0 1 0,0-1 0,0 1 0,1-1 0,-1 1 0,0 0 0,0 0 0,0 0 0,0-1 0,-1 1 0,2 1 0,1 2-6,0-1 0,-1 1 0,1 0 0,-1 0 0,0 0 0,0 0 0,-1 0 0,1 0 0,-1 0 0,1 5 0,1 7-9,0 24 0,0-2 88,2 46-27,-3-61-90,-2-16 132,1 0 0,0 0 0,0 0-1,0 0 1,1 0 0,0-1 0,0 1-1,6 11 1,-8-18-43,0 0 0,1 1 0,-1-1-1,0 0 1,0 1 0,1-1 0,-1 0 0,0 0 0,1 1-1,-1-1 1,0 0 0,1 0 0,-1 1 0,1-1-1,-1 0 1,0 0 0,1 0 0,-1 0 0,1 0 0,-1 0-1,1 0 1,-1 1 0,1-1 0,-1 0 0,0-1-1,1 1 1,-1 0 0,1 0 0,-1 0 0,1 0 0,-1 0-1,1 0 1,12-8 121,-10 6-66,19-12-77,23-15 73,1 1 1,58-23 0,32 2-71,67-29-50,-145 54-527,-174 73 107,79-32 463,1 1 1,0 2 0,2 2-1,-45 35 1,69-48 16,0 0-1,1 1 1,0 0-1,-9 13 1,14-17 38,0 1 0,0-1 1,0 1-1,1 0 0,0 1 0,0-1 0,1 1 1,-2 8-1,3-15-30,1 0 1,0 0 0,0 0-1,0 0 1,-1 0-1,1 0 1,0 0-1,0 0 1,0 0-1,0-1 1,1 1-1,-1 0 1,0 0 0,0 0-1,1 0 1,-1 0-1,0 0 1,1 0-1,-1-1 1,1 1-1,-1 0 1,1 0 0,-1-1-1,1 1 1,0 1-1,0-2 1,0 0 0,0 1 0,1-1 0,-1 0 0,0 0 0,0 0 0,0 0 0,0 0 0,0 0 0,0 0 0,0 0 0,1 0 0,-1-1 0,0 1 0,0 0 0,0-1 0,1 0 0,5-2 55,0-1 0,0 1 0,-1-2 0,11-8 0,125-112 356,-120 105-467,-2-1 0,-1 0 0,0-2 0,-1 0 0,-2-1 0,0-1-1,-2 0 1,18-42 0,-26 53-302,-6 20-48,-9 26-30,7-27 484,-5 18-184,1-1 0,-3 28 0,8-42 136,1 0-1,0 0 0,0 0 1,0 0-1,1 0 0,1 1 1,-1-1-1,1-1 0,6 16 1,-7-20-3,6 14 77,15 25 0,-20-39-71,0 1-1,0-1 0,0 0 0,1 0 1,-1 1-1,1-2 0,0 1 0,0 0 1,0-1-1,0 1 0,1-1 0,-1 0 1,6 3-1,-6-4 6,0-1-1,0 0 1,0 1 0,-1-1 0,1 0-1,0-1 1,0 1 0,0 0 0,0-1 0,-1 1-1,1-1 1,0 0 0,0 0 0,-1 0-1,1-1 1,3-1 0,5-4 42,-1 0 0,13-11 1,-23 18-71,180-142 101,-142 109-81,-1-2 0,-1-1 0,-2-2 0,-2-1 0,-2-2 0,-1-1 0,23-46 0,-38 62-23,71-133 46,-66 118-94,-1 0 1,11-45-1,0 1-381,-28 85 417,-1-1 0,0 1 0,1-1 0,-1 0 0,0 0 1,0 1-1,1-1 0,-1 0 0,0 1 0,0-1 0,0 0 0,0 0 0,0 1 0,0-1 1,0 0-1,0 0 0,0 1 0,0-1 0,0 0 0,-1 0 0,1 1 0,0-1 0,-1-1 1,-5 11-312,-1 9 204,-13 21 1,-3 7 151,-5 27-152,-22 93 0,-1 77-23,41-190 47,-8 53 63,17-91 98,0 1 0,1 0-1,1 0 1,4 27 0,-5-41-30,1 1 0,-1-1 0,1 1 0,-1-1 0,1 1 0,0-1 0,0 0 0,0 0 0,0 1 0,1-1-1,-1 0 1,1 0 0,-1 0 0,1 0 0,0 0 0,-1 0 0,1-1 0,0 1 0,0-1 0,0 1 0,0-1 0,1 0 0,-1 0 0,0 0 0,4 2 0,-1-3-10,-1 1 0,0-1 1,1 0-1,-1 0 0,0 0 0,1-1 0,-1 0 1,0 1-1,0-1 0,1-1 0,-1 1 1,0-1-1,0 1 0,4-4 0,3-1 21,0-1-1,0 0 0,-1-1 1,18-16-1,30-41-125,-22 24 123,-12 12-80,-18 20-44,1 1 0,0 0 0,0 0 1,13-9-1,-20 17 71,0 0 1,0 0-1,0 0 1,0-1-1,0 1 1,0 0-1,1 0 0,-1 0 1,0 0-1,0 0 1,0 0-1,0 0 1,1 0-1,-1 0 1,0 0-1,0 0 0,0 0 1,0 0-1,1 0 1,-1 0-1,0 0 1,0 0-1,0 0 1,1 0-1,-1 0 0,0 0 1,0 0-1,0 0 1,0 0-1,1 0 1,-1 0-1,0 0 0,0 0 1,0 1-1,2 6-189,-4 19 77,1-16 38,-12 123-90,11-120 214,1 1 0,1-1 0,0 0 0,0 1 0,1-1-1,1 0 1,0 1 0,6 16 0,-7-27-19,0-1-1,0 0 1,0 1-1,0-1 1,1 1-1,-1-1 1,1 0-1,-1 0 1,1 0-1,0 0 1,0 0-1,0 0 1,0-1-1,0 1 1,0-1-1,1 1 1,-1-1-1,4 2 0,-2-2 4,1 0-1,0 0 1,0 0-1,0-1 1,0 1-1,0-1 0,-1 0 1,1-1-1,8-1 1,17-4 34,1-2 1,47-19 0,-11 3 45,-24 9 8,50-24 0,-72 29-108,0-1 0,-1-2-1,-1 0 1,23-19 0,-20 11-304,-21 17-22,-13 12 70,3-1 232,0-1 1,1 2 0,0-1-1,1 1 1,-1 0-1,2 1 1,-1-1 0,1 1-1,-7 15 1,10-19 34,1 0 1,0 0-1,0 0 1,0 0-1,1 0 1,0 1-1,0-1 1,0 1-1,1-1 1,-1 0-1,1 1 1,1-1-1,-1 1 1,1-1-1,0 1 1,0-1-1,0 0 1,1 0-1,0 0 1,5 10-1,-6-13 13,0 0-1,0-1 1,1 1-1,-1 0 1,1 0-1,-1-1 1,1 1 0,0-1-1,0 1 1,0-1-1,2 2 1,-2-3-11,-1 1-1,0-1 1,0 1 0,0-1 0,0 0 0,1 0 0,-1 1-1,0-1 1,0 0 0,0 0 0,1 0 0,-1 0 0,0-1-1,0 1 1,0 0 0,1 0 0,-1-1 0,0 1 0,0-1-1,0 1 1,0-1 0,0 1 0,0-1 0,2-1 0,2-3 4,1 0 1,-1-1-1,0 1 1,0-1 0,-1-1-1,5-7 1,-2 2 7,-1 0 0,8-21 0,-10 22-67,-1 0-1,0-1 1,0 1-1,-1-1 1,0-18 0,-2 26 25,0-1 1,0 1-1,-1-1 1,0 1 0,1-1-1,-1 1 1,-1-1 0,1 1-1,-1 0 1,0 0-1,0 0 1,0 0 0,0 0-1,-1 0 1,0 0 0,1 1-1,-6-5 1,5 5 13,0 0-1,0 1 1,0-1 0,0 1-1,-1 0 1,1 0 0,-7-2-1,3 0 25,9 1 32,8-1 84,-9 3-116,25-6-46,0 0-1,1 1 1,0 2-1,45-2 1,-68 6 28,22-2-52,36 4 0,-55-1 18,0-1 0,0 1 1,0 1-1,0 0 0,0 0 0,0 0 1,-1 1-1,1 0 0,-1 0 0,8 5 1,-13-7 19,1 0 0,-1 0 1,0-1-1,0 1 1,-1 0-1,1 0 1,0 0-1,0 0 1,0 0-1,-1 0 0,1 1 1,0-1-1,-1 0 1,1 0-1,-1 0 1,1 1-1,-1-1 1,0 0-1,0 1 0,1-1 1,-1 0-1,0 0 1,0 3-1,-1-2 6,0 1 0,1-1 0,-1 1 0,0-1 0,0 0 0,0 0 0,-1 1 0,1-1 0,0 0 0,-1 0 0,-2 3 0,-4 2 54,1 0 0,-1-1 0,0 0 0,0 0 0,-13 6 0,11-6 37,9-5-38,0 0 1,0 0-1,-1 0 0,1 0 1,-1-1-1,1 1 0,-1-1 1,1 1-1,-3 0 1,9-9 412,18-5-338,25-10 0,-35 18-151,-3 0 18,-1 1 0,1 1-1,1 0 1,-1 0 0,0 1-1,1 0 1,-1 1-1,19 0 1,-23 1-10,1 1 1,-1 0-1,1 0 1,-1 0-1,1 1 0,-1 0 1,0 0-1,0 1 1,0 0-1,0 0 0,-1 0 1,1 1-1,-1-1 0,0 1 1,7 7-1,-2 1 85,-1-1 1,0 2-1,-1 0 0,0 0 0,-1 0 0,0 1 1,-1 0-1,-1 0 0,7 28 0,-10-36-2766,-5-11-1716,0-4 1705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53.805"/>
    </inkml:context>
    <inkml:brush xml:id="br0">
      <inkml:brushProperty name="width" value="0.05" units="cm"/>
      <inkml:brushProperty name="height" value="0.05" units="cm"/>
    </inkml:brush>
  </inkml:definitions>
  <inkml:trace contextRef="#ctx0" brushRef="#br0">67 9 8064,'-52'-8'3648,"43"13"-3168,4-5-64,10 0-320,4 3 384,5 10-256,5 1 32,5-2-160,-4 0-2656,2 0 1376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54.168"/>
    </inkml:context>
    <inkml:brush xml:id="br0">
      <inkml:brushProperty name="width" value="0.05" units="cm"/>
      <inkml:brushProperty name="height" value="0.05" units="cm"/>
    </inkml:brush>
  </inkml:definitions>
  <inkml:trace contextRef="#ctx0" brushRef="#br0">10 35 5216,'-8'-17'1696,"7"13"-640,2 5-491,8 1 415,0 1-1,-1-2 1,1 1 0,10-1-1,-2 1-53,118 9 1263,176-9 0,-7-28-4413,-266 19-2197,-8 1 1259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54.540"/>
    </inkml:context>
    <inkml:brush xml:id="br0">
      <inkml:brushProperty name="width" value="0.05" units="cm"/>
      <inkml:brushProperty name="height" value="0.05" units="cm"/>
    </inkml:brush>
  </inkml:definitions>
  <inkml:trace contextRef="#ctx0" brushRef="#br0">0 131 7872,'4'-26'3584,"67"23"-3104,-29-1 640,2-1-704,59-7 320,5-1-416,31-8 32,-7 9-224,10-9-1056,-14 7 512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55.978"/>
    </inkml:context>
    <inkml:brush xml:id="br0">
      <inkml:brushProperty name="width" value="0.05" units="cm"/>
      <inkml:brushProperty name="height" value="0.05" units="cm"/>
    </inkml:brush>
  </inkml:definitions>
  <inkml:trace contextRef="#ctx0" brushRef="#br0">280 643 4640,'5'-12'2500,"-4"12"-2276,-1-1 1,1 1 0,-1-1 0,0 1 0,1-1-1,-1 0 1,0 1 0,1-1 0,-1 1 0,0-1-1,0 0 1,0 1 0,1-1 0,-1 0 0,0 0 0,0 1-1,0-1 1,0 0 0,0 1 0,0-1 0,0 0-1,-1 1 1,1-1 0,0 0 0,0 1 0,0-1-1,-1-1 1,0 1-75,0 0-1,-1 0 0,1 0 0,0 0 1,-1 0-1,1 1 0,0-1 0,-1 0 0,1 1 1,-1-1-1,1 1 0,-1-1 0,1 1 1,-1 0-1,1-1 0,-1 1 0,1 0 1,-1 0-1,1 0 0,-3 1 0,-34 5 61,35-5-135,-9 2-64,1 0 1,0 1-1,0 0 1,1 1-1,-1 0 1,1 1 0,0 0-1,1 1 1,-1 0-1,1 0 1,1 1-1,-13 13 1,13-11 0,0 1 1,1 0-1,0 0 1,0 1 0,1 0-1,1 0 1,0 1-1,0-1 1,2 1-1,-5 22 1,7-29 29,0-1-1,1 1 1,0-1 0,0 1 0,0 0 0,1-1-1,-1 1 1,2 0 0,-1-1 0,0 1 0,1-1 0,0 0-1,0 1 1,1-1 0,5 8 0,-4-7 40,0-1 0,1 0-1,0 0 1,0 0 0,0 0 0,1-1 0,-1 0 0,1 0 0,0-1-1,0 0 1,1 0 0,7 3 0,-3-2 15,0-1-1,0 0 1,1 0 0,-1-1-1,1-1 1,0 0 0,-1-1-1,1 0 1,-1-1 0,19-2-1,-22 1-37,-1 0-1,0 0 1,1 0 0,-1-1-1,0 0 1,-1-1-1,1 1 1,0-1-1,-1 0 1,0-1-1,0 0 1,0 0-1,-1 0 1,0-1 0,0 1-1,7-11 1,-7 7-44,0-1 0,-1 0 0,0 0 0,0 0 0,-1 0 1,-1-1-1,0 1 0,0-1 0,-1 0 0,0 1 0,-1-1 1,0 0-1,-1 0 0,0 1 0,-1-1 0,0 0 0,0 1 1,-7-16-1,6 20-31,0 0-1,0 0 1,0 1 0,-1-1 0,0 1 0,0 0 0,0 0 0,-1 0 0,0 1 0,1-1 0,-2 1-1,1 1 1,0-1 0,-1 1 0,0 0 0,-10-5 0,6 5-13,1-1 0,-1 1-1,0 1 1,-1 0 0,1 0 0,0 1 0,0 1 0,-1 0 0,-15 1-1,6 5-126,20-6 159,-1 0 0,1 0 0,0 0 0,-1 0-1,1 0 1,-1 0 0,1 0 0,-1 1-1,1-1 1,0 0 0,-1 0 0,1 1 0,-1-1-1,1 0 1,0 0 0,-1 1 0,1-1-1,0 0 1,-1 1 0,1-1 0,0 0 0,0 1-1,-1-1 1,1 1 0,0-1 0,0 1-1,0-1 1,0 0 0,-1 1 0,1-1 0,0 1-1,0-1 1,0 1 0,0 0 0,1-1 24,0 1 0,0-1 0,-1 0 0,1 1 0,0-1 0,0 0 0,0 0 0,-1 1 0,1-1 0,0 0 0,0 0 0,0 0 0,0 0 0,0 0 0,-1 0 0,1 0 0,1-1 0,19-2 361,-19 3-350,22-6 301,-1-1 1,1-2-1,-2 0 1,1-1-1,31-19 1,-41 20-232,0 0 0,0-1 0,-1-1 0,0 0 0,-1-1 0,0 0 0,-1 0 0,11-19 0,6-14 50,25-60-1,-36 71-89,31-77 112,2-5-195,-47 112-22,0-1 0,1 1 1,-1 0-1,1 0 0,0 0 0,0 0 0,0 0 1,0 1-1,5-4 0,-8 7 27,1 0 1,-1-1 0,0 1-1,1 0 1,-1 0-1,1 0 1,-1 0 0,1 0-1,-1 0 1,0 0-1,1 0 1,-1 1-1,1-1 1,-1 0 0,0 0-1,1 0 1,-1 0-1,1 0 1,-1 1-1,0-1 1,1 0 0,-1 0-1,0 1 1,1-1-1,-1 0 1,0 1-1,1-1 1,-1 0 0,0 1-1,0-1 1,1 0-1,-1 1 1,0-1-1,0 0 1,0 1 0,0-1-1,1 1 1,-1-1-1,0 1 1,0-1-1,0 0 1,0 1 0,3 21-75,-1-1 1,0 41 0,-2-48 29,-2 50 68,-2 0 0,-18 95 0,-15 49-172,-33 146 252,3-124 58,48-177 30,-2 0 1,-33 58-1,50-103-125,-1 0 0,1-1 0,-1 0 0,-1 0 0,1 0 0,-1 0 0,0-1 0,0 0 1,-13 9-1,17-14-24,0 0 0,0 0 1,0 0-1,-1 0 0,1 0 1,0 0-1,0-1 0,-1 1 1,1-1-1,0 0 0,-1 1 1,1-1-1,-4 0 0,4-1-11,1 1 0,0 0 0,-1-1 0,1 1-1,0-1 1,0 1 0,-1-1 0,1 1 0,0-1 0,0 0 0,0 0-1,0 0 1,0 1 0,0-1 0,0 0 0,0 0 0,0 0-1,1-1 1,-1 1 0,0 0 0,1 0 0,-1 0 0,1 0 0,-1-1-1,0-1 1,0-2-12,1 1 0,-1-1 0,1 1 0,0-1-1,0 1 1,0-1 0,1 1 0,-1-1 0,1 1 0,0-1-1,1 1 1,-1 0 0,1-1 0,0 1 0,4-7 0,4-6 28,1 1 0,20-23 0,13-11-56,3 2-1,2 1 0,2 3 1,2 2-1,97-59 0,-121 85-176,1 1 0,0 2 0,0 0-1,64-15 1,-86 26-441,1 1 0,-1-1-1,17 1 1,-22 1-21,0 1 0,0-1 0,0 1 0,0-1 0,5 3 0,-6-3 51,-1 1 0,1 0 0,-1-1 1,0 1-1,1 0 0,-1 0 0,0 0 1,0 0-1,0 0 0,0 0 0,0 0 1,1 2-1,4 4-3447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44.856"/>
    </inkml:context>
    <inkml:brush xml:id="br0">
      <inkml:brushProperty name="width" value="0.05" units="cm"/>
      <inkml:brushProperty name="height" value="0.05" units="cm"/>
    </inkml:brush>
  </inkml:definitions>
  <inkml:trace contextRef="#ctx0" brushRef="#br0">450 400 2720,'2'-1'110,"-2"1"-73,1 0 0,-1-1 1,0 1-1,0 0 0,1 0 0,-1 0 1,0-1-1,0 1 0,1 0 0,-1 0 1,0 0-1,1 0 0,-1 0 0,0 0 1,8 3 6813,-21-23-3646,3 10-2822,0 2 0,-1-1 0,-12-7 0,16 12-267,-5-4 70,-1 0 0,0 2 0,0-1 1,-1 2-1,0 0 0,-27-7 0,35 11-167,0-1-1,0 2 0,-1-1 1,1 0-1,0 1 1,-1 0-1,1 1 1,0 0-1,-1-1 0,1 2 1,0-1-1,0 1 1,0 0-1,0 0 0,0 1 1,1 0-1,-1 0 1,-7 5-1,2 2 15,0 0 0,1 1 0,0 0 0,1 1 0,0 0 0,1 0 0,0 1 0,1 0 0,0 1 0,1-1 0,1 1-1,0 0 1,1 1 0,0-1 0,1 1 0,-1 15 0,4-22 57,-1 1-1,2 0 0,-1-1 1,1 1-1,0 0 0,1-1 1,0 1-1,0-1 1,1 1-1,6 14 0,-7-19-27,1 0 0,-1-1 0,1 1 1,-1 0-1,1-1 0,0 0 0,1 1 0,-1-1 0,0 0 0,1-1 0,0 1 0,-1-1 0,1 1 0,0-1 0,0 0 0,1-1 0,-1 1 0,0-1 0,1 0 1,-1 0-1,0 0 0,7 0 0,-1 0 11,-1-1 1,1 0 0,-1 0-1,1-1 1,0-1-1,-1 1 1,0-2 0,1 1-1,17-8 1,-19 3 96,-8 6-166,0 1-1,0 0 0,0 0 0,0 0 1,0-1-1,0 1 0,0 0 0,0 0 1,0 0-1,0-1 0,0 1 0,0 0 1,0 0-1,0-1 0,0 1 0,0 0 0,0 0 1,0 0-1,-1-1 0,1 1 0,0 0 1,0 0-1,0 0 0,0 0 0,0-1 1,0 1-1,-1 0 0,1 0 0,-1-1-3,0 1 0,0-1 1,0 1-1,0-1 0,0 1 0,0 0 0,0 0 0,-1-1 0,1 1 0,0 0 0,0 0 1,0 0-1,0 0 0,0 0 0,0 0 0,-1 1 0,1-1 0,-1 1 0,-3 1-18,-1 0-1,1 0 0,0 0 0,0 1 1,1 0-1,-1 0 0,1 1 0,-1-1 1,1 1-1,0 0 0,0 0 0,1 0 1,-5 6-1,-3 6-15,1 0 1,-12 25 0,-42 112 28,43-99 4,13-34 22,0 1-1,2 0 1,-4 23-1,8-36 16,1-1 0,1 1 0,-1 0 0,1 0 0,1 0 0,0 0 0,0-1 0,0 1 0,1 0 0,0-1 0,0 1 0,4 7 0,-4-10 19,0-1 0,0 1 1,1-1-1,-1 1 0,1-1 1,0 0-1,0 0 0,0 0 1,1-1-1,0 1 0,-1-1 1,1 0-1,0 0 0,0 0 1,7 3-1,-4-3 7,1-1 0,0 0 0,0 0 0,0-1 0,0 0 0,0 0 0,0-1 0,15-1 0,3-2 52,34-9-1,-43 8-50,15-4 12,-1-1 1,0-1-1,39-18 1,-50 17-60,-1 0 1,0 0-1,0-2 0,-1-1 1,30-28-1,-15 5 29,-3-1 1,0-1-1,29-55 0,-10 12 57,24-42-108,17-68 28,-62 108-124,-3-1 1,16-111 0,-40 192 84,0-1 1,-1 1-1,1 0 1,-1-1-1,0 1 1,0 0 0,-1-1-1,1 1 1,-1 0-1,0-1 1,-2-5-1,3 10 13,-1 0-1,1 0 1,0-1 0,0 1-1,0 0 1,-1 0-1,1 0 1,0 0 0,0-1-1,0 1 1,-1 0-1,1 0 1,0 0 0,0 0-1,-1 0 1,1 0-1,0 0 1,-1 0-1,1 0 1,0-1 0,0 1-1,-1 0 1,1 0-1,0 1 1,0-1 0,-1 0-1,1 0 1,0 0-1,-1 0 1,1 0 0,0 0-1,0 0 1,-1 0-1,1 0 1,0 1-1,0-1 1,0 0 0,-1 0-1,1 0 1,0 0-1,0 1 1,0-1 0,-1 0-1,1 0 1,0 1-1,0-1 1,-12 16-78,8-11 51,-7 12-26,0 1-1,1 0 0,-8 24 0,-21 62 54,32-85-1,-73 220-128,17 36 121,20-71 168,-30 59-92,30-38 18,32-150 27,-33 113-1,37-165-33,4-10 40,-1 1 0,-1-1 0,0 1 0,-1-2 0,0 1 0,-9 12 0,14-24-75,0 0 0,0 0 0,-1 0 0,1-1 0,0 1 0,-1 0 0,1-1 0,0 1 0,-1-1 0,-1 1 0,3 0-31,-1-1 0,1 0 0,0 0 0,-1 0 0,1 0 1,-1 0-1,1 0 0,0 0 0,-1 0 0,1 0 0,0 0 1,-1 0-1,1 0 0,-1 0 0,1 0 0,0 0 0,-1 0 1,1 0-1,0 0 0,-1-1 0,1 1 0,-1 0 0,1 0 1,0 0-1,0-1 0,-1 1 0,1 0 0,0 0 0,-1-1 1,1 1-1,0 0 0,0-1 0,0 1 0,-1 0 0,1-1 1,0 1-1,0 0 0,0-1 0,0 1 0,0 0 0,-1-1 1,1 1-1,0-1 0,0 1 0,0 0 0,0-1 0,0 0 1,1-4 21,0-1 1,1 1 0,-1-1-1,1 1 1,0 0 0,4-6-1,-1-2-50,58-119 78,40-79 37,-94 196-88,97-180 32,34-75-147,58-48 217,-103 174-236,-63 93 116,39-84-1,-34 43-141,42-148 0,-62 187-168,-15 46-78,-2 12 163,-3 22 25,-8 42 122,-4-2 0,-3 0 0,-44 112 0,38-127 67,-75 184-22,-17 46 71,51-130 3,16-27 6,-49 193 1,80-245 292,-47 120 1,65-192-305,0 0 1,-1-1-1,1 1 0,0 0 1,-1 0-1,1 0 0,-1 0 1,1-1-1,-1 1 0,1 0 1,-1 0-1,1-1 0,-1 1 1,0 0-1,-1 0 0,2-1-10,-1 0-1,1-1 1,0 1-1,0 0 0,-1-1 1,1 1-1,0-1 0,0 1 1,0 0-1,-1-1 1,1 1-1,0-1 0,0 1 1,0-1-1,0 1 0,0 0 1,0-1-1,0 1 1,0-1-1,0 1 0,0-1 1,0 0-1,3-39 234,9-19-241,23-71 0,-26 103-12,1 1-1,2 0 1,1 0 0,0 1 0,2 1-1,1 0 1,1 2 0,1-1 0,1 2-1,1 1 1,0 0 0,2 1-1,0 1 1,34-20 0,0 2-84,87-50 43,-116 70-32,0 0 1,39-34-1,-56 41 96,1-1-1,-1 0 0,-1-1 0,0 0 1,-1 0-1,10-17 0,1-6 46,14-39 0,-26 57-79,-2 0 0,0 1-1,5-29 1,-9 37 3,0 1 0,-1-1 1,1 0-1,-1 1 0,-1-1 0,1 0 0,-1 1 1,0-1-1,-1 0 0,1 1 0,-5-11 1,5 17 0,1-1 1,0 0-1,-1 1 1,1-1-1,0 1 1,-1-1-1,1 1 1,-1-1-1,1 1 1,-1-1-1,1 1 1,-1-1-1,1 1 1,-1 0-1,1-1 1,-1 1-1,0 0 1,1-1-1,-1 1 1,1 0-1,-1 0 1,0 0-1,1 0 1,-1 0-1,0-1 1,1 1-1,-1 0 1,0 0-1,1 1 0,-1-1 1,0 0-1,1 0 1,-1 0-1,0 0 1,1 0-1,-1 1 1,1-1-1,-1 0 1,0 1-1,1-1 1,-1 0-1,1 1 1,-1-1-1,1 1 1,-2 0-1,-2 3-49,1-1 0,-1 1 0,1 0 0,-5 6 0,0 2-12,0 1 0,0 0 0,2 0 1,0 1-1,-8 26 0,-11 76 65,22-96 16,0 1 1,1-1-1,1 1 0,1 0 0,1-1 0,4 25 0,-4-41 28,0 0-1,1-1 0,-1 1 1,1-1-1,-1 1 0,1-1 1,0 1-1,0-1 0,5 5 1,-6-7-21,0 1 0,1-1 0,-1 1 1,1-1-1,0 0 0,-1 1 0,1-1 0,0 0 1,0 0-1,0 0 0,0-1 0,-1 1 1,1 0-1,0-1 0,0 1 0,1-1 0,-1 0 1,0 0-1,0 0 0,4 0 0,8-3 58,0-1 0,-1 0-1,1-1 1,-1-1 0,17-9 0,17-7-21,66-27-122,193-114 0,-296 159-36,-6 7-51,-5 15-134,0-9 243,-16 90 10,12-78 31,1 1 0,0-1 0,2 1-1,1 0 1,1 27 0,0-47 29,0 0 1,1 0-1,-1 0 1,1 0-1,0 0 1,0 0 0,-1 0-1,1 0 1,0-1-1,1 1 1,-1 0-1,0 0 1,0-1 0,3 3-1,-3-4-9,-1 1 0,1 0 0,0 0 0,1-1 1,-1 1-1,0 0 0,0-1 0,0 1 0,0-1 0,0 0 0,0 1 0,1-1 0,-1 0 0,0 0 1,0 0-1,1 0 0,-1 0 0,0 0 0,0 0 0,1 0 0,-1 0 0,0 0 0,0-1 0,0 1 1,2-1-1,3-2 35,0-1 1,-1 1 0,1-1 0,-1 0 0,0 0 0,0 0-1,-1-1 1,1 1 0,-1-1 0,4-7 0,4-7-22,15-29 1,-25 44-26,73-160 249,-43 90-165,55-95 0,54-87-44,-86 125-246,-59 177-181,-10 26 127,-9 54 311,20-102-67,1 0 0,2 0 0,2 34-1,8 12 84,36 131-1,-38-175-34,21 48 1,-23-63 3,0 0 1,0 0-1,1 0 0,0-1 1,1 0-1,12 11 1,2-5-1885,-20-16 1234,-1 1 0,1 0 0,0 0 0,0-1 0,0 1 0,0-1 0,0 1 0,4-1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4.803"/>
    </inkml:context>
    <inkml:brush xml:id="br0">
      <inkml:brushProperty name="width" value="0.05" units="cm"/>
      <inkml:brushProperty name="height" value="0.05" units="cm"/>
      <inkml:brushProperty name="color" value="#004F8B"/>
    </inkml:brush>
  </inkml:definitions>
  <inkml:trace contextRef="#ctx0" brushRef="#br0">90 125 12896,'-71'-34'4767,"63"28"-3711,-2-8-288,10 11-992,10-5-32,-2 0-192,10-4 288,6 0-1120,5 4 704,18 0-5023,19-1 3103,2 6-2464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45.229"/>
    </inkml:context>
    <inkml:brush xml:id="br0">
      <inkml:brushProperty name="width" value="0.05" units="cm"/>
      <inkml:brushProperty name="height" value="0.05" units="cm"/>
    </inkml:brush>
  </inkml:definitions>
  <inkml:trace contextRef="#ctx0" brushRef="#br0">23 93 9632,'-22'-21'4384,"41"13"-3840,-16 4 1631,8-1-1311,6-4 224,8 0-672,22-3-128,5 3-160,18 2-224,2 2 32,9 2 96,-10 3 0,-10 0-160,-5 3 64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4:47.055"/>
    </inkml:context>
    <inkml:brush xml:id="br0">
      <inkml:brushProperty name="width" value="0.05" units="cm"/>
      <inkml:brushProperty name="height" value="0.05" units="cm"/>
    </inkml:brush>
  </inkml:definitions>
  <inkml:trace contextRef="#ctx0" brushRef="#br0">327 632 3392,'0'-3'700,"0"0"-1,0-1 1,0 1 0,-1 0 0,1 0-1,-2-5 1,1 7-531,1 0 0,-1 0 1,1 0-1,-1 0 0,1 0 0,-1 1 0,0-1 0,0 0 1,1 0-1,-1 0 0,0 1 0,0-1 0,0 0 0,0 1 1,0-1-1,0 1 0,0-1 0,0 1 0,0-1 0,0 1 1,0 0-1,-2-1 0,-7 0-56,0 0 0,0 1 0,0 0 0,1 1 1,-1 0-1,0 0 0,0 1 0,1 0 0,-1 1 0,1 0 0,0 1 0,0 0 1,0 0-1,0 1 0,1 0 0,0 0 0,0 1 0,-8 7 0,3-2-91,0 1 0,1 1-1,0 0 1,-13 20 0,19-23 2,0 0 1,0 0-1,1 0 0,1 0 1,-1 1-1,2 0 1,-5 18-1,7-24 26,1-1 0,-1 1 0,1 0-1,0-1 1,1 1 0,-1 0 0,1-1 0,0 1-1,0 0 1,0-1 0,1 1 0,1 4 0,-1-7-14,-1 1 0,1 0 1,-1-1-1,1 1 0,0-1 1,0 1-1,0-1 1,1 0-1,-1 0 0,0 0 1,1 0-1,-1-1 1,1 1-1,0-1 0,0 1 1,-1-1-1,1 0 0,5 2 1,-1-2 49,0 0-1,0 0 1,0-1 0,0 0-1,0 0 1,0 0 0,0-1-1,0 0 1,-1-1 0,1 1 0,0-1-1,-1-1 1,1 1 0,-1-1-1,1 0 1,-1 0 0,0-1-1,8-6 1,-7 4-24,0 0-1,-1-1 1,1 1-1,-1-1 1,0 0 0,-1-1-1,0 0 1,0 0-1,-1 0 1,0 0 0,0 0-1,-1-1 1,4-15-1,-3 9-65,-1 0 0,-1 0-1,-1-1 1,0 1 0,-1-1-1,-2-22 1,1 33-19,0-1-1,0 1 1,0 0 0,-1-1-1,0 1 1,0 0 0,0 0-1,0 0 1,-1 1 0,0-1-1,0 0 1,0 1 0,-1 0-1,1 0 1,-1 0 0,0 0-1,0 0 1,-1 1-1,1 0 1,-1 0 0,-8-4-1,10 6 24,-9-8-37,12 9 32,1 0 1,-1 0-1,0 0 0,0 0 1,0 0-1,0 0 0,0 0 1,0 0-1,0 0 1,0 0-1,0 0 0,1 0 1,-1 0-1,0 0 0,0 0 1,0 0-1,0 0 0,0-1 1,0 1-1,0 0 0,0 0 1,0 0-1,0 0 0,0 0 1,0 0-1,0 0 0,0 0 1,0 0-1,0-1 0,0 1 1,0 0-1,0 0 0,0 0 1,0 0-1,0 0 0,0 0 1,0 0-1,0 0 0,0-1 1,0 1-1,0 0 0,0 0 1,0 0-1,0 0 0,0 0 1,0 0-1,0 0 0,0 0 1,12-2 173,7-5-15,-1-1 0,0 0 0,-1-1 0,0-1 0,-1-1 0,0 0-1,0-1 1,-1 0 0,-1-2 0,0 0 0,0 0 0,15-23-1,-4-4-3,34-73-1,20-89-308,-77 199 147,1-1-68,-1 6 1,0 15-28,-8 114-257,5-100 317,-20 190 45,11-133 20,-58 330 78,-34-37 304,11-125 619,86-243-932,3-6 26,0-1 0,0 0 0,0 0-1,-1 0 1,0 0 0,0 0 0,0 0-1,-1-1 1,1 1 0,-8 5 0,11-9-94,-1-1 1,1 1-1,0-1 1,-1 0 0,0 1-1,1-1 1,-1 1-1,1-1 1,-1 0-1,1 1 1,-1-1 0,0 0-1,1 0 1,-1 0-1,0 0 1,1 1 0,-1-1-1,1 0 1,-1 0-1,0 0 1,1 0-1,-1 0 1,0 0 0,1-1-1,-1 1 1,0 0-1,1 0 1,-1 0 0,0-1-1,1 1 1,-1 0-1,1 0 1,-1-1-1,1 1 1,-1-1 0,1 1-1,-1 0 1,1-1-1,-1 1 1,1-1 0,-1 1-1,1-1 1,0 0-1,-1 1 1,1-1-1,0 1 1,-1-1 0,1 0-1,0 0 1,-2-4 43,1 1 1,0-1-1,0 1 1,0-1 0,1 0-1,-1-8 1,2-3-47,0 1 0,0-1 1,2 0-1,0 1 1,1-1-1,0 1 0,1 0 1,1 0-1,13-24 1,-8 21 36,0 1 0,1 1 1,1 0-1,0 1 1,1 0-1,1 1 0,18-15 1,-12 14-428,1 1 1,0 0-1,0 2 1,2 0-1,-1 2 0,1 0 1,1 2-1,0 1 0,0 0 1,0 2-1,1 1 1,44-1-1,-23 7-2874,0 4-3650,-8 1 2391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4.186"/>
    </inkml:context>
    <inkml:brush xml:id="br0">
      <inkml:brushProperty name="width" value="0.05" units="cm"/>
      <inkml:brushProperty name="height" value="0.05" units="cm"/>
    </inkml:brush>
  </inkml:definitions>
  <inkml:trace contextRef="#ctx0" brushRef="#br0">34 456 1984,'-2'0'172,"1"1"0,-1 0 0,1 0 0,0-1 0,-1 1 0,1 0 0,0 0-1,0 0 1,0 0 0,-1 0 0,1 0 0,0 1 0,1-1 0,-1 0 0,-1 2 0,0 0 598,0 0 0,0 0 0,0 0 0,1 1-1,-3 5 1,4-8-566,0-1 0,0 1 0,0 0 0,0 0 0,0-1 0,0 1 0,0 0 0,1 0 0,-1-1 0,0 1 0,0 0 0,1 0 0,-1-1 0,1 1 0,-1 0-1,0-1 1,1 1 0,-1-1 0,1 1 0,-1-1 0,1 1 0,0-1 0,-1 1 0,1-1 0,-1 1 0,1-1 0,0 0 0,1 1 0,-1 0-59,1 0 1,-1-1-1,1 1 1,0-1-1,-1 1 1,1-1-1,0 0 1,-1 0 0,1 0-1,0 1 1,-1-2-1,1 1 1,2 0-1,4-3 107,0 0 0,0 0 1,-1-1-1,0 1 0,1-2 0,-1 1 0,0-1 1,7-7-1,47-50 317,-44 43-368,294-307 1180,-287 296-1201,-19 24-183,-1 0 0,1 0-1,0 1 1,0-1 0,8-5-1,-14 12-39,0 1 0,-1 0 0,1 0 0,0 0 0,0-1 0,0 1 0,0 0 0,0 0-1,1 0 1,-1 0 0,1 1 0,-1-1 0,1 2 0,-6 40-42,5-34 43,-4 37 107,3 0 0,2 0 1,9 73-1,-8-111-7,1 1 1,0 0-1,0-1 0,1 1 0,0-1 1,1 0-1,0 0 0,1 0 1,0-1-1,0 1 0,0-1 0,1-1 1,7 8-1,-11-13-23,-1-1 0,0 1 1,1-1-1,-1 0 0,1 1 0,-1-1 1,1 0-1,-1 0 0,1 0 0,0 0 1,0-1-1,-1 1 0,1 0 0,0-1 0,0 1 1,0-1-1,0 0 0,0 1 0,0-1 1,0 0-1,0 0 0,0 0 0,-1-1 1,1 1-1,0 0 0,0-1 0,0 1 0,0-1 1,0 0-1,-1 1 0,1-1 0,3-2 1,0-1 47,1-1 1,-1 0 0,-1 0-1,1-1 1,-1 1-1,0-1 1,0 0 0,6-11-1,0-6 34,10-28 0,-9 17-59,35-91 13,-36 102-95,1 0 0,1 1-1,19-27 1,-30 47-5,0 1-1,0 0 1,1-1 0,-1 1-1,0 0 1,0 0-1,1 0 1,-1 0-1,1 0 1,-1 0 0,1 0-1,-1 0 1,1 0-1,-1 1 1,1-1 0,0 1-1,2-1 1,-3 1 16,0 0 1,0 0-1,0 0 1,0 0-1,0 1 1,1-1-1,-1 0 1,0 1-1,0-1 1,0 1-1,0-1 1,0 1-1,0 0 1,0-1-1,0 1 0,0 0 1,-1 0-1,1-1 1,0 1-1,0 0 1,-1 0-1,1 0 1,0 0-1,-1 0 1,1 0-1,-1 0 1,1 1-1,3 7-9,-1-1 0,-1 1 0,1 0 0,-1 0 1,-1 0-1,1 0 0,-2 0 0,1 0 0,-1 0 0,-2 12 0,-1 2 122,-1 0 0,-13 40 0,15-56-55,0-1 1,0 1-1,-1-1 0,0 1 1,0-1-1,-1 0 0,1 0 1,-1 0-1,0-1 0,-1 0 1,-5 6-1,6-7 23,-1 0 0,0-1 1,0 0-1,0 0 0,-8 4 0,11-6-50,0 0-1,0-1 1,0 1-1,0-1 1,0 1-1,0-1 1,0 0-1,0 0 1,0 0-1,0 0 0,0 0 1,0 0-1,0 0 1,0-1-1,0 1 1,0-1-1,0 1 1,-3-3-1,-25-11-27,22 7-22,14 9 32,-1 0 1,1 0 0,-1-1 0,1 0 0,0 0 0,7 0 0,2 1-93,206 24-537,-126-23-5430,-67-3 3580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4.574"/>
    </inkml:context>
    <inkml:brush xml:id="br0">
      <inkml:brushProperty name="width" value="0.05" units="cm"/>
      <inkml:brushProperty name="height" value="0.05" units="cm"/>
    </inkml:brush>
  </inkml:definitions>
  <inkml:trace contextRef="#ctx0" brushRef="#br0">25 48 6144,'-25'-34'2784,"25"26"-2432,0 2-256,0 12-128,11-6-544,3 8 320,19-4-4256,4-1 2464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5.853"/>
    </inkml:context>
    <inkml:brush xml:id="br0">
      <inkml:brushProperty name="width" value="0.05" units="cm"/>
      <inkml:brushProperty name="height" value="0.05" units="cm"/>
    </inkml:brush>
  </inkml:definitions>
  <inkml:trace contextRef="#ctx0" brushRef="#br0">14 924 3232,'-11'8'1035,"11"-8"-1025,-1 0 0,1 0 0,0 0 0,0 0 0,0 0 0,0 0 0,0 0 0,0 0 0,0 0 0,-1 0 0,1 0 0,0 0 0,0 1 0,0-1 0,0 0 0,0 0 0,0 0 0,0 0 0,0 0 0,0 0 0,0 0 0,0 0 0,0 1 0,0-1 0,0 0 0,0 0 0,-1 0 0,1 0 0,0 0 0,0 0 1,0 1-1,0-1 0,1 0 0,-1 0 0,0 0 0,0 0 0,0 0 0,0 0 0,0 1 0,0-1 0,0 0 0,0 2-18,3 12 2263,-1 0 0,1 16 0,-3-29-2178,0-1 0,0 0 0,0 0 0,0 1 0,0-1 0,1 0 0,-1 1 0,0-1-1,0 0 1,0 0 0,0 0 0,0 1 0,1-1 0,-1 0 0,0 0 0,0 1 0,0-1 0,1 0 0,-1 0 0,0 0 0,0 0 0,1 1 0,-1-1 0,0 0-1,0 0 1,1 0 0,-1 0 0,0 0 0,0 0 0,1 0 0,-1 0 0,0 0 0,1 0 0,-1 0 0,0 0 0,0 0 0,1 0 0,-1 0 0,0 0 0,1 0-1,-1 0 1,0 0 0,0 0 0,1 0 0,-1-1 0,0 1 0,1 0 0,15-8 1638,-14 8-1502,5-5 48,-1 1 0,1-1-1,-1 0 1,0 0 0,0-1-1,-1 0 1,7-8 0,32-50 476,-33 46-483,148-197 960,20 16-465,-148 168-571,-2-3 0,-1 0-1,-2-2 1,-1 0 0,21-44 0,-29 46 54,22-66 0,-35 87-151,-2 7-90,1 0 0,-2-1 0,1 1-1,-1-1 1,1-10 0,-12 35-417,-15 37 351,-3-2 0,-53 78 1,67-111 78,1 1 1,2 1 0,0 0-1,1 1 1,1 0 0,1 0-1,1 1 1,1 0 0,2 0-1,0 1 1,1-1 0,2 1-1,0 0 1,2-1 0,4 29-1,-4-46 52,0 0-1,1 0 1,0 0 0,0-1-1,1 1 1,0 0-1,0-1 1,1 0-1,-1 0 1,10 11 0,-10-13-18,0-1 0,1 0 1,-1 0-1,1 0 0,0 0 1,0-1-1,0 1 0,0-1 1,0 0-1,0 0 0,0 0 1,1-1-1,-1 0 0,1 0 1,-1 0-1,1 0 0,8 0 1,-5-2 2,-1 1 0,1-1 1,-1-1-1,1 0 1,-1 0-1,0 0 0,0-1 1,0 0-1,0 0 1,0-1-1,-1 0 0,1 0 1,-1 0-1,11-11 0,2-4 108,0-1 0,28-41-1,-34 43-133,-1-1 0,0 0 0,-2 0 0,16-42 0,-26 59-24,1 1-1,-1-1 1,1 1 0,-1-1 0,0 1-1,0-1 1,0 0 0,1 1 0,-2-1-1,1 1 1,0-1 0,0 0 0,0 1-1,-1-3 1,1 4 4,-1-1-1,1 1 0,0 0 1,0 0-1,0-1 1,0 1-1,0 0 0,0 0 1,-1-1-1,1 1 1,0 0-1,0 0 0,0-1 1,0 1-1,-1 0 1,1 0-1,0 0 0,0-1 1,-1 1-1,1 0 1,0 0-1,0 0 0,-1 0 1,1 0-1,0 0 1,-1 0-1,1 0 0,0-1 1,0 1-1,-1 0 1,1 0-1,0 0 1,-1 0-1,1 0 0,0 0 1,-1 1-1,1-1 1,0 0-1,0 0 0,-1 0 1,1 0-1,0 0 1,0 0-1,-1 0 0,1 1 1,0-1-1,0 0 1,-1 0-1,1 1 0,-11 11-162,5-1 173,1 1 0,0 0-1,1 0 1,1 1 0,0 0-1,1-1 1,0 1 0,1 0-1,0 0 1,1 0 0,0 0-1,1 0 1,1-1 0,0 1-1,6 21 1,-6-28 32,1 0 1,0 0-1,0 0 1,0 0-1,1 0 1,-1-1-1,10 10 1,-12-14-16,0 0 0,0 1 1,0-1-1,0 0 0,1 0 1,-1 0-1,0 0 0,1 0 1,-1 0-1,1-1 0,-1 1 1,1 0-1,-1-1 0,1 1 1,0-1-1,-1 1 0,1-1 1,-1 0-1,1 0 0,0 0 1,0 0-1,-1 0 0,1 0 1,0 0-1,-1-1 0,1 1 1,-1 0-1,1-1 0,0 1 1,-1-1-1,1 0 0,-1 0 1,1 1-1,-1-1 1,2-2-1,2-1 16,0-1 1,-1 1 0,1-1-1,-1-1 1,0 1-1,0 0 1,-1-1 0,0 0-1,0 0 1,0 0-1,-1 0 1,1-1 0,-2 1-1,1 0 1,-1-1 0,0 0-1,0 1 1,0-1-1,-1 0 1,-1-8 0,-1-4-32,-1 0 0,0 0 0,-11-30 0,10 37-75,-1 0 1,0 0 0,0 0 0,-1 1-1,-1 0 1,-12-16 0,-2 9-493,24 20 543,1 0 0,0 0 1,-1 0-1,1 0 0,0-1 1,0 1-1,0-1 0,6 1 0,48 11 163,168 21-93,-208-32-559,1-1-1,19-1 1,0-6-3047,-33 5 2335,-1-1 1,1 1-1,-1-1 0,1 0 0,4-3 1,-8 5 1086,-1 0 0,0 0 0,0 0 0,1 0 0,-1-1 0,0 1 0,0 0 0,1 0 0,-1 0 0,0 0 0,0-1 0,1 1-1,-1 0 1,0 0 0,0 0 0,0-1 0,0 1 0,1 0 0,-1 0 0,0-1 0,0 1 0,0 0 0,0 0 0,0-1 0,0 1 0,0 0 0,1-1 0,-1 1 0,0 0 0,0-1 0,-10-5-4058,-4 1 920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16.259"/>
    </inkml:context>
    <inkml:brush xml:id="br0">
      <inkml:brushProperty name="width" value="0.05" units="cm"/>
      <inkml:brushProperty name="height" value="0.05" units="cm"/>
    </inkml:brush>
  </inkml:definitions>
  <inkml:trace contextRef="#ctx0" brushRef="#br0">37 63 7552,'-37'-14'3424,"46"23"-2976,2-9 1184,3 0-992,28 0 288,10 0-544,28-4 0,1 4-256,8-8 64,-3-5-96,19 1-64,-11 7 0,9-7-4064,-3 8 2208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0.015"/>
    </inkml:context>
    <inkml:brush xml:id="br0">
      <inkml:brushProperty name="width" value="0.05" units="cm"/>
      <inkml:brushProperty name="height" value="0.05" units="cm"/>
    </inkml:brush>
  </inkml:definitions>
  <inkml:trace contextRef="#ctx0" brushRef="#br0">14 1056 2912,'-11'19'1707,"8"-16"-273,7 0 1163,-4-3-2477,1 0 0,-1 0 0,0 0 0,0 1 0,1-1-1,-1 0 1,0 0 0,0 0 0,1 0 0,-1 0-1,0 0 1,1 0 0,-1 0 0,0 0 0,1 0 0,-1 0-1,0 0 1,0 0 0,1 0 0,-1 0 0,0 0 0,0 0-1,1-1 1,-1 1 0,0 0 0,1 0 0,-1 0 0,0 0-1,0-1 1,0 1 0,1 0 0,-1 0 0,0 0-1,0-1 1,0 1 0,1 0 0,-1-1 0,11-12 1323,-7 8-725,8-11-42,-2-1 1,0 0-1,0-1 0,11-32 1,-1 4-230,1 4-52,2 0-1,1 1 1,45-54 0,19-9 703,-28 37-1028,-59 67-78,-1 0-1,0 0 1,0 0 0,1 0 0,-1 0 0,0-1 0,0 1 0,1 0-1,-1 0 1,0 0 0,0 1 0,1-1 0,-1 0 0,0 0 0,0 0 0,1 0-1,-1 0 1,0 0 0,0 0 0,0 0 0,1 0 0,-1 1 0,0-1 0,0 0-1,0 0 1,1 0 0,-1 0 0,0 1 0,0-1 0,0 0 0,0 0-1,1 0 1,-1 1 0,0-1 0,0 0 0,0 0 0,0 1 0,0-1 0,0 0-1,0 0 1,0 1 0,5 11-106,-4-12 116,5 23 128,6 27 0,2 12-86,-3-28 100,1 8 23,23 52 0,-28-80-122,0 0 1,1-1 0,0 0-1,1 0 1,0-1 0,1 0-1,16 15 1,-18-20 44,0-1-1,0 1 1,1-2-1,11 7 1,-16-10-38,0 0 0,0 0 0,1 0 0,-1-1 0,1 0 0,-1 0 0,1 0 0,0-1 0,-1 1 0,1-1 0,7-1 0,-6 0 10,1 0 0,-1-1 0,0 0-1,0 0 1,0-1 0,0 0 0,0 0 0,0 0 0,-1 0-1,1-1 1,-1 0 0,7-6 0,3-6 50,-1 0 0,17-24 0,-27 35-127,10-15 66,0-1 1,-1 0-1,15-36 0,-24 47-25,0 1 0,0-2 0,-1 1 0,-1 0 0,0-1 0,0 1 0,-1-1 0,-1 0 0,0 1 0,-1-16 0,1 24-44,-1-1 0,1 1 1,-1 0-1,1 0 0,-1 0 1,0 0-1,0 0 0,0 0 0,0 0 1,0 0-1,0 0 0,-1 0 1,1 0-1,-3-1 0,3 2 4,0 0-1,0 1 1,1-1-1,-1 1 0,0 0 1,0-1-1,0 1 1,0 0-1,0-1 1,0 1-1,0 0 1,0 0-1,-1 0 1,1 0-1,0 0 1,0 0-1,0 0 1,0 0-1,0 1 1,0-1-1,0 0 1,0 1-1,0-1 0,0 0 1,0 1-1,1-1 1,-1 1-1,0 0 1,0-1-1,0 1 1,0 0-1,-5 4 15,1 1-1,-1-1 1,2 1-1,-1 0 1,0 0-1,1 0 1,0 1-1,1 0 1,0-1-1,0 1 1,0 0-1,-2 12 1,0-2 21,2 1 1,0-1-1,1 1 1,1 20 0,1-28 24,0 1 1,0-1 0,1 1-1,1 0 1,0-1 0,0 0-1,1 1 1,0-1 0,1 0-1,0-1 1,7 13 0,-9-20-32,0 1 1,1-1-1,-1 1 1,0-1-1,1 0 1,-1 0 0,1 0-1,0 0 1,0 0-1,-1-1 1,1 1 0,0-1-1,0 0 1,1 0-1,-1 0 1,0 0-1,0 0 1,0-1 0,1 0-1,-1 1 1,6-2-1,5 0 23,1 0 1,-1-1-1,23-7 0,-29 7-32,53-15 132,92-40 1,52-38-121,-185 85-41,106-56 148,-35 16 161,-86 47-267,4-1 3,0 0 1,-1-1 0,1 0-1,-1-1 1,10-9-1,-18 15-26,0 0 0,0 0 0,0 0 0,1-1 0,-1 1 0,0 0 0,0 0-1,0 0 1,0-1 0,0 1 0,0 0 0,0 0 0,0 0 0,0-1 0,1 1 0,-1 0 0,0 0-1,0 0 1,0-1 0,0 1 0,0 0 0,0 0 0,0-1 0,-1 1 0,1 0 0,0 0 0,0 0 0,0-1-1,0 1 1,0 0 0,0 0 0,0-1 0,0 1 0,0 0 0,-1 0 0,1 0 0,0 0 0,0-1-1,0 1 1,0 0 0,-1 0 0,1 0 0,0 0 0,0 0 0,0 0 0,-1-1 0,1 1 0,0 0 0,0 0-1,0 0 1,-1 0 0,1 0 0,-17-2-147,13 3 134,1 0 0,-1 0 0,0 1 0,0-1 0,0 1 0,1 0-1,-1 0 1,1 0 0,-5 3 0,-29 27-159,24-20 155,0 0 34,1 0-1,0 1 1,1 0 0,0 1-1,1 1 1,0-1-1,2 2 1,-15 31 0,19-37-13,1 0 1,0 1-1,1-1 1,0 1-1,0 0 1,1 0 0,0-1-1,1 1 1,1 0-1,-1 0 1,2 0 0,-1-1-1,2 1 1,-1-1-1,7 16 1,-7-22 24,-1 0 1,1 0-1,1 0 0,-1 0 1,0-1-1,1 1 0,5 5 1,-8-9 59,0 1-86,1 0 0,-1 0 0,0 0 0,1-1-1,-1 1 1,0 0 0,1 0 0,-1-1 0,1 1 0,-1 0 0,1-1 0,-1 1 0,1-1 0,0 1 0,-1 0 0,1-1-1,0 1 1,-1-1 0,1 0 0,0 1 0,0-1 0,-1 0 0,2 1 0,3 1 80,-5-1-41,0-1-35,1 1 0,-1-1 1,0 1-1,0-1 1,0 1-1,0-1 0,0 1 1,1-1-1,-1 0 1,0 1-1,0-1 0,1 1 1,-1-1-1,0 0 1,1 1-1,-1-1 0,0 0 1,1 1-1,-1-1 1,0 0-1,1 0 0,-1 1 1,1-1-1,-1 0 1,1 0-1,-1 0 0,1 0 1,4 3 71,-5-3 139,20 0-70,-19-1-136,0 1 0,0 0 1,0-1-1,0 1 1,0 0-1,0-1 1,0 0-1,0 1 1,0-1-1,0 1 1,0-1-1,-1 0 1,1 0-1,0 1 1,0-1-1,-1 0 1,1 0-1,0 0 1,-1 0-1,1 0 1,0-1-1,3-6-137,-4 8 131,0 0 0,0 0-1,0 0 1,0 0-1,0 0 1,0 0 0,0 0-1,1 0 1,-1 0-1,0 1 1,0-1 0,0 0-1,0 0 1,0 0 0,0 0-1,0 0 1,0 0-1,0 0 1,0 0 0,0 0-1,0 0 1,1 0-1,-1 0 1,0 0 0,0 0-1,0 0 1,0 0-1,0 0 1,0 0 0,0 0-1,0 0 1,1 0 0,-1 0-1,0 0 1,0 0-1,0 0 1,0 0 0,0 0-1,0 0 1,0 0-1,0 0 1,0 0 0,1 0-1,-1 0 1,0 0 0,0 0-1,0 0 1,0 0-1,0 0 1,0 0 0,0 0-1,0 0 1,0-1-1,0 1 1,0 0 0,0 0-1,0 0 1,0 0 0,0 0-1,1 0 1,-1 0-1,0 0 1,0 0 0,0-1-1,0 1 1,0 0-1,0 0 1,0 0 0,0 0-1,0 1-17,0-2-10,0-8-140,0 10 257,1-5-48,2 2-14,-1-1 0,0 0 1,-1 0-1,1 0 1,0 0-1,-1 0 0,0 0 1,0-1-1,0 1 1,0 0-1,1-7 1,4-10 48,11-29 41,3 2 0,2 0-1,31-48 1,-16 37-90,30-65 1,-51 86-38,-2 1 0,-1-2 0,8-40 0,1-11-112,14-122 0,-35 203 37,-1-1-1,0 1 1,-1 0 0,-2-17 0,3 25 72,0 0 1,0 0 0,0-1-1,-1 1 1,1 0-1,0 0 1,0-1 0,0 1-1,0 0 1,0 0-1,0-1 1,0 1 0,0 0-1,-1 0 1,1 0 0,0-1-1,0 1 1,0 0-1,0 0 1,-1 0 0,1 0-1,0-1 1,0 1-1,0 0 1,-1 0 0,1 0-1,0 0 1,0 0-1,-1 0 1,1 0 0,0 0-1,0 0 1,-1 0-1,1 0 1,0 0 0,-10 5-197,-3 12 41,0 5 122,2 2-1,0 0 1,2 0 0,-11 41-1,18-59 54,-2 8-17,-56 225-77,55-208 88,1-1 1,2 1-1,1-1 0,1 1 1,1 0-1,7 30 1,-3-33 52,2-1 0,0 0 0,13 27 1,-13-38-45,1 0 0,0 0 0,1-1 0,0 0 0,2-1 0,11 13 0,-18-22 30,1-1 1,-1 1-1,1-2 1,0 1 0,0 0-1,0-1 1,0 0-1,1 0 1,-1 0-1,1-1 1,0 0-1,7 2 1,-8-3-19,-1 0 0,0-1 0,0 0 0,0 0 0,1 0 0,-1-1-1,0 1 1,0-1 0,0 0 0,0 0 0,0 0 0,0-1 0,0 0 0,0 1 0,0-1 0,-1-1 0,1 1 0,5-5 0,0-1-1,0-1 1,0 0 0,-1-1-1,13-18 1,25-48 76,-28 45-36,0-1-5,0-1 0,20-56-1,-32 75-74,-5 12-25,1-1 0,-1 0-1,0 0 1,0 0 0,0 0-1,-1-1 1,1-2 0,-1 5-103,-3 23-411,-2 45 442,8 131 0,-1-158 185,-2-31-20,1-1 0,-1 1 0,1 0 0,1 0 0,0-1 0,0 1 0,4 9 0,-6-18-38,1 1 1,-1 0 0,0-1 0,1 1 0,-1-1 0,0 1 0,1-1 0,-1 1 0,1-1 0,-1 0 0,1 1 0,-1-1 0,1 1 0,-1-1 0,1 0-1,-1 1 1,1-1 0,-1 0 0,1 0 0,-1 0 0,1 1 0,0-1 0,-1 0 0,1 0 0,0 0 0,-1 0 0,1 0 0,-1 0 0,1 0 0,0 0-1,-1 0 1,1 0 0,0 0 0,-1-1 0,1 1 0,-1 0 0,1 0 0,-1-1 0,1 1 0,-1 0 0,1-1 0,-1 1 0,1 0 0,-1-1-1,1 1 1,-1-1 0,1 1 0,0-1 0,3-4 42,0 0 0,0 0 0,6-11 0,21-35 57,56-84-4,-69 110-146,1 1 0,2 0 0,27-24 0,-29 28-75,-16 16 62,0 1-1,0 0 1,0-1 0,0 1 0,0 0 0,1 0 0,0 1 0,-1-1 0,7-2 0,-10 5 46,0 0-1,0 0 1,1 0 0,-1 0-1,0 0 1,0 0 0,0 0-1,0 0 1,0 0 0,0 0 0,1 0-1,-1 0 1,0 1 0,0-1-1,0 0 1,0 0 0,0 0-1,0 0 1,0 0 0,0 0 0,0 0-1,0 1 1,0-1 0,1 0-1,-1 0 1,0 0 0,0 0-1,0 0 1,0 0 0,0 1 0,0-1-1,0 0 1,0 0 0,0 0-1,0 0 1,0 0 0,0 1-1,0-1 1,0 0 0,-1 0 0,1 0-1,0 0 1,0 1 0,-1 11-142,-1-3 99,-5 41-107,3-19 154,0 0 0,2 52 1,15 21 19,-13-102 2,1 0-1,-1 0 1,0 0 0,1 0-1,-1-1 1,1 1 0,0 0 0,-1-1-1,1 1 1,0 0 0,0-1 0,0 1-1,0-1 1,1 1 0,-1-1 0,0 0-1,1 0 1,-1 1 0,0-1-1,1 0 1,0 0 0,-1 0 0,1 0-1,-1-1 1,1 1 0,0 0 0,0-1-1,-1 1 1,1-1 0,0 0-1,0 1 1,0-1 0,0 0 0,-1 0-1,1 0 1,0 0 0,0-1 0,0 1-1,0 0 1,-1-1 0,3 0-1,4-3-3,0 0-1,0-1 1,0 1-1,0-2 1,-1 1-1,0-1 1,9-10-1,43-52-93,-52 59 56,16-19 0,58-69 219,-13 26-381,-62 64 172,0 2 25,0-1 0,0 0-1,-1 0 1,0-1 0,8-12-1,-13 18-31,1 0 0,-1 0 0,1 0-1,0 0 1,-1 0 0,1 0 0,0 0 0,0 0-1,-1 0 1,1 1 0,0-1 0,0 0 0,0 0-1,0 1 1,0-1 0,0 1 0,0-1 0,0 1 0,0-1-1,0 1 1,0 0 0,1-1 0,-1 1 0,0 0-1,0 0 1,0 0 0,2 0 0,11 2-81,-13-2 90,-1 0 0,1 0 1,-1 0-1,1 0 0,-1 1 1,1-1-1,-1 0 0,1 0 1,-1 0-1,1 1 0,-1-1 1,1 0-1,-1 0 0,1 1 1,-1-1-1,0 1 0,1-1 1,-1 0-1,1 1 0,-1-1 1,0 1-1,1 0 0,-2-1 8,0 0 1,0 1-1,0-1 0,0 0 0,1 1 1,-1-1-1,0 1 0,0-1 0,1 1 0,-1 0 1,0-1-1,0 2 0,-10 9-56,0 0 0,-17 14 0,24-21 49,0-1 0,1 0 1,0 1-1,-1 0 0,1 0 1,1 0-1,-3 5 0,-3 2-28,4-3 15,-1 0 0,1 0 0,1 0 0,0 0 0,0 0 0,0 1 0,-1 13 0,2-6 35,0 0 1,1 0 0,2 21 0,-1-32-27,1 11 40,4 24-1,-4-37-11,0 1-1,0 0 1,0-1-1,0 1 1,1-1-1,-1 1 1,1-1-1,0 0 1,0 0-1,0 0 1,0 0-1,5 5 1,-6-8-5,0 1 0,1 0 0,-1 0 0,0-1-1,1 1 1,-1 0 0,0-1 0,1 0 0,-1 1 0,1-1 0,-1 0 0,1 0 0,-1 1 0,1-1 0,-1 0 0,1-1 0,-1 1-1,1 0 1,-1 0 0,1-1 0,-1 1 0,1-1 0,1 0 0,4-2 23,-1 0-1,1-1 1,8-6-1,-12 7-39,350-216 130,-342 212-98,12-6 97,38-31 0,-54 39-102,-1-2 0,1 1-1,-1-1 1,0 0-1,0 0 1,-1-1 0,0 1-1,7-17 1,-11 23-38,0-1 0,-1 0-1,1 0 1,-1 0 0,1 0 0,-1 1 0,1-1 0,-1 0 0,0 0 0,0 0-1,0 0 1,0 0 0,0 0 0,-1 0 0,0-3 0,0 4 2,1 0 0,-1-1-1,0 1 1,0 0 0,0 0 0,0 1 0,0-1 0,0 0-1,0 0 1,0 0 0,0 1 0,0-1 0,0 0 0,0 1-1,-1-1 1,1 1 0,0-1 0,0 1 0,-1 0 0,1 0-1,0-1 1,-1 1 0,1 0 0,0 0 0,-1 0 0,0 1-1,-15 0-108,0 0-1,1 2 1,-30 7-1,-48 22-117,85-29 256,-1 1 1,1 1 0,0 0-1,0 0 1,0 0-1,1 1 1,-15 14 0,19-16-4,0 0 0,1 1 0,0-1 0,0 1 1,0 0-1,0 0 0,1 0 0,0 0 0,0 0 1,0 0-1,1 1 0,-1-1 0,1 1 1,1-1-1,-1 1 0,1 5 0,0-2 10,0-1 1,1 0-1,0 0 0,1 1 0,0-1 1,0 0-1,0 0 0,1-1 1,1 1-1,-1-1 0,1 1 0,0-1 1,11 13-1,-8-12 41,1 0 1,0 0-1,0-1 0,1 0 1,0-1-1,0 0 0,1 0 1,-1-1-1,20 8 0,-16-8-13,0-1 0,0 0 0,0-1-1,1 0 1,0-2 0,-1 1 0,1-1-1,0-1 1,0-1 0,-1 0 0,1 0-1,0-2 1,-1 0 0,0 0 0,1-1-1,-1-1 1,18-8 0,-16 3-1263,0 0 1,-1-1 0,24-23 0,32-44-6595,-50 55 3423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2.359"/>
    </inkml:context>
    <inkml:brush xml:id="br0">
      <inkml:brushProperty name="width" value="0.05" units="cm"/>
      <inkml:brushProperty name="height" value="0.05" units="cm"/>
    </inkml:brush>
  </inkml:definitions>
  <inkml:trace contextRef="#ctx0" brushRef="#br0">0 1015 4224,'0'0'6133,"6"9"-1194,1-8-3740,-6 0-1085,0-1 0,0 0 0,0 1 0,-1-1 0,1 0 0,0 0 0,0 0 0,0 0 0,0 0 0,0 0 0,0 0 0,0 0 0,0 0 0,-1 0 0,3-1 0,11-6 397,0 0 1,0-2-1,-1 1 0,0-1 0,19-19 0,11-6-95,224-153 416,-244 169-635,24-27 1,-45 39-227,-5 13-236,0 2 235,0 0 0,-8 14-1,8-16 7,-1 1-1,1-1 1,1 1-1,-4 13 1,4-11 43,1 0 1,0 1-1,1 0 1,0-1-1,4 20 1,-4-27 26,1 1 1,-1-1 0,1 0 0,0 0 0,0 0 0,0 0 0,1 0 0,-1-1 0,1 1 0,0 0 0,0 0 0,-1-1-1,2 0 1,-1 1 0,0-1 0,0 0 0,1 0 0,-1 0 0,1 0 0,0 0 0,-1-1 0,1 1 0,5 1 0,-6-3 5,1 1 0,-1-1 1,0 0-1,1 0 0,-1 0 1,0 0-1,1 0 0,-1 0 1,0-1-1,1 1 0,-1-1 1,0 0-1,0 0 0,3-1 1,31-19 268,-23 13-302,112-73 311,-77 49-111,-9 5-195,-1-2 0,-2-1 0,64-68 0,-80 73-2,0 0 0,-1-2 1,-2 0-1,21-45 0,-10 10 13,20-69 1,-13 9 5,-24 80-338,-10 37 263,0 0 1,-1 0 0,1 0 0,-2-7 0,1 11 17,0 0-1,0 1 1,0-1-1,0 0 1,0 0 0,0 0-1,-1 1 1,1-1-1,0 0 1,-1 1-1,1-1 1,0 0 0,-1 0-1,1 1 1,-1-1-1,0 0 1,1 1 5,-1 0 0,1 0 0,-1-1 0,1 1 0,-1 0 0,1 0 0,-1 0 0,1 0 0,-1 0 0,1 0 0,-1 0 0,1 0 0,-1 1 0,1-1 0,-1 0 0,1 0 0,-1 0 0,1 1 1,-1-1-1,1 0 0,-1 0 0,1 1 0,0-1 0,-1 0 0,1 1 0,-1-1 0,1 0 0,-1 2 0,-14 12-27,1 1 0,0 0 0,2 2 0,-1-1 0,2 2 0,0-1 0,-10 24 0,-4 16 33,-18 64-1,-1 43 12,37-128 49,2 0 0,-2 59 0,8-84-32,0 0-1,0-1 1,1 1 0,1 0 0,0-1 0,0 1-1,1-1 1,0 0 0,1 0 0,7 13 0,-9-19 36,0 0 0,1 1 1,-1-1-1,1 0 1,-1-1-1,1 1 1,1-1-1,-1 0 1,0 0-1,1 0 0,-1 0 1,1-1-1,0 0 1,0 0-1,8 2 1,-7-2 25,1-2 1,0 1 0,0-1-1,0 1 1,-1-2-1,1 1 1,0-1 0,0 0-1,-1-1 1,1 1 0,9-5-1,2-2 35,18-10 1,-18 8-26,4-2-9,35-27-1,-47 31-53,5-4-45,0-1 0,14-16 0,11-11-140,-31 30 106,-3 5-208,-2 16 77,-3-4 141,0 0-1,-1 0 1,0 0 0,0 0-1,-1 0 1,1 0 0,-2 0-1,1 0 1,-1 0 0,-4 10-1,-4 7 55,-20 34 0,22-43 147,5-10-109,0 0 1,0-1 0,0 0 0,-1 1 0,1-1 0,-1 0-1,-5 3 1,8-6-31,1 0 1,-1 0-1,0-1 0,0 1 1,0 0-1,0-1 0,0 1 0,0-1 1,-1 1-1,1-1 0,0 0 0,0 1 1,0-1-1,0 0 0,0 0 0,-1 0 1,1 0-1,0 0 0,0 0 0,0 0 1,0 0-1,-1 0 0,1 0 0,0-1 1,0 1-1,0 0 0,0-1 0,0 1 1,0-1-1,0 1 0,0-1 1,0 0-1,0 1 0,0-1 0,0 0 1,-1-1-1,1 1-23,0 0 1,1 0-1,-1 0 1,0 0-1,1 1 1,-1-1-1,0 0 1,1 0-1,0 0 1,-1 0-1,1 0 1,-1 0-1,1 0 1,0 0-1,0-1 1,0 1-1,0 0 1,0-2-1,0 3-2,0-1 0,1 0-1,-1 0 1,0 0 0,1 1 0,-1-1-1,1 0 1,-1 1 0,1-1 0,-1 0-1,1 1 1,0-1 0,-1 0 0,1 1-1,0-1 1,-1 1 0,1 0 0,1-1-1,4-2-12,0 1 0,0 0 0,0 1 0,0-1-1,7 0 1,-8 1 2,62-12-150,25-4 327,-49 12 8,17-2-1531,-22 0-2617,-19 0-446,-18 7 4050,0-1 0,-1 1 0,1 0 0,-1-1 0,1 1 0,0 0 0,-1-1 0,1 1 0,-1-1 0,1 0 0,-1 1 0,1-1 0,-1 1 0,1-1 0,-1 0 0,0 1 0,1-1 0,-1 0 0,0 1 0,1-1 0,-1-1 0,0-6-2904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2.761"/>
    </inkml:context>
    <inkml:brush xml:id="br0">
      <inkml:brushProperty name="width" value="0.05" units="cm"/>
      <inkml:brushProperty name="height" value="0.05" units="cm"/>
    </inkml:brush>
  </inkml:definitions>
  <inkml:trace contextRef="#ctx0" brushRef="#br0">35 18 6976,'-27'-14'2256,"19"10"-633,10 6-691,10 5-101,114 27 1608,-74-21-2142,10 2-98,1-2 0,0-4-1,103 4 1,-139-14-614,-7-1-2711,-6 1 1014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3.137"/>
    </inkml:context>
    <inkml:brush xml:id="br0">
      <inkml:brushProperty name="width" value="0.05" units="cm"/>
      <inkml:brushProperty name="height" value="0.05" units="cm"/>
    </inkml:brush>
  </inkml:definitions>
  <inkml:trace contextRef="#ctx0" brushRef="#br0">57 21 7040,'-37'-17'3200,"21"17"-2752,13 0 32,12 0-288,5 0-96,10-4-2240,9 4 1152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5.574"/>
    </inkml:context>
    <inkml:brush xml:id="br0">
      <inkml:brushProperty name="width" value="0.05" units="cm"/>
      <inkml:brushProperty name="height" value="0.05" units="cm"/>
      <inkml:brushProperty name="color" value="#004F8B"/>
    </inkml:brush>
  </inkml:definitions>
  <inkml:trace contextRef="#ctx0" brushRef="#br0">50 30 5312,'-1'-1'312,"1"0"0,-1 1 1,1-1-1,0 0 0,-1 0 0,1 0 0,0 0 1,0 1-1,0-1 0,-1 0 0,1 0 1,0 0-1,0 0 0,1 0 0,-1 0 1,0 0-1,0 1 0,0-1 0,0 0 1,1 0-1,-1 0 0,0 0 0,1 1 0,-1-1 1,1 0-1,-1 0 0,1 1 0,-1-1 1,1 0-1,-1 1 0,1-1 0,0 0 1,-1 1-1,1-1 0,0 1 0,10-1 9009,-14 39-7504,-18 56-341,-3 18-1123,20-87-315,-2 8 81,-2 45 0,7-68-148,2 0 0,-1 0 0,1 0 0,0 0 0,1 0 1,0 0-1,1 0 0,7 17 0,-8-22-203,-1-4 60,0 0 0,0 1 0,-1-1 1,1 1-1,-1-1 0,1 1 1,-1 0-1,0-1 0,1 1 0,-1-1 1,0 3-1,2-4-532,0 0 0,0 0 0,0-1 0,0 1 0,0-1 0,0 0 0,2-1 0,0-1-699,0 0-1,-1 0 1,1 0-1,6-8 1,1-1-2086,6-4 641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4.806"/>
    </inkml:context>
    <inkml:brush xml:id="br0">
      <inkml:brushProperty name="width" value="0.05" units="cm"/>
      <inkml:brushProperty name="height" value="0.05" units="cm"/>
    </inkml:brush>
  </inkml:definitions>
  <inkml:trace contextRef="#ctx0" brushRef="#br0">54 1055 2720,'-28'0'891,"27"0"-866,0 0 1,1 0-1,-1-1 1,0 1-1,0 1 0,0-1 1,0 0-1,1 0 1,-1 0-1,0 0 1,0 1-1,1-1 1,-1 0-1,0 0 1,0 1-1,1-1 1,-1 1-1,0-1 1,1 1-1,-1-1 1,-1 2-1,1 0 156,0-2-29,1 1 1,-1-1-1,0 1 0,1 0 1,-1-1-1,1 1 1,0 0-1,-1-1 0,1 1 1,0 0-1,-1 0 0,1-1 1,0 1-1,0 0 1,-1 0-1,1 0 0,0-1 1,0 1-1,0 0 1,0 0-1,0 0 0,0 0 1,1-1-1,-1 1 0,0 0 1,1 1-1,8 19 2363,-7-18-2288,-1-1 0,1 0 0,0 0-1,0 0 1,1 0 0,-1 0 0,0 0 0,1-1 0,-1 1-1,1-1 1,-1 1 0,1-1 0,0 0 0,-1 0 0,4 0-1,0 0 131,0 1 0,0-2 0,-1 1 0,1-1 0,0 0 0,9-1 0,-5-1 17,1 0 1,-1-1-1,0-1 1,0 1-1,0-2 0,12-6 1,55-38 862,-58 36-1037,38-25 191,-3-3 1,59-55-1,138-173-87,-202 204-239,-3-3 1,45-89 0,-80 137-25,-1 0 0,0 0 0,-2-1 0,-1 0-1,7-33 1,-9 33-57,-1 6-36,-1-1 1,0 0-1,-1 1 0,-1-1 0,0 0 0,-2-16 1,1 32 47,0 0 1,0-1-1,0 1 0,0 0 1,0 0-1,0 0 1,0-1-1,0 1 1,0 0-1,0 0 0,0 0 1,0 0-1,0-1 1,0 1-1,0 0 1,0 0-1,0 0 1,0 0-1,0-1 0,-1 1 1,1 0-1,0 0 1,0 0-1,0 0 1,0 0-1,0-1 1,0 1-1,-1 0 0,1 0 1,0 0-1,0 0 1,0 0-1,0 0 1,-1 0-1,1 0 1,0 0-1,0 0 0,0 0 1,-1 0-1,1 0 1,0 0-1,0 0 1,0 0-1,0 0 1,-1 0-1,1 0 0,0 0 1,0 0-1,0 0 1,0 0-1,-1 0 1,1 0-1,0 0 0,0 0 1,0 0-1,-1 1 1,-10 10-120,-79 102-309,65-82 486,2 0-1,-38 67 0,40-55-42,3 0 0,1 1-1,2 1 1,2 0 0,3 1-1,-10 84 1,19-115 17,0-1 0,1 1-1,1 0 1,1-1 0,0 1 0,0-1-1,7 22 1,-6-29 6,-1-1-1,1 1 1,0-1 0,1 0-1,-1 0 1,1 0-1,1-1 1,-1 1-1,1-1 1,-1 0 0,2 0-1,-1-1 1,0 1-1,1-1 1,0 0-1,0-1 1,10 5 0,-7-4 62,0-1 1,0 0-1,0-1 0,0 0 1,0 0-1,0-1 1,1-1-1,-1 1 1,1-1-1,-1-1 1,0 0-1,1 0 1,-1-1-1,0 0 1,13-5-1,-11 3-53,0-1 0,0 0 0,-1-1 0,0 0 0,0-1 0,-1 0 0,0-1-1,0 0 1,-1 0 0,0-1 0,13-17 0,35-69 153,-30 49-509,-21 38 82,-5 13-165,-5 14 31,-3 6 346,1 0 0,1 0-1,2 0 1,-3 45 0,7-65 35,0-1 0,1 0-1,-1 1 1,1-1 0,0 1 0,1-1 0,-1 0 0,1 0-1,4 8 1,-5-10 2,0 0-1,0 0 1,1 0 0,-1 0-1,1 0 1,-1-1-1,1 1 1,0 0 0,0-1-1,-1 0 1,1 1-1,0-1 1,1 0 0,-1 0-1,0 0 1,0 0 0,0-1-1,0 1 1,1 0-1,3 0 1,8-1 76,0 0 1,-1-1 0,1-1-1,0 0 1,0 0-1,17-7 1,-6 0 13,0 0 0,30-17 1,-40 17-84,-1 0 1,0-1 0,-1 0 0,0-1 0,-1 0 0,21-26 0,-4 4 15,-2-2 1,-1-1-1,34-64 0,65-167 199,-103 217-362,-12 21-277,-10 25 7,-5 19 121,-14 52 201,-60 174 44,-44 24-46,110-240 91,-144 283 56,155-305-69,-82 162 87,65-132 283,-2-2 0,-44 56-1,63-86-348,1 1 1,0-1-1,0 0 0,-1 1 0,1-1 0,-1 0 0,1 0 1,-1 0-1,0 0 0,1 0 0,-1-1 0,0 1 0,0 0 1,1-1-1,-1 1 0,-3 0 0,3-1-13,1-1 0,-1 1 0,1 0 0,-1 0 0,1-1 0,0 1 0,-1-1 0,1 1 0,-1-1-1,1 1 1,0-1 0,0 0 0,-1 0 0,1 0 0,0 0 0,-2-1 0,0-2 1,0 1 0,1-1 0,-1 1-1,1-1 1,0 0 0,0 0 0,0 0 0,1 0 0,-1 0-1,1 0 1,0-1 0,0 1 0,0-5 0,0-5-39,1 0-1,0 0 1,1 0 0,1-1-1,0 2 1,1-1 0,8-24-1,-9 30 14,2 0-1,-1 1 1,1-1-1,0 1 0,1 0 1,0 0-1,0 0 1,0 1-1,1 0 1,0 0-1,0 0 1,1 1-1,-1 0 0,15-8 1,13-3-40,62-18 0,-66 24 105,71-20 39,-56 18-81,0-2-1,60-28 1,-58 17 89,-2-1 1,0-2-1,-2-2 0,-1-2 1,44-45-1,-82 73-135,26-24 4,-2-1 1,28-39-1,-52 63 31,0-1 0,-1 0 0,0 0 0,0 0 0,-1 0 0,0 0-1,0-1 1,0 1 0,-1-1 0,0 1 0,0-1 0,0 0 0,-1 1 0,0-1 0,-1 0-1,1 1 1,-4-12 0,4 17-5,0 0 0,-1-1 0,1 1 0,-1 0 0,1 0 0,-1 0 0,0 0 0,1 0-1,-1 0 1,0 0 0,0 0 0,0 0 0,0 0 0,0 0 0,0 0 0,0 0 0,0 1 0,0-1 0,0 0 0,0 1-1,0-1 1,0 1 0,-1 0 0,1-1 0,0 1 0,-3-1 0,2 1-23,-1 0-1,0 0 1,0 0 0,0 0-1,1 1 1,-1-1 0,0 1-1,0 0 1,1 0 0,-5 1 0,0 2 6,0 1 1,0-1-1,0 1 1,1 0-1,0 1 1,0 0 0,1 0-1,-1 0 1,1 0-1,1 1 1,-6 9 0,1 0 12,2 0 1,-1 0-1,2 0 0,-5 20 1,9-30 18,1 0 1,0 1-1,0-1 1,0 1-1,1-1 1,0 1-1,0 0 1,1-1-1,0 1 1,0-1-1,0 1 1,1-1-1,0 0 1,0 0-1,1 0 1,-1 0-1,5 6 1,-2-5 31,0 0-1,0-1 1,0 1 0,1-1 0,0-1-1,1 1 1,-1-1 0,1 0-1,0-1 1,0 0 0,0 0 0,1 0-1,8 2 1,8 3-148,1-2 0,-1 0 1,1-2-1,1-1 0,46 1 0,-52-6-3239,-1 0 917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5.211"/>
    </inkml:context>
    <inkml:brush xml:id="br0">
      <inkml:brushProperty name="width" value="0.05" units="cm"/>
      <inkml:brushProperty name="height" value="0.05" units="cm"/>
    </inkml:brush>
  </inkml:definitions>
  <inkml:trace contextRef="#ctx0" brushRef="#br0">114 27 7712,'-66'-27'3520,"32"27"-3072,26 0-96,2 0-32,17 6-224,12-6-2272,5 3 1152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8.474"/>
    </inkml:context>
    <inkml:brush xml:id="br0">
      <inkml:brushProperty name="width" value="0.05" units="cm"/>
      <inkml:brushProperty name="height" value="0.05" units="cm"/>
    </inkml:brush>
  </inkml:definitions>
  <inkml:trace contextRef="#ctx0" brushRef="#br0">6 898 2816,'-4'2'932,"2"2"1314,3-4-1825,0 0 0,0 1 0,-1-1 0,1 1 0,0-1 0,0 0 0,0 0 0,0 0 0,0 1 0,-1-1 0,1 0 0,0 0 0,0 0 0,0 0 0,0 0 0,0-1 0,0 1 0,-1 0 0,3-1 0,19-6 1796,-14 4-1441,45-17 1214,84-44-1,-108 47-1789,0-1 1,-2-2-1,0 0 1,-1-2-1,-1-1 1,31-37-1,120-174 764,-87 109-483,-56 81-281,54-95 0,-82 128-184,-1 5-33,-1-1 0,0 1-1,0-1 1,0 0-1,-1-1 1,0 1 0,1-10-1,-3 16 2,0 1 0,0-1 0,0 1-1,0 0 1,1-1 0,-1 1 0,0-1 0,0 1-1,0 0 1,-1-1 0,1 1 0,0-1 0,0 1-1,0 0 1,0-1 0,0 1 0,0-1-1,0 1 1,-1 0 0,1-1 0,0 1 0,0 0-1,-1-1 1,1 1 0,0 0 0,0-1 0,-1 1-1,1 0 1,0 0 0,-1-1 0,1 1 0,0 0-1,-1 0 1,0 0-8,0 0 1,0 0-1,0 1 0,0-1 0,1 0 0,-1 1 1,0-1-1,0 1 0,0-1 0,1 1 1,-1-1-1,0 1 0,-1 1 0,-21 27-223,23-29 242,-21 33-7,1 1-1,2 1 0,1 1 1,2 0-1,2 1 0,1 1 1,-11 62-1,14-45 65,2 0-1,0 73 1,7-118-15,0 0 0,1-1 1,0 1-1,1 0 0,0-1 1,1 1-1,3 9 0,-5-16 0,0-1 0,1 1 0,-1 0-1,1-1 1,-1 1 0,1 0-1,0-1 1,0 0 0,0 0 0,0 1-1,0-1 1,1 0 0,-1-1 0,1 1-1,-1 0 1,1-1 0,0 1 0,0-1-1,-1 0 1,1 0 0,0 0 0,0 0-1,0-1 1,0 1 0,0-1 0,5 0-1,-1 0 17,0-1-1,0 0 1,0 0-1,0-1 1,0 0-1,9-3 1,38-21 155,-30 12-128,-1-1 1,0-1-1,24-21 0,52-61-97,-50 43-297,-59 117-156,6-48 429,-17 82-5,20-84 100,-1-1 1,2 0-1,0 1 0,0-1 1,1 0-1,4 20 1,-5-29-33,1 1 1,0-1 0,0 0 0,0 1-1,0-1 1,0 0 0,0 0 0,1 0-1,-1 0 1,1 0 0,0 0 0,-1 0-1,1-1 1,0 1 0,0 0-1,0-1 1,0 0 0,0 1 0,0-1-1,1 0 1,-1 0 0,0 0 0,1 0-1,-1-1 1,0 1 0,1-1 0,-1 1-1,1-1 1,-1 0 0,4 0 0,-1 0 45,1-1 0,0 1 0,0-1 0,-1 0 0,1-1 0,-1 1 0,1-1 0,-1 0 0,0-1 0,1 1 0,-1-1 0,6-4 0,4-5-36,0-1 0,-1-1-1,20-25 1,31-50-56,-6 6 49,-56 80-61,0-2-21,0 1-1,1 0 1,-1 1 0,5-5 0,-7 8 51,-1-1 0,1 1 0,-1 0 0,1-1 1,-1 1-1,1 0 0,-1-1 0,1 1 0,-1 0 0,1 0 0,-1-1 0,1 1 0,0 0 1,-1 0-1,1 0 0,-1 0 0,1 0 0,0 0 0,-1 0 0,1 0 0,-1 0 1,1 0-1,0 0 0,-1 0 0,1 0 0,-1 0 0,1 1 0,-1-1 0,1 0 0,0 0 1,-1 1-1,1-1 0,-1 0 0,1 1 0,-1-1 0,0 0 0,1 1 0,-1-1 0,1 1 1,-1-1-1,0 1 0,1-1 0,-1 1 0,1 0 0,1 4-2,0 0 0,0 0 0,-1 0 0,1 1 0,-1-1 0,0 0 0,0 1 0,-1-1 0,0 11 0,-1 5 3,-5 23 0,-21 107 783,24-141-151,11-19-203,17-16-247,-15 14-132,17-14-1,15-11-33,34-26 23,-61 51-119,1 0 1,0 1 0,19-8-1,-33 17 70,0 0 0,-1 0 0,1 1 0,0-1 0,0 0 0,0 1 0,0-1 0,0 1 0,0 0 0,0 0 0,0-1 0,0 1 0,0 1 0,0-1 0,0 0-1,0 0 1,0 1 0,0-1 0,0 1 0,0 0 0,-1-1 0,3 2 0,-2 0 2,-1-1-1,1 1 0,-1 0 1,1-1-1,-1 1 0,0 0 1,0 0-1,0 0 0,0 0 1,0 0-1,0 0 1,-1 0-1,1 0 0,-1 0 1,1 0-1,-1 1 0,0-1 1,0 0-1,0 4 1,-1 6 13,0 0 0,-1 0 1,-6 23-1,-2 14 174,8-42-130,1 1 173,1-8-205,0 0 1,0 0-1,1 1 0,-1-1 1,0 0-1,0 0 0,0 0 1,0 0-1,1 0 0,-1 0 1,0 0-1,0 0 0,0 0 1,1 0-1,-1 0 0,0 0 1,0 0-1,0 0 0,1 0 1,-1 0-1,0 0 0,0 0 1,0 0-1,1 0 0,-1 0 1,0 0-1,0-1 0,0 1 1,0 0-1,1 0 0,-1 0 1,0 0-1,0 0 0,0 0 1,0-1-1,0 1 0,0 0 0,1 0 1,20-15 120,-1-1 1,21-21-1,-6 5-197,-7 5 0,-19 18 1,0 1 1,0 0-1,12-8 0,-20 15 51,0 1 0,0-1-1,0 0 1,0 1 0,1-1 0,-1 1-1,0-1 1,0 1 0,1-1 0,-1 1-1,0 0 1,1 0 0,-1 0 0,0 0-1,1 0 1,1 0 0,-2 0 2,0 1 0,0-1 0,0 1 0,0-1 0,0 1-1,0-1 1,-1 1 0,1-1 0,0 1 0,0 0 0,-1-1 0,1 1 0,-1 0 0,1 0 0,0-1 0,-1 1 0,1 2 0,1 2-42,0 1 1,0 0 0,-1 0 0,0 0 0,1 11 0,-1-11 6,3 39 25,9 59 226,-9-91-97,-2 5-4,-2-17 151,6 4-187,2 3-37,-7-8-31,-1 0-1,0 0 1,0 0 0,1 0-1,-1 0 1,0 0-1,1 0 1,-1 0 0,0 0-1,0 0 1,1 0 0,-1 0-1,0 0 1,0 1-1,1-1 1,-1 0 0,0 0-1,0 0 1,1 0 0,-1 1-1,0-1 1,0 0-1,0 0 1,0 1 0,1-1-1,-1 0 1,0 0-1,0 1 1,0-1 0,0 0-1,0 0 1,0 1 0,0-1-1,0 1 1,0-1 0,0 0-1,0 0 1,0 0 0,0 0-1,0 0 1,0 0 0,0 1-1,1-1 1,-1 0 0,0 0 0,0 0-1,0 0 1,0 0 0,0 0-1,0 0 1,0 0 0,0 0 0,0 0-1,0 0 1,0 1 0,0-1-1,0 0 1,0 0 0,0 0 0,0 0-1,1 0 1,-1 0 0,0 0-1,0 0 1,0 0 0,0 0 0,0 0-1,0 0 1,0 0 0,0 0-1,0 0 1,0 0 0,1 0 0,-1 0-1,0 0 1,0 0 0,0 0-1,0 0 1,0 0 0,0 0 0,0 0-1,0 0 1,0 0 0,1 0-1,-1 0 1,0 0 0,21 0 80,-11 1-1,0-1-1,20-2 1,-23 0-68,1 1 0,0-2 0,0 1 0,-1-1 0,0 0 0,1 0 0,-1-1 0,11-8 0,-2 0 76,-1-1 1,17-19-1,-26 25-61,0-1 0,-1 1 0,0-1-1,0 0 1,-1 0 0,0 0 0,-1-1 0,1 0-1,-2 1 1,1-1 0,1-18 0,-1 6-29,-2 1 1,0-1 0,-1 1-1,-4-26 1,3 38-41,0 1 1,-1-1-1,0 0 1,0 1-1,-4-9 1,6 15 23,-1-1-1,0 0 1,0 1 0,0-1-1,0 1 1,0-1 0,0 1-1,0-1 1,0 1 0,-1 0-1,1 0 1,-1-1 0,1 1-1,-1 0 1,1 0 0,-1 0-1,1 1 1,-1-1 0,0 0-1,1 1 1,-1-1 0,0 1-1,0-1 1,0 1 0,-2 0-1,2 0 7,0 0-1,1 1 0,-1-1 0,0 1 1,0 0-1,1 0 0,-1 0 0,0 0 0,1 0 1,-1 0-1,1 0 0,-1 0 0,1 0 0,-1 1 1,1-1-1,0 1 0,0-1 0,0 1 0,-2 2 1,2-2 1,-5 6 4,1 1 0,0 1 0,1-1 1,0 1-1,0 0 0,1 0 0,0 0 0,-2 20 0,3-14 5,1-1 0,0 1 0,1-1 0,1 0-1,4 23 1,-3-31 29,0 0-1,0 0 1,0 0-1,1 0 1,0 0-1,1 0 1,0-1-1,0 1 1,0-1-1,1 0 1,-1-1-1,2 1 1,-1-1-1,0 0 1,1 0-1,0-1 1,10 7-1,-8-7-47,1 0-1,-1 0 0,1 0 0,0-1 0,0 0 0,0-1 0,1 0 0,-1-1 0,0 0 0,1 0 1,-1-1-1,1 0 0,14-2 0,20-8-3728,-17-2-1727,-26 11 5161,0 0-1,0 0 1,0 0-1,0 0 1,0 0-1,0 0 0,0 0 1,0 0-1,0-1 1,0 1-1,0 0 1,-1-1-1,1 1 1,-1 0-1,1-1 0,-1 1 1,1 0-1,-1-1 1,0 1-1,0-1 1,0 1-1,0-1 0,0 1 1,0-1-1,0-2 1,0-2-755,0-21-2523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8.863"/>
    </inkml:context>
    <inkml:brush xml:id="br0">
      <inkml:brushProperty name="width" value="0.05" units="cm"/>
      <inkml:brushProperty name="height" value="0.05" units="cm"/>
    </inkml:brush>
  </inkml:definitions>
  <inkml:trace contextRef="#ctx0" brushRef="#br0">20 63 5888,'-19'-17'2688,"19"13"-2336,0-1 1568,10 5-1120,-5-3-64,9-3-448,0-1-352,6 7 32,-6-8-288,0 2 192,-6-1-3744,3 7 2112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29.236"/>
    </inkml:context>
    <inkml:brush xml:id="br0">
      <inkml:brushProperty name="width" value="0.05" units="cm"/>
      <inkml:brushProperty name="height" value="0.05" units="cm"/>
    </inkml:brush>
  </inkml:definitions>
  <inkml:trace contextRef="#ctx0" brushRef="#br0">29 93 6816,'-28'-21'3488,"31"21"-1344,8 0-1248,11-5 224,12 2-704,46-10 96,6 5-288,36-5-128,2 5-64,7-5 32,-7 5-32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34.486"/>
    </inkml:context>
    <inkml:brush xml:id="br0">
      <inkml:brushProperty name="width" value="0.05" units="cm"/>
      <inkml:brushProperty name="height" value="0.05" units="cm"/>
    </inkml:brush>
  </inkml:definitions>
  <inkml:trace contextRef="#ctx0" brushRef="#br0">349 15 3392,'32'-2'7346,"-36"-4"-5967,2 5-1291,-1 0 0,1 0 0,0 0 0,-1 0 0,1 1 0,-1-1 0,1 1 0,-1 0 0,0 0 0,1 0 0,-1 0 0,1 0 1,-1 0-1,1 1 0,-4 0 0,-3 1 5,1 1 0,0 0 0,-11 5 0,-5 5 215,0 0 0,1 2 0,1 0 0,0 2 0,2 0 0,-1 2 0,-29 35 0,30-32-57,8-9-147,-18 26-1,27-35-45,0 1 0,1-1 0,0 0 0,0 1-1,0-1 1,0 1 0,1 0 0,0 0 0,0-1 0,0 1-1,0 6 1,1-9-9,0-1 1,0 1-1,0-1 0,0 1 1,0-1-1,0 0 0,1 1 0,-1-1 1,1 1-1,-1-1 0,1 0 1,-1 0-1,1 1 0,0-1 0,0 0 1,0 0-1,-1 0 0,1 1 1,0-1-1,0 0 0,0 0 1,1-1-1,-1 1 0,0 0 0,0 0 1,0 0-1,1-1 0,-1 1 1,0-1-1,1 1 0,-1-1 0,3 1 1,1-2 59,1 1 1,-1-1 0,0 0-1,1-1 1,-1 1 0,0-1 0,0 0-1,0 0 1,0-1 0,0 1-1,5-5 1,7-6 77,24-21 0,-34 28-117,106-109 233,-81 80-345,-32 35 31,1-1 1,-1 1-1,0-1 1,1 1-1,-1-1 1,1 1-1,-1-1 1,1 1-1,-1 0 0,1-1 1,-1 1-1,1-1 1,-1 1-1,1 0 1,0 0-1,-1 0 0,1-1 1,-1 1-1,1 0 1,0 0-1,-1 0 1,1 0-1,0 0 0,-1 0 1,1 0-1,0 0 1,-1 0-1,1 0 1,-1 0-1,1 1 1,0-1-1,-1 0 0,1 0 1,-1 1-1,1-1 1,0 0-1,-1 1 1,1-1-1,-1 0 0,1 1 1,-1-1-1,1 1 1,2 3 11,-1-1 0,1 1 0,-1-1 1,0 1-1,2 5 0,0-1 57,2 3 57,0 1 0,1-1 0,0-1 0,1 1 0,0-1 0,1-1 0,0 0 0,1 0 0,0 0 0,11 6 0,-14-10-66,1 0 0,0-1 0,0-1 1,0 1-1,0-1 0,0 0 1,1-1-1,0 0 0,-1-1 0,1 1 1,0-2-1,0 1 0,0-1 0,-1-1 1,16-1-1,-15 0-635,0-1 0,0 0 0,-1 0 0,13-6 1,13-10-4438,-1 2 1765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37.092"/>
    </inkml:context>
    <inkml:brush xml:id="br0">
      <inkml:brushProperty name="width" value="0.05" units="cm"/>
      <inkml:brushProperty name="height" value="0.05" units="cm"/>
    </inkml:brush>
  </inkml:definitions>
  <inkml:trace contextRef="#ctx0" brushRef="#br0">1 990 3136,'0'1'142,"0"0"0,0-1 0,0 1-1,0 0 1,0 0 0,0-1 0,0 1 0,1 0 0,-1 0 0,0-1-1,1 1 1,-1 0 0,0-1 0,1 1 0,-1-1 0,1 1 0,-1 0 0,1-1-1,-1 1 1,1-1 0,-1 1 0,1-1 0,0 0 0,-1 1 0,2 0 0,0-1 249,0 1 0,0 0 1,0-1-1,0 1 0,1-1 1,-1 1-1,0-1 0,4 0 1,2-1 378,-1 1 0,0-1 0,1-1 0,10-3 0,26-12 359,-1-3 0,72-44-1,-76 39-937,-2-1 0,-1-3 0,-1-1 0,46-50 0,-33 24 69,-2-2-1,38-64 1,-58 80 58,27-58 1,-43 77-291,-1-1 1,-1 1-1,-1-1 0,5-35 0,-11 52-68,0-1-1,-1 0 1,0 0-1,-1-7 1,1 14 31,0 1 1,0-1-1,0 1 1,0-1-1,0 1 0,0-1 1,-1 1-1,1-1 1,0 1-1,0 0 1,0-1-1,0 1 1,-1-1-1,1 1 1,0-1-1,0 1 0,-1 0 1,1-1-1,0 1 1,-2-1-1,2 1 2,0 0 0,-1 0 0,1 0-1,0 0 1,-1 0 0,1 0 0,0 0-1,-1 0 1,1 0 0,0 0 0,-1 0 0,1 0-1,0 1 1,-1-1 0,1 0 0,0 0-1,0 0 1,-1 1 0,1-1 0,0 0-1,-1 1 1,-15 18-243,14-15 204,-15 20-1,2 2 1,1-1-1,1 2 1,1 0-1,-16 56 0,-19 144 114,41-188 6,-2 74 0,8-99 27,0-1 0,1 1 0,1-1 0,0 0 0,1 1 0,0-1 0,1 0 0,1-1 0,7 15 0,-11-25-49,0 1 0,0-1 0,0 0-1,0 0 1,1-1 0,-1 1 0,1 0-1,-1 0 1,1-1 0,0 1 0,0-1 0,0 1-1,-1-1 1,1 0 0,1 0 0,-1 0-1,0 0 1,0 0 0,0 0 0,0 0-1,1-1 1,-1 1 0,0-1 0,1 0-1,-1 1 1,4-2 0,0 0-1,0-1 1,0 0-1,-1-1 0,1 1 1,-1-1-1,1 0 0,-1 0 1,0-1-1,0 0 0,-1 0 0,1 0 1,-1 0-1,7-9 0,3-6-47,1-2 0,11-23-1,-8 13 113,13-25-217,-30 52-136,-5 10 68,-8 17-19,7-3 152,0 1-1,1 0 1,1 0 0,0 39-1,3-57 59,0 1-1,0-1 0,1 0 1,-1 1-1,1-1 1,0 0-1,0 0 0,0 1 1,0-1-1,1 0 0,-1 0 1,1 0-1,0 0 0,-1-1 1,1 1-1,1 0 0,2 2 1,-2-2 14,0-1-1,0 0 1,1 1 0,-1-2 0,0 1-1,1 0 1,0-1 0,-1 1 0,1-1-1,0 0 1,0 0 0,0-1 0,-1 1-1,1-1 1,5 0 0,15-1 106,-1-2 0,0-1-1,0 0 1,37-13 0,-43 11-102,1-1 1,-1-1-1,0 0 1,-1-1-1,0 0 1,-1-2-1,1 0 1,-2-1-1,20-19 1,-14 9-7,-1-2 1,22-33 0,28-58-7,-68 114-27,117-208 213,-45 65-346,-71 137 82,1 1 1,-1 0 0,0-1-1,0 1 1,0-1 0,0-10 0,-2 16 30,0 1 0,1-1 0,-1 0 1,0 1-1,0-1 0,0 0 0,0 0 1,0 1-1,0-1 0,0 0 0,0 1 1,0-1-1,-1 0 0,1 1 0,0-1 1,0 0-1,-1-1 0,0 3-12,0-1-1,0 0 1,0 1-1,0-1 1,0 1-1,1-1 1,-1 1-1,0 0 1,0-1-1,1 1 1,-1 0-1,0-1 1,1 1-1,-2 1 1,-8 10-19,0 0 1,1 1-1,1 0 1,0 0-1,1 1 1,-10 24-1,-23 92 17,36-116 27,-77 369 7,80-375 10,-1 2 24,0 0 1,1-1-1,1 1 1,-1 0-1,2 0 1,-1 0-1,1-1 1,4 17-1,-5-24-12,0-1-1,1 0 0,-1 0 0,0 0 0,1 1 1,-1-1-1,1 0 0,-1 0 0,1 0 0,0 0 1,-1 0-1,1 0 0,0 0 0,0 0 0,0 0 1,-1 0-1,1 0 0,0-1 0,0 1 1,0 0-1,1-1 0,-1 1 0,0 0 0,0-1 1,0 0-1,0 1 0,0-1 0,1 0 0,-1 1 1,0-1-1,0 0 0,1 0 0,-1 0 1,0 0-1,0 0 0,1 0 0,-1 0 0,0-1 1,0 1-1,1 0 0,-1-1 0,0 1 0,2-2 1,3-1 15,1-1 0,-1 0 1,0 0-1,0 0 0,-1-1 1,1 0-1,-1 0 0,5-6 1,170-231 37,-84 108-76,33-47 8,-101 136 10,-2 0 1,23-58-1,-38 77-79,38-101-473,-70 163-308,-6 11 748,-36 44 1,22-32-16,8-7 33,3 0-1,-29 70 1,-28 118 224,57-134-128,26-85 15,0 1 0,1-1 0,0 24 0,3-42-5,0 0 1,0 0 0,0 0-1,1-1 1,-1 1 0,1 0-1,-1 0 1,1 0-1,0-1 1,0 1 0,0 0-1,1-1 1,-1 1 0,1-1-1,-1 1 1,1-1 0,0 0-1,0 0 1,-1 0 0,2 0-1,-1 0 1,0 0 0,0 0-1,1-1 1,-1 1-1,1-1 1,-1 0 0,1 1-1,0-1 1,-1 0 0,1-1-1,0 1 1,4 0 0,8 2 51,1-2 0,0 1 0,0-2 0,29-3 0,-10-1 63,37-11 0,-54 11-107,-1-2 1,1 0-1,-1 0 0,0-2 1,-1 0-1,0-1 0,0-1 1,16-12-1,-26 16-35,0 1-1,10-13 1,8-7-231,-13 12 153,-5 3 77,-4 5 1,-4 6-20,-6 5-102,5-5 133,5 0-7,-1-1 101,-1-1-81,1 0 0,-1-1 0,0 1 1,1 0-1,-1 0 0,1 0 0,0-1 0,-1 1 1,1 0-1,0 0 0,-1 0 0,1 0 1,0 0-1,0 1 0,0-1 0,0 0 1,1-1-1,8-8 30,29-63 66,-32 57-98,0-1 0,-1 1-1,0-1 1,3-23 0,0 8-15,7-18 2,3 2-1,48-90 0,-13 32 18,-44 82-32,0 0 0,-1-1 0,8-35 0,-16 55-19,-1 1-1,1-1 1,-1 0 0,0 1-1,0-1 1,0 1 0,-1-6-1,1 9 16,0 1-1,0-1 1,0 1 0,0-1-1,0 1 1,-1-1-1,1 1 1,0-1 0,0 1-1,0-1 1,0 1-1,-1-1 1,1 1 0,0-1-1,0 1 1,-1-1-1,1 1 1,0 0 0,-1-1-1,1 1 1,0 0-1,-1-1 1,1 1 0,-1 0-1,1-1 1,-1 1-1,1 0 1,-1 0 0,1 0-1,0-1 1,-1 1-1,1 0 1,-1 0 0,1 0-1,-2 0 1,0 0-20,0 1 0,1-1 0,-1 1 0,0 0 0,0 0 0,0-1 1,0 1-1,1 1 0,-3 0 0,-15 13-69,1 1 0,0 0-1,1 1 1,1 1 0,1 1 0,0 0 0,2 1-1,-17 31 1,3 4 81,3 2 0,-22 75 0,-14 123 0,54-228 35,-9 78 242,14-95-219,0 0 1,1 0-1,1 1 0,-1-1 1,2 0-1,0 0 1,5 18-1,-6-24 19,1-1 0,-1 1 0,1-1 0,0 0 0,0 0 0,0 0 0,0 0 0,1 0 0,-1 0 0,1-1 0,2 3-1,-3-3-37,1-1-1,-1 0 0,0 0 0,0 1 1,0-2-1,1 1 0,-1 0 0,0 0 0,1-1 1,-1 1-1,1-1 0,-1 0 0,1 0 1,-1 0-1,1 0 0,4-1 0,9-2 39,0-2 0,-1 0 0,0-1-1,26-13 1,-23 9-12,1 0-1,-2-1 0,1-2 1,-2 1-1,0-2 1,0 0-1,14-18 0,-22 22-43,0-1-1,0 1 0,-1-1 1,-1-1-1,0 1 0,-1-1 0,0 0 1,0 0-1,-1 0 0,-1-1 0,0 0 1,1-21-1,-3 29-29,-1 0-1,0 0 1,0 0 0,-1 0-1,1 0 1,-1 0 0,0 0-1,-1 1 1,1-1 0,-1 0-1,-4-8 1,5 12 13,1 0-1,-1 0 1,0 0-1,0 0 1,1 0 0,-1 0-1,0 0 1,0 0-1,0 1 1,0-1 0,0 0-1,0 1 1,0-1 0,0 0-1,0 1 1,-1-1-1,1 1 1,0 0 0,0-1-1,-2 1 1,1 0-3,-1 0 0,1 0 0,0 0 0,0 0 1,-1 1-1,1-1 0,0 1 0,0 0 0,0-1 0,-3 3 0,-2 0-18,1 1 0,0 0-1,0 0 1,0 1-1,-8 9 1,3-1 4,0 0 0,1 1 0,0 0 0,2 1-1,-1 0 1,2 1 0,0 0 0,1 0 0,0 0 0,-4 27 0,8-37 45,1-1-1,1 1 1,-1 0 0,1 0-1,0-1 1,0 1 0,0 0-1,1 0 1,0-1 0,0 1-1,1-1 1,-1 1 0,1-1 0,1 1-1,-1-1 1,1 0 0,0 0-1,0 0 1,0 0 0,0-1-1,1 1 1,0-1 0,0 0-1,0 0 1,1 0 0,-1-1-1,1 1 1,0-1 0,0 0-1,0-1 1,0 1 0,0-1 0,6 2-1,4 1-63,1-1-1,-1-1 0,1 0 1,0-1-1,0-1 0,20 0 1,-23-2-738,1 0 1,-1-1-1,13-3 0,-17 2-629,0 0 0,-1 0-1,1 0 1,15-10 0,-1 0-1465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37.461"/>
    </inkml:context>
    <inkml:brush xml:id="br0">
      <inkml:brushProperty name="width" value="0.05" units="cm"/>
      <inkml:brushProperty name="height" value="0.05" units="cm"/>
    </inkml:brush>
  </inkml:definitions>
  <inkml:trace contextRef="#ctx0" brushRef="#br0">43 11 6240,'-37'-9'1803,"31"7"-456,26 6 287,27 7 291,39 6 32,185 12-244,149 26-1250,-294-33-2389,-102-19-484,-10 2 480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37.874"/>
    </inkml:context>
    <inkml:brush xml:id="br0">
      <inkml:brushProperty name="width" value="0.05" units="cm"/>
      <inkml:brushProperty name="height" value="0.05" units="cm"/>
    </inkml:brush>
  </inkml:definitions>
  <inkml:trace contextRef="#ctx0" brushRef="#br0">81 17 6880,'-67'-16'3136,"53"16"-2624,25 3-544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1.277"/>
    </inkml:context>
    <inkml:brush xml:id="br0">
      <inkml:brushProperty name="width" value="0.05" units="cm"/>
      <inkml:brushProperty name="height" value="0.05" units="cm"/>
    </inkml:brush>
  </inkml:definitions>
  <inkml:trace contextRef="#ctx0" brushRef="#br0">376 436 4640,'7'-17'1455,"-6"15"-1179,0 1-1,0-1 1,0 0-1,0 1 1,-1-1-1,1 0 1,-1 1-1,1-1 1,-1 0-1,1 0 1,-1 0-1,0 0 1,0 1-1,0-1 1,0 0-1,0 0 1,0 0-1,0 0 1,-1 0-1,1 1 1,-1-1-1,-1-3 1,0 1-121,-1 0 1,1 1 0,-1-1 0,0 1-1,0 0 1,0-1 0,0 1 0,-1 1 0,1-1-1,-1 0 1,0 1 0,0 0 0,-5-2-1,2 1-26,1 1 0,-1 0-1,0 0 1,0 1-1,0 0 1,0 1 0,-13-1-1,5 2-10,1 1-1,-1 1 1,1 0-1,-1 0 1,1 1-1,0 1 0,-21 11 1,25-10-84,0 0 1,1 0-1,0 1 0,0 1 1,1-1-1,0 1 0,0 1 1,1 0-1,0 0 1,0 0-1,1 0 0,1 1 1,-1 0-1,2 1 0,-1-1 1,1 1-1,-3 16 0,6-22 52,0 1-1,0-1 0,1 0 1,-1 0-1,1 1 0,1-1 1,-1 0-1,1 0 0,0 1 0,0-1 1,1 0-1,1 5 0,-2-6-9,1-1 0,0 0 0,0 0 0,0 1-1,0-1 1,0-1 0,0 1 0,1 0 0,-1 0-1,1-1 1,0 0 0,0 1 0,0-1 0,0 0-1,0-1 1,0 1 0,1 0 0,5 1 0,4 0 51,-1 0 1,1-1 0,-1-1 0,1 0-1,18-1 1,64-10 220,-15-2-108,134-38 0,-193 44-189,1-1 0,-2-1 0,1-1 0,-1-1 0,-1-1 0,1 0 0,-2-2 0,25-20 0,-33 21 38,-5 5-138,-6 11-151,-21 30-30,17-29 225,1 0 1,0 1-1,0 0 0,1 0 1,0 0-1,0 0 1,-4 13-1,6-17 22,1 1-1,-1 0 1,1 0-1,0 1 0,0-1 1,0 0-1,0 0 1,0 0-1,0 0 0,1 0 1,0 0-1,-1 0 1,1 0-1,0-1 0,1 1 1,1 3-1,-2-4 14,0-1 0,0 0 0,1 1-1,-1-1 1,0 0 0,1 1 0,0-1-1,-1 0 1,1 0 0,-1 0 0,1-1-1,0 1 1,0 0 0,0-1 0,-1 1 0,1-1-1,0 1 1,0-1 0,0 0 0,0 0-1,0 0 1,0 0 0,0 0 0,0 0-1,-1-1 1,5 0 0,14-4 81,0 0 1,0-2-1,-1 0 0,0-2 1,0 0-1,-1-1 0,34-24 1,-48 31-105,16-16 98,-19 18-99,0 0 1,0 0 0,0-1 0,-1 1-1,1 0 1,0 0 0,-1-1 0,0 1-1,1 0 1,-1-1 0,1 1-1,-1 0 1,0-1 0,0 1 0,0 0-1,0-1 1,0 1 0,0-2 0,-1 0-19,1 0 0,-1 1 0,0-1 0,0 0 0,0 0 0,0 1 0,-1-1 0,1 1 0,-1-1 0,0 1 0,1-1 0,-1 1 0,0 0 0,0 0 0,-5-3 0,4 2-26,-1 1 0,0 0-1,0 0 1,0 0 0,0 1 0,0-1 0,0 1 0,-1 0 0,1 0-1,-5 0 1,2 0 10,-1 1-1,1 0 1,-1 1-1,0-1 1,1 1-1,-1 1 1,1 0 0,-1 0-1,1 0 1,0 1-1,0 0 1,-10 6-1,8-3 20,0 0-1,1 1 1,0 0-1,-10 12 0,17-19 15,1 0 0,0 0 0,0 0 0,0 0 0,-1 0 0,1 1 0,0-1 0,0 0 0,0 0 0,0 0 0,-1 1 0,1-1 0,0 0 0,0 0 0,0 0 0,0 1 0,0-1 0,0 0 0,0 0 0,-1 1 0,1-1 0,0 0 0,0 0 0,0 1 0,0-1 0,0 0 0,0 0 0,0 1 0,0-1 0,0 0 0,0 0 0,1 1 0,-1-1 0,0 0 0,0 0 0,0 0 0,0 1 0,0-1 0,0 0 0,1 1 0,12 0 144,27-10 63,-32 7-159,107-32 161,-15 5-177,188-57-91,-284 85 38,-1 0-1,1 0 0,0 1 0,0-1 1,0 1-1,-1 0 0,1 0 1,0 0-1,6 1 0,-8 0 6,0 0-1,-1-1 1,1 1-1,-1 0 1,1 0-1,-1 0 1,1-1 0,-1 2-1,0-1 1,0 0-1,1 0 1,-1 0-1,0 1 1,0-1-1,0 0 1,0 1 0,0-1-1,-1 1 1,1-1-1,0 1 1,-1-1-1,1 1 1,-1 0-1,1 2 1,0 3 10,0-1 0,-1 1 0,0-1 0,0 1 0,0 0 0,-1-1 0,0 1 0,-3 10 0,-2 5 150,-11 23-1,0-14 131,10-19 274,14-19 176,1 1-704,-1 0 1,12-15-1,-13 13-9,11-17-51,1 1 0,1 1 0,1 1-1,28-24 1,-47 45 18,0 0 0,1 0 0,-1 0 0,0 1 0,0-1 0,0 0 1,1 0-1,-1 1 0,0-1 0,1 1 0,-1 0 0,0-1 0,1 1 0,-1 0 0,1-1 0,-1 1 0,0 0 0,1 0 0,-1 0 0,1 1 0,-1-1 0,1 0 0,-1 0 0,0 1 0,1-1 0,-1 1 0,0-1 0,1 1 0,-1 0 0,0-1 0,0 1 1,0 0-1,1 0 0,-1 0 0,0 0 0,0 0 0,0 0 0,0 0 0,-1 0 0,1 0 0,0 1 0,0-1 0,-1 0 0,1 0 0,-1 1 0,1-1 0,-1 1 0,1-1 0,-1 3 0,1 4 17,-1 1 0,0 0 0,0-1 0,-4 17 0,3-18-21,0 1-1,0 0 1,1 0 0,0 0 0,1 10-1,0 3 214,0-21-168,-1 0 0,1 0 0,0 0 0,-1 1 0,1-1 0,0 0 0,-1 0 0,1 0 0,0 0 1,0 0-1,-1 0 0,1 0 0,1-1 0,-2 1-9,13-3 87,-1 0-1,0-1 1,0 0-1,17-9 1,9-4-183,-9 6 20,-10 4 39,-1 0-1,30-6 1,-46 13 7,0-1 1,0 1 0,0 0-1,0 0 1,0 0-1,0 0 1,0 0-1,0 1 1,0-1 0,0 0-1,0 1 1,0-1-1,0 1 1,0 0-1,0 0 1,0 0-1,-1 0 1,1 0 0,0 0-1,-1 0 1,1 1-1,-1-1 1,1 0-1,-1 1 1,0-1-1,1 1 1,-1 0 0,0-1-1,0 1 1,1 2-1,2 6-77,0 1-1,-1-1 1,0 1-1,3 18 1,1 7 122,-6-35-30,1 7 59,0-1 0,1 1 0,1-1 0,5 12 0,-7-18-24,-1 1 0,0 0 0,0-1 0,1 1 0,-1-1 0,1 1 0,-1-1 0,1 1 0,0-1 0,-1 0 0,1 0 1,0 0-1,0 0 0,0 0 0,0-1 0,0 1 0,0 0 0,0-1 0,0 0 0,0 1 0,0-1 0,0 0 0,4 0 0,1-1 52,0-1 0,-1 1 0,1-1-1,0 0 1,-1-1 0,7-3 0,37-22-108,-36 18 64,-1-1 0,14-12 1,18-15-302,-37 31 220,5-1-393,-10 11 205,-4 9 105,-31 214-349,-39 119 596,33-170 404,35-162-387,-1 7 246,4-17-83,4-7 94,6-10-70,-7 11-296,-1-1 0,1 0 0,-1 0-1,1 0 1,1-6 0,2-3-31,2-6-18,7-22 0,23-108 129,-25 95-62,-5 19-31,26-93-62,-26 103 30,2 0 0,22-43-1,3 13 12,70-86-1,-53 75-24,5-2-183,-50 61 126,0 0 1,1 1-1,-1 0 1,1 0-1,0 1 0,17-8 1,-24 12 58,1 0-1,-1 0 1,1 1 0,-1-1 0,1 1 0,-1-1-1,1 1 1,0 0 0,-1 0 0,1 0 0,0 0 0,-1 0-1,1 0 1,0 0 0,-1 0 0,1 0 0,-1 1-1,1-1 1,0 1 0,-1-1 0,1 1 0,2 1-1,-2 1 7,1-1-1,-1 0 0,0 1 0,0-1 1,0 1-1,-1-1 0,1 1 0,-1 0 0,1 0 1,-1 0-1,1 3 0,1 1-7,-1-1 0,-1 1 0,1 0-1,-1 1 1,0-1 0,0 0 0,-1 0 0,0 0-1,0 0 1,-1 1 0,0-1 0,-3 9-1,1-6 25,0 0-1,-1-1 0,0 1 0,-1-1 0,0 0 1,0-1-1,-1 1 0,-7 8 0,3-6 40,-1 0 0,0 0 0,0-1 0,-1-1 0,-1 0 0,0 0 0,0-1 0,0-1 0,-1 0 0,0-1 0,-26 7 0,23-10 70,0 0-1,-1-2 1,1 0-1,-1-1 0,1-1 1,-30-4-1,43 4-105,1 0 0,-1 1 0,1-1 0,-1 0 0,1-1 0,0 1 0,0 0-1,-1-1 1,1 0 0,0 0 0,1 0 0,-1 0 0,-4-5 0,7 7 6,-1 0 0,1-1 0,0 1 0,0 0 0,0-1 0,0 1 0,0 0 0,0-1 0,0 1 1,-1 0-1,1-1 0,0 1 0,0 0 0,0-1 0,1 1 0,-1 0 0,0-1 0,0 1 0,0 0 0,0-1 0,0 1 0,0 0 0,0-1 0,1 1 0,-1 0 1,0-1-1,0 1 0,0 0 0,1 0 0,-1-1 0,0 1 0,0 0 0,1-1 0,12-7 11,-2 3-127,0 0-1,1 1 0,-1 0 1,22-3-1,53-5 113,-45 8-25,52-7 47,326-50-212,-357 50 212,77-18 71,-28 8-172,-106 20-100,-16 5-27,-1 1 153,-43 17-1,2 2 1,0 2 0,-52 36-1,94-54 50,0 0 0,0 1 0,1 0 0,0 1 0,0 0 0,1 1 0,1 0 0,0 0 0,0 0 0,-9 21 0,13-23-6,-14 36 59,16-41 0,1 1 0,0-1-1,0 1 1,1-1 0,-1 1 0,1-1 0,0 9 0,0-12-33,0-1 0,0 0 0,0 1 0,1-1 0,-1 0 0,0 1 1,0-1-1,0 0 0,0 1 0,0-1 0,0 0 0,0 0 0,1 1 1,-1-1-1,0 0 0,0 1 0,0-1 0,1 0 0,-1 0 0,0 1 1,0-1-1,1 0 0,-1 0 0,0 0 0,0 0 0,1 1 0,-1-1 0,0 0 1,1 0-1,0 0 0,10-3 230,7-11-95,-17 14-139,50-51 192,17-14-165,47-25 16,23-19 111,-114 81-618,-42 63-597,14-28 1018,-1-1 0,1 1 0,1 0 0,-1 0 0,1 1 0,-4 13 1,7-17 30,-1-1 0,1 1 0,-1 0 0,1 0 0,0-1 1,0 1-1,1 0 0,-1 0 0,1-1 0,0 1 0,0 0 0,0-1 1,1 1-1,-1-1 0,1 0 0,3 7 0,-2-6 43,0 0 0,1 0 1,-1 0-1,1 0 0,0 0 0,0-1 0,0 1 0,0-1 0,0 0 0,1-1 0,0 1 1,-1-1-1,10 4 0,-7-4 4,1 0-1,0-1 1,0 0 0,0 0 0,0 0 0,0-1-1,0-1 1,11 0 0,-1-3 7,0 0 1,-1-1-1,0 0 1,1-1-1,-2-1 0,1-1 1,21-14-1,0-4-63,51-47 0,-51 32-422,-39 48 291,0 0 1,0 0 0,1 0-1,0 0 1,2 11 0,-1 8 62,-1-20 96,1 0 0,-1 1 0,1-1 0,1 0 0,-1 1 0,1-1 0,0 0 0,1 0 0,-1 0 0,1-1 0,1 1 0,-1-1 0,1 1 0,0-1 0,0 0 0,0 0 0,0-1 0,1 1 0,0-1 0,9 5 0,-6-3 20,1-1 1,0 0 0,0-1-1,0 0 1,0 0 0,1-1-1,0 0 1,0-1 0,0 0-1,0-1 1,0 0 0,14 0-1,1-4-12,0-1 0,0-2 0,-1 0-1,46-18 1,-43 15 34,-12 3-43,0 0 1,0 0-1,-1-2 0,1 0 1,-2 0-1,1-1 1,-1-1-1,-1 0 0,13-13 1,-22 20-36,0-1 1,-1 1-1,1 0 1,-1-1-1,0 1 1,0-1-1,2-6 0,-4 9-1,0 1-1,0-1 1,1 0-1,-1 1 0,0-1 1,0 0-1,0 1 1,0-1-1,0 0 0,0 0 1,0 1-1,-1-1 1,1 0-1,0 1 1,0-1-1,0 0 0,-1 1 1,1-1-1,-1-1 1,0 2-8,0-1 1,1 0 0,-1 1 0,0-1 0,0 1 0,0-1-1,0 1 1,0 0 0,0-1 0,0 1 0,0 0-1,0-1 1,0 1 0,0 0 0,0 0 0,0 0 0,0 0-1,-1 0 1,-7 1-29,1 0 0,0 0-1,-1 1 1,1 0 0,0 0-1,0 1 1,-8 3 0,-8 5-53,-22 15 0,39-21 100,-1-1 0,1 1 0,1 0 0,-11 10 0,16-14 17,0 1 0,-1-1-1,1 1 1,0-1-1,0 1 1,0-1-1,0 1 1,0 0 0,0-1-1,1 1 1,-1 0-1,1 0 1,-1-1 0,1 1-1,-1 0 1,1 0-1,0 0 1,0 0 0,0 0-1,0 0 1,0-1-1,1 1 1,-1 0-1,0 0 1,1 0 0,1 2-1,-1-1 8,1-1-1,0 1 0,0-1 1,0 0-1,0 1 0,1-1 1,-1 0-1,1 0 0,-1-1 1,1 1-1,0-1 0,-1 1 1,1-1-1,0 0 0,0 0 1,0 0-1,0 0 1,0 0-1,0-1 0,4 1 1,10 0 34,0 0 1,23-1 0,-36 0-48,44-4 21,0-3 0,70-18 0,-19 4 119,234-58-58,-306 70-243,-23 5-29,-19 5-139,-11 2 252,1 1 1,-1 2-1,1 0 0,-1 2 0,2 1 0,0 1 1,0 1-1,-28 17 0,41-21 74,1 1 1,-1 0-1,2 0 0,-1 1 0,1 0 1,0 1-1,1 0 0,-8 14 1,11-16 17,0 1 0,1-1 0,1 1 0,-1 1 0,1-1 0,1 0 0,0 1 0,0-1 0,1 1 0,0-1 0,1 1 0,0 11 0,0-20-12,0 0-1,0 1 1,0-1-1,0 1 1,0-1 0,0 0-1,1 1 1,-1-1-1,0 0 1,1 1-1,-1-1 1,1 0-1,-1 0 1,1 1 0,0-1-1,0 0 1,-1 0-1,1 0 1,0 0-1,0 0 1,0 0-1,0 0 1,0 0 0,1 0-1,-1 0 1,0-1-1,0 1 1,0-1-1,1 1 1,-1 0 0,0-1-1,1 0 1,-1 1-1,0-1 1,1 0-1,-1 0 1,0 0-1,1 0 1,-1 0 0,1 0-1,-1 0 1,0 0-1,3-1 1,5-1 55,0-1 0,0 0 0,0 0 1,17-10-1,-26 13-62,51-28 131,-1-2 0,83-67 1,-119 85-121,-1 0 0,0-2 0,0 1 0,-2-2 1,0 0-1,15-26 0,-5 4 1,29-68 1,2-39-18,-11 0-7,-16 52-186,-21 81 163,-3 6-33,1 1-1,-1-1 0,1 0 0,-2 0 0,1 0 1,0 0-1,-1 0 0,-1-10 0,-1 7-186,-1 8 59,-5 17-116,7-13 259,-18 54-215,-14 74 0,14-47 291,-10 32-120,-18 164-1,43-214-3788,8-11 980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5.946"/>
    </inkml:context>
    <inkml:brush xml:id="br0">
      <inkml:brushProperty name="width" value="0.05" units="cm"/>
      <inkml:brushProperty name="height" value="0.05" units="cm"/>
      <inkml:brushProperty name="color" value="#004F8B"/>
    </inkml:brush>
  </inkml:definitions>
  <inkml:trace contextRef="#ctx0" brushRef="#br0">22 14 7648,'7'-13'11821,"0"19"-10784,-6-4-801,1 0 1,-1-1-1,0 1 1,0 0-1,0 0 1,-1 0-1,1 1 1,0-1-1,-1 0 1,1 0-1,-1 0 1,0 0-1,0 1 0,0 1 1,-3 35 1310,1-27-1046,-22 200 2823,8 106-3182,16-311 296,0 8-2690,3-16-56,3-9-199,-2 0 827,-1 0-1,0 1 1,3-19-1,-4 21 990,10-50-5810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2.547"/>
    </inkml:context>
    <inkml:brush xml:id="br0">
      <inkml:brushProperty name="width" value="0.05" units="cm"/>
      <inkml:brushProperty name="height" value="0.05" units="cm"/>
    </inkml:brush>
  </inkml:definitions>
  <inkml:trace contextRef="#ctx0" brushRef="#br0">5 1146 3232,'0'1'61,"-1"-1"1,1 0-1,0 0 0,-1 1 0,1-1 1,0 0-1,0 1 0,-1-1 1,1 1-1,0-1 0,0 0 1,0 1-1,-1-1 0,1 1 1,0-1-1,0 0 0,0 1 1,0-1-1,0 1 0,0-1 1,0 1-1,0-1 0,0 0 0,0 1 1,0-1-1,0 1 0,0-1 1,0 1-1,0-1 0,1 0 1,-1 1-1,0-1 0,0 1 1,0-1-1,1 0 0,-1 1 1,1 0 161,-1 0 0,1 0 1,0-1-1,-1 1 0,1 0 1,0-1-1,-1 1 0,1-1 1,0 1-1,0-1 0,0 1 1,-1-1-1,1 0 1,0 1-1,0-1 0,0 0 1,0 0-1,0 1 0,1-1 1,0 0-54,0-1 0,-1 1 0,1 0 1,0-1-1,0 1 0,-1-1 1,1 0-1,0 1 0,-1-1 0,1 0 1,-1 0-1,1 0 0,-1 0 0,1 0 1,-1-1-1,0 1 0,2-2 0,6-6 515,225-174 3560,-200 160-4050,-1-3 0,-1 0 0,-1-2 0,-2-1 0,0-1 0,25-37 0,61-100 349,-18 26-245,10 0 12,70-102 71,-175 240-380,3-5-177,1-1 0,6-13 1,-16 23-248,-7 7 249,-16 14 48,11-7 77,1 2 0,1-1 0,-20 32 0,13-13-30,3 1 1,-15 39 0,-24 82 159,51-141-67,-58 192 239,53-168-118,3 1-1,1 1 1,-1 47-1,8-88-130,-1 10 126,1-1-1,0 1 0,1 0 1,0-1-1,4 15 0,-5-23-89,1 0 1,-1 0-1,1 0 0,0 0 0,0 0 0,0 0 0,0 0 1,0 0-1,1-1 0,-1 1 0,1 0 0,-1-1 0,1 1 1,-1-1-1,1 1 0,0-1 0,0 0 0,-1 0 0,1 0 0,0 0 1,0 0-1,0 0 0,0 0 0,0-1 0,1 1 0,-1-1 1,0 0-1,0 1 0,0-1 0,0 0 0,1 0 0,-1 0 1,3-1-1,22-4 182,-1-2 0,-1-1 1,34-14-1,-12 4-167,-4 3-8,-1-2-1,59-33 1,-78 36-39,-1-1 0,0-1 0,-1-1 0,0-1 0,25-29 0,-8 2-329,-30 32 131,-8 13 185,-1 0 0,1 0 0,0 0 0,0 0 0,0 0 0,0 0 0,0 0 0,0 0 0,0 0 0,0-1 0,0 1 0,0 0 0,0 0 0,0 0 1,0 0-1,0 0 0,-1 0 0,1 0 0,0 0 0,0 0 0,0 0 0,0 0 0,0 0 0,0 0 0,0 0 0,0 0 0,0 0 0,-1 0 0,1 0 0,0 0 1,0 0-1,0 0 0,0 0 0,0 0 0,0 0 0,0 0 0,0 0 0,0 0 0,-1 0 0,1 0 0,0 0 0,0 0 0,0 0 0,0 0 0,0 0 0,0 0 1,0 0-1,0 1 0,0-1 0,0 0 0,0 0 0,0 0 0,-1 0 0,1 0 0,0 0 0,-21 16-418,-7 8 318,-25 30-1,45-45 117,-1 1-1,2 0 1,0 1-1,0 0 1,1 0 0,-8 20-1,12-26 11,1 0 1,0 0-1,0-1 0,0 1 0,1 0 0,0 0 0,0 0 0,0 0 0,1 0 0,-1 0 1,1 0-1,0-1 0,1 1 0,-1 0 0,4 7 0,-2-7 53,-1 0 0,1 0 0,0 0 0,0-1 0,1 1 0,0-1 0,-1 0-1,1 0 1,1 0 0,-1 0 0,0-1 0,1 1 0,6 2 0,-8-5-39,0 0-1,0 0 1,0 0 0,0 0 0,-1-1 0,1 0-1,0 1 1,0-1 0,0 0 0,0 0-1,0-1 1,0 1 0,0-1 0,0 1-1,0-1 1,0 0 0,0 0 0,-1 0-1,1-1 1,0 1 0,-1 0 0,1-1 0,-1 0-1,3-2 1,-1 1-6,0-1 0,0 1 0,-1-1 0,1 0 0,-1 0 0,0 0 0,0 0 0,-1 0 0,1-1 0,-1 0 0,0 1 0,0-1 0,0 0 0,1-6 0,-2 0-43,1 0 0,-2 1-1,1-1 1,-2 0 0,1 0 0,-1 0 0,-1 1 0,0-1 0,-4-11-1,4 15-24,-1 0 0,0 1 0,0-1 0,0 1 0,-1-1-1,0 1 1,0 0 0,-1 1 0,0-1 0,0 1 0,0 0-1,0 0 1,-1 0 0,-7-4 0,12 8 12,0 1 1,-1-1-1,1 0 1,-1 1-1,1-1 1,-1 1-1,1-1 1,-1 1-1,-2 0 0,1 2-60,9 5 108,9 5 47,0-1-1,0 0 1,1-1 0,0 0 0,1-2-1,0 0 1,1-1 0,26 8 0,-16-9-205,-1 0 1,1-2 0,0-1-1,0-2 1,0 0 0,0-2-1,46-7 1,-70 8 62,-2 0-167,1-1 0,-1 1 0,1 0 0,0-1 0,-1 0 0,1 0-1,-1 1 1,1-2 0,-1 1 0,0 0 0,1 0 0,-1-1 0,0 1 0,0-1 0,0 0 0,3-3-1,-4 5 99,0-1 0,-1 0-1,1 0 1,-1 0-1,1 1 1,-1-1-1,1 0 1,-1 0-1,0 0 1,1 0 0,-1 0-1,0 0 1,0 0-1,0 0 1,0 0-1,1 0 1,-1 0-1,-1 0 1,1 0 0,0 0-1,0 0 1,0-1-1,-12-17-2274,9 15 1913,-20-23-1954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2.936"/>
    </inkml:context>
    <inkml:brush xml:id="br0">
      <inkml:brushProperty name="width" value="0.05" units="cm"/>
      <inkml:brushProperty name="height" value="0.05" units="cm"/>
    </inkml:brush>
  </inkml:definitions>
  <inkml:trace contextRef="#ctx0" brushRef="#br0">25 0 6400,'-25'0'2880,"73"21"-2496,-15-14 1280,0 2-992,47-4 160,6-1-512,37-4 0,1 0-192,12-4-992,-14-1 480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4.654"/>
    </inkml:context>
    <inkml:brush xml:id="br0">
      <inkml:brushProperty name="width" value="0.05" units="cm"/>
      <inkml:brushProperty name="height" value="0.05" units="cm"/>
    </inkml:brush>
  </inkml:definitions>
  <inkml:trace contextRef="#ctx0" brushRef="#br0">21 1115 3392,'-16'4'1088,"16"-4"-1009,-1 0 1,1 0-1,0 0 0,0 0 0,-1 0 1,1 1-1,0-1 0,0 0 1,-1 0-1,1 0 0,0 0 1,0 1-1,0-1 0,0 0 1,-1 0-1,1 0 0,0 0 1,0 1-1,0-1 0,0 0 1,0 0-1,0 1 0,-1-1 1,1 0-1,0 0 0,0 1 1,0-1-1,0 0 0,0 0 1,0 1-1,0-1 0,0 0 1,0 0-1,0 1 0,0-1 1,0 0-1,0 0 0,0 1 1,1-1-1,-1 0 0,0 0 1,0 0-1,0 1 0,0-1 0,1 0 1,-1 1 94,0-1 1,0 1 0,1-1 0,-1 1-1,0-1 1,1 1 0,-1-1-1,1 0 1,-1 1 0,0-1-1,1 0 1,-1 1 0,1-1-1,-1 0 1,1 1 0,-1-1-1,1 0 1,0 0 0,-1 0-1,1 1 1,6-2 262,-1 0 0,1 0 0,-1 0-1,0-1 1,0 0 0,0 0 0,0-1 0,0 0 0,0 0 0,-1 0-1,1 0 1,7-8 0,8-6 308,30-33-1,-38 37-472,282-305 773,-290 313-1046,7-9 65,-12 13-74,1 1-1,-1 0 0,0-1 1,1 1-1,-1 0 0,1-1 1,-1 1-1,1 0 1,-1-1-1,1 1 0,-1 0 1,1 0-1,0-1 0,-1 1 1,1 0-1,-1 0 0,1 0 1,-1 0-1,1 0 1,0 0-1,-1 0 0,1 0 1,0 0-1,0 1-1,-1-1 1,0 1-1,1-1 0,-1 1 1,0 0-1,0-1 1,1 1-1,-1-1 0,0 1 1,0 0-1,0-1 0,0 1 1,0 0-1,0-1 0,0 1 1,0 0-1,0-1 1,0 1-1,0-1 0,0 1 1,0 0-1,0-1 0,-1 2 1,-5 21-51,5-19 56,-9 26 117,-24 51 0,22-57-77,2 0 0,0 1 0,-7 33 0,16-56-24,1 0-1,-1 0 1,1 0 0,0 0 0,0 0 0,0 0-1,0 1 1,0-1 0,0 0 0,1 0 0,-1 0 0,1 0-1,-1 0 1,1 0 0,0 0 0,0 0 0,0 0-1,0 0 1,0 0 0,0-1 0,1 1 0,-1 0 0,0-1-1,4 3 1,-2-2 25,0 0 0,0 0 0,0 0 0,0-1-1,1 0 1,-1 0 0,0 0 0,1 0 0,-1 0 0,1 0-1,0-1 1,-1 0 0,1 0 0,5 0 0,12-2 61,-1 0 0,-1-1 0,1-1 0,0-1 0,-1 0 0,0-2 0,27-13 0,-26 8-54,-1-1 0,0-1 0,-1-1 0,-1 0 0,0-1 0,21-28 0,77-116 96,42-71 102,-128 189-291,48-88 1,-63 99 78,0 1 1,-2-2 0,-2 0 0,8-34-1,-4-1-161,-14 65 95,1 0-1,-1 0 1,0 0 0,1 0-1,-1 0 1,0 0 0,0-1 0,0 1-1,0 0 1,-1 0 0,0-3-1,1 5 32,0-1-1,0 1 0,0 0 1,-1 0-1,1 0 1,0 0-1,0 0 0,0-1 1,0 1-1,0 0 0,-1 0 1,1 0-1,0 0 1,0 0-1,0 0 0,0 0 1,-1 0-1,1 0 0,0 0 1,0 0-1,0-1 0,0 1 1,-1 0-1,1 0 1,0 0-1,0 0 0,0 0 1,-1 1-1,1-1 0,0 0 1,0 0-1,0 0 1,-1 0-1,1 0 0,0 0 1,0 0-1,0 0 0,0 0 1,-1 0-1,1 1 0,-13 13-232,-32 55 18,-56 111 1,88-147 178,1 0 1,2 1-1,1 0 0,-6 58 1,12-72 50,-14 140-47,16-135 71,1 1-1,1 0 1,1-1 0,6 29 0,-5-39 3,0 0 1,2-1 0,-1 1-1,11 19 1,-13-30 19,0 0-1,0-1 1,1 0 0,-1 1 0,1-1-1,0 0 1,-1 0 0,1 0 0,1-1-1,-1 1 1,0-1 0,1 0 0,-1 0-1,1 0 1,0 0 0,0-1 0,-1 1-1,1-1 1,0 0 0,8 1 0,-3-1 27,0-1 1,1-1 0,-1 0-1,0 0 1,-1 0 0,1-1-1,0-1 1,0 0 0,12-5-1,-1-1-55,1-2 0,29-19-1,-37 19 0,0 1 0,0-2 1,-1 0-1,-1 0 0,0-1 0,0 0 0,14-25 0,1-9 21,21-52 0,-39 80-56,-5 13-81,0-1 0,0 1 0,1 0 1,0 0-1,5-6 0,-9 12 87,0 0 1,0 0-1,0 0 0,0 0 0,0 0 1,1 0-1,-1 0 0,0 0 0,0 0 1,0 0-1,0 0 0,0 0 0,0 0 1,0 0-1,1 0 0,-1 0 1,0 0-1,0 0 0,0 0 0,0 0 1,0 0-1,0 0 0,0 0 0,0 1 1,1-1-1,-1 0 0,0 0 1,0 0-1,0 0 0,0 0 0,0 0 1,0 0-1,0 0 0,0 0 0,0 1 1,0-1-1,0 0 0,0 0 0,0 0 1,0 0-1,0 0 0,0 0 1,0 0-1,0 1 0,0-1 0,0 0 1,0 0-1,2 6-15,-10 76-41,5-66 71,-1-1 1,0 0-1,-2 0 0,0 0 1,0-1-1,-1 1 0,-1-2 0,0 1 1,-1-1-1,-1-1 0,0 1 1,-16 14-1,10-14 87,-1 0 0,-19 10-1,19-12-74,8-6-37,0 0 73,9-5-57,0 0 0,0 0 0,1 1 0,-1-1 0,0 0 0,0 0 0,0 0 0,0 1 0,1-1 0,-1 0 0,0 0 0,0 0 0,0 0 0,1 1 0,-1-1 0,0 0 0,0 0 0,1 0 0,-1 0 0,0 0 0,0 0 0,1 0 0,-1 1 0,0-1 0,0 0 0,1 0 0,-1 0 0,0 0 0,1 0 0,-1 0 0,0 0 0,0-1 0,1 1 0,-1 0 0,0 0 0,36 6 27,2-1 102,49 3 0,-74-8-218,-1-1 0,1 0 0,0 0 0,-1-1 0,0-1-1,1 0 1,22-10 0,-31 12-427,1-2-1,-1 1 1,0 0-1,0-1 1,0 0-1,-1 0 1,1 0-1,-1 0 1,1 0-1,-1-1 1,0 0-1,-1 0 1,1 1-1,0-2 1,-1 1 0,0 0-1,3-9 1,3-8-1871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5.072"/>
    </inkml:context>
    <inkml:brush xml:id="br0">
      <inkml:brushProperty name="width" value="0.05" units="cm"/>
      <inkml:brushProperty name="height" value="0.05" units="cm"/>
    </inkml:brush>
  </inkml:definitions>
  <inkml:trace contextRef="#ctx0" brushRef="#br0">0 1 5056,'0'7'2304,"28"19"-2016,-3-14 1344,8 1-960,32-1 352,15 5-608,11-4 128,-2 4-320,-9-5 128,-13 6-192,-9-6 416,-11 0-320,-11-6-2656,-6 1 1280,-12-2-4064,-4 4 2912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5.434"/>
    </inkml:context>
    <inkml:brush xml:id="br0">
      <inkml:brushProperty name="width" value="0.05" units="cm"/>
      <inkml:brushProperty name="height" value="0.05" units="cm"/>
    </inkml:brush>
  </inkml:definitions>
  <inkml:trace contextRef="#ctx0" brushRef="#br0">67 55 5312,'-57'-7'2400,"48"10"-2080,9-6-96,9 3-192,15-9-96,9 4 32,34-11-192,8-1 128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49.439"/>
    </inkml:context>
    <inkml:brush xml:id="br0">
      <inkml:brushProperty name="width" value="0.05" units="cm"/>
      <inkml:brushProperty name="height" value="0.05" units="cm"/>
    </inkml:brush>
  </inkml:definitions>
  <inkml:trace contextRef="#ctx0" brushRef="#br0">46 427 3552,'-43'-3'3530,"43"3"-3438,0-1-1,-1 1 1,1 0-1,0 0 1,0-1-1,0 1 0,-1 0 1,1-1-1,0 1 1,0 0-1,0 0 1,0-1-1,0 1 0,-1-1 1,1 1-1,0 0 1,0-1-1,0 1 1,0 0-1,0-1 0,0 1 1,0 0-1,0-1 1,0 1-1,1 0 1,-1-1-1,0 1 0,0 0 1,0-1-1,0 1 1,0 0-1,0-1 0,1 1 1,-1 0-1,0-1 1,1 1-1,5-14 628,0 5-269,0 0 0,1 0 0,15-15 0,3-3 80,77-91 857,-95 111-1369,-1 0 0,1 0 0,0 1 0,1 0 0,-1 0 0,1 1-1,1 0 1,-1 0 0,1 1 0,9-4 0,-16 7-19,0 1 0,-1 0 1,1 0-1,0-1 0,0 1 0,-1 0 0,1 0 0,0 1 0,-1-1 0,1 0 1,0 1-1,-1-1 0,1 1 0,0-1 0,-1 1 0,1 0 0,-1-1 0,1 1 0,-1 0 1,1 0-1,-1 0 0,0 1 0,1-1 0,-1 0 0,0 0 0,0 1 0,0-1 1,0 0-1,1 3 0,1 2 32,1 0 0,-2 1 0,1 0 0,-1 0 0,4 13 0,3 37 69,4 81-1,-5-26 156,-6-90-130,-1-11 0,0 0-1,0 0 1,1 0 0,7 20-1,-8-28-57,0-1-1,0 0 0,0 0 0,0 1 0,0-1 1,1 0-1,-1 0 0,1 0 0,0-1 0,-1 1 1,1 0-1,0-1 0,0 1 0,0-1 0,0 1 1,0-1-1,1 0 0,-1 0 0,0 0 0,0 0 1,1 0-1,-1-1 0,1 1 0,-1-1 1,1 1-1,-1-1 0,4 0 0,4-1 116,0 0-1,0-1 0,-1 0 1,1 0-1,-1-1 1,1 0-1,-1-1 0,17-9 1,-5 1-28,0-2 1,26-21-1,-33 22-132,0-1 0,-2 0 0,1 0 1,-2-1-1,0-1 0,-1 0 0,0 0 0,-1-1 0,-1-1 0,11-35 1,-2-9 43,18-119 1,-34 170-60,3-16-332,-1-43-1,-3 70 327,1-1-1,-1 1 1,0 0-1,0 0 1,1 0-1,-1 0 1,0-1-1,0 1 0,1 0 1,-1 0-1,0 0 1,0 0-1,1 0 1,-1 0-1,0 0 1,1 0-1,-1 0 0,0 0 1,0 0-1,1 0 1,-1 0-1,0 0 1,1 0-1,-1 0 1,0 0-1,0 0 1,1 0-1,-1 0 0,0 0 1,0 1-1,1-1 1,-1 0-1,0 0 1,0 0-1,1 1 1,13 5-87,159 89 166,-156-87-26,1-2-1,-1 0 1,1 0 0,1-2-1,-1 0 1,0-1 0,21 0-1,130-5 155,-167 2-210,25-2 236,0-1 1,-1-1 0,42-11-1,-62 13-158,-6 2-68,1 0-1,-1 0 1,0 0-1,1 0 1,-1 0 0,0 0-1,1 0 1,-1 0-1,0 0 1,0 0-1,1 0 1,-1 0-1,0 0 1,1-1-1,-1 1 1,0 0 0,0 0-1,1 0 1,-1-1-1,0 1 1,0 0-1,1 0 1,-1 0-1,0-1 1,0 1-1,0 0 1,1-1 0,-1 1-1,0 0 1,0 0-1,0-1 1,0 1-1,0 0 1,0-1-1,0 1 1,0 0-1,0-1 1,0 1 1,-1-1-1,0 1 1,0 0 0,1 0-1,-1 0 1,0 0 0,0-1-1,1 1 1,-1 0 0,0 0-1,0 0 1,1 1 0,-1-1-1,0 0 1,-1 0 0,2 0 1,-2 1-24,-1 0 0,0 0 0,1 0-1,-1 0 1,1 0 0,0 0 0,-1 0-1,1 1 1,-4 2 0,-4 3-73,-12 9-32,0 0 0,1 2 0,1 0 0,1 2 0,-25 30 0,-73 119 108,113-164-6,-9 16-4,-15 30 0,26-46 54,-1 1-1,1 0 1,0 0-1,0 1 1,0-1-1,1 0 1,0 1-1,1-1 0,-1 0 1,2 11-1,-1-16-4,0 1-1,0-1 0,0 0 0,0 0 1,0 0-1,1 0 0,-1 1 0,0-1 1,1 0-1,-1 0 0,1 0 0,0 0 1,-1 0-1,1 0 0,0 0 0,-1 0 1,1 0-1,0 0 0,0-1 1,0 1-1,0 0 0,0 0 0,0-1 1,0 1-1,0-1 0,0 1 0,0-1 1,0 1-1,0-1 0,1 0 0,-1 1 1,0-1-1,0 0 0,0 0 0,2 0 1,4-1 41,0 0-1,0-1 1,0 0 0,0 0 0,-1-1 0,1 0 0,-1 0 0,0 0 0,10-7 0,4-5 86,23-23-1,-41 36-150,11-11-2,0 0-1,-1-1 1,0-1-1,-1 0 1,-1 0-1,12-25 1,-9 15 52,-1-1 1,9-33-1,-15 43-157,-2-2 0,0 1 0,-1 0 0,1-32 0,-7 79-414,3-4 458,1 1 0,2-1 1,10 46-1,-10-60 73,1 0-1,0 0 1,1 0-1,0 0 1,1-1-1,0 0 1,1 0 0,0 0-1,0-1 1,11 10-1,-14-15 40,1-1 0,1 1 0,-1-1 0,0-1 0,1 1 0,0-1 0,0 0 0,0 0 0,0 0 0,1-1 0,7 2 0,-9-3-12,0 0 1,0-1 0,1 1 0,-1-1 0,0 0 0,0-1 0,0 1 0,0-1 0,0 0 0,0 0 0,0-1 0,-1 0 0,1 1 0,0-1 0,5-4 0,22-16 1,-1-1 0,35-32 0,-47 38-39,44-42-3,24-21 57,57-35-31,-9 20-251,-135 95 226,0-1 1,0 1-1,0 0 1,1 0 0,-1 0-1,0 0 1,0-1 0,0 1-1,0 0 1,0 0-1,1 0 1,-1-1 0,0 1-1,0 0 1,0 0 0,0 0-1,0-1 1,0 1-1,0 0 1,0 0 0,0-1-1,0 1 1,0 0 0,0 0-1,0-1 1,0 1-1,0 0 1,0 0 0,0-1-1,0 1 1,0 0-1,0 0 1,0 0 0,-1-1-1,1 1 1,0 0 0,0 0-1,0 0 1,0-1-1,0 1 1,-1 0 0,1 0-1,0 0 1,0 0 0,0-1-1,-1 1 1,1 0-1,0 0 1,0 0 0,0 0-1,-1 0 1,1 0 0,0 0-1,0 0 1,-1 0-1,1 0 1,0 0 0,-1-1-1,-1 1 6,0-1 0,0 0 0,-1 0 0,1 1 0,0-1 0,-1 1 0,-3 0 0,-7 1-43,1 1-1,-1 0 1,0 1-1,1 1 0,0 0 1,0 0-1,0 1 1,-16 10-1,-4 3-74,2 2 0,-46 36 0,65-45 84,1 0 1,-1 0 0,2 1-1,-14 21 1,-23 53-190,41-74 220,-1 0-1,2 1 0,0 0 0,0 0 1,-1 16-1,4-24 11,0 0-1,1 0 1,0 1 0,0-1 0,0 0-1,1 0 1,0 1 0,0-1 0,0 0-1,0 0 1,1 0 0,0 0-1,0 0 1,0 0 0,6 7 0,-5-9 14,0 0 0,0 0 0,0 0 1,0-1-1,1 1 0,-1-1 0,1 0 1,0 0-1,-1 0 0,1-1 0,0 1 1,0-1-1,7 1 0,6 1 197,32 2-1,-49-5-221,38 2 128,0-3 0,59-6 0,-74 3-127,-1 0 0,1-1 0,-1-2 0,0 0 0,32-16 0,-37 15-5,0-1 0,-1-1 0,0-1 0,0 0 0,-1-1 0,0-1 0,25-28 0,11-17 0,-48 55-4,-5 2 15,2 1-14,0 0 0,0 0 1,0 0-1,1 0 0,-1 0 0,0 0 0,0 0 1,0 0-1,0 0 0,0 0 0,0 0 1,0 0-1,0 0 0,0 0 0,0 0 0,0 0 1,0 1-1,0-1 0,0 0 0,0 0 0,0 0 1,0 0-1,0 0 0,0 0 0,0 0 0,0 0 1,0 0-1,0 0 0,0 0 0,0 0 1,0 0-1,0 0 0,8 0 56,-5-1-50,-1 1-1,0-1 1,0 0 0,0-1-1,0 1 1,0 0-1,0-1 1,3-2-1,3-2-78,7-3 72,-10 7 32,-1-1 1,1 0 0,-1 0-1,5-4 1,0 0-9,0 0 1,13-8-1,-15 11-3,0 0 1,0-1-1,-1 0 0,1 0 1,8-10-1,13-11-97,-28 26 103,1-1-20,0 0 0,-1 1 0,1-1 0,0 0 0,-1 0 0,1 0 0,-1 0 0,0 0 0,1 0 0,-1 0 0,0 0 0,0-1 0,1 1 0,-1 0 0,0 0 0,0 0 0,0 0 0,-1-2 0,2-2 8,0 0 0,0 0 0,0 0 0,0 0-1,1 1 1,3-8 0,5-19-66,-9 26 5,3-15 45,-3 20 7,-1-1 0,0 0 0,0 1 0,0-1 0,0 0 1,0 0-1,0 1 0,0-1 0,0 0 0,0 1 0,0-1 0,-1 0 0,1 1 1,0-1-1,0 0 0,-1 1 0,1-1 0,0 0 0,-1 1 0,0-2 1,0 2-14,1 0 1,0 0 0,-1 0-1,1 0 1,-1 0 0,1 0-1,-1 0 1,1 0 0,-1 0 0,1 0-1,-1 0 1,1 1 0,-1-1-1,1 0 1,-1 0 0,1 0-1,0 1 1,-1-1 0,1 0-1,0 1 1,-1-1 0,0 1 0,-8 7-60,8-7 62,-3 4-4,0 0 1,0 0 0,0 0-1,1 0 1,0 1-1,-4 8 1,-13 41-84,17-45 78,2-7 14,-45 155-417,39-128 424,1 0 1,2 0-1,-2 43 1,6-69 20,0-1 1,1 1 0,-1-1 0,1 0-1,-1 1 1,1-1 0,0 0-1,0 1 1,0-1 0,3 4 0,-3-5-10,0 0 1,1-1 0,-1 1 0,0-1 0,1 1 0,-1-1-1,1 1 1,0-1 0,-1 0 0,1 0 0,0 0-1,0 0 1,0 0 0,0 0 0,0-1 0,0 1 0,0-1-1,2 1 1,4 0 22,-1 0-1,0-1 1,1 0-1,-1-1 1,1 0-1,-1 0 1,0 0 0,1-1-1,-1 0 1,10-4-1,0-2 27,0 0 0,31-21 0,-29 15-75,0-1 0,-1 0 0,-1-2 0,0 0 0,28-38 0,-17 13 11,40-80-1,-64 114-45,6-10-134,-10 18 172,1 1-1,-1-1 0,0 0 1,0 0-1,0 0 1,0 0-1,0 0 0,0 0 1,0 0-1,0 1 1,1-1-1,-1 0 0,0 0 1,0 0-1,0 0 1,0 0-1,0 1 0,0-1 1,0 0-1,0 0 1,0 0-1,0 0 0,0 0 1,0 1-1,0-1 1,0 0-1,0 0 0,0 0 1,0 0-1,0 1 1,0-1-1,0 0 0,0 0 1,0 0-1,-1 0 1,1 0-1,0 0 0,0 1 1,0-1-1,-13 82-152,8-52 75,2 1 0,0-1-1,4 62 1,0-78 101,1 0 0,6 23 0,-6-31 26,0-1 0,0 1 1,0-1-1,1 0 0,-1 0 0,1 0 0,0 0 0,1-1 0,5 7 0,-8-10-24,1 0-1,-1 0 0,0 0 0,1 0 1,-1 0-1,1-1 0,-1 1 0,1 0 1,-1-1-1,1 1 0,-1-1 1,1 1-1,0-1 0,-1 0 0,1 0 1,0 0-1,-1 0 0,1 0 0,0 0 1,-1 0-1,1-1 0,-1 1 1,1 0-1,0-1 0,-1 0 0,1 1 1,-1-1-1,1 0 0,-1 0 0,0 1 1,3-3-1,4-3 21,-1 0 0,0 0 0,0 0-1,6-9 1,-11 13-12,10-11-18,-1 0 0,-1 0-1,0-1 1,0 0 0,-2-1-1,0 0 1,0-1 0,9-30 0,-14 29 15,3-23 1,-5 27 24,1-1 0,5-20 1,-6 29-53,0 0 0,0 0 1,0 1-1,-1-1 0,0-6 0,0 6-31,0 1 0,0 0 0,1-1 0,1-6 0,0 4-15,3-8 28,-1 0 0,-1 0 0,0 0 0,1-24 0,-4 38 19,0 1 1,0-1-1,0 1 0,0-1 0,0 1 0,0 0 1,0-1-1,0 1 0,0-1 0,1 1 0,-1-1 0,0 1 1,0 0-1,0-1 0,1 1 0,-1-1 0,0 1 1,0 0-1,1-1 0,-1 1 0,0 0 0,1-1 1,-1 1-1,0 0 0,1 0 0,-1-1 0,1 1 0,-1 0 1,0 0-1,1 0 0,-1-1 0,1 1 0,-1 0 1,1 0-1,0 0 0,-1 9-216,-30 165 2,22-118 82,5-31 137,0 1 0,2-1 0,1 1-1,1 0 1,6 35 0,-7-60 12,0 1 1,0-1 0,1 0-1,-1 0 1,0 1-1,1-1 1,-1 0-1,1 0 1,-1 0-1,1 1 1,0-1-1,-1 0 1,1 0-1,0 0 1,0 0-1,0 0 1,0 0-1,-1 0 1,2-1-1,-1 1 1,0 0 0,2 1-1,-2-2 14,1 0 1,0 1-1,0-1 1,0 0-1,-1 0 0,1 0 1,0 0-1,0 0 1,-1-1-1,1 1 0,0 0 1,0-1-1,-1 1 1,3-2-1,7-3 29,-2 0 0,1-1 0,0 0 0,9-9 0,0 0-23,-1-1 0,0-1 0,-1-1 0,0 0 0,-2-1 0,0-1 0,15-27 0,-8 9-239,-11 20 103,-1-1 0,14-33-1,-23 48-42,-2 5 3,-3 9 24,-4 39-8,0-3 29,-5 91 0,14-129 113,-1-1 0,1 1 0,0-1 0,0 1 1,1-1-1,0 1 0,0-1 0,1 0 0,0 0 0,5 9 0,-6-13 6,0 1 0,0-1-1,1 0 1,-1-1 0,1 1 0,-1 0-1,1-1 1,0 1 0,0-1 0,0 0-1,1 0 1,-1 0 0,0 0 0,1-1-1,-1 1 1,1-1 0,0 0 0,-1 0-1,1 0 1,0-1 0,-1 1-1,6-1 1,-2 0 60,0 0-1,0-1 0,0 0 1,0 0-1,0-1 0,0 0 1,0 0-1,-1-1 0,1 0 1,9-5-1,-8 3-62,0-1-1,0 0 1,-1-1 0,1 0-1,-1 0 1,10-13-1,1-7-27,-2-1-1,0 0 1,18-49-1,-25 58 133,34-91-315,-41 104 157,0 1 0,1-1 0,-1 1 0,1 0 0,0 0 0,0 0 0,1 0 0,0 1 0,-1-1 0,6-3 1,-9 8 25,0-1 1,1 1-1,-1 0 1,0 0-1,1 0 1,-1 0-1,0 0 1,1 1-1,-1-1 1,0 0-1,1 0 1,-1 0 0,0 0-1,1 0 1,-1 0-1,0 0 1,1 1-1,-1-1 1,0 0-1,0 0 1,1 0-1,-1 1 1,0-1-1,0 0 1,1 0 0,-1 1-1,0-1 1,0 0-1,0 0 1,0 1-1,1-1 1,-1 0-1,0 1 1,0-1-1,0 0 1,0 1 0,0-1-1,0 0 1,0 1-1,0-1 1,0 1-1,4 15-211,-1 25 181,-3-1 0,0 1 1,-9 50-1,-6-12-32,4-28 217,10-44-181,0 4 787,13-22-136,20-37-611,2 11-29,61-52 0,-93 88-4,0-1 0,0 0 0,0 1 0,1 0 0,-1-1 0,1 1 0,-1 0 0,1 0 0,-1 1 0,1-1 0,-1 0 0,1 1 0,3-1 0,-5 1 12,0 0 0,0 0 1,0 1-1,1-1 0,-1 0 0,0 0 1,0 1-1,0-1 0,0 1 0,0-1 1,0 1-1,0-1 0,0 1 0,0 0 1,0-1-1,0 1 0,0 0 1,-1 0-1,1 0 0,0 0 0,0-1 1,-1 1-1,1 0 0,-1 0 0,1 0 1,-1 1-1,1-1 0,-1 0 0,0 0 1,1 0-1,-1 1 0,1 5-4,0 1 0,-1-1 0,0 0 0,0 0 0,-1 0 0,0 0 0,0 0 0,0 0 0,-1 0 0,-4 10 0,4-9 71,-1 1-1,1 0 0,0 0 1,0 13-1,2-22-42,0 1 0,0-1 0,0 0-1,0 0 1,0 0 0,0 1 0,0-1 0,0 0-1,0 0 1,0 1 0,0-1 0,0 0-1,1 0 1,-1 0 0,0 1 0,0-1 0,0 0-1,0 0 1,0 0 0,1 0 0,-1 1 0,0-1-1,0 0 1,0 0 0,0 0 0,1 0-1,-1 0 1,0 0 0,0 0 0,0 1 0,1-1-1,-1 0 1,0 0 0,0 0 0,1 0-1,-1 0 1,0 0 0,0 0 0,1 0 0,-1 0-1,0 0 1,0 0 0,0 0 0,1 0 0,-1 0-1,0-1 1,0 1 0,0 0 0,1 0-1,-1 0 1,11-5 183,-10 4-144,8-4 50,5-4-96,0 2 0,0 0 0,1 0 0,16-4 0,-27 10-34,0 0 1,1 0 0,-1 0 0,1 1-1,-1 0 1,0 0 0,1 0-1,-1 0 1,1 1 0,-1-1 0,0 1-1,1 0 1,-1 1 0,0-1-1,0 1 1,0 0 0,0 0-1,0 0 1,5 4 0,23 20-135,-21-16 306,19 13 1,-25-21-139,-1 1 0,1-1 0,0 0 0,0-1 0,0 1 0,0-1 0,9 1-1,6-1-5948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53.396"/>
    </inkml:context>
    <inkml:brush xml:id="br0">
      <inkml:brushProperty name="width" value="0.05" units="cm"/>
      <inkml:brushProperty name="height" value="0.05" units="cm"/>
    </inkml:brush>
  </inkml:definitions>
  <inkml:trace contextRef="#ctx0" brushRef="#br0">93 351 2720,'0'-35'891,"0"34"-867,0 0 1,0 0 0,0 0 0,0 0-1,0 1 1,0-1 0,0 0 0,0 0-1,1 0 1,-1 1 0,0-1 0,0 0-1,1 0 1,17-56 4274,-16 53-3314,0 8-312,-2 9-166,0 41 608,-3 0-1,-19 98 1,-59 317 2250,76-444-2860,3-19-13,1 0 1,0 0-1,-1 10 1,6-26 1068,1-17-1058,7-50-36,34-110 0,41-73-377,-62 199-83,2 0 0,64-105 0,-79 148-32,0 0-1,1 1 1,1 0 0,0 1-1,1 1 1,1 0 0,25-18-1,-37 31 11,-1 0 0,1 0-1,0 0 1,1 0 0,-1 1-1,0-1 1,0 1 0,1 0-1,-1 0 1,0 1 0,1 0 0,-1-1-1,8 2 1,-9-1 3,0 1 0,0-1 0,0 1 0,0 0 0,0 0-1,-1 0 1,1 0 0,0 0 0,-1 1 0,1-1 0,-1 1 0,1 0 0,-1 0 0,0 0 0,1 0 0,-1 0 0,0 0 0,0 1 0,-1-1-1,1 1 1,1 2 0,2 6-15,0 0-1,-1 0 0,-1 1 0,0-1 1,0 1-1,-1 0 0,0 16 1,-1-5 70,-1 1 1,-6 41 0,5-55-17,-1 0 0,0 0 0,0 0 0,-1-1 0,0 1 1,0-1-1,-1 1 0,-1-1 0,0 0 0,-11 16 0,9-17 36,0-1 0,0 1 0,-1-1-1,0-1 1,0 1 0,-1-2 0,0 1-1,0-1 1,0 0 0,0-1 0,-1 0 0,-16 4-1,-6-2-1,-1-2-1,-63 0 1,81-1-172,9-1 51,10 2 33,3-2 42,-1-1-1,1 1 1,0-2-1,-1 1 1,1 0-1,0-1 1,0-1-1,7 0 1,0 0 30,21-1 20,0-2 0,-1-2 0,1-1 0,-1-2 0,35-13 0,-49 13-22,0-1 1,-1 0 0,0-2 0,-1 0-1,-1-1 1,0 0 0,0-2 0,18-20-1,11-18 144,48-72-1,-61 78-83,-31 45-107,8-12 28,0 1 0,-1-1-1,0-1 1,-2 0 0,8-17 0,-15 31-38,0 1 0,0 0 0,0-1 0,0 1 0,0-1 0,0 1 0,0 0 0,0-1 0,0 1 0,0 0 0,0-1 0,1 1 0,-1 0 1,0-1-1,0 1 0,0 0 0,1-1 0,-1 1 0,0 0 0,0 0 0,1-1 0,-1 1 0,0 0 0,0 0 0,1 0 0,-1-1 0,0 1 0,1 0 1,-1 0-1,1-1 0,3 12-243,1 27 82,-4-35 169,13 110-171,-10-89 198,2 0 0,16 43 0,-18-57 11,1 0-1,0 0 0,0 0 0,1-1 0,1 0 0,-1 0 1,2 0-1,8 7 0,-10-10 5,0-1 1,1 0-1,0-1 1,0 1-1,0-1 0,1-1 1,-1 0-1,1 0 1,0 0-1,0-1 0,0 0 1,10 1-1,-7-2-16,0 0 0,0 0 0,0-2 0,0 1 0,0-1 0,0-1 0,-1 0 0,1-1-1,0 0 1,-1 0 0,1-1 0,-1 0 0,0-1 0,13-9 0,5-5-16,-1-1 0,-1-1 1,-1-1-1,35-41 0,-12 6-148,-49 66-182,-5 8 194,-10 21 89,1 1 0,1 0 1,2 1-1,-8 54 0,19-86 93,0-1-1,1 0 1,-1 1-1,2-1 0,0 10 1,0-15-33,-1 0-1,0-1 1,1 1-1,-1 0 1,1 0 0,-1-1-1,1 1 1,0-1-1,-1 1 1,1 0 0,0-1-1,0 0 1,0 1 0,1-1-1,-1 0 1,0 1-1,0-1 1,1 0 0,-1 0-1,1 0 1,-1 0 0,1 0-1,-1 0 1,1-1-1,0 1 1,-1 0 0,1-1-1,2 1 1,-1-1 2,1 1 1,-1-1-1,1 0 1,-1-1-1,1 1 1,0-1-1,-1 1 1,1-1-1,-1 0 1,0-1-1,1 1 1,-1 0-1,6-4 1,0-1 3,0 0 1,-1-1 0,10-10 0,-13 12 13,-1 0 0,0 0-1,0 0 1,-1 0 0,0-1 0,0 0 0,0 0 0,-1 0-1,1 0 1,-1 0 0,-1 0 0,1-1 0,-1 1 0,0-13-1,0 6-82,-1 0 0,-1 0 0,0-1 0,-1 1 0,0 0-1,-7-19 1,7 26 16,0 1-1,0 0 1,0 0 0,-1 0-1,0 0 1,0 0 0,0 1-1,-5-6 1,5 8 14,1-1 0,-1 1 0,0 0 0,0 0 0,0 0 0,0 0 1,0 0-1,0 1 0,0-1 0,0 1 0,-1 0 0,1 0 0,-7-1 0,-5 1-44,13 1 78,0 0-1,1 0 0,-1-1 0,0 1 0,0 0 1,1 0-1,-1-1 0,0 0 0,-1 0 0,3 0-6,0 0-1,1 0 1,-1 0 0,1 0-1,0 0 1,-1 1-1,1-1 1,0 0 0,-1 0-1,1 1 1,0-1-1,0 0 1,0 1 0,0-1-1,0 0 1,0 1-1,1-1 1,-1 0 1,14-8-28,0 0 0,1 1 1,32-11-1,-15 8-46,37-6 0,-56 15 36,0-1-1,0 2 1,0 0 0,1 1-1,-1 0 1,0 1 0,21 4-1,-28-3 14,-1-1-1,1 2 0,0-1 1,0 1-1,-1 0 0,0 0 1,1 0-1,-1 1 1,0 0-1,-1 1 0,1-1 1,-1 1-1,0 0 0,0 0 1,0 1-1,6 10 1,-5-6-3,-1 0 0,0 1 0,0 0 0,-1 0 0,-1 0 0,1 0 0,2 23 0,-5-17 4,0 0 0,-1 0 0,-1 1 0,-5 28 0,-5 4 2,-3-1-1,-33 78 1,35-96 5,-110 228 389,121-258-378,-3 7 96,0 0 0,-1-1 0,1 1 0,-1-1 0,-10 10 0,14-17-90,1 1 1,0-1-1,0 0 0,-1 0 0,1 1 0,0-1 1,-1 0-1,1 0 0,0 1 0,-1-1 0,1 0 0,0 0 1,-1 0-1,1 0 0,-1 1 0,1-1 0,0 0 1,-1 0-1,1 0 0,-1 0 0,1 0 0,0 0 1,-1 0-1,1 0 0,-1 0 0,1 0 0,0 0 0,-1-1 1,0 1-1,1-1 1,-1 1 0,1-1-1,-1 1 1,1-1 0,-1 1-1,1-1 1,-1 0 0,1 1-1,0-1 1,-1 0 0,1 1-1,0-1 1,0 0-1,-1 0 1,0-4 21,1 1 0,-1-1 0,1 1 1,-1-1-1,2 0 0,-1-6 0,5-16 17,0 0 0,2 1 0,1 0 0,1 0 0,1 0 0,27-47 0,94-160 35,-83 143-153,36-61 6,-68 125 8,0 0 1,3 1-1,0 1 1,1 0-1,27-23 1,-43 43-44,1 0 0,-1 1-1,1-1 1,0 1 0,11-5 0,-15 8 80,1-1 0,-1 1 0,1-1 1,-1 1-1,0 0 0,1 0 0,-1-1 1,1 1-1,-1 0 0,1 0 0,-1 0 1,1 1-1,-1-1 0,1 0 0,-1 1 0,1-1 1,-1 0-1,0 1 0,1 0 0,-1-1 1,0 1-1,1 0 0,-1 0 0,0 0 1,0 0-1,0 0 0,2 2 0,0 0 13,-1 0-1,0 0 1,0 1-1,0-1 1,-1 1-1,1 0 1,-1 0 0,0-1-1,0 1 1,0 0-1,0 0 1,-1 0-1,1 0 1,-1 4-1,-1 9 6,0 0 0,-3 17-1,3-32-2,-3 25 18,-2 0 0,0 0-1,-2-1 1,-1 0 0,-2 0-1,0-1 1,-27 44 0,33-62 34,-1 0 0,1-1 0,-1 1 1,-1-2-1,1 1 0,-1-1 1,0 0-1,0 0 0,0 0 0,-1-1 1,1 0-1,-16 4 0,-4-5 176,25-3-218,0 0-1,0 0 1,1 0-1,-1-1 1,0 1 0,0 0-1,1-1 1,-1 1-1,0-1 1,1 0-1,-1 1 1,1-1-1,-2-1 1,2 2-9,1 0 0,0-1 0,0 1 0,0 0 0,0 0-1,0 0 1,0 0 0,0 0 0,0 0 0,0 0 0,0-1 0,-1 1 0,1 0 0,0 0 0,0 0 0,0 0 0,0 0 0,0-1 0,0 1-1,0 0 1,0 0 0,0 0 0,0 0 0,0 0 0,0-1 0,0 1 0,0 0 0,0 0 0,0 0 0,1 0 0,-1 0 0,0 0 0,0-1-1,0 1 1,0 0 0,0 0 0,0 0 0,0 0 0,0 0 0,0 0 0,0 0 0,1-1 0,8-3-84,10 0-21,49-4 102,0-4 1,0-2-1,81-29 0,-121 33 82,-1-2-1,0 0 0,0-2 1,36-25-1,-53 32-64,0-1 0,0 0 1,-1 0-1,-1-1 0,1 0 1,-1 0-1,-1-1 0,0 0 1,0 0-1,-1-1 0,-1 0 1,1 0-1,4-17 0,-8 22-14,-1-1 0,1 1 0,-1-1 0,-1 0 0,1 1 0,-1-1 0,-1-9 0,1 13-22,0 1 0,-1-1 0,1 1 1,-1-1-1,0 0 0,1 1 0,-1-1 0,0 1 0,0-1 0,-1 1 0,1 0 0,0 0 0,-1-1 1,1 1-1,-1 0 0,0 0 0,0 0 0,0 1 0,0-1 0,0 0 0,0 1 0,0-1 1,-1 1-1,1 0 0,0 0 0,-1 0 0,1 0 0,-1 0 0,1 0 0,-1 1 0,0-1 0,1 1 1,-1 0-1,1-1 0,-1 1 0,0 0 0,1 1 0,-1-1 0,0 1 0,1-1 0,-1 1 0,1 0 1,-1-1-1,1 1 0,-1 1 0,-2 0 0,-7 5-9,1 0 0,0 0 0,0 1 1,0 0-1,1 1 0,0 1 0,1-1 0,0 1 1,1 1-1,-8 11 0,6-6 44,0 1-1,1 0 1,1 0-1,1 1 1,0 0 0,-6 29-1,11-36 28,0-1 0,1 0 0,0 1 0,1-1 0,0 1 0,1 13 0,0-18-13,1 0-1,-1-1 1,1 1-1,0 0 1,0-1-1,0 0 1,1 1-1,0-1 0,0 0 1,0-1-1,1 1 1,7 8-1,-6-8 26,0 0 1,1-1-1,0 1 0,0-1 0,1 0 1,-1 0-1,1-1 0,-1 0 1,1 0-1,0-1 0,0 0 0,1 0 1,-1 0-1,0-1 0,1 0 0,-1-1 1,0 0-1,1 0 0,-1 0 0,1-1 1,10-2-1,-3-1-11,0 0-1,-1-2 1,1 1 0,-1-2 0,0 0-1,0 0 1,-1-2 0,0 1 0,14-14 0,23-24 24,-33 28-165,35-26 1,-50 42 73,0 1-1,0-1 1,0 1-1,0 0 1,0 0-1,0 0 1,0 0-1,1 0 1,-1 1 0,0-1-1,0 1 1,1-1-1,3 1 1,-4 0 12,-1 1 1,1-1-1,-1 1 1,1-1-1,-1 1 1,1-1-1,-1 1 1,1 0 0,-1 0-1,0 0 1,0 0-1,1 0 1,-1 0-1,0 0 1,0 0-1,0 1 1,0-1-1,0 0 1,0 1-1,-1-1 1,2 2 0,23 47 75,-17-32 76,1-1 0,0 0 0,18 23 0,-23-35-84,1 0-1,0 0 1,0 0-1,0 0 1,0-1 0,1 0-1,0 0 1,0-1 0,0 0-1,0 0 1,0 0 0,1 0-1,12 2 1,-1-2 67,1 0 1,-1-2 0,0 0-1,1-1 1,-1-1 0,29-5-1,-19 1-68,-2-1-1,1-2 1,44-18-1,-47 14-686,0-1 1,0-1-1,-1-1 1,-1-1-1,31-28 0,18-28-5627,-5-5-4561,-33 40 5724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56.605"/>
    </inkml:context>
    <inkml:brush xml:id="br0">
      <inkml:brushProperty name="width" value="0.05" units="cm"/>
      <inkml:brushProperty name="height" value="0.05" units="cm"/>
    </inkml:brush>
  </inkml:definitions>
  <inkml:trace contextRef="#ctx0" brushRef="#br0">10 1333 4224,'-9'3'899,"12"-2"721,18-2 1210,-11 0-2321,-1-1-1,1 0 1,-1-1 0,0 1 0,0-2-1,0 1 1,0-1 0,9-6-1,-5 2-170,-1-1 0,0-1-1,0 1 1,12-16 0,24-25 338,214-212 1207,-152 173-1468,49-46 40,-130 105-318,-2-1 1,0-1-1,-2-2 1,-2 0-1,-1-2 1,-2 0-1,-1-1 1,18-50-1,-30 67-49,20-67 314,-23 72-308,-1-1-1,-1 1 1,1-28-1,-5 29-269,2 13 166,-1 1 0,1 0 0,0 0 0,0 0 0,0-1 0,0 1 0,0 0 0,-1 0 0,1 0 0,0 0 0,0 0-1,0-1 1,-1 1 0,1 0 0,0 0 0,0 0 0,0 0 0,-1 0 0,1 0 0,0 0 0,0 0 0,-1 0 0,1 0 0,0 0 0,0 0-1,-1 0 1,1 0 0,0 0 0,0 0 0,0 0 0,-1 0 0,-1 1-24,1 0-1,-1 0 1,0 0-1,1 1 1,-1-1-1,1 0 1,-1 1-1,1-1 1,0 1-1,-1 0 1,-1 3-1,-81 149-311,30-51 351,33-67 27,-8 14-1,-22 53 0,44-86-22,1 0 0,0 1 0,1 0 0,1 0 0,1 0-1,1 1 1,0 20 0,2-21 36,1 0-1,0 0 1,2-1-1,0 1 1,10 31 0,-10-42 23,1 1 1,-1-1 0,1 0-1,0 0 1,1 0 0,7 9-1,-9-12 9,1-1-1,-1 1 0,1-1 0,0 0 1,0 0-1,0 0 0,1 0 1,-1-1-1,1 0 0,0 0 1,5 2-1,-6-4-42,-1 1 1,1 0-1,0-1 1,0 0-1,-1 0 1,1 0-1,0-1 0,0 1 1,-1-1-1,1 0 1,-1 0-1,1 0 1,0 0-1,-1 0 0,0-1 1,1 0-1,-1 0 1,5-3-1,4-5 18,0 0 1,0-1-1,11-13 0,-23 24-51,204-215 266,-197 207-517,-6 7 114,-3 2 12,-9 16 15,7-6 107,0-1 1,1 1-1,0 0 1,1 0-1,0 0 1,1 0-1,0 0 1,1 0-1,0 1 0,1-1 1,0 0-1,1 0 1,0 0-1,1 0 1,0 0-1,1-1 1,0 1-1,0-1 0,1 0 1,0 0-1,1 0 1,1-1-1,9 12 1,-9-14 79,0 0 1,1-1-1,-1 0 1,1 0-1,0-1 1,18 9-1,-21-12-28,1 0-1,0 0 1,0-1 0,-1 1-1,1-1 1,0 0 0,0-1-1,0 0 1,0 0-1,0 0 1,0 0 0,10-3-1,-8 1 24,1-1 1,-2 0-1,1-1 0,0 0 0,-1 0 0,0 0 0,0-1 0,8-7 0,48-48 209,-62 59-278,23-23 79,-2-2 0,-1 0-1,30-51 1,-27 31-60,-1-1 0,25-77 0,3-58-23,-31 106-16,38-162-426,-57 224 315,-1 12-16,-2 9-110,-18 73-110,-35 169-31,27-118 313,-17 69 172,44-196-90,-69 243 81,54-199-62,-2-2 1,-2 0 0,-31 51 0,39-78 111,-1 0 0,0-1 0,-1 0 0,-29 27-1,36-39-78,0 0-1,-1 0 0,0-1 1,0 0-1,0 0 0,-1-1 1,0 0-1,0 0 0,0-1 0,0 0 1,0-1-1,-1 0 0,-15 2 1,23-4-50,-13 1 5,0-1-1,1 0 1,-18-3-1,29 3-4,0-1 0,0 1 0,0-1 0,0 0 1,0 0-1,0 0 0,0 0 0,1 0 0,-1-1 0,0 1 0,1-1 0,-1 0 0,1 0 0,-1 0 0,1 0 0,0 0 0,0 0 1,0 0-1,0-1 0,0 1 0,-1-5 0,2 6-3,1 0-1,0 0 1,-1 0-1,1 0 1,0 0 0,0 0-1,0 0 1,0 0 0,0 0-1,0 0 1,0 0-1,0 0 1,0 0 0,0 0-1,1 0 1,-1 1-1,0-1 1,1 0 0,-1 0-1,1 0 1,0-1 0,16-16-46,-17 18 47,13-10-3,0 0 1,1 1 0,0 0 0,15-6 0,63-23 2,-22 10-2,-33 11-20,-1-2-1,48-33 1,62-61 133,118-89 198,-243 187-253,9-6-8,42-37-1,-68 54-91,-1 0 0,1 0 1,-1 0-1,0 0 0,4-8 0,-7 11 35,1 1 1,-1-1-1,1 0 0,-1 0 1,0 0-1,1 1 0,-1-1 1,0 0-1,0 0 0,1 0 0,-1 0 1,0 0-1,0 1 0,0-1 1,0 0-1,0 0 0,0 0 1,-1 0-1,1 0 0,0 0 1,0 1-1,0-1 0,-1 0 1,1 0-1,-1 0 0,1 1 1,0-1-1,-1 0 0,0 0 1,1 1-1,-1-1 0,1 0 1,-1 1-1,0-1 0,1 1 1,-1-1-1,0 1 0,0-1 1,1 1-1,-1-1 0,0 1 1,0 0-1,0 0 0,-1-1 1,-2 0-24,-1 0 0,1 1 0,-1 0 0,1 0-1,-1 0 1,1 0 0,-1 0 0,1 1 0,-1 0 0,1 0 0,-1 0 0,-5 3 0,1 0 11,-1 0-1,1 1 0,0 0 1,-14 10-1,17-10 17,0 0 0,0 0 0,0 1 0,1-1 0,-1 2 0,1-1 0,1 0 0,-7 11 0,9-12 12,0 0 0,0 1 0,0-1 0,1 0-1,0 1 1,0-1 0,0 0 0,0 1 0,1 0 0,0-1 0,0 1 0,1-1 0,0 6 0,1-2 28,1 0 1,-1 0 0,1 0 0,1 0-1,-1-1 1,2 0 0,-1 1-1,1-2 1,0 1 0,1 0 0,0-1-1,0 0 1,0-1 0,1 1-1,0-1 1,15 10 0,-15-12 14,0 0-1,0 0 1,0-1 0,1 0 0,-1 0 0,1-1-1,0 0 1,-1 0 0,1-1 0,0 0-1,0 0 1,0-1 0,0 0 0,0 0 0,0-1-1,0 0 1,0-1 0,0 1 0,0-2-1,7-2 1,-1-1 39,-1-1 0,1 0 0,22-18 0,35-35 86,-35 29-114,130-104 2,-136 111-51,0-1 1,-2-1 0,-1-2 0,37-49 0,49-99 40,-13-11-151,-19 22-788,-91 177 126,2-3 703,0 1-1,-12 18 1,-65 151-45,30-61 26,6-24-1,-19 40 92,56-107 11,1 2 0,-14 52 0,22-67 28,1 1 0,-2 20 0,4-31-30,0 1 0,0-1 0,0 0-1,1 0 1,0 0 0,-1 0 0,1 0 0,0 0-1,1 0 1,-1 0 0,1-1 0,0 1-1,2 3 1,-3-6 3,1 0-1,-1 0 0,0 0 0,1 0 1,-1 0-1,0-1 0,1 1 1,-1-1-1,1 1 0,-1-1 1,1 1-1,0-1 0,-1 0 1,1 0-1,-1 0 0,1 0 0,-1 0 1,1 0-1,0 0 0,-1 0 1,1-1-1,-1 1 0,1-1 1,2 0-1,21-8 84,1 0 0,-1-2 0,32-19 0,67-51 16,-116 75-99,3-2-41,0 0 0,15-16 0,-24 21-32,0 1 1,1 0-1,-1 0 0,0 1 1,1-1-1,-1 0 1,1 1-1,-1-1 0,1 1 1,2-1-1,-5 2 36,1-1-1,-1 1 0,0 0 1,0 0-1,0 0 1,0 0-1,1 0 0,-1 0 1,0 0-1,0 0 0,0 0 1,0 0-1,1 0 1,-1 0-1,0 0 0,0 0 1,0 0-1,0 0 1,1 1-1,-1-1 0,0 0 1,0 0-1,0 0 0,0 0 1,0 0-1,1 0 1,-1 0-1,0 0 0,0 1 1,0-1-1,0 0 1,0 0-1,0 0 0,0 0 1,0 0-1,1 1 1,-1-1-1,0 0 0,0 0 1,0 0-1,0 0 0,0 0 1,0 1-1,0-1 1,0 0-1,0 0 0,0 0 1,0 0-1,0 1 1,0-1-1,0 0 0,0 0 1,0 0-1,0 0 0,-1 1 1,1-1-1,0 0 1,-3 14-227,2-9 155,-3 14 94,1-1 1,1 0 0,1 1-1,0-1 1,2 1 0,4 36 0,-4-52 18,-1 0 0,1-1-1,0 1 1,0 0 0,0-1 0,0 1 0,0-1 0,4 5 0,-5-6-7,1-1 0,-1 1-1,1-1 1,0 1-1,-1 0 1,1-1 0,0 1-1,0-1 1,-1 0-1,1 1 1,0-1 0,0 0-1,0 1 1,-1-1-1,1 0 1,0 0 0,0 0-1,0 0 1,0 0 0,0 0-1,0 0 1,-1 0-1,1 0 1,0 0 0,0 0-1,0-1 1,0 1-1,-1 0 1,1 0 0,1-2-1,3 0 14,0-1 0,-1 0 1,0 0-1,1 0 0,-1 0 0,-1-1 0,7-6 0,23-34 117,-20 27-92,0 0-120,1 1 1,0 1 0,1 0-1,1 1 1,0 1 0,23-15-1,-39 27 42,1 1 0,0-1-1,0 1 1,0-1 0,-1 1 0,1-1-1,0 1 1,0 0 0,0-1 0,0 1 0,0 0-1,0 0 1,0-1 0,0 1 0,0 0-1,0 0 1,1 1 0,-2-1 0,1 0 1,-1 0-1,0 1 0,1-1 1,-1 0-1,0 1 1,1-1-1,-1 0 0,0 1 1,0-1-1,0 0 1,1 1-1,-1-1 0,0 0 1,0 1-1,0-1 1,0 1-1,0-1 0,0 0 1,0 1-1,1-1 1,-1 1-1,0-1 1,-1 1-1,1-1 0,0 1 1,-1 5-86,0 0 1,0 0-1,-5 11 0,4-12 191,-8 24-13,5-17-12,1 0 0,0 0 0,-2 14 0,5-24-43,2 8 622,10-14-177,43-25-123,33-15-312,-58 32-250,1 1 0,51-12 1,-79 22 203,-1 1 1,0 0 0,0 0 0,1 0 0,-1 0 0,0 0-1,0 1 1,1-1 0,-1 0 0,0 0 0,0 1 0,0-1-1,1 1 1,-1-1 0,0 1 0,0 0 0,0-1 0,0 1-1,0 0 1,0 0 0,0-1 0,0 1 0,0 0 0,-1 0-1,1 0 1,0 0 0,0 0 0,-1 1 0,1-1 0,-1 0-1,1 2 1,-4 12-65,2-13 98,1 0 1,-1 0-1,0 0 1,1 0-1,-1 0 1,1 0-1,0 1 1,0-1-1,0 0 1,0 0-1,0 0 1,0 1-1,0-1 1,1 0-1,0 2 1,0-3 8,0 0 1,1-1 0,-1 1-1,0-1 1,1 1-1,-1-1 1,0 0 0,1 0-1,-1 1 1,0-1-1,1 0 1,-1 0 0,0 0-1,1 0 1,-1 0-1,1-1 1,-1 1 0,0 0-1,1-1 1,-1 1-1,2-2 1,34-12-43,-23 6-28,1 1-1,0 1 1,0 0-1,21-4 1,-35 9 16,1 1 0,0 0 1,-1 0-1,1 0 1,0 1-1,-1-1 0,1 0 1,0 1-1,-1-1 1,1 1-1,-1-1 0,1 1 1,-1 0-1,1-1 1,-1 1-1,1 0 0,-1 0 1,0 0-1,0 0 1,1 0-1,-1 1 1,0-1-1,0 0 0,0 0 1,0 1-1,0-1 1,-1 1-1,1-1 0,0 1 1,0 2-1,3 5 14,-1 1 1,0-1-1,2 18 0,-4-22 34,1 4 3,0-1 1,0 1-1,1-1 1,0 0-1,5 9 1,-8-15-14,1-1 0,0 1 0,0 0 0,0-1 1,0 1-1,0-1 0,0 1 0,0-1 1,1 0-1,-1 1 0,0-1 0,1 0 1,-1 0-1,1 0 0,0 0 0,-1 0 1,1 0-1,0-1 0,-1 1 0,1-1 1,0 1-1,0-1 0,-1 1 0,1-1 1,0 0-1,0 0 0,0 0 0,0 0 1,3 0-1,2-3-6,0 1 1,0-1-1,-1-1 1,1 1-1,8-7 0,7-3 155,-17 10-121,92-55 219,-89 52-265,1 0 0,-1-1 0,0 0 0,-1-1 0,1 1 0,-1-2 0,-1 1 0,9-14 0,-15 21-3,1 0 1,0 0-1,0-1 1,-1 1-1,1 0 1,-1-1-1,1 1 1,-1-1-1,0 1 0,1-1 1,-1 1-1,0-1 1,0 1-1,0 0 1,0-1-1,0 1 1,0-1-1,0 1 1,-1-1-1,1 1 0,-1-1 1,1 1-1,-1 0 1,1-1-1,-1 1 1,0 0-1,1-1 1,-1 1-1,0 0 1,0 0-1,0 0 1,0 0-1,0 0 0,0 0 1,-1 0-1,1 0 1,0 0-1,0 0 1,-1 1-1,1-1 1,0 1-1,-1-1 1,-1 0-1,-2-1-58,0 1-1,-1 0 1,1 0-1,0 0 1,-1 0-1,1 1 1,0 0-1,-1 0 1,1 1-1,-9 1 1,8 0 70,0 0 0,0 0 0,1 1 0,-1 0 0,1 0 0,-1 1 0,1-1 1,0 1-1,0 0 0,1 1 0,-1-1 0,1 1 0,0 0 0,0 0 0,0 0 0,1 1 0,0-1 0,0 1 1,0 0-1,1 0 0,0 0 0,0 0 0,0 0 0,-1 11 0,2-10 28,0 1 0,0-1 0,1 1 0,0 0 0,0-1 0,1 1 0,0-1 0,0 1 1,1-1-1,0 1 0,0-1 0,0 0 0,1 0 0,1 0 0,-1 0 0,1 0 0,0-1 0,0 0 0,1 1 0,5 4 0,-5-6 2,0-1 1,1 0-1,0 0 0,-1-1 0,1 1 1,1-1-1,-1-1 0,0 1 0,1-1 1,12 3-1,-9-4-233,0 0 0,0 0 0,-1-1 1,1 0-1,0-1 0,17-3 0,-22 4-316,-1-2 0,1 1 0,-1 0-1,1-1 1,-1 0 0,0 0 0,0 0 0,0-1 0,0 0 0,0 1 0,0-1-1,-1 0 1,1-1 0,-1 1 0,0-1 0,0 1 0,0-1 0,-1 0 0,1 0 0,-1 0-1,0 0 1,0-1 0,0 1 0,1-6 0,1-17-2643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56.989"/>
    </inkml:context>
    <inkml:brush xml:id="br0">
      <inkml:brushProperty name="width" value="0.05" units="cm"/>
      <inkml:brushProperty name="height" value="0.05" units="cm"/>
    </inkml:brush>
  </inkml:definitions>
  <inkml:trace contextRef="#ctx0" brushRef="#br0">1021 4 5472,'-47'-3'2496,"33"6"-2176,9-3 448,5 6-480,5-6 608,4 0-512,1 0-1120,4 0 384,-5-6-3424,2 6 2112</inkml:trace>
  <inkml:trace contextRef="#ctx0" brushRef="#br0" timeOffset="1">4 52 7872,'-4'-6'3584,"22"6"-3104,6-3 704,10 3-736,41-4 480,5 4-576,20-5 128,-6 5-320,-3-3-128,-10 3-64,-17-6-1888,-6 12 1056,-25-12-4160,-10 6 2816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57.349"/>
    </inkml:context>
    <inkml:brush xml:id="br0">
      <inkml:brushProperty name="width" value="0.05" units="cm"/>
      <inkml:brushProperty name="height" value="0.05" units="cm"/>
    </inkml:brush>
  </inkml:definitions>
  <inkml:trace contextRef="#ctx0" brushRef="#br0">33 42 9376,'-33'-24'4256,"42"27"-3680,1-6-64,9 3-384,29-9-1792,2 0 896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6.524"/>
    </inkml:context>
    <inkml:brush xml:id="br0">
      <inkml:brushProperty name="width" value="0.05" units="cm"/>
      <inkml:brushProperty name="height" value="0.05" units="cm"/>
      <inkml:brushProperty name="color" value="#004F8B"/>
    </inkml:brush>
  </inkml:definitions>
  <inkml:trace contextRef="#ctx0" brushRef="#br0">22 234 7296,'-22'7'8160,"27"-9"-7356,0 1 0,0-1 1,0 1-1,8-2 1,9-1 538,19-8-537,-1-2 0,0-2 0,-1-2 0,-1-1 0,-1-2 0,-1-1 0,45-37 0,-73 53-722,-1 0 30,1 0 0,1 0 0,-1 0 0,14-6 0,-20 12-91,0-1-1,0 0 1,-1 0 0,1 1 0,0-1-1,0 1 1,0 0 0,0-1-1,0 1 1,0 0 0,1 0 0,-1 0-1,0 1 1,0-1 0,0 0-1,0 1 1,-1 0 0,1-1 0,0 1-1,0 0 1,0 0 0,0 0 0,-1 0-1,1 0 1,0 0 0,-1 0-1,3 3 1,1 2 44,-1-1 0,0 1 0,0 0 0,0 0-1,-1 0 1,6 14 0,11 46 512,-5-14-250,-10-37-263,-2-7 56,0 1 0,1 0-1,0-1 1,9 16-1,-11-22-90,0 0 1,0 0-1,0 0 0,0 0 0,0 0 0,0 0 0,0-1 0,1 1 1,-1-1-1,1 1 0,-1-1 0,1 0 0,-1 0 0,1 0 0,0 0 0,-1-1 1,1 1-1,0-1 0,0 0 0,4 1 0,6-2 26,0 0 0,0-1-1,0 0 1,0-1 0,-1 0 0,1-1 0,-1-1-1,0 0 1,0 0 0,12-9 0,-11 6-450,-1 0 1,0-1 0,0-1-1,-1 0 1,0 0 0,-1-1-1,0-1 1,13-18-1,-21 26-324,0 1 0,0-1 0,0 1 0,-1-1 0,3-6 0,-3-2-5311,-1 6 2722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6.250"/>
    </inkml:context>
    <inkml:brush xml:id="br0">
      <inkml:brushProperty name="width" value="0.05" units="cm"/>
      <inkml:brushProperty name="height" value="0.05" units="cm"/>
    </inkml:brush>
  </inkml:definitions>
  <inkml:trace contextRef="#ctx0" brushRef="#br0">1 750 2816,'6'4'13477,"-3"-3"-13349,35 2 1685,14-3-1032,118 3 785,-66 2-894,20 6-110,128-6 1,14-8-447,0 0 227,-128-2-274,163-7 301,-197 11-159,336-22 138,-5 0-100,238 19-240,-116 3-56,157-11 325,506-13-166,-615 17-448,-184 1 475,241-7 42,510-24-267,-512 19 225,-100 5 16,194-8-278,-23 9 427,-41 5-187,334-9-117,-73-34 288,-680 24-152,-8 0-10,-184 20-212,134-28 1,-94-3 122,-65 21-13,46-11 43,314-27-24,-215 33-182,-136 16 60,53-9 14,-116 15 55,0 0-1,0 0 1,0 0 0,0 0 0,0 0 0,0 0 0,0 0-1,0 0 1,0 0 0,0 0 0,0 0 0,0 0-1,0 0 1,0 0 0,0 0 0,0 0 0,0 0-1,0 0 1,0 0 0,0 0 0,0 0 0,0 0-1,0 0 1,0 0 0,0-1 0,0 1 0,0 0-1,0 0 1,0 0 0,0 0 0,0 0 0,0 0-1,0 0 1,0 0 0,0 0 0,0 0 0,0 0-1,0 0 1,0 0 0,0 0 0,0 0 0,0 0-1,0 0 1,0 0 0,-10-2-371,-23-3-171,6 0 259,11 3 164,-7-2-128,-22-8 0,39 11 257,1-1 0,0 0-1,0 0 1,0 0 0,0-1 0,0 0-1,1 0 1,-1 0 0,1-1 0,-4-3-1,7 6-18,1 1-1,0-1 0,-1 0 0,1 1 1,0-1-1,-1 0 0,1 1 1,0-1-1,0 0 0,0 1 0,0-1 1,-1 0-1,1 0 0,0 1 1,0-1-1,0 0 0,1 0 0,-1 1 1,0-1-1,0 0 0,0 1 1,0-1-1,1 0 0,-1 1 1,0-1-1,1 0 0,-1 1 0,0-1 1,1 0-1,-1 1 0,1-1 1,-1 1-1,1-1 0,-1 1 0,1-1 1,-1 1-1,1 0 0,0-1 1,5-4-68,0 1 0,-1 1 0,8-5 1,-9 7 81,12-7-28,1 1 0,0 0 0,0 2-1,0 0 1,20-3 0,95-8 35,-102 13 14,214-10-82,-180 13 630,116 18-1,-177-18-428,0 1 0,0 0 0,0 0 0,0 0 0,0 0 0,4 3 0,-7-4-114,1 0-1,-1 0 1,1 0 0,-1 1 0,0-1 0,1 0 0,-1 0 0,0 1 0,1-1 0,-1 0 0,0 1 0,1-1 0,-1 0 0,0 1 0,0-1 0,1 1 0,-1-1 0,0 0 0,0 1 0,0-1-1,0 1 1,0-1 0,1 1 0,-1-1 0,0 0 0,0 1 0,0-1 0,0 1 0,0-1 0,0 1 0,-1-1 0,1 1 0,0-1 0,0 0 0,0 1 0,0-1 0,0 1 0,-1-1 0,1 0-1,0 1 1,0-1 0,-1 1 0,1-1 0,0 0 0,0 1 0,-1-1 0,1 0 0,0 0 0,-1 1 0,1-1 0,-1 0 0,1 0 0,0 1 0,-1-1 0,0 0 0,-7 5 25,-1 0 1,1-1 0,-1 0 0,0-1 0,0 0-1,-15 3 1,-63 8-410,62-11 20,-119 17-2631,50-2-3156,91-18 5779,1 1 0,-1-1 0,1 1 1,-1 0-1,1 0 0,0 0 0,0 0 0,-1 0 0,-1 2 0,3-2-45,0 0 0,1 0-1,-1 0 1,1 0 0,-1 0 0,1 0 0,0 0 0,-1 0-1,1 0 1,0 0 0,0 0 0,0 0 0,0 0 0,0 0-1,0 2 1,0-3 394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7.247"/>
    </inkml:context>
    <inkml:brush xml:id="br0">
      <inkml:brushProperty name="width" value="0.05" units="cm"/>
      <inkml:brushProperty name="height" value="0.05" units="cm"/>
    </inkml:brush>
  </inkml:definitions>
  <inkml:trace contextRef="#ctx0" brushRef="#br0">56 1 8064,'-2'0'651,"1"0"0,-1 0 1,0 0-1,1 0 1,-1 1-1,1-1 0,-1 0 1,1 1-1,-1-1 0,1 1 1,-1-1-1,1 1 0,-1 0 1,1 0-1,0 0 1,-1 0-1,1 0 0,0 0 1,0 0-1,0 0 0,-2 2 1,-2 2-199,4-4-31,80 3 2884,243-11-1771,3 1-1097,-207 7-515,177 22 0,-282-19-51,-22 4 377,5-5-221,-6 3 13,0 0 0,-19 8 0,21-11-40,-148 72 3,128-57 12,1 1 0,1 2 0,1 0 0,-36 40 0,44-44-16,-10 11-17,-136 128-46,119-122 21,-68 40 0,-51 17 81,-2 0 43,158-87-95,-5 3 44,0 0 0,-18 17 0,6-8 204,33-11-86,-2-4-143,0 1-1,0-1 0,0 0 0,1-1 0,8 0 0,6 0 28,559 38 1050,-469-27-1219,7 0-463,147 33 1,-231-37-408,-19-4-2675,28 9 0,-40-10 1814,-6-1 190,-7 0-1339,-1-1 478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7.650"/>
    </inkml:context>
    <inkml:brush xml:id="br0">
      <inkml:brushProperty name="width" value="0.05" units="cm"/>
      <inkml:brushProperty name="height" value="0.05" units="cm"/>
    </inkml:brush>
  </inkml:definitions>
  <inkml:trace contextRef="#ctx0" brushRef="#br0">1 37 14720,'0'-16'6655,"28"4"-5791,1 7-672,8 5-288,68-4 1248,23 4-640,-6 0 512,2 4-576,12-4-256,20 0-128,-18 0-704,-21 0 352,-21 0-4032,-26 0 2368,-12 5-4607,-21-5 3711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31.895"/>
    </inkml:context>
    <inkml:brush xml:id="br0">
      <inkml:brushProperty name="width" value="0.05" units="cm"/>
      <inkml:brushProperty name="height" value="0.05" units="cm"/>
    </inkml:brush>
  </inkml:definitions>
  <inkml:trace contextRef="#ctx0" brushRef="#br0">39 370 896,'5'-3'69,"-2"-1"-28,1 1 0,0 0 1,1 0-1,-1 0 1,0 1-1,1 0 0,-1 0 1,1 0-1,0 0 1,0 1-1,8-2 0,-9 2 100,-1 1 0,0 0 0,0-1 0,1 1 0,-1-1 0,0 0 1,0 0-1,4-3 0,-6 3 183,-1 0-1,0-1 1,1 1 0,-1 0 0,0-1 0,0 1 0,0-1 0,0 1 0,0-1 0,0 1 0,-1-2 0,1-1 231,-2-13 1113,0-1 0,-2 0 0,0 1 0,-1 0-1,-9-23 1,11 33-1137,-5-11 1033,7 18-1464,1-1 0,0 1-1,0-1 1,0 1 0,0-1 0,-1 1 0,1 0 0,0-1 0,0 1 0,-1-1-1,1 1 1,0-1 0,-1 1 0,1 0 0,0-1 0,-1 1 0,1 0-1,-1-1 1,1 1 0,0 0 0,-1 0 0,1-1 0,-1 1 0,1 0-1,-2 0 1,-2 25 317,3-12-279,-1 9 232,1 0-1,2 27 1,0-2 260,14 456 1402,-11-410-513,-13-254-935,5 118-538,-3-97-37,4 63-40,-6-49-15,1 33-77,6-109-1,2 191 89,1 4-11,0 1 0,-1-1 0,0 1 0,0-1 0,-1 1 1,0 0-1,0-1 0,-2-6 0,2 12-60,0 5 31,-8 68-85,4-29 41,-23 221 134,18 6-583,11-201-1949,-1-2 671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32.690"/>
    </inkml:context>
    <inkml:brush xml:id="br0">
      <inkml:brushProperty name="width" value="0.05" units="cm"/>
      <inkml:brushProperty name="height" value="0.05" units="cm"/>
    </inkml:brush>
  </inkml:definitions>
  <inkml:trace contextRef="#ctx0" brushRef="#br0">110 50 3072,'-9'-18'1677,"8"15"-397,1 0-1,0 0 1,-1 1-1,1-1 1,0 0-1,-3-12 8407,-2 24-9111,-4 17 66,0 1-1,2 0 1,1 0-1,-3 38 0,3-28-284,-14 150 282,7-55-173,12-111-444,0 29 0,2-23-20,-1-22-78,-1 1 0,0-1 0,1 0 0,-2 0 0,1 1 0,-2 4 1,2-9-125,-1 9-4075,5 0-1647,5-1-557,0-5 3867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33.467"/>
    </inkml:context>
    <inkml:brush xml:id="br0">
      <inkml:brushProperty name="width" value="0.05" units="cm"/>
      <inkml:brushProperty name="height" value="0.05" units="cm"/>
    </inkml:brush>
  </inkml:definitions>
  <inkml:trace contextRef="#ctx0" brushRef="#br0">436 63 6880,'-2'-2'496,"1"0"0,0 0 0,0 0 0,0-1 0,0 1 0,0-1 0,0 1 0,0 0 0,1-1 0,0 1 0,-1-5 0,1 6-147,0 0 0,0 0 0,0-1 0,-1 1 0,1 0 0,0 0 0,-1 0 0,1 0 0,-1 0 0,1 0 0,-1-1 0,0 1 0,1 0 0,-1 0 0,0 1 1,0-1-1,1 0 0,-1 0 0,0 0 0,0 0 0,0 1 0,0-1 0,-2 0 0,2 0-177,-1 0 0,0 0 0,0 0 0,0 1 0,0-1 0,0 1 1,0-1-1,0 1 0,0 0 0,0 0 0,-3 0 0,-14 3 154,1 0 0,-1 2 0,1 0 1,-35 15-1,41-15-218,1 1 1,0 0-1,0 1 1,1 1 0,0-1-1,0 2 1,0-1-1,-9 13 1,5-3 20,0 2-1,2 0 1,0 0 0,2 1-1,0 0 1,-7 23 0,-1 13 132,-11 65 1,24-98-143,1 0 0,1 0 0,0 28 1,3-42-83,1 0 1,0-1-1,0 1 1,1 0 0,1-1-1,0 1 1,0-1 0,0 0-1,1 0 1,8 12-1,-10-17-21,4 6 140,0 0 0,10 10 0,-13-17-106,-1 0 0,1-1 1,0 1-1,0-1 1,0 0-1,0 1 0,0-2 1,1 1-1,-1 0 1,0-1-1,5 2 0,10 1 17,0 0 0,0-2 0,0 0 0,0-1 0,31-2-1,89-17 285,-137 18-350,8-2 11,1 0-1,17-6 0,-25 8-6,-1-1 1,1 0-1,0 1 0,-1-1 0,1 0 0,-1 0 1,1 0-1,-1 0 0,1 0 0,-1 0 1,0 0-1,0-1 0,0 1 0,1 0 0,-1-1 1,-1 1-1,1-1 0,0 1 0,0-1 1,0 1-1,-1-1 0,1 0 0,0-1 0,-1 1-6,0 0-1,-1 0 0,1 0 1,-1 0-1,1 0 0,-1 0 1,1 0-1,-1 0 0,0 0 1,0 0-1,0 1 0,0-1 1,0 0-1,0 1 0,-1-1 1,1 1-1,0-1 0,-1 1 1,1 0-1,-1-1 0,-3-1 1,-2-2-18,-1 0 0,0 1 0,-10-5 0,2 4-8,-1 0-1,1 0 0,-1 2 0,0 0 1,0 1-1,0 0 0,-1 2 1,1 0-1,-21 3 0,26-2 36,0 1 0,0 1 0,1 0 1,0 0-1,-17 8 0,23-9-320,0 0 1,1 0 0,0 1-1,-1 0 1,1 0 0,0 0-1,0 0 1,1 1-1,-1-1 1,1 1 0,0 0-1,0 0 1,0 0 0,0 0-1,-4 9 1,1 8-2036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48.726"/>
    </inkml:context>
    <inkml:brush xml:id="br0">
      <inkml:brushProperty name="width" value="0.05" units="cm"/>
      <inkml:brushProperty name="height" value="0.05" units="cm"/>
      <inkml:brushProperty name="color" value="#FF0066"/>
    </inkml:brush>
  </inkml:definitions>
  <inkml:trace contextRef="#ctx0" brushRef="#br0">10 18 3488,'0'-1'150,"0"0"1,-1 1 0,1-1-1,-1 1 1,1-1-1,0 0 1,-1 1-1,1-1 1,-1 1 0,1-1-1,-1 1 1,0-1-1,1 1 1,-1 0-1,1-1 1,-1 1 0,-1-1-1,12-7 8334,-9 14-7630,40 102 570,22 47-742,-56-141-649,9 20 201,2 0 1,44 61-1,-41-70 72,0-1 0,30 26 1,-37-38-196,2 0 1,-1-1 0,2 0 0,-1-2 0,20 9-1,30 7 233,135 30 0,-102-30-189,42 14-43,-135-38-106,6 3 35,-1-2 0,1 1 0,15 0 1,-24-4-836,-6 10-4753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49.648"/>
    </inkml:context>
    <inkml:brush xml:id="br0">
      <inkml:brushProperty name="width" value="0.05" units="cm"/>
      <inkml:brushProperty name="height" value="0.05" units="cm"/>
      <inkml:brushProperty name="color" value="#FF0066"/>
    </inkml:brush>
  </inkml:definitions>
  <inkml:trace contextRef="#ctx0" brushRef="#br0">305 126 2400,'-18'-49'1429,"15"33"510,3 15-1628,0-1 0,0 0 0,0 0 0,-1 1 0,1-1 0,-1 0-1,1 0 1,-1 1 0,0-1 0,1 0 0,-1 1 0,0-1 0,0 1 0,-2-3 0,3 4-285,-1 0 1,1 0-1,0 0 1,0-1-1,-1 1 1,1 0 0,0 0-1,0 0 1,-1 0-1,1 0 1,0 0-1,-1 0 1,1 0-1,0 0 1,0 0-1,-1 0 1,1 1 0,0-1-1,0 0 1,-1 0-1,1 0 1,0 0-1,0 0 1,-1 0-1,1 1 1,0-1-1,0 0 1,0 0 0,-1 0-1,1 0 1,0 1-1,-8 7 314,6-6-175,-6 8 221,1 1-1,0-1 1,1 1-1,-7 17 1,7-17-212,-19 43 566,2-5-76,-42 68 1,-13 3 641,78-119-1245,-1 0 0,1 0-1,-1-1 1,1 1-1,-1 0 1,0 0 0,1 0-1,-1-1 1,0 1-1,0 0 1,1-1 0,-1 1-1,0-1 1,0 1-1,0-1 1,-1 1 0,1-1-15,1 0 0,0 0 1,-1-1-1,1 1 0,0 0 1,0-1-1,-1 1 0,1 0 1,0-1-1,0 1 0,0 0 1,-1-1-1,1 1 0,0-1 1,0 1-1,0 0 0,0-1 1,0 1-1,0-1 0,0 1 1,0 0-1,0-1 0,0 1 1,0-1-1,0 1 0,0-1 1,1-7 280,0 0 1,5-16-1,126-305 120,-119 301-435,16-39-263,-29 66 245,1 1 0,-1 0 0,0-1 0,0 1 0,0 0 0,1 0 0,-1-1 0,0 1 0,0 0 0,1 0 0,-1 0 0,0-1-1,0 1 1,1 0 0,-1 0 0,0 0 0,1 0 0,-1 0 0,0-1 0,1 1 0,-1 0 0,0 0 0,1 0 0,-1 0 0,0 0 0,0 0 0,1 0-1,-1 0 1,0 0 0,1 0 0,-1 1 0,0-1 0,1 0 0,-1 0 0,0 0 0,1 0 0,-1 0 0,0 0 0,0 1 0,1-1 0,-1 0 0,0 0-1,0 1 1,1-1 0,-1 0 0,14 13-106,-13-12 130,35 38-12,-2 2 1,-2 2-1,-1 0 1,35 68-1,-65-109 22,-1-1 1,1 1-1,0 0 0,-1-1 1,1 1-1,-1-1 0,1 1 1,-1 0-1,0 0 0,0-1 1,0 1-1,0 0 0,0-1 1,0 1-1,0 0 0,0 0 1,-1-1-1,1 1 0,-1-1 0,1 1 1,-1 0-1,0-1 0,1 1 1,-1-1-1,0 1 0,0-1 1,0 1-1,0-1 0,0 0 1,-1 0-1,1 0 0,0 1 1,-1-1-1,1 0 0,-3 1 1,-5 3 35,0 0 1,-1-1 0,0 0-1,-18 5 1,6-2-112,-85 29-348,90-28 123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51.629"/>
    </inkml:context>
    <inkml:brush xml:id="br0">
      <inkml:brushProperty name="width" value="0.05" units="cm"/>
      <inkml:brushProperty name="height" value="0.05" units="cm"/>
      <inkml:brushProperty name="color" value="#FF0066"/>
    </inkml:brush>
  </inkml:definitions>
  <inkml:trace contextRef="#ctx0" brushRef="#br0">31 673 3136,'-2'0'247,"1"0"0,0 0-1,-1 0 1,1 0 0,-1 0 0,1 1 0,0-1-1,-1 1 1,1-1 0,0 1 0,0-1 0,-1 1-1,1-1 1,0 1 0,0 0 0,0 0 0,0 0 0,-1 0-1,2 0 1,-3 1 0,0 1 1124,11-8 3217,0 1-4084,-1-1 0,0 0-1,9-8 1,105-128 1280,-73 82-1307,65-84-88,-106 134-389,2-2 0,1 0 0,20-19 0,-29 32-35,0 1-1,0-1 0,0 1 1,-1-1-1,1 1 0,-1 0 1,0-1-1,1 4 0,-1-2-16,7 84-38,-6-60 187,1 1 0,1-1 0,8 29 1,-9-50-52,0-1 0,0 0-1,1 0 1,-1-1 0,1 1 0,0 0 0,1-1 0,0 0 0,6 7 0,-8-9-4,0-1 0,0-1 0,1 1 0,-1 0 0,0-1-1,1 1 1,-1-1 0,1 0 0,0 1 0,-1-1 0,1 0 0,0-1 0,0 1 0,0-1 0,-1 1 0,1-1 0,0 0 0,0 0 0,0 0 0,0 0 0,0 0 0,0-1 0,5-1 0,0-1 47,-1 0-1,1 0 1,-1-1-1,1 0 0,-1 0 1,9-8-1,37-35 156,-40 34-152,1 0-26,0-1 0,-2-1-1,0 0 1,0-1 0,9-18 0,-16 26-80,-1 0 1,0 0 0,-1-1 0,0 1 0,0-1 0,-1 0 0,0 0 0,0 0-1,-1 0 1,0 0 0,-1 0 0,-1-15 0,1 23-8,0 0 1,0-1-1,0 1 0,0 0 0,-1 0 1,1-1-1,0 1 0,-1 0 0,1 0 1,0 0-1,-1 0 0,0-1 0,1 1 1,-1 0-1,0 0 0,1 0 1,-1 0-1,0 0 0,0 0 0,0 1 1,0-1-1,0 0 0,-2-1 0,2 2 5,-1 0 0,0 0 0,1 0 0,-1 0-1,1 0 1,-1 1 0,1-1 0,-1 0 0,1 1-1,-1-1 1,1 1 0,-1 0 0,1 0 0,-1-1-1,1 1 1,0 0 0,0 0 0,-2 1 0,-2 3-14,-1-1 0,1 1-1,1 0 1,-1 1 0,1-1 0,-1 1 0,2 0 0,-1 0 0,1 0 0,0 0 0,-5 13 0,3 0 27,0-1-1,1 1 1,-1 21 0,3-30 20,1 1-1,1-1 0,0 0 1,0 0-1,1 0 1,0 0-1,1 0 0,0 0 1,0 0-1,1 0 0,1-1 1,-1 1-1,2-1 0,9 16 1,-12-21 28,1-1 0,0 0 0,0 0 0,0 0 1,0 0-1,1-1 0,-1 1 0,1-1 0,-1 0 1,1 0-1,0 0 0,0 0 0,0-1 0,0 1 1,0-1-1,0 0 0,0-1 0,1 1 0,-1-1 1,0 1-1,9-2 0,-3 0 55,1 0 1,-1 0-1,0-2 0,0 1 1,0-1-1,0 0 1,17-10-1,-16 7-61,-1-1 0,0-1 1,0 0-1,0 0 0,-1-1 0,-1 0 0,15-19 0,-10 12-16,94-140 69,-82 115-24,-19 32 38,-5 7-161,0-1-1,1 1 0,0-1 0,-1 1 0,1 0 1,0-1-1,3-1 0,-5 4 48,0-1 0,0 1 0,1 0 0,-1 0 1,0 0-1,0 0 0,0 0 0,1 0 0,-1 0 0,0 0 0,0 0 0,0 0 0,1 0 0,-1 0 0,0 0 1,0 0-1,0 0 0,1 0 0,-1 0 0,0 0 0,0 0 0,0 0 0,1 1 0,-1-1 0,0 0 1,0 0-1,0 0 0,0 0 0,0 0 0,1 0 0,-1 1 0,0-1 0,0 0 0,0 0 0,0 0 0,0 0 1,0 1-1,1-1 0,3 19-107,-1 9 22,-2 1-1,-2-1 1,-5 45-1,-23 84 206,23-126-74,4-22 48,0-1-1,0 1 0,-6 12 0,8-20-52,-1 1 1,0 0-1,0-1 0,0 1 1,0 0-1,0-1 0,0 1 1,-1-1-1,1 0 0,0 1 0,-1-1 1,1 0-1,-1 0 0,1 0 1,-1 0-1,0 0 0,1 0 0,-1 0 1,0-1-1,-2 2 0,3-2-26,0 0 0,1 0 0,-1 0 0,0 0 0,0 0-1,1 0 1,-1 0 0,0-1 0,1 1 0,-1 0 0,0 0 0,1 0-1,-1-1 1,1 1 0,-1 0 0,0 0 0,1-1 0,-1 1 0,1-1-1,-1 1 1,1-1 0,-1 1 0,1-1 0,-1 0 0,0-1-7,-1 1-1,1-1 1,0 0 0,0 0-1,1 0 1,-1 0 0,0-1 0,0-1-1,0-1-13,1-1 0,-1 1 1,1-1-1,0 1 0,1-11 0,-1 14 7,1 0 0,-1 0 1,0 0-1,1 0 1,0 0-1,0 1 0,-1-1 1,1 0-1,0 0 0,0 1 1,1-1-1,-1 0 1,0 1-1,1-1 0,-1 1 1,0 0-1,1-1 0,0 1 1,-1 0-1,1 0 1,0 0-1,0 0 0,-1 0 1,1 0-1,0 1 0,0-1 1,0 0-1,2 1 1,35-6-43,-22 5-7,21-6 1,-19 1 89,0-1 1,0-1 0,-1 0 0,-1-1 0,1-1-1,-1-1 1,-1 0 0,0-1 0,22-23-1,8-13 135,60-79-1,-100 119-138,18-22 72,56-79-91,-71 95 25,-1 0 1,-1 0-1,0-1 0,0 0 1,7-31-1,-12 36 116,3-13-743,-5 23 584,0 0 0,0 0 1,0 0-1,0 0 0,0-1 0,0 1 0,0 0 0,-1 0 1,1 0-1,0 0 0,0 0 0,0 0 0,0 0 1,0 0-1,0 0 0,0 0 0,0 0 0,0 0 0,0 0 1,0 0-1,0 0 0,0 0 0,0 0 0,0 0 0,0 0 1,0-1-1,0 1 0,0 0 0,0 0 0,-1 0 0,1 0 1,0 0-1,0 0 0,0 0 0,0 0 0,0 0 1,0 0-1,0 0 0,0 0 0,0 0 0,0 0 0,0 0 1,0 0-1,0 0 0,0 0 0,-1 0 0,1 1 0,0-1 1,0 0-1,0 0 0,0 0 0,0 0 0,0 0 0,0 0 1,0 0-1,0 0 0,0 0 0,0 0 0,0 0 1,0 0-1,0 0 0,0 0 0,0 0 0,0 0 0,0 0 1,0 0-1,0 1 0,-9 10-242,2 1 244,0 1-1,1 0 1,0 0 0,1 0-1,1 0 1,0 1 0,0 0 0,2 0-1,-2 15 1,2 15 33,5 71 0,-1-87-58,11 78 174,0-8 96,-12-85-505,1 11 55,2-9-2925,-4-15 3079,0 0 0,0 1 1,0-1-1,0 0 0,0 0 1,0 0-1,0 0 0,0 0 1,0 0-1,0 0 0,0 0 1,0 1-1,0-1 0,0 0 0,0 0 1,0 0-1,0 0 0,0 0 1,0 0-1,0 0 0,0 0 1,0 1-1,0-1 0,0 0 1,0 0-1,0 0 0,0 0 1,1 0-1,-1 0 0,0 0 1,0 0-1,0 0 0,0 0 1,0 0-1,0 0 0,0 0 0,0 0 1,0 0-1,1 0 0,-1 0 1,0 1-1,0-1 0,0 0 1,0 0-1,0 0 0,0 0 1,0-1-1,1 1 0,-1 0 1,0 0-1,0 0 0,0 0 1,0 0-1,0 0 0,0 0 0,0 0 1,0 0-1,0 0 0,1 0 1,-1 0-1,0 0 0,0 0 1,0-1-307,0 0 0,0 0 0,0 0 0,0-1 0,0 1 0,0 0 0,0 0 0,0 0 0,0 0 0,-1 0 1,1 0-1,-1-1 0,-6-22-3116,2-6 1212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52.021"/>
    </inkml:context>
    <inkml:brush xml:id="br0">
      <inkml:brushProperty name="width" value="0.05" units="cm"/>
      <inkml:brushProperty name="height" value="0.05" units="cm"/>
      <inkml:brushProperty name="color" value="#FF0066"/>
    </inkml:brush>
  </inkml:definitions>
  <inkml:trace contextRef="#ctx0" brushRef="#br0">59 64 5152,'-39'-18'2336,"25"11"-2048,9 2 3552,5-4-1312,10 6-1472,-1-6 64,10 9-673,9-9-255,6 9-128,9-3 64,5 3-64,4 0-160,-5 9 32,-5-6-96,-3 6 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17.293"/>
    </inkml:context>
    <inkml:brush xml:id="br0">
      <inkml:brushProperty name="width" value="0.05" units="cm"/>
      <inkml:brushProperty name="height" value="0.05" units="cm"/>
      <inkml:brushProperty name="color" value="#004F8B"/>
    </inkml:brush>
  </inkml:definitions>
  <inkml:trace contextRef="#ctx0" brushRef="#br0">83 15 6816,'-15'-7'2197,"10"2"973,5 5-3065,0 0 0,0 0 0,0-1 0,0 1 0,-1 0 0,1 0 0,0 0 0,0 0 0,0 0 0,0-1 0,-1 1 0,1 0-1,0 0 1,0 0 0,0 0 0,0 0 0,-1 0 0,1 0 0,0 0 0,0 0 0,0 0 0,-1-1 0,1 1 0,0 0 0,0 0 0,0 0 0,-1 0 0,1 0 0,0 1 0,0-1 0,-1 0 0,1 0 0,0 0-1,0 0 1,0 0 0,-1 0 0,1 0 0,0 0 0,0 0 0,0 0 0,0 1 0,-1-1 0,1 0 0,0 0 0,0 0 0,0 0 0,0 1 0,-2 0 129,0 1 0,0 0 0,0 0 0,0 0 0,1 0 0,-1 0 0,1 0 0,-1 0 0,1 0 0,0 1 0,0-1 0,0 1 0,-1 3 0,-7 39 938,8-38-911,-6 33 452,-7 64 1055,13-89-1536,0 0 0,1 0 0,1-1-1,1 1 1,3 15 0,-5-27-185,1 0 0,0 0 0,0 0 0,0 0 0,0-1 0,0 1 0,1 0 0,0-1 0,-1 1 0,1-1 0,0 1 0,0-1 0,0 0 0,0 0 0,1 0 0,-1 0 0,0 0 0,1 0 0,0-1 0,-1 1 0,1-1 0,0 0 0,0 1 0,0-1 0,0-1 0,0 1 0,0 0 0,0-1 0,0 0 0,0 1 0,0-1 0,4-1 0,3 1-4,1-2 0,-1 0 1,0 0-1,1 0 1,-1-1-1,0-1 0,0 0 1,10-6-1,-13 6 4,1-1 0,-1 0 0,0-1 0,0 1 0,-1-1 0,0-1 0,0 1 0,0-1 0,-1 0 0,0-1 0,0 1 0,-1-1 0,0 0 0,0 0 0,-1 0-1,0 0 1,-1-1 0,3-10 0,-4 11-32,1 1 0,-2 0 0,1-1-1,-1 1 1,0-1 0,0 1 0,-1 0 0,0-1-1,-1 1 1,1 0 0,-1 0 0,-1 0-1,1 0 1,-1 0 0,-1 0 0,1 1-1,-1-1 1,0 1 0,0 0 0,-1 0 0,0 1-1,-6-7 1,2 5-137,-1 0-1,1 0 1,-1 1-1,0 1 1,0-1 0,-14-4-1,19 8-83,0 1 0,0-1 0,0 1-1,0 0 1,0 0 0,0 0 0,0 1-1,-1 0 1,1 0 0,0 0 0,-1 1 0,1-1-1,0 1 1,0 0 0,0 1 0,-5 1 0,8-1-137,0-1 1,-1 1-1,1-1 1,0 1 0,1 0-1,-1 0 1,0 0-1,0 0 1,1 0 0,-1 0-1,1 0 1,0 0 0,0 1-1,-1-1 1,2 1-1,-1-1 1,0 1 0,0-1-1,1 1 1,-1-1-1,1 1 1,0-1 0,0 1-1,0 0 1,0-1-1,0 1 1,1-1 0,-1 1-1,1 0 1,0-1 0,-1 1-1,1-1 1,0 0-1,3 5 1,11 17-6463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54.067"/>
    </inkml:context>
    <inkml:brush xml:id="br0">
      <inkml:brushProperty name="width" value="0.05" units="cm"/>
      <inkml:brushProperty name="height" value="0.05" units="cm"/>
      <inkml:brushProperty name="color" value="#FF0066"/>
    </inkml:brush>
  </inkml:definitions>
  <inkml:trace contextRef="#ctx0" brushRef="#br0">72 879 6560,'-1'0'68,"1"0"-1,0 0 1,0 0 0,0 0 0,0 0 0,-1 0-1,1 0 1,0 0 0,0 0 0,0 0-1,0 0 1,-1 0 0,1 0 0,0 0 0,0 0-1,0-1 1,0 1 0,-1 0 0,1 0 0,0 0-1,0 0 1,0 0 0,0 0 0,0 0 0,0-1-1,-1 1 1,1 0 0,0 0 0,0 0-1,0 0 1,0 0 0,0-1 0,0 1 0,0 0-1,0 0 1,0 0 0,0 0 0,0-1 0,0 1-1,0 0 1,0 0 0,0 0 0,0 0 0,0-1-1,0 1 1,0 0 0,0 0 0,0-1-1,7-12 1976,16-15 25,-20 24-1692,157-188 3117,-148 176-3413,116-155 1078,-94 121-791,39-78 1,-50 82-363,27-58 513,-43 87-451,-1 0 0,-1 0 1,-1-1-1,4-21 0,-9 27-478,-4 24-37,0-1 400,-8 18-159,-67 142 25,-89 123-10,-66 39 730,135-197 854,100-136-1382,0 0 0,0 0 0,0 0 0,0 0 0,-1 0 0,1 0 0,0 1 0,0-1 0,0 0 0,0 0 0,0 0 0,0 0 0,0 1 0,0-1 0,-1 0 0,1 0 0,0 0-1,0 0 1,0 1 0,0-1 0,0 0 0,0 0 0,0 0 0,0 0 0,0 1 0,0-1 0,0 0 0,0 0 0,0 0 0,0 0 0,0 1 0,0-1 0,1 0 0,-1 0 0,0 0 0,0 0 0,0 1-1,0-1 1,0 0 0,0 0 0,0 0 0,0 0 0,1 0 0,-1 1 0,0-1 0,0 0 0,0 0 0,0 0 0,1 0 0,-1 0 0,0 0 0,0 0 0,0 0 0,0 0 0,1 0 0,-1 0 0,0 0 0,0 0-1,0 0 1,0 0 0,1 0 0,-1 0 0,0 0 0,0 0 0,1 0 0,14-2 357,-14 2-351,12-4 100,0-1 0,0 0 0,13-7 0,-2 1-30,9-5-60,-1-1 1,-1-2 0,0 0-1,-2-3 1,0 0 0,-2-2-1,0-1 1,-2-1 0,26-34-1,24-38-61,24-29 92,-45 55-105,-59 114-326,-6 11 380,3 1-1,-1 102 0,9-154-12,-1 9 3,2 0 0,2 19 0,-2-27 27,-1 0-1,1-1 1,0 1-1,0 0 1,0-1-1,0 1 1,0-1-1,1 1 0,-1-1 1,1 0-1,-1 0 1,1 0-1,0 0 1,0 0-1,0 0 1,3 3-1,1-3 31,0 1 0,-1 0 0,1-1 0,0 0 0,0-1 0,0 1 0,0-1 0,1 0 0,-1-1 0,0 0 0,0 0 0,1 0 0,8-2 0,9-2-21,48-14 0,-69 17-27,35-11 32,1-2 0,-2-1 1,0-3-1,-1 0 0,-1-3 1,0-1-1,-2-1 0,-1-2 1,-1-1-1,32-34 0,-45 42-14,-13 13-13,0 1-1,0-1 0,-1 0 0,1 0 0,-1 0 0,-1-1 0,5-6 0,-7 7-147,-2 5-73,-5 11-16,-38 100-54,26-69 311,2 1-1,-14 57 1,30-98 1,-1 0 1,1 0-1,-1 0 0,1 0 0,0 0 0,0 1 0,0-1 0,0 0 0,0 0 0,1 0 1,0 4-1,-1-6-19,0 0 1,0 0 0,0 1-1,0-1 1,0 0 0,1 0-1,-1 1 1,0-1 0,0 0-1,0 0 1,0 0-1,1 1 1,-1-1 0,0 0-1,0 0 1,0 0 0,1 1-1,-1-1 1,0 0 0,0 0-1,1 0 1,-1 0 0,0 0-1,0 0 1,1 0 0,-1 0-1,0 0 1,0 0 0,1 0-1,-1 0 1,0 0 0,0 0-1,1 0 1,-1 0 0,0 0-1,0 0 1,1 0 0,-1 0-1,0 0 1,0 0-1,1 0 1,-1 0 0,0 0-1,0-1 1,1 1 0,-1 0-1,0 0 1,9-9 43,-8 9-21,7-11 42,0-1-1,0 1 0,-1-1 0,-1-1 1,10-24-1,0 1-43,19-49-133,-12 28-88,-28 76 15,2 1 0,0-1 1,2 1-1,0 23 0,1-27 315,1 1 0,6 29 1,-6-44-131,-1-1 1,0 1-1,1 0 1,-1-1-1,1 1 1,-1-1-1,1 1 1,0-1-1,0 1 1,0-1-1,0 0 0,0 1 1,0-1-1,0 0 1,0 0-1,0 0 1,0 0-1,1 0 1,-1 0-1,1 0 1,-1 0-1,0 0 1,1 0-1,-1-1 1,1 1-1,0-1 1,-1 1-1,1-1 1,-1 0-1,1 0 1,0 1-1,-1-1 1,1 0-1,0 0 1,-1-1-1,1 1 1,2-1-1,3-1 75,-1 0 0,0-1-1,1 0 1,-1 0 0,-1 0 0,8-7-1,35-29-67,-37 29-5,37-35-15,17-15-83,-38 37 44,64-47-165,-89 68 187,1 1 0,0-1 0,0 1 1,0-1-1,0 1 0,0 0 0,0 0 1,0 0-1,6 0 0,-8 1 14,1 0 1,-1 0-1,0 0 0,0 0 1,0 0-1,0 1 0,0-1 0,0 0 1,0 1-1,0-1 0,0 0 1,-1 1-1,1-1 0,0 1 0,0 0 1,0-1-1,0 1 0,-1 0 0,1 0 1,0-1-1,-1 1 0,1 0 1,0 0-1,-1 0 0,1 0 0,-1 0 1,1 0-1,-1 0 0,0 0 0,1 0 1,-1 0-1,0 0 0,0 1 1,2 10-13,-1 1 0,0 0 0,-1-1 1,-1 1-1,0 0 0,0-1 1,-5 14-1,0 13 8,-1-1 46,4-24 99,1-1-1,-1 22 1,3-35-123,0 0 0,0 0 0,0 0 0,0 1-1,0-1 1,0 0 0,0 0 0,0 0 0,0 0 0,0 0 0,0 0-1,0 0 1,0 0 0,0 0 0,0 0 0,1 0 0,-1 1-1,0-1 1,0 0 0,0 0 0,0 0 0,0 0 0,0 0-1,0 0 1,0 0 0,0 0 0,1 0 0,-1 0 0,0 0 0,0 0-1,0 0 1,0 0 0,0 0 0,0 0 0,0 0 0,0 0-1,0 0 1,1 0 0,-1 0 0,0 0 0,0 0 0,0 0-1,0 0 1,0 0 0,0 0 0,0-1 0,0 1 0,0 0 0,0 0-1,1 0 1,-1 0 0,5-4 72,25-44 56,-12 17-130,41-70 191,-57 97-250,0 1-6,0-1 0,0 0 0,0 1 0,0 0 0,1-1 0,-1 1 0,1 0 0,0 0 0,0 0 0,0 1 0,0-1 0,1 1 0,5-4 0,-8 6 44,0 0 1,-1 0-1,1-1 1,0 1 0,0 0-1,-1 0 1,1 0-1,0 1 1,0-1 0,-1 0-1,1 0 1,0 0-1,0 0 1,-1 1 0,1-1-1,0 0 1,-1 1-1,1-1 1,0 0-1,-1 1 1,1-1 0,-1 1-1,1-1 1,-1 1-1,1-1 1,-1 1 0,1 0-1,-1-1 1,1 1-1,-1 0 1,0-1 0,1 1-1,-1 0 1,0-1-1,0 1 1,1 0 0,-1 0-1,0 1 1,2 4-7,-1 1 1,0 0-1,1 8 0,-2-11 28,1 47-29,-2-39 24,1 0 0,0 0 0,4 20 0,-3-23 369,0-9-80,2-7-171,14-16-96,24-26-1,-40 47-49,1 0 0,0 0 0,0 1 0,0-1 0,0 0 0,0 1 0,1-1 0,-1 1 0,0 0 0,1-1 0,-1 1 0,0 0 0,4 0 0,-5 1 5,1 0 0,-1 0 1,1 0-1,-1 0 0,0 0 1,1 0-1,-1 1 0,1-1 1,-1 1-1,0-1 0,1 1 1,-1-1-1,0 1 0,0 0 1,1 0-1,-1-1 0,0 1 1,0 0-1,0 0 1,0 0-1,0 0 0,0 0 1,0 1-1,0-1 0,0 2 1,6 9-56,-1 0 1,0 1 0,-1 0-1,5 16 1,11 29 18,-18-52 78,0-1 0,1 1 0,-1 0 0,1-1 0,0 0 0,0 0 0,6 6 0,-7-9 4,1 0 1,-1 0-1,0 0 0,0-1 0,1 1 1,-1-1-1,1 0 0,-1 0 0,1 0 1,0 0-1,-1-1 0,1 1 0,0-1 1,0 0-1,-1 0 0,1 0 0,0-1 1,-1 1-1,6-2 0,5-2 49,-1 0 0,1-1-1,20-10 1,-19 7-39,0-1 0,-1 0 1,0-1-1,0-1 0,-2 0 0,21-22 0,-20 16-39,-1 0 0,0-1 1,-1-1-1,13-28 0,-20 37-18,0 1 0,-1-1 0,0 0 0,3-14 0,-4 4-103,-2 19 96,0 0 0,0 0 0,-1 0 0,1 0 0,0 1 1,0-1-1,-1 0 0,1 0 0,0 0 0,-1 0 0,1 1 0,-1-1 0,1 0 0,-1 1 0,-1-2 1,2 2 12,0-1 1,0 1 0,-1 0 0,1 0-1,0-1 1,0 1 0,-1 0 0,1 0-1,0 0 1,0 0 0,-1-1 0,1 1-1,0 0 1,-1 0 0,1 0 0,0 0-1,0 0 1,-1 0 0,1 0 0,0 0-1,-1 0 1,1 0 0,0 0 0,-1 0-1,1 0 1,0 0 0,-1 0 0,1 0-1,-1 0 1,-3 3-41,0-1-1,-1 0 1,1 1-1,0 0 1,1 0-1,-1 0 0,-5 6 1,4-4 33,-19 19 4,2 2 1,0 0 0,2 1-1,1 1 1,-21 40-1,36-60 109,1-1 0,-1 1 0,1 0-1,1-1 1,-3 16 0,4-20-61,1-1 0,0 1 0,0-1 0,0 1 0,0 0 0,0-1 0,1 1 0,-1-1 1,1 1-1,-1-1 0,1 1 0,0-1 0,0 0 0,0 1 0,0-1 0,1 0 0,-1 0 0,1 0 0,-1 0 0,1 0 0,0 0 0,3 3 1,0-2 22,1 0 1,-1 0 0,0 0 0,1-1 0,0 0 0,0 0 0,-1 0 0,1-1 0,0 0 0,0 0 0,0 0 0,11-1 0,2-1 22,0 0-1,32-7 0,-12-3-656,0-1 0,-2-1-1,49-26 1,58-20-7593,-22 28 1049,-108 28 6048,49-12-1978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54.909"/>
    </inkml:context>
    <inkml:brush xml:id="br0">
      <inkml:brushProperty name="width" value="0.05" units="cm"/>
      <inkml:brushProperty name="height" value="0.05" units="cm"/>
      <inkml:brushProperty name="color" value="#FF0066"/>
    </inkml:brush>
  </inkml:definitions>
  <inkml:trace contextRef="#ctx0" brushRef="#br0">291 458 2656,'9'-25'837,"-9"25"-821,0-1 0,0 1 0,0-1 0,0 1 0,0 0 0,1-1 0,-1 1 0,0 0 0,0-1 0,0 1 0,0 0 0,1-1 0,-1 1 0,0 0 0,1 0 0,-1-1 0,0 1 0,0 0 0,1 0 0,0-1 0,42-26 3083,-41 26-2839,0 0 0,0 0 0,0 0 1,0 0-1,0-1 0,-1 1 0,1-1 0,0 1 1,-1-1-1,0 1 0,1-1 0,-1 0 0,0 0 1,0 0-1,0 0 0,0 0 0,0 0 0,1-3 1,-2 5-198,0 0 1,0-1 0,0 1 0,0-1 0,-1 1 0,1 0-1,0-1 1,0 1 0,0 0 0,0-1 0,0 1 0,-1 0-1,1-1 1,0 1 0,0 0 0,0-1 0,-1 1 0,1 0-1,0 0 1,-1-1 0,1 1 0,0 0 0,0 0 0,-1-1-1,1 1 1,0 0 0,-1 0 0,0 0 0,-13-2 833,-12 8-93,17-2-559,-1 0 0,1 1 1,-15 9-1,15-8-106,-4 3-8,1 0 0,0 0 0,0 2 0,1-1 0,0 1 1,0 1-1,2 0 0,-1 0 0,2 1 0,0 0 1,0 1-1,1-1 0,1 1 0,-7 21 0,11-27-22,1 0 0,0 0 0,0 0 0,0 0 0,1 0 0,1 0-1,-1 0 1,1 0 0,3 11 0,-4-16-64,1 0 0,0 0 0,0-1-1,0 1 1,0 0 0,1 0 0,-1 0 0,1-1-1,0 1 1,-1-1 0,1 1 0,0-1 0,1 0-1,-1 0 1,0 0 0,1 0 0,-1 0 0,1 0 0,-1-1-1,1 1 1,0-1 0,0 0 0,-1 0 0,1 0-1,0 0 1,6 1 0,-7-2-22,1 0 1,-1 0-1,1-1 1,-1 1-1,1 0 1,-1-1-1,1 0 0,-1 0 1,1 1-1,-1-1 1,0-1-1,1 1 1,-1 0-1,0-1 0,0 1 1,0-1-1,0 1 1,2-3-1,-1 1-10,0-1-1,0 0 1,0 1-1,0-1 1,-1 0-1,1 0 1,-1-1 0,0 1-1,3-9 1,3-24 35,4-47 0,-8-6 93,-4 58-33,5-43 0,-3 61 31,0 1-14,-1 1-1,2 0 1,-1-1-1,2 1 1,0 1 0,0-1-1,8-15 1,60-85 357,-60 96-464,1 1 0,0 1-1,1 0 1,28-22 0,-38 34-16,1-1 1,-1 0 0,1 1 0,-1 0-1,1 0 1,0 0 0,0 1 0,0 0-1,0-1 1,0 2 0,6-1 0,-8 0-9,-1 1 0,1 0 1,0 1-1,-1-1 1,1 0-1,-1 1 0,1-1 1,-1 1-1,1 0 1,-1 0-1,1 0 1,-1 0-1,0 0 0,0 1 1,1-1-1,-1 1 1,0-1-1,0 1 0,-1 0 1,1 0-1,0 0 1,0 0-1,-1 0 1,2 3-1,2 6-18,0 0 0,-1 0 0,0 0 0,-1 1-1,0 0 1,-1 0 0,0-1 0,-1 1 0,-1 0 0,1 0 0,-3 17 0,-3 12-20,-20 76 0,24-114 53,-100 320 161,-23-10 53,107-270-200,-163 352 606,168-375-417,-18 25-1,25-38-120,0 0-1,-1-1 0,0 0 1,0-1-1,0 1 1,-13 7-1,18-12-65,0 0-1,0 0 0,-1-1 1,1 1-1,0 0 1,-1-1-1,1 1 0,-1 0 1,1-1-1,-1 0 0,1 1 1,-1-1-1,1 0 1,-1 0-1,0 0 0,1 0 1,-1 0-1,1 0 0,-1 0 1,1 0-1,-1-1 1,1 1-1,-1-1 0,1 1 1,-1-1-1,1 0 1,0 1-1,-1-1 0,1 0 1,0 0-1,-1 0 0,1 0 1,0 0-1,0 0 1,0 0-1,-1-2 0,-1-2 37,0 0-1,0-1 1,1 1 0,-1-1-1,1 1 1,1-1-1,-3-11 1,0-11 35,2 1 0,0 0 1,2-1-1,5-42 0,-3 39-33,0 3 38,1 0 1,1 0 0,2 0-1,13-41 1,-15 58-74,1-1 0,0 1 0,1 0 0,1 0 0,-1 1 0,1 0 1,1 0-1,0 0 0,1 1 0,-1 1 0,2-1 0,-1 1 0,12-6 0,-7 5-35,1 1 0,0 1 0,0 0 0,18-4 0,64-14-147,-73 20 103,98-20-435,-70 19-2836,-23 5 1290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55.625"/>
    </inkml:context>
    <inkml:brush xml:id="br0">
      <inkml:brushProperty name="width" value="0.05" units="cm"/>
      <inkml:brushProperty name="height" value="0.05" units="cm"/>
      <inkml:brushProperty name="color" value="#FF0066"/>
    </inkml:brush>
  </inkml:definitions>
  <inkml:trace contextRef="#ctx0" brushRef="#br0">18 555 4576,'-14'10'1450,"13"-9"-1311,1-1 0,-1 1 0,1 0 0,0 0 0,-1-1 0,1 1-1,0 0 1,0 0 0,-1 0 0,1-1 0,0 1 0,0 0-1,0 0 1,0 0 0,0 0 0,0-1 0,0 1 0,0 0 0,1 0-1,-1 0 1,0 0 0,0-1 0,1 1 0,-1 0 0,0 0-1,1-1 1,-1 1 0,2 1 0,0 2 528,-1-3-436,-1 0-1,1 0 1,0 0 0,-1 0 0,1 0-1,0-1 1,0 1 0,-1 0 0,1 0-1,0 0 1,0-1 0,0 1 0,0-1-1,0 1 1,0 0 0,0-1 0,0 0-1,0 1 1,0-1 0,0 0 0,1 1-1,-1-1 1,0 0 0,0 0 0,2 0-1,9-1 421,1 0-1,-1 0 1,0-1-1,-1-1 1,1 0-1,13-5 0,0-2-89,38-22 0,-39 17-433,0-2 0,-1 0 0,-1-1 0,0-1 0,25-30 0,87-119 34,-58 67-4,27-26-105,-95 111-233,-21 42-66,-36 102 416,-41 170 1,86-282 1,0 1-1,1-1 1,1 1 0,0 18 0,2-33-138,0-1-1,0 1 1,0-1 0,0 1 0,0-1 0,0 1 0,0-1 0,1 0 0,-1 1 0,0-1 0,1 1 0,0-1-1,-1 0 1,1 1 0,0-1 0,-1 0 0,1 1 0,0-1 0,1 1 0,-1-1-15,0-1-1,0 1 1,0-1 0,0 0-1,0 0 1,0 1 0,0-1 0,0 0-1,0 0 1,0 0 0,0 0-1,0 0 1,0 0 0,0 0 0,0-1-1,0 1 1,0 0 0,0 0-1,0-1 1,-1 1 0,2-1 0,5-3 51,0 0-1,-1 0 1,0-1 0,1 0 0,7-8 0,8-11 41,-1 0 0,23-37 0,-8 12-65,69-87-27,-72 97-325,53-47 1,-85 85 280,1-1 1,-1 1 0,0 0 0,1 0 0,-1 1 0,0-1 0,1 0 0,-1 0 0,1 1 0,-1-1 0,1 0 0,0 1 0,2-1 0,-4 1 17,1 0-1,-1 0 1,0 0 0,1 1 0,-1-1 0,0 0 0,1 0 0,-1 0 0,0 0-1,1 0 1,-1 1 0,0-1 0,1 0 0,-1 0 0,0 0 0,1 1 0,-1-1-1,0 0 1,0 1 0,1-1 0,-1 0 0,0 1 0,0-1 0,1 1 0,-1 0-2,0 0 0,1 1 0,-1-1 1,0 1-1,1-1 0,-1 1 0,0-1 0,0 1 1,-1 2-1,-14 101-47,7-62 108,-3 62 0,11-92-24,0 1 0,0-1-1,2 0 1,0 0 0,0 0 0,1 0-1,1 0 1,0 0 0,6 13-1,-6-19-64,0 0 1,1 0-1,-1-1 0,1 0 0,1 0 0,-1 0 1,1 0-1,0-1 0,0 0 0,1 0 0,-1-1 0,1 0 1,0 0-1,12 5 0,-6-4-1076,-1-1 1,1 0-1,14 2 1,-11-4-1914,0 0 0,17 0 1,14-2-1439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10.261"/>
    </inkml:context>
    <inkml:brush xml:id="br0">
      <inkml:brushProperty name="width" value="0.05" units="cm"/>
      <inkml:brushProperty name="height" value="0.05" units="cm"/>
      <inkml:brushProperty name="color" value="#FF0066"/>
    </inkml:brush>
  </inkml:definitions>
  <inkml:trace contextRef="#ctx0" brushRef="#br0">1 4 2144,'6'-4'6366,"2"4"-3551,10 6-2841,-2 0 545,2-3-300,0-2 0,30-1 0,-25 0-246,10 0-5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13.912"/>
    </inkml:context>
    <inkml:brush xml:id="br0">
      <inkml:brushProperty name="width" value="0.05" units="cm"/>
      <inkml:brushProperty name="height" value="0.05" units="cm"/>
      <inkml:brushProperty name="color" value="#FF0066"/>
    </inkml:brush>
  </inkml:definitions>
  <inkml:trace contextRef="#ctx0" brushRef="#br0">135 381 1472,'-3'9'3580,"3"-8"-3530,0 0 0,0 0 1,0 0-1,0 0 0,1 0 1,-1 0-1,0 0 0,1-1 1,-1 1-1,0 0 0,1 0 1,-1 0-1,1 0 0,-1 0 1,1 0-1,0-1 0,-1 1 1,1 0-1,0-1 0,1 2 1,5 0 4042,-6-2-3985,0 0-1,0 0 0,0 0 0,0 0 0,0 0 0,0-1 1,0 1-1,0 0 0,0-1 0,0 1 0,0-1 1,0 1-1,0-1 0,0 1 0,0-1 0,0 0 1,-1 1-1,1-1 0,1-1 0,-1 0 31,0 0-1,0 0 1,0 0-1,0 0 1,0 0-1,0 0 1,0 0-1,-1 0 1,1-3-1,1-7 241,-2 0 0,1 0 1,-2-12-1,0 4 126,1 9-286,0 0-1,-1 0 1,0 0-1,-1 0 1,0 0-1,-1 0 1,0 0-1,-8-16 0,9 22-195,1 2 57,-1 0 0,0 0 0,1 0 0,-1 0 0,-4-4 0,5 6-78,1 1 0,0 0 1,-1-1-1,1 1 0,-1 0 1,1-1-1,-1 1 0,1 0 1,-1 0-1,0-1 1,1 1-1,-1 0 0,1 0 1,-1 0-1,1 0 0,-1 0 1,0 0-1,1 0 0,-1 0 1,1 0-1,-1 0 0,1 0 1,-1 0-1,1 1 0,-1-1 1,0 0-1,1 0 1,-1 0-1,1 1 0,-1-1 1,1 0-1,-1 1 0,1-1 1,0 0-1,-1 1 0,1-1 1,-1 1-1,1-1 0,-1 1 1,-1 2-20,0 1-1,0-1 1,0 1 0,0-1 0,1 1 0,-1 0 0,1-1-1,0 1 1,0 0 0,0 0 0,1 0 0,-1 8 0,1-8 40,0 1 0,0 0 1,0-1-1,0 1 0,1 0 1,0-1-1,0 1 0,0-1 1,1 0-1,-1 1 0,5 7 1,-4-9 60,1 0 0,-1 0-1,0 0 1,1-1 0,0 1 0,0-1 0,-1 0 0,2 1 0,-1-2 0,4 4-1,-6-5-49,0 0 0,1 1 0,-1-1 0,0 1 0,0-1 0,1 0 0,-1 0 0,0 0 0,0 0-1,1 0 1,-1 0 0,0 0 0,0 0 0,1 0 0,-1-1 0,0 1 0,0 0 0,0-1-1,1 1 1,-1-1 0,0 0 0,0 1 0,0-1 0,0 0 0,0 1 0,0-1 0,0 0 0,0 0-1,0 0 1,-1 0 0,1 0 0,0 0 0,-1 0 0,1 0 0,0-2 0,1 0 15,-1 0 1,1 0-1,-1 0 1,0 0-1,0 0 1,0-1 0,-1 1-1,1 0 1,-1-1-1,1 1 1,-1 0-1,0-1 1,-1 1-1,0-5 1,1 7-48,0 0 0,-1 0 0,1 0 1,-1-1-1,1 1 0,-1 0 0,0 0 0,1 0 0,-1 0 0,0 0 0,0 0 1,1 0-1,-1 0 0,0 1 0,0-1 0,0 0 0,0 0 0,0 1 0,0-1 1,-1 0-1,1 1 0,0-1 0,0 1 0,0 0 0,-1-1 0,1 1 0,0 0 1,0 0-1,-1 0 0,1 0 0,0 0 0,0 0 0,-1 0 0,1 0 0,0 0 1,0 1-1,0-1 0,-1 0 0,0 2 0,-4 0 1,0 0 0,0 1 0,0 0 0,1 1-1,-1-1 1,1 1 0,0 0 0,0 0 0,1 1 0,-1-1 0,1 1 0,0 0-1,0 0 1,0 1 0,1-1 0,-4 10 0,6-15 9,1 1-1,-1 0 1,1 0 0,0-1-1,-1 1 1,1 0 0,0 0-1,-1 0 1,1 0 0,0-1-1,0 1 1,0 0 0,0 0-1,0 0 1,0 0 0,0 0-1,0 0 1,0-1 0,0 1-1,1 0 1,-1 0 0,0 0-1,1 0 1,-1-1 0,0 1-1,1 0 1,-1 0 0,1-1-1,-1 1 1,1 0 0,-1-1 0,1 1-1,0 0 1,-1-1 0,1 1-1,0-1 1,0 1 0,-1-1-1,1 0 1,0 1 0,1 0-1,0-1 50,1 1-1,0-1 1,-1 1-1,1-1 1,-1 0-1,1 0 1,0 0-1,-1 0 0,1-1 1,-1 1-1,1-1 1,3 0-1,-2-1-21,-1 0 1,1 0-1,-1 0 0,1 0 0,-1 0 0,0-1 0,0 1 0,0-1 0,-1 0 1,1 0-1,0 0 0,-1 0 0,0 0 0,0-1 0,2-3 0,1-4 26,0 0-1,-1 0 1,4-19-1,-7 26-47,-1 0 0,1-1 0,-1 1-1,0 0 1,0 0 0,0 0 0,0 0-1,-1 0 1,0 0 0,1 0 0,-2 0-1,-1-6 1,2 9-30,1-1 0,-1 1 0,0-1 0,0 1 0,0 0 0,0-1 0,0 1 0,0 0 0,0 0 0,0 0 0,0 0 0,-1 0 0,1 0 0,0 0 0,-1 0 0,1 0 0,-1 0 0,1 1 0,-1-1 0,1 1 0,-1-1 0,1 1 0,-1 0 0,0-1 0,1 1-1,-1 0 1,1 0 0,-1 0 0,0 0 0,1 1 0,-1-1 0,1 0 0,-3 1 0,0 1 4,-1 0 0,1 0 0,-1 0 0,1 0 0,0 1 0,0 0 0,0 0-1,0 0 1,1 0 0,-1 1 0,1-1 0,0 1 0,0 0 0,-3 5 0,3-4 24,0 0 0,0 0 0,0 1 1,1-1-1,0 1 0,0-1 1,0 1-1,1 0 0,-1 0 0,0 10 1,2-13 8,0 0 1,1-1 0,-1 1 0,0 0 0,1-1 0,0 1 0,-1-1-1,1 1 1,0-1 0,0 1 0,0-1 0,1 1 0,-1-1-1,0 0 1,1 0 0,0 0 0,-1 0 0,4 3 0,-4-4-11,1 0 1,0 0 0,-1 0-1,1 0 1,0 0 0,0-1-1,0 1 1,-1 0 0,1-1-1,0 0 1,0 1 0,0-1-1,0 0 1,0 0 0,0 0-1,0 0 1,0 0 0,-1 0-1,1-1 1,0 1 0,0-1-1,0 1 1,0-1 0,3-1-1,-3 0 4,1 1 1,-1-1-1,0 0 0,0 1 0,1-1 0,-1 0 0,0 0 0,0-1 1,-1 1-1,4-4 0,11-27 135,-13 28-114,1-7 0,0 0 0,-1 0 0,0-1 0,0 1 0,-2 0 0,1-1 1,-2 0-1,1 1 0,-2-1 0,0 1 0,0-1 0,-1 1 0,-6-20 0,7 29-46,0 0 0,0 0 0,0 0 0,-1 0 0,1 0-1,-1 1 1,0-1 0,1 1 0,-1-1 0,0 1 0,-1-1-1,1 1 1,0 0 0,-1 0 0,1 0 0,-1 0 0,1 1 0,-1-1-1,0 1 1,0-1 0,0 1 0,0 0 0,0 0 0,0 0 0,0 1-1,-6-2 1,5 2-15,0 0 0,0 1-1,-1-1 1,1 1-1,0 0 1,0 0 0,0 0-1,0 0 1,0 1-1,0 0 1,1-1-1,-1 1 1,0 1 0,1-1-1,-1 0 1,1 1-1,0 0 1,0 0 0,-5 6-1,5-4 28,-1-1 0,2 1 1,-1-1-1,0 1 0,1 0 0,0 0 0,0 0 0,0 0 0,1 1 0,0-1 0,0 0 0,0 1 0,1-1 0,-1 0 0,1 1 1,1-1-1,-1 1 0,1-1 0,0 0 0,0 1 0,3 6 0,-2-6 14,1 0 0,-1 0 0,1 0 0,0-1 1,1 0-1,0 0 0,-1 0 0,2 0 0,-1 0 0,0-1 0,1 1 1,0-1-1,0-1 0,0 1 0,1-1 0,-1 0 0,12 5 0,-12-7 0,-1 1 0,0-2-1,1 1 1,-1 0 0,1-1-1,-1 0 1,1 0 0,-1-1-1,0 1 1,1-1 0,-1 0 0,1 0-1,-1 0 1,0 0 0,0-1-1,0 0 1,0 0 0,0 0-1,0 0 1,0-1 0,-1 1-1,5-6 1,0 2 26,-1 0 0,-1-1 0,0 0 1,0-1-1,0 1 0,-1-1 0,0 0 0,0-1 0,6-14 0,-7 11-7,0 0-1,-1 1 1,2-17-1,-4 25-33,-1 0-1,1 0 1,-1 0-1,0 0 0,-1 0 1,1 0-1,0 0 1,-1 0-1,0 0 0,1 0 1,-1 0-1,0 0 1,-1 1-1,1-1 1,0 0-1,-1 0 0,0 1 1,-2-4-1,3 5-9,-1 0-1,1 0 1,-1 0-1,1 0 1,-1 0-1,0 0 1,1 1 0,-1-1-1,0 0 1,0 1-1,0 0 1,1-1-1,-1 1 1,0 0-1,0 0 1,0 0-1,0 0 1,1 0 0,-1 0-1,0 1 1,0-1-1,0 0 1,1 1-1,-5 1 1,-1 1-31,0 0 1,-1 1 0,1 0-1,-7 5 1,7-3 18,-1 0 0,1 1 0,0 0 0,0 0 1,1 1-1,0 0 0,0 0 0,-6 12 0,4-4-22,0 0-1,1 1 0,-7 27 1,12-37 53,1 0 1,0-1-1,0 1 1,0 0-1,1 0 1,0 0-1,1 0 1,-1-1-1,1 1 1,1 0-1,2 8 1,-3-12-2,0 1 1,0-1-1,1 0 0,-1 0 0,1 0 1,0 0-1,0 0 0,0 0 1,1-1-1,-1 1 0,1-1 1,-1 1-1,1-1 0,0 0 1,0 0-1,0 0 0,0 0 0,0-1 1,0 1-1,0-1 0,1 0 1,-1 0-1,5 1 0,-5-2 12,0 0 0,1 1-1,-1-2 1,0 1-1,0 0 1,1-1 0,-1 0-1,0 1 1,0-1 0,1-1-1,-1 1 1,0 0-1,0-1 1,-1 1 0,1-1-1,0 0 1,0 0 0,-1 0-1,1 0 1,-1-1 0,0 1-1,0-1 1,4-4-1,2-5 97,0 0 0,-1-1 0,11-24 0,-9 16 10,11-37 0,-18 51-128,-1 0 0,0-1 0,0 1-1,0 0 1,-1-1 0,0 1 0,0 0 0,-1-1 0,-2-9 0,3 15-18,-1 1 0,1-1 1,0 1-1,-1 0 1,1-1-1,-1 1 1,0 0-1,1-1 1,-1 1-1,0 0 1,0 0-1,0-1 0,0 1 1,0 0-1,0 0 1,0 0-1,0 0 1,0 1-1,0-1 1,-1 0-1,-2-1 1,2 2-4,0-1 1,0 1 0,0 0 0,0 0 0,0 0 0,0 0 0,0 0 0,0 1 0,0-1 0,0 1 0,0-1 0,0 1 0,0 0 0,0 0 0,0-1 0,-2 3 0,-7 4 32,1 1 1,0 0 0,0 0-1,1 1 1,0 0 0,1 1-1,0 0 1,0 0 0,1 1-1,0 0 1,1 0 0,1 1-1,-1-1 1,2 1 0,-4 13-1,6-15 12,0 0 1,-1 18-1,3-26-14,0 1 0,0 0 0,0-1 0,0 1 0,1 0-1,-1-1 1,1 1 0,-1 0 0,1-1 0,0 1 0,0-1 0,0 1 0,1-1 0,1 4 0,-2-5 2,0 0-1,0-1 1,0 1-1,0-1 0,0 1 1,0 0-1,0-1 1,0 0-1,0 1 1,0-1-1,0 0 0,0 1 1,0-1-1,1 0 1,-1 0-1,0 0 1,0 0-1,0 0 1,0 0-1,0 0 0,0-1 1,0 1-1,1 0 1,-1-1-1,0 1 1,0 0-1,0-1 0,0 0 1,1 0-1,1-1 14,1 0-1,-1 0 0,0-1 1,0 1-1,0-1 0,-1 1 1,5-6-1,-1-1 5,-1-1 0,0 1 0,0-1 1,-1 0-1,0-1 0,3-14 0,-3 8 11,-1 0-1,-1 0 1,1-24 0,-7-5-56,4 46 14,0-1-4,0 1 1,0-1-1,0 1 1,-1-1-1,1 0 1,0 1 0,0-1-1,0 1 1,0-1-1,-1 1 1,1-1 0,0 1-1,0-1 1,-1 1-1,1 0 1,0-1 0,-1 1-1,1-1 1,0 1-1,-1 0 1,1-1-1,-1 1 1,1 0 0,-1-1-1,1 1 1,-1 0-1,0-1 1,0 1-3,0 0 1,0 0-1,0 0 0,0 1 1,0-1-1,0 0 0,0 0 1,0 0-1,0 1 0,0-1 1,0 1-1,0-1 0,0 1 1,0 0-1,-4 2-6,0 1 0,1 0 0,-1 0 0,-4 6 1,-5 8-80,0 1 0,2 0 0,0 1 1,-16 41-1,25-54 66,0 0 0,1 1 0,-1-1-1,-1 14 1,4-19-146,0-1-1,0 1 1,0 0-1,0-1 0,0 1 1,0 0-1,0-1 1,0 1-1,0 0 0,1-1 1,-1 1-1,1-1 1,-1 1-1,1 0 0,0-1 1,-1 1-1,1-1 1,0 0-1,0 1 0,0-1 1,0 0-1,0 0 1,1 1-1,-1-1 0,0 0 1,1 0-1,-1 0 1,2 1-1,20 6-2334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5:59.299"/>
    </inkml:context>
    <inkml:brush xml:id="br0">
      <inkml:brushProperty name="width" value="0.05" units="cm"/>
      <inkml:brushProperty name="height" value="0.05" units="cm"/>
    </inkml:brush>
  </inkml:definitions>
  <inkml:trace contextRef="#ctx0" brushRef="#br0">16 186 2912,'-6'-43'1296,"2"25"-962,2 10 510,1 0 1,0 0 0,0 0 0,0 1 0,2-16-1,0-20 2331,-1 23-531,14 68 630,-9-11-2725,-1 0-1,-3 74 0,0-20 31,3 438 1010,-5-307-1103,6 92-91,24 456 1114,-18-533-1214,-5-133-195,10 304 225,1-8-224,-16-366-85,22 411 251,-2-79-78,-18-300-159,17 342 204,-12-67-279,-3-95 277,-4-124-156,7 107-173,13 161-793,-18-314-210,-2 99-5342,-1-120 4341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0.267"/>
    </inkml:context>
    <inkml:brush xml:id="br0">
      <inkml:brushProperty name="width" value="0.05" units="cm"/>
      <inkml:brushProperty name="height" value="0.05" units="cm"/>
    </inkml:brush>
  </inkml:definitions>
  <inkml:trace contextRef="#ctx0" brushRef="#br0">13 142 4224,'-13'-4'18036,"20"-1"-14598,6-5-3151,15-10-603,-16 13 365,1 0 1,0 1 0,0 0 0,0 1 0,17-4 0,75-14 237,5 6 52,210-6 0,-228 24-272,0 5 1,155 27-1,-223-28-74,-1 0-1,0 1 1,0 1-1,41 19 1,-53-21-146,-10-5 63,0 1-1,0-1 0,0 0 0,1 1 1,-1-1-1,0 1 0,0-1 0,0 1 0,0 0 1,0-1-1,0 1 0,0 0 0,0 0 0,0 0 1,-1-1-1,1 1 0,0 0 0,1 2 1,-2-3 0,0 1 0,0-1 0,0 0 0,0 0 0,0 0 0,0 0 0,0 0 0,0 0 0,0 1 1,0-1-1,0 0 0,0 0 0,0 0 0,0 0 0,0 0 0,0 0 0,-1 0 0,1 1 1,-2 0-1709,0 0-275,-4 3-674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1.544"/>
    </inkml:context>
    <inkml:brush xml:id="br0">
      <inkml:brushProperty name="width" value="0.05" units="cm"/>
      <inkml:brushProperty name="height" value="0.05" units="cm"/>
    </inkml:brush>
  </inkml:definitions>
  <inkml:trace contextRef="#ctx0" brushRef="#br0">63 51 3712,'-33'-12'2170,"33"12"-2095,0-1 0,0 1 0,0 0 0,-1 0 0,1 0 0,0 0-1,0-1 1,0 1 0,-1 0 0,1 0 0,0 0 0,0 0-1,-1 0 1,1 0 0,0 0 0,-4 1 3597,4-1-3590,0 0 0,-1-1 1,1 1-1,0 0 0,0-1 1,0 1-1,0 0 1,0 0-1,-1-1 0,1 1 1,0 0-1,0 0 0,0 0 1,-1-1-1,1 1 0,0 0 1,0 0-1,-1 0 1,1-1-1,0 1 0,0 0 1,-1 0-1,1 0 0,0 0 1,0 0-1,-1 0 0,1 0 1,0 0-1,-1 0 1,1 0-1,0 0 0,-1 0 1,1 0-1,0 0 0,-1 0 1,1 0 108,-1 0 0,1 0 1,-1 0-1,1 0 0,-1 0 1,1 0-1,0 0 0,-1 0 0,1 0 1,-1-1-1,1 1 0,0 0 1,-1 0-1,1 0 0,-1-1 1,1 1-1,0 0 0,-1 0 1,1-1-1,0 1 0,-1 0 0,1-1 1,-4-6 1453,3 5 470,7 0-784,0 1-1350,6 0 283,0 0 0,13 0 0,5 1 144,112-6 564,-43 4-584,222-3 310,-74 23-775,-111-7 170,-22-1-2173,-100-7 864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2.199"/>
    </inkml:context>
    <inkml:brush xml:id="br0">
      <inkml:brushProperty name="width" value="0.05" units="cm"/>
      <inkml:brushProperty name="height" value="0.05" units="cm"/>
    </inkml:brush>
  </inkml:definitions>
  <inkml:trace contextRef="#ctx0" brushRef="#br0">340 113 4992,'-2'0'186,"-1"0"406,0 0-1,0 0 1,-1 0-1,1 0 0,0-1 1,0 0-1,0 0 1,-5-1-1,5 0 248,-1 1 0,0 0-1,1 0 1,-1 1 0,1-1 0,-6 1 0,-24 3 1680,16 1-1520,-31 13 0,29-10-462,-26 15-1,38-18-463,0 0 0,0 1 1,0 0-1,1 1 0,0-1 0,0 1 0,-5 8 1,3-4 8,2 1 1,-1 0-1,2 0 1,-1 1-1,1 0 1,1 0-1,0 0 1,1 0-1,1 1 1,-1-1-1,2 1 1,0 0-1,0 0 1,2-1 0,-1 1-1,1 0 1,1-1-1,4 15 1,-5-21-33,1 0 0,0-1 0,0 1 0,0-1 1,0 0-1,1 1 0,0-1 0,0 0 1,1-1-1,-1 1 0,1-1 0,0 1 0,0-1 1,0 0-1,1-1 0,0 1 0,-1-1 1,1 0-1,0 0 0,1 0 0,-1-1 0,0 0 1,9 3-1,-5-3 44,1 0 0,0 0 0,-1-1 0,1-1 0,0 1 1,0-1-1,0-1 0,11-2 0,-7 0 14,1 0 0,-1-1 1,0-1-1,-1 0 0,15-8 0,-7 1 43,-1-1 1,0-1-1,-1 0 0,0-1 0,-1-2 0,27-30 0,-26 24 1,27-43 0,-40 56-155,-1 0 0,0 0-1,0-1 1,-1 1 0,0-1-1,-1 0 1,3-20 0,-5 19-24,0 0 0,-1 0 0,-1 1 0,-3-19 0,3 24-5,0 1-1,0 0 0,-1-1 0,0 1 0,0 0 1,0 0-1,-1 0 0,0 0 0,0 0 0,0 1 1,-8-9-1,4 6-195,0 1 0,-1 0 0,0 1 1,-13-8-1,17 11-267,0 0-1,-1 0 1,1 0 0,-1 1 0,1 0 0,-1 0-1,0 0 1,0 0 0,0 0 0,-9 1-1,13 0 271,0 0-1,1 0 1,-1 0-1,0 0 1,0 0-1,1 0 1,-1 1-1,0-1 1,0 0-1,1 0 1,-1 1-1,0-1 1,1 0-1,-1 1 1,0-1-1,1 0 1,-1 1-1,0-1 1,1 1 0,-1-1-1,1 1 1,-1 0-1,1-1 1,-1 1-1,1-1 1,0 1-1,-1 0 1,1-1-1,0 1 1,-1 0-1,1 0 1,-1 15-2847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3.523"/>
    </inkml:context>
    <inkml:brush xml:id="br0">
      <inkml:brushProperty name="width" value="0.05" units="cm"/>
      <inkml:brushProperty name="height" value="0.05" units="cm"/>
    </inkml:brush>
  </inkml:definitions>
  <inkml:trace contextRef="#ctx0" brushRef="#br0">15 84 4384,'-1'-1'396,"1"0"0,-1-1 0,0 1 0,1 0 0,-1 0 1,1-1-1,0 1 0,-1-1 0,1 1 0,0-2 0,-4-5 4260,-1 0-1509,5 7-3057,0 1 1,0 0-1,0 0 0,0-1 0,0 1 1,0 0-1,0 0 0,0 0 0,0-1 0,0 1 1,0 0-1,0 0 0,0-1 0,0 1 0,0 0 1,0 0-1,0 0 0,0-1 0,0 1 0,1 0 1,-1 0-1,0 0 0,0 0 0,0-1 1,0 1-1,1 0 0,-1 0 0,0 0 0,0 0 1,0 0-1,1 0 0,-1-1 0,0 1 0,0 0 1,0 0-1,1 0 0,24-11 2599,-16 7-2447,0 0 0,0 0 0,0 1 0,10-2 0,11 0-1103,0 1 1,33-1-1,-43 7-3261,-2 5 1189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2.436"/>
    </inkml:context>
    <inkml:brush xml:id="br0">
      <inkml:brushProperty name="width" value="0.05" units="cm"/>
      <inkml:brushProperty name="height" value="0.05" units="cm"/>
      <inkml:brushProperty name="color" value="#004F8B"/>
    </inkml:brush>
  </inkml:definitions>
  <inkml:trace contextRef="#ctx0" brushRef="#br0">13 63 2816,'0'-2'409,"0"-1"1,0 1 0,-1-1-1,2 0 1,-1 1-1,0-1 1,0 0-1,1 1 1,0-1-1,-1 1 1,3-4 0,-2 2 1265,0 0 0,0 0 0,0 0 0,0-9 1253,-1 15-1706,-5 113 2143,0-37-2373,-1 4-31,-1 20-135,7 45-896,0-146-714,29-1-14762,-3-3 10965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7.144"/>
    </inkml:context>
    <inkml:brush xml:id="br0">
      <inkml:brushProperty name="width" value="0.05" units="cm"/>
      <inkml:brushProperty name="height" value="0.05" units="cm"/>
    </inkml:brush>
  </inkml:definitions>
  <inkml:trace contextRef="#ctx0" brushRef="#br0">100 48 2240,'-21'3'2341,"14"1"1824,-4 2-2035,6-4-1256,0 0 1,0 0-1,0 1 0,1 0 1,-7 4-1,-1 1 1335,12-8-2101,-1 0 0,1 0 1,0 0-1,-1 0 1,1 0-1,-1 0 0,1 0 1,0 1-1,-1-1 0,1 0 1,-1-1-1,1 1 0,-1 0 1,1 0-1,0 0 0,-1 0 1,1 0-1,-1 0 1,1 0-1,0-1 0,-1 1 1,1 0-1,0 0 0,-1 0 1,1-1-1,0 1 0,-1-1 1,1 1 6,-1-1 0,1 1 1,0-1-1,0 1 0,-1-1 1,1 0-1,0 1 0,0-1 1,0 1-1,0-1 1,0 1-1,0-1 0,0 0 1,0 1-1,0-1 0,0 1 1,0-1-1,0 1 0,0-1 1,1 1-1,-1-1 0,0 0 1,0 1-1,1-1 0,0 0 1,14-14 855,-9 10-889,1 1 0,0 0 0,13-5 0,33-6 222,-44 12-273,0-1-1,0 2 1,1-1-1,0 1 1,0 0-1,11 0 1,-19 2-39,-1 0 1,1 1-1,-1-1 1,1 0 0,-1 1-1,1-1 1,-1 0 0,0 1-1,1 0 1,-1-1-1,1 1 1,-1 0 0,0 0-1,0 0 1,1 0 0,-1 0-1,0 0 1,0 0-1,0 0 1,0 0 0,0 0-1,-1 0 1,1 1-1,0-1 1,0 0 0,-1 1-1,1-1 1,-1 1 0,1-1-1,0 3 1,0 2-2,0 1 1,-1-1-1,1 0 1,-1 1-1,0-1 1,-2 9 0,-5 40 123,-2-1 1,-2 0-1,-3-1 1,-2-1-1,-37 81 1,34-95 49,-24 53 465,42-89-585,1-1 0,-1 0 1,1 0-1,0 0 1,-1 1-1,1-1 0,0 0 1,-1 0-1,1 1 1,0-1-1,0 0 0,0 1 1,0-1-1,1 0 1,-1 1-1,0-1 0,0 0 1,1 0-1,-1 1 1,1-1-1,-1 0 1,1 0-1,-1 0 0,1 0 1,0 0-1,0 0 1,-1 0-1,2 2 0,1-2 19,-1 0 0,0 1-1,1-1 1,-1 0 0,1 0-1,-1-1 1,1 1 0,-1 0-1,1-1 1,-1 0-1,1 0 1,0 1 0,2-2-1,39-1 175,73-13-1,-23 2-3783,-78 12-585,29 2 0,-20 1 372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09.018"/>
    </inkml:context>
    <inkml:brush xml:id="br0">
      <inkml:brushProperty name="width" value="0.05" units="cm"/>
      <inkml:brushProperty name="height" value="0.05" units="cm"/>
    </inkml:brush>
  </inkml:definitions>
  <inkml:trace contextRef="#ctx0" brushRef="#br0">1 102 4224,'0'9'10175,"0"-5"-9268,0-4-666,0 1 0,1 0 0,-1 0-1,1 0 1,-1-1 0,1 1 0,-1 0-1,1-1 1,0 1 0,-1-1 0,1 1-1,0-1 1,-1 1 0,1-1 0,0 1 0,0-1-1,-1 1 1,1-1 0,0 0 0,0 0-1,0 1 1,0-1 0,-1 0 0,2 0-1,22 3 1725,-20-5-1741,0 1 1,-1-1-1,1 0 1,0 0-1,-1 0 0,1 0 1,4-5-1,-3 3 2,5-4-67,0-1 0,-1 0-1,0 0 1,8-13 0,8-8 183,-19 21-234,2-1 26,-7 12-87,-2 7-26,-5 24 74,2-1 1,-1 52 0,9 66 246,-2-120-310,13 102 110,-7-74 206,-7-12-38,-2-29-76,1-16-298,-14-13 310,8 9-267,-1 0 1,1 0-1,-1 0 1,0 1 0,0-1-1,0 2 1,0-1-1,0 1 1,-1 0-1,1 1 1,-13 0-1,-21 0-197,54-1 386,-1 0 0,1-1 0,-1-1 1,0 0-1,12-5 0,23-6 44,-28 10-358,111-21 487,-104 22-1878,33-1-1,-55 4 788,-1 0 0,0 0 0,1 1 0,-1-1 0,0 1 0,5 1 0,4 4-4751,-4 2 2157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0.709"/>
    </inkml:context>
    <inkml:brush xml:id="br0">
      <inkml:brushProperty name="width" value="0.05" units="cm"/>
      <inkml:brushProperty name="height" value="0.05" units="cm"/>
    </inkml:brush>
  </inkml:definitions>
  <inkml:trace contextRef="#ctx0" brushRef="#br0">5 38 576,'-4'-12'171,"4"12"-160,0-1 1,0 1-1,0 0 1,1-1-1,-1 1 1,0 0-1,0-1 1,1 1-1,-1 0 1,0-1-1,1 1 1,-1 0-1,0 0 1,1-1-1,-1 1 1,0 0 0,1 0-1,-1 0 1,0-1-1,1 1 1,-1 0-1,1 0 1,-1 0-1,17-20 17265,-12 31-12822,-2-4-5170,2 10 1207,0 0 0,-2 1 1,2 23-1,1 6-126,17 132 1141,1 9-255,-7-40-826,-11-91-332,-6-56-80,0 16-231,0-17 137,0 1 0,0-1 0,0 0 0,0 0 0,0 1 0,0-1 0,0 0 0,0 0 0,0 1 0,0-1 0,0 0 0,0 0 0,0 1 0,-1-1 0,1 0 1,0 0-1,0 1 0,0-1 0,0 0 0,-1 0 0,1 0 0,0 1 0,0-1 0,0 0 0,-1 0 0,1 0 0,0 0 0,0 0 0,-1 1 0,1-1 0,0 0 0,0 0 0,-1 0 1,1 0-1,0 0 0,-1 0 0,1 0 0,0 0 0,0 0 0,-1 0 0,1 0 0,0 0 0,0 0 0,-1 0 0,1 0 0,0 0 0,-1-1 0,0 0-588,-1-1-1,1 0 0,-1 1 1,1-1-1,0 0 0,0 0 0,0 0 1,0 0-1,0 0 0,0 0 1,0-3-1,-3-5-1693,-5-3-485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1.194"/>
    </inkml:context>
    <inkml:brush xml:id="br0">
      <inkml:brushProperty name="width" value="0.05" units="cm"/>
      <inkml:brushProperty name="height" value="0.05" units="cm"/>
    </inkml:brush>
  </inkml:definitions>
  <inkml:trace contextRef="#ctx0" brushRef="#br0">29 406 6720,'-28'0'3792,"40"-7"2708,33-34-3278,7-16-1571,-14 16-669,56-48 1,-62 62-641,-4 3-96,1 1 1,1 1-1,48-26 1,-74 46-235,0 0 0,0 1 0,0-1 0,1 1 0,-1 0 0,0 0 0,1 1 0,-1-1 0,0 1 0,1 0 0,-1 0 0,1 1 0,-1-1 0,0 1-1,1 0 1,-1 0 0,0 0 0,6 3 0,-2 0 94,0 0 0,-1 1-1,0 0 1,0 0 0,0 0-1,0 1 1,-1 0 0,7 8 0,-3-2 228,1-1 1,0 0-1,20 15 1,-27-23-238,1 0 0,0 0-1,0 0 1,0-1 0,0 0 0,0 0-1,1 0 1,-1 0 0,1-1 0,-1 0 0,1 0-1,-1-1 1,9 1 0,1-3 91,0 0 1,0-1 0,-1 0 0,27-10-1,56-29-18,-42 16-131,-38 19-168,0-1 0,-1-1 0,-1 0-1,16-12 1,-20 13-1770,-10 7 1337,0 1 0,1-1 0,-1 0 1,0 0-1,0 0 0,0 0 0,0 0 0,0 0 0,0 0 1,1-2-1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1.632"/>
    </inkml:context>
    <inkml:brush xml:id="br0">
      <inkml:brushProperty name="width" value="0.05" units="cm"/>
      <inkml:brushProperty name="height" value="0.05" units="cm"/>
    </inkml:brush>
  </inkml:definitions>
  <inkml:trace contextRef="#ctx0" brushRef="#br0">398 16 5568,'-1'-16'6650,"-28"75"-1205,1-5-4067,-92 186 2092,1 54-1219,61-97-1441,44-134-506,-9 75 1,19-94-209,3 1 0,1-1 0,2 1 0,9 48 0,13 46 85,-17-108-265,2 0 1,17 42-1,-22-63-401,1-1 0,0 1-1,1-2 1,8 12 0,4 1-3270,-4-8 1392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2.335"/>
    </inkml:context>
    <inkml:brush xml:id="br0">
      <inkml:brushProperty name="width" value="0.05" units="cm"/>
      <inkml:brushProperty name="height" value="0.05" units="cm"/>
    </inkml:brush>
  </inkml:definitions>
  <inkml:trace contextRef="#ctx0" brushRef="#br0">1 605 6048,'3'4'7092,"-3"-4"-6900,8-3 2616,12-11-2542,-13 9 741,20-16-230,-1-2 0,-1-1 1,29-36-1,-16 14 39,57-93-1,15-57 502,-109 194-1300,29-64 1125,-28 58-977,-5 6-69,2 3-92,0 0 0,1 0-1,-1 0 1,0 0 0,0 0-1,0 0 1,0 0 0,1 0-1,-1 1 1,1-1 0,-1 0-1,0 2 1,-3 8-37,-58 160 361,46-119 55,-13 74 0,27-115-340,1 0 0,0 0-1,1 0 1,0 0-1,3 16 1,-3-24-3,1 0 0,0 1-1,0-1 1,0 0 0,0 0 0,1 0 0,-1 0 0,1 0-1,3 5 1,-4-7-8,0 0 0,1 1 0,-1-1-1,0 0 1,1 0 0,-1 0 0,1 0 0,-1 0 0,1 0-1,0-1 1,-1 1 0,1 0 0,0-1 0,0 1 0,-1-1-1,1 0 1,0 0 0,3 0 0,0 0-4,-1 0 0,0-1 0,0 0-1,1 0 1,-1 0 0,0 0 0,0-1 0,0 1 0,0-1 0,0 0 0,0 0 0,-1-1 0,7-4 0,-2-1-10,0 1 1,-1-1 0,0 0 0,8-12 0,4-12 2,-1 0 0,-2-1 1,23-65-1,-12 26-95,-20 56 28,-5 10 37,0 1 0,0 0 1,0 0-1,1 0 0,-1 0 1,5-4-1,-7 8 10,0 1 1,0 0-1,1 0 0,-1-1 0,0 1 1,1 0-1,-1 0 0,0 0 0,0 0 0,1 0 1,-1-1-1,0 1 0,1 0 0,-1 0 1,0 0-1,1 0 0,-1 0 0,0 0 1,1 0-1,-1 0 0,0 0 0,1 0 1,-1 0-1,0 0 0,1 0 0,-1 1 0,0-1 1,1 0-1,-1 0 0,0 0 0,1 0 1,-1 0-1,0 1 0,0-1 0,1 0 1,-1 0-1,0 1 0,0-1 0,1 0 1,-1 0-1,0 1 0,0-1 0,0 0 0,0 0 1,1 1-1,-1-1 0,0 0 0,0 1 1,0-1-1,0 0 0,0 1 0,7 20 154,-6-20-139,20 81-267,19 145 0,-38-206-2564,-1 1-6236,-1-14 5857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2.789"/>
    </inkml:context>
    <inkml:brush xml:id="br0">
      <inkml:brushProperty name="width" value="0.05" units="cm"/>
      <inkml:brushProperty name="height" value="0.05" units="cm"/>
    </inkml:brush>
  </inkml:definitions>
  <inkml:trace contextRef="#ctx0" brushRef="#br0">450 5 9152,'-19'-4'2928,"12"4"-1766,-9 7 129,0 1 0,1 1-1,1 0 1,-19 14-1,-2 5-426,-2 2 144,-44 45 0,79-72-958,-1 0 1,1-1-1,0 1 0,0 0 0,0 0 0,0 1 0,0-1 0,1 0 0,-2 6 0,2-7-30,1-1-1,0 1 0,0-1 0,0 1 1,0 0-1,0-1 0,0 1 0,0-1 1,1 1-1,-1 0 0,0-1 1,1 1-1,0-1 0,-1 1 0,1-1 1,0 0-1,0 1 0,-1-1 0,1 0 1,0 1-1,0-1 0,2 2 0,12 9 36,0 0 0,0-1-1,31 17 1,-11-6 142,-19-12-45,23 19 0,-34-24-74,0-1-1,0 1 0,0 1 1,-1-1-1,0 1 0,0-1 1,5 12-1,-8-16-58,-1 0 1,1 1-1,-1-1 0,1 0 1,-1 1-1,0-1 0,1 1 1,-1-1-1,0 0 0,0 1 1,0-1-1,0 1 1,0-1-1,0 1 0,-1-1 1,1 1-1,0-1 0,-1 2 1,-1 0 6,1-1 0,-1 0 0,0 1 1,1-1-1,-1 0 0,0 0 0,0 0 0,0-1 0,-1 1 1,-3 3-1,-7 2-14,-1 0 1,1-1-1,-1 0 1,0-1-1,-20 5 1,4-4-1456,-51 6 0,69-11 524,0-1 0,0 0 0,0 0 0,0-1 0,-17-4 0,26 4 481,0 1 1,0-1 0,0 0 0,0 0-1,0-1 1,1 1 0,-1-1-1,0 1 1,0-1 0,1 0-1,0 0 1,-1 0 0,1 0-1,0-1 1,0 1 0,0 0-1,0-1 1,0 0 0,-1-2-1,-10-23-3268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13.199"/>
    </inkml:context>
    <inkml:brush xml:id="br0">
      <inkml:brushProperty name="width" value="0.05" units="cm"/>
      <inkml:brushProperty name="height" value="0.05" units="cm"/>
    </inkml:brush>
  </inkml:definitions>
  <inkml:trace contextRef="#ctx0" brushRef="#br0">0 13 7712,'12'-11'2506,"-12"11"-2469,1 0-1,-1 0 0,1 0 1,-1-1-1,0 1 0,1 0 1,-1 0-1,1 0 0,-1 0 1,1 0-1,-1 0 0,0 0 1,1 0-1,-1 0 1,1 0-1,-1 0 0,1 0 1,-1 0-1,1 0 0,-1 0 1,0 0-1,1 0 0,-1 0 1,1 1-1,-1-1 0,1 0 1,12 4 441,1 0 1,-1 0 0,0 2 0,0-1 0,-1 1-1,1 1 1,-1 1 0,10 8 0,4 6 544,-1 1 1,-2 1 0,0 1-1,25 37 1,-19-18 84,-1 0 0,23 54 0,-26-40-382,-3 1 1,-3 0-1,-2 2 0,-3 0 0,11 118 0,-20-115-250,-4 75-1,-17 58 46,3-95-446,-42 160 0,42-214-1137,-3-2 1,-26 54 0,-1-9-790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21.118"/>
    </inkml:context>
    <inkml:brush xml:id="br0">
      <inkml:brushProperty name="width" value="0.05" units="cm"/>
      <inkml:brushProperty name="height" value="0.05" units="cm"/>
    </inkml:brush>
  </inkml:definitions>
  <inkml:trace contextRef="#ctx0" brushRef="#br0">1 19 2720,'0'-1'121,"0"1"1,0-1-1,1 0 1,-1 1-1,0-1 1,1 1-1,-1-1 1,0 1-1,1-1 1,-1 1-1,1-1 0,-1 1 1,1-1-1,-1 1 1,1-1-1,-1 1 1,1 0-1,0-1 1,-1 1-1,1 0 1,0 0-1,-1-1 1,1 1-1,-1 0 1,2 0-1,21-5 3611,-17 4-3054,-3 1-347,0-1-1,0 1 1,1-1 0,-1 1 0,0 0 0,0 0 0,0 1 0,0-1-1,0 1 1,0-1 0,0 1 0,0 0 0,0 0 0,0 0-1,-1 1 1,1-1 0,0 1 0,-1-1 0,1 1 0,-1 0 0,1 0-1,-1 0 1,0 0 0,0 0 0,0 1 0,2 3 0,3 7 74,-2 1 1,0 0-1,0 1 1,-1-1-1,-1 1 1,2 20-1,0 92 1007,-5 81-174,0-120-6934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6:22.092"/>
    </inkml:context>
    <inkml:brush xml:id="br0">
      <inkml:brushProperty name="width" value="0.05" units="cm"/>
      <inkml:brushProperty name="height" value="0.05" units="cm"/>
    </inkml:brush>
  </inkml:definitions>
  <inkml:trace contextRef="#ctx0" brushRef="#br0">1 275 4736,'0'1'195,"0"-1"0,-1 1 0,1 0 0,0 0 0,0 0 0,0-1 0,0 1 0,0 0 0,0 0 0,0-1 0,1 1-1,-1 0 1,0 0 0,0-1 0,1 1 0,-1 0 0,0 0 0,1-1 0,-1 1 0,1 0 0,-1-1 0,1 2 0,14 19 4291,-11-15-3355,-3-4-649,1 0 0,-1 0 0,1 0 0,-1 0 0,1-1-1,0 1 1,-1 0 0,1-1 0,0 1 0,3 1 0,-3-3-328,-1 1 0,0-1 0,1 0 1,-1 1-1,0-1 0,1 0 0,-1 0 0,0 0 0,1 0 0,-1 0 0,0 0 1,1-1-1,-1 1 0,0 0 0,1-1 0,-1 1 0,0-1 0,0 1 0,2-2 1,0 0-32,0 1 1,0-1 0,-1 0 0,1-1 0,0 1 0,-1 0 0,0-1-1,0 1 1,1-1 0,1-4 0,16-33 269,-14 25-276,24-53 496,33-113 0,-61 176-681,-2 10-76,-1 11 58,0 75 109,12 254 1068,10-99-213,-19-226-812,-2-16-72,0 1 0,1 0 0,0-1 0,0 1 0,1-1 0,2 7-1,-4-10 8,1 0 0,-1 0-1,1 1 1,-1-1-1,0 0 1,1 0-1,-1 1 1,0-1 0,0 0-1,0 1 1,0-1-1,-1 2 1,1 5 221,-1-7-208,0-1-1,0 1 1,0-1 0,0 1 0,0-1 0,0 0-1,0 1 1,0-1 0,0 0 0,-1 0-1,1 0 1,0 0 0,0 0 0,0 0 0,-2 0-1,-25 0-192,24 0 303,-8 0-119,4-1 6,0 1 0,-1 0-1,1 1 1,-1 0 0,1 0-1,-17 6 1,-12 1 106,39-8-93,0 0-1,0 1 0,0-1 0,0 0 1,0 1-1,0-1 0,-1 1 1,3 0-1,8 4 66,30 5 327,80 9-1,-53-10-499,105 20-2135,-143-22 147,-1 4-3285,-5 5 1683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2.919"/>
    </inkml:context>
    <inkml:brush xml:id="br0">
      <inkml:brushProperty name="width" value="0.05" units="cm"/>
      <inkml:brushProperty name="height" value="0.05" units="cm"/>
      <inkml:brushProperty name="color" value="#004F8B"/>
    </inkml:brush>
  </inkml:definitions>
  <inkml:trace contextRef="#ctx0" brushRef="#br0">208 90 6880,'0'0'79,"0"-1"-1,0 1 1,1 0 0,-1-1 0,0 1 0,0-1 0,1 1 0,-1 0-1,0-1 1,1 1 0,-1 0 0,0-1 0,1 1 0,-1 0-1,0 0 1,1-1 0,-1 1 0,1 0 0,-1 0 0,0 0-1,1-1 1,-1 1 0,1 0 0,-1 0 0,1 0 0,-1 0 0,1 0-1,-1 0 1,1 0 0,-1 0 0,0 0 0,1 0 0,-1 0-1,1 0 1,-1 1 0,1-1 0,-1 0 0,1 0 0,-1 0 0,0 1-1,1-1 1,-1 0 0,0 0 0,1 1 0,-1-1 0,0 0-1,1 1 1,0 0 46,0 0-1,0 0 1,-1 0-1,1 0 1,0 0-1,-1 0 0,1 0 1,-1 1-1,1-1 1,-1 0-1,0 0 1,0 0-1,1 1 1,-1-1-1,0 0 1,0 0-1,0 1 0,0 1 1,-1 3 191,-1 0-1,0 0 1,0 0 0,0 0 0,0 0-1,-1 0 1,0 0 0,0-1-1,0 0 1,-1 1 0,0-1 0,0-1-1,0 1 1,-1 0 0,0-1 0,0 0-1,0 0 1,0-1 0,-7 5-1,7-6-199,0 0 0,0 0 0,-1 0-1,1-1 1,-1 0 0,1 0 0,-1 0-1,1-1 1,-1 0 0,1 0-1,-1 0 1,0 0 0,1-1 0,-1 0-1,-9-3 1,11 3-90,1-1 1,0 1-1,-1-1 0,1 1 0,0-1 0,0 0 1,0 0-1,0 0 0,0 0 0,1-1 0,-1 1 1,1-1-1,-1 0 0,1 0 0,0 0 1,0 0-1,0 0 0,0 0 0,1 0 0,0-1 1,-1 1-1,1 0 0,0-1 0,0 1 0,0-6 1,1 0-145,-1 0 1,2 0 0,-1 0 0,1 0 0,5-17-1,-5 20 79,1 0-1,0 0 1,1 0-1,-1 0 1,1 1-1,1-1 1,-1 1-1,1 0 1,7-9-1,-10 13 63,0 0-1,0-1 1,0 1-1,1 0 1,-1 0-1,1 0 1,-1 0-1,1 0 1,-1 0 0,1 1-1,0-1 1,-1 0-1,1 1 1,0-1-1,-1 1 1,1 0-1,0-1 1,0 1-1,-1 0 1,1 0 0,3 1-1,-3-1 21,0 1-1,1 0 1,-1 0-1,0 0 1,1 0 0,-1 1-1,0-1 1,0 1-1,0-1 1,0 1 0,-1 0-1,1 0 1,2 2-1,2 5 121,0 0 1,-1 0-1,0 0 0,0 1 0,-1-1 0,3 12 1,-2 0 183,-1-1 0,-1 1 1,0 0-1,-2 0 0,-1 0 0,0 0 1,-1 0-1,-9 40 0,-6 8 272,-31 84-1,47-153-618,-41 112-240,20-61-3882,34-69-5003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0.942"/>
    </inkml:context>
    <inkml:brush xml:id="br0">
      <inkml:brushProperty name="width" value="0.05" units="cm"/>
      <inkml:brushProperty name="height" value="0.05" units="cm"/>
    </inkml:brush>
  </inkml:definitions>
  <inkml:trace contextRef="#ctx0" brushRef="#br0">124 1 3136,'0'0'45,"0"0"1,0 0-1,0 0 0,0 0 1,0 0-1,0 0 0,-1 0 1,1 0-1,0 0 1,0 0-1,0 0 0,0 0 1,0 0-1,0 0 0,0 0 1,0 0-1,-1 0 1,1 0-1,0 0 0,0 0 1,0 0-1,0 0 0,0 0 1,0 0-1,0 1 1,0-1-1,0 0 0,0 0 1,-1 0-1,1 0 0,0 0 1,0 0-1,0 0 1,0 0-1,0 0 0,0 0 1,0 0-1,0 1 0,0-1 1,0 0-1,0 0 0,0 0 1,0 0-1,0 0 1,0 0-1,0 0 0,0 0 1,0 1-1,0-1 0,0 0 1,0 0-1,0 0 1,0 0-1,0 0 0,0 0 1,0 0-1,0 0 0,0 0 1,0 1-1,0-1 1,0 0-1,1 0 0,-1 0 1,0 0-1,6 7 5670,-5-6-4742,2 15 3763,-6-10-4378,0-1 0,0 1 1,-1-1-1,-7 8 0,-5 9 69,4-4-283,1 1-1,1 0 1,1 1-1,1-1 0,1 2 1,1-1-1,0 1 1,-2 23-1,2-9-96,1 1 0,3 0 0,0 0 0,8 68 0,-5-92-20,2 0 0,-1-1 0,2 1 0,-1-1 0,2 1 1,10 19-1,-13-27 19,0 0 1,0-1-1,1 1 1,-1-1-1,1 0 1,0 0-1,0 0 0,0 0 1,1 0-1,-1 0 1,1-1-1,-1 0 1,1 0-1,0 0 1,0 0-1,0 0 1,0-1-1,0 0 0,0 0 1,0 0-1,0 0 1,7 0-1,-6-1 12,-1-1 0,1 0 0,-1 0 0,0 0 0,1 0 0,-1 0 0,0-1 0,0 0 0,0 0 0,0 0 0,6-4 0,1-3 87,1 0 0,9-11 0,-2 0-2,-1-1 0,-1-1 0,-1 0 1,-1-1-1,-1-1 0,-1 0 0,-1-1 0,-1 0 1,-2-1-1,0 0 0,-2 0 0,8-51 0,-14 66-103,0-1 0,-1 1 0,0-1-1,0 1 1,-1-1 0,-1 1 0,-3-14 0,3 19-22,0 1 1,0-1-1,0 1 1,0 0 0,-1 0-1,0 0 1,0 1-1,0-1 1,-1 1 0,1-1-1,-1 1 1,0 0-1,-1 1 1,1-1 0,0 1-1,-9-5 1,8 5-170,-1 0 0,1 1 0,-1-1-1,0 1 1,0 0 0,0 1 0,0 0 0,0 0 0,-1 0 0,1 0 0,0 1 0,0 0-1,-1 1 1,1-1 0,0 1 0,0 0 0,-11 4 0,-7 4-3620,17-5 1915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2.399"/>
    </inkml:context>
    <inkml:brush xml:id="br0">
      <inkml:brushProperty name="width" value="0.05" units="cm"/>
      <inkml:brushProperty name="height" value="0.05" units="cm"/>
    </inkml:brush>
  </inkml:definitions>
  <inkml:trace contextRef="#ctx0" brushRef="#br0">660 27 3072,'4'-5'839,"-1"2"-104,-1 1 1,1-1 0,0 1-1,0 0 1,5-4 0,-6 5-28,-1 1 0,1-1 0,-1 1 0,1-1 1,0 1-1,-1 0 0,1 0 0,2 0 0,-3 0-576,-1 0 0,1 0 0,0 0 0,0 0 0,-1 0 0,1 1 0,0-1 0,-1 0 0,1 0 0,-1 1 0,1-1-1,0 0 1,-1 1 0,1-1 0,-1 1 0,1-1 0,-1 1 0,1-1 0,-1 1 0,1-1 0,-1 1 0,1 0 0,6 19 959,-6-10-973,0 1 1,-1 12-1,0-19 132,0 28 269,-2-1 0,-1 0-1,-8 38 1,7-53-317,0 0-1,-1 0 0,-1-1 0,-1 0 0,0 0 1,-1 0-1,-19 25 0,-6-2 375,-52 46 0,58-59-272,-115 131 335,33-32-247,85-100-335,-1-1-1,-49 36 0,61-51-303,0-1 0,-27 12 0,37-18 42,0 0 1,0 0 0,0 0 0,-1 0 0,1 0 0,0-1 0,-1 0 0,1 1 0,0-1-1,-7-1 1,9 1 96,1 0-1,-1 0 1,0 0-1,1 0 1,-1 0-1,1-1 1,-1 1-1,0 0 1,1 0-1,-1-1 1,1 1-1,-1 0 1,1-1-1,-1 1 1,1 0-1,-1-1 1,1 1-1,-1-1 1,1 1-1,-1-1 1,1 1 0,0-1-1,-1 1 1,1-1-1,-1 0 1,1-1-116,0 1 0,-1-1 0,1 1 1,0-1-1,0 1 0,0-1 1,0 1-1,1-1 0,-1 1 1,1-3-1,2-5-828,0 1 1,1-1 0,4-7-1,-5 11 257,18-31-1626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3.053"/>
    </inkml:context>
    <inkml:brush xml:id="br0">
      <inkml:brushProperty name="width" value="0.05" units="cm"/>
      <inkml:brushProperty name="height" value="0.05" units="cm"/>
    </inkml:brush>
  </inkml:definitions>
  <inkml:trace contextRef="#ctx0" brushRef="#br0">280 33 4800,'0'-9'7738,"-5"10"-4836,-22 24-1246,1 1 1,-31 41 0,14-17-1022,1 4 274,26-32-414,-28 28-1,33-40-269,5-8-69,6-2-150,0 0 0,-1 0 0,1 0 0,0 0 0,0-1 0,0 1 0,0 0 0,0 0 0,0 0 1,-1 0-1,1 0 0,0-1 0,0 1 0,0 0 0,0 0 0,0 0 0,0 0 0,0-1 0,0 1 0,0 0 0,0 0 0,0 0 0,0-1 0,0 1 0,0 0 0,0 0 0,0 0 0,0 0 0,0-1 0,0 1 0,0 0 0,0 0 0,0 0 0,1-1 0,1-9-36,1 0 1,1 0-1,0 1 0,0-1 0,6-8 0,32-46 24,-18 28-81,-12 19 70,1 0 0,0 1 0,1 0 0,32-26 0,-30 27-22,-11 11-11,1-1 0,-1 1 0,1-1 0,-1 1 0,12-5 0,-15 8 40,0 1 0,0-1-1,0 1 1,0-1 0,0 1 0,0 0 0,0-1 0,0 1 0,0 0 0,0 1 0,0-1 0,1 0 0,-1 1 0,0-1-1,0 1 1,0-1 0,0 1 0,0 0 0,0 0 0,-1 0 0,1 0 0,0 0 0,2 2 0,0 1 34,1 0 0,-1 0 1,0 0-1,-1 0 0,1 1 1,-1 0-1,0-1 1,0 1-1,-1 0 0,1 1 1,2 8-1,1 5 283,6 40 0,-6-24 19,-1-15-180,-2 1 1,0 0 0,-2 0-1,0 0 1,-3 34 0,2-54-135,-1-1 0,1 1 1,0-1-1,0 1 1,0-1-1,0 1 0,0-1 1,-1 1-1,1-1 0,0 1 1,0-1-1,-1 1 1,1-1-1,0 1 0,-1-1 1,1 0-1,-1 1 1,1-1-1,0 0 0,-1 1 1,1-1-1,-1 0 1,1 1-1,-1-1 0,1 0 1,-1 0-1,1 0 0,-1 1 1,1-1-1,-1 0 1,1 0-1,-1 0 0,1 0 1,-1 0-1,0 0 1,1 0-1,-1 0 0,1 0 1,-1 0-1,0-1 1,-2 0-38,1 1 0,-1-1 1,1 0-1,0 0 1,-1 0-1,-3-3 1,-17-14-846,17 13 310,0 1 0,0-1 0,-1 1 0,1 0 0,-1 0 0,-8-2 0,-10-1-912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4.269"/>
    </inkml:context>
    <inkml:brush xml:id="br0">
      <inkml:brushProperty name="width" value="0.05" units="cm"/>
      <inkml:brushProperty name="height" value="0.05" units="cm"/>
    </inkml:brush>
  </inkml:definitions>
  <inkml:trace contextRef="#ctx0" brushRef="#br0">16 84 3552,'-1'-3'465,"0"1"0,0-1 0,1 0 0,-1 1 1,0-1-1,1 0 0,0 0 0,-1 1 0,1-1 0,0 0 0,1-2 1,-1 1 303,0 1 1,0 0-1,0-1 1,-1 1-1,1 0 1,-1-1 0,-1-5-1,0 5 46,-3-5 797,6 9-1589,-1 0 0,0 0 1,0 0-1,0 0 0,0 0 0,0 0 0,0 0 1,0 0-1,0 0 0,0 0 0,0 0 1,0 0-1,0 0 0,0 0 0,0 0 1,0 0-1,1 0 0,-1 0 0,0-1 1,0 1-1,0 0 0,0 0 0,0 0 1,0 0-1,0 0 0,0 0 0,0 0 0,0 0 1,0 0-1,0 0 0,0 0 0,0 0 1,0 0-1,0 0 0,0 0 0,0-1 1,0 1-1,0 0 0,0 0 0,0 0 1,0 0-1,0 0 0,0 0 0,0 0 0,0 0 1,0 0-1,0 0 0,0 0 0,0 0 1,0 0-1,0 0 0,0-1 0,0 1 1,0 0-1,0 0 0,0 1 13,1 0 0,-1 0 0,1 0 0,-1 0 0,1-1 0,-1 1 0,0 0 0,1 0-1,-1 0 1,0 0 0,0 0 0,1 2 0,-1 0 68,28 71 1063,-18-51-591,13 43 1,-13-27-249,17 41 0,-2-6-64,-15-42 81,21 45 0,-31-76-309,0-1-1,0 1 0,1 0 0,-1-1 0,0 1 1,1-1-1,-1 1 0,0-1 0,1 1 1,-1-1-1,1 1 0,-1-1 0,1 0 0,-1 1 1,2 0-1,-2-1-11,1 0 0,-1 0 0,0 0 0,0 0 0,1 0-1,-1 0 1,0 0 0,1 0 0,-1 0 0,0-1 0,0 1 0,1 0 0,-1 0 0,0 0 0,0 0 0,1 0 0,-1 0 0,0-1 0,0 1-1,1 0 1,-1 0 0,0 0 0,0-1 0,1 1 0,9-19 737,-8 13-785,3-7 92,0 0 0,-1 0 0,4-20 0,2-12 124,24-54-66,11-44-172,-42 125-418,-1 0 0,-1-28 0,-1 42-59,-1 10-5048,2-5 5028,-1 0 1,0 0-1,0 0 1,0 0-1,1 1 1,19 26-6167,-3-12 4053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4.879"/>
    </inkml:context>
    <inkml:brush xml:id="br0">
      <inkml:brushProperty name="width" value="0.05" units="cm"/>
      <inkml:brushProperty name="height" value="0.05" units="cm"/>
    </inkml:brush>
  </inkml:definitions>
  <inkml:trace contextRef="#ctx0" brushRef="#br0">171 0 4480,'-4'10'16474,"-5"-2"-17317,-25 18 2253,22-18-1092,0 0-1,-13 13 1,14-10-206,0 0 0,1 0 0,-11 16 0,19-22-109,-1-1 1,0 1-1,1-1 1,0 1-1,0 0 1,0 0-1,1 0 0,-1 0 1,1 0-1,1 1 1,-1-1-1,1 0 1,0 8-1,0-9 1,1 0 1,-1 0-1,1 0 0,0 0 0,1 0 1,-1 0-1,1 0 0,0 0 1,-1-1-1,2 1 0,4 6 0,-6-9 27,0 0 0,0 0 0,0 1 0,1-1 0,-1 0 0,0 0 0,1-1 0,-1 1-1,1 0 1,-1 0 0,1-1 0,0 1 0,-1-1 0,1 1 0,0-1 0,-1 0 0,1 0-1,0 1 1,-1-1 0,1 0 0,0-1 0,-1 1 0,1 0 0,0 0 0,-1-1 0,1 1-1,0-1 1,-1 1 0,1-1 0,-1 0 0,2-1 0,3-1 4,-1 0 1,1-1-1,-1 0 0,0 0 1,0 0-1,-1-1 0,0 0 1,1 0-1,-1 0 0,-1 0 1,1 0-1,-1-1 0,0 1 1,3-9-1,1-6 16,-1 0 1,-1-1 0,3-20-1,-7 33-35,-1 5-32,1 0 0,-1 0 0,1 0 0,0 1 0,0-1 0,0 0 0,1 0 0,-1 0 0,3-3 0,-3 4-89,-1 2 95,0 0 0,0 1 1,0-1-1,0 0 0,-1 1 1,1-1-1,0 0 0,0 0 0,0 1 1,0-1-1,0 0 0,1 1 1,-1-1-1,0 0 0,0 0 1,0 1-1,0-1 0,0 0 0,0 0 1,0 1-1,0-1 0,1 0 1,-1 0-1,0 1 0,0-1 1,6 7 140,-1 1 0,-1-1 0,0 1 0,5 11 1,33 78 668,-39-77-468,-2-13-1661,-1-17-6298,0 8 7066,0 1 0,0 0 0,0 0 0,1 0 0,-1 0 0,0-1-1,1 1 1,-1 0 0,0 0 0,1 0 0,0 0 0,-1 0 0,1 0 0,-1 0 0,1 0 0,0 0 0,0 0 0,0 0 0,1-1 0,6 1-2319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25.267"/>
    </inkml:context>
    <inkml:brush xml:id="br0">
      <inkml:brushProperty name="width" value="0.05" units="cm"/>
      <inkml:brushProperty name="height" value="0.05" units="cm"/>
    </inkml:brush>
  </inkml:definitions>
  <inkml:trace contextRef="#ctx0" brushRef="#br0">135 56 4576,'0'0'126,"0"-1"0,0 0 1,0 0-1,1 1 0,-1-1 0,0 0 1,1 1-1,-1-1 0,0 1 1,1-1-1,-1 0 0,1 1 0,-1-1 1,0 1-1,1-1 0,0 1 0,-1-1 1,1 1-1,-1-1 0,1 1 1,0 0-1,-1-1 0,1 1 0,-1 0 1,2-1-1,24-5 2847,-7 1-1501,-11 2-55,0-1 1,0 0-1,0 0 1,12-9-1,-21 13-1383,1 1-1,0-1 0,0 0 1,0 0-1,0 0 0,0 0 0,0 0 1,0 0-1,0 0 0,0 0 1,0 0-1,0-1 0,0 1 1,0 0-1,-1 0 0,1 0 0,0 0 1,0 0-1,0 0 0,0 0 1,0 0-1,0 0 0,0 0 1,0 0-1,0 0 0,0 0 0,0 0 1,0 0-1,0 0 0,0 0 1,0 0-1,0 0 0,0 0 1,0-1-1,0 1 0,0 0 0,0 0 1,0 0-1,0 0 0,-1 0 1,1 0-1,0 0 0,0 0 1,1 0-1,-1 0 0,0 0 0,0 0 1,0 0-1,0-1 0,0 1 1,0 0-1,0 0 0,0 0 0,0 0 1,0 0-1,0 0 0,0 0 1,0 0-1,0 0 0,0 0 1,0 0-1,0 0 0,0 0 0,0 0 1,0 0-1,0 0 0,0-1 1,-10 2 1268,-22 6-216,26-5-848,3-1-196,-23 4 845,-50 20 0,69-22-777,1 0 0,-1 0 0,1 0 0,-1 1 1,1 0-1,1 1 0,-1-1 0,0 1 0,1 0 0,0 0 1,0 1-1,-6 9 0,10-13-107,0-1 0,1 1 0,-1-1 0,0 1 0,0-1 0,1 1 0,-1 0 0,1-1 0,0 1 0,-1 0 0,1 0 0,0-1 0,0 1 0,0 0 0,0 0 0,1-1 0,-1 1 0,1 3 0,0-3 5,0 1-1,0-1 1,1 0 0,-1 0 0,1 0-1,-1 0 1,1 0 0,0 0 0,-1-1-1,1 1 1,4 2 0,4 2 14,1 0 1,-1-1-1,1 0 0,17 4 1,-27-8-24,40 11-206,0-2 0,0-2 0,1-2 0,0-1 0,46-1 0,-55-6-2353,1-2 714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5.698"/>
    </inkml:context>
    <inkml:brush xml:id="br0">
      <inkml:brushProperty name="width" value="0.05" units="cm"/>
      <inkml:brushProperty name="height" value="0.05" units="cm"/>
    </inkml:brush>
  </inkml:definitions>
  <inkml:trace contextRef="#ctx0" brushRef="#br0">1 6 1568,'0'-5'14522,"0"11"-14047,15 74 142,16 70 808,-3 8-507,-27-115-600,-1-26-87,0-17-254,0 1 1,0-1-1,0 0 0,0 1 0,0-1 1,0 0-1,0 1 0,0-1 0,0 0 1,0 1-1,0-1 0,-1 0 0,1 1 1,0-1-1,0 0 0,0 0 1,0 1-1,-1-1 0,1 0 0,0 1 1,0-1-1,0 0 0,-1 0 0,1 0 1,0 1-1,0-1 0,-1 0 0,1 0 1,0 0-1,-1 0 0,1 1 0,0-1 1,-1 0-1,1 0 0,0 0 0,-1 0 1,1 0-1,0 0 0,-1 0 1,1 0-1,0 0 0,-1 0 0,-13-5-3911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6.215"/>
    </inkml:context>
    <inkml:brush xml:id="br0">
      <inkml:brushProperty name="width" value="0.05" units="cm"/>
      <inkml:brushProperty name="height" value="0.05" units="cm"/>
    </inkml:brush>
  </inkml:definitions>
  <inkml:trace contextRef="#ctx0" brushRef="#br0">65 265 2816,'-32'-8'1856,"22"7"1413,-7-2-66,17 3-3095,0 0-1,-1 0 0,1-1 1,-1 1-1,1 0 1,0-1-1,-1 1 0,1 0 1,0 0-1,0-1 0,-1 1 1,1 0-1,0-1 1,0 1-1,-1-1 0,1 1 1,0 0-1,0-1 1,0 1-1,-1-1 0,1-2 145,1 1-1,-1 0 1,0 0 0,1-1-1,-1 1 1,1 0-1,0 0 1,-1 0-1,3-3 1,0-2 94,3-6 90,0-1 0,1 2 0,1-1 0,0 1 0,1 0 0,11-11 0,-4 7-150,0 0 1,1 1-1,24-16 0,-34 26-263,0 1-1,1-1 1,0 1-1,0 0 0,0 1 1,0 0-1,16-4 1,-20 6-6,0 1-1,0 0 1,0 0-1,0 0 1,0 0 0,0 0-1,0 1 1,0 0-1,0 0 1,0 0 0,-1 0-1,1 0 1,0 1-1,-1 0 1,1-1 0,-1 2-1,1-1 1,-1 0-1,4 4 1,4 5 262,-2-1 0,11 15 0,-15-17-57,1 0 0,0-1-1,0 0 1,1 0-1,0-1 1,0 1 0,1-1-1,10 6 1,-16-11-195,-1-1-1,1 1 1,0 0 0,-1-1-1,1 1 1,0-1 0,-1 0 0,1 0-1,0 0 1,0 0 0,-1 0-1,1 0 1,0 0 0,-1 0 0,1 0-1,0-1 1,2 0 0,-1 0 16,0-1 0,0 0 1,0 1-1,0-1 1,0 0-1,0-1 1,-1 1-1,4-3 0,1-4-264,0 0 0,0 0 0,-1-1-1,7-12 1,-11 19-996,5-10-1328,-7 13 2361,1-1 0,-1 1 0,0 0 0,0-1 0,1 1 0,-1 0 0,0 0 0,0-1 0,1 1 0,-1 0 0,0 0 0,1 0 0,-1-1 0,0 1 0,0 0 0,1 0 0,-1 0 0,1 0 0,-1 0 0,0 0 0,1-1 0,-1 1 0,0 0 0,1 0 0,-1 0 0,0 0 0,1 0 0,-1 0 0,0 1 0,1-1 0,-1 0 0,1 0 0,-1 0 0,1 0 0,7 8-2589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6.589"/>
    </inkml:context>
    <inkml:brush xml:id="br0">
      <inkml:brushProperty name="width" value="0.05" units="cm"/>
      <inkml:brushProperty name="height" value="0.05" units="cm"/>
    </inkml:brush>
  </inkml:definitions>
  <inkml:trace contextRef="#ctx0" brushRef="#br0">3 78 7712,'-1'-1'201,"1"1"0,0-1 0,0 1 0,-1-1 0,1 1 1,0-1-1,0 1 0,0 0 0,0-1 0,0 1 0,0-1 0,-1 1 1,1-1-1,0 1 0,1-1 0,-1 1 0,0-1 0,0 1 0,0-1 1,0 1-1,0-1 0,0 1 0,1-1 0,-1 1 0,0-1 0,0 1 1,1-1-1,0 0 113,0-1 0,1 1 0,-1 0 0,0 0 0,1 0 1,-1 0-1,1 0 0,2-1 0,6-1 254,-1 0 0,14-3 0,-18 5-316,15-4 25,25-6 39,0 2 1,52-3 0,-79 11-276,-4 0-97,0 0-1,20 3 1,-14-2 41,-17 0-409,0 0-1,0-1 1,0 1 0,0 1 0,-1-1-1,1 0 1,0 1 0,0-1 0,0 1-1,-1 0 1,1 0 0,4 3 0,-5 1-3347,-2 3 1270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7.009"/>
    </inkml:context>
    <inkml:brush xml:id="br0">
      <inkml:brushProperty name="width" value="0.05" units="cm"/>
      <inkml:brushProperty name="height" value="0.05" units="cm"/>
    </inkml:brush>
  </inkml:definitions>
  <inkml:trace contextRef="#ctx0" brushRef="#br0">1 29 8064,'0'0'3648,"14"-7"-3168,-4 2 1344,8 10-1088,15-10 832,0 5-897,1-4-95,-1-1-352,-5 1-352,1 4 64,-11-3 0,1 6 64,-5-3-1983,0 9 1087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42.965"/>
    </inkml:context>
    <inkml:brush xml:id="br0">
      <inkml:brushProperty name="width" value="0.05" units="cm"/>
      <inkml:brushProperty name="height" value="0.05" units="cm"/>
    </inkml:brush>
  </inkml:definitions>
  <inkml:trace contextRef="#ctx0" brushRef="#br0">705 1 5632,'-3'0'308,"0"0"0,-1 0 0,1 0 0,0 0 0,-1 0 1,1 0-1,0 1 0,-1 0 0,1-1 0,0 1 0,0 1 0,0-1 1,0 0-1,0 1 0,0-1 0,0 1 0,0 0 0,-3 3 0,-10 5 803,-167 108 2949,-66 86-2238,141-96-1478,94-93-522,1 0 0,1 2 0,1 0 0,0 0-1,-12 27 1,22-39-730,4-5-1532,-2 0 2012,8 0-1358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3.559"/>
    </inkml:context>
    <inkml:brush xml:id="br0">
      <inkml:brushProperty name="width" value="0.05" units="cm"/>
      <inkml:brushProperty name="height" value="0.05" units="cm"/>
      <inkml:brushProperty name="color" value="#004F8B"/>
    </inkml:brush>
  </inkml:definitions>
  <inkml:trace contextRef="#ctx0" brushRef="#br0">87 37 8064,'-2'-3'503,"1"0"0,-1 0 0,1 0 0,0-1 0,0 1 0,0 0 0,1-1 1,-1-6 3812,5 23-1580,-2 19-1036,-2 53 1,-1-31-841,-1-2 2,-2 0 0,-13 63 1,-7 65-333,8-45-575,2-50-2051,11-79 607,1-21-7731,2-4 6687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7.544"/>
    </inkml:context>
    <inkml:brush xml:id="br0">
      <inkml:brushProperty name="width" value="0.05" units="cm"/>
      <inkml:brushProperty name="height" value="0.05" units="cm"/>
    </inkml:brush>
  </inkml:definitions>
  <inkml:trace contextRef="#ctx0" brushRef="#br0">20 222 4480,'-1'-1'284,"-1"0"0,1 0 0,-1 0 0,1 0 1,0-1-1,-1 1 0,1-1 0,0 1 0,0-1 0,0 1 1,0-1-1,1 1 0,-1-1 0,0 0 0,0 1 0,1-1 0,0 0 1,-1 0-1,1 0 0,0 1 0,-1-1 0,1 0 0,0 0 0,1-3 1,-1 0-22,0 0 0,0 0 1,1 1-1,0-1 0,0 0 0,0 0 1,0 0-1,1 1 0,0-1 1,0 0-1,0 1 0,0 0 0,1 0 1,0-1-1,0 1 0,0 1 1,0-1-1,6-4 0,3-3 25,0 1 1,1 1-1,0 1 0,1 0 1,0 0-1,17-6 0,-19 9-270,0 1 1,0 1-1,1 0 0,-1 0 0,1 1 0,-1 1 0,1 0 0,14 1 0,-24 0-11,0 0-1,0 0 0,0 1 0,0-1 0,0 1 1,0-1-1,0 1 0,0 0 0,0 1 0,0-1 1,0 0-1,0 1 0,0 0 0,-1-1 0,1 1 1,-1 0-1,0 0 0,1 1 0,-1-1 0,0 0 0,0 1 1,0 0-1,-1-1 0,1 1 0,0 0 0,-1 0 1,0-1-1,0 1 0,0 0 0,1 6 0,0 2 7,-1 0 0,-1 0 0,0 0 0,0 1 0,-1-1 0,0 0 0,-1 0 0,-1 0 0,-6 18 0,-2 2 146,-31 58 0,25-59-57,-1-1-1,-1-1 0,-1-1 1,-2 0-1,-31 29 0,43-47 17,-21 14 0,20-16 328,1 1 0,-12 10 0,22-17-428,-1-1 0,1 0 0,0 0 0,0 0 0,0 0 0,0 0 0,0 0 0,0 0 0,-1 0 0,1 0 0,0 0 0,0 1 0,0-1 0,0 0 0,0 0 0,0 0 0,0 0 1,0 0-1,0 1 0,-1-1 0,1 0 0,0 0 0,0 0 0,0 0 0,0 0 0,0 1 0,0-1 0,0 0 0,0 0 0,0 0 0,0 0 0,0 1 0,0-1 0,0 0 0,0 0 0,1 0 0,-1 0 0,0 0 0,0 1 1,0-1-1,0 0 0,0 0 0,0 0 0,0 0 0,0 0 0,0 0 0,1 1 0,10 0 348,23-4-268,-25 2 6,169-1 215,-93 3-3816,-71-1-647,1 0 1243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7.905"/>
    </inkml:context>
    <inkml:brush xml:id="br0">
      <inkml:brushProperty name="width" value="0.05" units="cm"/>
      <inkml:brushProperty name="height" value="0.05" units="cm"/>
    </inkml:brush>
  </inkml:definitions>
  <inkml:trace contextRef="#ctx0" brushRef="#br0">1 2 5824,'0'0'84,"0"0"-1,0-1 1,0 1 0,1 0-1,-1 0 1,0 0 0,0 0-1,1 0 1,-1-1 0,0 1-1,1 0 1,-1 0 0,0 0-1,0 0 1,1 0 0,-1 0-1,0 0 1,1 0 0,-1 0 0,0 0-1,0 0 1,1 0 0,-1 0-1,0 1 1,0-1 0,1 0-1,-1 0 1,0 0 0,1 0-1,-1 0 1,0 0 0,1 1-1,8 10 4352,-7-9-3787,-1 0 1,1 1 0,-1-1 0,0 1-1,0-1 1,0 1 0,0-1-1,0 6 1,0-4-564,-1 1 0,1 0-1,0 0 1,0 0 0,0-1 0,1 1-1,0 0 1,2 5 0,-3-9 27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8.296"/>
    </inkml:context>
    <inkml:brush xml:id="br0">
      <inkml:brushProperty name="width" value="0.05" units="cm"/>
      <inkml:brushProperty name="height" value="0.05" units="cm"/>
    </inkml:brush>
  </inkml:definitions>
  <inkml:trace contextRef="#ctx0" brushRef="#br0">4 9 5216,'-4'-9'4541,"9"19"-2536,7 21-311,-5 2 644,4 67 0,-3-17-833,24 173 377,-31-205-1476,-1-41-284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8.704"/>
    </inkml:context>
    <inkml:brush xml:id="br0">
      <inkml:brushProperty name="width" value="0.05" units="cm"/>
      <inkml:brushProperty name="height" value="0.05" units="cm"/>
    </inkml:brush>
  </inkml:definitions>
  <inkml:trace contextRef="#ctx0" brushRef="#br0">65 13 4736,'0'-13'4634,"1"18"-1940,1 0-2306,-1 0 0,1 1-1,-1-1 1,0 0 0,-1 1 0,1 9 0,-4 37 914,1-33-792,-8 46 831,6-48-956,1 1 0,-1 28 0,4-45-343,0 1-1,0 0 1,0 0-1,1-1 1,-1 1-1,1 0 1,-1-1-1,1 1 1,-1 0-1,1-1 1,0 1-1,0-1 0,0 1 1,0-1-1,0 0 1,0 1-1,1-1 1,-1 0-1,0 0 1,1 0-1,-1 0 1,0 0-1,3 1 1,4 2 41,0 0 1,0-1 0,15 3 0,10 6 121,-23-7-142,1 1-1,-1 1 0,0 0 0,-1 0 0,0 1 1,0 1-1,0-1 0,13 19 0,-21-24 3,1-1 0,-1 1 0,1-1-1,-1 1 1,0-1 0,0 1 0,0 0-1,-1-1 1,1 1 0,-1 0 0,1 0-1,-1-1 1,0 1 0,0 0 0,0 0 0,-1 0-1,1 0 1,0-1 0,-1 1 0,0 0-1,0-1 1,0 1 0,0 0 0,0-1-1,0 1 1,-1-1 0,1 1 0,-1-1-1,0 0 1,0 0 0,0 0 0,0 0-1,0 0 1,-3 3 0,-9 2 25,1 1-1,-1-1 1,0-1 0,-1-1-1,1 0 1,-1 0 0,0-2 0,0 0-1,-1-1 1,-30 1 0,40-3-748,0 0 0,0-1 0,-8-1 0,13 2 430,1 0 0,-1 0 0,1-1 0,-1 1 0,1 0 0,-1 0 0,1 0 0,-1-1 0,1 1-1,0 0 1,-1 0 0,1-1 0,-1 1 0,1 0 0,0-1 0,-1 1 0,1 0 0,0-1 0,-1 1 0,1-1-1,0 0-86,0 1 0,0-1 1,0 1-1,0-1 0,1 1 0,-1-1 0,0 0 0,0 1 0,1 0 0,-1-1 0,0 1 0,1-1 0,-1 1 0,0-1 0,1 1 0,-1 0 0,1-1 0,-1 1 0,0 0 0,1-1 0,-1 1 0,1 0 0,0-1 0,13-3-2869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9.066"/>
    </inkml:context>
    <inkml:brush xml:id="br0">
      <inkml:brushProperty name="width" value="0.05" units="cm"/>
      <inkml:brushProperty name="height" value="0.05" units="cm"/>
    </inkml:brush>
  </inkml:definitions>
  <inkml:trace contextRef="#ctx0" brushRef="#br0">23 110 8384,'-23'-33'3808,"27"16"-3328,-4 4 2592,10 8-1793,-1-7 961,10 8-1312,0-4 160,4 4-608,7-5-224,-2 9-160,0-5-96,0 10 32,1-5-192,-6 4 96,-4 1-1600,4 7 928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49.895"/>
    </inkml:context>
    <inkml:brush xml:id="br0">
      <inkml:brushProperty name="width" value="0.05" units="cm"/>
      <inkml:brushProperty name="height" value="0.05" units="cm"/>
    </inkml:brush>
  </inkml:definitions>
  <inkml:trace contextRef="#ctx0" brushRef="#br0">1 540 2912,'4'-6'5102,"6"-15"-1766,-5 10-1716,9-19 781,30-42 0,-25 44-1968,2 1 0,1 2-1,28-27 1,81-64 133,-94 83-385,-10 9 109,-1-1 0,26-33-1,-42 46-442,-10 17-93,-16 23-59,-70 96 407,79-113-11,-10 22 1,15-29-30,1 0 0,-1 0 0,1 0 1,0 0-1,0 0 0,0 0 0,1 0 1,-1 0-1,1 7 0,1-9-23,-1-1 1,0 0-1,1 0 0,0 1 0,-1-1 1,1 0-1,0 0 0,0 0 0,-1 0 1,1 0-1,0 0 0,0 0 1,0 0-1,0 0 0,1 0 0,-1 0 1,0-1-1,0 1 0,0 0 0,1-1 1,-1 1-1,0-1 0,1 0 1,-1 1-1,0-1 0,1 0 0,0 0 1,4 1 20,0 0 1,0-1-1,-1 0 1,12-1 0,-4-1 7,0-1 1,0 0 0,0-1 0,-1-1-1,0 0 1,0 0 0,0-1-1,-1-1 1,18-13 0,-12 6-48,0 0 1,0-2-1,-2 0 1,25-33-1,-35 42-61,-3 4 2,0-1 0,1 1 0,-1 0-1,1 0 1,0 0 0,0 0 0,0 0 0,1 0 0,5-3 0,-8 6 30,-1 0 0,0 0 0,1 0 1,-1 0-1,1 0 0,-1 0 0,1 0 0,-1 0 1,0 0-1,1 0 0,-1 0 0,1 0 0,-1 1 0,0-1 1,1 0-1,-1 0 0,0 0 0,1 1 0,-1-1 0,0 0 1,1 0-1,-1 1 0,0-1 0,1 0 0,-1 1 0,0-1 1,0 0-1,1 1 0,-1-1 0,0 0 0,0 1 0,0-1 1,0 1-1,1-1 0,-1 0 0,0 1 0,0-1 1,0 1-1,0-1 0,0 0 0,0 1 0,0 0 0,3 24-136,-3-21 124,8 174-1084,-8-177 957,0-1 20,0 1 0,0-1 0,0 0-1,0 0 1,0 1 0,0-1 0,0 0 0,0 0 0,0 1-1,0-1 1,0 0 0,0 0 0,0 1 0,0-1 0,1 0 0,-1 0-1,0 1 1,0-1 0,0 0 0,0 0 0,0 0 0,1 1 0,-1-1-1,0 0 1,0 0 0,0 0 0,1 0 0,-1 1 0,0-1-1,0 0 1,0 0 0,1 0 0,-1 0 0,0 0 0,0 0 0,1 0-1,-1 0 1,0 0 0,0 0 0,1 0 0,7 3-2502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0.301"/>
    </inkml:context>
    <inkml:brush xml:id="br0">
      <inkml:brushProperty name="width" value="0.05" units="cm"/>
      <inkml:brushProperty name="height" value="0.05" units="cm"/>
    </inkml:brush>
  </inkml:definitions>
  <inkml:trace contextRef="#ctx0" brushRef="#br0">254 25 8128,'0'-17'2618,"0"16"-2561,0 1-1,-1 0 0,1-1 0,0 1 0,0 0 0,0 0 1,0-1-1,0 1 0,0 0 0,-1-1 0,1 1 0,0 0 1,0 0-1,-1-1 0,1 1 0,0 0 0,0 0 0,-1-1 1,1 1-1,0 0 0,-1 0 0,1 0 0,0 0 0,0-1 1,-1 1-1,1 0 0,0 0 0,-1 0 0,1 0 1,-1 0-1,1 0 0,0 0 0,-1 0 0,1 0 0,-9 0 1253,-15 8-406,0 1 1,1 0-1,0 2 1,-33 21-1,40-23-638,9-5-119,0 0 0,0 1 0,0 0 0,0 0 0,1 0 0,0 1 0,0 0 0,-6 7 0,11-12-118,1 0-1,-1 1 1,1-1 0,-1 0 0,1 0 0,-1 0 0,1 1 0,0-1-1,0 0 1,-1 0 0,1 1 0,0-1 0,0 0 0,0 0 0,0 1 0,1-1-1,-1 0 1,0 0 0,0 1 0,1-1 0,-1 0 0,1 0 0,-1 0-1,1 0 1,-1 1 0,1-1 0,0 0 0,0 0 0,0 0 0,-1 0 0,1-1-1,0 1 1,0 0 0,0 0 0,2 0 0,3 4 136,0-1-1,1 0 1,0 0 0,9 3 0,-13-6-136,27 12 441,-18-9-210,0 1-1,0 0 1,-1 1 0,1 0 0,18 15 0,-29-20-227,0 0 0,0-1 0,0 1 0,0 0 0,0 1 0,0-1 0,-1 0 0,1 0 1,0 0-1,0 0 0,-1 1 0,1-1 0,-1 0 0,1 3 0,-1-3-13,0 0 0,0 0 0,0 0 0,0 0 0,0-1 0,-1 1 0,1 0 0,0 0 0,-1-1 0,1 1 0,-1 0 0,1 0 0,-1-1 0,1 1 0,-1 0 0,1-1 0,-1 1 0,0-1 0,1 1 0,-1-1 0,0 1 0,1-1 1,-1 1-1,0-1 0,0 1 0,-7 2-61,0 0 1,1 0 0,-1-1 0,0 0 0,0 0 0,0-1-1,-13 0 1,-11 3-776,-2 4 166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1.441"/>
    </inkml:context>
    <inkml:brush xml:id="br0">
      <inkml:brushProperty name="width" value="0.05" units="cm"/>
      <inkml:brushProperty name="height" value="0.05" units="cm"/>
    </inkml:brush>
  </inkml:definitions>
  <inkml:trace contextRef="#ctx0" brushRef="#br0">22 16 5408,'-8'-12'1728,"2"9"-190,2 4 438,6 2-922,-1 1-1,0 0 0,0 0 0,0 0 0,0 6 0,0 0-151,1 8-174,-1 0 0,-1 0 0,-1 0-1,-5 35 1,2-25-393,0 28 1,5 65 468,0-47-1988,-1-25-3199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1.862"/>
    </inkml:context>
    <inkml:brush xml:id="br0">
      <inkml:brushProperty name="width" value="0.05" units="cm"/>
      <inkml:brushProperty name="height" value="0.05" units="cm"/>
    </inkml:brush>
  </inkml:definitions>
  <inkml:trace contextRef="#ctx0" brushRef="#br0">26 195 6240,'-20'-15'2005,"19"15"-1798,1 0-1,-1-1 1,1 1 0,0-1 0,-1 1-1,1-1 1,0 1 0,-1-1-1,1 1 1,0-1 0,0 1-1,-1-1 1,1 0 0,0 1 0,0-1-1,0 1 1,0-1 0,0 0-1,0 1 1,0-1 0,0 1-1,0-1 1,0 0 0,0 1 0,0-1-1,0 1 1,1-1 0,-1 1-1,0-1 1,0 0 0,1 1 0,-1-1-1,38-57 5341,-31 46-5140,1 1-1,0 0 1,1 1 0,0 0 0,1 0 0,13-10 0,-20 17-352,0 1-1,0 0 1,1 0 0,-1 0 0,1 1 0,0-1 0,-1 1 0,1 0 0,0 0 0,0 0 0,0 0 0,0 1 0,0-1 0,0 1 0,0 0 0,-1 0 0,1 1-1,0-1 1,0 1 0,6 1 0,4 3 123,1 1 1,-1 0-1,26 17 0,-2-3 180,64 25 974,-84-39-1085,1 0 0,1 0 0,29 3-1,-42-8-195,0 0-1,0 0 0,0-1 0,0 0 1,0-1-1,0 1 0,0-1 0,0 0 0,0-1 1,0 0-1,13-5 0,-14 3-319,0-1-1,-1 1 1,1-1-1,-1 0 0,-1 0 1,1-1-1,-1 0 1,1 1-1,-2-2 1,1 1-1,-1 0 1,5-11-1,6-17-1666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2.302"/>
    </inkml:context>
    <inkml:brush xml:id="br0">
      <inkml:brushProperty name="width" value="0.05" units="cm"/>
      <inkml:brushProperty name="height" value="0.05" units="cm"/>
    </inkml:brush>
  </inkml:definitions>
  <inkml:trace contextRef="#ctx0" brushRef="#br0">22 91 7040,'-8'-5'675,"-6"-5"3045,15 5-947,7-1 469,7 0-2150,1 1-1,-1 1 1,17-2 0,-2-1-483,17-4-336,0 2 1,1 2-1,54-1 0,-90 7-490,-1 1 1,1 0-1,-1 1 0,1 1 0,-1 0 0,0 0 0,0 1 0,14 6 0,-24-9-9,0 1 1,0-1-1,-1 1 0,1-1 0,0 1 0,0-1 0,0 1 0,-1 0 0,1-1 0,0 1 0,-1 0 0,1 0 1,-1-1-1,1 1 0,-1 0 0,1 0 0,-1 0 0,1 0 0,-1 0 0,0 0 0,0 0 0,1-1 1,-1 1-1,0 0 0,0 0 0,0 2 0,0 0-477,-1-1 0,0 1 0,1-1 0,-1 1-1,0-1 1,0 0 0,0 1 0,0-1 0,-3 4 0,-10 15-2422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4.093"/>
    </inkml:context>
    <inkml:brush xml:id="br0">
      <inkml:brushProperty name="width" value="0.05" units="cm"/>
      <inkml:brushProperty name="height" value="0.05" units="cm"/>
      <inkml:brushProperty name="color" value="#004F8B"/>
    </inkml:brush>
  </inkml:definitions>
  <inkml:trace contextRef="#ctx0" brushRef="#br0">458 3 7456,'-7'-2'6194,"7"4"-5865,0 0-1,0-1 1,0 1 0,0 0-1,-1 0 1,1-1-1,0 1 1,-2 2-1,-16 40 1906,-23 51 370,32-79-2176,0 0 0,-1 0 0,-20 24 0,6-14-116,-2 0 0,0-1 0,-1-2 0,-2-1 0,-44 27 0,68-46-335,-29 17 298,-44 33 1,78-52-264,-1-1 1,0 1 0,1-1-1,-1 1 1,0-1 0,1 1 0,-1 0-1,1-1 1,-1 1 0,1 0 0,-1-1-1,1 1 1,0 0 0,-1 1 0,1-2-1,0 1 0,0-1 1,0 0-1,0 0 0,0 1 1,0-1-1,0 0 1,0 0-1,1 1 0,-1-1 1,0 0-1,0 0 1,0 1-1,0-1 0,1 0 1,-1 0-1,0 0 1,0 1-1,0-1 0,1 0 1,-1 0-1,0 0 1,0 0-1,0 0 0,1 1 1,-1-1-1,0 0 0,1 0 1,2 1 48,0-1 1,0 1 0,0-1-1,0 1 1,1-1-1,4-1 1,145-15 675,-91 8-768,0 2 1,112 5-1,-128 1-1562,-30 0-2424,-3 3-3309,0-1 3991,7-2-2649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2.755"/>
    </inkml:context>
    <inkml:brush xml:id="br0">
      <inkml:brushProperty name="width" value="0.05" units="cm"/>
      <inkml:brushProperty name="height" value="0.05" units="cm"/>
    </inkml:brush>
  </inkml:definitions>
  <inkml:trace contextRef="#ctx0" brushRef="#br0">24 135 8320,'-24'-21'3744,"24"9"-3232,5 3 2944,9 4-1985,14-11 1025,11 4-1472,17-6 480,7 10-864,1-5-288,3 10-224,-10-6 32,-9 4-96,-10 1-160,-10 8 32,-5-4-3712,-4 9 2080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4.857"/>
    </inkml:context>
    <inkml:brush xml:id="br0">
      <inkml:brushProperty name="width" value="0.05" units="cm"/>
      <inkml:brushProperty name="height" value="0.05" units="cm"/>
    </inkml:brush>
  </inkml:definitions>
  <inkml:trace contextRef="#ctx0" brushRef="#br0">259 4 3328,'0'-4'12715,"-5"8"-13286,-18 9 2814,-29 22 0,25-16-1428,11-7-421,0 1 1,0 0 0,1 1-1,1 1 1,-25 32 0,34-40-324,0 1 0,1 1 0,0-1 0,0 1 0,1-1 1,1 1-1,-1 0 0,1 0 0,1 0 0,-1 0 1,2 1-1,-1-1 0,1 0 0,1 0 0,0 0 0,0 1 1,0-1-1,5 13 0,-1-8-3,0 0 0,0 0 0,2-1 0,-1 0 0,2 0 0,0 0 1,0-1-1,1 0 0,1-1 0,18 18 0,-20-22 27,1 0-1,0-1 1,0 0 0,18 9-1,-21-12-36,0-1 0,0 0 0,0 0-1,0 0 1,0-1 0,1 0 0,-1 0 0,0-1 0,0 0-1,7 0 1,-6-1 9,-1 0-1,1-1 1,-1 0-1,1 0 1,-1 0 0,0-1-1,0 0 1,0 0-1,6-4 1,1-3 125,-1 0 0,18-18 1,-12 10-45,-1-2-1,-1 0 1,26-41 0,-33 45-79,-1 0-1,0-1 1,-2 1 0,1-2-1,-2 1 1,4-23 0,-8 33-92,0 0 1,-1 0-1,0 0 1,0 0-1,0 0 0,-1 0 1,0-1-1,-1 1 1,0 1-1,0-1 1,0 0-1,-1 0 1,0 1-1,-6-11 1,7 14-42,0-1 0,-1 1 1,1 0-1,-1 0 1,0 1-1,0-1 1,0 1-1,0-1 1,0 1-1,0 0 0,-1 0 1,1 0-1,-1 0 1,1 1-1,-1 0 1,0 0-1,0 0 1,0 0-1,1 0 0,-1 1 1,0-1-1,0 1 1,0 0-1,0 0 1,0 1-1,0-1 1,0 1-1,-3 1 1,-10 2-875,0 2 1,0 0 0,1 1 0,0 0 0,0 1 0,-16 12 0,28-17 89,1 0 1,-1 1-1,1-1 1,-1 0 0,1 1-1,1 0 1,-1 0-1,0 0 1,-2 6-1,-2 11-2954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5.323"/>
    </inkml:context>
    <inkml:brush xml:id="br0">
      <inkml:brushProperty name="width" value="0.05" units="cm"/>
      <inkml:brushProperty name="height" value="0.05" units="cm"/>
    </inkml:brush>
  </inkml:definitions>
  <inkml:trace contextRef="#ctx0" brushRef="#br0">22 42 9376,'-3'-2'994,"-8"0"7233,11 18-3918,-4 3-2687,3-17-1544,1 0-1,-1 0 1,1-1-1,0 1 1,-1 0-1,1 0 0,0 0 1,0-1-1,0 1 1,0 0-1,0 0 1,1 3-1,0-4 515,-1-2-592,10-13-333,0 1 0,1 0-1,15-13 1,6-7 397,-32 33-36,0-1-1,0 1 1,0 0-1,0 0 1,0 0 0,0 0-1,0 0 1,0 0 0,1 0-1,-1 0 1,0 0 0,0 0-1,0 0 1,0 1 0,0-1-1,0 0 1,0 0-1,0 0 1,0 0 0,0 0-1,0 0 1,0 0 0,1 0-1,-1 0 1,0 0 0,0 0-1,0 0 1,0 0 0,0 0-1,0 0 1,0 0-1,0 0 1,0 0 0,0 1-1,0-1 1,0 0 0,0 0-1,0 0 1,0 0 0,0 0-1,0 0 1,0 0 0,0 0-1,0 0 1,0 0 0,0 0-1,0 1 1,0-1-1,0 0 1,0 0 0,0 0-1,0 0 1,0 0 0,0 0-1,0 0 1,0 0 0,0 0-1,0 0 1,0 0 0,0 0-1,0 0 1,0 1-1,-1-1 1,1 0 0,0 12 517,-5 17-317,-18 68-723,19-92-1345,3 0 522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6.257"/>
    </inkml:context>
    <inkml:brush xml:id="br0">
      <inkml:brushProperty name="width" value="0.05" units="cm"/>
      <inkml:brushProperty name="height" value="0.05" units="cm"/>
    </inkml:brush>
  </inkml:definitions>
  <inkml:trace contextRef="#ctx0" brushRef="#br0">1 23 5888,'9'3'16511,"-3"2"-16281,2 0 103,0-1 0,1 0 0,-1-1 0,1 0 0,0 0 0,0-1 1,0 0-1,0-1 0,0 0 0,12 0 0,10-2-157,51-7 1,-59 5-104,31-3 102,18-2-7,91-23 1,-160 31-166,-1-1 0,1 1-1,0-1 1,0 1 0,0 0-1,0 0 1,3 0 0,12 1 183,-23 9-170,-9 10 22,-1-1 0,0 0 0,-2-1 0,-18 16 1,15-15-11,-70 63 217,-36 37 112,110-102-367,2 1-1,0 1 0,0 0 1,2 0-1,-15 32 0,16-27-463,-6 15-1857,7-13-2079,10-26 4035,0 1 0,-1 0 1,1 0-1,0 0 0,0 0 0,0 0 1,0 0-1,0 0 0,0 0 1,0-1-1,0 1 0,0 0 0,1 0 1,-1 0-1,0 0 0,1 0 1,-1-1-1,0 1 0,1 0 0,-1 0 1,1 0-1,0 1 0,8 6-3395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8.810"/>
    </inkml:context>
    <inkml:brush xml:id="br0">
      <inkml:brushProperty name="width" value="0.05" units="cm"/>
      <inkml:brushProperty name="height" value="0.05" units="cm"/>
    </inkml:brush>
  </inkml:definitions>
  <inkml:trace contextRef="#ctx0" brushRef="#br0">12 575 3808,'-11'9'9986,"11"-9"-9914,0 1 0,0-1-1,0 0 1,1 0 0,-1 1 0,0-1 0,0 0-1,0 1 1,0-1 0,1 0 0,-1 0 0,0 1-1,0-1 1,1 0 0,-1 0 0,0 0 0,0 1 0,1-1-1,-1 0 1,0 0 0,1 0 0,-1 0 0,0 0-1,1 0 1,-1 0 0,1 1 0,5 0 392,1 0 0,-1-1 0,1 0 0,0 0 0,0 0 0,-1 0 0,1-1 0,-1 0 0,1-1 0,-1 0 0,10-3 0,6-4 198,37-21 0,-54 27-530,18-11 262,0-1 0,37-32 0,34-42 402,-63 57-668,30-28 592,92-121 0,-142 165-580,23-27 430,-30 38-526,-1 1 0,0-1 0,0 1 0,3-6 1,0 0 0,-6 10-43,0 0 0,0 0-1,0 0 1,0-1 0,0 1-1,0 0 1,0 0 0,0 0 0,0 0-1,0 0 1,0 0 0,1 0-1,-1 0 1,0 0 0,0 0 0,0 0-1,0 0 1,0 0 0,0 0 0,0 0-1,0 0 1,0-1 0,0 1-1,0 0 1,0 0 0,0 0 0,0 0-1,0 0 1,0 0 0,0 0-1,0 0 1,0 0 0,0 0 0,0 0-1,0 0 1,0-1 0,0 1-1,0 0 1,0 0 0,0 0 0,0 0-1,0 0 1,0 0 0,0 0-1,0 0 1,0 0 0,0 0 0,-1 0-1,1 0 1,0 0 0,0 0-1,0 0 1,0-1 0,0 1 0,0 0-1,0 0 1,0 0 0,0 0-1,0 0 1,0 0 0,0 0 0,0 0-1,-1 0 1,1 0 0,0 0-1,0 0 1,-5 4-95,-5 10 70,1 0 1,1 0 0,-10 24 0,15-30 31,0-1-1,1 1 0,0 0 1,0 0-1,1 0 0,0 1 0,0-1 1,1 0-1,1 12 0,-1-17-12,2 10 1,5 24-1,-7-36 10,1-1 0,-1 1 0,0-1 0,0 1 0,1 0-1,-1-1 1,0 1 0,0-1 0,1 1 0,-1-1 0,1 1-1,-1-1 1,0 1 0,1-1 0,-1 0 0,1 1 0,-1-1-1,1 0 1,-1 1 0,1-1 0,0 0 0,-1 1 0,1-1-1,-1 0 1,2 0 0,-1 0-1,0 0 0,0 0 0,1 0 0,-1 0 0,0 0-1,0-1 1,0 1 0,1 0 0,-1-1 0,0 1 0,2-2 0,3-2-17,0 0 0,0 0 0,7-8 0,-10 10-1,3-4 10,24-22 61,47-32-1,-57 44 68,-13 9-137,1 0 1,18-10-1,-25 16 13,1 0-1,-1 0 1,1 0-1,0 1 0,-1-1 1,1 1-1,0-1 1,-1 1-1,1-1 1,0 1-1,0 0 1,0 0-1,-1 0 1,1 0-1,0 0 1,0 0-1,-1 0 0,1 1 1,0-1-1,-1 1 1,1-1-1,0 1 1,1 1-1,0 1 49,1 0 1,-1 1-1,0-1 0,0 1 1,-1 0-1,1 0 0,-1 0 1,0 1-1,0-1 0,0 0 1,2 9-1,-3-9-65,24 41-2213,-25-44 1870,1 0 0,-1-1 1,1 1-1,-1-1 0,1 1 1,-1-1-1,1 1 0,-1-1 0,1 0 1,0 1-1,-1-1 0,1 0 0,0 1 1,-1-1-1,1 0 0,0 0 0,-1 0 1,2 1-1,5 1-4238,1 2 1760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59.323"/>
    </inkml:context>
    <inkml:brush xml:id="br0">
      <inkml:brushProperty name="width" value="0.05" units="cm"/>
      <inkml:brushProperty name="height" value="0.05" units="cm"/>
    </inkml:brush>
  </inkml:definitions>
  <inkml:trace contextRef="#ctx0" brushRef="#br0">241 15 5472,'0'-1'242,"0"0"-1,0 0 1,1 1 0,-1-1 0,8-9 8741,-14 14-4312,-37 21-2030,27-17-2316,1 1-1,0 0 0,0 1 0,1 0 1,-20 21-1,33-30-325,0 0 0,0 1 0,1-1 0,-1 0 0,0 1 0,1-1 0,0 0 0,-1 1 0,1-1 0,0 1 1,0-1-1,-1 1 0,1-1 0,0 1 0,0-1 0,1 0 0,-1 1 0,0-1 0,0 1 0,1-1 0,-1 1 0,1-1 0,-1 0 0,1 1 0,1 1 0,2 5 68,1 0-1,11 14 1,-8-10 30,17 22 164,-14-19 139,0 0 0,10 21 0,-20-33-326,0-1 0,0 1-1,0-1 1,0 1 0,-1-1 0,1 1 0,-1 0-1,0-1 1,0 1 0,0 0 0,0 0-1,0-1 1,0 1 0,-1 0 0,1-1-1,-1 1 1,0 0 0,1-1 0,-1 1-1,-1-1 1,-1 5 0,-3 0-101,1 1 0,-1-1 0,-1 0 0,-12 11 0,12-12-32,-4 3-422,0-1-1,0-1 0,0 0 0,-1 0 0,0-1 0,0-1 0,-16 5 0,-3 6-836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8:03.594"/>
    </inkml:context>
    <inkml:brush xml:id="br0">
      <inkml:brushProperty name="width" value="0.05" units="cm"/>
      <inkml:brushProperty name="height" value="0.05" units="cm"/>
      <inkml:brushProperty name="color" value="#FF0066"/>
    </inkml:brush>
  </inkml:definitions>
  <inkml:trace contextRef="#ctx0" brushRef="#br0">0 3 3072,'4'-3'8672,"-4"3"-8460,9 3 2585,7 6-1876,-14-7-900,1 0 1,-1-1-1,1 1 0,0-1 0,0 1 0,-1-1 0,6 1 1,10 6 54,5 2-42,0-1 1,24 7-1,10 3-25,275 80 379,-219-70-494,-69-17-1083,-1 2 0,0 2-1,57 30 1,-38-9-896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8:04.373"/>
    </inkml:context>
    <inkml:brush xml:id="br0">
      <inkml:brushProperty name="width" value="0.05" units="cm"/>
      <inkml:brushProperty name="height" value="0.05" units="cm"/>
      <inkml:brushProperty name="color" value="#FF0066"/>
    </inkml:brush>
  </inkml:definitions>
  <inkml:trace contextRef="#ctx0" brushRef="#br0">4 6 4064,'-3'-5'1217,"9"5"763,11 9 1308,-5 0-2487,0 0 1,1 0-1,0-1 0,23 10 1,60 17 39,-70-26-692,212 66 225,-80-34-2348,-31-9-4362,-27-3 2246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8:04.999"/>
    </inkml:context>
    <inkml:brush xml:id="br0">
      <inkml:brushProperty name="width" value="0.05" units="cm"/>
      <inkml:brushProperty name="height" value="0.05" units="cm"/>
      <inkml:brushProperty name="color" value="#FF0066"/>
    </inkml:brush>
  </inkml:definitions>
  <inkml:trace contextRef="#ctx0" brushRef="#br0">8 7 3552,'-7'-6'1951,"13"13"557,17 18 185,5 1-1234,1-1 1,43 28-1,71 35-67,-85-57-1150,69 27 0,64 12-2739,-112-42 89,14 8-3176,-3 6 1707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8:05.504"/>
    </inkml:context>
    <inkml:brush xml:id="br0">
      <inkml:brushProperty name="width" value="0.05" units="cm"/>
      <inkml:brushProperty name="height" value="0.05" units="cm"/>
      <inkml:brushProperty name="color" value="#FF0066"/>
    </inkml:brush>
  </inkml:definitions>
  <inkml:trace contextRef="#ctx0" brushRef="#br0">9 16 3648,'-8'-12'1664,"8"9"-288,8 6-896,3 1 1984,8 10-1376,14 1 1696,4 6-1600,44 18 448,9 6-929,19 23-63,-4-1-384,-2 18-256,-9-15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4.612"/>
    </inkml:context>
    <inkml:brush xml:id="br0">
      <inkml:brushProperty name="width" value="0.05" units="cm"/>
      <inkml:brushProperty name="height" value="0.05" units="cm"/>
      <inkml:brushProperty name="color" value="#004F8B"/>
    </inkml:brush>
  </inkml:definitions>
  <inkml:trace contextRef="#ctx0" brushRef="#br0">335 141 8480,'0'1'303,"0"0"0,0 0 0,1 0 0,-1 0 0,0 0 1,1-1-1,-1 1 0,1 0 0,-1 0 0,1 0 0,-1 0 0,2 0 1,4 11 389,-5-8-356,-1 1-1,0-1 1,0 1-1,0 0 1,0-1-1,-1 1 1,0-1-1,0 1 1,0-1-1,0 1 1,-1-1-1,0 0 0,0 1 1,0-1-1,0 0 1,-6 7-1,3-5-102,0 1 0,-1-1 0,0-1-1,0 1 1,0-1 0,-1 0 0,1 0-1,-14 7 1,10-8-93,1 0 0,-1-1 0,0 0 0,0-1 0,0 0 0,0 0 0,-1-1 0,1 0 1,0-1-1,0 0 0,-1-1 0,-13-2 0,18 2-141,0 0 1,1-1-1,-1 0 1,1 0-1,-1 0 1,1 0-1,-1-1 1,1 0-1,0 0 1,0-1-1,1 1 1,-1-1-1,1 0 1,0 0-1,0 0 0,0-1 1,0 0-1,1 1 1,0-1-1,0-1 1,0 1-1,0 0 1,-1-7-1,2 6-35,1 0 0,0 0-1,1-1 1,-1 1 0,1 0 0,0-1-1,1 1 1,0 0 0,0 0-1,0 0 1,0 0 0,1 0-1,0 0 1,1 0 0,-1 0 0,1 0-1,5-8 1,0 3 20,-1 0 0,1 1-1,1 0 1,0 0 0,0 1 0,1 0-1,16-11 1,-21 16 75,0 1 1,0 0-1,0 1 1,0-1-1,0 1 1,8-2-1,-10 3-15,-1 1 1,1-1-1,0 1 1,0 0-1,0 0 0,-1 0 1,1 0-1,0 1 1,0-1-1,-1 1 0,1-1 1,0 1-1,0 0 1,4 3-1,0 0 55,0 0-1,-1 1 1,1 0 0,-1 1 0,0-1-1,-1 1 1,0 0 0,1 1-1,-2-1 1,6 9 0,-3-2 93,0 1 1,-1-1-1,-1 1 0,8 25 1,-10-22 112,0 2-1,-1-1 1,-1 0-1,0 0 1,-2 1 0,0-1-1,-7 35 1,-2-11 91,-1-2 1,-22 52-1,16-52-351,-1-1 1,-27 41-1,39-71-534,0 0 1,-1-1-1,0 0 1,-11 10 0,17-18 392,1 0 0,0 1 0,0-1 0,-1 0 0,1 0 0,0 1 0,-1-1 0,1 0 0,0 0 0,-1 0 0,1 1 0,0-1 0,-1 0 0,1 0 1,0 0-1,-1 0 0,1 0 0,-1 0 0,1 0 0,0 1 0,-1-1 0,1 0 0,0 0 0,-1-1 0,1 1 0,-1 0 0,1 0 0,0 0 0,-1 0 0,1 0 1,0 0-1,-1-1 0,0 1-99,1-1 1,0 1-1,-1-1 1,1 1-1,0-1 1,0 0-1,0 1 1,-1-1-1,1 1 0,0-1 1,0 0-1,0 1 1,0-1-1,0 1 1,0-1-1,0 0 1,0 1-1,0-1 1,0 1-1,1-1 1,-1 0-1,0 0 1,2-4-727,0 1 1,0-1 0,1 1 0,-1 0-1,1 0 1,0 0 0,4-5-1,14-11-2002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02.570"/>
    </inkml:context>
    <inkml:brush xml:id="br0">
      <inkml:brushProperty name="width" value="0.05" units="cm"/>
      <inkml:brushProperty name="height" value="0.05" units="cm"/>
      <inkml:brushProperty name="color" value="#FF0066"/>
    </inkml:brush>
  </inkml:definitions>
  <inkml:trace contextRef="#ctx0" brushRef="#br0">205 188 3392,'0'0'8458,"0"8"-3775,-9-19-4011,3 23-603,3-8-49,0 0 0,0 0 0,1 1 0,0 0 0,0-1 0,0 1-1,0 0 1,1 0 0,-1 7 0,1-8 42,1-1-1,-1 0 1,1 0-1,0 0 1,0 0-1,1 0 1,-1 0-1,0 0 1,1 0 0,0 1-1,0-1 1,0-1-1,0 1 1,0 0-1,1 0 1,-1 0-1,4 3 1,-5-6-16,1 1 0,-1-1 0,1 0 0,0 1 0,-1-1 0,1 0 0,0 0-1,0 0 1,-1 0 0,1 1 0,0-1 0,-1 0 0,1 0 0,0-1 0,0 1 0,-1 0 0,1 0 0,0 0 0,-1 0 0,1-1 0,0 1 0,-1 0 0,1 0 0,0-1 0,15-9 575,-14 6-572,0 1 0,-1-1 0,1 0 0,-1 1 0,1-1 0,-1 0 0,-1 0 0,1 0 0,0 0 0,-1-7 0,0-4 11,-4-23 1,3 25-123,1 11 30,-1 0 1,1 0-1,-1 0 0,1 0 1,-1-1-1,0 1 1,0 0-1,0 0 1,0 1-1,0-1 0,0 0 1,-4-3-1,5 4 28,-1 1 0,0-1 0,1 1 0,-1-1 0,0 1 0,1 0 0,-1-1 0,0 1 0,0 0 0,0-1 0,1 1 0,-1 0 0,0 0 0,0 0 0,0 0 0,0 0 0,1 0 0,-1 0 0,0 0 0,0 0 0,0 0 0,1 1 0,-1-1 0,0 0 0,0 0 0,0 1 0,1-1 0,-1 0 0,0 1 0,1-1 0,-1 1 0,0-1 0,1 1 0,-1 0 0,1-1 0,-1 1 0,1-1 0,-1 1 0,0 1 0,-4 4 24,0 0 1,1 0-1,0 0 1,0 1-1,0 0 1,-3 9-1,6-13 17,1-1 0,-1 1 1,0 0-1,1-1 0,-1 1 0,1 0 0,0-1 1,0 1-1,1 5 0,-1-7 11,0 1 0,1-1 0,-1 0-1,1 1 1,-1-1 0,1 0 0,0 0 0,-1 0 0,1 0 0,0 0-1,0 1 1,0-1 0,0-1 0,0 1 0,0 0 0,0 0 0,0 0-1,0 0 1,0-1 0,3 2 0,-3-2-13,0 1 0,1-1 0,-1 1 0,1-1 0,-1 0 0,1 0 0,-1 0 0,0 0 0,1 0 0,-1 0 0,1 0 0,-1 0 0,1-1 0,-1 1 0,0 0 0,1-1 0,-1 0 0,1 1 0,-1-1 0,0 0 0,0 1 0,1-1 0,-1 0 0,0 0 0,0 0 0,0 0 0,0 0 0,0 0 0,0 0 0,1-2 0,0-1 5,1 1-1,-1-1 1,0 0 0,0 1 0,-1-1-1,1 0 1,-1 0 0,0 0 0,2-9 0,-2 7-60,-1 0 1,0 0-1,0 0 1,0-1-1,-1 1 1,0 0 0,0 0-1,0 0 1,-1 0-1,0 0 1,0 0-1,-1 1 1,-2-6 0,4 9 15,0 1 1,0 0 0,0 0 0,0 0 0,0 1 0,0-1-1,0 0 1,-1 0 0,1 0 0,0 1 0,0-1 0,-1 1-1,1-1 1,0 1 0,-1-1 0,1 1 0,0 0 0,-1 0-1,1 0 1,-1 0 0,1 0 0,0 0 0,-1 0 0,1 0-1,-1 0 1,-1 1 0,-2 0-18,1 1 0,-1 0-1,1 0 1,-1 0 0,-6 5-1,-1 0 38,1 0 0,0 2 0,0-1 0,0 1 0,2 1 0,-1 0 0,1 0 0,0 1 0,1 0 0,1 1 0,-8 13 0,15-24 9,-1 1 0,0 0 0,0 0 0,1 0 0,-1 0 0,1 0 0,0 0 0,-1 0 0,1-1 0,0 1 0,0 0 1,0 0-1,1 0 0,-1 0 0,0 0 0,1 0 0,-1 0 0,1 0 0,0 0 0,-1-1 0,1 1 0,0 0 0,0 0 0,0-1 0,0 1 0,1-1 0,-1 1 0,0-1 0,1 1 0,-1-1 0,1 0 0,-1 0 0,1 0 0,0 0 0,-1 0 0,4 2 0,0-1 43,1 1 0,-1-1 0,1 0 0,0-1 0,0 1 0,-1-1 1,1 0-1,0-1 0,0 1 0,11-2 0,-10 0-31,0 0 1,-1-1 0,1 0-1,-1 0 1,1-1-1,-1 1 1,0-1-1,0-1 1,0 1-1,-1-1 1,1 0-1,-1-1 1,0 1 0,0-1-1,0 0 1,-1 0-1,0 0 1,0-1-1,0 0 1,0 1-1,5-14 1,-5 9-33,0-1 0,0 0 0,-1 0 0,-1 0 0,0 0 0,0-1 0,-1 1 0,0-1 0,-1 1 0,-1-1 0,0 1 0,-3-17 0,3 22-34,-1 0 0,1-1 0,-1 1 1,-1 0-1,-5-10 0,7 14 20,0 0-1,0 1 0,0-1 1,-1 1-1,1-1 1,0 1-1,-1 0 1,0 0-1,1-1 0,-1 1 1,1 0-1,-1 0 1,0 1-1,0-1 1,0 0-1,0 0 0,1 1 1,-1-1-1,0 1 1,0 0-1,0 0 1,0 0-1,0-1 0,0 2 1,-3-1-1,-2 1-11,-1 1 0,1 0 0,-1 0 0,1 1 0,0 0 0,0 0 0,0 0 0,0 1 0,-11 9 1,2-1-8,1 1 0,-23 25 0,34-34 40,0 0 0,1 1-1,0-1 1,0 1 0,0 0 0,0 0 0,1 0-1,-1 0 1,1 0 0,1 0 0,-1 1 0,-1 8 0,3-11 13,0 0 0,0 0 0,0 0 0,1 0 0,-1 0 0,1 0 1,-1 0-1,1 0 0,0-1 0,0 1 0,1 0 0,-1 0 1,0-1-1,1 1 0,0 0 0,0-1 0,-1 0 0,1 1 0,1-1 1,-1 0-1,0 0 0,0 0 0,6 3 0,-3-2 15,1 0 0,0 0 0,0-1 0,1 0 1,-1 0-1,1 0 0,-1-1 0,1 0 0,-1 0 0,1 0 0,-1-1 0,1 0 0,0 0 0,-1-1 0,1 0 0,0 0 0,-1-1 0,0 0 0,1 0 1,9-5-1,-11 5-4,0 0 1,-1-1-1,1 0 0,-1 0 1,0 0-1,0 0 1,0-1-1,0 0 1,0 1-1,-1-2 0,5-6 1,-6 8-32,0-1-1,-1 1 1,1-1 0,-1 0 0,0 1 0,0-1-1,0 0 1,0 0 0,-1 0 0,0 0-1,1 0 1,-1 0 0,-1 0 0,1 1 0,-1-1-1,-1-7 1,2 10-17,-1 0-1,1 0 1,0 0 0,-1 0-1,1 0 1,-1 0-1,1 0 1,-1 0 0,1 0-1,-1 0 1,0 0 0,0 1-1,1-1 1,-1 0-1,0 0 1,0 1 0,0-1-1,0 0 1,0 1 0,0-1-1,0 1 1,0 0-1,0-1 1,0 1 0,0 0-1,0-1 1,0 1-1,0 0 1,0 0 0,-1 0-1,1 0 1,-2 0 0,-1 1-21,0-1 0,1 1 0,-1 0 0,0 0 0,1 0 0,-1 1 0,-6 3 0,1 0-3,1 1 1,-1 0-1,1 1 0,0 0 0,1 0 0,-11 13 1,18-20 35,-5 5 42,0 1 1,0 0-1,1 0 1,0 0-1,-4 10 1,7-15-31,0 1 1,1-1-1,-1 1 0,1-1 1,0 1-1,-1-1 0,1 1 1,0 0-1,0-1 0,0 1 1,0-1-1,0 1 0,0 0 1,1-1-1,-1 1 1,0-1-1,1 1 0,-1-1 1,1 1-1,0-1 0,-1 1 1,1-1-1,0 0 0,0 1 1,0-1-1,0 0 0,0 0 1,0 0-1,0 1 0,1-1 1,1 1-1,2 1 39,-1 0 0,1-1 0,0 0 0,0 0 0,0 0 0,0 0 0,0-1 1,0 0-1,0 0 0,0 0 0,0-1 0,1 0 0,-1 0 0,0 0 0,1 0 0,-1-1 0,0 0 0,0 0 0,0-1 0,0 1 0,0-1 0,6-3 0,-7 3-39,1 0 0,-1 0 1,0-1-1,1 0 0,-1 0 0,-1 0 0,1 0 0,0 0 0,-1-1 0,0 0 1,0 0-1,0 0 0,0 0 0,0 0 0,-1 0 0,0-1 0,0 1 1,0-1-1,0 1 0,-1-1 0,0 0 0,0 0 0,0 0 0,0-6 0,-2 0-50,1 0-1,-5-20 0,4 26-87,-1-1-1,1 1 0,-1 0 0,0 0 0,0 0 0,-1 0 1,-5-8-1,8 13 60,0-1 0,0 1 1,-1 0-1,1 0 0,0 0 1,0-1-1,0 1 0,0 0 1,0 0-1,-1 0 0,1 0 1,0-1-1,0 1 0,0 0 1,0 0-1,-1 0 0,1 0 1,0 0-1,0 0 0,0-1 1,-1 1-1,1 0 0,0 0 1,0 0-1,-1 0 0,1 0 1,0 0-1,0 0 0,-1 0 0,1 0 1,-3 7-3579,2 4 562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7:04.804"/>
    </inkml:context>
    <inkml:brush xml:id="br0">
      <inkml:brushProperty name="width" value="0.05" units="cm"/>
      <inkml:brushProperty name="height" value="0.05" units="cm"/>
      <inkml:brushProperty name="color" value="#FF0066"/>
    </inkml:brush>
  </inkml:definitions>
  <inkml:trace contextRef="#ctx0" brushRef="#br0">430 209 2144,'-11'0'7349,"7"-10"-3152,3 9-4059,-1 0 1,0 0-1,0 1 0,1-1 0,-1 1 1,0-1-1,0 1 0,0 0 0,0 0 0,0 0 1,0 0-1,0 0 0,0 0 0,1 0 1,-1 1-1,-3 0 0,-6 0 232,-17-1 265,8-1 9,1 1 0,-1 1 1,1 1-1,-22 5 0,11-4-173,27-4-418,1 1 0,-1 0 0,1 0 0,-1 0-1,1 1 1,-1-1 0,1 1 0,-1-1 0,1 1 0,0 0 0,-1 0-1,1 0 1,0 0 0,-3 1 0,0 1 305,5-3-348,0 0 1,0 0-1,1 0 1,-1 0-1,0 0 1,0-1-1,0 1 1,0 0-1,0 0 0,0 0 1,0 0-1,0 0 1,0 0-1,0 0 1,0 0-1,0 0 1,0 0-1,0 0 1,0 0-1,0 0 1,0 0-1,0 0 0,0 0 1,0 0-1,0 0 1,0-1-1,0 1 1,0 0-1,0 0 1,0 0-1,0 0 1,0 0-1,0 0 1,0 0-1,0 0 0,0 0 1,0 0-1,0 0 1,0 0-1,0 0 1,0 0-1,0 0 1,0 0-1,0 0 1,0 0-1,0 0 0,-1-1 1,1 1-1,0 0 1,0 0-1,0 0 1,0 0-1,0 0 1,5-5 426,-1 2-317,-1 0 0,-1 0 0,1 0 1,4-7-1,-6 9-106,0-1 1,-1 1-1,1 0 0,-1-1 0,1 1 0,-1 0 1,0-1-1,1 1 0,-1-1 0,0 1 0,0-1 1,0 1-1,0 0 0,0-1 0,-1 1 0,1-1 1,0 1-1,-1-1 0,0-1 0,1 3-18,-1-1 0,1 1 0,-1-1 0,1 1 0,-1-1 0,1 1-1,-1-1 1,1 1 0,-1 0 0,1-1 0,-1 1 0,0 0 0,1 0 0,-1-1 0,1 1-1,-1 0 1,0 0 0,1 0 0,-1 0 0,0 0 0,1 0 0,-1 0 0,0 0 0,1 0-1,-1 0 1,0 0 0,1 0 0,-1 0 0,1 1 0,-1-1 0,-1 0 0,1 1-20,-1 0 0,0-1 1,0 1-1,0 0 0,1 0 1,-1 0-1,0 0 1,1 0-1,-2 1 0,-1 2 3,2 0 0,-1 0 0,0 1 0,1-1 0,0 1 0,0 0 0,0-1 0,-1 7 0,2-10 36,1 1 1,0-1-1,-1 0 1,1 1-1,0-1 1,0 0-1,0 1 1,0-1-1,0 0 1,1 1-1,-1-1 1,0 0-1,1 0 1,-1 1-1,1-1 1,-1 0-1,1 0 0,-1 0 1,1 1-1,0-1 1,0 0-1,-1 0 1,1 0-1,0 0 1,0 0-1,0 0 1,0-1-1,0 1 1,0 0-1,0 0 1,1-1-1,-1 1 1,0-1-1,0 1 1,3 0-1,-2 0 48,1-1 1,0 0-1,-1 1 0,1-1 0,-1 0 0,1 0 0,-1 0 1,1-1-1,0 1 0,-1-1 0,1 1 0,-1-1 0,1 0 1,3-2-1,-1 1 1,0-1 1,1 0-1,-1-1 0,8-6 1,-10 7-54,-1 0 0,1 0 0,-1 0 0,0 0 0,0 0 0,0-1 0,0 1 0,0 0 1,-1-1-1,0 1 0,1-1 0,-1 0 0,-1 0 0,1 1 0,0-1 0,-1 0 0,0 0 1,0 1-1,0-1 0,0 0 0,-1 0 0,0 0 0,0-3 0,-1-3-20,0 1 1,-1-1-1,-5-13 0,6 19-14,-1-1 1,1 1-1,-1 0 0,1 0 0,-1 1 1,0-1-1,-1 0 0,-5-4 0,7 7 14,1-1-1,-1 1 0,1 0 1,-1 0-1,1 0 0,-1 1 1,0-1-1,0 0 0,1 1 0,-1-1 1,0 1-1,0-1 0,0 1 1,1 0-1,-1 0 0,0 0 1,0 0-1,-3 0 0,2 1 0,0 0-1,0 0 1,0 0-1,1 0 0,-1 1 1,0-1-1,0 1 0,1 0 1,-1-1-1,-2 4 0,-1 0 14,0 1 0,1 0 0,-1 1 0,2-1 0,-1 1 0,1 0 0,-6 13 0,7-13 5,0 0-1,1 0 1,0 0-1,0 0 1,1 0 0,-1 13-1,2-17 22,0-1 0,0 0 0,0 1 0,0-1 0,1 0 0,-1 1 0,1-1 0,0 0 0,-1 0-1,1 1 1,0-1 0,0 0 0,0 0 0,0 0 0,1 0 0,-1 0 0,1-1 0,-1 1 0,1 0 0,-1 0 0,1-1 0,0 1-1,0-1 1,0 0 0,3 2 0,0-1 46,0 0 0,1 0-1,-1-1 1,1 1 0,-1-1-1,1 0 1,0-1 0,-1 0-1,1 0 1,0 0 0,7-1 0,0-2 39,0 0 1,0 0-1,19-8 1,-24 7-78,1 0 0,-1 0 1,0-1-1,0 0 0,0 0 0,-1-1 1,0 0-1,0 0 0,-1-1 0,11-12 0,-14 15-28,0-1 0,0 1-1,-1 0 1,1-1-1,-1 1 1,0-1-1,-1 0 1,1 1-1,-1-1 1,0 0-1,0 0 1,-1 0-1,1 0 1,-1 0-1,0 0 1,0 0 0,-1 0-1,1 0 1,-1 0-1,0 0 1,-3-6-1,3 8-32,0 1-1,0 0 0,0 0 1,0 0-1,0 0 1,-1 0-1,1 0 0,-1 0 1,0 0-1,1 1 1,-1-1-1,0 1 0,0-1 1,0 1-1,0 0 1,0-1-1,0 1 0,0 0 1,-1 1-1,1-1 1,0 0-1,0 0 0,-1 1 1,1 0-1,-1-1 1,1 1-1,0 0 0,-1 0 1,1 0-1,-4 1 1,-7 1-4,0 1 0,1 1 0,0 0 0,0 0 1,0 2-1,0-1 0,1 1 0,0 1 0,0 0 1,0 0-1,-14 15 0,12-10 58,0 1-1,1 1 1,1 0 0,0 0-1,1 1 1,1 1 0,-14 29 0,22-41 1,-1 0 1,1 0 0,-1 0 0,1 0-1,0 0 1,0 6 0,1-9-11,0 0 0,0 0 0,0 0 1,0 0-1,0 0 0,1 0 0,-1 0 1,0 0-1,0 0 0,1 0 0,-1 0 0,1 0 1,-1-1-1,1 1 0,-1 0 0,1 0 1,-1 0-1,1-1 0,0 1 0,0 0 0,-1 0 1,1-1-1,0 1 0,0-1 0,0 1 1,-1-1-1,1 1 0,0-1 0,0 1 0,0-1 1,0 0-1,1 1 0,4 0 31,-1-1-1,1 1 1,0-1-1,-1 0 1,1 0-1,0-1 1,-1 0 0,1 0-1,-1 0 1,1-1-1,6-2 1,2-1 101,1-2 0,22-13-1,-28 14-135,-1 1-1,-1-1 0,1-1 1,-1 1-1,0-1 0,0-1 0,-1 1 1,0-1-1,7-12 0,-11 17-14,0 0 0,-1 0-1,1 0 1,-1-1 0,0 1 0,0-1-1,0 1 1,0-1 0,0 1 0,-1-1-1,1 0 1,-1 1 0,0-1 0,-1 0-1,1 1 1,0-1 0,-1 1 0,0-1-1,0 1 1,0-1 0,0 1 0,-1-1-1,1 1 1,-1 0 0,0 0 0,0 0-1,0 0 1,-3-4 0,3 5-30,0 0 0,0 0 0,0 0 0,0 1 0,0-1 1,-1 1-1,1-1 0,0 1 0,-1 0 0,0 0 0,1 0 0,-1 0 1,1 0-1,-1 0 0,-5 0 0,4 1 2,0 0 0,-1 1 0,1-1 0,-1 1 0,1-1 0,0 2 0,0-1 0,-1 0 0,-3 3 0,-4 1-17,1 2-1,0-1 1,1 2 0,-1-1 0,-16 18-1,16-14 35,0 0 0,-15 22-1,22-28 34,1 1-1,0-1 0,0 1 0,0 0 0,1 0 0,-1 0 0,2 0 0,-1 0 0,-1 9 0,3-13-1,0-1 0,0 1 0,0-1 0,0 1 0,1-1 0,-1 1 0,0-1 0,1 1 0,-1-1 0,1 1 1,0-1-1,-1 1 0,1-1 0,0 0 0,0 1 0,0-1 0,0 0 0,0 0 0,0 0 0,0 1 0,0-1 0,0 0 0,1-1 0,-1 1 0,0 0 0,1 0 0,-1 0 0,0-1 0,3 1 0,0 1 45,1-1-1,0 1 0,0-1 1,0 0-1,-1-1 1,1 1-1,0-1 0,7-1 1,7-1 3,1-1 1,0 0 0,24-9-1,-32 8-46,-1-1-1,0 1 1,0-2 0,-1 1-1,0-2 1,18-13 0,-25 18-117,-1 0-1,0 0 1,-1-1 0,1 1 0,0 0-1,-1-1 1,1 0 0,-1 1 0,0-1-1,1 0 1,-1 0 0,-1 0 0,2-4-1,-2 5-257,0 1 0,0-1-1,1 0 1,-2 0 0,1 0 0,0 0-1,0 0 1,-1 0 0,0-2 0,1 3-114,-1 0 0,1-1 0,-1 1 0,0 0 0,1 0 0,-1 0 0,0 0 0,0 0 1,0 0-1,0 1 0,1-1 0,-1 0 0,0 0 0,-3-1 0,-5-3-3033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8:11.102"/>
    </inkml:context>
    <inkml:brush xml:id="br0">
      <inkml:brushProperty name="width" value="0.05" units="cm"/>
      <inkml:brushProperty name="height" value="0.05" units="cm"/>
      <inkml:brushProperty name="color" value="#FF0066"/>
    </inkml:brush>
  </inkml:definitions>
  <inkml:trace contextRef="#ctx0" brushRef="#br0">20 1 4064,'-5'2'570,"-9"1"1126,26-2 4976,24 2-3989,59-2-84,106-3-4937,-172-1-2574,-5-2 1398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10.409"/>
    </inkml:context>
    <inkml:brush xml:id="br0">
      <inkml:brushProperty name="width" value="0.05" units="cm"/>
      <inkml:brushProperty name="height" value="0.05" units="cm"/>
      <inkml:brushProperty name="color" value="#004F8B"/>
    </inkml:brush>
  </inkml:definitions>
  <inkml:trace contextRef="#ctx0" brushRef="#br0">38 1179 832,'-37'3'571,"59"2"6121,13 3-4553,-28-7-1921,1-1 0,-1 0-1,1 0 1,-1-1 0,0 0-1,1 0 1,-1-1-1,0 0 1,0 0 0,0-1-1,0 1 1,0-2 0,-1 1-1,1-1 1,-1 0 0,0 0-1,0-1 1,0 1-1,-1-2 1,0 1 0,0 0-1,0-1 1,0 0 0,-1 0-1,4-8 1,19-41 186,21-65 0,-8 16-130,-28 76-202,75-168 576,-62 140-343,26-90 0,1-63-77,-46 181-272,2 1 0,0 0 0,18-38 0,-25 61 5,1 1 1,0 0 0,0 0 0,0 0-1,0 1 1,1-1 0,-1 0-1,1 1 1,-1-1 0,1 1 0,0 0-1,0 0 1,5-2 0,-6 3 14,0 0 0,1 0 0,-1 0 1,0 1-1,1-1 0,-1 1 0,0 0 1,1 0-1,-1 0 0,1 0 1,-1 0-1,1 0 0,-1 0 0,0 1 1,1 0-1,-1-1 0,0 1 0,1 0 1,-1 0-1,2 1 0,2 2-13,-1 0 1,0 0-1,0 0 0,0 1 0,0-1 1,-1 1-1,0 0 0,0 0 0,4 8 0,28 57-16,-25-47 47,10 26-9,-1 1 0,-3 0-1,-2 2 1,-3-1 0,8 64-1,-10-18 100,-5 187-1,-11-179 128,3-86-128,0 0 0,-1-1 1,-8 25-1,10-38-64,0-1 0,0 1 0,0 0 0,-1-1 0,0 1 0,0-1 0,0 0 0,0 1 0,-1-2 0,1 1 0,-1 0 0,0-1 0,0 0 0,-8 5 0,5-4 38,1-1-1,-1-1 1,0 1 0,0-1 0,0-1-1,0 1 1,0-1 0,0 0-1,-13-1 1,1-1 19,1-1-1,0 0 1,0-2-1,0 0 1,0-1-1,1-1 1,-30-14-1,27 8 1,-35-27-1,47 33-93,-1-1 15,1 0 1,0-1-1,1-1 0,-1 1 0,2-1 0,-1-1 0,1 1 0,1-1 0,-6-13 0,-1 0 0,9 19-23,-7-16 64,7 12-187,3 8 139,0 0 1,0 0-1,-1 0 1,1 0-1,0-1 1,0 1-1,0 0 1,0 0-1,0 0 1,0 0 0,0 0-1,0 0 1,0 0-1,0 0 1,0-1-1,0 1 1,0 0-1,0 0 1,1 0-1,-1 0 1,0 0-1,0 0 1,0 0-1,0 0 1,0 0-1,0-1 1,0 1-1,0 0 1,0 0-1,0 0 1,0 0-1,0 0 1,0 0 0,0 0-1,1 0 1,-1 0-1,0 0 1,0 0-1,0 0 1,0 0-1,0 0 1,0 0-1,0 0 1,0 0-6,0 0 1,0 1 0,0-1 0,0 1-1,0-1 1,0 0 0,0 1-1,0-1 1,0 1 0,0-1 0,1 0-1,-1 1 1,0-1 0,0 1-1,0-1 1,0 0 0,1 1 0,-1-1-1,0 0 1,0 1 0,1-1-1,-1 0 1,0 1 0,1-1 0,6 10-45,-5-6 62,5 6 23,1-1-1,0 1 1,0-1 0,1-1-1,0 1 1,0-2-1,21 14 1,-15-14 18,0 0 0,0-2 0,0 0 0,1 0 0,0-1 0,0-1 0,0-1 0,0 0 1,22-1-1,-23-2 15,0 0 1,0 0 0,-1-2 0,1 1 0,-1-2-1,1 0 1,-1-1 0,0 0 0,-1-1 0,18-11-1,-14 6 30,-2-1 0,0-1 0,0 0 0,-1-1 0,-1-1-1,21-29 1,58-106 307,-78 125-358,7-9 87,27-32 0,11-18-188,-57 81-131,-3 4 25,-5 8-90,-8 17 28,0 9 222,3 1 1,0 0 0,-6 49-1,7-34-27,2-12 76,2-1 0,1 2 0,2 77 0,3-114-1,1-1 0,-1 1 0,0 0 0,1 0 0,-1 0 0,1-1 0,0 1 0,0 0-1,0-1 1,1 1 0,-1 0 0,0-1 0,1 0 0,0 1 0,-1-1 0,4 3 0,-3-4-6,0 0 0,-1 0 0,1 0 0,0 0 1,0 0-1,0-1 0,0 1 0,-1 0 1,1-1-1,0 0 0,0 1 0,0-1 1,0 0-1,0 0 0,0 0 0,0 0 1,0-1-1,0 1 0,0-1 0,0 1 0,0-1 1,0 1-1,0-1 0,0 0 0,1-1 1,12-6 77,-1 0 0,-1 0 0,0-2 1,0 0-1,0 0 0,-2-1 0,20-22 0,1-8 1,28-47-1,-21 29-135,-11 19-83,-2-1 0,37-81 1,-59 107-42,-7 16-92,-1 10 30,-4 10 178,1 0 0,2 0 0,0 1 0,1 0 0,-1 25 0,4-21-20,1-1-1,1 1 1,2 0-1,7 33 0,-8-49 95,1 0 0,0-1-1,0 1 1,1-1 0,1 1 0,-1-1-1,2-1 1,-1 1 0,1-1-1,0 0 1,1 0 0,0 0 0,0-1-1,9 7 1,-14-13-15,1 1-1,-1-1 1,1 0 0,-1 1 0,1-1-1,0 0 1,-1-1 0,1 1 0,0 0-1,0-1 1,0 0 0,-1 1-1,1-1 1,0 0 0,0 0 0,0-1-1,0 1 1,0-1 0,-1 1 0,1-1-1,0 0 1,0 0 0,-1 0-1,1 0 1,-1-1 0,5-2 0,-1 0 15,0-1 0,0 1 0,-1-1 0,0 0 0,0-1 0,0 1 0,-1-1 0,1 0 0,-1 0 0,3-7 0,39-94 64,-5 13-196,13-7 334,-47 90-259,1-1 0,1 1 0,0 0 0,1 1 1,19-17-1,-26 25-11,0 0-1,-1 0 1,1 1 0,0-1 0,0 1 0,0-1 0,1 1 0,-1 0 0,5-1 0,-6 2 21,0 0 0,-1 0 0,1 0-1,0 0 1,-1 0 0,1 0 0,0 0 0,-1 1 0,1-1 0,-1 1 0,1-1-1,-1 1 1,1-1 0,-1 1 0,1 0 0,-1 0 0,1 0 0,-1 0 0,0 0 0,0 0-1,2 2 1,0 2-2,0-1-1,0 0 1,-1 1-1,1-1 1,-1 1-1,-1 0 1,1 0-1,-1 0 1,2 9-1,4 51-22,-7-64 29,4 255 373,-4-208 312,2-53-613,0 0 1,0 1-1,0-1 1,1 1-1,3-6 1,-2 4-16,74-113 97,-61 97-240,1 0 1,41-39-1,-39 41 42,11-8-76,-29 26 99,1 1 0,0-1 0,-1 0 1,1 1-1,0-1 0,0 1 0,0 0 1,0 0-1,6-1 0,-7 2 5,-1 0 0,0 0-1,0 0 1,1 0-1,-1 0 1,0 1 0,1-1-1,-1 0 1,0 1-1,0-1 1,1 1 0,-1-1-1,0 1 1,0 0-1,0-1 1,0 1 0,0 0-1,0 0 1,0 0-1,0 0 1,0 0 0,0 0-1,-1 0 1,1 0 0,1 2-1,0 2-22,1-1 0,-1 1 0,0 0-1,-1 1 1,2 5 0,2 20 15,-1 0 0,-1 57 0,-1-15 57,-1 2 608,-1-75-627,0 0 0,0 0-1,0 0 1,0 0-1,0 0 1,0 0 0,0 0-1,1 0 1,-1 0 0,0 1-1,0-1 1,0 0 0,0 0-1,0 0 1,0 0-1,0 0 1,0 0 0,1 0-1,-1 0 1,0 0 0,0 0-1,0 0 1,0 0 0,0 0-1,0 0 1,0 0-1,1 0 1,-1 0 0,0 0-1,0 0 1,0 0 0,0 0-1,0 0 1,0 0 0,1 0-1,-1 0 1,0 0-1,0 0 1,0 0 0,0 0-1,0 0 1,0 0 0,0 0-1,0-1 1,0 1 0,1 0-1,-1 0 1,0 0-1,0 0 1,0 0 0,0 0-1,0 0 1,0 0 0,0-1-1,0 1 1,0 0 0,0 0-1,0 0 1,0 0-1,0 0 1,0 0 0,0 0-1,0-1 1,0 1 0,13-29 99,16-57 1,5-11-72,-34 97-42,12-31-108,33-55 1,-30 62 95,-13 18-18,2 0-1,-1 1 0,1 0 0,0-1 0,0 1 0,0 1 0,1-1 1,-1 1-1,8-6 0,-12 10 22,1 0 0,-1 0 0,0 0 0,1-1 0,-1 1 0,1 0 0,-1 0 0,1 0 0,-1 0 0,1 0 0,-1 0 0,1 0 0,-1 0 0,1 0 0,-1 0 0,1 1 0,-1-1 0,1 0 0,-1 0 0,1 0 1,-1 0-1,0 1 0,1-1 0,-1 0 0,1 1 0,-1-1 0,0 0 0,1 1 0,-1-1 0,0 0 0,1 1 0,-1-1 0,0 0 0,1 1 0,-1-1 0,0 1 0,0-1 0,0 1 0,1-1 0,-1 1 0,0-1 0,0 1 0,0 0 0,8 28-131,-7-20 97,16 86-33,-13-65 49,1 0 1,12 36-1,-14-55 32,24 61-1,-24-65 32,0-1 0,0 0-1,1 0 1,0-1 0,0 1 0,0-1-1,1 0 1,10 10 0,-13-14-11,1 1 0,0-1 1,0 1-1,-1-1 0,1 0 0,0 0 0,0 0 1,0-1-1,0 1 0,0-1 0,0 0 0,0 1 1,1-1-1,-1-1 0,0 1 0,0 0 0,0-1 1,0 1-1,0-1 0,0 0 0,4-2 1,2-1-16,0 0 1,0-1 0,0-1 0,0 1 0,9-9 0,-7 4 18,1-1 0,-1-1 0,-1 1 0,10-16-1,32-55 107,-36 56-92,21-47 110,-26 49-198,0 1 1,25-36 0,-26 45 54,22-26-95,-30 37 36,1 1-1,-1-1 0,1 1 1,-1 0-1,1 0 1,0 0-1,0 0 1,0 1-1,0-1 1,0 1-1,5-2 1,-6 3 30,-1 0 1,0 0-1,0 0 1,1 0-1,-1 0 1,0 1-1,0-1 0,0 0 1,1 1-1,-1-1 1,0 1-1,0 0 1,0-1-1,0 1 0,0 0 1,0-1-1,0 1 1,0 0-1,0 0 1,0 0-1,-1 0 1,1 0-1,0 0 0,0 1 1,1 1 5,0 0-1,0 0 1,0 1 0,-1-1 0,0 0 0,1 1-1,0 4 1,3 31-18,-1 43-1,-2-39 61,-1 132 67,-1-102 487,8-83-59,-2-6-374,5-25 1,1-5-108,-1 19-29,1 1 0,1 0 0,1 1 0,1 0 0,2 1 0,33-38 0,-41 52-92,1 0 0,17-12 0,-23 18 28,0 1 0,0 1 0,0-1 0,1 1 0,0-1 0,-1 1 0,1 1 0,0-1 0,8-1 0,-11 3 43,0-1-1,-1 1 0,1 0 1,0 0-1,0 1 1,-1-1-1,1 0 0,0 1 1,0-1-1,-1 1 0,1-1 1,0 1-1,-1 0 1,1 0-1,-1-1 0,1 1 1,-1 0-1,1 0 0,-1 1 1,0-1-1,0 0 1,1 0-1,-1 1 0,0-1 1,0 1-1,0-1 0,0 1 1,-1-1-1,1 1 1,0-1-1,0 3 0,1 4-22,0 0 0,0 0-1,-1 1 1,0-1 0,0 9-1,-2 57 32,-1-51 59,4 47 0,-1-57 113,-1-12-142,-1-1 1,1 1 0,0 0 0,1 0-1,-1 0 1,0 0 0,0-1 0,0 1-1,0 0 1,0 0 0,1 0 0,-1-1-1,0 1 1,1 0 0,0-1-11,0-1-1,0 0 1,0 1-1,0-1 1,0 0 0,0 0-1,-1 0 1,1 0 0,0 0-1,-1 0 1,1 0 0,-1 0-1,1 0 1,0-2 0,66-101 145,-30 50-129,14-16-24,-28 44-57,0 1 1,30-23 0,-26 27-166,-25 20 183,0 0-1,-1 0 1,1 0 0,0 0-1,0 0 1,0 1 0,0-1 0,0 0-1,0 1 1,0 0 0,0-1-1,0 1 1,2 0 0,-3 1 5,1-1 0,-1 0 0,0 1 0,0 0 0,1-1 1,-1 1-1,0 0 0,0-1 0,0 1 0,0 0 0,0 0 0,0 0 1,0 0-1,0 0 0,0 0 0,-1 0 0,1 1 0,0-1 1,-1 0-1,1 0 0,0 1 0,-1-1 0,1 2 0,1 4-12,-1-1 0,1 1 0,0 9-1,4 74-133,6 53 294,-2-90 117,-9-47-178,1 0 0,0 0 0,0-1 0,0 1 0,1 0 0,4 6 0,-6-11-52,0 0 0,0 0 0,0 0 0,0 0 0,0 0 0,1 0-1,-1 0 1,0-1 0,0 1 0,1 0 0,-1-1 0,0 1 0,0-1 0,1 0-1,-1 1 1,1-1 0,-1 0 0,0 0 0,1 0 0,-1 0 0,1 0 0,-1 0 0,0 0-1,1 0 1,-1-1 0,1 1 0,-1 0 0,0-1 0,1 1 0,-1-1 0,2-1-1,5-2 14,0 0 0,0-1-1,12-10 1,-11 8 9,149-115 143,-148 115-180,136-115 81,-74 60-73,-58 51 23,-9 8-21,-1 0 0,0 0 0,0 0-1,-1-1 1,1 0 0,-1 0-1,0 0 1,0 0 0,3-5 0,-6 9-16,1 0 0,-1-1 0,0 1 0,0 0 0,0 0 1,0-1-1,0 1 0,1 0 0,-1 0 0,0-1 1,0 1-1,0 0 0,0 0 0,0-1 0,0 1 0,0 0 1,0 0-1,0-1 0,0 1 0,0 0 0,0-1 1,0 1-1,0 0 0,-1 0 0,1-1 0,0 1 0,0 0 1,0 0-1,0-1 0,0 1 0,-1 0 0,1 0 1,0 0-1,0-1 0,0 1 0,-1 0 0,1 0 0,0 0 1,-1-1-1,-13 2-267,7 1 220,1 0 1,0 1 0,-9 4-1,1 2 28,1 1 0,1 0-1,0 0 1,0 2 0,1-1 0,-10 14-1,0 3-105,-29 51-1,30-41 113,-16 39-1,29-59 26,1 0-1,1 0 0,0 0 0,-3 30 0,8-43 36,0 0 0,0 1 0,0-1 1,0 0-1,1 0 0,0 0 0,0 0 0,2 6 0,-2-10-19,-1 0 0,0 0 0,1 0 0,0 0 0,-1 0-1,1 0 1,0 0 0,-1 0 0,1 0 0,0 0 0,0 0-1,0 0 1,0 0 0,0 0 0,0-1 0,0 1 0,0-1-1,0 1 1,0 0 0,0-1 0,0 0 0,1 1 0,-1-1 0,0 0-1,0 1 1,0-1 0,1 0 0,-1 0 0,0 0 0,0 0-1,1 0 1,-1 0 0,0-1 0,0 1 0,3-1 0,-1 0-10,0-1 0,0 1 0,0-1 0,0 0 1,0 1-1,0-1 0,-1-1 0,1 1 1,-1 0-1,1-1 0,-1 1 0,0-1 0,3-3 1,2-4 0,8-10 22,0-1 1,-2 0-1,20-40 0,24-76 69,-23 49-161,-23 62 1,12-41-1,-19 57-183,-4 16-259,-2 19 119,-1 6 396,1 0 0,2 0 0,0-1 0,3 1 1,0 0-1,2-1 0,1 1 0,19 53 1,-24-82 11,1 1 1,-1 0 0,0 0 0,1-1 0,0 1 0,-1-1 0,1 0 0,0 1-1,3 2 1,-4-5-20,-1 1 0,1-1 0,0 0 0,0 1 0,-1-1 0,1 1 0,0-1 0,0 0 0,0 0 0,-1 1 0,1-1 0,0 0 0,0 0 0,0 0 0,0 0 0,-1 0 0,1 0 0,0 0 0,0 0 0,0-1 0,0 1 0,-1 0 0,1 0 0,0-1 0,0 1 0,0 0 0,-1-1 0,1 1 1,0-1-1,-1 1 0,1-1 0,0 1 0,-1-1 0,1 0 0,0 1 0,0-2 0,11-13 43,-1-1 1,-1-1 0,0 0 0,-1 0-1,12-31 1,-5 11 13,73-141 101,-56 115-144,-27 50-130,-3 4-6,-2 8-43,0 4-110,-1-1 251,1 0 1,-1 0 0,1 0 0,-1 0-1,1-1 1,0 1 0,0 0-1,0 0 1,0-1 0,0 1 0,0 0-1,2 1 1,-1-1-1,0 1 0,-1-1 0,1 1-1,-1 0 1,3 5 0,29 77-101,-10-29 81,-20-49 55,-1-1 0,1 1 0,1-1-1,-1 0 1,1 0 0,0 0 0,8 8-1,-11-12 5,1-1-1,0 1 1,0 0-1,0-1 0,0 1 1,0-1-1,1 0 1,-1 0-1,0 1 0,0-2 1,1 1-1,-1 0 1,1 0-1,-1-1 1,1 1-1,-1-1 0,1 0 1,-1 0-1,1 0 1,-1 0-1,1 0 0,0-1 1,-1 1-1,4-2 1,6-3 1,-1 0 0,-1-1 0,1 0 0,-1-1 1,16-14-1,0 1 19,61-48 14,-41 30-32,-33 27-18,-10 8-49,-1 1 1,1 0 0,0-1 0,-1 1-1,1 1 1,0-1 0,0 0 0,0 1-1,1-1 1,-1 1 0,5-1 0,-8 2 31,1 0 0,-1 0 0,1 0 0,-1 0 0,1 0 0,-1 0 0,0 0 0,1 0 0,-1 1 0,1-1 1,-1 0-1,0 0 0,1 0 0,-1 1 0,0-1 0,1 0 0,-1 1 0,0-1 0,1 0 0,-1 0 0,0 1 0,0-1 1,1 1-1,-1-1 0,0 0 0,0 1 0,0-1 0,0 1 0,0-1 0,1 0 0,-1 1 0,0-1 0,0 1 1,0-1-1,0 0 0,0 1 0,0-1 0,0 1 0,-1 24-167,1-16 67,-1 45-70,2 59 174,1-97 125,0-1 1,0 0-1,2 0 1,-1 0-1,9 19 1,-12-33-106,1 0 0,-1-1 0,0 1 0,0 0 0,1 0 0,-1-1 0,1 1 0,-1 0 0,1-1 0,-1 1 0,1 0 0,-1-1 0,1 1 0,-1-1 1,1 1-1,0-1 0,-1 1 0,1-1 0,0 1 0,-1-1 0,1 0 0,0 1 0,1-1 0,-1 0 4,0 0 1,0 0-1,-1 0 1,1-1-1,0 1 0,0 0 1,0-1-1,0 1 1,0 0-1,-1-1 0,1 1 1,0-1-1,0 1 1,-1-1-1,1 0 0,0 1 1,0-2-1,3-3 27,1 0 1,-1-1-1,-1 0 0,4-7 1,59-136 415,-43 93-558,-18 48-12,0 0 0,0 1-1,7-8 1,-7 9-153,-10 59 146,-43 256-2,23-167 158,-30 198-60,54-335 31,-36 173 210,30-154-130,0-2-1,-1 1 1,-2-1-1,0 0 1,-21 31 0,28-48-42,0-1 1,-1 1-1,0-1 1,0 0-1,0 0 1,-9 6-1,10-8-23,0 0 0,0-1 0,0 1-1,0-1 1,0 0 0,-1 0 0,1 0-1,0 0 1,-1-1 0,1 1-1,0-1 1,-7 0 0,5-1 4,0 1 1,1-1-1,-1 0 1,0-1-1,1 1 1,-1-1-1,1 0 1,0 0-1,-1 0 1,-6-6-1,4 3-11,0-1 1,1 0-1,-1 0 0,-9-13 1,4 2 9,1 0 1,0-1-1,1-1 0,1 1 1,-10-32-1,9 15-92,1-1 0,-6-45 1,14 69 51,-1 1 1,2-1-1,0 0 0,0 1 1,4-23-1,-3 28 12,1 1 0,-1-1 0,1 0 0,1 1 0,-1 0 0,1 0 0,0 0 0,0 0 0,0 0 0,1 0 0,-1 1 0,1 0 0,1-1 0,5-3 0,4-2 0,0 0 0,1 2 0,1 0 0,-1 0 0,1 2 0,21-6 0,105-23 0,-121 31 0,271-46 163,-287 49-134,39-7-194,0-1 1,44-16-1,-17-4-7362,-52 24 4285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12.268"/>
    </inkml:context>
    <inkml:brush xml:id="br0">
      <inkml:brushProperty name="width" value="0.05" units="cm"/>
      <inkml:brushProperty name="height" value="0.05" units="cm"/>
      <inkml:brushProperty name="color" value="#004F8B"/>
    </inkml:brush>
  </inkml:definitions>
  <inkml:trace contextRef="#ctx0" brushRef="#br0">171 656 3232,'1'-1'233,"1"-1"0,-1 1 0,0-1 0,0 1 0,1 0 0,-1 0 0,1 0 0,-1 0 0,1 0 0,-1 0 0,1 0 0,0 0 0,-1 0 0,1 1 0,2-2 0,-3 2-54,0 0 1,0 0-1,0 0 0,0-1 1,0 1-1,0 0 1,-1-1-1,1 1 1,0 0-1,0-1 1,-1 1-1,1-1 1,0 0-1,0 1 1,-1-1-1,1 1 1,-1-1-1,1 0 1,0-1-1,-1 1-7,-1 0 0,0 0 0,1 1 0,-1-1 0,0 0 0,0 1 0,1-1 0,-1 0 0,0 1 1,0-1-1,0 1 0,0-1 0,0 1 0,0 0 0,0-1 0,0 1 0,0 0 0,0 0 0,0 0 0,0 0 0,0 0 0,-1 0 0,-3 0-119,1 0-1,-1 1 1,1 0 0,0 0-1,-1 0 1,1 0 0,0 1-1,0-1 1,0 1-1,0 0 1,0 0 0,0 1-1,0-1 1,-3 4 0,-12 9 42,12-10-114,0 0 0,0 1 0,0 0 0,0 0 0,1 1 0,-8 12 0,6-6 36,1 1 0,0 0 0,1 0 0,1 0 0,0 1 0,1 0 0,1-1 0,0 2 0,1-1 0,0 28 0,2-39 28,0 0 1,0-1-1,1 1 1,0 0-1,-1 0 0,1 0 1,1 0-1,-1-1 1,0 1-1,1-1 0,0 1 1,0-1-1,0 1 1,0-1-1,0 0 1,6 5-1,-6-6 21,0 0-1,0 0 1,1-1-1,-1 1 1,1-1 0,-1 0-1,1 0 1,-1 0-1,1 0 1,0 0 0,-1-1-1,1 1 1,0-1-1,0 0 1,0 1 0,-1-1-1,1 0 1,0-1-1,0 1 1,-1 0 0,1-1-1,0 0 1,4-1-1,-3 0 8,-1 1-1,0-1 0,0 0 1,0 0-1,0 0 0,0 0 0,-1 0 1,1 0-1,0-1 0,-1 1 0,0-1 1,0 0-1,0 0 0,2-3 0,0-2 43,0 0 0,-1 0 0,0 0 0,3-12 0,-2-1-65,-1 0-1,-1 0 1,-1 0-1,0-1 1,-2 1 0,-1 0-1,0 0 1,-1 0-1,-9-28 1,9 38-87,0 1 1,-1 0-1,-6-12 0,8 18-28,0 0-1,-1 0 0,1 1 1,-1-1-1,0 1 0,0-1 0,0 1 1,0 0-1,0 0 0,-5-2 1,8 4 54,0 1-1,0 0 1,-1 0 0,1 0 0,0-1-1,-1 1 1,1 0 0,0 0 0,0 0-1,-1 0 1,1 0 0,0 0 0,-1 0-1,1 0 1,0 0 0,-1 0 0,1 0-1,0 0 1,-1 0 0,1 0 0,0 0-1,-1 0 1,1 0 0,0 0 0,-1 0-1,1 0 1,0 1 0,-1-1 0,1 0-1,0 0 1,0 0 0,-1 1 0,1-1-1,0 0 1,0 0 0,-1 0 0,1 1-1,0-1 1,0 0 0,0 1 0,0-1-1,-1 0 1,1 0 0,0 1 0,0-1-1,0 0 1,0 1 0,0 0-5,-1 0 1,1 0 0,0 0 0,0 0 0,0-1-1,0 1 1,0 0 0,0 0 0,0 0-1,0 0 1,0 0 0,0 0 0,0-1-1,1 1 1,-1 1 0,1-1 36,1 0 0,-1 0 0,0 0 0,0 0 0,0 0 0,0 0 0,1 0 0,-1-1 0,0 1 0,1 0 0,-1-1 0,1 1 0,-1-1 0,0 0 0,1 1 0,-1-1 0,1 0-1,-1 0 1,1 0 0,-1 0 0,1 0 0,-1 0 0,1-1 0,-1 1 0,1 0 0,1-1 0,5-2 111,0 0-1,-1 0 0,12-7 0,-14 7-44,175-109 1135,-156 94-1133,0 0 1,-1-2-1,-1-1 1,-1 0-1,-1-2 1,0 0-1,-2-1 1,26-46-1,6-31 197,-13 24-236,-35 72-106,0 1-1,0 0 1,1 0-1,0 0 1,5-6-1,-8 10 47,1 0 0,-1-1 0,0 1-1,1 0 1,-1-1 0,0 1-1,1 0 1,-1 0 0,0 0 0,1 0-1,-1-1 1,1 1 0,-1 0 0,0 0-1,1 0 1,-1 0 0,1 0-1,-1 0 1,0 0 0,1 0 0,-1 0-1,1 0 1,-1 0 0,0 0-1,1 0 1,-1 0 0,1 0 0,0 1-1,0 0-6,-1 0 0,1 0-1,0 0 1,0 0 0,0 0 0,-1 0-1,1 0 1,-1 0 0,1 1-1,-1-1 1,1 0 0,-1 0 0,1 1-1,-1 1 1,5 23-95,-1 1 0,-1-1-1,-2 35 1,-7 85 56,5-121 17,-55 405 114,37-340 13,-46 137 0,-23 8 257,70-194-172,-2 0-1,-3-1 0,-42 58 0,61-91-113,-2 0 0,1 0-1,-1-1 1,0 1 0,0-2-1,-1 1 1,1 0 0,-1-1-1,0-1 1,-12 7 0,16-10-35,1 0 1,-1-1-1,1 1 1,-1-1-1,0 1 1,1-1-1,-1 0 1,0 0-1,1 0 0,-1 0 1,0 0-1,1-1 1,-1 1-1,0-1 1,1 0-1,-1 0 1,1 0-1,-1 0 1,1 0-1,0 0 1,-1-1-1,1 1 1,0-1-1,0 1 1,0-1-1,0 0 1,-3-3-1,0-2 21,0 1 0,0-1 0,1 0 0,0 0 0,0-1 0,1 1 0,-4-11 0,2 4-23,1-1 0,0-1 0,1 1 0,1 0 0,0-1 0,1 0-1,1 1 1,1-17 0,0 24-10,0 0-1,1 0 1,-1 0 0,2 1-1,-1-1 1,1 0-1,0 1 1,0 0-1,1 0 1,0 0-1,0 0 1,1 1-1,0-1 1,0 1 0,1 0-1,-1 1 1,8-6-1,1 1-26,0 0 1,1 1-1,0 1 0,1 1 0,18-7 0,82-21-118,-82 26 137,-12 3-46,126-31 23,-117 31-174,1 1 0,53-1 0,-81 6-321,0 0 0,0 0-1,-1 1 1,1-1 0,0 1 0,-1 0 0,1 0 0,-1 0 0,5 2 0,9 7-4174,2 2 1648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15.479"/>
    </inkml:context>
    <inkml:brush xml:id="br0">
      <inkml:brushProperty name="width" value="0.05" units="cm"/>
      <inkml:brushProperty name="height" value="0.05" units="cm"/>
      <inkml:brushProperty name="color" value="#004F8B"/>
    </inkml:brush>
  </inkml:definitions>
  <inkml:trace contextRef="#ctx0" brushRef="#br0">4 724 4224,'-4'0'5520,"9"-4"-1979,3-11-2754,-6 12-379,38-79 1491,-22 42-1494,39-62 0,-27 62-236,1 1 0,1 2-1,3 1 1,0 2 0,54-40 0,81-51 540,-166 123-744,-1-1-1,1 0 1,0 1-1,0 0 1,0 0-1,0 0 1,0 0-1,0 1 1,1-1-1,-1 1 0,9-1 1,-11 2 26,0 0-1,-1 0 1,1 1-1,0-1 1,0 0 0,-1 1-1,1-1 1,0 1 0,-1 0-1,1-1 1,0 1-1,-1 0 1,1 0 0,-1 0-1,1 0 1,-1 0 0,0 0-1,1 0 1,-1 1-1,0-1 1,0 1 0,0-1-1,0 0 1,0 1-1,0 0 1,-1-1 0,1 1-1,0-1 1,-1 1 0,1 0-1,-1 0 1,1 2-1,0 10 45,0-1 0,0 1 0,-2 0 0,1-1 0,-5 20-1,4-26-8,-29 146 246,14-84-187,7-30 183,5-23 126,3-13-79,1-4 100,7-28-325,1 0 0,1 1-1,2 0 1,1 0-1,1 2 1,1-1 0,2 2-1,0 0 1,21-23-1,-29 38-120,1 1-1,0 1 0,0 0 1,12-8-1,-18 14 7,0 0-1,0 0 1,-1 1 0,1-1 0,0 1 0,1-1-1,-1 1 1,0 0 0,0 0 0,0 1 0,1-1-1,-1 1 1,0 0 0,1-1 0,-1 1-1,0 1 1,1-1 0,-1 0 0,0 1 0,5 1-1,-7-1 12,1 0-1,0 1 1,0-1-1,-1 1 1,1-1-1,-1 1 0,1-1 1,-1 1-1,0 0 1,0 0-1,0 0 1,0 0-1,0-1 0,0 1 1,0 1-1,-1-1 1,1 0-1,-1 0 1,1 0-1,-1 0 0,0 4 1,1 7-47,0-1 0,-2 18 0,1-28 47,-3 40-58,-5 58 229,4-78-32,2-14-62,0-1 1,1 0 0,0 1 0,1-1 0,0 1-1,0-1 1,1 9 0,2-7 71,-3-8-125,1-1-1,-1 0 1,0 0-1,0 0 1,0 0-1,0 0 1,0 0-1,0 1 1,0-1-1,1 0 1,-1 0-1,0 0 1,0 0-1,0 0 1,0 0-1,0 0 1,1 0-1,-1 0 1,0 0-1,0 0 1,0 0-1,0 0 1,0 0-1,1 0 1,-1 0-1,0 0 1,0 0-1,0 0 1,0 0-1,1 0 1,-1 0-1,0 0 1,0 0-1,0 0 1,2-2 58,1 0 0,-1 0 0,0 0 1,-1 0-1,1 0 0,0 0 0,1-4 0,104-138 510,-88 122-622,1 2 0,0 1 0,1 0 0,37-24 0,-48 37-3,1-1-108,20-11 1,-28 17 103,1-1 0,-1 1 0,1 0 0,0 0 0,0 0 0,-1 1-1,1-1 1,0 1 0,0 0 0,5 0 0,-7 1 29,0-1-1,-1 1 0,1-1 0,0 1 0,0 0 1,0 0-1,-1 0 0,1 0 0,0 0 1,-1 0-1,1 1 0,-1-1 0,1 0 0,1 3 1,18 25-136,-16-21 97,4 9 36,0 0 0,-1 0-1,0 1 1,5 22-1,-6-17 92,20 42 1,-27-65-67,5 9 60,0 0 1,1 0-1,-1 0 0,9 7 0,-13-14-38,0 0 1,1-1-1,-1 1 1,1-1 0,-1 1-1,1-1 1,0 0-1,0 0 1,-1 0 0,1 0-1,0 0 1,0 0-1,0 0 1,0-1-1,0 1 1,0-1 0,0 1-1,1-1 1,-1 0-1,0 0 1,0 0 0,0 0-1,0 0 1,0 0-1,0-1 1,0 1-1,4-2 1,3-2 58,0-1 0,0-1 0,0 1 0,-1-1 0,0-1 0,12-11 0,41-50 193,-45 47-224,-3 7-13,7-9 41,0-1-1,-2-1 0,19-34 0,-33 53-85,-1 0-1,-1 0 1,1 0-1,-1 0 1,0-1-1,0 1 1,-1-1-1,1 0 1,-2 1-1,1-1 0,-1 0 1,0 0-1,0 1 1,-2-10-1,2 14-4,-1-1-1,0 1 0,1 0 0,-1-1 0,0 1 0,0 0 1,-1 0-1,1 0 0,0 0 0,-1 0 0,1 0 1,-1 0-1,1 1 0,-1-1 0,0 0 0,0 1 1,0-1-1,0 1 0,0 0 0,0 0 0,0 0 1,0 0-1,0 0 0,-1 0 0,1 0 0,0 1 1,-1-1-1,1 1 0,-1 0 0,1-1 0,0 1 1,-1 0-1,1 1 0,-1-1 0,1 0 0,-4 2 1,-2-1-57,0 2 1,0-1-1,0 1 1,0 0-1,0 1 1,1 0-1,-1 0 1,1 1-1,-7 5 1,6-3 47,1 1 1,-1-1-1,2 1 0,-1 1 0,1-1 0,0 1 1,1 0-1,0 1 0,1-1 0,0 1 1,0 0-1,1 0 0,0 0 0,-2 16 1,2-1 29,1 0 1,1 1 0,1-1 0,6 47-1,-4-57 10,1-1-1,1 1 0,0-1 0,1 0 1,0 0-1,1 0 0,1-1 0,0 0 1,15 20-1,-15-23 31,1 0 1,1-1-1,0 0 0,0-1 0,0 1 1,1-2-1,1 1 0,-1-2 1,1 1-1,0-1 0,23 8 0,-23-11 12,1 1-1,0-2 0,0 0 0,0 0 1,0-1-1,0-1 0,1 0 0,22-3 1,-26 1-20,0 0 1,-1-1-1,1 0 1,-1 0-1,0-1 0,0-1 1,0 1-1,0-1 1,-1 0-1,1-1 1,-2 0-1,1 0 1,0 0-1,-1-1 1,7-10-1,5-8 36,-2-1-1,0 0 1,14-34-1,-29 58-71,144-338 376,-102 232-913,-43 108 528,0 0 1,1-1-1,-1 1 1,0 0 0,0 0-1,0 0 1,0 0-1,0 0 1,0 0 0,0 0-1,0 0 1,0 0 0,0-1-1,0 1 1,0 0-1,0 0 1,1 0 0,-1 0-1,0 0 1,0 0-1,0 0 1,0 0 0,0 0-1,0 0 1,0 0-1,1 0 1,-1 0 0,0 0-1,0 0 1,0 0-1,0 0 1,0 0 0,0 0-1,0 0 1,1 0-1,-1 0 1,0 0 0,0 0-1,0 0 1,0 0-1,0 0 1,0 0 0,0 0-1,0 0 1,1 0-1,-1 0 1,0 0 0,0 1-1,0-1 1,0 0 0,0 0-1,0 0 1,0 0-1,0 0 1,0 0 0,0 0-1,0 0 1,0 0-1,0 1 1,1-1 0,3 8-155,0 6 100,0 1-1,-1 0 1,-1 0 0,1 29-1,-7 64 143,0-46-45,0 22 162,-19 116 0,22-193-99,-1 0 0,1-1-1,-2 1 1,1 0 0,-5 7 0,7-13-76,-1 0 0,1-1 0,-1 1 0,1 0 0,-1 0 0,0 0-1,0 0 1,1-1 0,-1 1 0,0 0 0,0-1 0,0 1 0,0 0 0,0-1 0,0 1 0,0-1 0,-2 1 0,2-1-11,0 0 1,0 0 0,0 0-1,0-1 1,-1 1 0,1 0-1,0-1 1,0 1 0,0-1-1,0 1 1,0-1 0,0 1-1,0-1 1,0 1-1,0-1 1,0 0 0,1 0-1,-1 0 1,0 1 0,0-1-1,0-2 1,-6-5 49,1-1 1,1-1-1,-1 1 0,-4-13 1,-17-46-115,17 39 7,5 15 59,1 0-1,0-1 1,-1-16 0,2 14-180,1 5-89,4 11 18,5 15-97,0 0 277,3 3-42,15 18 0,-9-13 115,-12-17-7,0 0-1,0 0 0,1-1 0,-1 1 1,1-1-1,0-1 0,0 1 1,0-1-1,1 1 0,-1-1 0,12 4 1,-4-3-16,-1-1 1,1 0-1,0-1 1,23 2 0,-9-4 56,0-1 0,0 0 0,0-2 0,-1-2 0,1 0 1,-1-1-1,0-2 0,26-12 0,-24 8-8,0-1 0,-2-1 1,0-2-1,0 0 0,-2-2 0,45-41 0,-51 42-3,-1 0 0,-1-1 0,-1-1 0,0 0 0,13-26 0,-27 45-51,-1-1 1,0 1 0,1-1-1,-1 1 1,0-1-1,0 1 1,0-1 0,1 1-1,-1-1 1,0 1 0,0-1-1,0 0 1,0 1 0,0-1-1,0 1 1,0-1 0,0 1-1,0-1 1,0 1 0,0-1-1,-1 0 1,1 1 0,0-1-1,0 1 1,0-1-1,-1 0 1,0 1-3,1 0 0,-1-1 0,1 1 1,-1 0-1,1 0 0,-1 0 0,1 0 0,-1 0 0,1 0 0,-1 0 0,1 0 0,-1 0 1,1 0-1,-1 0 0,1 0 0,-1 0 0,1 0 0,-1 0 0,1 1 0,-1-1 0,1 0 1,-1 0-1,1 1 0,-1-1 0,1 0 0,-1 1 0,1-1 0,-1 1 0,-5 4-18,0 1 0,0-1-1,1 1 1,0 1 0,0-1-1,0 1 1,1 0 0,0 0-1,0 0 1,0 0 0,-4 16 0,1 0-34,2 1 0,-6 42 1,9-50 77,0 0 0,2 1 1,0-1-1,1 0 1,0 0-1,2 0 0,-1 0 1,2 0-1,8 22 1,-11-36 21,0 0 1,0 1-1,0-1 1,0 0-1,1 0 1,-1 0-1,1 0 1,0 0-1,-1 0 1,1 0-1,0 0 1,0-1-1,0 1 0,0-1 1,3 2-1,-3-3-17,-1 1-1,0-1 0,1 0 0,-1 0 0,0 1 0,1-1 0,-1 0 0,0-1 0,1 1 0,-1 0 0,0 0 1,1 0-1,-1-1 0,0 1 0,1-1 0,-1 1 0,0-1 0,0 1 0,0-1 0,1 0 0,-1 0 0,0 0 0,0 1 1,0-1-1,0 0 0,-1 0 0,1 0 0,0 0 0,0-1 0,0 1 0,0-2 0,6-10 33,0 0 0,-2 0 0,1-1 0,3-17 0,-5 17-2,1-2-22,-1-1 0,0 1-1,-2-1 1,0 0 0,-1 0-1,0 0 1,-1 0 0,-1 0-1,-1 1 1,-1-1 0,-5-20-1,6 31-54,0 0-1,-1 1 0,1-1 0,-1 1 1,-1-1-1,1 1 0,-1 0 0,0 0 1,0 0-1,0 1 0,-1-1 1,-7-5-1,11 9 18,0 0 0,-1 0 0,1 0 0,0 0 0,0-1 1,0 1-1,0 0 0,0-1 0,-1-1 0,2 3 9,0-1-1,0 1 1,0 0 0,0-1 0,0 1-1,0 0 1,0-1 0,0 1-1,0 0 1,0-1 0,0 1 0,0 0-1,0-1 1,0 1 0,0 0-1,0 0 1,0-1 0,1 1 0,-1 0-1,0-1 1,0 1 0,0 0 0,0 0-1,1-1 1,-1 1 0,0 0-1,0 0 1,1-1 0,2 0 5,0-1 0,0 1 0,0 0 0,0 0 0,0 0 0,0 1 0,5-1 0,6-2 79,33-7-142,1 3 0,0 1 1,0 3-1,0 1 1,84 9-1,-122-6 20,1 1 0,-1 0 0,0 0-1,0 1 1,0 1 0,18 8 0,-24-10 29,0 0-1,-1 1 1,1-1 0,-1 1 0,0-1-1,0 1 1,0 0 0,0 1 0,0-1-1,-1 0 1,1 1 0,-1-1-1,0 1 1,0 0 0,0 0 0,-1 0-1,1-1 1,-1 2 0,1 7 0,1 14 73,-1 1 0,-4 41 1,-11 56 205,12-111-254,0-7-11,-1 15 303,2-21-302,0 0-1,0 0 1,0 0-1,0 0 1,0 0-1,0 0 1,0 0-1,0 0 1,0 0 0,1 0-1,-1 0 1,0 0-1,0 0 1,0 0-1,0 0 1,0-1-1,0 1 1,0 0-1,0 0 1,0 0-1,0 0 1,0 0-1,0 1 1,0-1-1,0 0 1,0 0-1,0 0 1,0 0-1,0 0 1,1 0-1,-1 0 1,0 0-1,0 0 1,0 0-1,0 0 1,0 0-1,0 0 1,0 0-1,0 0 1,0 0-1,0 0 1,0 0 0,0 0-1,0 0 1,0 0-1,0 0 1,0 0-1,0 0 1,0 0-1,0 0 1,0 0-1,0 1 1,0-1-1,0 0 1,0 0-1,0 0 1,0 0-1,0 0 1,0 0-1,0 0 1,0 0-1,0 0 1,0 0-1,0 0 1,0 0-1,6-11 208,21-59 360,11-25-561,-29 74-19,-5 11-66,0 0-1,1 0 0,0 0 0,1 1 0,8-12 0,-13 20 63,-1 1 0,1-1-1,0 1 1,-1-1 0,1 0-1,-1 1 1,1-1 0,0 1-1,-1 0 1,1-1 0,0 1-1,0-1 1,-1 1 0,1 0 0,0 0-1,0-1 1,-1 1 0,2 0-1,-1 0 5,0 0 1,-1 0-1,1 1 0,-1-1 0,1 0 0,-1 0 0,1 1 0,-1-1 0,0 0 0,1 1 1,-1-1-1,1 0 0,-1 1 0,0-1 0,1 0 0,-1 1 0,0-1 0,1 1 0,-1-1 1,1 2-1,1 3-23,0 0 0,-1 0 1,1 1-1,0 7 1,0-4 42,8 47-27,-5-24 88,1 0 1,14 37-1,-17-59-10,1-1 0,0 1 0,1-1 0,0 0-1,1 0 1,0-1 0,0 1 0,1-1 0,0-1 0,0 1 0,10 7 0,-7-8-21,0-1 1,0 0 0,0 0 0,1-1 0,0 0 0,0-1 0,0 0 0,1-1-1,0-1 1,-1 1 0,1-2 0,0 1 0,0-2 0,0 0 0,0 0 0,-1-1 0,1 0-1,0-1 1,0-1 0,-1 0 0,1 0 0,-1-1 0,0-1 0,0 0 0,-1 0-1,1-1 1,-1 0 0,0-1 0,-1 0 0,1-1 0,-2 1 0,1-2 0,12-15 0,-14 13-1038,0 0 0,0 0 0,-2-1 0,1 1 1,4-17-1,-7 19-996,-1-1 1,0 1-1,2-21 1,-4-6-2825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20.609"/>
    </inkml:context>
    <inkml:brush xml:id="br0">
      <inkml:brushProperty name="width" value="0.05" units="cm"/>
      <inkml:brushProperty name="height" value="0.05" units="cm"/>
      <inkml:brushProperty name="color" value="#004F8B"/>
    </inkml:brush>
  </inkml:definitions>
  <inkml:trace contextRef="#ctx0" brushRef="#br0">1 949 3552,'5'-1'944,"0"-1"0,0 1 0,0-1 0,-1 0 0,9-6 0,-1-1-240,-1-1 0,0 0 0,18-23 0,24-42 869,3-1-394,126-110 665,-168 173-1710,19-22 235,13-10-87,-45 44-310,-1 1 0,0 0 0,0 0 0,1-1 0,-1 1 1,0 0-1,1 0 0,-1-1 0,0 1 0,1 0 0,-1 0 0,0 0 1,1-1-1,-1 1 0,0 0 0,1 0 0,-1 0 0,0 0 0,1 0 0,-1 0 1,1 0-1,-1 0 0,1 0 0,-1 8-348,-11 22 77,7-21 192,-8 23-12,-56 163 20,-88 475 675,125-479 1125,37-261 864,4 14-2396,4 0-1,27-74 1,-16 54-147,56-172-17,-81 247-4,53-141-73,-43 120 61,0 1 0,2 0-1,0 1 1,18-22-1,-7 14-66,1 2-1,0 1 0,46-36 1,-65 57 37,1 0 0,-1 1 0,1 0 0,-1 0 0,1 0 0,0 1 0,0 0 0,0 0 0,0 0 0,0 1 0,0 0 0,11-1 0,-13 2 22,0 1-1,-1-1 1,1 1-1,0-1 1,-1 1-1,1 0 1,-1 1-1,1-1 1,-1 0-1,1 1 1,-1 0-1,0 0 1,0 0-1,0 0 1,0 0-1,0 1 1,-1 0-1,1-1 1,-1 1-1,1 0 0,-1 0 1,2 4-1,1 2 9,-1 0-1,0 0 0,0 0 0,-1 1 0,0-1 0,-1 1 1,0 0-1,-1 0 0,0 0 0,0 0 0,-2 14 0,-1 1 80,-1 0-1,-1 0 1,-9 30-1,8-39 21,0 1-1,0-1 0,-12 21 0,14-33-51,1 1 1,-1-1-1,0 1 0,0-1 0,-1 0 0,1 0 1,-1 0-1,0-1 0,0 1 0,0-1 0,0 0 1,-1 0-1,0-1 0,1 1 0,-7 1 0,3-1 24,0-1-1,-1 0 1,1-1-1,0 0 1,-1 0-1,1-1 1,-1 0-1,0 0 0,1-1 1,-17-3-1,5-2-78,1 0-1,-1-2 1,-27-13-1,27 12-118,20 9 133,0 0 0,0 0 0,0 0 0,0 0 0,0 0 0,0 0 0,0 0-1,0 0 1,0 0 0,0 0 0,0 0 0,0 0 0,0 0 0,0 0 0,0 0 0,0 0 0,0 0-1,0 0 1,0 0 0,0 0 0,0 0 0,0 1 0,0-1 0,0 0 0,0 0 0,0 0 0,0 0-1,0 0 1,0 0 0,0 0 0,0 0 0,0 0 0,0 0 0,0 0 0,0 0 0,0 0 0,0 0 0,0 0-1,0 0 1,-1 0 0,1 0 0,0 0 0,0 0 0,0 0 0,0 0 0,0 0 0,0 0 0,12 9-77,-5-4 85,1-1 0,1 0 0,-1 0 0,0-1-1,1 0 1,-1 0 0,1-1 0,0 0 0,0-1 0,0 0-1,0 0 1,0-1 0,0 0 0,0 0 0,17-4-1,-9 1 60,-1-2 0,0 0 0,0 0-1,-1-1 1,0-1 0,0-1-1,27-18 1,8-11 231,85-83 1,-48 45-177,-63 55-93,0 0 0,-1-1 0,33-39 0,-34 32 22,-15 20-122,1-1 1,-1-1 0,-1 1 0,10-20-1,35 99-740,-42-56 776,-1-1 0,0 2 0,-1-1 0,-1 1 0,0 0 0,-2 0 0,6 22 0,2 40 42,-8-47 133,1-1-1,11 37 1,-16-65-122,0 0 0,1 0 0,-1 1 1,1-1-1,-1 0 0,1 0 1,-1 1-1,1-1 0,0 0 0,0 0 1,-1 0-1,1 0 0,0 0 0,0 0 1,0 0-1,0 0 0,0-1 1,0 1-1,0 0 0,1 0 0,-1-1 1,0 1-1,0-1 0,0 1 0,1-1 1,-1 0-1,0 1 0,1-1 0,-1 0 1,0 0-1,1 0 0,-1 0 1,0 0-1,1 0 0,-1 0 0,0 0 1,0-1-1,1 1 0,-1-1 0,2 0 1,9-7 84,0 0 0,-1-1 0,0 0 0,-1-1 0,16-19 0,-23 26-100,19-22 46,1 2 0,1 0 0,29-21 0,-6 9-164,89-49 0,-104 75-269,-46 21 335,0 0-1,1 0 1,1 2-1,-21 28 1,23-29 29,1 1 1,1 0-1,0 1 1,1 0-1,-9 26 1,8-12-16,0 0 0,-3 35 0,11-64 40,-3 18 71,1 0-1,1 27 0,1-41-35,0 0-1,0 0 1,1 0 0,-1 0-1,1 0 1,0-1 0,0 1-1,0 0 1,1 0 0,-1-1-1,1 1 1,0 0 0,0-1-1,0 0 1,1 0 0,-1 1-1,1-1 1,3 2 0,-4-3-13,-1-1 0,1 0 0,0 0 0,0 0 0,0 0 0,0 0 1,0-1-1,0 1 0,0 0 0,0-1 0,1 0 0,-1 1 0,0-1 0,0 0 1,0 0-1,0 0 0,1-1 0,1 1 0,0-2 12,0 1 0,0 0 0,0-1 0,0 0 0,0 0 0,-1 0 0,1 0-1,5-6 1,1 0 42,-2-1-1,1 0 1,-1 0-1,-1-1 1,10-16-1,-2 1 36,-2-1 0,17-46 0,-26 59-118,0-1-1,0 1 0,-2-1 1,0 0-1,0 0 1,-1 0-1,-1-19 0,-1 28-7,1 1 0,-1-1 0,0 1 0,0 0-1,0-1 1,0 1 0,-1 0 0,0 0 0,0 0-1,0 0 1,0 0 0,0 1 0,-1-1 0,0 0 0,0 1-1,0 0 1,0 0 0,0 0 0,-1 0 0,1 0 0,-1 1-1,0 0 1,0-1 0,0 1 0,-7-2 0,-1 0-23,0 0 1,0 1 0,-17-3 0,23 6 5,1-1 1,-1 1-1,1 0 1,-1 0-1,0 1 1,1-1-1,-1 1 0,1 0 1,-1 1-1,-6 2 1,12-4 23,-1 0 1,1 0 0,-1 1 0,1-1 0,-1 0-1,1 0 1,-1 1 0,1-1 0,-1 0-1,1 1 1,-1-1 0,1 0 0,0 1 0,-1-1-1,1 1 1,-1-1 0,1 0 0,-1 2-1,9 0-4,25-2 70,-23 0-110,37-1 313,91-15 0,45-25-122,-104 23-416,-78 18 262,0-1 0,1 1 0,-1 0 0,0 0 0,0 0 0,1 0 1,-1 0-1,0 0 0,1 0 0,-1 0 0,0 0 0,1 1 0,-1-1 1,0 0-1,0 1 0,1-1 0,-1 1 0,0 0 0,0-1 0,0 1 1,0 0-1,0 0 0,0-1 0,0 1 0,0 0 0,0 0 0,0 0 0,0 0 1,-1 0-1,1 1 0,0-1 0,0 2 0,1 2 0,-1 0-1,-1 0 1,1 0 0,-1 0-1,0 0 1,0-1 0,-1 8-1,-5 75 23,-5 1-1,-3-1 0,-4-1 0,-4-1 0,-34 86 1,28-94 41,-25 57 304,51-131 69,3-5-130,6-14 10,10-23-77,16-36-104,-3-2 0,26-102 1,1-5-375,-51 169 208,8-26 48,1 1 0,2 1 0,30-51 0,-40 80-66,0 0 0,1 0 0,0 1 0,1 0 0,0 0-1,0 1 1,19-12 0,-24 17 32,0 0 0,0 1 0,0 0-1,0 0 1,1 0 0,-1 1 0,0 0 0,1-1 0,0 1-1,-1 1 1,1-1 0,-1 1 0,1 0 0,0 0-1,-1 0 1,1 0 0,0 1 0,-1 0 0,1 0 0,-1 0-1,1 1 1,-1-1 0,6 4 0,-7-3 31,0 0-1,0 0 1,0 1 0,0-1 0,-1 1-1,1-1 1,-1 1 0,0 0-1,1 0 1,-1 0 0,-1 0 0,1 1-1,0-1 1,-1 0 0,0 1-1,0-1 1,0 1 0,0-1 0,0 1-1,-1-1 1,1 1 0,-1 6 0,-1 6-20,0-1 0,-1 1 1,-7 30-1,4-28 98,0 0 0,-2 0 1,-16 33-1,19-42-25,-1-1 0,-1 0 1,1 0-1,-1 0 0,-1-1 1,1 0-1,-1 0 0,0 0 1,-14 8-1,18-13-29,0 0 1,0-1-1,0 0 0,0 1 0,-1-1 1,1 0-1,0 0 0,-1-1 0,1 1 1,0-1-1,-1 0 0,1 0 1,0 0-1,-1 0 0,1 0 0,-1-1 1,1 1-1,0-1 0,-1 0 1,-3-2-1,0 0 8,0-1 1,1 1 0,-1-1-1,1-1 1,0 1-1,0-1 1,1 0 0,-6-6-1,-22-26-79,31 35-58,-2-2-1,7 7-160,4 3 241,0 0-1,1 0 0,0 0 1,0-1-1,0 0 0,17 7 1,-5-8 35,1 0 0,-1-1 0,1-1 0,27-1 1,83-10-136,-94 4 160,0-1 0,57-18 0,-72 16 46,-1 0 1,0-1 0,-1-1 0,0-1-1,26-20 1,-36 24-56,8-6 83,27-26-1,-39 33-105,-1 0 0,0 0-1,-1-1 1,1 1 0,-1-1 0,0 0 0,-1 0-1,4-11 1,-5 11-6,0 0 0,0 0 0,-1 0 0,0-1 0,0-10 0,0 14-24,-2 1-1,1 0 1,0-1 0,-1 1 0,1 0-1,-1 0 1,0 0 0,0-1 0,0 1-1,-1 0 1,1 0 0,-1 0 0,1 1 0,-4-6-1,3 7 12,1 1-1,0-1 0,-1 0 1,1 0-1,-1 0 0,1 1 1,-1-1-1,1 1 0,-1-1 1,1 1-1,-1 0 0,1 0 1,-1-1-1,0 1 0,1 0 1,-1 0-1,1 1 0,-1-1 1,0 0-1,1 0 0,-1 1 1,1-1-1,-2 2 0,-4 0-37,1 0 0,0 0 0,1 1 1,-7 4-1,4-1 28,-1 0 0,1 1 0,1 0 0,-1 0 0,1 1 1,1 0-1,-1 1 0,2-1 0,-1 1 0,1 0 0,0 0 1,1 1-1,0 0 0,-4 14 0,5-15 51,1 1-1,0-1 1,1 1-1,-1 0 1,2-1-1,0 1 1,0 0-1,0-1 1,1 1-1,1 0 1,0-1-1,0 1 0,1-1 1,0 0-1,5 11 1,-5-15-2,0 1-1,1 0 1,-1-1 0,1 0-1,1 0 1,8 9 0,-11-12-12,1 0 0,-1-1 0,1 1-1,-1-1 1,1 1 0,-1-1 0,1 0 0,-1 0 0,1 0 0,0-1 0,0 1 0,0 0 0,-1-1 0,1 0 0,0 0 0,0 0 0,5 0 0,0-2 8,-1-1 0,0 0 1,-1 0-1,1 0 1,0 0-1,-1-1 1,0 0-1,0-1 0,0 1 1,5-7-1,7-3 20,280-184 324,-287 191-457,1 0 0,1 0 0,-1 1 1,25-7-1,-36 13 74,1-1 1,-1 1-1,0 0 1,1 0 0,-1 0-1,0 1 1,0-1-1,1 0 1,-1 0 0,0 1-1,0-1 1,1 1-1,-1-1 1,0 1 0,0 0-1,0-1 1,0 1-1,0 0 1,0 0 0,0 0-1,0-1 1,2 3-1,16 25-265,-19-28 284,7 14-3,0 1 0,6 21 0,-7-16-81,4 9 40,-5-12 114,14 28 1,-11-28-31,-2-2 66,18 26-1,-22-38-90,1 0-1,-1 0 1,1 0 0,-1 0 0,1 0-1,0 0 1,1-1 0,-1 1-1,0-1 1,1 0 0,-1 0 0,8 3-1,-9-5-3,0 0-1,0 1 0,0-1 0,0 0 1,1 0-1,-1 0 0,0 0 0,0-1 1,0 1-1,0 0 0,0-1 0,0 0 1,0 1-1,0-1 0,0 0 0,0 0 1,0 0-1,0 0 0,0-1 0,-1 1 1,4-3-1,2-3 65,1-1-1,-2 0 1,8-9 0,-11 13-34,57-88 298,-11 17-284,-31 49-39,6-6-6,-3-1-1,21-38 1,51-150 83,-12 3-203,-79 212 63,0 0 0,-1 0 0,1 0 0,-1 0 0,0-12 0,-1 17 42,0 0 0,0 1-1,0-1 1,0 0 0,0 0-1,0 0 1,0 1 0,-1-1 0,1 0-1,0 0 1,-1 1 0,1-1-1,0 0 1,-1 0 0,1 1-1,-1-1 1,1 0 0,-1 1 0,0-1-1,0 0 2,1 1 1,-1 0-1,0 0 0,1 0 0,-1 0 0,0-1 1,1 1-1,-1 0 0,0 0 0,1 0 0,-1 0 1,0 1-1,1-1 0,-1 0 0,0 0 0,1 0 1,-1 0-1,0 1 0,1-1 0,-1 0 0,1 1 1,-1-1-1,0 0 0,1 1 0,-1-1 0,1 1 1,-1-1-1,1 1 0,-1 0 0,-8 8-44,0 1-1,1-1 1,0 1-1,1 1 1,-12 22-1,-25 64-94,28-57 49,-4 4 75,3 1 0,2 0-1,-18 86 1,31-119 46,1 1-1,0 0 1,1 0 0,1-1-1,0 1 1,0 0 0,1 0-1,1-1 1,0 0 0,1 1-1,0-1 1,1 0 0,0-1-1,1 1 1,11 15 0,-15-24 4,0 0 0,1 0 0,-1-1 0,1 1-1,0 0 1,0-1 0,0 0 0,0 0 0,0 0 0,1 0 0,-1 0 0,0-1 0,1 1 0,0-1 0,-1 0 0,1 0 0,0 0 0,-1-1 0,1 1 0,0-1 0,0 0 0,-1 0 0,1 0 0,0-1 0,5-1 0,7-2 36,0 0 1,-1-2-1,0 0 0,24-13 1,-21 10-42,16-7 36,-1-2 1,-1 0 0,-1-3 0,43-36 0,-62 48-321,-12 10 253,0-1 1,0 0 0,0 0 0,0 0 0,0 0 0,0 0 0,0 0-1,0 0 1,0 0 0,0 1 0,0-1 0,0 0 0,0 0 0,0 0-1,0 0 1,0 0 0,0 0 0,0 1 0,0-1 0,0 0 0,0 0-1,0 0 1,0 0 0,0 0 0,0 0 0,0 0 0,0 1 0,0-1-1,0 0 1,0 0 0,0 0 0,0 0 0,0 0 0,1 0 0,-1 0-1,0 0 1,0 0 0,0 0 0,0 1 0,0-1 0,0 0 0,0 0-1,0 0 1,1 0 0,-1 0 0,0 0 0,0 0 0,0 0 0,0 0 0,0 0-1,0 0 1,0 0 0,1 0 0,-1 0 0,0 0 0,0 0 0,0 0-1,0 0 1,0 0 0,1 0 0,-4 8-35,2 1 1,-1-1-1,0 18 0,0 6 33,-8 71-82,10-87 98,0 0 1,1 0-1,1 0 1,5 21-1,-5-28-72,0 1 118,1 0 0,0 0 1,0 0-1,1-1 1,9 17-1,-12-24-34,1 0 0,0 0 0,-1 0 1,1 0-1,0 0 0,0 0 0,0 0 0,0-1 1,1 1-1,-1-1 0,0 0 0,1 0 0,-1 1 0,0-1 1,1-1-1,0 1 0,-1 0 0,1-1 0,-1 1 1,1-1-1,0 0 0,-1 0 0,1 0 0,0 0 0,-1 0 1,1-1-1,5-1 0,5-1 13,0-2 0,0 1 1,0-2-1,0 0 0,13-8 1,59-44 58,-59 39-21,16-13-3,-2-2 0,-2-1 0,39-46 0,-70 73-72,-1 0 1,1 0 0,-1-1-1,0 0 1,-1 0 0,0 0-1,6-17 1,-11 24 1,1 0-1,-1 1 1,1-1-1,-1 0 1,0 0 0,1 1-1,-1-1 1,0 0 0,0 0-1,-1 1 1,1-1-1,0 0 1,0 0 0,-1 1-1,1-1 1,-1 0 0,0 1-1,-1-4 1,1 4 4,0-1-8,0 0-1,0 1 1,-1-1 0,1 1-1,-1-1 1,1 1 0,-1-1-1,1 1 1,-1 0-1,0 0 1,0 0 0,0 0-1,1 0 1,-1 0-1,0 1 1,0-1 0,0 1-1,0-1 1,0 1 0,-4 0-1,-2-1-57,0 0 1,0 1-1,-13 2 0,9 0 39,1 0 0,-1 0 0,1 2 0,0-1 0,0 1 1,0 1-1,0 0 0,1 0 0,0 1 0,-15 12 0,17-12 9,1 0 0,0 1 0,1 0 1,0 0-1,0 1 0,0 0 0,1 0 0,1 0 0,-1 0 0,1 1 1,0 0-1,1 0 0,-4 16 0,3-8 40,2 0 1,0 0-1,1 0 0,0 0 0,1 1 1,1-1-1,1 0 0,6 26 1,-6-36-14,0 1 1,1-1 0,0 0-1,1 0 1,-1 0 0,1 0-1,1 0 1,-1-1 0,7 7-1,-7-8 17,1-1-1,-1 0 1,1-1-1,0 1 1,0-1-1,1 0 1,-1 0-1,0 0 0,1-1 1,0 0-1,0 0 1,-1 0-1,8 0 1,-4-1-12,0 0 0,-1-1 0,1 0 1,0 0-1,0-1 0,-1-1 0,1 1 0,-1-1 1,1 0-1,-1-1 0,0 0 0,0-1 0,15-8 0,-3-1 35,-1 0 0,0-1 0,-1-1-1,17-19 1,-19 16 56,0 0 0,20-32 1,21-45 96,-44 74-159,26-54 13,-15 28-127,8-14-406,-45 129 11,-14 55 534,12-65-172,6-23 229,0 0-1,-3 0 1,-21 44 0,31-74-71,0-1 0,-1 1 1,0-1-1,0 0 0,0 0 1,0 0-1,-1 0 0,-6 5 1,9-8-37,0 0 1,0 0-1,-1-1 1,1 1-1,0 0 1,-1-1 0,1 1-1,0-1 1,-1 1-1,1-1 1,-1 0-1,1 1 1,0-1 0,-1 0-1,1 0 1,-1 0-1,1 0 1,-1 0 0,1 0-1,-1-1 1,1 1-1,-2-1 1,0 0 4,-1-1 1,1 1-1,0-1 0,0 0 1,1 0-1,-1 0 0,0-1 1,1 1-1,-4-4 0,-2-5-4,-1 0 0,1-1 0,-11-23 0,16 30-27,1 1 0,0-1 0,0 1 0,1-1 0,-2-7 0,3 10-1,0 1 1,-1-1 0,1 1 0,0-1 0,1 1-1,-1 0 1,0-1 0,0 1 0,1-1-1,-1 1 1,0 0 0,1-1 0,-1 1 0,1 0-1,0-1 1,0 1 0,-1 0 0,1 0-1,0 0 1,0 0 0,0-1 0,0 1 0,0 1-1,2-3 1,2 0-3,0 0-1,0 1 0,0 0 1,1 0-1,-1 0 1,0 0-1,1 1 1,-1 0-1,1 0 0,6 0 1,11 0-60,27 2 0,-9 1 115,38-6 264,-39-2-1775,-5-6-3977,-34 11 5209,-1 1-1,1 0 1,0 0 0,-1-1 0,1 1 0,-1 0 0,1-1 0,0 1-1,-1 0 1,1-1 0,-1 1 0,1-1 0,-1 1 0,0-1-1,1 1 1,-1-1 0,1 0 0,-1 1 0,0-1 0,1 1 0,-1-1-1,0 0 1,0 1 0,0-1 0,0 0 0,1 1 0,-1-1-1,0 0 1,0 1 0,0-1 0,0 0 0,0 0 0,-1 1 0,1-1-1,0 0 1,0 1 0,0-1 0,0 1 0,-1-1 0,1 0-1,0 1 1,-1-1 0,1 1 0,-1-1 0,0 0 0,-4-5-2759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21.040"/>
    </inkml:context>
    <inkml:brush xml:id="br0">
      <inkml:brushProperty name="width" value="0.05" units="cm"/>
      <inkml:brushProperty name="height" value="0.05" units="cm"/>
      <inkml:brushProperty name="color" value="#004F8B"/>
    </inkml:brush>
  </inkml:definitions>
  <inkml:trace contextRef="#ctx0" brushRef="#br0">1456 107 5632,'-28'-18'2560,"28"15"-2208,0-2 64,0 10-256,9-5-192,-4 0-256,1 3 160</inkml:trace>
  <inkml:trace contextRef="#ctx0" brushRef="#br0" timeOffset="1">28 107 7648,'-28'-21'3456,"79"7"-3008,-4 7-160,11 7-256,45-14 768,7 7-448,46-11 64,-1 6-256,17 3-32,-22 4-64,-3 5-672,-20 5 320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22.764"/>
    </inkml:context>
    <inkml:brush xml:id="br0">
      <inkml:brushProperty name="width" value="0.05" units="cm"/>
      <inkml:brushProperty name="height" value="0.05" units="cm"/>
      <inkml:brushProperty name="color" value="#004F8B"/>
    </inkml:brush>
  </inkml:definitions>
  <inkml:trace contextRef="#ctx0" brushRef="#br0">0 635 3552,'8'-1'3010,"0"0"-1380,-3-1-989,0-1-1,-1 0 1,1-1 0,-1 1 0,1-1 0,-1 0 0,5-6 0,25-34 1228,-25 31-1399,1-1-169,86-110 1905,77-55-297,12-4-826,-174 171-1083,-11 11 7,4-3-82,0 0 1,0 1-1,0-1 0,0 1 1,8-5-1,-11 7 57,0 1 1,0-1 0,0 1-1,1-1 1,-1 1-1,0 0 1,0-1 0,0 1-1,0 0 1,0 0-1,1 0 1,-1 0-1,0 0 1,0 0 0,0 0-1,0 1 1,1-1-1,-1 0 1,0 1-1,0-1 1,0 1 0,0-1-1,0 1 1,0-1-1,0 1 1,0 0-1,0-1 1,0 1 0,0 0-1,-1 0 1,1 0-1,0 0 1,0-1-1,0 3 1,2 2-31,1 1 0,-2-1 0,1 1 0,-1 0 0,1 0 1,-2 0-1,3 13 0,-1-3-31,-2 1 1,1 17-1,-6 23 309,-20 111-1,21-154-163,0 1 0,-1-1 0,0 1 0,-2-1 0,1 0-1,-11 16 1,13-25-30,0 0 0,0-1 0,0 1 0,-1-1 0,0 0 0,0 0-1,0 0 1,0 0 0,-1-1 0,1 0 0,-1 0 0,0 0 0,0 0-1,0-1 1,0 0 0,0 0 0,-1 0 0,1-1 0,-8 2 0,5-2-9,-1-1 1,0 0-1,0-1 1,1 1-1,-1-2 1,0 1-1,1-1 1,-1 0-1,1-1 1,-13-6-1,2 0 61,1-1 1,1-1-1,-19-15 1,14 5-73,4 3-144,13 12 11,6 4 50,7 2-29,-7 0 77,38 3 38,0-3-1,0-1 1,0-2 0,-1-1-1,66-17 1,105-48 224,-122 38-155,187-62 418,-259 87-500,28-16-1,-41 20-7,-7 0-37,4 2 25,-1 0 0,0 0-1,0 0 1,0 1-1,0-1 1,0 0-1,1 1 1,-3 0-1,-16 7-71,-3 0 26,1 1-1,-29 16 1,45-22 46,1 1 1,-1 0-1,1 0 0,-1 1 1,1-1-1,0 1 0,1 0 1,-1 0-1,1 1 0,0-1 1,1 1-1,-1 0 0,-2 7 1,4-9 29,1 0-1,1 0 1,-1-1 0,0 1 0,1 0 0,0 0 0,0 0 0,0 0 0,0 0-1,1 0 1,-1-1 0,1 1 0,0 0 0,0 0 0,0-1 0,1 1 0,-1-1-1,1 1 1,0-1 0,0 1 0,0-1 0,1 0 0,-1 0 0,5 4-1,-4-3 22,1-1-1,0 0 1,0 1-1,0-1 0,0 0 1,0-1-1,1 1 0,-1-1 1,1 0-1,0 0 1,0 0-1,-1-1 0,1 0 1,0 0-1,0 0 1,1 0-1,-1-1 0,6 0 1,-5-1-6,-1 1-1,1-1 1,0-1 0,0 1 0,-1-1 0,1 0 0,-1 0 0,0-1 0,0 0 0,1 0-1,-2 0 1,1 0 0,0-1 0,-1 1 0,1-1 0,-1-1 0,0 1 0,-1 0 0,1-1 0,-1 0-1,0 0 1,0 0 0,0 0 0,-1-1 0,1 1 0,-1 0 0,-1-1 0,3-9 0,-3 6-6,0 0 0,0 1 0,-1-1 0,0 0 0,0 0 0,-4-16 0,3 21-30,0-1 1,-1 1 0,1 0 0,-1-1-1,0 1 1,0 0 0,0 0-1,-1 0 1,0 1 0,1-1 0,-1 1-1,0-1 1,-1 1 0,1 0 0,-6-4-1,-3 0-26,0 1 0,-1 0-1,1 1 1,-1 0 0,0 1-1,0 0 1,-19-1 0,31 4-1,-1 1 1,0 0-1,1-1 1,-1 1-1,0-1 1,1 1-1,-1-1 0,1 0 1,-1 0-1,-1-1 1,3 2 31,0 0 0,0 0 0,0-1 1,1 1-1,-1 0 0,0 0 0,0 0 0,0 0 1,0-1-1,0 1 0,1 0 0,-1 0 0,0 0 0,0 0 1,0 0-1,1-1 0,-1 1 0,0 0 0,0 0 1,0 0-1,1 0 0,-1 0 0,0 0 0,0 0 0,1 0 1,-1 0-1,0 0 0,0 0 0,1 0 0,76 1-62,5 0-3161,-70-1 1090,-1 1 0,16 2 0,-5 3-3564,-5 2 2039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9:24.237"/>
    </inkml:context>
    <inkml:brush xml:id="br0">
      <inkml:brushProperty name="width" value="0.05" units="cm"/>
      <inkml:brushProperty name="height" value="0.05" units="cm"/>
      <inkml:brushProperty name="color" value="#004F8B"/>
    </inkml:brush>
  </inkml:definitions>
  <inkml:trace contextRef="#ctx0" brushRef="#br0">510 707 5472,'-3'-1'390,"-11"-6"2454,13 6-2721,1 1 0,0 0-1,0-1 1,-1 1-1,1 0 1,0-1 0,0 1-1,0 0 1,0-1-1,-1 1 1,1 0-1,0-1 1,0 1 0,0-1-1,0 1 1,0 0-1,0-1 1,0 1 0,0-1-1,0 1 1,0 0-1,0-1 1,0 1-1,1-1 1,-1 1 0,0 0-1,0-1 1,0 1-1,0 0 1,1-1 0,-1 1-1,0 0 1,0-1-1,1 1 1,3-5 251,0 0 0,0 0 0,0 1-1,1-1 1,6-4 0,10-9 108,4-4-137,35-33 201,101-130 1021,-12-14-655,-41 55-485,-104 137-576,-3 6 103,0-1 1,0 0-1,0 1 1,0-1-1,1 1 1,-1-1-1,0 1 1,1 0 0,-1-1-1,0 1 1,1 0-1,0 0 1,-1 0-1,1 0 1,0 0-1,2 0 1,-4 1 41,0 0 0,0 0 0,0 0 0,0 0 0,0 0 0,1 0 0,-1 0 0,0 0 1,0 0-1,0 0 0,0 0 0,0 0 0,0 0 0,1 1 0,-1-1 0,0 0 0,0 0 0,0 0 0,0 0 1,0 0-1,0 0 0,0 0 0,0 1 0,0-1 0,0 0 0,1 0 0,-1 0 0,0 0 0,0 0 0,0 1 1,0-1-1,0 0 0,0 0 0,0 0 0,0 0 0,0 0 0,0 1 0,0-1 0,0 0 0,0 0 0,0 0 1,-1 0-1,1 0 0,0 1 0,0-1 0,0 0 0,0 0 0,-4 11 2,1-6-6,-10 32-10,1-4-13,-26 51 0,-102 135 89,84-136-94,-108 178 57,57-82 108,-15-12 142,83-121 9,-3-2 0,-2-2 0,-2-2 0,-1-2 0,-94 57 0,138-93-224,-29 14 334,31-16-363,1 0 1,-1 1 0,0-1 0,0 0-1,0 1 1,0-1 0,0 0 0,0 0-1,0 0 1,0 0 0,0 0-1,0 0 1,0 0 0,0 0 0,0 0-1,0 0 1,0 0 0,0-1 0,0 1-1,1 0 1,-1-1 0,0 1 0,0-1-1,0 1 1,0-1 0,-1 0 0,2 0-18,0 1 1,0 0-1,-1-1 1,1 1-1,0-1 1,0 1-1,0 0 0,0-1 1,0 1-1,0 0 1,0-1-1,0 1 1,0-1-1,0 1 1,0 0-1,0-1 1,0 1-1,0-1 1,0 1-1,0 0 1,0-1-1,0 1 1,0 0-1,0-1 1,1 1-1,-1-1 1,0 1-1,3-5 15,0 1 0,0 0 0,1 0 0,-1 0-1,1 0 1,0 1 0,0-1 0,7-3 0,40-30 102,40-31 18,10-34-10,-12 11-89,-40 48-79,1 2 0,2 3 0,61-34 0,185-78-43,-178 95 118,64-26 87,-136 63-172,-94 44-101,4-2 96,-3 1 37,-48 34 1,83-51 2,0 1 0,1 0-1,-1 0 1,2 1 0,0 0 0,0 0-1,0 1 1,-7 16 0,11-20 37,1 0 1,1 0-1,-1 0 0,1 0 0,0 0 1,1 0-1,-1 1 0,1-1 1,1 1-1,0-1 0,0 1 0,0-1 1,1 1-1,0-1 0,3 11 1,-4-16-5,1-1 1,-1 0 0,0 1-1,1-1 1,0 0-1,-1 1 1,1-1 0,0 0-1,-1 0 1,1 1 0,0-1-1,0 0 1,0 0 0,0 0-1,0 0 1,0 0-1,0-1 1,1 1 0,-1 0-1,0 0 1,0-1 0,1 1-1,1 0 1,0-1 13,-1 1 0,1-1 1,-1-1-1,0 1 0,1 0 0,-1 0 0,0-1 1,1 1-1,-1-1 0,0 0 0,0 0 1,5-2-1,3-3 71,-1 0 0,0-1-1,0 0 1,14-13 0,39-48 151,26-24-170,-52 62-113,31-29 104,-58 50-104,1-1 1,-1-1-1,-1 1 1,9-16-1,-17 26 16,1 0-1,-1-1 1,0 1-1,0 0 1,0 0-1,1-1 0,-1 1 1,0 0-1,0 0 1,0-1-1,0 1 1,0 0-1,0-1 1,0 1-1,1 0 1,-1 0-1,0-1 0,0 1 1,0 0-1,0-1 1,0 1-1,0 0 1,0-1-1,-1 1 1,1 0-1,0-1 1,0 1-1,0 0 1,0 0-1,0-1 0,0 1 1,-1 0-1,-9 0-171,-12 9 23,13-5 110,1 2 0,0-1 0,1 1 0,-1 0 0,1 1 0,0 0 0,1 0 0,-1 0 0,-7 13 0,11-15 71,0 0 1,0 0-1,0 0 1,0 0-1,1 1 1,0-1-1,0 1 1,1-1-1,-1 1 1,1 0-1,0 0 1,1 0-1,0 0 1,0-1-1,0 1 0,1 10 1,0-15-7,-1 0 0,0 0 0,1 0 0,-1 0 0,1 0 1,-1 0-1,1 0 0,-1 0 0,1 0 0,-1 0 0,1-1 0,0 1 0,0 0 0,-1 0 0,1 0 1,0-1-1,0 1 0,0-1 0,0 1 0,0 0 0,0-1 0,0 0 0,0 1 0,0-1 0,0 1 1,0-1-1,0 0 0,0 0 0,0 0 0,1 0 0,4 0 39,0 0 1,0-1-1,0 0 0,10-3 1,-6 1-25,166-51 340,-68 19-340,110-45-211,-215 79 160,0-1 1,0 1-1,0 0 0,0 1 0,1-1 1,-1 0-1,0 1 0,0 0 0,1-1 1,-1 1-1,4 1 0,-4 0 4,-1-1 0,1 1 0,-1 0-1,0 0 1,0 0 0,0 0 0,1 0 0,-1 1-1,0-1 1,0 1 0,-1-1 0,1 1 0,0 0 0,0 0-1,1 2 1,21 28 34,-17-20 100,2-1-1,-1 0 1,2-1-1,19 19 1,-12-16-1,1-1 0,0 0 0,1-1 0,0-1 0,0-1 0,1 0 0,0-2 0,1 0 0,-1-2 0,1 0 1,1-1-1,-1-1 0,0-1 0,1-1 0,0-1 0,29-4 0,0-6-1187,0-3-1,80-31 0,-46 13-933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4.951"/>
    </inkml:context>
    <inkml:brush xml:id="br0">
      <inkml:brushProperty name="width" value="0.05" units="cm"/>
      <inkml:brushProperty name="height" value="0.05" units="cm"/>
      <inkml:brushProperty name="color" value="#004F8B"/>
    </inkml:brush>
  </inkml:definitions>
  <inkml:trace contextRef="#ctx0" brushRef="#br0">14 52 9792,'-13'-7'3173,"13"7"-3121,0 0 0,0 0 0,0 0 0,0 0 0,0 0 0,0-1 0,0 1 0,0 0 0,0 0 0,0 0 0,0 0 0,0 0 0,0 0 0,0-1 0,0 1-1,0 0 1,0 0 0,1 0 0,-1 0 0,0 0 0,0 0 0,0 0 0,0 0 0,0-1 0,0 1 0,0 0 0,1 0 0,-1 0 0,0 0 0,0 0 0,0 0 0,0 0 0,0 0 0,1 0 0,-1 0 0,0 0 0,0 0 0,0 0 0,0 0 0,0 0 0,1 0 0,-1 0 0,0 0 0,0 0 0,0 0 0,10-1 2266,7 0 525,25-5-1,-6 1-1258,22-3-194,36-3-476,-39 7-850,22-1-2821,-83 25-13637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6:44.035"/>
    </inkml:context>
    <inkml:brush xml:id="br0">
      <inkml:brushProperty name="width" value="0.05" units="cm"/>
      <inkml:brushProperty name="height" value="0.05" units="cm"/>
    </inkml:brush>
  </inkml:definitions>
  <inkml:trace contextRef="#ctx0" brushRef="#br0">249 90 2304,'0'0'60,"0"-1"-1,0 1 1,-1 0 0,1-1-1,0 1 1,1-7 5630,-2 16-4208,-1-2-1235,0-1 0,1 1 0,-1 0 0,0 11 0,-3 15 108,-4 11 98,-54 224 1504,46-212-1546,-26 56 0,-16 32 522,56-132-487,-2-5 804,6-5-1285,-1-1-1,0 0 1,0 0 0,0 0 0,0 0-1,0 0 1,0 0 0,0 1-1,0-1 1,0 0 0,-1 0 0,1 0-1,-1 0 1,1 0 0,0 0 0,-1 0-1,0 1 1,-1 0 15,1-1 0,0 0-1,0 0 1,0 1 0,0-1-1,0 1 1,1-1 0,-1 1 0,0-1-1,1 1 1,-1-1 0,1 1 0,-1 0-1,1-1 1,0 4 0,-6 16-114,6-21 153,0 0 1,0 0 0,0-1 0,0 1-1,0 0 1,0 0 0,0 0-1,0 0 1,-1 0 0,1 0 0,0 0-1,0 0 1,0 0 0,0 0 0,0-1-1,0 1 1,0 0 0,0 0 0,0 0-1,0 0 1,0 0 0,-1 0 0,1 0-1,0 0 1,0 0 0,0 0 0,0 0-1,0 0 1,0 0 0,0 0 0,-1 0-1,1 0 1,0 0 0,0 0 0,0 0-1,0 0 1,0 0 0,0 0 0,0 0-1,0 0 1,-1 0 0,1 0 0,0 0-1,0 0 1,0 0 0,0 0 0,0 1-1,0-1 1,0 0 0,0 0 0,0 0-1,0 0 1,0 0 0,-1 0 0,1 0-1,0 0 1,0 0 0,0 0 0,0 1-1,0-1 1,0 0 0,0 0 0,0 0-1,0 0 1,0 0 0,-4-15 681,-1-23-204,8-36-372,17-97 0,20-32-273,-31 172 5,1 0 0,2 1 0,1 0 0,25-41-1,-29 57 140,1 0 0,0 1-1,1 1 1,1-1 0,0 2-1,18-14 1,-7 8-27,0 2 1,49-24-1,-67 37 43,0 0 0,0 0 0,1 0 0,-1 1 0,0 0 0,1 0 0,-1 0 0,1 1 0,-1-1 0,1 1 0,-1 1 0,1-1 0,-1 1 0,1 0 0,-1 0 0,1 1 0,-1-1 0,0 1 0,0 0 0,0 1 0,0-1 0,0 1 0,6 4 0,-2 1 64,-3-3-71,0 0-1,-1 1 1,10 11 0,-14-14 6,1 0-1,0 0 1,-1 0 0,0 0 0,0 0-1,0 0 1,0 0 0,0 0 0,-1 1-1,1-1 1,-1 0 0,0 5-1,-1 1 56,0 1-1,0-1 0,-1 1 0,0-1 1,-1 0-1,0 1 0,-7 14 0,-36 58 162,40-72-202,0 0 57,-1 0 1,0 0-1,0 0 0,-1-1 1,-16 14-1,20-19-46,-1-1-1,1 0 0,-1 0 0,0 0 1,0-1-1,0 0 0,0 0 1,-1 0-1,1 0 0,-1-1 1,1 0-1,-1 0 0,1-1 0,-8 1 1,-44-1-586,114 46 332,-27-30 207,60 26 0,-55-29-18,42 26 0,-59-28 16,-1 0 0,27 23 0,-38-28 54,0 1 0,0-1 0,0 1 0,0 0 0,-1 0 0,-1 0 0,1 1 0,6 15 0,-10-21-10,-1 1 0,1 0 0,-1 0-1,1-1 1,-1 1 0,0 0 0,0 0-1,-1 0 1,1 0 0,0-1 0,-1 1-1,0 0 1,0 0 0,0-1 0,0 1-1,0-1 1,0 1 0,-3 3 0,0 1 85,-1 0 1,0 0 0,-1-1 0,-10 10-1,3-5 30,-1-1 0,-1-1 0,0 0 0,0-1-1,-25 10 1,26-12-55,1 1-49,-1-1 1,0-1 0,0 0-1,-1 0 1,0-2 0,1 0-1,-1 0 1,-24 0 0,25-3-10,-1 0 1,0-1 0,0-1 0,1 0 0,-17-5-1,18 4-268,0 0-1,0 1 0,0 0 0,-19 0 1,51 2-9061,-6 0 6923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6:44.520"/>
    </inkml:context>
    <inkml:brush xml:id="br0">
      <inkml:brushProperty name="width" value="0.05" units="cm"/>
      <inkml:brushProperty name="height" value="0.05" units="cm"/>
    </inkml:brush>
  </inkml:definitions>
  <inkml:trace contextRef="#ctx0" brushRef="#br0">0 23 2496,'1'-1'102,"-1"0"0,0 1 0,0-1 0,1 1 1,-1-1-1,0 0 0,1 1 0,-1-1 0,0 1 0,1-1 0,-1 1 0,1-1 1,-1 1-1,1-1 0,-1 1 0,1-1 0,0 1 0,-1 0 0,1-1 0,0 1 1,-1 0-1,2-1 0,20-6 3276,-14 4-1591,-7 3-1716,-1 0-1,0 0 1,0 0-1,1 0 1,-1-1 0,0 1-1,1 0 1,-1 0-1,0 0 1,1 0-1,-1 0 1,0 0-1,1 0 1,-1 0-1,0 0 1,1 0-1,-1 0 1,0 0-1,1 1 1,-1-1-1,0 0 1,1 0 0,-1 0-1,0 0 1,0 0-1,1 1 1,-1-1-1,0 0 1,0 0-1,1 0 1,-1 1-1,0-1 1,0 0-1,1 0 1,-1 1-1,0-1 1,0 0 0,0 1-1,0-1 1,1 1-1,-1 0 103,0 1 1,0 0-1,0 0 0,0-1 1,0 1-1,0 0 0,0 0 1,-1 2-1,-10 32 1242,-7-5-199,18-36 1071,4-12-1771,2-1-805,-6 17 284,1 1 1,-1 0-1,0-1 0,0 1 0,0 0 0,0-1 0,0 1 1,0 0-1,1-1 0,-1 1 0,0 0 0,0 0 0,0-1 1,1 1-1,-1 0 0,0 0 0,0-1 0,1 1 0,-1 0 1,0 0-1,1 0 0,-1-1 0,0 1 0,1 0 0,-1 0 1,1 0-1,-2 0 8,1 0 1,0 0-1,0 0 1,0 0 0,-1 0-1,1 0 1,0 0-1,0 0 1,0 0-1,0 0 1,-1 0 0,1 0-1,0 0 1,0 1-1,0-1 1,0 0 0,0 0-1,-1 0 1,1 0-1,0 0 1,0 0-1,0 1 1,0-1 0,0 0-1,0 0 1,0 0-1,-1 0 1,1 1-1,0-1 1,0 0 0,0 0-1,0 0 1,0 0-1,0 1 1,0-1-1,0 0 1,0 0 0,0 0-1,0 0 1,0 1-1,0-1 1,0 0-1,0 0 1,0 0 0,1 1-1,-1 15-141,0-8-304,0-7 257,0-1 0,1 0 1,-1 1-1,0-1 0,0 1 0,0-1 1,1 0-1,-1 1 0,0-1 1,0 0-1,1 1 0,-1-1 1,0 0-1,1 0 0,-1 1 0,1-1 1,-1 0-1,0 0 0,1 1 1,-1-1-1,1 0 0,0 0 0,2 2-1315,11 6-1764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6:47.986"/>
    </inkml:context>
    <inkml:brush xml:id="br0">
      <inkml:brushProperty name="width" value="0.05" units="cm"/>
      <inkml:brushProperty name="height" value="0.05" units="cm"/>
    </inkml:brush>
  </inkml:definitions>
  <inkml:trace contextRef="#ctx0" brushRef="#br0">355 140 3904,'0'0'37,"0"0"0,0 0 0,0 0 0,0 0 0,0 0-1,0 0 1,0 0 0,0 0 0,0 0 0,0 1 0,0-1 0,0 0 0,0 0 0,0 0 0,0 0 0,0 0 0,0 0 0,1 0 0,-1 0 0,0 0-1,0 0 1,0 0 0,0 0 0,0 0 0,0 0 0,0 0 0,0 0 0,0 0 0,0 0 0,1 0 0,-1 0 0,0 0 0,0 0 0,0 0 0,0 0-1,0 0 1,0 0 0,0 0 0,0 0 0,0 0 0,0 0 0,0 0 0,1 0 0,-1 0 0,0 0 0,0 0 0,0 0 0,0 0 0,0-1 0,0 1-1,0 0 1,0 0 0,0 0 0,0 0 0,0 0 0,0 0 0,0 0 0,0 0 0,0 0 0,0 0 0,0-1 0,1 2 20,-1-1 0,0 0 0,0 1 0,0-1 1,0 0-1,1 1 0,-1-1 0,0 0 0,0 1 0,0-1 0,0 0 1,0 1-1,0-1 0,0 0 0,0 1 0,0-1 0,0 0 1,0 1-1,0-1 0,0 0 0,0 1 0,0-1 0,0 0 0,-1 1 1,1-1-1,-21 43 2988,12-31-2476,0 0 1,-20 18-1,19-21-309,2-1-106,-1 0 0,0-1 0,0 0 0,0 0 0,-1-1 0,0 0 0,0-1 0,-1 0 0,1-1 0,-1 0 0,0-1 0,0 0 0,-1-1 0,1 0 0,-13 1 0,20-3-117,0-1 1,0 1-1,0-1 1,1 0-1,-1 0 1,0 0-1,0 0 1,1-1-1,-1 1 1,1-1-1,-1 0 1,1 0-1,0 0 1,-1-1-1,1 1 1,1-1-1,-1 0 1,0 0-1,1 0 1,-1 0-1,-2-4 1,1 0-57,0-1 1,0 1-1,1-1 1,0 0-1,0 0 1,1 0-1,0 0 1,0-1-1,0-8 1,1 12-31,2-1 0,-1 1 0,1 0 1,-1 0-1,1-1 0,1 1 0,-1 0 0,1 0 0,0 0 1,0 0-1,0 0 0,1 1 0,0-1 0,0 1 0,0-1 1,0 1-1,7-6 0,-4 4 2,1 0 0,0 0 0,0 0 0,0 1 0,1 0 0,0 0 0,0 1 0,0 0 0,15-4 0,-18 7 79,0-1 0,0 2 0,1-1 1,-1 0-1,0 1 0,1 0 1,-1 1-1,0-1 0,1 1 0,-1 0 1,0 0-1,0 0 0,0 1 1,0 0-1,0 0 0,0 0 1,0 1-1,-1-1 0,7 6 0,-5-4 54,-1 1 0,0-1-1,0 1 1,-1 0 0,0 0-1,0 1 1,0-1-1,0 1 1,-1 0 0,0 0-1,0 0 1,-1 0 0,1 1-1,-1-1 1,1 11 0,0 16 139,-2 0 0,-1 0 0,-6 49 1,1-42 124,-2-1 0,-2 1 1,-26 74-1,12-58-83,-2-1 0,-33 50 0,53-96-210,-2 3 157,0-1 0,-14 17 0,21-28-185,0 1 0,-1-1 0,1 1-1,0-1 1,-1 1 0,1-1 0,-1 0 0,1 1-1,0-1 1,-1 0 0,1 1 0,-1-1 0,1 0 0,-1 0-1,1 0 1,-1 1 0,1-1 0,-1 0 0,1 0 0,-1 0-1,1 0 1,-1 0 0,1 0 0,-1 0 0,1 0 0,-1 0-1,1 0 1,-1 0 0,1 0 0,-1 0 0,1 0-1,-1 0 1,1-1 0,-1 1 0,1 0 0,-1 0 0,1-1-1,-1 1 1,1 0 0,0 0 0,-1-1 0,0 0 15,0-1 0,0 1 0,1 0 0,-1 0 0,1 0 1,-1-1-1,1 1 0,-1 0 0,1-1 0,0 1 0,0 0 0,-1-1 1,1 1-1,0 0 0,0-1 0,1 1 0,-1-2 0,3-8 1,0 0-1,1 1 0,0-1 1,1 1-1,0 0 0,0 0 1,13-16-1,-12 17-36,13-21-46,84-122-95,71-62-48,-125 161 42,75-64 1,-118 112 88,1-1-46,1 0-1,0 0 1,9-5-1,-15 10 74,0 1-1,-1-1 1,1 0-1,0 1 1,0-1-1,0 1 1,0-1-1,4 1 1,-5 0 15,0 0 1,-1 0-1,1 0 0,0 0 0,0 0 1,0 1-1,0-1 0,-1 0 1,1 1-1,0-1 0,0 0 1,-1 1-1,1-1 0,0 1 1,-1-1-1,1 1 0,0-1 0,-1 1 1,1 0-1,-1-1 0,1 2 1,0 0 8,0 0 1,0 0 0,0 0-1,0 0 1,0 0 0,-1 0-1,1 0 1,-1 0-1,0 1 1,1-1 0,-1 0-1,0 0 1,0 0 0,0 1-1,-1-1 1,0 3 0,0 7 2,-4 64 70,-3 0 1,-23 94 0,23-138-17,-2 10 104,-2 0 0,-22 52 0,29-79-23,1-5 613,4-23-161,2-6-464,2 0-1,0 0 1,12-33 0,-5 18-106,14-44-146,44-93 0,-45 128 78,1 1 1,1 2 0,3 0 0,1 2 0,47-45-1,-69 74-88,0 1-1,1 0 1,0 1-1,14-8 1,-21 14 113,-1 0 0,1 0 0,0 0 0,-1 1 0,1-1 0,0 1 0,0-1 0,-1 1 0,1 0 0,0-1 0,0 1 0,0 0 0,-1 0 0,1 0 0,0 1 0,0-1 0,0 0 0,-1 1 0,3 0 0,-3 0 18,0-1 0,1 1 0,-1 0 0,0 0-1,0 0 1,0 0 0,0 0 0,0 0 0,0 0 0,0 0 0,0 0 0,0 1 0,0-1-1,-1 0 1,1 1 0,0-1 0,-1 1 0,0-1 0,1 0 0,-1 1 0,0-1 0,1 1-1,-1 2 1,0 20-65,-1 0-1,-5 33 1,2-22-37,-11 86 125,3-31 65,-1 160-1,14-234-75,0-1-1,1 1 0,1 0 0,0-1 1,1 0-1,1 1 0,0-2 0,10 20 1,-11-27 29,0 0 0,0 0 0,1-1 0,0 0 0,0 0 0,0 0 0,1 0 0,0-1 0,0 0 0,1 0-1,-1 0 1,1-1 0,0 0 0,0 0 0,0-1 0,1 0 0,-1 0 0,10 1 0,-8-2 24,1 0 0,0-1 0,1-1-1,-1 0 1,0 0 0,0-1 0,0 0 0,0-1-1,0 0 1,-1 0 0,1-1 0,-1-1 0,1 1-1,-1-2 1,0 1 0,0-1 0,-1 0 0,1-1-1,13-12 1,-7 3 24,-1-1-1,-1 0 0,0-1 0,20-33 1,-21 21-93,0 0 1,-2 0 0,-1-1 0,-1 0 0,3-34 0,-9 53-46,-1 0 0,-1 1 1,0-14-1,-1 20 8,1-1 0,-1 1 0,0-1 0,0 1 0,-1-1 0,1 1 0,-1 0 0,0 0 0,-3-5 0,5 8 35,-1 1 1,1 0 0,0-1 0,-1 1 0,1 0 0,-1-1-1,1 1 1,0 0 0,-1 0 0,1 0 0,-1 0 0,1-1-1,-1 1 1,1 0 0,-1 0 0,1 0 0,-1 0-1,1 0 1,-1 0 0,1 0 0,-1 0 0,1 0 0,-1 0-1,1 0 1,-1 1 0,1-1 0,0 0 0,-1 0 0,1 0-1,-1 1 1,1-1 0,-1 0 0,1 0 0,0 1-1,-1-1 1,1 0 0,0 1 0,-1-1 0,1 0 0,-1 1-1,-15 17-193,15-17 191,-5 7-30,1 1 0,0 0 1,0-1-1,-7 19 0,-10 44-156,9-28 151,8-26 21,1 0 0,0 0 0,1 0 0,1 0 0,1 1 0,1-1 0,0 1 0,3 17 0,-2-27 78,1 0 0,0 0 0,0 0 0,1-1 0,0 1 1,1-1-1,-1 1 0,9 11 0,-9-16-22,-1 1 0,1-1 0,-1 0-1,1-1 1,0 1 0,0 0 0,0-1 0,0 0 0,0 1 0,1-1-1,-1-1 1,1 1 0,-1 0 0,1-1 0,0 0 0,0 0 0,-1 0 0,1 0-1,8 0 1,-1-2 86,-1 0 0,1-1-1,0 0 1,-1-1 0,0 0 0,0-1-1,0 0 1,13-8 0,9-2 117,-9 4-153,-1-1 0,0-1 0,-1 0 0,21-17 0,-22 12-112,-2 0 0,0 0 0,-1-2 0,-1 0 0,20-30 1,54-111-218,-72 126 236,-18 33-1,1 0 1,-1 0 0,0 0 0,1 0 0,-1 0 0,1 0 0,0 0 0,-1 1 0,1-1 0,0 0 0,-1 0 0,1 1 0,0-1-1,0 0 1,0 1 0,-1-1 0,1 1 0,0-1 0,0 1 0,0-1 0,1 1 0,-1 0 1,0 0-1,-1 0 1,1 0 0,0 1-1,0-1 1,-1 0 0,1 1 0,0-1-1,-1 1 1,1-1 0,-1 1-1,1-1 1,0 1 0,-1-1 0,1 1-1,-1-1 1,0 1 0,1 0-1,-1-1 1,1 1 0,-1 1 0,4 6-68,0 1 1,-1 0 0,3 14 0,-5-17 74,10 41 10,-2 1 0,-2 0 1,-2 1-1,-2-1 0,-5 63 1,1-82 153,1-16-101,-1 0 1,0-1 0,-1 1 0,0 0 0,-5 18 0,6-30-41,1 0 1,0 0 0,-1 0 0,1 0-1,-1-1 1,1 1 0,-1 0 0,0 0-1,1 0 1,-1 0 0,0-1 0,1 1 0,-1 0-1,0-1 1,0 1 0,0 0 0,1-1-1,-1 1 1,-2 0 0,2-1-13,0 0 0,0 0 0,0 0 0,0 0 0,0 0 0,0 0 0,1-1 0,-1 1 0,0 0 0,0 0 0,0-1 1,0 1-1,0 0 0,1-1 0,-1 1 0,0-1 0,-1-1 0,-3-2-1,1-1 1,-1 0 0,1 0-1,-7-10 1,8 9 58,-21-31-58,17 25-36,-14-19 0,-19-20-620,46 52 415,24 14 97,-19-9 149,0 0-1,0-1 1,1 0-1,12 2 1,-13-4 18,0 0 0,0-2 1,0 1-1,0-1 0,0-1 1,1 0-1,-1 0 0,0-1 1,17-4-1,57-19 168,88-38 1,-120 41-191,-1-2 0,71-43 0,-121 64-17,0 1 0,1-1 0,-1 1 0,0-1 0,0 0 0,0 0 0,3-3 0,-4 1-121,-4 5 2,-8 7-64,4-2 127,-4 2-4,1 1 0,1 0 0,-1 1 0,1 0 0,-8 12 0,16-19 70,-1 0 0,0 0-1,1 0 1,-1 0-1,1 1 1,0-1 0,0 0-1,0 1 1,1-1-1,-1 0 1,1 1-1,0-1 1,0 1 0,0-1-1,0 1 1,0-1-1,1 0 1,0 1 0,0-1-1,0 0 1,0 1-1,0-1 1,0 0-1,1 0 1,3 5 0,-2-3 31,1 0 0,-1-1 1,1 1-1,0-1 1,1 1-1,-1-1 0,1-1 1,-1 1-1,1-1 0,0 0 1,1 0-1,-1 0 1,7 2-1,-8-4 11,-1 0 0,1 0-1,0 0 1,0 0 0,0-1 0,0 0 0,0 1-1,0-1 1,-1-1 0,1 1 0,0-1 0,0 1-1,0-1 1,0 0 0,-1-1 0,1 1 0,0-1-1,-1 1 1,1-1 0,5-4 0,-6 3-23,0 1 1,0 0-1,-1-1 1,1 1-1,0-1 1,-1 0-1,0 0 1,0 0-1,0 0 1,0 0-1,0 0 0,-1-1 1,1 1-1,-1-1 1,0 1-1,0-1 1,0 1-1,0-1 1,-1-5-1,1 4-41,-1 0 0,0 1 0,-1-1 0,1 0 0,-1 1 0,0-1 0,-1 1 0,1-1 0,0 1 0,-1-1 0,0 1 0,0 0 0,-1 0 0,1 0 0,-5-5 0,3 5-5,0 1-1,0-1 0,-1 1 1,1 0-1,-1 0 0,0 0 0,0 0 1,0 1-1,-6-2 0,-4 0-50,-1 1 0,-16-2-1,21 2 54,10 0-44,16-2-69,-3 1 146,42-18 123,79-42 0,-98 46-153,64-25 0,-80 36 12,0 0-10,0 0 1,1 2-1,37-7 0,-50 11 25,0 0-1,1 1 1,-1 0-1,0 0 1,0 1-1,0 0 1,1 0 0,-1 1-1,0-1 1,0 2-1,-1-1 1,1 1-1,0 0 1,8 6 0,-11-7 5,-1 0 1,0 1 0,0 0 0,0 0 0,0 0 0,-1 0 0,1 0 0,-1 0 0,0 1-1,0-1 1,0 1 0,0 0 0,0-1 0,-1 1 0,0 0 0,0 0 0,0 0 0,0 0-1,-1 0 1,1 0 0,-1 0 0,0 0 0,-1 9 0,-2-3 56,0-1-1,0 1 1,-1 0 0,0-1 0,-8 13 0,-32 44 136,35-54-172,-54 64 207,56-68-172,97-75 1182,-24 18-1333,-27 18-4,49-29 1,-84 58 59,0 0-1,-1 0 0,1 0 1,0 1-1,0 0 0,0-1 1,0 1-1,1 1 0,-1-1 1,0 1-1,7-1 0,-9 2 11,0-1 0,0 0 0,-1 1 0,1-1 0,0 1 0,0-1 0,-1 1 0,1 0-1,0 0 1,-1 0 0,1 0 0,0 0 0,-1 0 0,0 1 0,1-1 0,-1 0 0,0 1 0,1-1-1,-1 1 1,0-1 0,0 1 0,0 0 0,-1-1 0,1 1 0,0 0 0,0 0 0,0 3 0,14 72 175,-2-8 344,-7-45-320,-3-7-2,2 1 0,6 17-1,-9-31-134,-1 0-1,1 0 0,0 0 1,0 0-1,1 0 0,-1-1 1,1 1-1,0-1 0,0 0 1,0 0-1,0 0 0,1 0 1,5 4-1,-6-6-20,0 0 0,1 1-1,-1-1 1,0-1 0,0 1-1,0 0 1,1-1 0,-1 0-1,0 1 1,0-1 0,1-1-1,-1 1 1,0 0 0,5-2-1,5-1-138,0-1 0,16-8 0,2 1-731,-21 7-210,1 1 1,0 0-1,0 0 1,0 1-1,0 1 1,0 0 0,1 0-1,-1 1 1,0 1-1,14 2 1,18 11-2788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6:51.992"/>
    </inkml:context>
    <inkml:brush xml:id="br0">
      <inkml:brushProperty name="width" value="0.05" units="cm"/>
      <inkml:brushProperty name="height" value="0.05" units="cm"/>
    </inkml:brush>
  </inkml:definitions>
  <inkml:trace contextRef="#ctx0" brushRef="#br0">20 978 2720,'-6'3'341,"5"-3"-224,1 0 0,-1 0-1,0 0 1,1 1-1,-1-1 1,1 0 0,-1 0-1,0 1 1,1-1 0,-1 0-1,1 1 1,-1-1-1,1 1 1,-1-1 0,1 0-1,-1 1 1,1-1-1,-1 1 1,1 0 0,0-1-1,-1 1 1,1-1 0,0 1-1,-1-1 1,1 1-1,0 0 1,0-1 0,0 1-1,-1 1 1,3 8 2070,-1-6 382,8-5-1235,8-2-789,0-1 1,-1-1-1,1 0 0,-1-1 0,15-9 0,74-44 391,-93 52-818,6-5 9,1 0-1,-1-2 0,25-24 0,-20 13 30,36-48-1,41-87 73,-41 63-88,37-40-24,-60 89-34,-22 28 67,-1 0 0,0-2 1,-2 1-1,18-47 0,-28 67-161,-1-1 0,1 0-1,-1 0 1,0 0-1,1 0 1,-1 0-1,0 0 1,0 0 0,0 0-1,-1 0 1,1 0-1,0 0 1,-2-3-1,2 5 3,0 0 1,0-1-1,0 1 0,-1 0 0,1-1 0,0 1 0,0 0 0,-1-1 0,1 1 1,0 0-1,0-1 0,-1 1 0,1 0 0,-1 0 0,1-1 0,0 1 1,-1 0-1,1 0 0,0 0 0,-1 0 0,1 0 0,-1-1 0,1 1 0,-1 0 1,0 0-12,0 1 0,-1-1 1,1 0-1,0 1 1,0-1-1,0 0 0,0 1 1,0-1-1,0 1 1,0 0-1,0-1 0,0 1 1,-1 1-1,-6 5-74,0 0 0,0 0 0,1 1 0,0 0 0,1 1 0,-7 10 0,2 2-10,-18 42 0,15-25 193,2 2 0,-12 71 0,-1 86 283,22-171-266,1 1 0,2 0 0,0 0 0,2 0 0,6 34-1,-7-56-42,0 0 0,1-1 0,-1 1 0,1 0 0,0-1-1,1 0 1,-1 1 0,1-1 0,0 0 0,0 0 0,4 4-1,-5-6 12,0 0 0,1 0 0,-1 0-1,1 0 1,0-1 0,-1 1 0,1-1 0,0 0-1,0 0 1,0 0 0,0 0 0,0 0-1,0 0 1,0-1 0,1 0 0,-1 0-1,0 1 1,0-2 0,4 1 0,11-3 59,0-1-1,-1-1 1,1 0 0,-1-1 0,0-1 0,-1-1 0,0 0 0,0-1 0,-1-1-1,20-15 1,-4-2-100,-2-1 0,0-2 0,-2-1-1,-2-1 1,29-46 0,90-188-68,-115 202-103,39-123 1,-64 174 107,-1-1 0,-1 1 1,1-22-1,-4 27-54,-2 9-51,-4 11 10,-61 213 105,36-75-5,-54 195 580,24-154 1009,62-187-1033,5-6-244,9-13-89,10-15-164,27-47 0,0 0-227,-49 74 172,0-1-33,1 1 0,-1 0 0,1 0 0,0-1 1,5-2-1,-8 5 41,1 1 1,0-1-1,-1 1 1,1 0-1,0-1 1,-1 1-1,1 0 1,0 0-1,-1-1 1,1 1-1,0 0 1,-1 0-1,1 0 1,0 0-1,-1 0 1,1 0-1,0 0 1,0 0-1,-1 0 1,1 0-1,0 0 1,-1 1 0,1-1-1,0 0 1,-1 0-1,1 1 1,0-1-1,-1 1 1,1-1-1,-1 0 1,1 1-1,-1-1 1,1 1-1,-1-1 1,1 1-1,-1-1 1,1 1-1,-1 0 1,1 0-1,3 7-13,0 0 0,0 0 0,-1 0 0,0 0 0,0 1-1,-1-1 1,0 1 0,1 15 0,-1-14 38,-1 1 1,1-1-1,1 0 0,0 0 0,0 0 1,8 15-1,-7-18 28,0-1 0,1 1-1,0-1 1,0 0 0,8 8 0,-10-12-15,0 1 0,0-1 0,0 0 0,1 0 1,-1 0-1,1 0 0,-1-1 0,1 1 0,0-1 0,-1 0 0,1 0 0,0 0 0,5 0 1,9-1 136,-1 0 0,0-1 0,31-7 0,49-18 85,-79 20-204,-1-1-1,0-1 0,0 0 1,-1-1-1,28-20 1,-36 23-21,-1-1 0,1 0 0,-1 0 0,0-1 0,-1 0 0,1 0 0,-2 0 0,1-1 1,-1 0-1,0 0 0,-1 0 0,4-12 0,-3 2-89,-1-1-1,0 0 1,-1 0 0,-1-27 0,-1 46 59,-1 0 1,0 0 0,0-1 0,0 1 0,0 0-1,0 0 1,-1-1 0,1 1 0,0 0 0,-1 0-1,1 0 1,0 0 0,-1 0 0,1-1 0,-1 1-1,0 0 1,1 0 0,-1 0 0,0 0 0,0 0-1,0 0 1,0 0-6,0 1 0,0 0 0,0-1 0,0 1 0,0 0 0,0 0-1,0 0 1,0 0 0,0 0 0,0 0 0,0 0 0,0 0 0,0 0 0,0 0-1,0 1 1,0-1 0,0 0 0,0 1 0,-1 0 0,-4 2-40,1 1 1,-1-1-1,1 1 1,0 0-1,0 0 1,-7 9-1,-3 5 46,-57 71-150,65-78 141,0 0 1,0 0-1,1 1 0,1-1 1,0 1-1,-6 21 1,11-29 24,-1 0 1,0 0-1,1 0 1,0 0-1,0 0 1,0 0-1,0 0 1,1 0-1,0 0 1,0 0-1,0 0 1,0 0-1,0-1 1,1 1-1,2 3 1,-1-2 2,0 0 1,1 0 0,0 0-1,0-1 1,0 1 0,0-1-1,1 0 1,0 0 0,6 3-1,-2-1 40,0-1-1,1-1 1,-1 0-1,1 0 1,0 0-1,0-2 1,1 1-1,-1-1 1,0-1-1,1 0 1,10 0-1,-3-2 47,-1-2-1,0 0 0,0 0 0,28-11 1,65-32 27,-87 35-106,-3 2 44,109-54-20,-111 53-10,0-1 1,-1-1 0,0 0-1,27-28 1,-29 21-243,-15 19 206,1 0 1,-1-1-1,0 1 1,0 0-1,0 0 1,0 0-1,0 0 1,0 0-1,0 0 0,0 0 1,0 0-1,0 0 1,0 0-1,0 0 1,0 0-1,0 0 1,0-1-1,-1 1 0,1 0 1,0 0-1,0 0 1,0 0-1,0 0 1,0 0-1,0 0 0,0 0 1,0 0-1,0 0 1,0 0-1,0 0 1,0 0-1,0 0 1,0 0-1,0 0 0,0 0 1,0 0-1,0 0 1,-1-1-1,1 1 1,0 0-1,0 0 1,0 0-1,0 0 0,0 0 1,0 0-1,0 0 1,0 0-1,0 0 1,0 0-1,0 0 1,0 0-1,0 1 0,-1-1 1,1 0-1,0 0 1,0 0-1,0 0 1,0 0-1,0 0 0,0 0 1,0 0-1,0 0 1,0 0-1,0 0 1,0 0-1,0 0 1,0 0-1,0 0 0,-14 9-159,11-7 129,-12 8-82,2 0-1,-20 20 1,29-27 113,1 0 0,1 0 0,-1 1 0,0 0 0,1-1 0,-1 1 0,1 0 0,0 0-1,1 0 1,-1 1 0,1-1 0,-1 0 0,1 1 0,1-1 0,-2 7 0,3-8 10,-1 0 0,1 0 0,-1-1 0,1 1 0,0 0 0,0 0 0,0-1 0,0 1 0,1-1 0,-1 1 0,1-1 0,-1 0 0,1 1 0,0-1 0,0 0 0,0 0 0,0 0 0,0 0 0,0-1 0,1 1 0,-1 0 0,1-1 0,2 2 0,1 0 26,0-1 1,0 1-1,0-1 1,1 0-1,-1 0 1,1-1-1,0 0 1,11 1 0,-6-2 75,0-1 1,0 0 0,0-1-1,0 0 1,0-1 0,15-6-1,-22 8-93,-1-1 0,1 0 0,0-1 0,-1 1 0,0-1 0,1 0 0,-1 0 0,0 0 0,-1-1 0,1 1 0,-1-1 0,1 0 0,-1 0 0,0 0 0,0 0 0,-1 0 0,3-7 1,-4 9-24,0-1 1,-1 1 0,0-1 0,1 0 0,-1 1 0,0-1 0,0 1 0,-1-1 0,1 0 0,0 1 0,-1-1 0,0 1 0,0-1 0,1 1 0,-1-1 0,-1 1 0,-1-3 0,1 1-16,0 1 0,0-1 0,0 1 0,-1 0 0,1 0 0,-1 0 0,0 1-1,0-1 1,0 1 0,0-1 0,-5-1 0,4 2 26,-1-1 0,0 0-1,1 1 1,0-2 0,0 1 0,0 0-1,0-1 1,0 0 0,-3-4 0,7 7-7,0 1 0,0-1 0,0 0 0,0 1 0,0-1 0,0 1 0,0-1 0,0 1 0,0-1 0,0 0 0,0 1 0,0-1 0,0 1 0,1-1 0,-1 1 0,0-1 0,1 1 0,-1-1 0,0 1 0,1-1 0,-1 1 0,0-1 0,1 1 0,-1 0 0,1-1 0,-1 1 0,1-1 0,14-8-176,-13 8 143,59-29 7,33-19 90,28-25-306,-118 71 258,-1 1 0,1 0 0,0 0 0,0 0 0,1 1 1,-1-1-1,0 1 0,0 0 0,7-1 0,-9 2-18,-1 0 0,1 0 0,-1 0 0,1 1 0,-1-1 0,0 0 0,1 1 0,-1-1-1,1 1 1,-1-1 0,0 1 0,1-1 0,-1 1 0,0 0 0,0 0 0,0 0-1,0 0 1,0 0 0,0 0 0,0 0 0,0 0 0,0 0 0,0 0 0,0 0 0,0 1-1,-1-1 1,1 0 0,-1 1 0,1-1 0,0 3 0,41 125-166,-37-117 213,0-1-1,0 1 0,1-1 1,1-1-1,10 15 0,-13-20-20,0 0-1,0-1 0,0 1 0,1-1 1,-1 0-1,1 0 0,0 0 1,1-1-1,-1 0 0,0 0 1,1 0-1,11 4 0,-11-6 40,0-1 0,1 0 0,-1 0 0,0 0-1,0 0 1,1-1 0,-1 0 0,0 0 0,0-1 0,8-3-1,-2 0 25,0 0 0,0-1 0,-1 0 0,12-8 0,4-8-28,0-2 1,41-47 0,-39 40-142,-28 29 69,0 1 0,0 0 0,1 0 0,-1-1 0,1 1 0,-1 0 0,1 0 0,-1 0 0,3-1 0,-4 2 12,1 0 0,-1 0 0,0 0 1,0 0-1,0 0 0,1 0 0,-1 0 0,0 0 0,0 0 0,1 0 0,-1 0 1,0 0-1,0 0 0,1 0 0,-1 0 0,0 1 0,0-1 0,0 0 0,1 0 1,-1 0-1,0 0 0,0 0 0,0 0 0,1 1 0,-1-1 0,0 0 1,0 0-1,3 12-160,-11 86-250,5-75 457,1 1-1,0 0 0,2-1 0,1 1 1,4 28-1,-5-49 2,1 0-1,0-1 1,0 1 0,0 0-1,0 0 1,0-1 0,1 1-1,-1-1 1,1 1 0,-1-1-1,1 0 1,0 0 0,4 4 0,-5-5-7,0 0 0,1 0 0,-1-1 0,1 1 0,-1 0 1,1-1-1,-1 1 0,1-1 0,0 1 0,-1-1 1,1 0-1,-1 0 0,1 0 0,0 0 0,-1 0 1,1 0-1,0 0 0,-1 0 0,1-1 0,-1 1 1,1-1-1,-1 1 0,1-1 0,-1 0 0,1 1 1,1-3-1,5-1 20,-2-1 1,1 0 0,0-1-1,-1 0 1,0 0-1,8-10 1,30-47-135,-43 61 76,42-73 63,-7 10 15,-33 59-136,0 1 0,1 0 1,0 0-1,6-7 0,-10 12 53,0 0-1,1 0 0,-1-1 0,0 1 0,0 0 0,0 0 0,1-1 0,-1 1 0,0 0 0,0 0 0,0 0 0,1 0 0,-1-1 0,0 1 0,1 0 0,-1 0 0,0 0 0,0 0 1,1 0-1,-1 0 0,0 0 0,1 0 0,-1 0 0,0 0 0,0 0 0,1 0 0,-1 0 0,0 0 0,1 0 0,-1 0 0,0 0 0,0 0 0,1 0 0,-1 0 0,0 0 1,1 0-1,-1 1 0,0-1 0,0 0 0,0 0 0,1 0 0,-1 1 0,0-1 0,0 0 0,1 0 0,-1 0 0,0 1 0,0-1 0,0 0 0,0 0 0,0 1 0,1-1 0,-1 0 1,0 1-1,0-1 0,0 0 0,0 0 0,0 1 0,0-1 0,0 0 0,0 1 0,0-1 0,0 0 0,0 1 0,0-1 0,0 0 0,0 1 0,-1 24-72,1-23 49,-40 231-151,24-155 213,-67 330 32,-19-50 0,91-327 10,-2-1 1,-1 0 0,-33 52-1,46-80-69,-7 10 40,0 0-1,-1-1 0,-13 13 0,12-15 24,-1-1 0,-20 11 0,23-14-38,-2 1 0,1-1 0,-1 0 0,0 0 0,-1-1 0,-20 5 0,25-8-25,0 0 0,0 0 0,0-1 0,0 0 1,0 0-1,0-1 0,0 1 0,0-1 0,0-1 0,0 1 0,0-1 0,-9-4 0,6 1-4,0 0-1,0-1 1,0 0 0,1-1 0,0 0 0,-11-12 0,4 1-2,-25-36 1,23 27 29,1-1 1,2-1-1,-21-59 0,33 83-25,1-1-1,-1 0 0,1 0 0,0-1 0,0 1 0,1 0 1,0 0-1,0 0 0,1-8 0,0 10-10,0 1-1,-1-1 1,2 1 0,-1 0 0,0-1-1,1 1 1,-1 0 0,1 0 0,0 0-1,0 0 1,0 0 0,1 0-1,-1 1 1,1-1 0,-1 1 0,1-1-1,0 1 1,4-3 0,6-2 5,1 1 0,-1 0-1,24-6 1,50-9 39,-58 15-17,200-36-72,-147 29 45,111-32-84,-176 40 38,8-2-1014,41-18 0,-50 17-1172,23-15-1,-15 8 133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6:52.415"/>
    </inkml:context>
    <inkml:brush xml:id="br0">
      <inkml:brushProperty name="width" value="0.05" units="cm"/>
      <inkml:brushProperty name="height" value="0.05" units="cm"/>
    </inkml:brush>
  </inkml:definitions>
  <inkml:trace contextRef="#ctx0" brushRef="#br0">9 81 8896,'-9'-14'4032,"23"19"-3520,0-2 1856,9 3-1409,40-12 1505,7 3-1408,49-11 160,3 7-704,30-11-256,-15 10-160,15-8-160,-16 7 32,2 9-8479,-24 9 4607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45.860"/>
    </inkml:context>
    <inkml:brush xml:id="br0">
      <inkml:brushProperty name="width" value="0.05" units="cm"/>
      <inkml:brushProperty name="height" value="0.05" units="cm"/>
    </inkml:brush>
  </inkml:definitions>
  <inkml:trace contextRef="#ctx0" brushRef="#br0">315 68 3392,'-5'-22'3498,"5"20"-3310,0 0-1,0 0 1,1 1 0,-1-1-1,0 0 1,0 0-1,-1 1 1,1-1-1,0 0 1,0 0-1,-1 1 1,1-1-1,-1 0 1,0 1-1,1-1 1,-1 1-1,0-1 1,0 1-1,0-1 1,0 1-1,0-1 1,0 1-1,-1 0 1,0-2-1,1 3 168,-4-4 184,4 5-549,1-1 1,-1 0-1,1 0 0,-1 1 1,1-1-1,0 0 0,-1 0 1,1 1-1,-1-1 0,1 1 0,-1-1 1,1 0-1,0 1 0,-1-1 1,1 1-1,0-1 0,0 1 1,-1-1-1,1 1 0,0-1 1,0 1-1,0-1 0,-1 2 1,-19 52 621,-23 95 1,2-5-25,11-57-72,-36 114 409,49-142-680,-12 85 0,3 13 992,23-148-686,0-12 23,1-15-835,2 0-1941,6-34-1,-5 44 1787,1-3-927,1-1 1,1 0 0,0 1 0,0 0 0,13-22 0,1 8-989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46.266"/>
    </inkml:context>
    <inkml:brush xml:id="br0">
      <inkml:brushProperty name="width" value="0.05" units="cm"/>
      <inkml:brushProperty name="height" value="0.05" units="cm"/>
    </inkml:brush>
  </inkml:definitions>
  <inkml:trace contextRef="#ctx0" brushRef="#br0">18 149 4224,'-3'-4'480,"-9"-13"582,12 17-990,0 0 1,0-1-1,-1 1 0,1 0 1,0-1-1,0 1 1,0 0-1,-1 0 0,1-1 1,0 1-1,0 0 1,0-1-1,0 1 0,0-1 1,0 1-1,0 0 1,0-1-1,0 1 0,0 0 1,0-1-1,0 1 1,0 0-1,0-1 0,0 1 1,0 0-1,0-1 1,0 1-1,0 0 0,0-1 1,1 1-1,-1 0 1,0-1-1,0 1 0,0 0 1,1-1-1,-1 1 1,1-1-1,22-6 790,1 0-1,0 2 1,0 1-1,1 0 1,28 1-1,-15 0-110,51-10 1,20-10-210,2 4 0,223-8 0,-310 28-419,38 6 0,-55-4-328,-19-3-1928,-1 2-478,-19 14-2861,16-8 3280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46.657"/>
    </inkml:context>
    <inkml:brush xml:id="br0">
      <inkml:brushProperty name="width" value="0.05" units="cm"/>
      <inkml:brushProperty name="height" value="0.05" units="cm"/>
    </inkml:brush>
  </inkml:definitions>
  <inkml:trace contextRef="#ctx0" brushRef="#br0">34 122 4064,'-24'4'1307,"24"-4"-1279,-1 1 0,1-1 0,-1 0 0,1 0 0,-1 0 0,1 0 0,0 1 0,-1-1 0,1 0 0,-1 0 0,1 1 0,0-1 0,-1 0 0,1 1 0,-1-1 0,1 0 0,0 1 0,0-1 0,-1 1 0,1-1 0,0 0 0,0 1 0,-1-1 0,1 1 0,0-1 0,0 1 0,0-1 0,0 1 0,0 0 0,-1-1 161,12-4 4567,20-1-2644,8-2-1130,73-29 973,-67 21-1380,67-15-1,82 11-384,-115 15 212,-67 3-710,18-1 1657,-30 2-1529,1 0 0,0 0 0,-1 0 0,1 0-1,0-1 1,-1 1 0,1 0 0,0 0 0,-1-1 0,1 1-1,0 0 1,-1 0 0,1-1 0,-1 1 0,1-1 0,-1 1-1,1-1 1,-1 1 0,1-1 0,-1 1 0,1-1 0,-1 1 0,0-1-1,1 0 1,-1 1 0,0-1 0,1 1 0,-1-1 0,0 0-1,0 0 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49.099"/>
    </inkml:context>
    <inkml:brush xml:id="br0">
      <inkml:brushProperty name="width" value="0.05" units="cm"/>
      <inkml:brushProperty name="height" value="0.05" units="cm"/>
    </inkml:brush>
  </inkml:definitions>
  <inkml:trace contextRef="#ctx0" brushRef="#br0">127 188 4064,'7'-10'1074,"-5"8"-298,0 0-1,0 0 1,-1-1-1,1 1 1,-1 0-1,2-4 0,-3 6-691,0-1 1,0 1-1,0 0 0,0-1 0,0 1 0,0-1 0,0 1 0,0-1 0,0 1 0,0-1 0,0 1 1,0-1-1,0 1 0,-1-1 0,1 1 0,0-1 0,0 1 0,0-1 0,-1 1 0,1 0 0,0-1 0,-1 1 1,1-1-1,0 1 0,-1 0 0,1-1 0,0 1 0,-1 0 0,1 0 0,0-1 0,-1 1 0,1 0 1,-1 0-1,1-1 0,-1 1 0,1 0 0,-1 0 0,1 0 0,-1 0 0,-3-1-72,0 1-1,0 0 0,1 0 0,-1 0 1,0 0-1,0 1 0,1-1 0,-1 1 1,0 0-1,1 0 0,-1 0 1,-5 3-1,2 0 33,-1 0 0,0 0 1,1 0-1,-12 9 0,16-9-44,0-1-1,-1 1 1,2 0-1,-1 0 0,0 0 1,1 1-1,0-1 1,0 0-1,0 1 1,0 0-1,1-1 1,0 1-1,0 0 0,0 0 1,0 0-1,1 8 1,0 0 76,0-1 0,1 0 0,1 0 1,0 1-1,6 15 0,-5-19 15,0 1 1,2-1-1,-1 0 0,1 0 0,0-1 0,11 14 0,-12-16 18,1-1 0,0 0 0,0 0-1,1 0 1,-1-1 0,1 1 0,0-1-1,0-1 1,0 1 0,8 2 0,-13-6-79,1 1 0,0-1 1,0 0-1,0 0 0,0 1 0,0-1 1,0-1-1,-1 1 0,1 0 0,0 0 1,0-1-1,0 1 0,0-1 0,0 1 1,-1-1-1,1 0 0,0 0 0,-1 0 1,1 0-1,0 0 0,-1 0 0,0 0 1,1 0-1,-1-1 0,1 1 0,-1 0 1,0-1-1,0 0 0,1-1 0,3-4 130,0-1 0,-1 0 0,0 0 0,4-13-1,-2 5-23,15-49 126,-19 56-232,0 0 0,-1-1-1,0 1 1,-1 0 0,-1-16-1,0 18-51,1 1-1,-1 0 0,-1-1 0,1 1 0,-1 0 0,0 0 0,0 0 1,-1 0-1,0 0 0,0 0 0,0 1 0,-1 0 0,-6-8 0,7 10-27,1 0 0,-1 0 0,-1 0 0,1 1 0,0-1 0,-1 1 0,1 0-1,-1-1 1,0 2 0,0-1 0,0 0 0,0 1 0,0 0 0,-7-2-1,11 3 49,0 0-1,-1 0 0,1 0 0,0 0 0,0 0 0,0 0 0,0 0 1,-1 0-1,1 0 0,0 0 0,0 0 0,0 0 0,0 0 0,-1 0 0,1 0 1,0 0-1,0 0 0,0 0 0,0 0 0,-1 0 0,1 0 0,0 1 0,0-1 1,0 0-1,0 0 0,-1 0 0,1 0 0,0 0 0,0 0 0,0 1 1,0-1-1,0 0 0,0 0 0,0 0 0,0 0 0,-1 0 0,1 1 0,0-1 1,0 0-1,0 0 0,0 0 0,0 0 0,0 1 0,0-1 0,0 0 0,0 0 1,0 0-1,0 0 0,0 1 0,0-1 0,0 0 0,0 0 0,0 0 1,0 0-1,0 1 0,1-1 0,-1 0 0,0 0 0,0 0 0,0 0 0,0 1 1,0-1-1,0 0 0,0 0 0,1 0 0,-1 0 0,1 1 12,-1 0 0,1 0 0,0-1 0,0 1 0,-1 0 1,1-1-1,0 1 0,0-1 0,0 1 0,0-1 0,0 1 0,1 0 0,9-1 109,0 0 1,0 0-1,-1-1 1,1 0-1,0 0 0,-1-2 1,1 1-1,11-5 1,-11 3-81,74-19 325,122-39-102,-202 60-194,0 1 1,-1-1 0,1 0 0,-1 0-1,0-1 1,0 1 0,0-1-1,0 0 1,0 0 0,0 0-1,-1-1 1,4-4 0,-7 8-77,0-1 1,1 1-1,-1 0 1,0-1-1,0 1 0,0 0 1,0-1-1,1 1 1,-1 0-1,0-1 1,0 1-1,0 0 1,1 0-1,-1-1 1,0 1-1,1 0 1,-1 0-1,0 0 0,1-1 1,-1 1-1,0 0 1,1 0-1,-1 0 1,0 0-1,1-1 1,-1 1-1,0 0 1,1 0-1,-1 0 1,0 0-1,1 0 0,-1 0 1,1 0-1,-1 0 1,0 0-1,1 0 1,-1 1-1,0-1 1,1 0-1,-1 0 1,0 0-1,1 0 1,-1 0-1,0 1 0,1-1 1,-1 0-1,0 0 1,1 1-1,9 3 70,-1-1-51,0-1 0,0 0-1,1-1 1,9 1 0,24 4 43,-20-2-89,13 3-17,-33-6 36,-1-1 0,0 1 0,0 0 0,0 0 0,0 0 0,0 0 0,0 0 0,0 1 0,0-1 0,-1 1 0,1-1 0,2 4 0,-3-4 16,-1 1 0,1-1 0,-1 0 0,1 0 0,-1 1 0,0-1 0,0 0 0,1 1 0,-1-1 0,0 0 0,0 1 0,0-1 0,-1 0 0,1 1 0,0 0 0,-6 19-31,1-11 40,1 0-1,-1-1 1,-10 14-1,10-16-3,0 1 0,0 0 0,1 0 0,-6 16 0,9-20 8,0-1-1,0 1 1,1-1-1,-1 1 1,1-1-1,0 1 1,0-1-1,1 1 1,-1-1-1,1 1 1,-1-1-1,1 1 1,0-1-1,1 1 1,-1-1-1,3 6 1,-3-8-5,0 1-1,0-1 1,0 1 0,0-1 0,0 0-1,0 1 1,0-1 0,1 0 0,-1 0 0,0 1-1,1-1 1,-1 0 0,1 0 0,-1-1-1,1 1 1,0 0 0,3 1 0,-3-2 15,1 0 1,0 1 0,0-1-1,-1 0 1,1 0-1,0-1 1,0 1 0,-1 0-1,1-1 1,4-1-1,4-3 63,1 0-1,-1-1 1,0 0 0,11-9-1,-13 9-72,28-16 66,2 1 0,45-18 1,-27 17-218,72-17 0,-118 37 87,0 1-1,0 0 1,0 0-1,0 1 1,0 1-1,17 2 0,-23-1 59,0 0-1,0 0 0,0 0 0,9 5 0,8 4 71,-18-8 4,-3-3 186,-2-1-198,0 0 0,0 0 0,0 0 0,0 0 0,0 0 0,0-1 0,0 1 0,0 0 0,0-1 0,0-1 0,-2-2-26,-2 0-44,0 0 1,-1 1 0,0 0-1,1 0 1,-1 0 0,-10-4-1,8 4-31,3 2-18,0 0 0,-1 1 1,1-1-1,-1 1 0,1 0 0,-1 0 1,1 1-1,-1 0 0,0 0 0,1 0 1,-1 1-1,0-1 0,1 1 0,-1 1 0,1-1 1,0 1-1,-1 0 0,1 0 0,0 0 1,0 1-1,0 0 0,0 0 0,1 0 0,-9 8 1,11-9 29,-1 1 0,1 0 0,-1 0 0,1 0 0,0 0 0,0 1 0,0-1 1,1 0-1,-1 1 0,1 0 0,0-1 0,0 1 0,-1 6 0,2-5 22,0 1 0,0-1-1,0 1 1,1-1 0,-1 1 0,1-1 0,1 0-1,2 8 1,2 2 46,1 0 0,1-1-1,0-1 1,0 1 0,15 16-1,-6-10-56,0 0 0,1-1 0,23 18 0,-31-30 51,-1 0 0,1 0 1,0-1-1,1 0 1,-1-1-1,1 0 0,0 0 1,0-1-1,15 2 1,-18-5-20,0 0 1,0-1-1,0 0 1,0 0 0,0-1-1,0 0 1,-1 0-1,1-1 1,0 0-1,-1-1 1,1 1-1,-1-1 1,11-7 0,8-5 123,-2-1 0,31-26 1,-38 28-38,24-20 109,-2-1 1,38-44 0,-73 74-208,0-1 1,0 1-1,0-1 1,0 0-1,-1 0 1,0-1-1,0 1 1,1-7-1,-3 11-27,-1 1-1,1-1 1,-1 0-1,0 1 1,1-1-1,-1 0 0,0 1 1,0-1-1,0 0 1,-1 1-1,1-1 0,0 0 1,-1 1-1,1-1 1,-1 1-1,1-1 0,-1 1 1,0-1-1,0 1 1,1-1-1,-1 1 0,0-1 1,0 1-1,-1 0 1,1 0-1,0 0 0,0-1 1,0 1-1,-1 0 1,1 1-1,-1-1 0,1 0 1,-1 0-1,1 1 1,-1-1-1,1 0 0,-1 1 1,0 0-1,-1-1 1,-2 0-29,-1 0 0,1 0 0,0 1 0,0 0 0,-1 0-1,1 0 1,0 1 0,-1 0 0,1 0 0,0 0 0,0 1 0,0-1 0,0 1 0,0 0 0,-8 5 0,9-4 25,0-1 0,1 0 0,-1 1 0,1 0 0,0 0 0,0 0 0,0 0 0,0 1 0,0-1 0,1 1 0,-1-1 0,1 1 0,0 0 0,0 0 0,1 0 0,-1 0 0,1 1 0,0-1-1,0 0 1,-1 5 0,2-3 29,0 0 0,0-1 0,0 1 0,1 0 0,0 0 0,0-1 0,0 1-1,1-1 1,0 1 0,0-1 0,0 0 0,1 1 0,-1-1 0,1 0 0,0-1 0,1 1-1,-1 0 1,1-1 0,0 0 0,0 0 0,1 0 0,-1-1 0,1 1 0,-1-1 0,1 0-1,6 3 1,3-1 62,0 0-1,-1 0 1,1-1-1,1-1 1,-1-1-1,0 0 1,1 0 0,16-2-1,-16-1 19,0 0 1,0-1-1,0-1 1,0-1-1,0 0 1,-1-1-1,0 0 1,0-1-1,0-1 0,-1 0 1,18-12-1,7-9-48,0-2-1,41-42 1,-16 2-452,-63 70 402,0 0-1,0 0 1,0 0-1,1 0 1,-1 0-1,0 0 1,0-1-1,0 1 1,1 0 0,-1 0-1,0 0 1,0 1-1,0-1 1,1 0-1,-1 0 1,0 0 0,0 0-1,0 0 1,1 0-1,-1 0 1,0 0-1,0 0 1,0 0-1,0 0 1,1 1 0,-1-1-1,0 0 1,0 0-1,0 0 1,0 0-1,0 0 1,0 1 0,1-1-1,-1 0 1,0 0-1,0 0 1,0 0-1,0 1 1,0-1-1,0 0 1,0 0 0,0 0-1,0 1 1,0-1-1,0 0 1,0 0-1,0 0 1,0 1-1,3 11-140,-2-1 74,0 1 1,-1 0 0,0 0-1,-4 21 1,1 5 62,-16 160 39,12-142 124,-5 31 298,12-86-423,0 0-1,0 0 0,0 0 1,0-1-1,-1 1 0,1 0 0,0 0 1,0 0-1,-1 0 0,1 0 1,0 0-1,-1 0 0,1 0 1,-1-1-1,1 1 0,-1 0 1,1 0-1,-2 1 0,1-2-6,1 0 1,-1 0-1,1 0 0,-1 0 1,1 0-1,-1 0 0,1 0 0,-1 0 1,1 0-1,-1 0 0,1 0 1,-1 0-1,1 0 0,0-1 0,-1 1 1,1 0-1,-1 0 0,1 0 1,-1-1-1,1 1 0,0 0 1,-1 0-1,1-1 0,-1 0 0,-2-2 30,0 0 0,0 0 0,1 0-1,-1 0 1,1-1 0,-3-5 0,-18-46-89,11 26 5,-16-31 1,19 45-125,7 10-4,4 10-88,57 101 192,-51-94 179,1 0 0,1 0 0,0-1 0,0 0 0,1-1 0,15 11 0,-8-8 104,25 13 0,-36-22-194,1 0 0,0-1 1,0 0-1,0 0 0,0-1 0,14 2 1,57-2 530,-50-3-1430,-13 2-3492,-2 4 1141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1.030"/>
    </inkml:context>
    <inkml:brush xml:id="br0">
      <inkml:brushProperty name="width" value="0.05" units="cm"/>
      <inkml:brushProperty name="height" value="0.05" units="cm"/>
    </inkml:brush>
  </inkml:definitions>
  <inkml:trace contextRef="#ctx0" brushRef="#br0">237 116 3328,'0'0'1061,"4"-7"672,-14 4 3753,-10 3-3981,-19 2-1349,30 0-158,0 1 0,1 0 1,-1 0-1,1 0 0,0 1 0,0 0 0,0 1 1,0 0-1,1 0 0,0 0 0,0 1 0,1 0 1,-1 1-1,1-1 0,0 1 0,-8 14 1,9-14 62,0 1 1,1 0 0,0 0 0,1 0 0,-1 0 0,2 0-1,-1 1 1,1 0 0,0-1 0,1 1 0,0 0 0,0 0-1,1 0 1,0-1 0,1 1 0,0 0 0,2 10 0,-1-15 6,-1 0 1,1-1 0,0 1-1,0 0 1,0-1 0,0 1 0,0-1-1,1 0 1,0 1 0,3 2-1,-5-5-26,0 0-1,1 1 1,-1-1-1,0-1 1,1 1-1,-1 0 1,0 0-1,1 0 1,-1-1-1,1 1 1,-1-1 0,1 1-1,0-1 1,-1 0-1,1 1 1,-1-1-1,1 0 1,0 0-1,-1 0 1,1 0-1,0 0 1,-1-1-1,1 1 1,-1 0-1,1-1 1,-1 1-1,1-1 1,-1 0-1,1 1 1,1-3-1,4-2 52,-1-1 0,0-1 0,0 1 0,0-1 0,-1 0 0,0 0 0,5-12 0,-3 7 11,2-2-31,47-81 354,-47 78-493,-1-1-1,-1 0 1,8-26 0,-15 30 93,0 14-31,0 0 0,0 0 0,0 0 1,0-1-1,0 1 0,-1 0 1,1 0-1,0 0 0,0-1 1,0 1-1,0 0 0,0 0 0,0 0 1,0 0-1,0 0 0,0-1 1,0 1-1,-1 0 0,1 0 1,0 0-1,0 0 0,0 0 0,0 0 1,0-1-1,-1 1 0,1 0 1,0 0-1,0 0 0,0 0 1,0 0-1,-1 0 0,1 0 0,0 0 1,0 0-1,0 0 0,0 0 1,-1 0-1,1 0 0,0 0 1,0 0-1,0 0 0,-1 0 0,1 0 1,0 0-1,0 0 0,0 0 1,0 0-1,-1 0 0,1 0 1,0 1-1,0-1 0,0 0 0,0 0 1,0 0-1,-1 0 0,1 0 1,0 0-1,0 1 0,0-1 1,0 0-1,0 0 0,-2 2-9,1 1-1,1-1 1,-1 0 0,0 0-1,0 1 1,1-1-1,-1 0 1,1 1 0,0-1-1,0 4 1,-1 1 5,0 2 28,1 1-1,-1-1 1,2 0-1,-1 1 0,4 12 1,-3-16 4,0-1 0,1 0 1,0 0-1,0 0 0,0 0 1,1 0-1,0-1 0,0 1 1,0-1-1,7 8 0,-6-8 32,0 1-1,0-2 0,1 1 0,0 0 0,-1-1 0,1 0 0,0 0 0,1 0 0,-1-1 1,0 0-1,1 0 0,-1 0 0,1 0 0,0-1 0,0 0 0,-1 0 0,1-1 0,0 0 1,0 0-1,9-1 0,2-2 98,-1-1 0,1-1 1,-1 0-1,0-1 0,23-13 1,72-48 240,-104 62-402,53-36 163,76-69 0,-136 110-165,0-1 1,1 1-1,-1-1 0,0 1 1,0 0-1,1-1 1,-1 1-1,0 0 1,1-1-1,-1 1 1,0 0-1,1 0 0,-1-1 1,0 1-1,1 0 1,-1 0-1,1 0 1,-1 0-1,1-1 0,-1 1 1,0 0-1,1 0 1,-1 0-1,1 0 1,-1 0-1,1 0 1,-1 0-1,0 0 0,1 0 1,0 1-1,0 13-335,-1-7 421,1 7-56,-1 0 0,2 0 0,0-1 0,1 1 0,0-1 0,1 0 0,0 1 0,1-2 0,1 1 0,0-1 0,15 23 0,-18-31 5,1 1-1,1-1 0,-1 0 1,1 0-1,-1-1 0,1 1 1,0-1-1,1 0 0,-1 0 1,0-1-1,1 0 0,-1 0 1,1 0-1,0 0 0,0-1 1,0 0-1,-1 0 0,1-1 1,8 0-1,6 0 92,0-1 0,1-1 0,-1-1 0,25-7 0,-15 1-2,-1-1 0,0-2 0,0-1 0,-1-1 0,-1-2 0,0 0 0,48-40 0,-63 46-49,0-1 0,-1 0-1,11-14 1,-20 22-77,1 0 0,0-1 1,-1 0-1,0 1 0,0-1 0,0 0 0,0 0 0,-1 0 0,0 0 1,1-1-1,-1 1 0,-1 0 0,1 0 0,-1-1 0,0-6 0,0 10-1,0 0-1,0 1 1,0-1-1,0 0 0,0 1 1,-1-1-1,1 0 1,0 0-1,0 1 1,-1-1-1,1 0 0,-1 1 1,1-1-1,-1 1 1,1-1-1,-1 1 0,1-1 1,-1 1-1,1-1 1,-1 1-1,0-1 1,1 1-1,-1-1 0,0 1 1,1 0-1,-1 0 1,0-1-1,1 1 0,-1 0 1,0 0-1,0 0 1,1 0-1,-1 0 1,0 0-1,0 0 0,1 0 1,-1 0-1,0 0 1,0 0-1,1 0 0,-1 0 1,0 1-1,1-1 1,-2 0-1,-5 3-95,-1 0-1,1 0 0,-11 6 1,10-4 97,-2 0-10,0 1 0,0 0 0,0 1 0,1 0 1,1 0-1,-15 15 0,20-18 27,0 0 1,0 0-1,0 0 1,0 1-1,0-1 1,1 1 0,0 0-1,0-1 1,0 1-1,1 0 1,0 0-1,-1 0 1,2 0-1,-1 1 1,1-1 0,-1 0-1,2 10 1,1-7 74,0 0 0,0 0 1,1 0-1,0 0 0,0-1 0,1 0 1,0 1-1,0-1 0,1 0 1,0-1-1,11 12 0,-12-13-24,1-1 1,-1 1-1,1-1 0,0 0 1,1-1-1,-1 1 0,1-1 0,0-1 1,-1 1-1,1-1 0,0 1 0,1-2 1,-1 1-1,0-1 0,0 0 0,8 0 1,-2-1 15,-1-1 1,1-1 0,-1 0 0,1-1 0,-1 0 0,17-7 0,66-35 45,-59 26-432,-16 10 222,48-22-4706,-28 21 2057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5.516"/>
    </inkml:context>
    <inkml:brush xml:id="br0">
      <inkml:brushProperty name="width" value="0.05" units="cm"/>
      <inkml:brushProperty name="height" value="0.05" units="cm"/>
      <inkml:brushProperty name="color" value="#004F8B"/>
    </inkml:brush>
  </inkml:definitions>
  <inkml:trace contextRef="#ctx0" brushRef="#br0">42 6 9568,'2'-5'6362,"0"24"-4117,3 60 1481,-10 144-1,-12-47-1997,-6 94-1531,18-205-1786,4-53-1510,16-43-7790,-14 28 11053,5-11-2440,0 1 0,1-1 1,14-21-1,10-3 169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5.633"/>
    </inkml:context>
    <inkml:brush xml:id="br0">
      <inkml:brushProperty name="width" value="0.05" units="cm"/>
      <inkml:brushProperty name="height" value="0.05" units="cm"/>
    </inkml:brush>
  </inkml:definitions>
  <inkml:trace contextRef="#ctx0" brushRef="#br0">15 1625 2304,'-9'5'1101,"9"-5"-1031,-1 0 0,1 0 1,0 1-1,-1-1 0,1 0 1,0 0-1,0 0 0,-1 0 0,1 0 1,0 1-1,0-1 0,-1 0 1,1 0-1,0 0 0,0 1 0,0-1 1,-1 0-1,1 0 0,0 0 0,0 1 1,0-1-1,0 0 0,0 1 1,0-1-1,-1 0 0,1 0 0,0 1 1,0-1-1,0 0 0,0 1 1,0-1-1,0 0 0,0 0 0,0 1 1,0-1-1,0 0 0,0 1 0,1-1 1,-1 10 3575,0-13-3141,1-1 0,0 1 0,0-1 0,0 1 1,0 0-1,3-6 0,2-7 151,52-135 885,-43 117-1372,2 1 1,1 1-1,34-48 0,-32 56-88,1 0 0,1 2-1,1 0 1,29-20 0,-4 9 234,63-34 1,-76 44-293,-25 17-18,-1-1 0,1 2 0,16-8-1,-25 12 0,1 0 0,-1 1-1,0-1 1,0 1-1,1 0 1,-1-1-1,1 1 1,-1 0-1,0 0 1,1 0-1,-1 0 1,0 0-1,1 0 1,-1 0-1,0 1 1,1-1-1,-1 0 1,0 1-1,1-1 1,-1 1-1,0-1 1,0 1-1,1 0 1,-1 0 0,0-1-1,0 1 1,0 0-1,0 0 1,0 0-1,0 0 1,0 0-1,0 0 1,-1 0-1,1 1 1,0-1-1,-1 0 1,1 0-1,-1 1 1,1 0-1,1 3 29,-1-1 0,0 1 0,0 0 0,-1-1-1,1 1 1,-1 0 0,0-1 0,-1 1 0,1 0-1,-2 5 1,-52 228 1147,52-224-955,2-14-215,0 0 0,0 0 0,0 0 0,0 0 0,0 1 0,0-1 0,0 0 1,0 0-1,0 0 0,0 0 0,0 0 0,0 0 0,0 0 0,0 0 0,0 0 0,0 0 1,0 0-1,0 0 0,0 0 0,0 0 0,0 0 0,0 0 0,0 1 0,0-1 0,0 0 0,0 0 1,0 0-1,0 0 0,0 0 0,0 0 0,0 0 0,0 0 0,0 0 0,0 0 0,0 0 1,0 0-1,0 0 0,0 0 0,0 0 0,0 0 0,0 0 0,0 0 0,0 1 0,0-1 0,0 0 1,0 0-1,0 0 0,1 0 0,-1 0 0,0 0 0,0 0 0,0 0 0,0 0 0,0 0 1,0 0-1,0 0 0,0 0 0,0 0 0,0 0 0,0 0 0,0 0 0,0 0 0,0 0 0,0 0 1,1 0-1,-1 0 0,0 0 0,0 0 0,0 0 0,2-4 111,10-28 132,2 0 1,25-41-1,-27 54-280,0 0-1,1 1 0,1 1 0,32-31 0,-41 44-25,0 0 0,0 0-1,0 0 1,10-4-1,-14 7 44,0 1 0,-1-1 1,1 1-1,0 0 0,0-1 0,0 1 0,0 0 0,0-1 0,0 1 0,0 0 0,-1 0 0,1 0 0,0 0 0,0 0 1,0 0-1,0 0 0,0 0 0,0 0 0,0 0 0,0 0 0,0 1 0,0-1 0,0 0 0,0 1 0,-1-1 0,1 1 1,0-1-1,0 1 0,0-1 0,-1 1 0,1 0 0,0-1 0,-1 1 0,1 0 0,-1-1 0,1 1 0,0 0 0,-1 0 0,0 0 1,1 0-1,0 1 0,0 1-15,-1 0 0,1 1 0,-1-1 0,1 0 0,-1 1 0,0-1 0,0 0 0,-1 1 0,0 3 0,-9 34 105,5-24-64,-4 36 26,7-37 168,0 0-1,-7 21 1,9-35 92,2-5-95,9-10 25,-4 3-126,11-12 121,1 0 1,39-34-1,51-29-319,-63 51-72,-36 26 86,0 1 1,0 0-1,1 1 0,0 0 1,0 0-1,0 2 0,18-6 1,-28 9 61,1 1-1,0 0 1,-1 0 0,1 0 0,-1 0 0,1 0 0,0 0-1,-1 0 1,1 1 0,-1-1 0,1 1 0,-1-1 0,1 1-1,-1-1 1,1 1 0,-1 0 0,0 0 0,1 0 0,-1 0-1,0 0 1,0 0 0,0 0 0,0 0 0,1 0 0,-2 0-1,1 1 1,0-1 0,0 0 0,1 3 0,2 4-2,0 0 0,-1 1 1,0-1-1,2 10 1,-3-8 28,17 74-186,6 20 346,-21-92-117,0 0 0,1-1-1,0 1 1,1-1 0,1 0-1,9 12 1,-13-18 10,1-1-1,0 0 1,0 0-1,0 0 1,1-1-1,6 5 1,-9-7-44,0 0 0,-1 0 0,1 0 0,0 0 0,0-1 1,1 1-1,-1 0 0,0-1 0,0 0 0,0 1 1,0-1-1,0 0 0,0 0 0,1 0 0,-1 0 1,0-1-1,0 1 0,0-1 0,3 0 0,3-3 32,0-1 0,-1 0 0,1 0 0,-1-1 0,13-12 0,-7 6 38,213-197 407,-218 201-470,-1 0 0,1 0 0,-2-1 0,1 0 0,7-14 0,-13 20-36,1 1 0,-1-1 0,0 0 0,0 1 0,0-1 0,0 0 0,0 0 1,0 0-1,-1 0 0,0 0 0,1 1 0,-1-1 0,0 0 0,0 0 0,-1 0 1,1 0-1,-1 0 0,1 0 0,-1 0 0,0 0 0,0 1 0,0-1 0,0 0 0,-1 1 1,-1-3-1,2 4-9,1 1-1,-1-1 1,0 1 0,0-1 0,0 1 0,1-1 0,-1 1 0,0 0 0,0 0 0,0-1 0,0 1 0,0 0-1,0 0 1,0 0 0,0 0 0,1 0 0,-1 0 0,0 0 0,0 0 0,0 0 0,0 0 0,0 1 0,0-1 0,0 0-1,1 1 1,-1-1 0,-1 1 0,-23 13-267,23-13 248,-5 4-49,0 1 0,0-1 0,1 1-1,-11 14 1,3-4 22,6-7 80,1 0 1,0 1 0,1 0-1,0 0 1,1 1 0,0 0-1,0-1 1,1 2 0,1-1-1,0 0 1,-3 22-1,5-19 19,-1 0-1,2 0 1,0-1-1,1 1 1,0 0-1,1 0 1,1 0-1,0-1 1,9 26-1,-10-35 14,0 0 0,0 1 0,1-1 0,0 0-1,-1 0 1,1 0 0,1 0 0,-1-1 0,0 1-1,6 3 1,-7-6-15,0 1-1,1-1 1,-1 1 0,1-1-1,-1 0 1,1 0-1,0 0 1,0 0 0,-1-1-1,1 1 1,0-1 0,0 1-1,-1-1 1,1 0-1,0 0 1,0-1 0,0 1-1,0 0 1,-1-1-1,4-1 1,9-3 69,-1-1 0,0 0 0,19-13 0,40-30 154,-38 25-258,52-38-26,61-37 101,-128 86-154,-10 7 21,-1 0 0,2 1 0,15-7 0,-23 11 45,1 0 0,-1 0 0,0 0 0,0 1 0,1-1 0,-1 1 0,0 0 0,1 0 0,-1 0 0,0 1 0,1-1 0,-1 1 0,0 0 0,0 0 0,1 0 0,4 2 0,-4-1 16,0 0-1,0 1 1,0-1 0,0 1-1,0 0 1,0 0-1,-1 0 1,1 0-1,-1 0 1,0 1-1,3 4 1,-5-7 245,-2-12 262,-2 2-480,0 0-1,0 0 1,-1 0 0,-1 0-1,1 1 1,-1 0 0,-11-14-1,15 21-47,0 0 0,0 0-1,-1 0 1,1 0 0,0 0-1,-1 0 1,1 1 0,-1-1-1,1 0 1,-1 1 0,1-1-1,-1 1 1,1 0 0,-1-1-1,1 1 1,-1 0 0,0 0-1,1 0 1,-1 0 0,1 0-1,-1 1 1,1-1 0,-1 0-1,0 1 1,1-1 0,-1 1-1,1-1 1,0 1 0,-1 0-1,1 0 1,0-1 0,-2 2-1,-17 23-148,16-19 141,0-1-1,1 0 1,0 1 0,-1 0 0,2-1 0,-1 1 0,1 1 0,-2 6 0,-8 52-40,10-54 74,0 8 10,0-1 0,2 1-1,0-1 1,1 1 0,0-1-1,2 1 1,7 26 0,-9-42 6,-1-1 1,1 1 0,0-1-1,0 1 1,0-1 0,0 1-1,0-1 1,1 0 0,-1 0-1,1 1 1,0-1 0,2 2-1,-3-3-10,0-1-1,0 1 0,0-1 1,0 1-1,0-1 0,0 1 1,0-1-1,0 0 0,0 0 1,0 1-1,0-1 1,0 0-1,0 0 0,0 0 1,0 0-1,0 0 0,0-1 1,0 1-1,0 0 0,0 0 1,0-1-1,0 1 0,0 0 1,0-1-1,0 1 0,0-1 1,0 0-1,0 1 1,0-1-1,1-1 0,7-6 43,0 0 0,-1 0-1,0-1 1,-1-1 0,10-13-1,3-5 22,107-124 192,-101 124-205,-2-1 0,0-1 0,-2-1-1,27-52 1,65-201-140,-114 283 78,77-261-148,-73 245 116,8-32-51,-12 45 35,1 0 1,-1 0-1,0-1 0,0 1 1,0 0-1,0-1 1,-1 1-1,-1-6 0,2 9 40,0 1 0,0 0-1,0 0 1,0 0-1,-1-1 1,1 1 0,0 0-1,0 0 1,0 0 0,0 0-1,-1-1 1,1 1-1,0 0 1,0 0 0,0 0-1,-1 0 1,1 0 0,0 0-1,0 0 1,0-1-1,-1 1 1,1 0 0,0 0-1,0 0 1,-1 0 0,1 0-1,0 0 1,0 0-1,-1 0 1,1 0 0,0 0-1,0 1 1,0-1-1,-1 0 1,1 0 0,0 0-1,0 0 1,-1 0 0,1 0-1,0 0 1,0 0-1,0 1 1,0-1 0,-1 0-1,1 0 1,0 0 0,0 0-1,0 1 1,0-1-1,0 0 1,-1 0 0,1 1-1,-11 12-165,-4 8 130,1 2 0,1 0 0,1 0-1,1 1 1,1 0 0,1 1 0,-5 26 0,-4 27-17,-7 81 0,20-115 16,-2 2 44,2 0 0,2 48 0,3-81 21,1 0-1,0 0 0,1-1 1,1 1-1,0-1 0,0 1 1,1-1-1,1 0 0,0 0 1,1-1-1,0 1 0,9 11 1,-12-19 7,0 0 1,0-1 0,0 1 0,1-1-1,-1 0 1,1 1 0,0-2-1,0 1 1,0 0 0,8 2 0,-9-3 0,0-1 1,1-1-1,-1 1 1,0 0-1,1-1 1,-1 0 0,0 0-1,1 0 1,-1 0-1,1 0 1,-1-1-1,0 1 1,1-1 0,-1 0-1,0 0 1,5-3-1,4-2 35,0 0 0,-1-1-1,1 0 1,-2-1 0,17-16 0,44-52-95,-46 48 15,-22 25 0,2-3-281,-4 14-81,-1-1 288,0 79-20,0-83 106,0 1 0,1 0 0,-1-1 0,1 1 0,0 0 0,0-1 0,0 1 0,3 3 0,-4-5 21,1 0 0,0 0-1,0-1 1,1 1 0,-1 0 0,0-1 0,0 1-1,1-1 1,-1 0 0,1 1 0,0-1-1,-1 0 1,1 0 0,0 0 0,0 0 0,2 1-1,3 0 33,-1-1 0,1 1 1,0-2-1,0 1 0,0-1 0,12-1 0,45-8 127,-50 7-155,221-53 51,-138 30-60,-66 18 27,0-2 1,35-16-1,-31 13-117,-91 46-421,47-27 450,1 0 1,-14 15 0,9-8 30,-6 6 38,1 0 0,1 2 0,0 0 1,-21 40-1,35-56-11,0 0 0,0 1 1,1-1-1,-1 1 0,2 0 1,-3 9-1,4-14 7,0 1 1,-1-1-1,1 0 1,0 0-1,0 1 1,1-1-1,-1 0 1,0 0-1,1 0 1,-1 1-1,1-1 0,0 0 1,0 0-1,-1 0 1,2 0-1,-1 0 1,0 0-1,0 0 1,0 0-1,1-1 1,-1 1-1,4 2 1,-3-3 10,-1 0 0,1 0 0,0 0 0,0 0 0,0-1 0,0 1 0,-1-1 0,1 1 0,0-1 0,0 0 0,0 0 0,0 0 0,0 0 0,0 0 0,0 0 0,0-1 0,0 1 0,0 0 0,-1-1 0,1 0 0,0 1 0,0-1 0,0 0 0,-1 0 0,1 0 0,1-1 0,5-3 0,-1-1 0,0 1 0,-1-1 0,11-12 0,16-22 178,39-67 1,-32 47-195,-27 41-42,-9 14 22,1-1 1,-1 1-1,-1-1 0,1 0 1,-1 0-1,0 0 1,2-8-1,-5 9-403,-2 5 131,-5 10 9,-8 18 179,11-17 87,1 1 1,1 0-1,0 0 1,1 0-1,0 0 1,0 0-1,2 0 1,-1 0-1,4 18 1,-3-28 19,-1 0 0,0 0 0,1 0 0,-1 0 0,1 0 0,0 0 0,0 0 1,0 0-1,0 0 0,0 0 0,0-1 0,0 1 0,1 0 0,-1-1 0,0 1 0,1-1 0,0 1 0,-1-1 0,1 0 0,0 1 1,0-1-1,-1 0 0,1 0 0,0 0 0,0-1 0,0 1 0,0 0 0,0-1 0,0 1 0,1-1 0,-1 0 0,0 0 0,0 0 0,0 0 1,0 0-1,0 0 0,4-1 0,5-1 30,0-1-1,-1 0 1,1-1 0,0 0 0,15-9-1,214-116 487,-222 118-519,0-1 0,-1 0 0,0-1 1,-1-1-1,0 0 0,-2-1 0,1-1 0,-2-1 0,13-19 0,21-42-61,37-87-1,-72 140 51,115-224 2,-14-34-90,-106 259 36,-1 0 1,-1-1 0,3-30-1,-8 53 19,0 1 0,0-1 0,0 1 0,0-1 0,0 1 0,0-1 0,0 1 0,0 0 0,0-1 0,-1 1 0,1-2 0,-1 3 27,1 0 0,0-1 0,0 1 0,0 0 1,0 0-1,0 0 0,-1 0 0,1 0 0,0 0 0,0 0 0,0 0 0,0 0 0,-1 0 0,1 0 0,0 0 0,0 0 0,0 0 0,0 0 0,-1 0 1,1 0-1,0 0 0,0 0 0,0 0 0,0 0 0,0 0 0,-1 0 0,1 0 0,0 0 0,0 0 0,0 0 0,0 1 0,0-1 0,-1 0 0,1 0 1,-11 11-186,-21 32 86,2 1 0,2 1 1,-38 85-1,51-91 35,1 0-1,-15 77 1,25-96 113,-11 72-25,-7 153 1,20-217 30,1 79 27,1-63-4,5 16 165,-5-59-227,0-1-2,0 1 0,0 0 0,0-1 0,0 1 0,0 0 0,0-1 0,0 1 0,0 0 0,1-1 0,-1 1 0,0 0 0,0-1 1,0 1-1,1-1 0,-1 1 0,0 0 0,1-1 0,-1 1 0,1 0 0,9 13 67,-9-11-40,1-1 1,1 0-1,-1 0 0,0 0 0,0-1 1,1 1-1,-1 0 0,4 1 0,1 1-97,-2-2 81,0 1 1,0-1-1,0 0 0,0 0 1,1-1-1,-1 1 0,1-1 1,-1 0-1,1-1 0,-1 1 1,1-1-1,7-1 0,8-1 114,41-11-1,-18 4-168,85-17 88,-102 19 51,-1-1-1,45-20 1,-62 24-66,-1-1 0,0 1 0,0-2 1,0 1-1,13-13 0,-19 15-39,1 0 1,0 0-1,-1-1 1,1 1-1,-1 0 1,0-1-1,0 0 1,0 1-1,-1-1 1,0 0-1,1 0 1,-1 0-1,0 0 1,-1 0-1,1-8 1,-1 11-12,0 1 0,0-1 1,0 0-1,0 1 0,-1-1 1,1 0-1,0 1 0,-1-1 1,1 0-1,0 1 0,-1-1 1,1 1-1,-1-1 1,1 1-1,-1-1 0,1 1 1,-1-1-1,1 1 0,-1-1 1,0 1-1,1 0 0,-1-1 1,0 1-1,1 0 0,-1 0 1,0-1-1,1 1 0,-1 0 1,0 0-1,1 0 1,-1 0-1,0 0 0,0 0 1,1 0-1,-1 0 0,0 0 1,0 0-1,-6 1-41,1-1 1,0 1-1,-9 3 1,-2 2 3,-1 2-1,1 0 1,0 1-1,1 1 1,-27 19-1,37-24 55,0 0 0,0 0 1,0 1-1,1-1 0,-1 1 0,1 1 0,1-1 0,-7 11 0,10-15 5,0 0 1,0 0-1,0 1 0,0-1 0,1 1 1,-1-1-1,0 1 0,1-1 0,0 1 1,0 0-1,0-1 0,0 1 0,0-1 1,0 1-1,1-1 0,-1 1 0,1-1 1,-1 1-1,1-1 0,0 1 1,0-1-1,0 0 0,1 1 0,-1-1 1,0 0-1,1 0 0,0 0 0,3 3 1,1 1 25,1-1 1,-1 0-1,1 0 1,0-1 0,1 0-1,-1 0 1,1-1-1,0 0 1,0 0-1,0 0 1,0-1 0,0-1-1,0 0 1,16 1-1,0-2 39,1 0-1,0-2 1,43-9-1,63-24-54,-52 13 19,-55 16-68,123-38 139,-142 41-151,-9 2 11,-10 1 3,2 3 0,0 0-1,0 1 1,0 1 0,0-1-1,1 2 1,-1 0-1,2 0 1,-1 1 0,-14 11-1,13-7 17,1 0 1,0 0-1,1 1 0,0 0 0,-16 26 0,21-29 15,1 0-1,0 1 0,0 0 0,1 0 1,0 0-1,0 0 0,1 0 1,1 0-1,-1 21 0,2-26 8,0 0 0,1-1 0,-1 1 0,1 0 0,0 0 0,1 0 0,-1-1 0,1 1 0,0-1 0,0 1 0,4 6 0,-4-9 4,-1-1 0,0 1 0,1 0 0,-1-1 0,1 1 0,0-1 0,0 1 0,-1-1 0,1 0 0,0 1 0,0-1 0,0 0 0,0-1 0,0 1 0,0 0 0,1 0 0,-1-1 0,0 1 0,0-1 0,0 0 0,1 0 0,-1 0 0,0 0 0,0 0 0,1 0 0,-1-1 0,3 0 0,7-3 33,0 0-1,0-1 1,0 0-1,-1-1 1,21-14-1,54-47 12,-65 49-37,32-26 98,66-71 0,-101 94-66,-2-1-1,0-1 1,-2 0-1,20-42 0,30-100-36,-60 152-34,86-272-167,-87 275 126,-1-1-1,0 0 1,1-20 0,-6 19-75,3 11 131,0 1-1,0 0 0,-1 0 0,1-1 0,0 1 0,0 0 0,0 0 1,-1 0-1,1 0 0,0-1 0,0 1 0,-1 0 0,1 0 0,0 0 1,0 0-1,-1 0 0,1 0 0,0 0 0,-1 0 0,1 0 0,0 0 1,0 0-1,-1 0 0,1 0 0,-1 0 0,0 1-9,-1-1-1,0 1 0,1 0 1,0 0-1,-1 0 0,1 0 0,-1 0 1,1 0-1,0 1 0,0-1 1,0 0-1,0 1 0,0-1 1,-1 3-1,-14 27-106,1 1 1,-18 60-1,20-54 130,-63 182 66,65-187-4,2 1-1,0 1 0,-5 67 1,13-91 21,1 0 1,0 0-1,4 22 1,-3-28-715,1 1 1,-1 0-1,1 0 0,0-1 1,1 1-1,-1-1 1,1 0-1,6 9 0,0-2-1921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6.054"/>
    </inkml:context>
    <inkml:brush xml:id="br0">
      <inkml:brushProperty name="width" value="0.05" units="cm"/>
      <inkml:brushProperty name="height" value="0.05" units="cm"/>
    </inkml:brush>
  </inkml:definitions>
  <inkml:trace contextRef="#ctx0" brushRef="#br0">59 8 6240,'-42'-7'2005,"41"7"-1951,1 0-1,-1-1 1,0 1-1,1 0 1,-1 0-1,0 0 1,0 0-1,1 0 1,-1 0-1,0 0 1,0 0 0,1 1-1,-1-1 1,0 0-1,1 0 1,-1 1-1,0-1 1,1 0-1,-2 1 1,1 3 187,16 1 1466,178 15 1515,3-16-2807,-151-4-396,97 2 195,-106 0-2274,64 12-1,-69-5-2910,-10 3 1521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6.414"/>
    </inkml:context>
    <inkml:brush xml:id="br0">
      <inkml:brushProperty name="width" value="0.05" units="cm"/>
      <inkml:brushProperty name="height" value="0.05" units="cm"/>
    </inkml:brush>
  </inkml:definitions>
  <inkml:trace contextRef="#ctx0" brushRef="#br0">67 69 7968,'-47'-38'3616,"33"29"-3136,9 5-960,10 4 160,4-8-1376,10-1 960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7.290"/>
    </inkml:context>
    <inkml:brush xml:id="br0">
      <inkml:brushProperty name="width" value="0.05" units="cm"/>
      <inkml:brushProperty name="height" value="0.05" units="cm"/>
    </inkml:brush>
  </inkml:definitions>
  <inkml:trace contextRef="#ctx0" brushRef="#br0">1 116 4320,'0'-8'601,"0"-1"0,1 1 1,2-12-1,-1 18-400,-1 0 0,0 0 0,0 0 0,1 0 0,-1 0 1,1 0-1,-1 0 0,1 1 0,0-1 0,0 0 0,0 1 0,0 0 0,0-1 0,0 1 0,0 0 0,4-2 0,-1 1 114,12-5-60,0 0-1,1 1 1,0 1-1,0 1 0,0 0 1,0 2-1,0 0 0,0 1 1,30 2-1,43-1 370,-58 0-554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7:59.429"/>
    </inkml:context>
    <inkml:brush xml:id="br0">
      <inkml:brushProperty name="width" value="0.05" units="cm"/>
      <inkml:brushProperty name="height" value="0.05" units="cm"/>
    </inkml:brush>
  </inkml:definitions>
  <inkml:trace contextRef="#ctx0" brushRef="#br0">218 77 3136,'0'-18'1029,"0"18"-998,0-1 0,0 0 0,0 1 0,0-1 0,0 0 0,0 1-1,0-1 1,0 0 0,1 1 0,-1-1 0,0 1 0,1-1 0,-1 0 0,0 1 0,1-1 0,-1 1-1,0-1 1,1 1 0,0-2 0,2-1 194,2-5 1263,0 0 0,0 0 0,9-10 0,-11 18-1584,-2 6 31,-1 10 82,-6 19 548,-13 50 0,-20 70 358,11-40-368,17-76-343,-60 207 920,-13-23 1939,84-222-1779,4-3-487,10-12-203,14-12-474,24-12-60,164-111-477,-208 144 349,1 1 0,-1-1 0,1 1 0,0 1-1,0-1 1,15-2 0,-22 5 43,1 1 1,-1 0-1,1-1 0,-1 1 0,1 0 0,-1 0 0,1 0 0,-1 1 0,1-1 0,-1 1 1,1-1-1,-1 1 0,1 0 0,-1 0 0,0 0 0,0 0 0,1 0 0,-1 1 0,0-1 1,0 0-1,0 1 0,0 0 0,0-1 0,-1 1 0,1 0 0,-1 0 0,1 0 0,-1 0 1,1 1-1,1 3 0,-1 0 24,0 0 1,0 0-1,0 1 1,0-1-1,-1 1 1,0-1-1,-1 1 0,0-1 1,0 1-1,0-1 1,0 1-1,-1-1 1,0 1-1,-1-1 1,1 1-1,-1-1 1,-1 0-1,1 0 1,-1 0-1,0 0 1,0 0-1,-1-1 0,1 1 1,-7 6-1,2-5 65,0-1 0,0 0 0,0 0 0,-1 0 0,1-1 0,-1-1 0,-1 0 0,1 0 0,-1 0 0,-18 3 0,17-4-4,0-2 1,-1 1-1,1-2 1,-1 1 0,1-1-1,-1-1 1,1 0-1,0-1 1,-19-5 0,12 0-83,16 6 2,0 0 0,0 0 0,0 0-1,0 0 1,0 1 0,-1-1 0,1 1-1,0-1 1,0 1 0,-1 0-1,1 0 1,0 0 0,-1 0 0,-3 1-1,-4-1-112,16 1-134,7 3 198,-1-1 0,23 3 0,13 2 42,-32-4 80,-1 0 0,1-1 0,-1-1 0,1 0-1,0-1 1,0-1 0,-1-1 0,1 0 0,0-1 0,-1 0 0,1-2 0,-1 1 0,24-11 0,3-5 170,0-2-1,-1-3 1,53-39 0,-47 25-125,-42 33-37,2 1-311,-6 18 15,-1-4 197,0 0 0,-1 0 0,0 0 0,0 0 0,-1 0 0,-1 0 0,-4 11 0,-5 11 44,12-29-2,-1-1 0,1 0 0,-1 0 0,1 1 0,0-1 0,0 0 0,0 1 0,0-1 0,0 0 0,0 0 0,1 1 0,-1-1 0,2 3 0,-2-4 1,1 0 1,0 0 0,-1-1-1,1 1 1,0 0 0,0-1-1,0 1 1,0 0 0,0-1-1,0 1 1,0-1 0,0 0-1,0 1 1,0-1 0,0 0-1,0 1 1,0-1 0,0 0-1,0 0 1,0 0 0,2 0-1,27-3 316,-5-2-244,1-1 0,-1-1 0,0-2 0,0 0-1,-1-2 1,-1-1 0,0 0 0,0-2 0,-1-1 0,-1 0 0,20-20 0,14-15-267,-55 50 175,0-1 0,1 1 0,-1-1 0,0 1-1,1 0 1,-1-1 0,0 1 0,1 0 0,-1-1-1,1 1 1,-1 0 0,1 0 0,-1-1 0,1 1 0,-1 0-1,1 0 1,-1 0 0,1-1 0,-1 1 0,1 0-1,-1 0 1,1 0 0,-1 0 0,1 0 0,-1 0 0,1 0-1,-1 0 1,1 0 0,-1 1 0,1-1 0,-1 0-1,1 0 1,-1 0 0,1 0 0,-1 1 0,1-1 0,-1 0-1,1 1 1,-1-1 0,0 0 0,1 1 0,-1-1-1,1 0 1,-1 1 0,1 0 0,0 1-13,0 0 0,-1 0 0,1 0 0,0 0 0,-1 0 1,1 0-1,-1 1 0,1-1 0,-1 0 0,0 3 0,-2 24-59,-2 1 0,0-1 1,-2 0-1,-10 28 0,-1 7 36,-35 135 159,38-154-86,-2-1 1,-31 59 0,-5-16 14,43-75 63,0 0 1,0-1-1,-1 0 0,-19 16 0,23-22-27,-1-1-1,0 1 0,1-1 0,-2-1 0,1 1 1,0-1-1,-1-1 0,1 1 0,-1-1 1,0 0-1,0-1 0,-10 1 0,13-2-48,0 0 0,0 0 1,0-1-1,0 0 0,0 1 0,0-2 0,0 1 0,0-1 0,0 1 0,0-1 0,1-1 1,-1 1-1,1-1 0,-1 0 0,1 0 0,0 0 0,0 0 0,0-1 0,1 1 0,-5-7 1,0-1-17,1 0 0,0-1 0,1 0 0,0 0 0,1 0 0,1-1 0,-5-18 0,5 11-71,0-1-1,1 1 1,2-1-1,0-29 0,1 43 41,1 0 0,0 0 0,0 0 0,0 0 0,1 0 0,0 0 0,0 0 0,1 1 0,0-1 0,0 1-1,0 0 1,1 0 0,0 0 0,0 0 0,1 1 0,-1-1 0,1 1 0,0 0 0,1 1 0,-1-1 0,1 1 0,7-4 0,1 1 11,1 0 0,1 2 0,-1 0 0,1 0 0,20-2 0,-5 2 18,58 0 1,-69 5-45,0 1 0,0 1 1,0 1-1,-1 1 0,1 0 0,-1 2 0,0 0 1,0 1-1,-1 1 0,0 1 0,30 19 1,-37-19-3972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8:03.814"/>
    </inkml:context>
    <inkml:brush xml:id="br0">
      <inkml:brushProperty name="width" value="0.05" units="cm"/>
      <inkml:brushProperty name="height" value="0.05" units="cm"/>
    </inkml:brush>
  </inkml:definitions>
  <inkml:trace contextRef="#ctx0" brushRef="#br0">219 1063 4224,'0'-18'1365,"0"18"-1328,0-1 0,0 0 0,0 1-1,1-1 1,-1 0 0,0 1 0,0-1 0,0 1-1,0-1 1,0 0 0,1 1 0,-1-1 0,0 1-1,1-1 1,-1 1 0,0-1 0,1 1-1,-1-1 1,1 1 0,-1-1 0,1 0 0,1 0 198,-1-4 955,1 10 383,0-4-1530,-1 1 1,0-1-1,1 1 0,-1 0 1,0-1-1,0 1 0,0 0 1,0 0-1,0 0 0,0 0 1,0 0-1,-1 0 0,1 0 1,-1 0-1,1 0 0,-1 1 1,0-1-1,0 0 0,0 3 1,0 6 109,-1-1 1,-4 20 0,-2-2 360,-17 39-1,6-16-191,-50 177 764,-43 123 2063,100-322-728,20-45-1120,11-39-490,-10 32-690,83-192 220,-69 167-300,3 0 1,41-56 0,-44 72-19,61-93-276,35-112 254,-75 144-194,-39 81 122,1-1 0,0 1 0,15-18 0,-21 27 50,1 1 0,1-1 0,-1 1 0,0 0 0,0-1-1,1 1 1,-1 1 0,1-1 0,0 0 0,0 1 0,-1-1 0,1 1 0,0 0 0,0 0 0,0 0 0,0 0 0,0 0 0,1 1 0,-1 0 0,0-1 0,0 1 0,5 1 0,-4 0 1,-1 0 1,0 0-1,0 1 0,1-1 0,-1 1 0,0 0 0,-1 0 0,1 0 0,0 1 0,0-1 0,-1 0 0,0 1 1,1 0-1,-1 0 0,0-1 0,0 1 0,-1 1 0,1-1 0,2 5 0,1 4-55,-1 1 0,1 0 0,3 24 0,-5-14 46,0 0 1,-2 0 0,0 0-1,-2 1 1,-1-1 0,-6 35-1,1-29 122,0 0 0,-2 0 0,-2-1 0,-22 45 0,30-66-8,-1-1 0,0 1-1,0-1 1,-1 0 0,0 0-1,-9 9 1,12-13-57,0-1 0,1 0 1,-1 1-1,0-1 1,0 0-1,0 0 0,0 0 1,0-1-1,0 1 0,0 0 1,0-1-1,-1 1 1,1-1-1,0 0 0,0 1 1,0-1-1,-1 0 0,1-1 1,0 1-1,0 0 0,0-1 1,0 1-1,-1-1 1,1 1-1,0-1 0,0 0 1,-2-1-1,-3-2 6,0-1 1,1 0-1,-1 0 1,1 0-1,0 0 1,0-1-1,1 0 0,-7-10 1,0-3-38,-20-37 0,31 54-20,0 0 0,0-1 0,0 1 0,0-1 0,1 1 0,-1-5 0,1 7 10,-1-1 1,1 1-1,0 0 1,0-1 0,0 1-1,1-1 1,-1 1 0,0-1-1,0 1 1,0-1-1,0 1 1,0 0 0,0-1-1,1 1 1,-1-1 0,0 1-1,0 0 1,1-1 0,-1 1-1,0 0 1,0-1-1,1 1 1,-1 0 0,0-1-1,1 1 1,-1 0 0,1 0-1,-1-1 1,0 1-1,1 0 1,-1 0 0,1 0-1,-1 0 1,1 0 0,-1-1-1,0 1 1,1 0 0,-1 0-1,1 0 1,-1 0-1,1 0 1,0 0 0,0 1 1,1-1 0,-1 0 0,1 1 0,-1-1 0,1 1 1,-1 0-1,0-1 0,1 1 0,1 1 0,8 4-94,9 1 23,-9-4 79,-1 1 0,0-1 0,1-1-1,0 0 1,20 1 0,45-7 112,118-22 1,-138 17-110,-3-1 42,-1-2 1,94-34 0,-88 20-15,79-47 0,-119 63 1,2-2 67,35-28 0,-98 82-180,1 2-1,-35 50 1,24-31 204,51-60-104,-8 9 26,-16 24 0,24-33-20,0 0 0,0 0 0,1 1 0,-1-1 1,1 1-1,0-1 0,0 1 0,0-1 0,1 1 1,-1-1-1,1 1 0,0 0 0,0 4 0,0-7-2,0 0 0,0 0 0,1-1 0,-1 1 0,0 0 0,0 0 0,1-1 0,-1 1 0,0 0 0,1-1 0,-1 1 0,1 0 0,-1-1 1,1 1-1,-1-1 0,1 1 0,-1-1 0,1 1 0,0-1 0,-1 1 0,1-1 0,0 0 0,-1 1 0,1-1 0,0 0 0,-1 1 0,1-1 0,0 0 0,0 0 0,-1 0 0,1 0 0,0 0 0,0 0 0,-1 0 0,1 0 0,0 0 0,0 0 0,-1 0 0,2-1 0,3 0 21,1 0 1,-1-1-1,0 0 1,7-2-1,0-3 63,-1 1-1,0-1 1,0-1-1,0 0 1,16-16-1,-5 1-16,25-32 0,4-14-239,43-79 0,-87 132 58,-5 11-55,-2 6-157,-2 4 246,-33 85-465,31-76 561,0-1 0,1 1 0,1 1-1,-2 26 1,4-38-21,0 0 0,1 0 0,-1 1 0,0-1 0,1 0-1,0 0 1,0 1 0,0-1 0,0 0 0,0 0 0,1 0-1,-1 0 1,1-1 0,0 1 0,0 0 0,0-1 0,0 1-1,0-1 1,0 1 0,1-1 0,-1 0 0,1 0 0,0 0-1,0-1 1,4 3 0,-1-1 27,1-1-1,-1 0 1,1-1 0,-1 1-1,1-1 1,0 0 0,0-1-1,0 0 1,0 0-1,-1 0 1,12-3 0,2-1 20,0 0 0,-1-2 0,0-1 0,0 0 0,0-1 1,30-19-1,-27 12-53,0 0 0,-1-2 0,0-1 0,29-32 0,-35 31-199,18-25 1,-14 99-318,-16-41 491,-1-1 0,0 1-1,-1 27 1,-1-29 34,0 0 0,1 1 0,0-1 0,1 0 0,6 22 0,-7-31-8,0 0 0,0 0-1,0 0 1,0-1 0,1 1 0,-1 0 0,1-1-1,0 0 1,3 5 0,-3-6 6,0 0 0,-1 0 0,1 0 1,0 0-1,-1 0 0,1-1 0,0 1 0,0-1 1,0 1-1,0-1 0,0 1 0,0-1 0,-1 0 1,1 0-1,0 0 0,0 0 0,4-1 0,10-1 57,0-1 0,-1-1 1,1-1-1,-1 0 0,19-9 0,67-40-11,-99 53-56,26-16 35,-1 0 0,-1-2 0,0-1 0,-1-1-1,22-25 1,-12 6-24,-2-1-1,35-56 1,47-102 40,-71 116-105,-4-2 0,42-130 0,-81 212 42,0 0-29,0 0-1,0 0 1,0 0 0,0 0-1,-1 0 1,1 0 0,-1-1-1,0 1 1,0 0 0,-1-6-1,1 8 31,0 1-1,0 0 0,0 0 0,0-1 1,0 1-1,0 0 0,0 0 0,0-1 1,0 1-1,0 0 0,0 0 0,0-1 1,0 1-1,0 0 0,-1 0 0,1 0 1,0-1-1,0 1 0,0 0 0,0 0 1,0 0-1,-1-1 0,1 1 0,0 0 1,0 0-1,0 0 0,-1 0 0,1-1 1,0 1-1,0 0 0,-1 0 0,1 0 1,0 0-1,0 0 0,-1 0 1,1 0-1,0 0 0,0 0 0,-1 0 1,1 0-1,0 0 0,0 0 0,-1 0 1,1 0-1,0 0 0,0 0 0,-1 0 1,1 0-1,0 0 0,0 1 0,-1-1 1,1 0-1,0 0 0,0 0 0,0 0 1,-1 0-1,1 1 0,0-1 0,0 0 1,0 0-1,0 0 0,-1 1 0,1-1 1,0 0-1,0 1 0,-15 19-184,14-19 183,-109 194-313,88-149 275,2 1 0,3 0-1,1 1 1,2 1 0,3 1-1,1 0 1,-3 62 0,10-65 150,2 54 1,2-86-59,1 0 1,0 0 0,0-1-1,2 1 1,0-1-1,1 0 1,12 27 0,-16-39-28,0 0 0,1 0 1,-1 0-1,0 0 0,1 0 1,0 0-1,-1 0 0,1-1 1,0 1-1,0-1 0,0 1 1,0-1-1,0 1 0,0-1 1,0 0-1,1 0 0,-1 0 0,0-1 1,1 1-1,-1 0 0,0-1 1,1 0-1,-1 1 0,1-1 1,-1 0-1,1 0 0,-1 0 1,0-1-1,1 1 0,-1-1 1,1 1-1,-1-1 0,0 0 1,1 0-1,-1 0 0,3-1 1,11-8 105,26-18 1,-11 6-55,11-8-4,-1-1 0,-1-3 1,-2-1-1,51-60 0,-73 72-119,-11 16-29,0 0-1,0 1 1,8-8-1,-8 10-13,-3 4-110,-7 13-165,-100 211 220,100-213 200,0 1 0,1 0 0,0-1 0,1 1 0,0 1 0,-2 17 0,5-29-34,0 0-1,1 0 0,-1 0 0,0 0 1,0 0-1,1 0 0,-1-1 0,0 1 1,1 0-1,-1 0 0,1 0 1,-1 0-1,1 0 0,-1-1 0,1 1 1,0 0-1,-1 0 0,1-1 0,0 1 1,0-1-1,-1 1 0,1-1 0,0 1 1,0-1-1,0 1 0,0-1 1,0 0-1,1 1 0,4 1 47,-1-1 0,1 0 0,10 0 0,-10 0-51,20 0 22,-1-1-1,1-1 1,-1-1-1,1-1 1,-1-1-1,38-11 1,-19 1-11,39-11-13,130-60 0,-209 84-15,-1-1 0,0 0 1,0 0-1,0 0 0,0 0 1,0-1-1,3-3 0,-6 6 5,1 0 1,-1 0-1,0 0 0,0 0 0,0 0 1,0-1-1,1 1 0,-1 0 0,0 0 0,0 0 1,0 0-1,0-1 0,0 1 0,0 0 0,0 0 1,0 0-1,1-1 0,-1 1 0,0 0 1,0 0-1,0-1 0,0 1 0,0 0 0,0 0 1,0 0-1,0-1 0,0 1 0,0 0 0,-1 0 1,1 0-1,0-1 0,0 1 0,0 0 1,0 0-1,0-1 0,-8-1-36,-12 3-138,9 3 117,0 1 0,0 0 1,1 1-1,0 0 0,0 1 1,0 0-1,-10 11 0,4-4 55,1 1-1,0 0 0,-20 28 1,29-35 28,1 1 0,-7 17 0,11-24-16,0 0 0,0 1 0,0-1 0,0 0 1,1 0-1,-1 1 0,1-1 0,0 0 1,0 1-1,0-1 0,0 0 0,0 1 0,0-1 1,1 0-1,-1 1 0,1-1 0,-1 0 0,2 3 1,-1-4-3,0 0 0,-1 0 1,1 0-1,0-1 0,0 1 1,0 0-1,0 0 0,0-1 1,0 1-1,0-1 1,0 1-1,0-1 0,0 1 1,0-1-1,0 0 0,0 1 1,0-1-1,1 0 0,-1 0 1,0 0-1,0 0 0,2 0 1,28-5 182,-24 4-137,4-2-13,16-2 80,0-2 1,51-19-1,-28 5-87,0-3 0,62-40 0,-80 41-24,-2-1 1,0-1 0,-2-2-1,49-60 1,-21 19-2,86-99 19,-136 160-26,201-230-105,-133 135 135,96-179 0,-165 272-87,9-18-69,-13 25 99,-1 1 1,1 0-1,-1-1 1,1 1-1,-1-1 0,0 1 1,1 0-1,-1-1 0,0 1 1,0-1-1,0 1 1,0-1-1,-1 1 0,1-1 1,0 1-1,-1-3 1,1 4 19,0 0-1,0 0 1,-1-1 0,1 1 0,0 0 0,0 0 0,0 0 0,0-1 0,0 1 0,-1 0 0,1 0 0,0 0 0,0 0 0,0-1 0,0 1 0,-1 0-1,1 0 1,0 0 0,0 0 0,-1 0 0,1 0 0,0 0 0,0 0 0,0-1 0,-1 1 0,1 0 0,0 0 0,0 0 0,-1 0 0,1 0 0,0 0-1,0 0 1,-1 0 0,1 1 0,0-1 0,0 0 0,-1 0 0,1 0 0,0 0 0,-7 3-54,0 0-1,1 1 1,0-1 0,0 1-1,0 1 1,0-1 0,-8 10-1,-26 24-33,-51 63 0,-30 56 82,105-135-37,-20 27 58,3 1 0,2 2 0,2 1 0,3 1 0,2 1 0,3 2 0,-23 91 0,36-116-104,-23 124 71,29-138 66,1 0 1,0 1-1,1-1 0,1 0 1,1 0-1,6 30 1,-6-42-12,0 1 1,1 0-1,0-1 0,0 1 1,0-1-1,1 0 1,4 6-1,-6-9-16,0 0 0,1-1 1,0 1-1,-1 0 0,1-1 0,0 0 0,0 1 0,0-1 0,1 0 0,-1-1 0,0 1 0,1-1 1,-1 1-1,1-1 0,4 1 0,2-1 51,0 0-1,0-1 1,1 0 0,-1 0-1,18-4 1,51-15 147,-44 10-156,-1 0 38,0-1 0,49-21 0,-72 26-61,0-2 0,0 1 0,0-1 0,12-11 0,-18 13-35,1 0 0,-1 0 0,-1-1 0,1 0 0,-1 0 0,0 0 1,0 0-1,4-10 0,-7 12-17,1 0-1,-1 0 1,0 1 0,0-1 0,0 0-1,-1 0 1,1 0 0,-1 0-1,0 0 1,0 0 0,-1 0 0,1 0-1,-1 0 1,0 0 0,0 0 0,-3-6-1,3 8 2,0 0 0,0-1 0,0 1 0,-1 1 0,1-1 0,-1 0 0,0 0 0,1 0 0,-1 1 0,0-1 0,0 1 0,0 0 0,0-1 0,0 1 0,0 0 0,-1 0 0,1 0 0,0 1 0,-1-1 0,1 0 0,0 1 0,-1 0 1,1-1-1,-1 1 0,1 0 0,0 0 0,-1 0 0,1 1 0,-3 0 0,-7 1-13,0 1 1,1 0-1,0 0 1,0 2-1,0-1 1,0 1-1,1 1 1,-12 8-1,8-5-20,1 1 0,1 1 1,0 0-1,0 1 0,-15 20 0,21-24 69,1-1 0,0 2 0,0-1 0,-5 14 0,9-19-12,0 1-1,0-1 1,0 0-1,0 1 1,1-1 0,-1 1-1,1-1 1,0 0 0,0 1-1,0-1 1,0 1-1,1-1 1,-1 1 0,1-1-1,0 0 1,2 6 0,0-4 28,1 0 1,-1 0 0,1 0 0,0 0 0,0 0-1,1-1 1,-1 0 0,1 0 0,0 0 0,0-1 0,1 1-1,-1-1 1,1-1 0,10 5 0,-1-1 81,1-2-1,0 0 1,-1 0 0,26 1 0,-22-4-20,-1-1 0,1-1 1,0-1-1,-1 0 0,1-1 1,-1-1-1,24-9 0,-6 0-47,-1-2 0,53-32 0,-50 23 130,-2-2 0,34-31 0,27-21-47,-92 75-178,-1 0 1,1 0-1,0 1 0,8-3 1,-13 5 32,1-1 1,0 1-1,0 0 1,0 0-1,0 0 1,0-1-1,0 1 1,-1 0 0,1 0-1,0 0 1,0 1-1,0-1 1,0 0-1,0 0 1,1 1-1,-2-1 6,0 1-1,1-1 1,-1 0-1,1 1 1,-1-1-1,0 1 1,1-1-1,-1 1 1,0-1 0,0 1-1,1-1 1,-1 1-1,0-1 1,0 1-1,0-1 1,0 1-1,0 0 1,0-1-1,0 1 1,0-1-1,0 1 1,0-1 0,0 1-1,0 0 1,0-1-1,0 1 1,-1 0-1,0 5-70,-1 0 0,0 0 0,-1 1 0,1-2 0,-1 1 0,-7 10 0,-26 33-24,27-38 55,-34 38 46,-3 4 254,34-36-44,-28 27 1,35-39-177,0-1 1,0 0-1,-1 1 1,0-2 0,0 1-1,0-1 1,0 1-1,0-2 1,-10 4 0,14-5-18,0-1 1,0 0-1,0 1 1,-1-1-1,1 0 1,0 0 0,0 0-1,0 0 1,0-1-1,-1 1 1,1 0 0,0-1-1,0 0 1,-4-1-1,1-1 33,0 0 0,0-1 1,0 1-1,-4-5 0,5 4-75,-1 0 0,1 0 1,-1 1-1,0 0 0,0 0 0,-7-3 1,0 0-64,16 8 14,0 0 100,1 0 1,-1 0 0,1-1-1,0 1 1,7 1 0,10 2-40,77 25-20,-84-27 78,0 1-1,0-2 1,1 0 0,29-1-1,63-8 253,-96 5-285,78-11-46,-78 10-440,0 0-1,0-1 0,0 0 1,-1 0-1,14-8 0,-9-4-2720,-2 3 980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8:04.343"/>
    </inkml:context>
    <inkml:brush xml:id="br0">
      <inkml:brushProperty name="width" value="0.05" units="cm"/>
      <inkml:brushProperty name="height" value="0.05" units="cm"/>
    </inkml:brush>
  </inkml:definitions>
  <inkml:trace contextRef="#ctx0" brushRef="#br0">13 7 7808,'-13'-7'12958,"13"7"-12975,0 1 0,0-1 0,0 0 1,0 0-1,0 1 0,0-1 0,0 0 0,0 1 0,0-1 1,0 0-1,1 0 0,-1 1 0,0-1 0,0 0 0,0 0 0,0 1 1,0-1-1,1 0 0,-1 0 0,0 1 0,0-1 0,0 0 0,1 0 1,-1 0-1,0 1 0,0-1 0,0 0 0,1 0 0,-1 0 1,0 0-1,0 0 0,1 0 0,-1 1 0,0-1 0,1 0 0,23 6-924,-12-4-3282,-7-2 428,8 3-749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48:04.702"/>
    </inkml:context>
    <inkml:brush xml:id="br0">
      <inkml:brushProperty name="width" value="0.05" units="cm"/>
      <inkml:brushProperty name="height" value="0.05" units="cm"/>
    </inkml:brush>
  </inkml:definitions>
  <inkml:trace contextRef="#ctx0" brushRef="#br0">18 135 4992,'-17'0'2240,"20"4"-1952,11-4 1760,11 0-1184,36 0 1632,10 0-1440,38-7 320,-1-2-800,44-12-65,-10 3-319,10-11 256,-21 8-256,-3 0-2847,-18 9 1439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21.954"/>
    </inkml:context>
    <inkml:brush xml:id="br0">
      <inkml:brushProperty name="width" value="0.05" units="cm"/>
      <inkml:brushProperty name="height" value="0.05" units="cm"/>
      <inkml:brushProperty name="color" value="#004F8B"/>
    </inkml:brush>
  </inkml:definitions>
  <inkml:trace contextRef="#ctx0" brushRef="#br0">835 414 3392,'1'1'5250,"1"-3"-3607,-1 1-1570,-1 1 0,0-1 0,0 0-1,1 1 1,-1-1 0,0 0 0,0 1 0,0-1 0,0 1-1,0-1 1,0 0 0,0 1 0,0-1 0,0 0 0,0 1-1,0-1 1,0 0 0,-1 0 0,-15-34 2214,4 10-1427,8 16-723,-1 1 1,0 0-1,0 0 1,-1 1-1,0-1 1,0 1-1,-1 0 1,-12-10-1,17 15-89,-8-7 20,-1 1 1,0-1 0,0 2-1,0-1 1,-1 1-1,0 1 1,0 0-1,-1 1 1,0 1 0,0 0-1,0 0 1,0 1-1,-17-1 1,-2 1-80,-1 1 0,1 2 1,-50 6-1,64-3-11,0 1 1,0 0-1,0 2 0,0 0 1,1 1-1,0 1 0,0 1 0,1 0 1,0 1-1,1 0 0,0 2 1,1 0-1,-24 24 0,26-19 40,1-1 0,0 1-1,2 1 1,0 0 0,-11 30 0,9-16 105,1 0-1,1 0 1,2 0 0,-4 40-1,7-22 4,2-1 1,5 56-1,-1-77-61,2 0 1,0 0-1,2 0 1,1-1-1,1 0 1,17 38-1,-20-58-27,0 1-1,0-1 0,1 1 0,-1-1 0,2-1 0,-1 1 0,1-1 0,0 0 0,0-1 1,0 0-1,1 0 0,0 0 0,0-1 0,0 0 0,16 5 0,5-1 83,0 0-1,1-2 1,42 3-1,-27-4 45,1-3 0,0-1 0,90-11 0,-111 6-104,-1-1-1,-1-1 0,1-1 0,-1-1 0,0-1 1,-1-1-1,0-1 0,0-1 0,21-16 0,-34 21-25,0-1 0,0-1 0,0 1 0,-1-1 0,-1-1 0,0 1 0,0-1 0,-1 0 0,0-1 0,5-11 0,-9 16-25,1 1 0,-1-1 0,0 0 0,-1 0 1,0 0-1,0 0 0,0 0 0,0 0 0,-1 0 0,0-1 0,0 1 0,-1 0 1,0 0-1,0 0 0,0 0 0,-1 0 0,0 0 0,0 0 0,0 1 1,-6-10-1,7 13-43,0 0 1,-1 0 0,1 0 0,0 0 0,-1 1 0,0-1-1,1 1 1,-1-1 0,0 1 0,0-1 0,0 1-1,1 0 1,-1 0 0,-1 0 0,1 0 0,0 0-1,0 1 1,0-1 0,-4 0 0,3 1-1,1 0 1,-1 1 0,1-1-1,0 1 1,-1-1 0,1 1-1,0 0 1,-1 0 0,1 0-1,0 0 1,0 0 0,0 1-1,0-1 1,0 1 0,0-1-1,0 1 1,-3 3 0,-3 5 14,1 0 0,-1 1 0,2 0 0,0 0 0,0 0 0,1 1 0,0 0 0,1 0 1,1 0-1,-3 13 0,5-21 22,1 0 0,-1 0 0,1 0 0,0 0-1,0 0 1,1 0 0,-1 0 0,1 0 0,0-1 0,0 1 0,0 0 0,0 0 0,1-1 0,3 6 0,-2-4 3,0-1-1,0 0 1,0 0 0,1-1 0,0 1-1,-1-1 1,2 0 0,-1 0-1,9 5 1,1-2 49,0 0 0,0-1 0,1 0 0,0-1-1,-1-1 1,22 2 0,-23-4 67,0 0 1,0-1-1,0-1 1,0 0-1,0 0 0,20-6 1,-26 5-83,0 0 0,1-1 1,-1 0-1,-1 0 0,1 0 1,0-1-1,-1 0 1,0 0-1,0-1 0,0 0 1,0 0-1,6-8 0,-8 9-14,-1-1 0,0 1-1,0-1 1,-1 0-1,0 0 1,1 0 0,-2 0-1,1 0 1,-1 0-1,1 0 1,-1-1-1,-1 1 1,1-1 0,-1-6-1,0 4-13,-1 0-1,-1 0 1,1 1-1,-1-1 0,0 1 1,-1-1-1,0 1 1,0 0-1,-6-9 1,4 7-60,-1-1 1,-1 2-1,1-1 1,-2 1-1,1 0 1,-1 0 0,0 1-1,-1 0 1,1 1-1,-1 0 1,-1 0-1,1 1 1,-1 0-1,-12-5 1,15 9 3,1-1 0,-1 1-1,1 0 1,-1 1 0,0 0 0,1 0-1,-9 1 1,11-1 32,0 1 1,-1 0-1,1 0 0,0 0 0,0 0 0,0 1 0,0 0 0,0-1 1,0 2-1,0-1 0,-4 4 0,7-6 11,1 1 0,0-1-1,-1 1 1,1-1 0,-1 1 0,1-1 0,-1 1-1,1-1 1,0 1 0,-1 0 0,1-1-1,0 1 1,0-1 0,0 1 0,-1 0 0,1-1-1,0 1 1,0 0 0,0-1 0,0 1-1,0 0 1,0-1 0,0 1 0,0 0 0,1-1-1,-1 1 1,0 0 0,0-1 0,0 1-1,1 0 1,-1-1 0,0 1 0,1-1 0,-1 1-1,0-1 1,1 1 0,-1-1 0,1 1 0,-1-1-1,1 1 1,-1-1 0,1 1 0,0-1-1,2 3-4,-1-1 0,1-1 1,0 1-1,0 0 0,0-1 0,0 1 0,5 1 0,20 2 50,0 0 0,0-2 0,1-1 0,-1-2 0,1 0 0,-1-2 0,56-11 0,-63 8 22,-1-2 0,0 0 0,0-1 0,0-1 0,-1-1 0,0 0 1,-1-2-1,-1 0 0,21-18 0,13-6 116,-40 28 4,-11 8-191,1 0 0,-1 0 0,0 0 0,0-1 0,0 1 0,1 0 1,-1 0-1,0 0 0,0 0 0,1 0 0,-1 0 0,0 0 0,0 0 0,0 0 0,1 0 0,-1 0 0,0 0 0,0 0 1,0 0-1,1 0 0,-1 0 0,0 0 0,0 1 0,0-1 0,1 0 0,-1 0 0,0 0 0,0 0 0,0 0 0,1 0 1,-1 1-1,0-1 0,0 0 0,0 0 0,0 0 0,0 0 0,1 1 0,-1-1 0,0 0 0,0 0 0,0 0 0,0 1 1,0-1-1,0 0 0,0 0 0,0 1 0,0-1 0,0 0 0,0 0 0,0 0 0,0 1 0,0-1 0,1 14-72,-1-13 68,-16 216 369,3-94-165,11-103-155,1-14-5,0 0 0,0 0 0,1 0 0,0 0 1,0 0-1,1 0 0,-1 0 0,1 0 0,0 0 0,3 6 1,-4-11-21,0-1 0,1 1 0,-1-1 0,0 0 0,1 1 1,-1-1-1,0 0 0,1 0 0,-1 1 0,0-1 1,1 0-1,-1 0 0,0 1 0,1-1 0,-1 0 0,1 0 1,-1 0-1,1 0 0,-1 0 0,0 1 0,1-1 0,-1 0 1,1 0-1,-1 0 0,1 0 0,-1-1 0,1 1 0,-1 0 1,0 0-1,1 0 0,-1 0 0,1 0 0,-1 0 0,1-1 1,-1 1-1,0 0 0,1 0 0,-1-1 0,1 1 1,20-15 282,-17 11-195,16-12-2,-2-1 1,22-26 0,-21 22-105,29-25-1,-36 34 11,-10 10-38,0 0-1,0 0 1,0 0 0,0 0 0,0 0 0,1 0 0,-1 1 0,0-1 0,1 1-1,2-2 1,-4 4 12,-1 0-1,1 1 1,0-1-1,-1 0 0,1 0 1,0 0-1,-1 0 1,1 0-1,-1 1 1,0-1-1,1 0 1,-1 0-1,0 1 0,0-1 1,0 0-1,0 2 1,0 0-11,1 10 12,-1-1 1,0 1 0,-3 16 0,1-16-5,1 0 1,0 0-1,2 20 1,0-27 17,0 1-1,0-1 1,0 0 0,1 1-1,0-1 1,0 0 0,1 0 0,3 7-1,-4-11 18,0 1-1,0-1 0,0 0 1,0 0-1,0 1 0,1-1 1,-1-1-1,1 1 0,-1 0 1,1-1-1,0 1 0,0-1 1,0 0-1,0 0 0,-1 0 1,1 0-1,1 0 0,-1-1 1,5 1-1,1-1 0,0 0 0,1 0 0,-1-1 0,0 0 0,1-1 0,-1 0 1,0 0-1,15-7 0,-10 4 40,-1-2-1,1 0 1,-1-1 0,18-13 0,-21 12-8,0 0 0,0-1 0,0 0-1,-1-1 1,-1 0 0,13-22 0,-19 30-36,34-61-71,44-106 0,-49 99 34,3-3 117,27-90 0,-6-48-113,-46 163-49,-2 1 1,1-76 0,-11 82-197,3 41 238,0-1 0,-1 0 0,1 0-1,0 1 1,-1-1 0,1 0 0,-1 1 0,0-1 0,0 1 0,1-1 0,-1 1 0,0-1 0,0 1-1,0-1 1,-1 1 0,1 0 0,0 0 0,0 0 0,-1-1 0,-1 0 0,3 2 21,-1 0 0,1 0 0,-1 0 0,1 0 0,-1 0 0,1 0 1,-1 0-1,1 0 0,-1 0 0,1 0 0,-1 0 0,1 1 0,0-1 1,-1 0-1,1 0 0,-1 0 0,1 1 0,-1-1 0,1 0 0,0 0 1,-1 1-1,1-1 0,-1 0 0,1 1 0,0-1 0,-1 1 0,-5 5-55,1 0 0,0 0 1,0 1-1,1 0 0,-6 10 0,-17 42-24,7-11 96,-21 87 1,1 53 71,33-129-76,1 0 1,4 1 0,8 103-1,-5-145 12,0 1 0,2-1 0,0 0 0,2 1 0,0-2 0,0 1 0,14 26 0,-18-40 18,1-1 0,0 0 0,-1 0 0,1 0-1,1 0 1,-1 0 0,0-1 0,1 1 0,-1 0-1,1-1 1,0 0 0,0 0 0,0 0 0,0 0 0,0 0-1,0-1 1,0 1 0,1-1 0,-1 0 0,1 0-1,-1 0 1,1 0 0,-1-1 0,1 1 0,-1-1 0,1 0-1,0 0 1,3-1 0,14-1-19,0-2 0,0-1 0,0 0 0,-1-2 0,37-16-1,-9-1 46,50-33-1,-76 40-13,-18 13-68,0 1 1,0 0-1,0 0 0,8-4 0,-12 7 19,0 0 0,0 0-1,1 0 1,-1 0 0,0 0 0,0 0-1,0-1 1,0 1 0,0 0 0,0 0-1,0 0 1,1 0 0,-1 0 0,0 0-1,0 0 1,0 0 0,0 0 0,0 0-1,1 0 1,-1 0 0,0 0-1,0 0 1,0 0 0,0 0 0,0 0-1,0 0 1,1 0 0,-1 0 0,0 0-1,0 1 1,0-1 0,0 0 0,0 0-1,0 0 1,0 0 0,1 0-1,-1 0 1,0 0 0,0 0 0,0 0-1,0 1 1,0-1 0,0 0 0,0 0-1,0 0 1,0 0 0,0 0 0,0 0-1,0 1 1,0-1 0,0 0-1,0 0 1,0 0 0,0 0 0,0 0-1,0 0 1,0 1 0,0-1 0,0 0-1,-4 14-166,-12 19 36,6-18 94,2 1 0,0 0 0,-8 22 0,14-32 43,0 0 0,0 0 0,1 0 0,0 0 0,0 0 0,1 1 0,-1-1 0,1 0 0,1 0 0,-1 1 0,1-1 0,0 0 0,3 8 0,-3-11 14,1 0 0,-1 0 0,1 0 0,0 0 0,0 0 0,0-1 0,0 1 0,0-1 0,1 1 0,-1-1 0,1 0 0,0 0 0,0 0 0,-1 0 0,1 0 0,0-1 1,1 1-1,-1-1 0,0 0 0,0 0 0,1 0 0,-1 0 0,0-1 0,6 1 0,1 0 66,0-1 0,0 0 0,0-1 0,0 0 0,0-1 1,20-5-1,-24 6-62,-1-1 0,1 0 1,0 0-1,-1-1 1,1 0-1,-1 0 0,0 0 1,0-1-1,0 1 1,5-7-1,-5 4-4,-1-1 1,0 0-1,0 0 0,-1 0 1,0-1-1,0 1 0,2-12 1,-4 14-27,0 0 1,0 0-1,0 0 1,-1 0-1,0-1 1,0 1 0,0 0-1,-1 0 1,0-1-1,0 1 1,0 0 0,-1 0-1,-3-8 1,4 11-11,0-1 1,-1 0 0,1 1 0,-1-1 0,1 1-1,-1-1 1,0 1 0,0 0 0,-1 0-1,1 0 1,0 0 0,-1 0 0,1 1-1,-1-1 1,1 1 0,-1-1 0,0 1-1,1 0 1,-1 0 0,0 0 0,0 0 0,0 1-1,0-1 1,0 1 0,-3 0 0,-6 1 8,1 0 0,0 1 1,0 0-1,0 1 0,1 0 1,-1 1-1,-15 7 1,12-4 29,-1-2 1,-19 6-1,30-10-26,8-2 35,11-2 40,3-4-18,-1-2 0,1 0 0,-1-1 0,18-14 0,-18 12-33,72-56 66,9-7-60,-85 67-8,0 0 1,1 1 0,0 0 0,0 1-1,27-7 1,-31 10 2,0 1 1,-1 0-1,1 1 0,0 0 1,18 0-1,-25 1-5,-1 1 0,0-1 0,1 1 0,-1-1 0,0 1 1,0 0-1,0 0 0,1 0 0,-1 0 0,0 0 0,0 0 0,0 1 1,-1-1-1,1 0 0,0 1 0,0 0 0,-1-1 0,1 1 0,-1 0 0,1 0 1,-1 0-1,0 0 0,0 0 0,0 0 0,0 0 0,0 1 0,-1-1 1,1 0-1,0 0 0,-1 4 0,2 5 17,-1 0 1,-1 0-1,0 0 0,-1 0 1,-3 21-1,-18 54 245,21-83-260,-38 111 370,51-121-281,-1 0-1,0-1 1,13-11 0,10-12-116,1-3 84,2 3 0,1 0 0,47-27 1,-82 56-97,0 1 1,0-1 0,0 1 0,0 0 0,0 0-1,1 0 1,-1 0 0,0 0 0,0 1 0,1 0-1,-1-1 1,4 1 0,-6 1 17,0-1 1,1 0-1,-1 1 0,0-1 1,0 1-1,0-1 0,1 1 1,-1-1-1,0 1 1,0 0-1,0 0 0,0-1 1,0 1-1,0 0 0,0 0 1,0 0-1,-1 0 1,1 0-1,0 1 0,0-1 1,-1 0-1,1 0 0,-1 0 1,1 0-1,-1 1 1,0-1-1,1 0 0,-1 1 1,0-1-1,0 0 0,0 1 1,0 1-1,0 17 31,-1 0 0,-1 0 0,-1 0 0,-1 0 1,-9 27-1,-4 27 125,16-56 269,1-18-412,0 0-1,0 0 1,0 0-1,0 0 1,0 0 0,0 0-1,0 1 1,0-1-1,0 0 1,0 0 0,0 0-1,1 0 1,-1 0-1,0 0 1,0 0 0,0 0-1,0 0 1,0 0-1,0 0 1,0 1 0,1-1-1,-1 0 1,0 0-1,0 0 1,0 0 0,0 0-1,0 0 1,0 0 0,0 0-1,1 0 1,-1 0-1,0 0 1,0 0 0,0 0-1,0 0 1,0 0-1,0 0 1,1-1 0,-1 1-1,0 0 1,0 0-1,0 0 1,0 0 0,0 0-1,0 0 1,0 0-1,0 0 1,1 0 0,-1 0-1,0 0 1,0-1-1,0 1 1,0 0 0,19-24 280,-13 14-280,17-24-14,22-46 0,-4 6-88,-38 69 73,1-1 0,0 1 0,0 0-1,1 0 1,0 0 0,0 0 0,0 1 0,11-8 0,-16 12 12,1 0 1,-1-1 0,1 1-1,-1 0 1,1 0 0,-1-1-1,1 1 1,-1 0-1,1 0 1,0 0 0,-1 0-1,1 0 1,-1 0-1,1 0 1,0 0 0,-1 0-1,1 0 1,-1 0-1,1 0 1,-1 0 0,1 1-1,0-1 1,-1 0 0,1 0-1,-1 1 1,1-1-1,-1 0 1,1 1 0,-1-1-1,1 0 1,-1 1-1,0-1 1,1 1 0,-1-1-1,1 1 1,-1-1-1,0 1 1,1-1 0,-1 1-1,0-1 1,0 1-1,0-1 1,1 1 0,-1-1-1,0 1 1,0 0 0,2 5-40,-1 0 0,0-1 0,1 11 0,5 173 150,-7-174 51,0-13-133,0 0 0,0 0 0,0 0 1,0 0-1,1-1 0,-1 1 0,1 0 1,-1 0-1,1 0 0,0-1 0,0 1 0,0 0 1,0-1-1,1 3 0,-1-3-11,0-1-1,-1 1 1,1-1-1,0 1 1,-1-1-1,1 1 1,0-1-1,0 0 1,-1 1-1,1-1 1,0 0-1,0 0 1,0 1-1,-1-1 1,1 0-1,0 0 1,0 0-1,0 0 1,0 0-1,-1 0 1,1 0-1,0 0 1,0-1-1,0 1 1,0 0-1,-1 0 1,1-1-1,0 1 1,0 0-1,-1-1 1,1 1-1,0-1 1,-1 1-1,2-1 1,10-10-11,1-1 0,-2 0-1,0 0 1,0-1 0,9-15 0,-2 4 2,-5 7 5,101-124-203,-84 106 274,94-113-24,-101 117-79,-2-1-1,-1 0 0,17-40 0,-23 42 48,-2-1-1,-1-1 0,8-39 1,-9 20-164,-2 0 0,2-83 0,-23 179-552,-53 362 812,57-318-49,3 1 0,11 142 0,-2-200 113,1-1-1,16 61 1,-19-91-159,-1 0-1,0 0 0,0 1 0,1-1 1,-1 0-1,1 0 0,-1 0 1,1 0-1,0 0 0,-1 0 0,1 0 1,0 0-1,0 0 0,-1 0 1,1 0-1,0 0 0,0 0 1,0 0-1,0-1 0,0 1 0,0 0 1,0-1-1,1 1 0,-1-1 1,0 1-1,0-1 0,2 1 0,-2-2 4,1 1 0,-1 0-1,1-1 1,-1 1-1,0-1 1,1 0 0,-1 1-1,0-1 1,0 0-1,1 0 1,-1 1-1,0-1 1,0 0 0,0 0-1,0-1 1,0 1-1,0 0 1,0 0 0,1-3-1,6-9-53,-1-1 0,0 0 0,-1 0 0,0 0 0,-1-1 0,-1 0 0,-1 0 0,4-24 0,-1 7-16,-5 30 40,-1 0-1,1 1 1,-1-1-1,1 1 1,0 0-1,-1-1 1,1 1 0,0-1-1,0 1 1,0 0-1,0 0 1,0-1-1,0 1 1,1 0-1,-1 0 1,2-1-1,-1 2 18,0 0-1,-1 0 1,1 0-1,0 1 0,0-1 1,0 0-1,0 1 1,-1 0-1,1-1 1,0 1-1,-1 0 1,1 0-1,2 1 0,-2-1 8,17 8 99,1 0 1,-1-2 0,30 7 0,64 8-153,-69-18-398,-16-3-3951,-27-1 4258,12-2-4269,-9-14-7760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25.439"/>
    </inkml:context>
    <inkml:brush xml:id="br0">
      <inkml:brushProperty name="width" value="0.05" units="cm"/>
      <inkml:brushProperty name="height" value="0.05" units="cm"/>
      <inkml:brushProperty name="color" value="#004F8B"/>
    </inkml:brush>
  </inkml:definitions>
  <inkml:trace contextRef="#ctx0" brushRef="#br0">124 1175 4736,'4'-2'1342,"-4"4"-590,-4 4-196,3-3 1472,1-3-1986,7-1 1328,-7 1-1248,1 0 0,-1-1 0,1 1 0,-1 0-1,1 0 1,-1-1 0,0 1 0,1-1 0,-1 1 0,1 0-1,-1-1 1,0 1 0,1-1 0,-1 1 0,0-1 0,0 1-1,1-1 1,-1 1 0,0-1 0,0 0 0,6-16 1321,-5 11-1082,37-133 2077,-28 95-2068,22-62 0,12 1 10,21-56 88,-51 120-418,51-156 412,-47 135-307,0 0 179,18-116-1,-36 172-336,1 1 0,-1-1 1,0 0-1,0 1 0,-1-1 1,0 0-1,-2-7 0,3 13-5,0 0 0,0-1-1,0 1 1,0 0-1,0 0 1,0 0-1,0 0 1,0 0-1,0 0 1,0-1 0,-1 1-1,1 0 1,0 0-1,0 0 1,0 0-1,0 0 1,0 0 0,0 0-1,0 0 1,-1 0-1,1 0 1,0-1-1,0 1 1,0 0 0,0 0-1,0 0 1,-1 0-1,1 0 1,0 0-1,0 0 1,0 0 0,0 0-1,0 0 1,-1 0-1,1 0 1,0 0-1,0 0 1,0 0-1,0 0 1,0 1 0,0-1-1,-1 0 1,1 0-1,0 0 1,0 0-1,0 0 1,-9 8-165,-5 10 12,8-8 129,1 1 1,0-1 0,0 1 0,1 0-1,-4 15 1,3-8 16,-68 244 112,43-152-23,-28 130-25,33-134-8,-25 83 546,-84 209 0,128-381-524,3-9 63,1-1-1,-1 0 0,0 1 1,-1-1-1,0 0 1,0-1-1,-7 10 0,11-16-119,0-1 1,0 1-1,0 0 0,0 0 0,0 0 0,0 0 0,-1 0 0,1 0 1,0 0-1,0 0 0,0 0 0,0 0 0,0 0 0,0 0 0,0 0 1,0 0-1,0-1 0,0 1 0,0 0 0,0 0 0,0 0 0,0 0 1,0 0-1,0 0 0,0 0 0,0 0 0,0 0 0,0 0 0,0 0 0,-1 0 1,1 0-1,0 0 0,0 0 0,0 0 0,0 0 0,0 0 0,0 0 1,0 0-1,0 0 0,0 0 0,0 0 0,0 0 0,0 0 0,0 0 1,-1 0-1,1 0 0,0 0 0,0 0 0,0 0 0,0 0 0,0 0 1,0 0-1,0 0 0,0 0 0,0 0 0,0 0 0,0 1 0,0-1 1,0 0-1,0 0 0,0 0 0,0 0 0,0 0 0,0 0 0,0 0 0,0 0 1,-1 0-1,1 0 0,2-9 169,4-11-59,2 5-91,2-1 1,0 1-1,15-18 1,7-10-27,15-23 3,3 3-1,2 1 0,119-106 1,-92 102-5,111-71 0,-158 115 2,-21 14-20,0 1 0,1-1 0,18-7 0,-30 15 26,0 0-1,0 0 1,0 0-1,0 1 1,0-1-1,0 0 1,0 0-1,0 0 1,0 0 0,0 0-1,0 0 1,0 0-1,0 0 1,0 1-1,0-1 1,0 0 0,0 0-1,0 0 1,0 0-1,0 0 1,0 0-1,0 0 1,1 0 0,-1 0-1,0 0 1,0 1-1,0-1 1,0 0-1,0 0 1,0 0-1,0 0 1,0 0 0,0 0-1,1 0 1,-1 0-1,0 0 1,0 0-1,0 0 1,0 0 0,0 0-1,0 0 1,0 0-1,0 0 1,1 0-1,-4 6 31,-17 40-15,3 2 0,1 0 1,3 1-1,-10 65 0,22-104-16,1 0 1,0-1-1,0 1 0,1 0 0,0-1 0,1 1 0,0 0 0,4 11 0,-5-17 24,0-1 0,1 1 0,-1-1 0,1 1-1,0-1 1,0 0 0,0 0 0,0 1-1,0-1 1,1-1 0,-1 1 0,1 0 0,0-1-1,0 1 1,0-1 0,0 0 0,0 0 0,1 0-1,-1 0 1,1-1 0,-1 1 0,1-1 0,6 1-1,-7-1 0,-1-1 0,1 0 1,0-1-1,0 1 0,0 0 0,-1-1 0,1 0 0,0 1 0,0-1 0,-1 0 0,1 0 1,-1-1-1,1 1 0,-1 0 0,1-1 0,-1 0 0,0 1 0,0-1 0,0 0 0,0 0 0,3-5 1,1 0 14,-1-1 1,0 1 0,-1-1 0,1 0 0,3-12 0,3-15 47,-1-1 1,-1-1-1,4-52 0,-11 75-83,0-2 5,-1 1 1,-2-23-1,1 30-36,-1 1 1,0-1-1,0 1 1,-1-1-1,0 1 0,-4-12 1,4 16 16,0 0 0,0 0 0,0 0 0,-1 0 0,1 0 0,-1 0 0,0 1 0,1-1 0,-1 1 0,0 0 0,0-1 0,-1 1 0,1 1 1,0-1-1,-1 0 0,1 1 0,-1 0 0,1 0 0,-8-1 0,11 1 7,0 1 0,0-1 0,0 1 0,0-1 1,0 1-1,0-1 0,0 1 0,1-1 0,-1 1 0,0-1 0,0 1 1,0-1-1,0 1 0,1-1 0,-1 1 0,0 0 0,0-1 0,1 1 1,-1-1-1,0 1 0,1 0 0,-1-1 0,0 1 0,1 0 0,-1-1 1,1 1-1,-1 0 0,1 0 0,-1-1 0,0 1 0,1 0 0,-1 0 1,1 0-1,-1 0 0,1 0 0,-1-1 0,2 1 0,3 0-11,1-1 0,0 0-1,0-1 1,0 1-1,-1-1 1,8-3 0,7-3-22,17-4 93,108-33-77,-60 24 0,-21 5 42,86-11-1,-134 25-8,-8 2-15,-1-1 0,1 0 0,-1 0 0,1-1-1,9-3 1,-13 3-54,-4 2 52,1-1-1,-1 1 0,0 0 1,1 0-1,-1 0 1,1-1-1,-1 1 1,1 0-1,-1 0 1,0 0-1,1 0 1,-1 0-1,1 0 1,-1 0-1,1 0 1,-1 0-1,1 0 1,-1 0-1,0 0 1,1 0-1,-1 0 1,1 1-1,-1-1 1,1 0-1,-1 0 1,0 0-1,1 1 1,-1-1-1,0 0 1,1 1-1,0 0 1,0-1 70,13 5-58,-9-4-8,0 1 0,0-1-1,-1 1 1,1-1 0,-1 1 0,0 0 0,0 1-1,1-1 1,5 6 0,-5-4 12,-4-4 59,-5 6-95,2-2 19,0 0 1,0-1-1,0 1 1,-1-1-1,1 0 0,-1 1 1,0-1-1,0 0 0,0-1 1,-4 4-1,-17 18 63,19-18-60,1 1 0,0 0 1,0 0-1,1 0 0,0 0 1,0 1-1,0-1 0,1 1 1,1 0-1,-1 0 0,1 0 1,0 0-1,1 0 0,0 0 1,1 9-1,1 6-3,-2-19-11,1 0 0,-1 0 0,0 0 0,1 0 0,0 0-1,0-1 1,2 5 0,-3-7 15,2 3 13,0 0 0,0 0 0,0 0 1,1 0-1,-1 0 0,6 5 0,-7-8-7,0 0 0,0 0 0,1 0-1,-1-1 1,0 1 0,1 0-1,-1-1 1,1 1 0,-1-1 0,1 0-1,-1 1 1,1-1 0,-1 0-1,1 0 1,-1 0 0,1 0 0,-1 0-1,1 0 1,-1 0 0,1-1-1,-1 1 1,1 0 0,1-2 0,8-2 24,-1-1 1,1 0 0,-1-1-1,0 0 1,0 0 0,-1-1-1,10-10 1,-1 0 28,0 2 1,1 0-1,30-17 0,3 2-96,-21 11-6,51-22 0,13-6 343,-65 30-466,39-14-1,-62 28 134,1 1 0,0 0 0,0 1 0,-1-1 0,1 1 0,0 1 0,11 0 0,-15 0 24,0 1-1,1-1 0,-1 1 0,0 0 0,0 0 0,0 0 1,0 0-1,-1 1 0,1 0 0,0 0 0,-1 0 0,1 0 0,-1 0 1,1 1-1,4 5 0,9 4 83,-17-11 159,-15-7-111,-5 7-105,-25 5-1,29-4-31,-27 4-87,-69 12-14,98-15 74,0 1 1,0 0 0,0 1-1,1 1 1,-21 12 0,30-16 32,0 1 0,0 0 0,0 0 0,0 0 0,1 1 1,-1-1-1,1 1 0,0 0 0,0 0 0,0 0 0,1 0 1,-1 0-1,1 1 0,0-1 0,1 1 0,-3 7 0,3-6 6,0-1 0,1 1 0,0-1 0,0 1 0,0-1 0,1 0 0,0 1 0,0-1 0,0 1 0,1-1 0,-1 0 0,1 0 0,0 0 0,1 0 0,2 4 0,3 3-15,0-1 0,0 0 0,1 0-1,1-1 1,0 0 0,0-1 0,23 17 0,-12-13 99,0-1 0,1 0 1,38 14-1,-52-23-64,1 0 0,0 0 0,-1 0-1,1-1 1,0-1 0,0 0 0,0 0-1,0 0 1,1-1 0,-1-1 0,17-2 0,-10-1 22,-1-1 1,0-1 0,0 0 0,19-11 0,57-39 169,-60 36-91,106-58 87,-25 15-92,-97 54-59,19-16 0,-30 22-40,0-1-1,0 1 1,0-1-1,0 0 0,-1-1 1,0 1-1,0-1 0,4-7 1,-7 11-19,1 0 0,-1 0 0,1 0 0,-1 0 1,0 0-1,0 0 0,0-1 0,0 1 0,0 0 0,0 0 1,0 0-1,0 0 0,0 0 0,0 0 0,0 0 0,-1 0 1,1-1-1,0 1 0,-1 0 0,1 0 0,-1 0 0,0 0 0,1 1 1,-1-1-1,1 0 0,-1 0 0,0 0 0,0 0 0,0 1 1,1-1-1,-1 0 0,0 1 0,0-1 0,0 0 0,0 1 0,0 0 1,-2-1-1,-2-2-71,0 1-1,-1 1 1,1-1 0,-1 1 0,-9-1 0,2 1 24,0 1 0,0 1 1,0 0-1,0 1 0,0 0 0,-17 6 1,8-1 72,2 1 0,-37 18 1,49-22-22,1 0 0,-1 1 0,1 0 0,0 1 0,1 0 0,-1 0 0,-6 9 0,11-14 11,1 1 1,0 0-1,-1-1 0,1 1 0,0 0 1,0 0-1,0 0 0,1 0 0,-1 0 1,0 0-1,1 0 0,-1 0 0,1 0 1,0 0-1,-1 1 0,1-1 0,0 0 1,1 0-1,-1 0 0,0 0 0,0 0 1,1 0-1,-1 0 0,1 0 0,0 0 1,0 0-1,0 0 0,0 0 0,0 0 1,0 0-1,0 0 0,0-1 0,1 1 1,2 2-1,4 3 73,0 0-1,1-1 1,0 0 0,0-1 0,1 1-1,0-2 1,0 0 0,18 6-1,88 16 412,-111-25-490,12 2 13,24 4 163,74 5 1,-103-12-158,1 0 1,-1-1 0,1 0 0,-1-1-1,1-1 1,-1 0 0,0 0-1,0-1 1,0-1 0,14-8-1,7-4-3646,-19 13 1445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6.008"/>
    </inkml:context>
    <inkml:brush xml:id="br0">
      <inkml:brushProperty name="width" value="0.05" units="cm"/>
      <inkml:brushProperty name="height" value="0.05" units="cm"/>
      <inkml:brushProperty name="color" value="#004F8B"/>
    </inkml:brush>
  </inkml:definitions>
  <inkml:trace contextRef="#ctx0" brushRef="#br0">381 142 7040,'9'-6'2132,"-9"5"-2056,0 1-1,1 0 0,-1 0 0,0 0 1,0 0-1,0 0 0,0 0 0,1-1 1,-1 1-1,0 0 0,0 0 0,0 0 0,1 0 1,-1 0-1,0 0 0,0 0 0,0 0 1,1 0-1,-1 0 0,0 0 0,0 0 1,0 0-1,1 0 0,-1 0 0,0 0 1,0 0-1,0 0 0,1 0 0,-1 0 1,0 0-1,0 0 0,0 0 0,1 1 0,-1-1 1,0 0-1,0 0 0,0 0 0,0 0 1,1 0-1,-1 1 0,0-1 0,0 0 1,0 0-1,0 0 0,0 0 0,0 1 1,0-1-1,1 0 0,-1 0 0,0 0 0,0 1 1,0-1-1,0 0 0,0 0 0,0 0 1,0 1-1,0 0 312,-1 1 0,1-1 0,0 1 0,-1-1 0,1 0 0,-1 1 0,0-1 0,1 0 0,-1 0 0,0 1 1,-1 0-1,-18 20 1266,11-16-1374,0 0-1,0-1 0,0 0 0,-1 0 0,0-1 0,0 0 0,0-1 0,0 0 0,0-1 0,-14 2 1,3-2-83,0-1 1,0-1 0,-1-1-1,-23-4 1,36 3-107,0 0 0,0 0 0,0-1 1,0 0-1,0-1 0,1 0 0,-16-9 0,21 11-77,0 0 1,0-1-1,0 1 0,1-1 1,-1 1-1,1-1 0,-1 0 1,1 0-1,-3-6 0,4 7-36,0 0 0,0-1 0,0 1 0,1 0-1,-1 0 1,1-1 0,0 1 0,0 0 0,0-1 0,0 1-1,0 0 1,0 0 0,1-1 0,-1 1 0,1 0 0,-1 0-1,2-3 1,1-2-49,0 1 0,1-1 0,0 1-1,0 0 1,1 0 0,-1 0 0,1 1-1,1-1 1,-1 1 0,1 0 0,0 1 0,8-6-1,-6 5 86,0 1-1,0-1 0,0 2 1,1-1-1,0 1 0,-1 0 0,1 1 1,0 0-1,14-1 0,-18 3 39,0 0 1,-1 1-1,1 0 0,-1-1 0,1 2 0,-1-1 0,0 0 0,1 1 0,-1 0 0,0 0 1,0 0-1,0 0 0,0 1 0,0 0 0,-1 0 0,1 0 0,-1 0 0,0 0 0,0 1 1,0-1-1,0 1 0,2 4 0,1 1 75,-1 0 0,-1 0 0,1 1 0,-1 0 0,-1-1 0,0 1 0,0 1 0,2 17 0,-4 5 301,-2 0 1,-1 0 0,-2 0-1,-8 36 1,-33 135 393,36-173-766,-1-1 1,-2 0 0,-1 0-1,-26 41 1,29-54-108,3-6-3600,10-30 316,24-66-3757,-6 24 960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29.321"/>
    </inkml:context>
    <inkml:brush xml:id="br0">
      <inkml:brushProperty name="width" value="0.05" units="cm"/>
      <inkml:brushProperty name="height" value="0.05" units="cm"/>
      <inkml:brushProperty name="color" value="#004F8B"/>
    </inkml:brush>
  </inkml:definitions>
  <inkml:trace contextRef="#ctx0" brushRef="#br0">6 47 5312,'-6'-8'8344,"6"23"-6265,0-2 2223,2-20-3952,-1 0-1,1 0 1,0 0 0,6-12 0,-4 7 10,-1 4 278,0 19-217,1 11 85,1 42 1,-5-63-443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29.852"/>
    </inkml:context>
    <inkml:brush xml:id="br0">
      <inkml:brushProperty name="width" value="0.05" units="cm"/>
      <inkml:brushProperty name="height" value="0.05" units="cm"/>
      <inkml:brushProperty name="color" value="#004F8B"/>
    </inkml:brush>
  </inkml:definitions>
  <inkml:trace contextRef="#ctx0" brushRef="#br0">22 0 5216,'-1'0'85,"1"0"1,-1 1 0,1-1-1,0 0 1,-1 0 0,1 0-1,-1 0 1,1 0 0,-1 0-1,1 1 1,0-1-1,-1 0 1,1 0 0,-1 1-1,1-1 1,0 0 0,-1 1-1,1-1 1,0 0 0,0 1-1,-1-1 1,1 0-1,0 1 1,0-1 0,-1 1-1,1-1 1,0 0 0,0 1-1,0-1 1,0 1 0,0-1-1,-1 1 1,1-1-1,0 3 1660,5 9 1471,-4-3-2582,1-1 1,-2 1 0,1 0 0,-1 0 0,0 0-1,-1 0 1,0 0 0,-1 0 0,-4 14-1,2-1 144,0-14-42,2-8-187,4-3-37,-2 0-382,1 0 0,0 0 0,-1 0 0,0 0 0,0 0 0,0 0 0,-1-5-1,1-5 80,0 11-190,0 3-16,0 0 14,0 0 1,0 0-1,0 0 0,0-1 0,0 1 0,0 0 0,1 0 1,-1 0-1,0 0 0,1 0 0,-1-1 0,0 1 0,1 0 1,-1 0-1,1-1 0,-1 1 0,1 0 0,-1-1 0,1 1 1,0-1-1,0 2 0,0-3 28,0 0-1,0 1 1,-1-1-1,1 0 1,-1 0-1,1 0 1,-1 0 0,1 1-1,-1-1 1,1 0-1,-1 0 1,0 0 0,1 0-1,-1 0 1,0 0-1,0 0 1,0-2-1,3-20-25,-3-7-31,0 18-2440,0 16 1044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33.650"/>
    </inkml:context>
    <inkml:brush xml:id="br0">
      <inkml:brushProperty name="width" value="0.05" units="cm"/>
      <inkml:brushProperty name="height" value="0.05" units="cm"/>
      <inkml:brushProperty name="color" value="#004F8B"/>
    </inkml:brush>
  </inkml:definitions>
  <inkml:trace contextRef="#ctx0" brushRef="#br0">16 1196 6656,'-13'12'2144,"12"-12"-2117,1 0 1,0 0-1,0 0 1,0 0-1,0 0 1,0 0-1,0 0 1,-1 1-1,1-1 1,0 0-1,0 0 1,0 0-1,0 0 1,0 0 0,0 1-1,0-1 1,0 0-1,0 0 1,0 0-1,0 0 1,0 0-1,0 1 1,0-1-1,0 0 1,0 0-1,0 0 1,0 0-1,0 1 1,0-1-1,0 0 1,0 0-1,0 0 1,0 0-1,0 1 1,0-1-1,0 0 1,0 0-1,1 0 1,-1 0 0,0 0-1,0 0 1,0 1-1,0-1 1,0 0-1,0 0 1,1 0-1,-1 0 1,0 0-1,7 4 1205,-6-4-746,5 1-82,0 1-1,1-1 0,-1 0 1,0 0-1,0-1 1,1 0-1,-1 0 0,0 0 1,1-1-1,11-3 0,2-1 456,39-17 0,-13 1-265,-2-1-1,73-51 1,-115 72-590,4-4-28,0 1-1,0 0 0,0 1 0,1 0 1,7-3-1,-13 6 16,-1 0-1,1 0 1,-1 0-1,1 0 1,-1 0 0,1 0-1,-1 0 1,1 0-1,0 0 1,-1 0-1,1 0 1,-1 0 0,1 1-1,-1-1 1,1 0-1,-1 0 1,1 1 0,-1-1-1,1 0 1,-1 1-1,0-1 1,1 0-1,-1 1 1,1-1 0,-1 1-1,0-1 1,1 1-1,-1-1 1,0 1 0,0-1-1,1 1 1,-1-1-1,0 1 1,0-1-1,0 1 1,0-1 0,1 1-1,-1-1 1,0 1-1,0-1 1,0 1 0,0 0-1,-1 0 1,0 26 114,-20 85-49,-8 53 229,-38 165 572,17-106-253,44-192-385,2-15 378,0 0 1,-1 31-1,7-59-147,-1 1 0,1 0-1,7-18 1,18-46-174,89-297 0,-34 96-312,-67 230 47,43-113-163,-50 139 114,1 0 0,1 1 0,1 1 1,1-1-1,0 2 0,15-16 0,-22 27 15,0 0 1,0 1-1,1-1 0,-1 1 0,1 1 1,0-1-1,1 1 0,-1 0 0,0 0 0,1 1 1,0 0-1,-1 0 0,12-1 0,-13 2 4,0 1-1,0 0 1,0 0-1,0 0 1,0 1-1,0 0 1,0 0-1,0 0 1,0 0-1,0 1 1,-1 0-1,1 0 1,-1 0-1,1 1 1,-1-1-1,0 1 0,0 0 1,0 0-1,5 6 1,-5-5 17,-1 0 1,1 0-1,-1 0 1,0 1-1,0 0 1,0-1-1,-1 1 1,0 0-1,1 0 1,-2 0-1,1 1 1,-1-1-1,0 0 1,0 1-1,0-1 1,-1 1-1,0-1 1,0 0-1,0 1 0,-2 8 1,-1-3 32,0-1 0,-1 1 0,-1-1 0,0 0 0,0 0-1,-1 0 1,0-1 0,-14 16 0,5-8 18,-2 0 0,0-2 0,-24 18 1,29-25-35,0 0 1,-1 0-1,1-1 0,-1-1 1,-1-1-1,1 0 1,-1 0-1,0-1 1,-22 3-1,11-2-8,17-2-30,15-2-89,1-1 88,0-1-1,0 0 1,13-4-1,7-1 11,42-10 91,0-3-1,78-33 1,-111 37 52,62-35 0,-83 40-99,0 0 0,-2-1 1,1-1-1,-1 0 0,-1-1 0,15-18 0,-1-9-36,-2-2 1,30-66-1,-54 106 7,105-210 74,-39 88 51,8-15-88,-56 99-19,22-65 0,-13 7-627,-42 138 481,-2 0 0,-24 41 0,3-5-4,-46 151 293,21 5 22,39-139-220,-51 240 313,61-234 288,9-87-146,7-28 96,2-6-325,1-2-91,12-35 1,-8 35-169,1 1-1,1 1 1,1-1 0,1 2-1,1 0 1,1 1 0,28-28-1,-43 47 50,1 0 0,-1 0 0,0 0 0,0 0 0,1 0 0,-1 0 0,0 0 0,1 1-1,-1-1 1,1 1 0,-1-1 0,1 1 0,2-1 0,-4 1 7,1 0 0,-1 0 0,0 0-1,1 0 1,-1 0 0,1 0 0,-1 0 0,1 0-1,-1 1 1,0-1 0,1 0 0,-1 0 0,0 0-1,1 1 1,-1-1 0,0 0 0,1 0 0,-1 1-1,0-1 1,0 0 0,1 1 0,0 0-13,-1 1 0,1-1-1,-1 0 1,0 0 0,1 0 0,-1 0 0,0 1 0,0-1 0,1 0 0,-2 3 0,1 8-14,-1 1 0,-5 20 0,4-26 56,0 0 1,0 1 0,1-1-1,1 1 1,-1-1 0,1 1-1,0-1 1,1 1 0,0-1-1,0 1 1,4 11 0,-5-17 0,1 0 1,0 0 0,0-1 0,0 1 0,0 0 0,0-1-1,0 1 1,0-1 0,1 1 0,-1-1 0,1 1 0,-1-1-1,1 0 1,-1 0 0,1 0 0,0 0 0,-1 0-1,1 0 1,0 0 0,0-1 0,0 1 0,0-1 0,0 1-1,0-1 1,2 1 0,5-1 24,-1 0 0,1-1 0,0 0 0,13-3 0,-20 4-54,198-52 123,-164 39-127,0-1 0,-1-2 1,45-27-1,-52 24-21,-18 11 7,1 1-1,16-9 1,-27 16 23,0 0 1,0 0 0,0 0-1,0 0 1,0 0-1,1 0 1,-1-1-1,0 1 1,0 0-1,0 0 1,0 0-1,0 0 1,0 0 0,1 0-1,-1 0 1,0 0-1,0 0 1,0 0-1,0 0 1,0 0-1,0 0 1,1 0 0,-1 0-1,0 0 1,0 0-1,0 0 1,0 0-1,0 0 1,1 0-1,-1 0 1,0 0-1,0 0 1,0 0 0,0 0-1,0 0 1,0 0-1,0 0 1,1 0-1,-1 1 1,0-1-1,0 0 1,0 0 0,0 0-1,0 0 1,0 0-1,0 0 1,0 0-1,0 0 1,1 1-1,-1-1 1,0 0 0,0 0-1,-4 10-213,-14 16 115,1-6 196,3-5-177,2 0 0,-21 32-1,30-42 91,1-1-1,-1 1 0,1 0 0,1 0 0,-1 0 0,0 0 1,1 0-1,0 1 0,1-1 0,-1 0 0,1 1 0,0-1 0,0 0 1,0 0-1,3 11 0,-3-14 23,1 0-1,0 0 1,0-1 0,0 1-1,0 0 1,0 0 0,0-1-1,0 1 1,0 0 0,1-1-1,-1 1 1,1-1 0,-1 0 0,3 2-1,-3-2-1,0-1 0,0 1-1,0 0 1,0-1 0,1 1 0,-1-1-1,0 0 1,0 1 0,0-1 0,1 0-1,-1 0 1,0 0 0,0 0 0,1 0-1,-1 0 1,0 0 0,0 0 0,1 0-1,-1-1 1,0 1 0,0 0 0,0-1-1,0 1 1,1-1 0,0 0 0,2-2-5,0-1 0,0 1 1,-1-1-1,1 0 0,-1 0 1,0 0-1,5-8 0,18-36 76,-24 45-94,1-3 1,-1-1 1,1 1-1,-1 0 0,0-1 0,2-11 1,-4 15-6,1 0 0,-1-1 1,0 1-1,0-1 0,-1 1 1,1 0-1,-1-1 0,0 1 1,1 0-1,-1 0 0,-1-1 1,-2-4-1,4 6-15,-1 1 1,0 0-1,0-1 0,0 1 1,0 0-1,0 0 0,0 0 1,0 0-1,0 0 0,0 0 1,0 0-1,-1 0 0,1 0 1,-2 0-1,0 0-34,-1 0 0,1 0 0,-1 0 0,0 1 0,1-1 0,-9 1 0,25-1 66,0-1 0,-1 0 0,0-1 1,16-5-1,54-24 165,-48 16-146,-1-2 0,-1-1-1,-1-1 1,-1-2 0,-1-1 0,52-53 0,-45 34 61,-2-2 1,-2-1 0,-2-1 0,42-87 0,-56 98-140,0-1 0,-3 0-1,13-50 1,-9 0-75,9-110 0,-24 185 65,-2 10 26,1 0 0,-1 0 0,0 0 0,0 0 0,1-1 0,-1 1 0,0 0 0,0 0 0,0 0 0,0-1 1,-1 1-1,1 0 0,0 0 0,0 0 0,-1 0 0,1 0 0,-2-3 0,0 10-286,-78 277-307,-52 218 711,126-468-94,-10 47 109,-8 112 0,23-179-47,1 0 1,1 0 0,0 1 0,1-1 0,0 0 0,8 23 0,-8-32-21,-1-1 0,1 1 0,-1-1 0,1 0 0,0 0 0,0 0 1,0 0-1,1 0 0,-1-1 0,1 1 0,0-1 0,5 5 0,-6-6-11,1 0-1,-1 0 1,1 0-1,0 0 0,0 0 1,-1-1-1,1 1 1,0-1-1,0 1 1,0-1-1,0 0 0,-1 0 1,1-1-1,0 1 1,0-1-1,0 1 0,-1-1 1,6-2-1,9-4 41,0-2 0,0 0 0,29-22 0,3-1-15,192-127-328,-233 150 219,-8 9 53,0 0 0,0 0 0,0 0 0,1 0 0,-1 0 0,0 0 1,0-1-1,0 1 0,0 0 0,0 0 0,0 0 0,0 0 0,0 0 0,0 0 0,0 0 1,0 0-1,0-1 0,0 1 0,0 0 0,0 0 0,0 0 0,0 0 0,-1 0 1,1 0-1,0 0 0,0 0 0,0-1 0,0 1 0,0 0 0,0 0 0,0 0 0,0 0 1,0 0-1,0 0 0,0 0 0,0 0 0,-1 0 0,1 0 0,0 0 0,0 0 0,0 0 1,0-1-1,0 1 0,0 0 0,-2 0-35,0 0-1,1 0 1,-1 0-1,1 1 1,-1-1-1,0 0 1,1 1 0,-1-1-1,1 1 1,-1-1-1,-1 2 1,-8 4 39,1-1 0,1 2 1,-1-1-1,1 2 0,0-1 0,1 1 1,0 0-1,0 1 0,-9 13 0,13-17 8,0 1-1,0 0 1,1 1-1,0-1 0,0 0 1,0 1-1,1 0 1,0-1-1,0 1 0,0 0 1,1 0-1,0 0 1,1 0-1,0 1 0,0-1 1,2 11-1,-2-16 10,0 0-1,1 0 0,-1 0 0,1 0 1,0-1-1,0 1 0,-1 0 1,1 0-1,1-1 0,-1 1 1,0 0-1,0-1 0,0 1 0,1-1 1,-1 1-1,1-1 0,-1 0 1,1 0-1,2 2 0,-1-2 7,-1 0 0,1 0 0,0-1 0,0 1-1,0 0 1,0-1 0,-1 0 0,1 0 0,0 1 0,0-2-1,6 0 1,0-1 24,0 0 0,0-1-1,0 0 1,0 0 0,0-1-1,-1 0 1,12-8 0,59-48 156,-75 57-206,-1 0 0,0-1 1,0 1-1,0-1 0,0 1 0,-1-1 0,0 0 0,1 0 0,-1 0 0,-1 0 1,1 0-1,1-7 0,-2 9-5,-1 0 1,0 1-1,1-1 1,-1 0-1,0 0 1,0 0 0,-1 0-1,1 0 1,0 0-1,-1 0 1,1 0-1,-1 1 1,1-1-1,-1 0 1,0 0 0,0 0-1,0 1 1,0-1-1,0 1 1,0-1-1,0 1 1,-1-1-1,1 1 1,0-1-1,-1 1 1,1 0 0,-1 0-1,0 0 1,-2-1-1,-3-2-32,-1 1-1,1 0 0,-1 1 0,0 0 1,0 0-1,0 1 0,0 0 1,0 0-1,0 1 0,0 0 1,-9 1-1,-5 2 27,0 0 1,-39 12-1,180-27 234,-24 0-291,120-1 0,-206 13 96,0 0 0,-1 1 1,1 0-1,0 0 0,0 1 0,16 6 0,-22-7-26,0 0 0,0 1 0,-1-1 0,1 1 0,0 0 0,-1 0-1,1 0 1,-1 0 0,0 0 0,1 0 0,-1 1 0,0-1 0,0 1 0,-1-1-1,1 1 1,0 0 0,-1 0 0,0 0 0,1-1 0,-1 2 0,0 3 0,0-3 41,0 0 1,-1 0-1,0 0 1,0 0 0,0 0-1,-1 1 1,1-1-1,-1 0 1,0 0 0,0 0-1,-1 0 1,1 0 0,-4 6-1,50-51 793,-32 28-877,0 1-1,0 0 1,2 1 0,-1 0-1,21-10 1,-34 20 33,0 1 1,0-1-1,0 1 0,0-1 1,0 1-1,0-1 0,0 1 1,0 0-1,0 0 0,0-1 1,1 1-1,-1 0 0,0 0 1,0 0-1,0 0 0,0 0 1,1 0-1,-1 1 0,0-1 1,0 0-1,0 1 0,0-1 0,0 0 1,0 1-1,0 0 0,2 0 1,-1 1-15,0 1 0,0-1 1,0 1-1,-1-1 0,1 1 1,0 0-1,1 5 0,7 10 51,-7-12-12,0-1-1,1 0 1,-1-1-1,1 1 1,0-1 0,1 1-1,-1-1 1,1 0-1,-1-1 1,1 1-1,0-1 1,1 0 0,5 2-1,-4-2 42,1-1-1,-1 0 1,1-1 0,-1 0-1,1 0 1,0-1-1,-1 0 1,1 0 0,0 0-1,-1-1 1,9-2-1,13-4 95,40-15-1,-63 20-146,8-3 18,-1-1 1,1 0 0,-2-1-1,1-1 1,-1 0 0,0-1-1,-1 0 1,13-13-1,-5 3 9,-1-2 0,-2 0 0,23-36 0,13-29-466,-52 86 416,1 1 0,-1-1 0,1 0-1,-1 1 1,0-1 0,1 1 0,-1-1-1,0 1 1,1-1 0,-1 1-1,0-1 1,0 1 0,1-1 0,-1 1-1,0 0 1,0 0 0,1 10-3,0-1-1,0 1 1,-2 0 0,1 0 0,-4 15-1,-14 56 44,14-66 30,0 0-41,-2 0-1,0 1 1,0-2-1,-13 22 0,18-35 14,0 0 0,0 0-1,-1 0 1,1-1-1,-1 1 1,1-1-1,-1 1 1,0-1-1,1 0 1,-1 1 0,0-1-1,0 0 1,0 0-1,0-1 1,0 1-1,0 0 1,0 0-1,0-1 1,0 0 0,-1 1-1,1-1 1,0 0-1,0 0 1,0 0-1,0 0 1,-1 0-1,1-1 1,0 1 0,0-1-1,0 1 1,0-1-1,0 0 1,0 0-1,0 0 1,0 0-1,0 0 1,0 0 0,-3-3-1,3 2-7,-10-8 67,10 5-52,10 3-33,134 9 369,-55-7-549,141 3 222,-185-1-910,-33-3-2334,-28-2-3744,2 2 4686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34.023"/>
    </inkml:context>
    <inkml:brush xml:id="br0">
      <inkml:brushProperty name="width" value="0.05" units="cm"/>
      <inkml:brushProperty name="height" value="0.05" units="cm"/>
      <inkml:brushProperty name="color" value="#004F8B"/>
    </inkml:brush>
  </inkml:definitions>
  <inkml:trace contextRef="#ctx0" brushRef="#br0">0 93 8640,'14'2'2174,"-1"0"0,17 1 0,93-2 2818,225-40-1674,-126 11-3121,66-5-1941,-253 32-47,-3 5-3442,-11 4 1788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39.069"/>
    </inkml:context>
    <inkml:brush xml:id="br0">
      <inkml:brushProperty name="width" value="0.05" units="cm"/>
      <inkml:brushProperty name="height" value="0.05" units="cm"/>
      <inkml:brushProperty name="color" value="#004F8B"/>
    </inkml:brush>
  </inkml:definitions>
  <inkml:trace contextRef="#ctx0" brushRef="#br0">56 0 5728,'0'0'117,"0"0"0,-1 0 0,1 0 1,-1 0-1,1 0 0,-1 0 0,1 0 1,0 1-1,-1-1 0,1 0 0,-1 0 0,1 0 1,0 0-1,-1 0 0,1 1 0,0-1 1,-1 0-1,1 0 0,0 1 0,-1-1 0,1 0 1,0 1-1,0-1 0,-1 0 0,1 1 0,0-1 1,0 0-1,0 1 0,-1-1 0,1 0 1,0 1-1,0-1 0,0 1 0,0 16 798,2-6-818,-3 143 1383,5 243 507,11-253-1180,0 17 3649,-21-230-3298,-13-136-753,-10-15-533,20 146 4,-8-79-403,16 55-235,1 98 753,0 0 0,0-1 0,0 1 0,0-1 0,0 1 1,0 0-1,0-1 0,0 1 0,0-1 0,0 1 0,0-1 0,0 1 0,1 0 1,-1-1-1,0 1 0,0-1 0,0 1 0,0 0 0,1-1 0,-1 1 0,0 0 1,1-1-1,-1 1 0,0 0 0,0-1 0,1 1 0,-1 0 0,0 0 0,1-1 1,-1 1-1,1 0 0,-1 0 0,0 0 0,2-1 0,-1 1 10,0 1 0,0-1 1,1 0-1,-1 0 0,0 1 0,0-1 0,1 1 0,-1-1 0,0 1 0,0-1 0,2 2 0,4 3 28,-1 0 0,0 0 0,7 8 0,19 20 83,-3 3 0,39 56 0,73 161 251,-23-13 138,-23-63 897,-95-176-1352,1 1 48,1 0 0,-1 0-1,0 0 1,1 0 0,-1-1 0,4 4-1,-5-5-54,1 1-1,-1-1 1,0 0-1,1 0 0,-1 0 1,1 0-1,-1 0 1,1 1-1,-1-1 0,1 0 1,-1 0-1,1 0 1,-1 0-1,1 0 0,-1 0 1,0 0-1,1-1 1,-1 1-1,1 0 0,-1 0 1,1 0-1,-1 0 1,1-1-1,-1 1 1,0 0-1,1 0 0,-1-1 1,1 1-1,-1 0 1,0-1-1,1 1 0,-1 0 1,0-1-1,0 1 1,1 0-1,-1-1 0,0 1 1,0-1-1,1 1 1,-1-1-1,5-8 138,0 0-1,0 0 1,-1 0 0,-1 0-1,5-15 1,6-50 45,-12 60-179,22-152 341,28-140-291,-20 175-364,-27 100-330,-4 17-3548,4 22-2132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41.381"/>
    </inkml:context>
    <inkml:brush xml:id="br0">
      <inkml:brushProperty name="width" value="0.05" units="cm"/>
      <inkml:brushProperty name="height" value="0.05" units="cm"/>
      <inkml:brushProperty name="color" value="#004F8B"/>
    </inkml:brush>
  </inkml:definitions>
  <inkml:trace contextRef="#ctx0" brushRef="#br0">16 755 4992,'-12'-13'1589,"12"12"-1494,-1 0 0,1 1-1,0-1 1,-1 0 0,1 0 0,0 1 0,-1-1-1,1 0 1,0 0 0,0 0 0,0 1 0,0-1-1,0 0 1,0 0 0,0 0 0,0 1 0,0-1-1,0 0 1,0 0 0,0 0 0,1 1-1,-1-1 1,0 0 0,1 0 0,-1 1 0,0-1-1,1 0 1,0 0 0,0-2 1183,0 1-1088,6-11 3010,-7 13-3169,0 0 0,0-1 1,0 1-1,0 0 0,0 0 1,0 0-1,0 0 0,0 0 0,0 0 1,0 0-1,1 0 0,-1 0 0,0 0 1,0 0-1,0 0 0,0 0 1,0 0-1,0 0 0,0 0 0,0 0 1,1 0-1,-1 0 0,0 0 1,0 0-1,0 0 0,0 0 0,0 0 1,0 1-1,0-1 0,0 0 0,0 0 1,0 0-1,0 0 0,1 0 1,-1 0-1,0 0 0,0 0 0,0 0 1,0 0-1,0 0 0,0 0 0,0 1 1,0-1-1,0 0 0,0 0 1,3 12 221,-1 12 442,0-1 0,-5 47 0,1-47-417,1 1 0,1 0-1,4 27 1,-3-44-204,0 1-1,1-1 1,0 0-1,1 1 1,0-1-1,0 0 1,0-1-1,1 1 1,0 0-1,0-1 1,1 0-1,-1 0 1,1 0-1,6 5 1,-9-10-20,0 1 1,0-1-1,-1 1 1,1-1-1,0 0 1,0 0-1,0 0 1,0 0-1,1 0 0,-1 0 1,0-1-1,0 1 1,0 0-1,1-1 1,-1 0-1,0 0 1,1 0-1,-1 0 1,0 0-1,0 0 1,1 0-1,-1-1 1,0 1-1,0-1 1,1 0-1,-1 1 1,3-3-1,3-2 48,1 0-1,-1-1 1,0 0-1,0-1 1,-1 0-1,0 0 1,0-1-1,0 1 1,8-16 0,4-8-140,20-47 0,-6 12-81,-29 57 91,3-5-346,-5 13 230,-1 8 146,0 27 106,1 0 0,2 1 0,17 66 0,-21-100-85,1 1-1,-1 0 1,1 0-1,-1 0 0,1-1 1,0 1-1,-1 0 1,1-1-1,0 1 0,0-1 1,1 1-1,-1-1 1,2 2-1,-2-2 0,0-1 0,0 0 0,0 1 0,0-1 0,1 0 1,-1 0-1,0 0 0,0 0 0,0 0 0,0 0 0,1 0 0,-1 0 0,0-1 0,0 1 0,0 0 0,0-1 0,0 1 0,0-1 0,0 1 0,1-1 1,-1 1-1,1-2 0,140-80 342,44-23-712,-82 62 193,-101 42 87,-10 6 173,-11 7 98,-7 4-245,1 0 1,1 1-1,1 1 1,-24 25-1,38-35 72,1 0 0,0 0 0,0 1 0,1-1 0,-9 17 0,13-20-32,0-1-1,0 1 1,0-1-1,0 1 0,1 0 1,0 0-1,0 0 1,0 0-1,1 0 0,0 0 1,0 0-1,0 0 1,2 9-1,-1-11 15,0 0 1,0-1-1,1 1 1,-1 0-1,1-1 1,0 1-1,0-1 0,0 1 1,0-1-1,0 0 1,0 0-1,1 0 1,-1 0-1,1 0 1,0-1-1,5 3 0,1 1 28,0-1-1,0-1 0,19 6 0,-18-8 32,0 0 0,1-1 0,-1 0 0,1-1 0,-1 0 1,0 0-1,1-1 0,18-6 0,-8 2-6,1 0-1,-1-2 1,28-14 0,-37 16-54,-1-1 0,0-1 0,-1 1 0,1-2 0,-2 1 0,1-1 0,11-16 0,10-18 84,44-87 0,-48 80-115,71-113-12,-49 83 32,-48 78 0,45-72-8,69-155 0,-104 201-56,-1 0 0,-2 0 0,9-49 0,-16 74 22,-1-1 0,1 0-1,-1 1 1,0-1 0,0 0 0,0 1-1,-1-1 1,1 0 0,-1 1 0,0-1-1,0 1 1,-1-4 0,1 6 35,1 1 0,0 0-1,0 0 1,0-1 0,0 1 0,0 0 0,0 0 0,0 0 0,0-1-1,0 1 1,-1 0 0,1 0 0,0 0 0,0-1 0,0 1 0,0 0-1,-1 0 1,1 0 0,0 0 0,0 0 0,0-1 0,-1 1-1,1 0 1,0 0 0,0 0 0,0 0 0,-1 0 0,1 0 0,0 0-1,0 0 1,-1 0 0,1 0 0,0 0 0,0 0 0,-1 0-1,1 0 1,0 0 0,0 0 0,0 0 0,-1 0 0,1 0 0,0 0-1,-1 1 1,-3 2-49,-1 1-1,1 0 0,-1 1 1,1-1-1,0 1 0,1 0 1,-5 6-1,8-10 57,-35 55-122,-33 70-1,54-100 96,-2 7 35,2 1 0,1 0 0,1 1 0,-13 70 0,18-59-7,3-1-1,1 1 1,5 69 0,-1-95 20,1 0 0,1 0 0,1 0 0,1-1-1,0 1 1,16 34 0,-18-47 6,1 0-1,0-1 1,0 1 0,0-1-1,1 0 1,0 0-1,0-1 1,1 1-1,-1-1 1,1 0-1,0-1 1,0 1-1,1-1 1,-1 0-1,1-1 1,0 0-1,0 0 1,0 0 0,1-1-1,13 3 1,-10-4 17,-1-1-1,1 1 1,-1-2 0,1 1 0,-1-1 0,1-1 0,-1 0 0,0 0-1,0-1 1,0-1 0,15-6 0,-13 4-7,1-1 0,-1-1 0,0 0-1,-1 0 1,0-1 0,0-1 0,17-19 0,-18 16-29,0-1 1,-1 0-1,-1 0 0,0-1 1,-1 0-1,6-20 1,-7 19 58,6-24 0,-10 35-73,-1-1 0,-1 1 0,1-1 0,-1 1 0,1 0 0,-1-1 0,-1 1 0,1-1 0,-2-5 0,2 11 0,0-1 0,0 1 1,0 0-1,0-1 0,0 1 0,-1-1 0,1 1 0,0-1 0,0 1 0,0 0 0,0-1 0,0 1 1,-1-1-1,1 1 0,0 0 0,0-1 0,-1 1 0,1 0 0,0-1 0,-1 1 0,1 0 0,0-1 1,-1 1-1,1 0 0,0 0 0,-1-1 0,1 1 0,-1 0 0,1 0 0,0 0 0,-1 0 1,1-1-1,-1 1 0,1 0 0,-1 0 0,1 0 0,-1 0 0,1 0 0,0 0 0,-1 0 0,1 0 1,-1 0-1,1 1 0,-1-1 0,1 0 0,-1 0 0,1 0 0,0 0 0,-1 1 0,1-1 0,-1 0 1,-3 3-28,1 1 0,-1-1 1,1 0-1,-5 6 0,4-4 34,-9 12-25,1 1 1,-19 35-1,-15 44 15,43-90 8,0 0-1,1 1 1,-1-1 0,2 0-1,-1 1 1,1-1 0,-1 11-1,2-15 15,0 0 0,1 0 0,-1 0 0,1 0 0,-1 0 0,1 0 0,0 0 0,0 0 0,0-1 0,1 1 0,-1 0 0,1 0 0,-1-1 0,1 1 0,0-1 0,0 0-1,0 1 1,0-1 0,0 0 0,5 3 0,-2-2 25,0 0 0,1 0-1,-1-1 1,0 0 0,1 0-1,-1-1 1,1 1 0,-1-1-1,1 0 1,0-1-1,-1 1 1,1-1 0,9-1-1,2-1 0,-1-1-1,0 0 0,23-8 0,61-27 35,-70 26-51,57-26-20,145-88 0,-180 93 62,-2-2 0,62-56 1,-106 85 125,-14 17 34,-30 39 83,-67 69 0,61-72-296,-11 20-5,49-59-1,0 1 0,0 0 1,1 0-1,1 0 0,0 1 0,-4 12 1,7-19 8,1 0 1,-1 0 0,1 1-1,-1-1 1,1 0 0,0 0-1,0 1 1,1-1 0,-1 0-1,1 1 1,1 5 0,-1-7-6,0-1 1,0 1-1,0 0 1,0 0-1,0-1 1,0 1-1,0 0 1,1-1-1,-1 0 1,0 1-1,1-1 1,0 0-1,-1 1 0,1-1 1,0 0-1,-1 0 1,1 0-1,0-1 1,0 1-1,3 1 1,4-1 54,-1 1 1,1-1-1,0 0 1,-1-1 0,1 0-1,0 0 1,0-1-1,-1 0 1,1-1-1,-1 0 1,1 0-1,-1-1 1,0 0-1,0 0 1,0-1 0,0 0-1,0 0 1,-1-1-1,0 0 1,0 0-1,12-13 1,-5 0-82,0 0 0,-2-1 1,0 0-1,11-25 0,-5 4 39,17-52 0,3-52-136,-37 141 99,1-10-94,-2 13 107,0 0-1,0 0 0,0 0 0,0 0 0,0 0 1,0 0-1,0 0 0,0 0 0,0 0 1,0 0-1,0 0 0,0 0 0,0 0 0,0 0 1,0 0-1,0 0 0,0 0 0,0 0 1,-1 0-1,1 0 0,0 0 0,0 0 0,0 0 1,0 0-1,0 0 0,0 0 0,0 0 0,0 0 1,0 0-1,0 0 0,0 0 0,0 0 1,0 0-1,-6 20-148,-23 145 225,26-141-51,2-1 0,1 1-1,0 0 1,8 46-1,-7-69-11,6 23 159,-7-23-163,0-1 1,0 1-1,0-1 0,1 1 1,-1-1-1,0 1 0,0-1 1,1 0-1,-1 1 0,0-1 1,1 1-1,-1-1 0,1 0 0,-1 1 1,0-1-1,1 0 0,-1 1 1,1-1-1,-1 0 0,1 0 1,-1 0-1,1 1 0,-1-1 1,1 0-1,-1 0 0,1 0 1,-1 0-1,1 0 0,-1 0 1,1 0-1,-1 0 0,1 0 1,-1 0-1,1 0 0,-1 0 0,1 0 1,0-1-1,21-10 86,-2-1-1,33-26 1,7-1-326,-58 27 395,0 8-127,0-1-1,1 1 0,-1 0 0,1 0 0,0 0 0,0 1 0,0-1 0,5-4 0,2-2-22,14-18-40,45-45 3,-58 63 33,1-1 0,1 1 0,0 1 0,18-10 0,-30 18-10,0 1-1,0-1 0,1 0 0,-1 1 0,1-1 0,-1 0 0,0 1 0,1 0 0,-1-1 0,1 1 0,-1 0 0,1 0 0,-1 0 0,1 0 0,-1 0 1,1 0-1,-1 0 0,1 0 0,-1 1 0,1-1 0,-1 0 0,1 1 0,-1-1 0,0 1 0,1 0 0,-1 0 0,0-1 0,1 1 0,-1 0 0,0 0 1,0 0-1,0 0 0,0 0 0,0 0 0,0 1 0,0-1 0,0 0 0,0 1 0,0 1 0,4 7 26,-1 0-1,0 1 1,0-1 0,-1 1-1,-1 0 1,0 0 0,2 22-1,3 18 178,-4-33-51,2 1 1,0-1-1,10 23 1,-11-33-83,0 0-1,0-1 1,1 1 0,0-1-1,0 0 1,1 0 0,0 0 0,0-1-1,9 8 1,-9-10-18,-1 0-1,1-1 0,-1 1 1,1-1-1,0 0 1,0-1-1,0 0 1,1 0-1,7 2 1,-9-3-239,-1-1 0,1 0 1,-1 0-1,1 0 0,-1 0 1,1 0-1,-1-1 0,1 0 1,-1 0-1,0 0 0,1-1 1,-1 0-1,0 1 0,5-4 0,5-4-1269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43.833"/>
    </inkml:context>
    <inkml:brush xml:id="br0">
      <inkml:brushProperty name="width" value="0.05" units="cm"/>
      <inkml:brushProperty name="height" value="0.05" units="cm"/>
      <inkml:brushProperty name="color" value="#004F8B"/>
    </inkml:brush>
  </inkml:definitions>
  <inkml:trace contextRef="#ctx0" brushRef="#br0">173 752 3072,'-12'10'976,"12"-9"-953,0-1 0,-1 0 0,1-1 0,0 1 0,-1 0 0,1 0 0,0 0 0,0 0 0,-1 0 0,1 0 0,0 0 0,0 0 0,-1 0 0,1-1 0,0 1 0,0 0 0,-1 0 0,1 0 0,0-1 0,0 1 0,0 0 0,-1 0 0,1 0 0,0-1 0,0 1-5,0 0 1,0 0-1,0-1 0,0 1 0,0 0 1,0 0-1,0 0 0,0 0 1,0 0-1,0 0 0,0 0 0,0 0 1,0 0-1,0 0 0,0 0 1,0-1-1,-1 1 0,1 0 0,0 0 1,0 0-1,0 0 0,0 0 1,0 0-1,0 0 0,0 0 0,0 0 1,0 0-1,0 0 0,0 0 1,0 0-1,0 0 0,0 0 0,-1 0 1,1 0-1,0 0 0,0 0 1,0-1-1,0 1 0,0 0 0,0 0 1,0 0-1,0 0 0,0 0 1,0 1-1,-1-1 0,1 0 0,0 0 1,0 0-1,0 0 0,0 0 1,0 0-1,0 0 0,0 0 0,0 0 1,0 0-1,0 0 0,0 0 1,0 0-1,-1 0 0,1 0 0,0 6 1496,0-1 0,1 0-1,-1 0 1,3 6-1,-1-16-848,0-1 0,0 0 1,0 0-1,0 0 0,-1 0 0,0-9 0,2-1-73,13-59 490,26-75-1,-25 102-874,2 1 0,41-72 0,41-93 801,-99 208-985,10-30 79,-11 31-94,-1 1 1,1 0 0,-1-1 0,0 1 0,1-1 0,-1 1 0,0 0 0,0-1-1,-1 1 1,1-1 0,-1 1 0,0-3 0,-10 13-30,-5 9-23,1 1 1,0 0-1,1 1 0,1 1 1,-11 22-1,5 2 114,1 0-1,-13 52 1,-19 101 132,35-133-90,-67 274 608,31-129-478,-10 50 289,60-255-443,0 1-1,0 0 0,0 0 0,1 8 1,0-13-83,0 0 1,0 0 0,0 0-1,0 0 1,0 1 0,0-1-1,0 0 1,0 0 0,0 0-1,0 0 1,0 0-1,1 1 1,-1-1 0,0 0-1,0 0 1,0 0 0,0 0-1,0 0 1,0 0 0,0 0-1,0 1 1,1-1-1,-1 0 1,0 0 0,0 0-1,0 0 1,0 0 0,0 0-1,0 0 1,1 0 0,-1 0-1,0 0 1,0 0 0,0 0-1,0 0 1,1 0-1,-1 0 1,0 0 0,0 0-1,0 0 1,0 0 0,0 0-1,1 0 1,-1 0 0,0 0-1,0 0 1,0 0-1,0 0 1,0 0 0,1 0-1,-1 0 1,0-1 0,0 1-1,0 0 1,0 0 0,0 0-1,0 0 1,0 0-1,0 0 1,1-1 0,-1 1-1,0 0 1,0 0 0,0 0-1,0 0 1,0 0 0,0-1-1,7-8 135,0-1 0,6-13 0,-6 10-148,65-104 88,-52 86-79,1 1 0,2 1 0,1 1 0,1 1 1,30-24-1,151-105-100,-30 23 26,-150 114 17,-19 14 61,0 0-1,0-1 1,-1 0 0,8-7 0,-15 11 3,-4 4-36,-6 3-59,-10 14-61,-1 0 108,-24 18-1,42-35 61,1 1 0,-1 0-1,1 0 1,0 0 0,0 0 0,0 0 0,0 1 0,0-1-1,1 1 1,-1 0 0,1 0 0,0 0 0,-1 5 0,2-7-20,1 0 1,-1 0 0,1-1 0,0 1-1,0 0 1,0 0 0,0 0 0,0 0 0,0 0-1,1 0 1,-1 0 0,1-1 0,-1 1 0,1 0-1,0 0 1,-1-1 0,1 1 0,0 0 0,0-1-1,0 1 1,1-1 0,-1 1 0,0-1 0,0 1-1,1-1 1,-1 0 0,1 0 0,-1 0 0,1 0-1,0 0 1,-1 0 0,4 1 0,3 2 41,0-1-1,0 0 1,0-1 0,0 0-1,1 0 1,-1 0 0,1-1-1,0-1 1,-1 1-1,1-1 1,0-1 0,-1 0-1,11-2 1,-12 2-32,1-1-1,-1 0 1,1-1-1,-1 0 1,0 0-1,0 0 1,0-1 0,-1 0-1,1 0 1,-1-1-1,0 1 1,0-2-1,-1 1 1,1 0-1,5-9 1,-6 7 28,-1-1-1,0 0 1,0 0 0,0-1 0,-1 1-1,0-1 1,-1 1 0,0-1 0,0 0-1,0-12 1,-1 1-82,-1 0 1,-1 0-1,-5-30 0,5 46 38,1 0-1,-1 0 1,0-1 0,0 1-1,0 0 1,-1 1 0,1-1-1,-1 0 1,0 0 0,0 1 0,0-1-1,-1 1 1,1-1 0,-1 1-1,0 0 1,0 0 0,0 0-1,0 1 1,0-1 0,-1 1 0,-5-4-1,8 6 4,0 0 0,0 0 0,1-1 0,-1 1 0,0-1 0,1 1 0,-1 0 0,0-1 0,1 1 0,-1-1 0,1 1 0,-1-1 0,1 0 0,-1 1 0,1-1 0,-1 0 0,1 1 0,0-1 0,-1 0 0,1 1 0,0-1 0,-1 0 0,1 0 0,0-1 0,0 2 5,0-1 1,1 1 0,-1 0-1,0-1 1,0 1-1,1-1 1,-1 1-1,1 0 1,-1-1-1,0 1 1,1 0-1,-1 0 1,1-1-1,-1 1 1,1 0-1,-1 0 1,1-1-1,1 1 7,44-37 4,-28 23 0,-1 0 1,21-11-1,-13 12 10,1 0-1,0 1 0,1 2 1,1 1-1,-1 1 1,1 1-1,0 2 0,1 1 1,37-2-1,-62 6-27,1 1 0,-1-1 0,1 1 0,-1-1 0,0 1 0,1 0 0,-1 1 0,0-1 0,0 1 0,0 0 0,0 0 0,0 0 0,0 0 0,-1 1 0,1 0 0,-1-1 0,6 7 0,-5-4 16,0 0 1,0 1-1,-1-1 1,0 1 0,0 0-1,0 0 1,-1 0-1,0 0 1,0 0-1,0 1 1,1 11-1,0 23-22,-2 51-1,-2-56 118,2 0-1,6 46 1,-5-76-92,-1 0 0,1-1 0,-1 1 0,2-1 0,-1 1 0,0-1 0,1 0 0,0 0 0,1 0 0,-1 0 0,1-1 1,6 7-1,-8-9 10,-1-1 1,1 1-1,0-1 1,0 1 0,0-1-1,0 0 1,1 0-1,-1 0 1,0 0 0,0 0-1,1 0 1,-1-1 0,0 1-1,1-1 1,-1 0-1,0 0 1,1 0 0,-1 0-1,1 0 1,-1 0-1,1 0 1,-1-1 0,0 1-1,1-1 1,-1 0-1,0 0 1,0 0 0,0 0-1,1 0 1,-1 0 0,3-3-1,8-8 13,0 0 0,0 0-1,-1-2 1,-1 1 0,13-21-1,-16 22-32,24-35-26,35-42-89,-38 56 88,1 1 1,2 2 0,1 1-1,46-32 1,-55 45-33,-18 11 20,0 0-1,1 1 1,0 0 0,0 0-1,0 0 1,0 1-1,0 0 1,15-4-1,-20 7 42,-1 0-1,1 0 0,0-1 1,-1 1-1,1 0 0,-1-1 1,1 0-1,-1 1 0,1-1 1,-1 0-1,2-1 0,-6 1 39,-13 7-24,-5 4-33,1 0 0,-1 2-1,2 0 1,-1 2 0,-30 28-1,36-30 9,2 1 0,0 1-1,1 0 1,0 1 0,1 0-1,1 1 1,0 0 0,-8 20 0,11-21 17,1 1 1,0 0-1,1 0 1,1 0 0,-3 31-1,6-42-14,0 0 0,0 0 0,1 0 0,0 1-1,0-1 1,0 0 0,1 0 0,-1 0 0,6 8-1,-5-9 15,0-1-1,0 0 0,1 0 1,-1 0-1,1 0 0,0 0 1,0 0-1,0-1 0,0 0 1,0 0-1,1 1 0,-1-2 1,1 1-1,6 2 0,22 5 84,1-1 0,45 5 0,-72-12-86,16 2 18,0-1 0,0-1 0,0-2 0,0 0 0,1-1 0,-1-1 0,-1-1 0,29-9 0,-34 8-5,0-1-1,0-1 1,-1 0-1,0-1 1,0-1-1,0 0 1,-2-1-1,1-1 1,-1 0-1,0 0 1,15-20-1,-16 15 4,-1 0 1,-1-1-1,0 0 0,-2-1 0,1 0 0,-2 0 1,-1-1-1,0 0 0,-1 0 0,3-26 0,-7 37-51,-1 1 0,0 0 0,0-1 0,-2-13 0,2 19 16,-1 1 1,1-1-1,0 1 0,-1-1 1,1 1-1,0-1 0,-1 1 1,0 0-1,1-1 0,-1 1 1,0 0-1,0-1 0,0 1 1,0 0-1,0 0 0,0 0 1,0 0-1,0 0 0,0 0 1,0 0-1,0 0 0,-1 0 1,1 1-1,0-1 0,-1 0 1,1 1-1,-1-1 0,-1 0 1,1 2-2,0-1 1,0 0 0,0 1-1,0-1 1,0 1-1,0 0 1,0 0 0,0 0-1,0 0 1,0 0 0,0 0-1,1 0 1,-1 0-1,0 1 1,1-1 0,-1 1-1,1-1 1,-2 3-1,-6 8 13,-1 0 0,2 1 0,0 0 0,0 0-1,-7 21 1,9-21 42,2 1-1,0 0 1,0 1-1,1-1 1,1 1-1,0-1 1,1 1 0,1 0-1,0 0 1,1-1-1,5 28 1,-5-36 4,1 0-1,0 0 1,0 0 0,0 0 0,1-1-1,0 1 1,0-1 0,1 0 0,-1 0-1,1 0 1,0 0 0,6 5 0,-3-4-7,1 0-1,-1 0 1,1-1 0,1 0-1,-1 0 1,1-1 0,11 4 0,3-1 18,0-2 0,0 0 0,0-1 0,1-1 0,38-1 0,-33-2 50,0-2-1,-1 0 1,42-10 0,-53 7-616,0 0 0,0-1 0,-1 0 0,0-2 0,0 0 0,25-17 0,-33 20-1652,-1-1 1,11-11-1,-1-4-5232,-2 7 3077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44.272"/>
    </inkml:context>
    <inkml:brush xml:id="br0">
      <inkml:brushProperty name="width" value="0.05" units="cm"/>
      <inkml:brushProperty name="height" value="0.05" units="cm"/>
      <inkml:brushProperty name="color" value="#004F8B"/>
    </inkml:brush>
  </inkml:definitions>
  <inkml:trace contextRef="#ctx0" brushRef="#br0">54 9 12896,'2'-1'708,"-2"1"-442,1 0 1,-1 0-1,0-1 1,1 1-1,-1 0 0,1 0 1,-1-1-1,0 1 1,1 0-1,-1 0 1,0-1-1,1 1 1,-1 0-1,0-1 1,0 1-1,1 0 1,-1-1-1,0 1 1,0-1-1,0 1 1,0 0-1,1-2 1,-2 8 995,1 0 0,-1 0 1,0 0-1,-2 7 0,-19 47 172,2-5-1270,14-38-17,5-13-594,-1 1-1,0 0 1,1 0 0,0 0 0,0 0 0,1 1-1,-1-1 1,1 0 0,1 7 0,0 14-4684,-1 4 1537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44.647"/>
    </inkml:context>
    <inkml:brush xml:id="br0">
      <inkml:brushProperty name="width" value="0.05" units="cm"/>
      <inkml:brushProperty name="height" value="0.05" units="cm"/>
      <inkml:brushProperty name="color" value="#004F8B"/>
    </inkml:brush>
  </inkml:definitions>
  <inkml:trace contextRef="#ctx0" brushRef="#br0">86 1 11808,'-19'8'5343,"0"13"-4639,10-12 2624,4 3-1952,-9-3 32,8 0-896,-2-6-352,8 6-96,-6-9-1408,6 4 736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0:53.584"/>
    </inkml:context>
    <inkml:brush xml:id="br0">
      <inkml:brushProperty name="width" value="0.05" units="cm"/>
      <inkml:brushProperty name="height" value="0.05" units="cm"/>
      <inkml:brushProperty name="color" value="#004F8B"/>
    </inkml:brush>
  </inkml:definitions>
  <inkml:trace contextRef="#ctx0" brushRef="#br0">42 710 2816,'-3'1'437,"1"0"1,-1 1-1,1-1 0,0 1 1,-1 0-1,1 0 0,0 0 1,0 0-1,0 0 0,1 0 1,-1 1-1,-1 2 0,-9 10 3259,15-18-1544,2-1-1774,0-1 0,-1 0 0,7-8 0,-9 10-308,38-59 729,99-209 716,-127 247-1318,125-212 1531,-135 233-1698,0-2-3,1 0 0,1 0 0,-1 1 0,1-1-1,0 1 1,0 0 0,0 0 0,0 0 0,6-3 0,-10 7-23,0 0 0,1-1 1,-1 1-1,1 0 0,-1 0 0,0 0 1,1 0-1,-1 0 0,1 0 1,-1 0-1,1 0 0,-1 0 0,0 0 1,1 0-1,-1 0 0,1 0 1,-1 0-1,1 0 0,-1 0 0,0 0 1,1 0-1,-1 1 0,1-1 1,-1 0-1,0 0 0,1 0 1,-1 1-1,0-1 0,1 0 0,-1 1 1,0-1-1,1 0 0,-1 1 1,0-1-1,0 0 0,1 1 0,-1-1 1,0 0-1,0 1 0,0-1 1,0 1-1,1-1 0,-1 1 0,4 22 50,-4-20-56,1 38-29,-2 1 1,-11 72-1,5-48 80,-23 197 383,29-240-222,2-19-20,0-5 26,14-38 459,-9 20-632,31-80-44,-16 58-7,0 1 0,3 1 0,30-37 0,-15 28-32,74-72 0,-108 117 5,-1 0-1,0-1 0,1 1 1,0 1-1,0-1 0,0 1 1,0 0-1,7-3 0,-11 5 33,0 0 0,0-1 0,1 1 0,-1 0 0,0 0 1,0-1-1,0 1 0,1 0 0,-1 0 0,0 0 0,0 1 0,0-1 0,0 0 0,1 0 0,-1 1 0,0-1 0,0 0 0,0 1 0,0 0 0,0-1 0,0 1 1,0-1-1,0 1 0,0 0 0,0 0 0,0 0 0,0-1 0,-1 1 0,1 0 0,0 0 0,0 0 0,-1 0 0,1 0 0,-1 0 0,1 0 0,-1 1 0,0-1 1,1 0-1,-1 0 0,0 0 0,0 0 0,1 1 0,-1-1 0,0 1 0,0 25-6,-1-1 0,-1 1 0,-1-1 0,-8 30 0,6-28-5,3-19 12,-27 181 319,29-175-100,0-15-214,0 0 1,0 0-1,1 0 1,-1 0-1,0 1 1,0-1 0,0 0-1,0 0 1,0 0-1,0 0 1,0 0-1,0 1 1,1-1-1,-1 0 1,0 0-1,0 0 1,0 0-1,0 0 1,0 0-1,1 0 1,-1 0-1,0 0 1,0 1-1,0-1 1,0 0 0,1 0-1,-1 0 1,0 0-1,0 0 1,0 0-1,0 0 1,1 0-1,-1 0 1,0 0-1,0 0 1,0 0-1,1 0 1,-1-1-1,0 1 1,0 0-1,0 0 1,0 0-1,1 0 1,-1 0 0,0 0-1,0 0 1,0 0-1,0-1 1,0 1-1,0 0 1,1 0-1,-1 0 1,0 0-1,0 0 1,0-1-1,0 1 1,0 0-1,0 0 1,0 0-1,0-1 1,9-10 116,-2 0 1,10-18-1,-12 19-92,30-56 108,19-34-74,56-55-308,-89 132 83,-20 22 149,0 0 0,0 1 0,0-1 0,0 0 0,0 0 0,1 1 0,-1-1 0,0 1 0,0-1 0,1 1-1,-1-1 1,0 1 0,1 0 0,-1 0 0,0 0 0,1 0 0,2 0 0,-4 0 14,1 0-1,-1 0 1,1 1-1,0-1 1,-1 0-1,1 1 1,-1-1-1,1 1 1,-1-1-1,0 1 1,1-1-1,-1 1 1,1-1 0,-1 1-1,0-1 1,1 1-1,-1-1 1,0 1-1,0-1 1,1 1-1,-1 0 1,0-1-1,0 1 1,0 0-1,0 0 1,1 19-62,-1-16 35,0 43-46,2 110 53,1-121 49,1 1 0,11 46 1,-13-77-22,0 0 0,0 0 0,0 0 0,1 0 0,3 7 1,-5-11-3,1 0 0,-1 0 0,1 0 0,-1 0 1,1-1-1,0 1 0,0 0 0,0-1 1,0 1-1,0-1 0,0 0 0,0 0 0,0 0 1,0 0-1,1 0 0,3 1 0,-2-1 15,0-1 0,1 1 0,-1-1 1,0 0-1,1-1 0,-1 1 0,0-1 0,0 1 0,0-1 0,0-1 0,0 1 0,6-3 0,3-2 23,0-1 0,14-11 0,6-6 9,-1-1 0,-1-2 1,37-42-1,-37 36-22,-2-1 0,-2-1 0,-1-2 0,-2-1 1,20-42-1,-38 67-14,0-1 1,4-17 0,-9 26-23,0 0 1,0 0 0,0 0-1,-1 1 1,0-1 0,0 0-1,0 0 1,0 0 0,-1 0-1,-1-4 1,2 8-7,0 0 0,0 1 0,-1-1 1,1 1-1,0-1 0,0 1 0,-1-1 0,1 0 0,0 1 0,-1 0 0,1-1 1,0 1-1,-1-1 0,1 1 0,-1-1 0,1 1 0,-1 0 0,1-1 1,-1 1-1,1 0 0,-1-1 0,1 1 0,-1 0 0,0 0 0,1 0 1,-1 0-1,1-1 0,-1 1 0,0 0 0,1 0 0,-1 0 0,1 0 1,-2 0-1,-21 8-263,18-6 245,-15 7 6,1 1 0,1 1 0,0 0 0,1 1-1,-22 20 1,33-27 13,0 1 0,0 0 0,1 0 0,0 0 0,0 1 0,1-1 0,-1 1 0,1 1 1,1-1-1,0 0 0,0 1 0,0 0 0,1-1 0,0 1 0,0 0 0,1 0 0,0 0 0,1 0 0,-1 1 0,2-1 0,-1 0 0,1 0 0,0 0 0,1 0 0,0 0 0,0 0 0,1-1 0,0 1 0,0-1 0,5 10 0,0-5 41,0 0 1,0-1-1,1 0 0,0-1 1,1 1-1,13 10 1,-15-14 0,0-2 0,0 1 1,0-1-1,1 0 1,0 0-1,-1-1 1,2-1-1,-1 1 1,18 3-1,-23-7-2,0 1 0,1-1 0,-1 0 0,0 0 1,0 0-1,1-1 0,-1 1 0,0-1 0,0 0 0,0-1 0,0 1 0,4-2 0,-2-1 24,0 1 0,0-1 0,0 0 0,-1 0 0,0 0 0,9-10 0,1-5 55,-1 1 0,-1-2-1,15-29 1,-15 25-118,27-45 18,42-78 179,-28 39-647,-52 109 317,1 7 72,1 8 10,1 15 49,-1 1-1,0 47 1,-9 65 151,2-66-144,1-5 26,-6 92 100,7-156-63,-1 0 0,0 1 0,-3 8 0,4-15-29,1-1 0,-1 0 1,0-1-1,0 1 1,0 0-1,0 0 1,-1 0-1,1 0 1,0-1-1,-1 1 0,1-1 1,-1 1-1,0-1 1,1 0-1,-1 1 1,0-1-1,-4 2 1,5-3-18,0 0 0,0 0 0,0 1 0,0-1 0,0 0 0,0 0 1,-1 0-1,1 0 0,0 0 0,0-1 0,0 1 0,0 0 1,0 0-1,0-1 0,-1 1 0,1-1 0,0 1 0,0-1 0,0 1 1,0-1-1,1 0 0,-1 1 0,0-1 0,0 0 0,0 0 0,-1-1 1,-2-3 14,0 0 0,1 0 1,-6-9-1,6 8-22,-8-14-110,-14-39-1,12 27 90,12 29 24,-1-2-28,-1-1 0,1 0 0,1 0 0,-3-8 0,4 12 10,0 1 1,0 0-1,0-1 0,0 1 1,0-1-1,0 1 0,0 0 1,0-1-1,1 1 0,-1 0 1,0-1-1,1 1 0,-1 0 1,1 0-1,-1-1 0,1 1 1,0 0-1,0 0 1,-1 0-1,1 0 0,0 0 1,0 0-1,0 0 0,0 0 1,0 0-1,3-1 0,12-5-35,0 0 0,1 2-1,0 0 1,18-3 0,-10 2 9,32-8 10,-1-2 0,67-30 1,-120 45 26,51-23 86,-1-2 0,68-46 0,-67 40-173,-54 32 80,0-1-1,0 1 1,1 0-1,-1 0 1,0 0-1,0 0 1,0 0 0,0 0-1,0 0 1,1 0-1,-1 0 1,0-1-1,0 1 1,0 0 0,0 0-1,1 0 1,-1 0-1,0 0 1,0 0-1,0 0 1,1 0 0,-1 0-1,0 0 1,0 0-1,0 0 1,0 0-1,1 0 1,-1 1 0,0-1-1,0 0 1,0 0-1,0 0 1,1 0 0,-1 0-1,0 0 1,0 0-1,0 1 1,1 7-116,-5 12 34,4-19 85,-3 9-9,-3 10 31,2-1 0,0 1 0,-2 28 0,5-24-44,1 1 0,1-1-1,6 34 1,-4-45 46,0 0-1,1-1 0,0 1 1,1-1-1,0 0 1,1 0-1,0-1 1,10 13-1,-14-20 8,1-1-1,0 0 0,0 0 1,0 0-1,5 4 0,-6-6-17,-1 0 1,0-1-1,0 1 0,1 0 0,-1 0 0,0-1 1,1 1-1,-1-1 0,1 0 0,-1 1 0,0-1 0,1 0 1,-1 0-1,1 0 0,-1 0 0,1 0 0,-1 0 1,1 0-1,-1 0 0,1-1 0,1 0 0,2-1 12,1-2 0,-1 1 0,0-1 0,1 0 0,-2 0 0,1 0 0,-1-1 0,1 1 0,-1-1 0,0 0 1,4-9-1,1 0 13,-1-1 0,-1 0 0,8-21 1,-11 24-16,0-1 1,-1 0 0,0 0 0,-1 0-1,-1-1 1,0 1 0,-1-25 0,-1 32-27,1 0 0,-1 1 1,-1-1-1,1 0 0,-1 1 0,0 0 1,0-1-1,0 1 0,-1 0 0,0 0 1,0 0-1,0 0 0,-1 1 0,0-1 1,0 1-1,0 0 0,0 0 0,0 0 1,-1 1-1,-6-5 0,6 6-14,1 0 1,-1 0-1,0 0 0,1 1 0,-1-1 0,0 1 1,0 0-1,0 1 0,0-1 0,0 1 0,0 0 1,0 0-1,-6 1 0,3 1 23,0-1 0,0 1 1,1 1-1,-1-1 0,1 1 0,-1 1 1,-7 4-1,13-7 8,4-3-49,8-4-23,20-12 54,-20 10 1,1 2 0,20-11-1,8 3-10,-1 1 0,2 1 0,-1 3 0,1 1 0,1 2 0,74-1 0,-102 6 8,0 2 1,-1 0-1,1 0 0,0 2 0,17 4 1,-26-6 6,-1 0 0,1 1 0,-1-1 0,1 1 0,-1 0 0,0 0 0,1 0 0,-1 0 0,0 1 0,-1-1 0,1 1 0,0 0 0,-1 0 0,1 0 0,-1 0 0,0 0 0,0 0 0,0 0 0,0 1 0,-1-1 0,0 1 0,2 4 0,-2 4 27,1 1 0,-2-1 0,0 1 1,0-1-1,-1 1 0,-1 0 0,-6 23 0,4-14 16,-3 5 11,5-19 2,0 1-1,0-1 1,-1 13 0,5-14 55,1-10-38,3-10 15,-5 10-58,46-81 183,-25 46-242,-6 13-49,25-33 0,-31 46 71,-9 10-5,0 1 1,0-1-1,1 1 0,-1 0 0,0 0 1,0-1-1,1 1 0,-1 0 0,1 0 1,-1 0-1,1 1 0,0-1 0,2-1 1,-3 2 7,-1 0 0,1 0 0,0 0 0,-1 0 0,1 0 0,-1 0 0,1 0 1,-1 1-1,1-1 0,0 0 0,-1 0 0,1 1 0,-1-1 0,1 0 1,-1 1-1,1-1 0,-1 0 0,1 1 0,-1-1 0,0 1 0,1-1 0,-1 0 1,1 1-1,-1-1 0,0 1 0,0-1 0,1 1 0,-1 0 0,0-1 1,0 1-1,1-1 0,-1 1 0,0-1 0,0 1 0,0 0 0,0-1 0,0 1 1,0-1-1,0 2 0,9 69 52,6 37-73,-12-91 43,1-1 0,1 1 0,1-1 0,10 20 1,-14-31 10,0-1 0,0 0 0,1 0 0,0 0 0,0 0 1,0-1-1,0 1 0,1-1 0,-1 0 0,6 4 1,-6-6 6,-1 0 0,1 1 0,-1-1 0,1 0 0,-1-1 1,1 1-1,0 0 0,-1-1 0,1 1 0,0-1 0,0 0 1,-1 0-1,1 0 0,0 0 0,0-1 0,-1 1 0,1-1 1,0 1-1,4-3 0,0 0 37,0-1-1,0 1 1,0-2 0,0 1-1,-1-1 1,1 0 0,6-7-1,38-45 148,-46 51-206,65-77 57,162-214 287,-226 287-413,-4 7 35,0 0 1,0-1-1,0 1 0,0 0 1,0 1-1,1-1 0,0 0 1,-1 1-1,1-1 0,0 1 1,4-2-1,-7 4 17,1-1-1,-1 1 1,1 0 0,-1 0 0,1 0-1,-1 0 1,1 0 0,-1 0 0,1 0-1,-1 0 1,1 0 0,-1 0 0,1 0-1,-1 1 1,1-1 0,-1 0 0,1 0-1,-1 0 1,1 1 0,-1-1 0,1 0-1,-1 0 1,0 1 0,1-1 0,-1 0-1,0 1 1,1-1 0,-1 1-1,0-1 1,1 0 0,-1 1 0,0-1-1,0 1 1,1-1 0,-1 1 0,0-1-1,0 1 1,0-1 0,0 1 0,1-1-1,-1 1 1,0 0 0,3 28-172,-2-26 151,2 73 75,-8 100 1,-24 72 184,27-234-218,1-3 40,-1-1 0,0 0 0,0 1 0,-1-1 0,0 0 0,-9 18 0,12-27-41,-1 1 16,0 0 0,-1 0 0,1 0 0,0 0 0,0-1-1,-1 1 1,1 0 0,-3 1 0,3-2-20,0-1 1,0 1 0,1-1-1,-1 0 1,0 1 0,0-1-1,0 0 1,0 0-1,0 0 1,0 1 0,0-1-1,0 0 1,0 0-1,0 0 1,0-1 0,1 1-1,-1 0 1,0 0-1,0 0 1,0-1 0,0 1-1,0 0 1,0-1-1,0 1 1,1-1 0,-1 1-1,-1-2 1,-6-5 2,0 0 0,1 0 1,0-1-1,0-1 0,1 1 0,-10-16 0,-41-75 92,36 63-236,15 24 71,-1 0-1,-15-20 1,22 32 56,0 0-1,0 0 1,0 0-1,0 0 1,0 0-1,0 0 0,0 0 1,0 0-1,1 0 1,-1 0-1,0 0 1,0 0-1,0 0 1,0 0-1,0 0 1,0 0-1,0 0 1,0 0-1,0 0 1,0 0-1,0 0 1,0 0-1,0 0 1,0 0-1,1-1 0,-1 1 1,0 0-1,0 0 1,0 0-1,0 0 1,0 0-1,0 0 1,0 0-1,0 0 1,0 0-1,0 0 1,0 0-1,0 0 1,0 0-1,0 0 1,0-1-1,0 1 1,0 0-1,0 0 1,0 0-1,0 0 0,0 0 1,0 0-1,0 0 1,0 0-1,0 0 1,0 0-1,0 0 1,0-1-1,8 5-23,88 63 390,-51-34-14,0-1-17,66 35 0,-85-55-284,0 0 0,0-1 1,1-2-1,43 9 0,-43-13-23,0-2 0,1 0 0,-1-2 0,0-1 0,1-1 0,-1-2 0,30-6 0,-44 6-333,-1-1 0,0 0 0,0-1 0,0 0-1,0-1 1,-1 0 0,0-1 0,0-1 0,16-14 0,31-27-1571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6.971"/>
    </inkml:context>
    <inkml:brush xml:id="br0">
      <inkml:brushProperty name="width" value="0.05" units="cm"/>
      <inkml:brushProperty name="height" value="0.05" units="cm"/>
      <inkml:brushProperty name="color" value="#004F8B"/>
    </inkml:brush>
  </inkml:definitions>
  <inkml:trace contextRef="#ctx0" brushRef="#br0">566 1 4736,'0'0'1530,"-10"9"1633,6-4-1764,2-2-701,-1 0 0,1 0 0,-1-1 0,0 1 0,1-1 0,-1 1 0,0-1 0,-1 0 0,-4 2-1,-17 7 816,0-1 0,-1-1 0,0-2 0,-32 5 0,-108 7 629,84-8-1535,51-6-372,28-4-221,0-1 0,0 1 0,0 0-1,1 0 1,-1 1 0,0-1 0,-3 3-1,5-4-7,0 1-1,0-1 0,0 1 0,0 0 0,0 0 0,0 0 1,0-1-1,1 1 0,-1 0 0,0 0 0,0 0 0,1 0 1,-1 0-1,1 0 0,-1 0 0,1 0 0,-1 1 0,1-1 1,-1 2-1,1 1 29,-1 0 0,1-1 0,-1 1-1,0 0 1,-3 6 0,-2 6-77,-6 19 209,-2 10-12,15-35-88,2-9-26,-2-1-24,9 3-8,0 0 0,0-1 0,1-1 0,-1 0 0,1 0 0,-1-1 0,14-2 0,5 2 8,-28 0-19,143 5-113,-124-3 141,0 1 1,0 1-1,-1 1 0,1 0 0,23 11 0,-34-11-26,1 0 0,-1 0 0,0 1-1,-1 0 1,1 1 0,-1 0 0,0 0-1,-1 1 1,9 11 0,-12-15 7,-1 0 0,0 1 0,-1-1-1,1 1 1,-1 0 0,0 0 0,0 0 0,0 0 0,-1 0 0,1 0 0,-1 0 0,0 1 0,-1-1 0,0 0 0,0 0 0,0 1 0,0-1 0,-1 0 0,0 1 0,-2 6-1,2-6 34,-2-1 1,1 0-1,0 0 0,-1 0 0,0 0 0,0 0 0,-1-1 0,1 1 0,-1-1 0,0 0 0,-9 7 0,6-6-12,0 0 0,-1-1 0,1 0-1,-1-1 1,0 1 0,0-2 0,-10 4 0,-8-2-7,-1 0 0,1-2 0,-1 0 0,-29-3 0,11-1-1257,0-2 0,-83-19 0,124 22 668,1 0 0,-1 0 1,1-1-1,0 1 1,-5-4-1,8 5 386,-1 0 0,1 0 0,-1-1-1,1 1 1,-1 0 0,1-1 0,-1 1 0,1 0 0,-1-1-1,1 1 1,0-1 0,-1 1 0,1 0 0,0-1-1,-1 1 1,1-1 0,0 1 0,0-1 0,0 1-1,-1-1 1,1 1 0,0-1 0,0 0 0,0 1 0,0-1-1,0 1 1,0-1 0,0 1 0,0-1 0,0 1-1,0-1 1,0 1 0,0-1 0,0 1 0,1-1-1,-1 0 1,0 1 0,0-1 0,1 1 0,-1 0-1,0-1 1,0 1 0,1-1 0,2-2-433,0 1-1,0 0 1,0 0-1,0 0 1,0 1 0,3-2-1,29-10-5361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27.461"/>
    </inkml:context>
    <inkml:brush xml:id="br0">
      <inkml:brushProperty name="width" value="0.05" units="cm"/>
      <inkml:brushProperty name="height" value="0.05" units="cm"/>
      <inkml:brushProperty name="color" value="#FF0066"/>
    </inkml:brush>
  </inkml:definitions>
  <inkml:trace contextRef="#ctx0" brushRef="#br0">381 166 2240,'6'0'1487,"-6"0"-1379,1 1 1,-1-1-1,1 0 1,-1 0-1,0 0 1,1 0 0,-1 0-1,0 0 1,1 0-1,-1 0 1,1 0-1,-1 0 1,0 0 0,1 0-1,-1 0 1,0 0-1,1 0 1,-1 0-1,1 0 1,-1 0-1,0 0 1,1-1 0,-1 1-1,0 0 1,1 0-1,-1 0 1,0-1-1,0 1 1,1 0 0,-1 0-1,0-1 1,0 1-1,1 0 1,-1-1-1,0 1 1,0 0-1,0-1 1,1 1 0,-1 0-1,0-1 1,0 1-1,0 0 1,0-1-1,0 1 1,0-1 0,0 1-1,0 0 1,0-1-1,0 1 1,0 0-1,0-1 1,0 1-1,0-1 1,0-3 57,0-1 1,0 1-1,-1 0 0,0-1 0,1 1 1,-1 0-1,-1 0 0,1 0 0,-1-1 1,1 1-1,-1 1 0,0-1 1,-1 0-1,1 0 0,0 1 0,-4-4 1,-2-2-86,0 0 1,0 1 0,0 0-1,-1 0 1,0 1 0,-18-11-1,22 16-62,-1-1 0,1 1 0,-1 0 0,0 0 0,0 0 0,0 1 0,0 0 0,0 0 0,0 1 0,0 0 0,0 0 0,0 0-1,0 0 1,0 1 0,-9 3 0,8-2-23,0 0 1,0 1-1,1 0 0,-1 1 0,1-1 0,0 1 0,0 0 1,0 1-1,0 0 0,-6 7 0,2-1-7,0 1 1,0 1-1,-13 22 0,17-23 28,0 1 0,1-1-1,0 1 1,1 0 0,0 0 0,1 0 0,1 1-1,0-1 1,1 1 0,0 15 0,1-19 43,1 1 0,0-1 1,0 0-1,1 0 0,0 0 1,1 0-1,0 0 0,1 0 1,0-1-1,0 0 0,1 1 1,0-2-1,12 16 0,-10-15 82,1-1 0,0 0 1,1 0-1,0-1 0,0 0 0,12 7 0,-16-11-61,0-1 1,-1 0-1,1 0 1,0-1-1,0 1 1,0-1-1,1 0 1,-1 0-1,0-1 1,0 0-1,0 0 1,1 0-1,-1 0 1,0-1-1,9-2 1,-12 3-52,0-1 0,0 0 0,0 1 0,-1-1 0,1 0 0,0 0 0,-1 0 0,1-1 0,0 1 0,-1 0 0,1-1 0,-1 1 0,0 0 0,0-1 0,2-2 0,-2 3-24,-1 1-1,0-1 1,0 1-1,0-1 1,0 1 0,1-1-1,-1 1 1,0-1-1,0 1 1,0-1 0,0 1-1,0-1 1,0 1-1,0-1 1,0 1 0,0-1-1,0 1 1,-1-1-1,1 1 1,0-1 0,0 1-1,0-1 1,-1 0-1,0 0-15,1 1 0,-1-1 0,0 0 0,0 1 0,0-1 0,0 0 0,0 1 0,0-1 0,0 1 0,0 0 0,0-1-1,0 1 1,0 0 0,0 0 0,-2-1 0,-1 1-23,1 0-1,0 0 1,0 1-1,0-1 1,0 1-1,0-1 1,0 1 0,0 0-1,0 0 1,0 0-1,0 1 1,0-1-1,-2 3 1,-32 23-144,34-25 166,-16 14-3,0 1 0,2 1 0,0 0-1,1 1 1,-22 35 0,32-43 51,0 0 0,1 1-1,1 0 1,0 0 0,1 0 0,0 0 0,0 1 0,2-1-1,-1 1 1,2-1 0,-1 1 0,2-1 0,0 1 0,0-1 0,1 1-1,1-1 1,0 0 0,1 0 0,0 0 0,0 0 0,13 21-1,-14-29 6,-1-1-1,1 1 0,-1-1 0,1 0 0,0 0 0,1 0 0,-1-1 0,0 1 0,7 3 1,-8-5-15,1 0 1,-1 0-1,1 0 1,-1 0-1,1 0 1,-1 0-1,1-1 1,0 0-1,-1 1 1,1-1-1,0 0 1,-1 0-1,1-1 1,-1 1 0,1 0-1,0-1 1,4-1-1,3-4 71,1 0 1,-1-1-1,0 0 0,0 0 1,14-15-1,-19 17-75,59-51 143,2 2-1,90-54 0,5 11-309,-158 95 118,0 0 0,1 1 0,-1-1 0,0 1 0,1 0 0,-1-1 0,1 2 0,-1-1 0,1 0 0,0 1 0,-1-1 0,1 1 0,0 0 0,-1 1 0,1-1 0,0 0 0,3 2 0,-3 0 21,0-1 1,-1 1-1,1 0 0,-1 0 0,0 0 1,1 0-1,-1 1 0,0 0 1,0-1-1,-1 1 0,1 0 0,0 0 1,-1 1-1,0-1 0,3 5 0,38 80 230,-28-55-18,19 32 1,-28-55-139,1 0 1,0-1-1,1 0 0,0 0 1,0 0-1,1-1 1,12 9-1,-16-14-29,0 1 0,0-1 0,0 0 0,1 0 0,0-1 0,-1 0 0,1 0 0,11 2 0,-13-3-35,0-1-1,-1 0 0,1 0 0,0 0 0,-1 0 0,1-1 0,0 0 1,-1 1-1,1-1 0,-1-1 0,1 1 0,-1 0 0,1-1 0,-1 0 1,4-3-1,1-1-1393,0 0 0,0-1 0,-1 0 1,11-15-1,-2 4-1048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27.832"/>
    </inkml:context>
    <inkml:brush xml:id="br0">
      <inkml:brushProperty name="width" value="0.05" units="cm"/>
      <inkml:brushProperty name="height" value="0.05" units="cm"/>
      <inkml:brushProperty name="color" value="#FF0066"/>
    </inkml:brush>
  </inkml:definitions>
  <inkml:trace contextRef="#ctx0" brushRef="#br0">671 0 5632,'-5'2'338,"0"-1"-1,1 1 1,-1 0 0,0 0 0,1 1-1,0-1 1,-1 1 0,-4 4 0,-15 12 975,-23 24 0,20-17-670,3-3 114,0 2 1,2 0-1,-28 43 0,-28 58 521,-31 47-446,72-118-764,-48 52-1,17-24 550,42-51-695,23-26-101,3-6 105,0 0 0,0 0-1,0 0 1,0 0 0,0 0-1,0 0 1,0 0 0,0 1-1,0-1 1,0 0 0,0 0 0,0 0-1,0 0 1,0 0 0,0 0-1,0 0 1,0 1 0,0-1-1,0 0 1,0 0 0,0 0 0,0 0-1,0 0 1,1 1-520,-1-1 519,0 0 1,0 0 0,0 0-1,1 0 1,-1 0 0,0 0-1,0 0 1,0 0 0,0 0 0,0 0-1,0 0 1,0 0 0,1 0-1,-1 0 1,0 0 0,0 0-1,0 0 1,0 0 0,0 0 0,10 0-2246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31.009"/>
    </inkml:context>
    <inkml:brush xml:id="br0">
      <inkml:brushProperty name="width" value="0.05" units="cm"/>
      <inkml:brushProperty name="height" value="0.05" units="cm"/>
      <inkml:brushProperty name="color" value="#FF0066"/>
    </inkml:brush>
  </inkml:definitions>
  <inkml:trace contextRef="#ctx0" brushRef="#br0">4 629 5472,'-3'-14'2261,"3"14"-2212,1 24 1553,1 6-896,-2 489 4270,8-401-4032,-2-49 1957,-5-85-2438,0 0 0,4-20 0,-2 19-369,38-144-66,-11 54 3,-9 17-38,5 2-1,69-160 1,-57 178-144,-34 63 75,0 1 0,1-1 1,0 1-1,0 0 0,1 0 0,0 1 1,12-10-1,-17 14 61,0 1 1,1-1-1,-1 0 0,0 1 0,1-1 0,-1 1 1,0-1-1,1 1 0,-1 0 0,1 0 1,-1 0-1,1-1 0,-1 1 0,1 1 0,-1-1 1,1 0-1,-1 0 0,0 0 0,3 1 1,-2 0-5,1 0 1,-1 1 0,0-1 0,1 1-1,-1-1 1,0 1 0,0-1 0,0 1-1,0 0 1,2 2 0,-1 1 25,1-1 0,-1 1 0,0 0 0,0 0 0,-1 0 0,1 1 0,-1-1 0,0 1-1,1 7 1,-1 7 8,-2 0 0,0 0-1,-1 1 1,-7 36-1,6-45-7,-1 15 122,-2 0 1,-1 0-1,-1-1 0,-13 35 0,19-58-111,-1 0-1,1 0 1,-1-1 0,0 1 0,0 0 0,0-1-1,0 1 1,0-1 0,0 0 0,-1 0 0,1 0 0,-1 0-1,1 0 1,-1 0 0,-6 2 0,5-3-9,0 0 0,0 0 0,-1 0 0,1 0 1,-1-1-1,1 0 0,-1 0 0,1 0 0,0 0 0,-1-1 0,-4-1 0,-2-1 54,1-1 0,0-1-1,1 0 1,-1 0-1,-12-9 1,16 10-97,5 4 21,0 0 1,1-1-1,-1 1 0,1 0 1,-1-1-1,1 1 1,-1 0-1,0-1 1,1 1-1,-1 0 0,1-1 1,0 1-1,-1-1 1,1 1-1,-1-1 1,1 1-1,0-1 0,-1 0 1,1 1-1,0-1 1,0 1-1,-1-1 1,1 0-1,0 1 0,0-1 1,0 1-1,0-1 1,0 0-1,0 1 0,0-2 1,0 1 5,1 1 0,0-1 0,0 1 0,-1-1 0,1 1 0,0-1 0,0 1 0,-1 0 0,1-1 1,0 1-1,0 0 0,0 0 0,0 0 0,0-1 0,0 1 0,-1 0 0,1 0 0,0 0 0,0 0 0,0 1 0,0-1 0,1 0 0,82 18-345,-65-12 361,1-1 1,-1-2 0,1 0 0,40 1-1,-41-5 45,0-2-1,1 0 1,-1-2-1,-1 0 0,1-1 1,25-11-1,-8-1 7,-1 0 1,37-28-1,-56 36 9,0-1 1,-1 0-1,-1-2 0,0 1 1,20-24-1,-31 31-63,0 0 1,0 0-1,-1 0 0,0 0 0,4-11 1,-5 11-8,0 1 11,0 0-1,0 0 0,0 1 0,-1-1 0,0 0 1,1 0-1,-1 0 0,-1 1 0,1-1 0,-1 0 1,1 0-1,-1 0 0,0 1 0,-1-1 0,-2-6 1,3 7-35,-1 1 0,1 0 0,0 0 0,-1 0 1,0 0-1,1 0 0,-1 0 0,0 0 0,0 0 1,0 0-1,-1 1 0,1-1 0,0 1 0,0 0 1,-1 0-1,1 0 0,-1 0 0,1 0 0,-1 0 1,1 1-1,-1-1 0,0 1 0,-4-1 0,0 1-35,1 1 1,-1 0-1,0 0 0,1 0 0,-1 1 0,1 0 0,0 0 0,0 1 0,0-1 1,-7 5-1,-5 4 63,-30 27 1,28-21 13,13-13-11,1 1-1,1 0 1,-1 0 0,1 1 0,0 0 0,0 0-1,0 0 1,1 0 0,0 1 0,-5 12 0,4-8-3,1 0-1,1 0 1,0 0 0,1 1 0,-2 18 0,3-26-8,2 0 0,-1 1-1,0-1 1,1 1 0,0-1 0,0 0 0,0 1 0,0-1 0,1 0 0,0 0 0,0 0 0,0 0 0,0 0-1,1 0 1,-1-1 0,1 1 0,5 4 0,-4-5 28,0 1-1,0-1 0,1-1 1,-1 1-1,1-1 1,0 0-1,0 0 1,-1 0-1,1 0 1,1-1-1,-1 0 0,0 0 1,0 0-1,0-1 1,0 0-1,1 0 1,7-1-1,1-1 41,-1 0 1,1 0-1,-1-2 0,0 0 1,22-9-1,3-5-28,0-2 0,-1-1 1,-1-2-1,61-52 0,-69 51-32,-17 16 15,-1 0 1,-1-1 0,1 0-1,12-16 1,15-18 173,-37 40-222,1 0-1,-1 0 1,0 0 0,0 0 0,0-6 0,10 7-77,38 8-133,-45-6 228,1 0 0,-1 1 0,0-1 1,1 1-1,-1 0 0,0 0 0,0 0 0,0 1 0,1-1 1,-1 1-1,0-1 0,-1 1 0,1 0 0,0 0 0,-1 1 0,1-1 1,-1 0-1,1 1 0,3 5 0,-3-2 25,1-1-1,-1 1 1,0 0-1,0 0 1,-1 0-1,0 0 1,0 1-1,0-1 1,1 10-1,0 12-29,8 28 0,-8-45 49,0-1 0,0 0 1,1 0-1,1 0 1,10 17-1,-13-24-21,-1-1-1,1 0 1,0 0 0,0-1-1,0 1 1,0 0 0,0-1-1,1 1 1,-1-1 0,0 1-1,1-1 1,-1 0 0,1 0-1,-1 0 1,1-1 0,0 1-1,-1-1 1,1 1-1,0-1 1,-1 0 0,1 0-1,0 0 1,0 0 0,-1-1-1,6 0 1,1-1 52,-1-1-1,1 0 1,0 0-1,-1-1 1,0 1-1,11-9 1,10-7 50,0-1 1,45-44 0,-47 39-102,-7 6 6,18-20 0,2 2-61,-40 39 29,-1-1 0,1 1 0,-1 0 0,1 0 0,-1-1 1,1 1-1,0 0 0,0 0 0,0 0 0,0 3 0,3 34-107,-1-4 107,-1 6 117,3 0 1,10 56-1,-7-77 68,-7-20-159,1 1 1,-1-1-1,0 1 0,0-1 1,1 1-1,-1-1 0,0 1 1,1-1-1,-1 0 1,0 1-1,1-1 0,-1 1 1,1-1-1,-1 0 1,0 0-1,1 1 0,-1-1 1,1 0-1,-1 0 1,1 1-1,-1-1 0,1 0 1,-1 0-1,1 0 0,-1 0 1,1 0-1,-1 0 1,1 0-1,0 0 0,-1 0 1,1 0-1,-1 0 1,1 0-1,-1 0 0,1 0 1,-1 0-1,1-1 1,-1 1-1,1 0 0,4-5 58,0 0 1,0 1-1,-1-2 0,1 1 0,-1 0 0,0-1 0,4-8 0,-1 2 25,14-21-47,42-49 0,-54 72-48,0 0 0,1 1 0,0 0 0,1 1 0,0 0 0,0 1 0,1 0 0,20-8 0,-30 14-2,6-3-52,0 1-1,0 0 0,0 0 0,0 1 0,0 0 0,0 1 0,0 0 0,15 0 0,-21 1 55,0 0-1,-1 1 1,1-1-1,-1 1 0,1-1 1,0 1-1,-1 0 0,1 0 1,-1 0-1,0 0 1,1 0-1,-1 0 0,0 0 1,1 0-1,-1 0 1,0 0-1,0 1 0,0-1 1,0 1-1,0-1 1,-1 1-1,1-1 0,0 1 1,-1-1-1,1 1 1,-1-1-1,1 1 0,-1 0 1,0-1-1,1 1 1,-1 3-1,0 5 11,0 0 0,-1 0 1,0 0-1,-2 10 0,2-15 1,-6 31 6,3-15 68,1-1 0,-2 30 0,5-50-70,0 0 0,0 1-1,0-1 1,0 1 0,0-1 0,0 0-1,0 1 1,0-1 0,0 1 0,0-1-1,0 0 1,0 1 0,1-1 0,-1 0-1,0 1 1,0-1 0,0 1 0,1-1 0,-1 0-1,0 0 1,1 1 0,5-3 146,5-10 29,-11 12-167,21-27-7,2 1 1,0 1 0,1 2 0,2 0-1,0 2 1,35-22 0,-55 39-85,1 0 1,1 1-1,-1 0 1,1 0-1,10-2 1,-17 5 54,-1-1 1,1 1 0,0 0 0,-1 0 0,1 0 0,0 0-1,0 0 1,-1 0 0,1 0 0,0 0 0,-1 0 0,1 1-1,0-1 1,-1 0 0,1 0 0,0 1 0,-1-1-1,1 0 1,-1 1 0,1-1 0,0 0 0,-1 1 0,1-1-1,0 1 1,-1 1 4,1-1 0,0 0 0,-1 0 1,1 0-1,-1 1 0,1-1 0,-1 0 0,0 1 0,1-1 0,-1 0 0,0 3 0,0 4 38,0-1-1,-1 0 1,-3 12-1,4-15-9,-3 6 0,3-7 119,1-5 46,11-7 53,-8 6-214,0-1 1,0 0 0,0 0-1,-1 0 1,6-8-1,8-10-75,-7 12 54,-9 8-29,1 0-1,0 0 1,-1 0-1,1 0 0,0 0 1,0 1-1,0-1 1,0 1-1,0-1 1,0 1-1,0 0 1,4-1-1,-6 2 19,0 0 0,1-1-1,-1 1 1,1 0 0,-1 0-1,1 0 1,-1 0 0,1 0 0,-1 0-1,0 0 1,1 0 0,-1 1-1,1-1 1,-1 0 0,1 0-1,-1 0 1,0 0 0,1 1-1,-1-1 1,1 0 0,-1 0-1,0 1 1,1-1 0,-1 0 0,0 1-1,1-1 1,-1 0 0,0 1-1,0-1 1,1 0 0,-1 1-1,0-1 1,0 1 0,0-1-1,1 0 1,-1 1 0,0-1 0,0 1-1,0 0 1,2 22-94,-2-13 104,3 16-5,9 46-42,-11-65 78,2 1 0,-1-1 1,1 0-1,0 0 1,0 0-1,1 0 1,5 7-1,-8-13-27,0 1-1,0-1 1,0 0 0,0 0 0,0 0-1,1 0 1,-1 0 0,0 0-1,1 0 1,-1-1 0,1 1 0,-1 0-1,1-1 1,-1 1 0,1-1-1,-1 0 1,4 1 0,-1-1 5,0 0 0,0 0 0,0 0 0,-1-1 0,1 0 0,0 1 0,5-3 0,5-3 56,0 0 1,24-15 0,-36 20-57,43-25 33,45-28 206,-77 45-228,-1-1 1,1 0-1,-2 0 0,17-19 1,-26 26-28,0 0 1,-1 1 0,1-1 0,-1 0 0,1 0 0,-1 0 0,0 0 0,1-3-1,-2 5-4,0 0-1,1-1 1,-1 1-1,0 0 1,0 0-1,0 0 1,0-1-1,0 1 1,0 0 0,0 0-1,-1 0 1,1 0-1,0-1 1,-1 1-1,1 0 1,-1 0-1,1 0 1,-1 0-1,1 0 1,-1 0-1,0 0 1,1 0-1,-1 0 1,0 0-1,0 1 1,-1-2-1,-2 0-11,0-1-1,0 1 1,-1 0 0,1 1-1,-1-1 1,1 1 0,-1 0-1,0 0 1,1 0-1,-1 1 1,0-1 0,1 1-1,-1 1 1,0-1-1,0 0 1,1 1 0,-1 0-1,0 0 1,1 1-1,-1-1 1,-6 4 0,2 0-4,-1-1 0,1 1 0,0 1 1,0 0-1,0 0 0,1 1 0,0 0 1,-13 16-1,16-16 18,0 0 0,1 0 0,0 0 0,0 1 0,0-1 0,1 1 0,-3 14 0,4-18 13,1-1 1,1 1-1,-1 0 1,1 0 0,-1-1-1,1 1 1,0 0-1,0 0 1,1 0-1,-1-1 1,1 1-1,0 0 1,0 0-1,0-1 1,0 1-1,1-1 1,0 1 0,-1-1-1,4 5 1,-3-7 5,-1 1 1,1-1-1,0 1 1,0-1-1,0 0 1,0 1-1,0-1 1,0 0-1,0 0 1,0 0 0,0-1-1,0 1 1,1-1-1,-1 1 1,0-1-1,1 0 1,-1 1-1,0-1 1,1-1-1,-1 1 1,3-1-1,5 0 60,0-1-1,0-1 0,14-5 0,16-10 81,56-31 0,4-3-275,-97 50 109,9-3-55,-1 0 0,1 0 0,-1 1 0,1 0 0,0 1 0,1 1 1,13-2-1,-25 4 63,0 0 0,0 0 0,1 0 0,-1 1 0,0-1 0,0 0 0,0 1 0,0-1 0,0 1 0,0-1 0,0 1 0,0 0 0,0-1 0,0 1 0,-1 0 0,1-1 0,0 1 0,0 0 0,-1 0 0,1 0 0,0 0 0,-1 0 0,1 0 0,-1 0 0,1 0 0,-1 0 0,1 0 0,-1 0 0,0 0 0,0 0 0,1 0 0,-1 0 0,0 1 0,0 1 0,0 5-14,0 1 0,0-1 0,-2 14-1,1-13 77,-5 27 237,6-36-284,0 1 0,0-1 0,0 0 0,0 0 0,1 1 0,-1-1 0,0 0 0,0 0 1,0 0-1,0 1 0,1-1 0,-1 0 0,0 0 0,0 0 0,0 0 0,1 0 0,-1 1 0,0-1 0,0 0 0,1 0 0,-1 0 0,0 0 0,0 0 0,1 0 0,-1 0 0,0 0 0,1 0 0,-1 0 0,0 0 0,0 0 0,1 0 0,-1 0 0,0 0 0,0 0 0,1 0 0,-1 0 0,0 0 0,1-1 0,5-3 59,0 0 1,-1 0-1,1-1 0,-1 0 0,9-11 1,0 1-73,-1 2-150,-8 7 135,-1 1 0,1 0 0,-1 1 0,2-1 0,-1 1 0,0 0 0,1 1 0,0-1 0,-1 1 0,13-5 0,-17 8 6,0 0-1,1 0 1,-1 0 0,1 0-1,-1 0 1,1 0 0,-1 0-1,0 0 1,1 1 0,-1-1-1,1 0 1,-1 1-1,0-1 1,0 1 0,1 0-1,-1-1 1,0 1 0,0 0-1,0 0 1,1 0 0,-1 0-1,0 0 1,0 0 0,-1 0-1,1 0 1,0 0 0,0 1-1,0-1 1,-1 0 0,2 3-1,1 3-5,0 0-1,-1 0 0,1 1 1,1 11-1,-3-10-4,2 5 59,0 0 0,7 20 0,-9-31-21,0 0 0,0 0 0,1 0 0,-1 0 0,1 0-1,0 0 1,0-1 0,0 1 0,0-1 0,0 1 0,0-1 0,1 0-1,-1 0 1,1 0 0,-1 0 0,1-1 0,4 3 0,-4-3 13,0-1 1,0 1 0,-1-1 0,1 0 0,0 0-1,0 0 1,0 0 0,0-1 0,0 1 0,0-1-1,0 0 1,0 0 0,-1 0 0,1 0 0,0 0-1,3-2 1,7-5 151,23-17 0,-24 17-156,122-98 6,-111 84 21,-1 0 0,0-2 0,22-33 0,-26 28-68,-1-1 1,-1-1-1,20-59 0,-33 82 15,20-58-89,-3-2 0,-3 0 0,10-78 0,-27 132-87,-2 17-38,-6 23-22,-7 60 255,3 1 0,1 125 0,12-189 30,1 1 1,1-1-1,1 0 1,2 0-1,0 0 1,10 23-1,-11-35 10,0 0 0,1 0 0,0-1 0,1 1 0,0-2 0,1 1 0,9 9 0,-15-17-223,0-1 1,0 1-1,0 0 0,0-1 0,0 1 0,0-1 1,0 0-1,1 0 0,-1 0 0,0 0 0,4 1 1,-3-1-832,1-1 0,0 1 0,0-1 0,-1 0 0,1 0 1,7-1-1,3 1-1903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31.337"/>
    </inkml:context>
    <inkml:brush xml:id="br0">
      <inkml:brushProperty name="width" value="0.05" units="cm"/>
      <inkml:brushProperty name="height" value="0.05" units="cm"/>
      <inkml:brushProperty name="color" value="#FF0066"/>
    </inkml:brush>
  </inkml:definitions>
  <inkml:trace contextRef="#ctx0" brushRef="#br0">39 94 8544,'-38'-14'4384,"46"10"-1888,6 4-1473,20-9 513,9 6-928,10-6-64,3 6-352,5-6-32,0 4-96,-3-8-128,-11 10 32,-9-9 32,-6 6 0,-13 3-5151,0 3 2815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31.715"/>
    </inkml:context>
    <inkml:brush xml:id="br0">
      <inkml:brushProperty name="width" value="0.05" units="cm"/>
      <inkml:brushProperty name="height" value="0.05" units="cm"/>
      <inkml:brushProperty name="color" value="#FF0066"/>
    </inkml:brush>
  </inkml:definitions>
  <inkml:trace contextRef="#ctx0" brushRef="#br0">151 81 9056,'-108'-51'4096,"83"42"-3552,17-3 192,2 12-512,3-8-576,17 8-3616,5 8 2240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32.359"/>
    </inkml:context>
    <inkml:brush xml:id="br0">
      <inkml:brushProperty name="width" value="0.05" units="cm"/>
      <inkml:brushProperty name="height" value="0.05" units="cm"/>
      <inkml:brushProperty name="color" value="#FF0066"/>
    </inkml:brush>
  </inkml:definitions>
  <inkml:trace contextRef="#ctx0" brushRef="#br0">9 46 8320,'-9'-12'3744,"9"7"-3232,0 1 2368,0 1-1825,0-2-895,9 1-96,0-5-64,1 9 32,-1-3-1375,5 6 735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32.735"/>
    </inkml:context>
    <inkml:brush xml:id="br0">
      <inkml:brushProperty name="width" value="0.05" units="cm"/>
      <inkml:brushProperty name="height" value="0.05" units="cm"/>
      <inkml:brushProperty name="color" value="#FF0066"/>
    </inkml:brush>
  </inkml:definitions>
  <inkml:trace contextRef="#ctx0" brushRef="#br0">61 18 7648,'-17'-17'3456,"-2"22"-3008,8-5 992,2 0-832,4 0-768,10 0 96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0.518"/>
    </inkml:context>
    <inkml:brush xml:id="br0">
      <inkml:brushProperty name="width" value="0.05" units="cm"/>
      <inkml:brushProperty name="height" value="0.05" units="cm"/>
      <inkml:brushProperty name="color" value="#FF0066"/>
    </inkml:brush>
  </inkml:definitions>
  <inkml:trace contextRef="#ctx0" brushRef="#br0">1 1168 4160,'5'10'4869,"-2"-14"-1971,-1 0-2655,1-1 115,-1 0 1,1 0-1,-1 0 0,1-8 0,4-7 75,8-10-136,1-1-1,2 2 0,1 1 1,1 0-1,2 1 0,47-46 1,132-122 961,-191 186-1215,24-23 52,-31 30-88,0 0-1,1-1 1,-1 1 0,0 1-1,1-1 1,-1 0-1,1 1 1,6-2 0,-9 3-4,0-1 0,0 1 0,0 0 0,0 0 0,0 0 0,1 0 0,-1 0 1,0 0-1,0 0 0,0 1 0,0-1 0,0 0 0,0 1 0,0-1 0,0 1 0,0-1 0,0 1 0,0-1 1,0 1-1,0-1 0,-1 1 0,1 0 0,0 0 0,0-1 0,0 1 0,-1 0 0,1 0 0,-1 0 1,1 0-1,-1 0 0,1 0 0,-1 0 0,1 0 0,-1 0 0,1 2 0,0 3 27,0 1-1,0-1 0,0 0 1,-1 12-1,0-14 11,-6 89 87,3-62-118,1 59-1,2-81 100,1 17 252,-1-25-348,1-1 0,-1 1 0,0-1 1,0 0-1,0 1 0,0-1 1,0 1-1,0-1 0,1 1 0,-1-1 1,0 0-1,0 1 0,1-1 1,-1 0-1,0 1 0,1-1 1,-1 0-1,0 1 0,1-1 0,-1 0 1,0 1-1,1-1 0,-1 0 1,1 0-1,-1 0 0,1 1 0,-1-1 1,0 0-1,1 0 0,-1 0 1,1 0-1,-1 0 0,1 0 0,-1 0 1,1 0-1,-1 0 0,1 0 1,-1 0-1,0 0 0,1 0 1,-1 0-1,1-1 0,0 1 0,4-3 78,1-1-1,-1 1 0,0-1 0,0 0 0,0-1 0,-1 1 1,1-1-1,6-9 0,-7 8-38,53-69 165,-28 34-203,18-26-96,60-77-85,-104 141 153,0 0 12,-1 0-1,0 0 0,1 1 1,0-1-1,-1 1 0,1-1 1,0 1-1,7-4 0,-10 6 3,0 0-1,0 0 1,1 0-1,-1 0 0,0 0 1,0 0-1,1 0 0,-1 0 1,0 0-1,0 0 0,0 0 1,1 0-1,-1 0 1,0 0-1,0 0 0,1 0 1,-1 0-1,0 0 0,0 0 1,1 0-1,-1 0 1,0 1-1,0-1 0,0 0 1,1 0-1,-1 0 0,0 0 1,0 0-1,0 1 1,0-1-1,1 0 0,-1 0 1,0 0-1,0 1 0,0-1 1,3 12-117,-5 16-52,-6 14 121,-16 45 0,-3 17 126,24-86-51,0 0 1,1 0 0,1 33-1,1-47 0,0 0 0,1 0 0,-1 0 0,1 0 0,0 0 0,0 0 0,0-1 0,1 1 0,0 0 0,-1-1-1,1 1 1,0-1 0,3 4 0,-3-5 1,0 0-1,0-1 0,0 1 0,0-1 0,0 0 0,0 0 1,0 1-1,0-1 0,0 0 0,1-1 0,-1 1 1,0 0-1,1-1 0,-1 1 0,1-1 0,-1 0 1,0 0-1,1 0 0,-1 0 0,1 0 0,-1-1 1,0 1-1,4-1 0,19-7 87,-1 0-1,-1-1 1,0-2-1,26-14 1,-39 19-89,16-9 2,-2-1 1,0-1 0,0-1-1,-2-1 1,0-2 0,-2 1-1,0-2 1,-1-1 0,17-28-1,-33 47-43,-2 2 2,1-1-1,-1 1 0,1 0 0,-1 0 0,1 0 0,0 0 0,2-2 0,-3 4 8,-1 0 0,0 0 0,0 0 0,1 1 0,-1-1-1,0 0 1,0 0 0,0 0 0,1 0 0,-1 0 0,0 1 0,0-1-1,0 0 1,1 0 0,-1 0 0,0 1 0,0-1 0,0 0 0,0 0-1,0 0 1,0 1 0,0-1 0,1 0 0,-1 0 0,0 1-1,0-1 1,0 0 0,0 1 0,0-1 0,0 0 0,0 0 0,0 1-1,0-1 1,0 0 0,-1 1 0,0 21-58,-1-1 1,-7 30-1,5-29 41,0 1 0,-1 30 0,6-26 120,1 0-1,1-1 1,9 37 0,-10-58-54,-1-1 0,0 0 0,1 0 0,3 7 0,-4-10-27,-1 0 1,1 0-1,-1 0 1,1 0-1,-1 0 1,1-1-1,-1 1 1,1 0 0,0-1-1,0 1 1,-1 0-1,1-1 1,0 1-1,0-1 1,0 1-1,-1-1 1,1 1 0,0-1-1,0 0 1,0 1-1,0-1 1,0 0-1,0 0 1,0 0-1,0 0 1,0 0-1,0 0 1,0 0 0,0 0-1,1 0 1,0-1 26,0 0 0,1 0 1,-1-1-1,0 1 1,0-1-1,0 1 0,0-1 1,0 0-1,-1 0 0,1 0 1,0 0-1,2-4 1,15-29 243,-17 32-260,44-98 141,2-5-108,-19 41-304,-37 87 194,0 1 0,2 0-1,1 1 1,1-1-1,1 1 1,1 0 0,1 0-1,1 0 1,1 0 0,7 37-1,-8-57 78,1 0 0,0-1 0,0 1 0,0 0 0,1-1 0,-1 1 0,1-1 1,0 0-1,0 1 0,0-1 0,1 0 0,-1 0 0,5 4 0,-5-6-7,0 0 1,0 0 0,0 0-1,0 0 1,0-1-1,0 1 1,0 0 0,0-1-1,0 0 1,0 1 0,0-1-1,0 0 1,1 0-1,-1 0 1,0-1 0,0 1-1,0 0 1,0-1 0,0 1-1,0-1 1,0 0-1,0 0 1,0 0 0,0 0-1,0 0 1,3-2 0,103-76 349,-24 16-384,-25 24 34,79-56-63,-56 38-206,-80 55 242,-1 1 0,1 0 1,0 0-1,0 0 0,1 0 0,-1 0 0,0 1 0,0-1 0,3 0 0,-4 1 2,0-1-1,-1 1 1,1 0-1,0 0 1,0 0-1,-1 0 1,1 0-1,0 0 0,-1 0 1,1 1-1,0-1 1,-1 0-1,1 0 1,0 0-1,-1 1 1,1-1-1,0 0 1,-1 1-1,1-1 1,-1 0-1,1 1 1,-1-1-1,1 1 1,-1-1-1,1 1 1,-1-1-1,1 1 1,-1 0-1,1 0 1,-1 0 19,0 0 1,1 0 0,-1 0-1,0-1 1,0 1 0,0 0-1,0 0 1,0 0 0,0 0-1,0-1 1,0 1 0,-1 0-1,1 0 1,0 0 0,0-1-1,-1 1 1,1 0 0,0 0 0,-1-1-1,0 2 1,-15 15 39,6-10-67,1 0-1,-12 5 1,6-4-18,1 1 0,0 0 0,1 1 0,0 0 0,-17 18 0,25-23 30,0 1 0,1-1 0,0 1 0,0 0 0,0 0 0,1 0 0,-1 1 0,2-1 0,-1 1 0,1-1 0,0 1 0,0 0 0,1 0 0,0 0 0,-1 9 0,3-10 14,0 1-1,0-1 0,0 1 1,1-1-1,0 0 0,0 1 1,0-1-1,1 0 0,0 0 1,0-1-1,1 1 0,-1-1 1,1 1-1,8 7 0,-8-9-1,0 0 0,0 0-1,0 0 1,1-1-1,-1 0 1,1 0-1,0 0 1,0 0 0,0-1-1,0 0 1,0 0-1,0 0 1,1 0-1,-1-1 1,1 0 0,-1 0-1,9 0 1,-8-2 4,-1 0 0,0 0 0,1 0 1,-1-1-1,0 0 0,0 0 0,0 0 0,-1-1 1,9-4-1,4-6 56,18-16 0,-12 10-30,124-83 62,-3 2-21,-123 84-67,-1-2 0,0-1 0,-2 0-1,27-36 1,-9-2 76,-3-2 0,30-71 0,-29 45-121,-3-1 0,24-109 0,-54 188 41,9-41-53,-9 45 17,-1-1 0,1 0 1,-1 1-1,0-1 0,0 0 0,0 1 0,-1-1 0,1 0 0,-3-4 0,-6 19-229,-32 45-8,24-34 153,-27 46 1,15-11 53,-42 118 0,58-135 18,2 0 0,2 1 0,2 0-1,-2 47 1,9-76 56,0 1-1,1-1 1,0 1-1,1-1 1,1 1-1,0-1 1,1 0-1,0 0 1,0-1-1,9 16 1,3 1 52,2-1 0,37 44 1,-55-71-69,9 12 30,1-1 1,0 0 0,0-1 0,21 16 0,-28-24-6,1 0 1,-1 0-1,1 0 0,0 0 1,-1-1-1,1 1 1,0-1-1,0 0 1,0 0-1,0-1 0,0 1 1,1-1-1,-1 0 1,0 0-1,0 0 1,0 0-1,0-1 0,0 0 1,0 0-1,0 0 1,0 0-1,4-2 1,159-84 85,-156 81-45,19-12-2,27-21 0,-53 36-55,-1 0 1,0 0 0,0 0-1,0 0 1,0-1-1,-1 1 1,1-1-1,-1 0 1,0 1-1,0-1 1,0 0-1,1-6 1,-2 8-13,-1 0 0,0 1 0,0-1 0,1 0 0,-1 1 0,0-1 0,0 0 0,0 1 0,-1-1 0,1 0 0,0 1-1,-1-1 1,1 1 0,-1-1 0,1 0 0,-1 1 0,0-1 0,0 1 0,1-1 0,-1 1 0,0 0 0,-1-1 0,1 1 0,0 0 0,0 0 0,0 0 0,-1 0 0,1 0 0,0 0 0,-1 0 0,1 0 0,-1 0 0,1 1 0,-1-1 0,-2 0 0,1 0-22,-1 0-1,1 1 1,-1-1 0,1 1-1,-1 0 1,1 0 0,-1 0-1,1 1 1,-1-1 0,1 1-1,0 0 1,-1 0 0,1 0-1,0 0 1,-4 2 0,-4 3-30,-1 0 1,-17 13 0,21-13 49,1 0 1,-1 1 0,1 0 0,0 0 0,1 1 0,0 0-1,0 0 1,0 1 0,1-1 0,0 1 0,1 0 0,0 1-1,1-1 1,0 1 0,0-1 0,1 1 0,0 0 0,1 0-1,0 0 1,0 0 0,1 0 0,1 0 0,-1 0 0,2 0-1,-1 0 1,1 0 0,1 0 0,0-1 0,0 1 0,1-1-1,6 11 1,-7-15 18,0 0 0,0-1 0,0 1 0,1-1 0,0 0 0,-1 0 0,2 0 0,-1-1 0,0 0 0,1 1 1,-1-1-1,1-1 0,0 1 0,0-1 0,8 3 0,-5-3 19,0 0 0,0 0 0,0-1 0,0 0 0,0-1 0,1 0 0,-1 0 0,0-1 1,16-3-1,-3-1 9,0-2 0,-1 0 0,0-1 0,0-1 0,25-16 0,90-67 61,-2-25 137,-77 64-471,-50 45 145,-6 8 83,0 0 1,0 0 0,0 0-1,0 0 1,0 0 0,0 0-1,0 0 1,1 0 0,-1 0-1,0 0 1,0 0 0,0 0-1,0 0 1,0-1 0,0 1-1,0 0 1,0 0 0,1 0-1,-1 0 1,0 0 0,0 0-1,0 0 1,0 0 0,0 0-1,0 0 1,0 0 0,0 0-1,1 0 1,-1 0 0,0 0-1,0 1 1,0-1 0,0 0-1,0 0 1,0 0 0,0 0-1,0 0 1,0 0 0,1 0-1,-1 0 1,0 0 0,0 0-1,0 0 1,0 4-38,0-1 1,0 0-1,-1 0 1,1 0 0,-1 0-1,0 0 1,-1 3-1,1-2 32,-2 10 39,1-1 1,0 0-1,1 1 0,0 17 0,8 56-81,-7-85 44,1 12 41,2 0 1,-1 0-1,2 0 1,0 0-1,1 0 1,0-1-1,1 0 0,0 0 1,1 0-1,0-1 1,13 15-1,-16-23-6,-1 0 0,1 0 0,0-1 0,0 1-1,7 3 1,-9-6-25,0 0-1,0 1 0,0-1 1,1-1-1,-1 1 0,0 0 1,1 0-1,-1-1 0,0 1 1,1-1-1,-1 0 1,1 0-1,4 0 0,5-3-297,-1-1 0,0-1-1,16-8 1,-14 6-982,-1-1-1,1 0 1,-1-2-1,-1 1 1,0-1 0,15-18-1,3-6-1486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0.878"/>
    </inkml:context>
    <inkml:brush xml:id="br0">
      <inkml:brushProperty name="width" value="0.05" units="cm"/>
      <inkml:brushProperty name="height" value="0.05" units="cm"/>
      <inkml:brushProperty name="color" value="#FF0066"/>
    </inkml:brush>
  </inkml:definitions>
  <inkml:trace contextRef="#ctx0" brushRef="#br0">133 127 9312,'-56'-42'4192,"28"21"-3616,13 3 736,11 15-832,-10-11 64,9 7-321,-5-7-351,10 7 64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4.160"/>
    </inkml:context>
    <inkml:brush xml:id="br0">
      <inkml:brushProperty name="width" value="0.05" units="cm"/>
      <inkml:brushProperty name="height" value="0.05" units="cm"/>
      <inkml:brushProperty name="color" value="#FF0066"/>
    </inkml:brush>
  </inkml:definitions>
  <inkml:trace contextRef="#ctx0" brushRef="#br0">4 1271 3552,'-1'0'49,"1"0"-1,0 0 1,0 0 0,0 0-1,-1 0 1,1 0-1,0 1 1,0-1 0,0 0-1,0 0 1,0 0 0,0 0-1,-1 0 1,1 1 0,0-1-1,0 0 1,0 0 0,0 0-1,0 1 1,0-1 0,0 0-1,0 0 1,0 0 0,0 1-1,0-1 1,0 0 0,0 0-1,0 0 1,0 1 0,0-1-1,0 0 1,0 0 0,0 0-1,0 1 1,0-1 0,0 0-1,0 0 1,0 0 0,1 1-1,-1-1 1,0 0-1,0 0 1,0 0 0,0 0-1,0 0 1,0 1 0,1-1-1,-1 0 1,0 0 0,0 0-1,0 0 1,1 0 0,-1 0-1,0 0 1,0 0 0,0 0-1,0 0 1,1 1 0,-1-1-1,0 0 1,0 0 0,0 0-1,1 0 1,-1 0 0,18 3 2036,-11-4-1762,0 1 0,-1-2 1,1 1-1,0-1 0,-1 0 0,1 0 1,-1 0-1,0-1 0,0 0 0,0-1 1,0 1-1,0-1 0,5-5 0,10-9 658,36-40 0,-52 52-844,30-32 725,30-44 0,-53 64-735,-1 0 0,0-1 0,-1 0-1,-1-1 1,8-25 0,-12 28 59,-2 8-84,0 0-1,-1 0 0,0 0 1,2-17-1,-4 26-115,0-1 0,0 1 0,0-1 0,0 1 0,0-1 0,0 1 1,0-1-1,0 1 0,0-1 0,0 1 0,0-1 0,0 1 0,0-1 0,0 1 0,-1-1 0,1 1 0,0-1 0,0 1 0,-1-1 0,1 1 0,0 0 1,-1-1-1,-6 7-218,-6 21 107,4-7 132,2 0 0,0 1 1,1 0-1,1 0 0,1 0 0,0 1 1,2-1-1,1 1 0,1 0 1,3 33-1,-3-52 52,0 0 1,1 0-1,-1 0 0,1-1 1,-1 1-1,1 0 1,0 0-1,0-1 0,1 1 1,-1-1-1,0 1 0,1-1 1,0 1-1,-1-1 1,1 0-1,0 0 0,0 0 1,0 0-1,0 0 1,1 0-1,3 2 0,-4-3-31,-1-1-1,0 1 0,1-1 0,-1 1 0,0-1 1,1 0-1,-1 0 0,1 1 0,-1-1 0,0 0 1,1 0-1,-1-1 0,1 1 0,-1 0 0,0 0 0,1-1 1,-1 1-1,0-1 0,1 1 0,-1-1 0,0 1 1,0-1-1,0 0 0,1 0 0,0-1 0,6-3 100,-1-1-1,12-13 0,-8 8-38,30-26 168,62-41-1,51-22-308,-131 86 75,18-9-60,-38 21 31,0 1 0,0 0 0,1-1 0,-1 2 0,0-1 0,1 0 0,-1 1-1,0-1 1,1 1 0,-1 0 0,5 0 0,-7 1 9,0-1 0,1 1 0,-1-1-1,0 1 1,0-1 0,0 1 0,0 0 0,0 0-1,0-1 1,0 1 0,0 0 0,0 0 0,0 0 0,0 0-1,0 0 1,0 0 0,-1 0 0,1 1 0,0-1 0,-1 0-1,1 0 1,-1 1 0,0-1 0,1 0 0,-1 0 0,0 1-1,0-1 1,1 0 0,-1 1 0,0-1 0,-1 3-1,1 2 14,-1 1-1,1 0 0,-1-1 1,-1 0-1,-3 11 0,-20 41 0,16-40 63,1 1 0,-9 29 0,17-48-67,-1 1 0,1 0 0,0-1 0,0 1 0,-1 0 0,1 0 0,0-1 0,0 1 0,0 0 0,0 0 0,0-1 0,0 1 0,0 0 0,0-1 0,0 1 0,0 0 0,0 0 0,1-1 0,-1 1 0,0 0 0,0-1 0,1 1 0,-1 0 0,1 0 0,0-1 15,0 0 0,-1 1 0,1-1 0,0 0 0,0 0 0,-1 0 0,1 0 0,0-1 0,-1 1 0,1 0 0,0 0 0,0 0 0,-1-1 0,1 1 0,0 0 0,-1 0 0,1-1 0,-1 1 0,2-1 0,6-5 118,-1 1 0,13-13 0,146-155-298,-165 172 134,0-1 0,1 1 0,-1 0-1,1 0 1,-1 0 0,1 0 0,-1 0-1,1 0 1,0 0 0,3-1 0,-5 2 12,1 0 0,-1 0 0,1 0 0,-1 0 0,1 0 0,-1 0 0,1 0 0,-1 0 1,1 0-1,-1 0 0,1 1 0,-1-1 0,0 0 0,1 0 0,-1 0 0,1 0 0,-1 1 0,1-1 0,-1 0 0,0 1 1,1-1-1,-1 0 0,0 1 0,1-1 0,-1 0 0,0 1 0,1-1 0,-1 0 0,0 1 0,0-1 0,1 1 0,-1-1 1,0 1-1,0-1 0,0 1 0,0-1 0,0 1 0,1-1 0,-1 1 0,0-1 0,0 1 0,0 9-3,0-1-1,-1 17 0,0-16 72,0 0 0,2 17 0,-1 9-242,0-31 190,-1 0-1,1 0 0,0 0 1,0 0-1,1 0 0,-1 0 1,1 0-1,0 0 0,1 0 1,-1 0-1,5 9 0,-6-14 7,0 1 1,1 0-1,-1 0 0,1-1 0,-1 1 0,1 0 0,0-1 0,-1 1 0,1-1 0,-1 1 0,1-1 0,0 1 1,0-1-1,-1 1 0,1-1 0,0 0 0,0 1 0,0-1 0,-1 0 0,1 0 0,0 1 0,0-1 1,0 0-1,0 0 0,-1 0 0,1 0 0,0 0 0,0 0 0,0 0 0,0-1 0,0 1 0,-1 0 0,1 0 1,0-1-1,1 1 0,2-3 35,1 0 1,-1 0-1,0 0 0,0 0 1,4-5-1,3-1-26,46-37 110,56-51-77,-69 52-53,-2-1 0,62-91-1,-66 78 3,-3-1-1,30-73 1,3-50-5,-56 140-18,-1-1 0,7-60-1,-17 96-38,0-1 0,-1 1 0,0 0 0,0-1 0,-1 1 0,1 0 0,-4-11 0,4 19 52,0 0 0,0 0 0,0 0 0,0 0 0,0 0 0,0 0 0,0 0 0,-1 0 0,1 0 0,0 0 0,0-1-1,0 1 1,0 0 0,0 0 0,0 0 0,0 0 0,0 0 0,0 0 0,0 0 0,0 0 0,0 0 0,-1 0 0,1 0 0,0 0-1,0 0 1,0 0 0,0 0 0,0 0 0,0 0 0,0 0 0,0 0 0,0 0 0,0 0 0,0 0 0,0 0 0,-1 0 0,1 1 0,0-1-1,0 0 1,0 0 0,0 0 0,0 0 0,0 0 0,0 0 0,0 0 0,0 0 0,0 0 0,0 0 0,0 0 0,0 0 0,0 0-1,0 0 1,0 0 0,0 1 0,0-1 0,0 0 0,0 0 0,0 0 0,0 0 0,-6 9-143,-5 14 70,11-22 63,-59 119-208,39-81 198,1 0-1,-15 50 0,24-53 27,1 0-1,2 0 0,2 1 0,1 0 1,1 0-1,4 52 0,0-67 12,2 0 1,0 0-1,1-1 0,1 1 1,1-1-1,15 35 0,-16-44 15,1 0-1,0-1 1,1 0-1,0 0 1,0-1-1,1 0 1,1 0-1,0-1 1,0 0-1,1 0 1,0-1-1,18 11 1,-24-17 10,-1 0 1,0-1-1,1 1 1,-1-1-1,1 0 0,-1 0 1,1 0-1,-1 0 1,1-1-1,0 1 1,-1-1-1,1 0 1,0 0-1,-1 0 1,1-1-1,5-1 1,-5 1-2,1-1 1,-1 0-1,0 0 1,0 0 0,0-1-1,0 0 1,0 1-1,-1-1 1,1-1 0,-1 1-1,0 0 1,4-6-1,-2 3-30,-1 0-1,0-1 0,0 0 0,-1 1 1,0-1-1,0 0 0,-1-1 0,0 1 1,0 0-1,1-11 0,-2 4-6,0-1 0,-1 0 0,0 0 1,-3-18-1,-1 19-116,-1 9-6,4 5 111,0 1 0,0-1 0,0 0 0,1 1 0,-1-1 0,0 1 0,0-1 0,1 1 0,-1-1 0,0 1 0,1 0 0,-1-1 0,1 1 0,-1 0 0,1 0 0,-1-1 0,1 1 0,-1 1 0,-5 9-96,1 0 0,-4 11 0,4-7 96,1-1 1,0 1-1,1 0 1,0 0-1,2 0 1,-1 0 0,2 0-1,0 1 1,1-1-1,1 0 1,6 29-1,-7-41 40,0 0 0,0 0-1,0 0 1,1 0-1,-1 0 1,1 0-1,0 0 1,0 0 0,0-1-1,2 3 1,-2-3-9,-1-1 0,1 0 0,0 0 0,-1 0 1,1 0-1,0 0 0,0-1 0,0 1 0,-1 0 1,1-1-1,0 1 0,0-1 0,0 0 0,0 0 0,0 0 1,0 0-1,0 0 0,0 0 0,2-1 0,7-1 33,0-2 1,-1 1-1,0-1 0,0-1 0,15-9 0,2 0 5,24-13-42,-1-3 0,0-1 1,-3-3-1,-1-1 0,49-50 0,-82 71-73,-12 11 60,1 1-1,-1 0 1,1 0-1,0 0 0,0 0 1,0 0-1,0 0 1,0 1-1,0-1 1,0 1-1,1-1 1,4-1-1,-7 3-10,1 0 0,-1 0 0,0 0 0,1 0 0,-1 0 0,1 0 0,-1 0 0,0 0 0,1 0-1,-1 0 1,0 0 0,1 0 0,-1 0 0,0 1 0,1-1 0,-1 0 0,0 0 0,1 0 0,-1 0 0,0 1 0,0-1 0,1 0 0,-1 0 0,0 1 0,0-1 0,0 0 0,1 1 0,-1-1 0,0 0 0,0 1-1,0-1 1,0 0 0,1 1 0,-1-1 0,0 0 0,0 1 0,0-1 0,0 0 0,0 1 0,0-1 0,0 1 0,0 20-132,-1-14 141,-2 55 53,1-42-36,1 1 1,3 34-1,-1-44 30,1 0 0,0 0 0,1 0 0,0-1 0,1 1 0,0-1 0,8 14 0,-11-22-20,1 1 0,-1-1 0,1 0 0,-1 1 0,1-1 0,0 0 0,0 0-1,0-1 1,0 1 0,0 0 0,1-1 0,-1 1 0,0-1 0,1 1 0,-1-1 0,1 0 0,-1 0-1,1 0 1,-1-1 0,1 1 0,0-1 0,-1 1 0,1-1 0,0 0 0,0 0 0,-1 0-1,1 0 1,0-1 0,0 1 0,-1-1 0,1 1 0,-1-1 0,1 0 0,2-1 0,66-34 314,-11 5-360,76-26 151,26-12-124,-63 27-81,-92 41 5,-16 6-150,-128 62 27,106-52 189,1 1 0,1 1 0,-30 23 1,47-31 8,1 1 1,0 1-1,0 0 0,1 0 1,0 1-1,1 0 1,0 1-1,1 0 1,-9 19-1,16-29 10,-1 1 1,1 0-1,-1-1 0,1 1 0,0 0 1,0 0-1,1-1 0,-1 1 1,1 0-1,0 0 0,0 0 1,0 0-1,1 0 0,-1 0 0,1-1 1,0 1-1,2 5 0,-3-8-4,1 0 1,0-1-1,0 1 0,0 0 0,0-1 0,0 1 0,-1-1 0,1 1 1,0-1-1,0 0 0,0 1 0,0-1 0,0 0 0,0 0 0,0 0 0,0 0 1,1 0-1,-1 0 0,0 0 0,0 0 0,0 0 0,0 0 0,0 0 1,0-1-1,0 1 0,0 0 0,0-1 0,1 0 0,9-3 70,0-1 0,0-1 0,0 0 0,-1 0 0,12-10 0,49-44 164,-45 38-253,-12 9 12,66-60 2,-68 61-48,0-1 1,-1 0-1,-1-1 0,10-18 0,-18 26-140,-8 8 58,-8 10 64,10-7 41,1 0-1,-1-1 0,1 1 1,0 0-1,0 1 1,1-1-1,0 0 0,0 1 1,0-1-1,-1 7 1,2-9 35,1 1 1,0 0 0,0-1 0,0 1 0,0 0 0,1-1 0,0 1 0,-1 0 0,1-1-1,0 1 1,1-1 0,-1 0 0,1 1 0,-1-1 0,1 0 0,0 0 0,4 6 0,-3-6-7,1 0 0,-1 0 0,1 0 0,-1-1 0,1 1 0,0-1 0,0 0 0,0 0 0,0 0 0,0-1 0,1 1 0,-1-1 0,0 0 0,1 0 0,-1 0 0,1-1 0,-1 0 0,6 0 0,3 0-3,0-1 0,0-1-1,-1 0 1,1 0 0,16-6 0,356-122 125,-116 28-30,-259 98-67,32-16-218,-38 18 108,-9 8 22,-19 12-35,-63 33-59,-21 13 215,88-51-62,2 1 1,0 1-1,-23 24 0,34-32 1,1 1-1,0 0 1,0 1 0,0-1 0,1 1 0,1 0-1,0 0 1,0 1 0,-3 10 0,6-16-5,0 0 0,0-1 1,1 1-1,-1 0 1,1 0-1,0-1 1,0 1-1,0 0 1,0 0-1,1 0 0,0-1 1,0 1-1,0 0 1,0-1-1,0 1 1,1-1-1,-1 1 1,1-1-1,0 0 0,0 1 1,1-1-1,-1 0 1,0-1-1,1 1 1,0 0-1,4 3 1,-2-3 10,0 0 0,0-1 0,0 1 0,0-1 0,1 0 1,-1 0-1,1-1 0,-1 0 0,1 0 0,-1 0 1,1 0-1,0-1 0,0 0 0,-1 0 0,11-2 0,0-1 27,0-1 0,1 0 1,-2-1-1,20-8 0,7-7 35,-2-1 0,68-47 1,62-67 286,-139 106-237,50-57 1,16-42-71,53-88-465,-13-15 295,-81 121-40,-50 97-51,-10 17-53,-14 18 102,-11 21 148,8-14 10,2 1 0,1 1 0,-20 46 0,23-39 23,2 1 1,1 1-1,2 0 1,2 1-1,2 0 0,-1 43 1,7-59 4,1 1-1,1 0 1,1-1 0,10 38 0,-8-44 21,1-1-1,1 0 1,0-1 0,2 0 0,0 0 0,20 28 0,-28-44-54,9 12 120,0 0-1,21 20 1,-28-30-101,0 0 1,1-1 0,-1 1-1,1-1 1,-1 0-1,1 0 1,0 0 0,0-1-1,-1 1 1,1-1-1,0 0 1,0 0 0,1 0-1,-1-1 1,0 1-1,5-1 1,-2-1-414,1 0 1,-1 0-1,-1-1 1,1 0 0,0-1-1,0 1 1,-1-1-1,1 0 1,-1-1-1,7-4 1,-2-1-1894,0 1 1,0-2 0,-1 1 0,10-14-1,-6 9-504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7.487"/>
    </inkml:context>
    <inkml:brush xml:id="br0">
      <inkml:brushProperty name="width" value="0.05" units="cm"/>
      <inkml:brushProperty name="height" value="0.05" units="cm"/>
      <inkml:brushProperty name="color" value="#004F8B"/>
    </inkml:brush>
  </inkml:definitions>
  <inkml:trace contextRef="#ctx0" brushRef="#br0">338 107 7232,'-2'-4'557,"0"0"1,0 0 0,0 1 0,-1-1-1,1 1 1,-6-6 1360,-4 13 2935,-148 81 1355,146-77-5893,-1 1 1,1 1-1,1 0 1,0 1-1,0 0 1,-16 20 0,26-27-256,-1 1 0,1-1 1,0 1-1,0 0 1,0 0-1,1 0 0,-1 0 1,1 0-1,1 1 1,-1-1-1,1 1 0,0-1 1,0 1-1,0-1 1,1 1-1,0 0 0,0-1 1,0 1-1,1 0 1,0-1-1,0 1 0,0-1 1,3 7-1,0-5-16,0 1-1,0-1 1,1 0 0,0 0-1,0 0 1,1-1-1,0 0 1,0 0 0,0 0-1,1-1 1,0 0-1,0 0 1,0-1 0,0 1-1,1-2 1,12 5-1,-6-2-16,0-2 0,1 0-1,-1 0 1,1-2 0,0 0-1,0 0 1,0-1 0,25-2-1,-13-3 79,-1 0-1,37-13 0,49-22 264,-110 39-361,145-61 259,-125 50-175,0-1 0,0-1 0,-1-1 0,26-22-1,-41 30-45,1 0-1,-2-1 0,1 0 0,-1 0 0,7-10 0,-11 15-35,1-1 0,-1 0 0,1 0-1,-1 0 1,0 0 0,0 0 0,0-1 0,-1 1-1,1 0 1,-1 0 0,0-1 0,0 1 0,0 0-1,0 0 1,0-1 0,-1 1 0,1 0 0,-2-4-1,0 2-5,-1 0-1,0 1 0,0-1 0,0 0 0,0 1 1,-1 0-1,0 0 0,-8-7 0,-2-1-12,-24-14 0,13 11-93,1 1-1,-2 1 0,0 2 0,-1 0 1,1 2-1,-2 1 0,1 1 0,-1 1 1,-1 2-1,-49-2 0,49 5-548,1 2 1,-1 1-1,1 1 0,-32 8 1,53-9 11,0 1 1,0-1 0,0 1 0,-10 7 0,15-9 152,0 0 1,0 1-1,0 0 0,0-1 1,0 1-1,0 0 1,0 0-1,1 0 1,-1 0-1,1 1 0,-1-1 1,1 0-1,0 1 1,0-1-1,-2 5 1,2 18-3733,1-4-1642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4.505"/>
    </inkml:context>
    <inkml:brush xml:id="br0">
      <inkml:brushProperty name="width" value="0.05" units="cm"/>
      <inkml:brushProperty name="height" value="0.05" units="cm"/>
      <inkml:brushProperty name="color" value="#FF0066"/>
    </inkml:brush>
  </inkml:definitions>
  <inkml:trace contextRef="#ctx0" brushRef="#br0">38 142 8064,'-38'-15'3648,"38"6"-3168,5 0 1984,4 6-1440,15-10 511,4-1-927,28-1 128,11 6-416,19-3-320,-1 3-32,-10-3-64,-8 6 32,-15-1-2112,-5 2 1153,-13 2-6945,-6 6 4416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4.834"/>
    </inkml:context>
    <inkml:brush xml:id="br0">
      <inkml:brushProperty name="width" value="0.05" units="cm"/>
      <inkml:brushProperty name="height" value="0.05" units="cm"/>
      <inkml:brushProperty name="color" value="#FF0066"/>
    </inkml:brush>
  </inkml:definitions>
  <inkml:trace contextRef="#ctx0" brushRef="#br0">0 240 7968,'11'-33'3616,"83"-9"-3136,-27 21 640,3 9-704,34-18 64,0 1-320,23 4-32,-8 8-64,4 1 288,-13 11-160,-21-4-1728,-18 9 832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5.163"/>
    </inkml:context>
    <inkml:brush xml:id="br0">
      <inkml:brushProperty name="width" value="0.05" units="cm"/>
      <inkml:brushProperty name="height" value="0.05" units="cm"/>
      <inkml:brushProperty name="color" value="#FF0066"/>
    </inkml:brush>
  </inkml:definitions>
  <inkml:trace contextRef="#ctx0" brushRef="#br0">64 18 6048,'-53'-5'2752,"43"10"-2400,10-10 256,10 5-416,10-7-352,8 2 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47.455"/>
    </inkml:context>
    <inkml:brush xml:id="br0">
      <inkml:brushProperty name="width" value="0.05" units="cm"/>
      <inkml:brushProperty name="height" value="0.05" units="cm"/>
      <inkml:brushProperty name="color" value="#FF0066"/>
    </inkml:brush>
  </inkml:definitions>
  <inkml:trace contextRef="#ctx0" brushRef="#br0">3 845 4224,'0'0'48,"0"0"0,0 0-1,0 0 1,0 0 0,0 0 0,-1 0 0,1 0 0,0 0-1,0 0 1,0 0 0,0 1 0,0-1 0,0 0 0,-1 0-1,1 0 1,0 0 0,0 0 0,0 0 0,0 0 0,0 1-1,0-1 1,0 0 0,0 0 0,0 0 0,0 0 0,-1 0-1,1 1 1,0-1 0,0 0 0,0 0 0,0 0 0,0 0 0,0 0-1,0 1 1,0-1 0,0 0 0,0 0 0,0 0 0,0 0-1,0 0 1,1 1 0,-1-1 0,0 0 0,0 0 56,0 0 0,1 0 0,-1 0 0,0 0 0,0 0 0,1 0 0,-1 0 0,0 0 0,0 0 0,1 0 0,-1 0 0,0 0 0,0-1 1,1 1-1,-1 0 0,0 0 0,0 0 0,1 0 0,-1-1 0,0 1 0,0 0 0,0 0 0,0 0 0,1-1 0,-1 1 0,0 0 0,0-1 0,6-7 739,-1-1-1,0 0 1,-1 0-1,6-16 1,10-47 618,-4 10-708,-3 24-310,21-44 0,-24 61-278,1 1 0,1 0 0,23-29 0,163-154 647,-53 59-109,-133 131-645,-5 5-46,1 0-1,0 0 1,0 0 0,1 1-1,16-11 1,-24 17-20,0 1 1,0-1-1,0 1 1,-1-1-1,1 1 0,0 0 1,0-1-1,0 1 1,0 0-1,0 0 0,0 0 1,0-1-1,0 1 1,0 0-1,0 1 0,0-1 1,0 0-1,-1 0 0,1 0 1,0 0-1,0 1 1,0-1-1,0 0 0,0 1 1,0-1-1,-1 1 1,1-1-1,0 1 0,0-1 1,0 1-1,-1 0 1,1-1-1,0 1 0,-1 0 1,1-1-1,-1 1 0,1 0 1,-1 0-1,1 1 1,1 2 7,-1-1 0,1 1 0,-1-1 0,0 1 0,0 0 0,-1 0 0,1 0 0,-1 6 0,0 5 27,-2 0-1,0 0 1,0 0-1,-2 0 1,0 0-1,0 0 1,-8 13-1,0-1 30,-1-1-1,-28 41 1,-50 74 258,82-119-127,9-22-177,0 0 0,0 0-1,0 0 1,0 0 0,0 0 0,0 0 0,0 0-1,-1 0 1,1 1 0,0-1 0,0 0 0,0 0-1,0 0 1,0 0 0,0 0 0,0 0 0,0 0-1,0 0 1,0 0 0,0 0 0,0 1-1,0-1 1,0 0 0,0 0 0,0 0 0,0 0-1,0 0 1,0 0 0,0 0 0,0 0 0,0 1-1,0-1 1,0 0 0,0 0 0,0 0 0,0 0-1,0 0 1,0 0 0,0 0 0,0 0-1,0 0 1,0 0 0,0 1 0,1-1 0,-1 0-1,0 0 1,0 0 0,0 0 0,0 0 0,0 0-1,0 0 1,0 0 0,0 0 0,0 0 0,0 0-1,1 0 1,-1 0 0,0 0 0,0 0 0,0 0-1,0 0 1,0 0 0,0 0 0,6-3 73,-6 3-62,17-13 121,52-38 8,83-81 0,-81 52-147,-43 47-23,32-31 0,-58 62 2,0 0 0,0 1 0,0-1 0,1 0 0,-1 1 0,0-1 0,1 1 0,-1 0 0,1 0 0,-1 0 0,1 0 1,0 0-1,-1 1 0,1-1 0,5 0 0,-7 1 9,0 0 0,0 1 0,0-1 0,0 0 0,0 1 0,0-1 0,0 0 0,0 1 0,0-1 0,0 1 0,0-1 0,0 1 0,-1 0 0,1-1 0,0 1 0,1 1 0,-1 0-2,0-1 0,0 1 0,0 0 0,0 0 1,0 0-1,0 0 0,0 0 0,-1 0 0,1 0 0,0 3 0,0 5 11,0 1 0,-1-1 0,0 1 0,-1-1 0,0 0 0,0 1-1,-4 11 1,-26 70 34,21-65 259,-12 45 0,21-70-264,1-1 0,-1 1 1,1-1-1,0 1 0,0-1 0,-1 1 1,1-1-1,0 1 0,0-1 1,1 1-1,-1-1 0,0 1 1,1 2-1,-1-4-20,1 0-1,-1 0 1,0 0 0,0 1 0,0-1 0,1 0-1,-1 0 1,0 0 0,0 0 0,1 0 0,-1 0-1,0 0 1,0 0 0,1 0 0,-1 0 0,0 0 0,0 0-1,1 0 1,-1 0 0,0 0 0,0 0 0,1 0-1,-1 0 1,0 0 0,0 0 0,1 0 0,-1-1-1,13-7 130,27-24 88,62-45-121,-37 27-100,-41 30-90,1 1 0,48-27-1,-67 43 47,0 0 0,0 1 0,0 0 0,0 0 0,1 0 0,8 0 0,-14 1 34,1 1 0,0 0 1,0 0-1,-1 0 0,1 0 0,0 0 0,0 0 0,-1 1 0,1-1 0,0 1 0,-1-1 0,1 1 0,0 0 0,-1-1 1,1 1-1,-1 0 0,1 0 0,-1 0 0,1 0 0,-1 0 0,0 0 0,0 1 0,1-1 0,-1 0 0,0 1 1,0-1-1,1 3 0,0 1-17,-1 0 1,1 0 0,-1 0 0,0 0 0,0 0-1,-1 0 1,1 1 0,-1-1 0,0 0 0,-1 0-1,1 1 1,-3 6 0,-2 10 56,-12 32-1,16-50-9,-1 2-1,-6 15 77,0 1 0,2 0 0,0 0 0,2 0 0,-3 38 0,7-58-73,0 1 1,0 0-1,0-1 1,1 1 0,-1-1-1,1 1 1,0 0-1,0-1 1,-1 0-1,2 1 1,-1-1-1,0 1 1,2 1 0,-2-2-8,0-1 1,1 0-1,-1 0 1,0 1 0,1-1-1,-1 0 1,1 0-1,0-1 1,-1 1 0,1 0-1,0 0 1,-1-1-1,1 1 1,0-1-1,0 1 1,-1-1 0,1 0-1,0 0 1,0 0-1,3 0 1,2-1 6,1 0 1,-1-1-1,0 0 1,0 0-1,0-1 0,-1 0 1,1 0-1,9-6 1,53-38 121,-50 33-129,240-176-21,-247 180-62,-4 3-115,-14 15 5,-10 8 61,10-10 106,1-1-1,0 1 0,0 0 1,-6 9-1,0 5-14,0 0-1,1 1 0,-15 42 0,22-52 35,0 1 0,1-1-1,0 1 1,0 0 0,2-1-1,-1 1 1,1 0-1,1 0 1,3 18 0,-3-27-3,0 1 1,0-1-1,1 0 1,-1 0 0,0 1-1,1-1 1,0 0 0,0-1-1,3 5 1,-3-5-2,-1-1 1,0 1 0,1-1 0,0 0-1,-1 1 1,1-1 0,0 0 0,-1 0-1,1 0 1,0 0 0,0-1 0,0 1-1,0-1 1,0 1 0,0-1-1,0 1 1,3-1 0,-1 0 22,1-1 0,-1 0 1,0 0-1,1 0 0,-1-1 0,0 1 1,0-1-1,0 0 0,0 0 0,4-3 1,4-3 57,19-16 1,-20 12-32,0 0-1,0 0 0,-1-1 1,-1 0-1,0-1 0,-1 0 1,13-30-1,-19 40-57,0 0 0,0 0 1,0 0-1,0 0 0,-1-1 0,0 1 0,0-1 1,0 1-1,0-1 0,-1 0 0,0 1 0,0-1 0,0 1 1,-1-1-1,1 0 0,-3-6 0,2 6-7,0 1-1,-1 0 1,1-1-1,-1 1 0,0 0 1,-1 0-1,1 0 1,-1 0-1,1 1 0,-1-1 1,0 1-1,-1-1 1,1 1-1,0 0 0,-1 0 1,0 0-1,0 1 1,0 0-1,0-1 1,-6-1-1,2 1-27,0 1 0,0 0 0,0 0 1,0 1-1,0 0 0,0 0 0,0 1 0,0 0 0,-1 1 1,1 0-1,0 0 0,0 1 0,0-1 0,0 2 0,1-1 0,-1 1 1,0 0-1,-10 8 0,89-15 374,2-7-341,89-26 0,-58 11 0,-95 24-14,0 0-1,0 1 1,0 0-1,1 0 0,-1 1 1,0 0-1,11 2 1,-17-1 8,0-1-1,0 1 1,-1 0 0,1 0 0,0 0 0,-1 0 0,1 0 0,-1 1 0,1-1-1,-1 1 1,0-1 0,1 1 0,-1 0 0,0 0 0,0 0 0,0 0 0,0 1 0,-1-1-1,1 0 1,-1 1 0,1-1 0,-1 1 0,0-1 0,0 1 0,0 0 0,0-1-1,0 4 1,1 9 3,0 0 1,-2 0-1,1-1 0,-4 23 0,2-21 28,0 0 0,1 1 0,3 24 0,0-23 80,1-1 0,7 21 0,-8-32-68,-1 0 0,1 1 0,0-1 1,0 0-1,1-1 0,0 1 1,0 0-1,9 9 0,-11-14-6,-1 0-1,1 1 0,0-1 1,-1 0-1,1 0 1,0 0-1,0 0 1,0-1-1,0 1 0,0 0 1,0-1-1,0 1 1,0-1-1,0 0 0,0 0 1,0 0-1,0 0 1,0 0-1,1 0 0,-1 0 1,3-2-1,4-1 29,-2 0-1,1 0 0,0-1 0,10-6 0,140-98 219,-78 52-26,-62 43-203,0 0 0,20-21 0,-29 26-37,-1-1 1,-1 0 0,0-1-1,0 0 1,9-19 0,-14 27-19,-1 0 1,0 0-1,1-1 0,-1 1 1,0-1-1,-1 1 1,1-1-1,0 1 1,-1-1-1,0 1 1,1-1-1,-1 0 1,0 1-1,0-1 1,0 0-1,-1 1 1,0-6-1,0 7-5,1 0 0,-1-1 0,1 1 0,-1 0 0,0 0 0,0 0 0,1-1 0,-1 1 0,0 0 0,0 0 0,0 0 0,0 1 0,0-1 0,0 0 0,0 0 0,-1 1 0,1-1 0,0 0 0,0 1 0,-1-1 0,1 1 0,0-1 0,-1 1 0,1 0 0,0 0 0,-3-1 0,-1 1-39,-1 0 0,1 1 0,-1 0 0,1-1 1,-11 4-1,-4 3-1,0 0 0,1 1 0,0 0 0,-33 21 0,41-21 74,-1 0 0,1 0 0,0 2-1,1-1 1,0 1 0,1 0-1,0 1 1,-11 18 0,17-24 1,0 0 0,1 0 1,-1 0-1,1 0 0,1 0 1,-1 0-1,1 1 0,-1-1 1,2 1-1,-1-1 0,1 1 0,-1-1 1,2 1-1,-1-1 0,0 1 1,1-1-1,0 1 0,1-1 0,-1 1 1,1-1-1,0 0 0,0 0 1,1 0-1,-1 0 0,1 0 0,0-1 1,0 1-1,1-1 0,6 7 1,-3-5 14,0-1 1,1 0-1,-1-1 1,1 1-1,-1-2 1,1 1-1,1-1 1,-1 0-1,11 2 1,-1-1 50,1-2 0,-1 1 0,26-2 0,-23-1 39,1-2 1,-1 0 0,1-2-1,-1 0 1,0-1-1,33-14 1,30-20-712,-4-11-3403,-37 23 1516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1.412"/>
    </inkml:context>
    <inkml:brush xml:id="br0">
      <inkml:brushProperty name="width" value="0.05" units="cm"/>
      <inkml:brushProperty name="height" value="0.05" units="cm"/>
      <inkml:brushProperty name="color" value="#FF0066"/>
    </inkml:brush>
  </inkml:definitions>
  <inkml:trace contextRef="#ctx0" brushRef="#br0">66 1421 2656,'-28'3'837,"28"-3"-823,-1 0-1,1 0 1,-1 0-1,1 0 0,0 0 1,-1 0-1,1 0 1,0 0-1,-1 0 1,1 0-1,0 1 1,-1-1-1,1 0 0,0 0 1,-1 0-1,1 0 1,0 1-1,-1-1 1,1 0-1,0 0 0,0 1 1,-1-1-1,1 0 1,-1 1-1,-1 2 6,-1 0 212,1 0 0,-1-1 0,1 2 0,0-1 0,0 0 0,0 0 0,0 1 0,1-1 0,-1 1 0,1-1 0,0 1 0,0 0 0,-1 7 0,2-9 2,0 0 0,0 0-1,0 0 1,1 0 0,-1 0-1,1 0 1,-1 0 0,1 0-1,0 0 1,1 3 0,-2-5-141,1 1-1,-1 0 1,1-1 0,-1 1 0,1-1 0,0 1 0,-1-1-1,1 1 1,-1-1 0,1 1 0,0-1 0,0 1 0,-1-1 0,1 0-1,0 0 1,0 1 0,-1-1 0,1 0 0,0 0 0,0 0 0,-1 0-1,1 0 1,0 0 0,0 0 0,0 0 0,-1 0 0,1 0 0,0 0-1,0-1 1,0 1 0,0-1 0,5-1 206,0-1 0,0 0 0,-1 0 0,0-1 0,1 1-1,-1-1 1,8-8 0,32-39 873,-26 29-811,57-68 393,79-120-1,40-106 325,-181 286-962,-12 26-128,0-1-1,0 1 1,0-1 0,0 1-1,1 0 1,0 0-1,0 0 1,5-5-1,-8 9 10,0-1-1,1 1 0,-1 0 0,0 0 0,0 0 0,0-1 1,0 1-1,1 0 0,-1 0 0,0 0 0,0 0 0,1 0 1,-1 0-1,0 0 0,0 0 0,1-1 0,-1 1 0,0 0 1,0 0-1,0 0 0,1 0 0,-1 0 0,0 0 0,0 0 0,1 0 1,-1 0-1,0 1 0,0-1 0,1 0 0,-1 0 0,0 0 1,0 0-1,1 0 0,-1 0 0,0 0 0,0 0 0,0 1 1,1-1-1,-1 0 0,0 0 0,0 0 0,0 1 0,0-1 1,0 0-1,1 0 0,-1 0 0,0 1 0,0-1 0,0 0 1,0 0-1,0 1 0,0-1 0,0 0 0,0 0 0,0 0 1,0 1-1,0-1 0,0 0 0,0 0 0,0 1 0,0-1 0,0 0 1,0 0-1,0 1 0,0-1 0,0 1 0,-2 21 29,2-18-38,-7 88 51,-5 58-11,7-113 12,-2 0-1,-11 38 1,-2-10 306,-44 100 0,61-160-294,1-1 0,-1 1 0,0 0 0,0-1 0,0 0 1,-1 0-1,0 0 0,1 0 0,-7 4 0,9-7-29,-1 1 1,0-1-1,0 0 1,1 0-1,-1 0 0,0 0 1,0-1-1,0 1 1,0 0-1,0-1 0,0 1 1,0-1-1,0 0 1,0 0-1,-1 0 0,1 0 1,0 0-1,-2 0 0,1-1 11,-1 0-1,1 0 1,0-1-1,-1 1 1,1-1-1,0 0 1,0 1-1,0-1 1,-5-5-1,0-1 44,0 0-1,1-1 1,0 0-1,0 0 1,-10-19-1,13 19-95,0 1 1,0-1-1,1-1 1,-3-15-1,5 22-7,0 0 0,0-1 0,1 1 0,0-1 0,0 1 0,0 0 0,0-1 0,0 1 0,1-1 0,-1 1 0,1 0-1,0-1 1,0 1 0,0 0 0,1 0 0,-1 0 0,3-4 0,-3 6 21,0 0 0,0 0 0,0 0 0,0 1 0,0-1 0,0 0 0,1 1 0,-1-1 0,0 1 0,0-1 0,1 1 0,-1-1 0,0 1 0,1 0 0,-1 0 1,0 0-1,3 0 0,24 2-54,-22-1 44,61 4 8,109-4-1,-161-2 93,-6 1-50,76-5 171,-75 3-188,1 0 0,-1-1-1,1 0 1,-1 0 0,0-1-1,10-5 1,-5 0 30,1-1-1,-2-1 1,0 0-1,16-16 1,45-54 46,135-154 111,-182 203-220,78-97-73,-79 88 123,-3-2 0,-1 0 0,-2-1 0,18-56 0,-12 12-33,26-146 0,-52 230-67,-1 0 0,0 0 0,0 0 0,0 0-1,0-1 1,0 1 0,-2-6 0,2 10 58,0-1 0,0 1-1,-1 0 1,1-1 0,0 1 0,0 0 0,0-1 0,0 1-1,0 0 1,-1 0 0,1-1 0,0 1 0,0 0 0,0 0-1,-1-1 1,1 1 0,0 0 0,0 0 0,-1 0 0,1-1 0,0 1-1,-1 0 1,1 0 0,0 0 0,-1 0 0,1 0 0,0-1-1,-1 1 1,1 0 0,0 0 0,-1 0 0,1 0 0,0 0-1,-1 0 1,0 0 0,0 1-7,-1 0 0,1 0 0,-1 0 0,1 0-1,-1 1 1,1-1 0,0 0 0,-1 1 0,1-1 0,0 1-1,0-1 1,-1 2 0,-9 17-133,-16 35 0,11-22 84,-119 235-191,103-199 374,3 1-1,-37 133 0,-1 109 326,64-294-373,1 0 0,1 0-1,1 1 1,0-1 0,1 0 0,5 23-1,-4-35-12,-1 0 0,1 0 1,1 0-1,-1 0 0,1-1 0,0 1 0,0-1 0,0 0 0,6 7 0,-5-9-23,-1 1-1,0-1 0,1-1 0,0 1 0,-1 0 1,1-1-1,0 0 0,0 0 0,1 0 0,-1 0 1,0-1-1,1 1 0,-1-1 0,6 0 0,3 1 13,1-2 0,-1 1 0,1-2-1,-1 0 1,1 0 0,-1-1 0,0-1-1,0 0 1,0-1 0,18-8 0,-13 4-9,0-1 0,-1-1 0,-1 0 0,0-1 0,0-1 0,24-23 0,-27 20-18,0-1 1,-2 0 0,20-34-1,-26 41-38,7-14-6,16-43 1,-16 34-50,-5 12 9,-5 15-21,0-1 0,0 1-1,1 0 1,5-9 0,-8 14 76,1 0-1,-1 0 1,0 1-1,1-1 1,-1 0 0,0 1-1,1-1 1,-1 1-1,0-1 1,0 0-1,1 1 1,-1-1 0,0 1-1,0-1 1,0 1-1,0-1 1,1 1 0,-1-1-1,0 1 1,0-1-1,0 1 1,0 0 0,4 18-44,5 184-16,-9-196 79,1 0-1,-1 0 1,1 0-1,0-1 0,1 1 1,-1 0-1,1-1 1,1 1-1,5 10 0,-6-13 10,0-1-1,0 0 0,1 1 0,-1-1 0,1 0 1,0 0-1,0-1 0,0 1 0,0-1 0,1 1 0,-1-1 1,1 0-1,-1 0 0,1-1 0,0 1 0,0-1 1,-1 0-1,6 1 0,5 0 76,-1 0-1,1-2 1,-1 0 0,24-2 0,-7-2-3,33-9 1,-37 6-40,0-2-1,0 0 0,-1-1 1,0-2-1,0-1 1,-2 0-1,0-2 0,30-25 1,-46 35-52,-1-1 0,0-1 0,0 1 1,0-1-1,-1 0 0,0 0 0,-1-1 1,1 0-1,-2 1 0,1-1 0,-1-1 0,0 1 1,2-12-1,-4 19-6,-1 0 0,0 0 0,0 0 1,1-1-1,-1 1 0,0 0 0,0 0 0,0 0 0,0 0 0,-1 0 1,1 0-1,0 0 0,-1-2 0,1 3 1,0 0 0,0 0 1,0 0-1,-1-1 0,1 1 0,0 0 0,0 0 0,-1 0 1,1 0-1,0 0 0,0-1 0,0 1 0,-1 0 1,1 0-1,0 0 0,-1 0 0,1 0 0,0 0 1,0 0-1,-1 0 0,1 0 0,0 0 0,0 0 1,-1 0-1,1 0 0,0 0 0,0 0 0,-1 0 0,1 0 1,0 0-1,-1 1 0,-2 0-22,0 1-1,0 0 1,0 0 0,0 0 0,0 0-1,-3 5 1,-23 21-89,-1 1 49,2 1 1,-28 37-1,54-64 76,-1 1 1,1 0-1,0 0 1,0 0-1,0 0 1,0 1-1,1-1 1,0 0-1,-1 1 1,2-1-1,-2 9 0,2-10 6,1-1 0,-1 1-1,0-1 1,1 1 0,-1-1-1,1 1 1,0-1 0,0 1 0,0-1-1,0 0 1,0 1 0,1-1-1,-1 0 1,1 0 0,-1 0-1,1 0 1,0 0 0,0 0-1,0-1 1,0 1 0,0-1-1,4 3 1,1 0 41,1 0 0,0 0 0,0-1 1,0-1-1,0 1 0,0-1 0,1-1 0,-1 1 1,1-2-1,-1 1 0,1-1 0,-1 0 0,1-1 0,8-1 1,-11 1-39,-1 0 1,0 0 0,0-1 0,0 0 0,0 0 0,0 0 0,0 0 0,-1-1 0,1 0 0,-1 0 0,1 0 0,-1 0 0,0-1 0,0 0 0,-1 0 0,1 0 0,-1 0 0,0 0 0,0-1 0,0 0 0,-1 1 0,1-1 0,1-5 0,-1-1-27,0-1 1,-1 1-1,0-1 1,-1 1 0,0-1-1,-1 0 1,0 1 0,-1-1-1,0 0 1,-1 1-1,0-1 1,-1 1 0,-5-16-1,6 23 1,0 1 0,0-1 0,0 0 0,0 1 0,-1-1-1,1 1 1,-1 0 0,0 0 0,0 0 0,0 0 0,0 1 0,0-1-1,-1 1 1,-5-4 0,4 4 20,0-1-1,-1 1 1,1 0 0,-1 1 0,0-1-1,1 1 1,-1 0 0,0 0-1,-7 1 1,24-11 20,20-14 0,-9 12-106,0 0 0,0 2-1,30-12 1,-43 20 75,1 0 0,-1 0-1,1 1 1,0 1 0,0-1 0,0 1-1,-1 1 1,1 0 0,0 0-1,0 1 1,11 3 0,-16-4-10,-1 2-1,0-1 1,1 0 0,-1 1 0,0 0-1,0 0 1,0 0 0,0 1 0,0-1 0,-1 1-1,1 0 1,-1 0 0,1 0 0,-1 1-1,0-1 1,3 5 0,-4-3 5,1 0 0,-1 0 0,0 0 0,0 0 0,-1 0 0,0 1 0,0-1 0,0 0 0,0 1 0,-1-1 0,0 11 0,-2 1 25,-1-1 1,-1 1 0,0 0-1,-1-1 1,0 0 0,-2 0-1,-12 22 1,12-23-4,-38 74 583,55-93-287,308-219-207,-306 215-142,0 0-1,1 1 1,1 0-1,15-5 1,-26 11 17,1 0 0,0 0 0,-1 0 0,1 1 1,0-1-1,0 1 0,0 0 0,-1 0 0,6 1 0,-6 0 5,-1-1 0,0 1 0,0 0 0,0 0 0,0 0 0,0 0 0,1 0 1,-2 0-1,1 1 0,0-1 0,0 1 0,0-1 0,-1 1 0,1 0 0,-1 0 0,3 2 0,-1 2 20,0 0 0,0 0-1,-1 0 1,0 0 0,0 0 0,0 0 0,-1 1 0,0-1-1,0 1 1,0 8 0,-1 10-75,-5 33 0,4-43 113,-1-2-53,1-6 34,0 1 1,1-1-1,-1 0 0,2 1 1,0 10-1,0-17-15,-1 1 1,0 0-1,1-1 1,-1 1-1,1-1 1,0 1-1,0-1 1,-1 0-1,1 1 1,0-1-1,0 0 1,0 1-1,0-1 1,1 0 0,-1 0-1,0 0 1,0 0-1,1 0 1,-1 0-1,1-1 1,-1 1-1,1 0 1,-1-1-1,1 1 1,-1-1-1,1 1 1,-1-1-1,1 0 1,-1 1-1,3-1 1,4 0 20,1 0 1,-1 0-1,0-1 1,0 0-1,1 0 1,8-4-1,51-19-87,-55 18 59,46-17-16,125-53 153,-142 56-138,-2-1 0,49-35 0,-76 46 7,0-1 0,-1 0 0,0-1 1,-1 0-1,0-1 0,-1 0 0,0-1 0,13-28 0,-22 41-16,0 0 0,0 0 0,-1-1 1,1 1-1,-1 0 0,1 0 0,-1-1 0,1 1 1,-1-1-1,0 1 0,0 0 0,1-1 0,-1 1 1,0-1-1,0 1 0,-1 0 0,1-1 0,0-1 1,0 3 1,-1 0 1,1 0-1,0-1 1,0 1-1,0 0 1,-1 0-1,1 0 1,0-1 0,0 1-1,-1 0 1,1 0-1,0 0 1,0 0-1,-1 0 1,1-1-1,0 1 1,-1 0 0,1 0-1,0 0 1,-1 0-1,1 0 1,0 0-1,0 0 1,-1 0-1,1 0 1,-1 0-1,-12 7-101,1 2 31,-20 19 1,9-7 49,-17 15-8,-91 81-63,100-86 91,1 1 0,-25 36 0,51-63 9,0 1 0,1 0 0,-1 0 0,1 0 0,1 1-1,-4 9 1,5-14 2,1 0 0,-1 1-1,1-1 1,0 0 0,-1 1 0,1-1-1,0 1 1,1-1 0,-1 0-1,0 1 1,1-1 0,-1 0-1,1 1 1,0-1 0,-1 0-1,1 0 1,0 0 0,0 0 0,1 0-1,-1 0 1,3 4 0,-2-5 7,0 1-1,-1-1 1,1 0 0,0 0 0,0 0 0,0 0 0,0 0 0,0-1 0,0 1 0,0 0 0,0-1 0,0 1 0,0-1 0,0 0 0,0 0 0,0 0 0,0 0 0,0 0 0,0 0 0,0-1 0,0 1 0,1-1 0,2 0 0,5-3 52,1 0 1,-1 0 0,11-7 0,-20 10-67,15-8 33,0-2-1,-2 1 1,1-2 0,-1 0-1,-1 0 1,0-2-1,14-18 1,-10 10-113,-1-2 0,-2 0 0,0 0 0,12-30 1,-24 49-107,-1 5 60,-2 11 4,-4 20 38,-50 162-113,-26 66 133,67-218 112,-2-1 1,-39 73 0,44-94-18,-1-1 1,-1-1 0,0 0 0,-1 0 0,-1-2-1,-1 0 1,-29 22 0,34-29 52,1-1 0,-1-1 0,-14 7 0,20-11-70,0-1 1,0 1-1,0-1 1,0 0 0,0 0-1,-1 0 1,1-1-1,0 1 1,0-2-1,-9 0 1,10 1-32,0-1 0,1 0 0,-1 1 0,0-2 0,1 1 0,-1 0 0,1-1 0,-1 0 1,1 1-1,0-1 0,0-1 0,0 1 0,0 0 0,0-1 0,0 0 0,0 1 0,1-1 0,0 0 0,-1 0 0,1-1 0,0 1 0,-1-4 1,0-1 0,0 1 1,1-1-1,0 0 1,1 1 0,0-1-1,0 0 1,1 0-1,0-11 1,2 4-16,1-1 1,1 1 0,0-1-1,1 1 1,1 0-1,0 1 1,11-18-1,-10 21 17,1 0 0,0 1 0,1 0 0,0 0 0,0 0 0,1 2 0,0-1 0,1 1 0,15-8 0,31-15-53,2 3 1,88-28 0,30-13 206,-159 61-126,0-1 0,-1 0-1,0-1 1,0-1 0,-1-1 0,19-18-1,3-9 42,-3-1 0,43-60 1,77-157 13,-26-2-64,-110 214-35,-1-1-1,-2-1 0,10-54 1,17-96-2,-43 194 8,1 0 0,-1 0 0,1-1 0,-1 1 0,0 0 0,-1 0 0,1 0-1,0-1 1,-2-2 0,2 6 18,0-1 0,0 1 0,0 0-1,0-1 1,0 1 0,-1 0 0,1-1-1,0 1 1,0 0 0,0 0 0,0-1-1,-1 1 1,1 0 0,0 0 0,0 0-1,-1-1 1,1 1 0,0 0 0,0 0-1,-1 0 1,1 0 0,0-1 0,-1 1-1,1 0 1,0 0 0,-1 0 0,1 0-1,0 0 1,0 0 0,-1 0 0,0 0-2,0 1 1,0-1 0,0 1-1,0-1 1,0 1 0,0 0-1,0-1 1,0 1 0,0 0-1,0 0 1,1 0 0,-1-1-1,0 1 1,0 1 0,-34 49-319,-45 86 1,43-68 304,12-27 187,5-10-165,2 2 1,-27 67-1,37-72 18,1 1 1,-7 55-1,8 61-18,6-127 37,1 1 1,1 0-1,1-1 1,0 1-1,1-1 1,8 21-1,-9-33-13,0 1 0,0-1-1,1 1 1,0-1 0,0 0 0,1-1-1,0 1 1,0-1 0,0 0 0,1 0-1,0 0 1,0-1 0,0 0 0,1 0-1,0-1 1,0 0 0,10 5 0,-11-7-5,0 0 0,-1-1 0,1 1 0,0-1 1,0-1-1,0 1 0,0-1 0,0 0 0,0 0 1,0-1-1,0 1 0,0-2 0,-1 1 1,1 0-1,0-1 0,9-4 0,-6 1-4,1 0 0,-1 0-1,0-1 1,-1-1 0,0 1 0,1-1-1,-2-1 1,13-14 0,16-28-41,49-94 1,-67 113 14,-15 25 7,-2 4-16,0 0-1,0 0 0,0 0 0,0 0 0,0 0 0,1 0 0,-1 0 0,1 1 0,0-1 1,-1 1-1,1-1 0,2-1 0,-3 3 16,-1 0 0,0 0 0,0-1 0,1 1-1,-1 0 1,0 0 0,0 0 0,1 0 0,-1 0 0,0 0 0,0 0 0,1 0 0,-1 0 0,0 0 0,0 0-1,1 0 1,-1 0 0,0 0 0,1 0 0,-1 0 0,0 0 0,0 1 0,0-1 0,1 0 0,-1 0 0,0 0-1,0 0 1,1 0 0,-1 1 0,0-1 0,0 0 0,0 0 0,0 0 0,1 1 0,-1-1 0,0 0 0,0 0 0,0 0-1,0 1 1,0-1 0,0 0 0,1 0 0,-1 1 0,0-1 0,0 0 0,0 1 0,0-1 0,1 17-72,-1-13 49,-3 53-136,-13 73 0,8-73 451,-2 75 1,13-105 62,-2-26-314,-1 0-1,0 0 0,0 0 1,0 0-1,1 0 1,-1 0-1,1 0 1,-1 0-1,1 0 1,-1 0-1,1 0 0,-1 0 1,1 0-1,0-1 1,-1 1-1,1 0 1,0 0-1,0-1 0,-1 1 1,1 0-1,0-1 1,2 1-1,0-1 0,0-1-1,0 0 0,0 0 1,-1 0-1,1 0 1,0 0-1,-1-1 0,1 0 1,-1 1-1,5-5 1,68-62 225,-15 13-346,-50 47 77,57-46-50,-60 49 23,1 0-1,0 0 0,1 1 1,-1 0-1,1 0 1,15-4-1,-22 8 17,-1-1 1,1 1-1,0 0 1,-1-1-1,1 1 1,0 0-1,-1 0 1,1 0-1,-1 1 1,1-1-1,0 0 1,-1 1-1,1-1 0,-1 1 1,1-1-1,-1 1 1,1 0-1,-1-1 1,1 1-1,-1 0 1,0 0-1,0 0 1,1 0-1,-1 0 1,0 0-1,0 1 1,0-1-1,1 2 0,0 0 7,-1 0 0,0-1-1,0 1 1,0 0-1,0 0 1,-1 0 0,1 0-1,-1 0 1,0 0-1,0 0 1,0 0 0,0-1-1,0 1 1,-1 0-1,-1 5 1,-4 9 9,0 0 0,-2-1 1,-12 21-1,14-25 3,-139 247 0,123-220 4,-95 151 98,102-170-78,-1 0 1,0-1-1,-2-1 1,0-1-1,-1 0 1,-38 25 0,35-29 110,-1 0 0,-1-2 0,0 0 0,0-2 0,-43 11 0,59-19-104,0 1 0,0-1 0,1 0-1,-1-1 1,0 0 0,0 0 0,0-1 0,-9-2 0,16 3-30,0 0 0,-1 0 1,1 0-1,0-1 1,0 1-1,-1 0 0,1-1 1,0 1-1,0-1 1,0 1-1,0-1 0,0 0 1,0 1-1,0-1 1,0 0-1,0 0 1,0 0-1,0 0 0,0 0 1,0 0-1,0 0 1,1 0-1,-1 0 0,1 0 1,-1 0-1,1 0 1,-1-1-1,1 1 1,-1 0-1,1 0 0,0-1 1,0 1-1,0 0 1,0 0-1,0-1 0,0 1 1,0 0-1,0 0 1,0-1-1,1-1 0,1-4 16,1 1-1,-1-1 0,2 1 0,-1-1 1,7-9-1,-9 15-11,18-26 8,1 0 0,27-26 0,50-41-186,132-92-516,-127 115-1955,-85 59 781,0 0 0,19-19 0,-32 28 1248,-1 0 1,0 0 0,-1 0-1,1-1 1,0 1 0,-1-1-1,0 0 1,0 0-1,0 0 1,0 0 0,-1 0-1,0 0 1,1 0-1,0-8 1,3-22-3375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1.833"/>
    </inkml:context>
    <inkml:brush xml:id="br0">
      <inkml:brushProperty name="width" value="0.05" units="cm"/>
      <inkml:brushProperty name="height" value="0.05" units="cm"/>
      <inkml:brushProperty name="color" value="#FF0066"/>
    </inkml:brush>
  </inkml:definitions>
  <inkml:trace contextRef="#ctx0" brushRef="#br0">5 156 5568,'-5'-42'2528,"47"33"-2208,5 6 736,6 6-640,41-6 1376,6 3-992,71-9 320,-1 0-640,71-8-96,-9 1-224,32-5 384,-28 4-288,16 4-4896,-35 13 2496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4.608"/>
    </inkml:context>
    <inkml:brush xml:id="br0">
      <inkml:brushProperty name="width" value="0.05" units="cm"/>
      <inkml:brushProperty name="height" value="0.05" units="cm"/>
      <inkml:brushProperty name="color" value="#FF0066"/>
    </inkml:brush>
  </inkml:definitions>
  <inkml:trace contextRef="#ctx0" brushRef="#br0">185 996 4480,'3'-4'856,"0"-1"0,1 1 0,-1 0 0,1 1 0,7-7 0,-30 29 3919,-12 27-4181,8-13-251,-53 80 746,64-92-888,1 0 0,0 0 0,-12 41 0,21-57-145,1 0 0,0 0 0,0 1 1,0-1-1,1 0 0,0 0 0,0 1 0,1 5 0,-1-9-28,0-1 0,1 1 0,-1 0 0,1-1-1,-1 1 1,1-1 0,0 1 0,0-1 0,-1 1-1,1-1 1,0 0 0,0 1 0,0-1 0,1 0 0,-1 0-1,0 1 1,0-1 0,1 0 0,-1 0 0,0-1-1,1 1 1,-1 0 0,1 0 0,0-1 0,-1 1-1,1-1 1,-1 1 0,4 0 0,0-1 45,1 1 0,0-1 0,-1 0 0,1-1 0,0 1 0,-1-1 0,9-2 0,38-15 357,-40 13-314,16-5-68,0-2-1,-1-1 1,0-2-1,-1 0 0,-1-2 1,-1-1-1,0 0 1,39-41-1,-56 50-55,-6 7-8,0 1 1,0-1-1,0 0 1,1 0-1,-1 1 1,0-1 0,1 1-1,-1 0 1,1-1-1,0 1 1,-1 0-1,1 0 1,0 0-1,0 0 1,2-1-1,-3 2-3,-1 1 0,1-1 0,-1 1 0,1-1 0,-1 0 0,1 1 0,-1-1 0,0 1-1,1 0 1,-1-1 0,0 1 0,0-1 0,0 1 0,1-1 0,-1 1 0,0 0 0,0-1 0,0 1 0,0 0 0,0-1 0,0 1 0,0-1 0,0 1-1,0 0 1,0 24-79,-1-20 108,1 5-19,0 0 0,1 0 1,0 1-1,1-1 0,0 0 1,5 15-1,-6-21 42,1-1 0,0 0-1,-1 1 1,1-1 0,0 0 0,1 0 0,-1 0-1,1 0 1,-1-1 0,1 1 0,0-1 0,0 0 0,0 1-1,0-1 1,0 0 0,0-1 0,1 1 0,-1-1 0,1 1-1,-1-1 1,5 1 0,-4-2 2,0 1-1,0-1 1,1 1 0,-1-1-1,0 0 1,0-1 0,0 1-1,1-1 1,-1 0-1,0 0 1,0 0 0,0-1-1,0 1 1,0-1 0,-1 0-1,1 0 1,0 0 0,-1 0-1,0-1 1,1 0-1,4-5 1,0 0-2,-2 0 0,1 0-1,-1-1 1,0 1 0,-1-2 0,0 1-1,6-16 1,-8 16-20,0 0 1,-1 0-1,0 0 0,0 0 1,-1-10-1,0 14-20,-1-1 0,0 0 1,-1 1-1,0-1 0,1 1 0,-2-1 0,1 1 1,-1 0-1,1 0 0,-4-6 0,1 0-133,3 9 98,0-1-1,1 1 1,-1 0-1,0 0 1,0 0-1,0 0 1,-3-3-1,7 7 47,1 0 0,-1 0 1,1 0-1,-1 0 0,1-1 0,0 1 0,0-1 0,0 0 0,-1-1 0,1 1 0,0 0 0,0-1 0,7 0 0,65-4 201,68-18-411,11-1 22,-147 23 178,-1-1 0,0 1 0,0 1-1,0-1 1,1 1 0,-1 1 0,7 1-1,-11-2 8,-1 0-1,0-1 1,0 1-1,0 0 1,0 0-1,0 1 1,0-1-1,0 0 1,-1 1-1,1-1 1,0 1-1,-1-1 1,1 1-1,-1 0 1,1 0-1,-1-1 1,0 1-1,0 0 1,0 0-1,0 1 1,0-1-1,0 0 1,0 0-1,-1 0 1,1 4-1,-1 7 19,0 1 1,-1-1-1,-2 14 0,-1 9 59,2-13 49,0-11-96,1-1 1,1 0-1,0 0 1,1 13 0,0-21-3,-1-1-1,1 1 1,0 0 0,-1-1 0,1 1 0,0-1 0,1 1 0,-1-1 0,0 0 0,1 1-1,-1-1 1,1 0 0,0 0 0,-1 0 0,1 0 0,0 0 0,0 0 0,1-1-1,-1 1 1,0-1 0,0 1 0,3 0 0,-2-1 5,-1-1 0,1 1 0,-1-1 0,1 0 0,-1 0 0,0 0 1,1 0-1,-1 0 0,1 0 0,-1-1 0,1 1 0,-1-1 0,0 1 0,1-1 0,-1 0 0,0 0 0,0 0 0,1-1 0,-1 1 0,0 0 1,2-3-1,0 2 27,2-3-28,1 1 0,-1-1 1,0 0-1,0-1 0,-1 0 1,7-8-1,-3 4-10,13-18 68,30-50 0,-40 59-55,219-325-134,-223 332 90,26-36 15,-2-2 0,44-93 0,24-133-418,-99 274 111,-5 12 97,-9 29-19,-24 53 103,-33 94-2,9 33 101,52-172 60,1 1 1,-2 86-1,10-120-44,0 0 0,1 0 0,7 28-1,-7-36 41,1-1 0,0 0 0,0 1-1,0-1 1,1 0 0,-1-1 0,1 1 0,0 0-1,1-1 1,-1 1 0,1-1 0,6 5-1,-8-7-9,0 0-1,1-1 0,-1 1 0,0-1 0,1 0 0,-1 1 0,1-1 1,-1 0-1,1-1 0,0 1 0,-1 0 0,1-1 0,0 0 1,-1 1-1,1-1 0,0 0 0,0 0 0,-1-1 0,1 1 1,0 0-1,-1-1 0,1 0 0,3-1 0,0 0-1,-1-1 1,1 0-1,0-1 0,-1 1 0,0-1 0,1 0 0,-2-1 0,8-7 1,1-3-16,0-2 0,-1 0 0,0 0 0,11-24 0,30-79 42,-35 77 13,97-199 80,73-146-228,-112 223-88,-62 133 166,12-21-20,-21 48-137,-6 13 133,-4 15 57,-24 70-29,-45 96-1,-37 118 355,-8 146 342,112-420-572,2-8 553,6-23-478,1-5-72,14-37-16,-7 19-20,-7 16-84,33-63 107,-30 60-138,0 0 0,0 1 0,1-1 0,0 1 0,1 0 0,7-6 1,-10 11 8,-1 0 0,0-1 0,1 1 0,0 0 0,-1 1 0,1-1 0,0 1 0,0-1 0,0 1 0,0 0 1,0 1-1,6-1 0,-3 0-8,0 2 1,0-1-1,-1 1 1,1 0-1,-1 1 1,14 3 0,-1 4-35,0 0 1,-1 0 0,33 24 0,119 97-25,-128-97-10,-40-31 0,0-1 1,0 1 0,1-1 0,-1 1 0,0-1 0,0 0 0,1 0-1,2 1 1,6-1-3505,-10-1 3443,-1 0 0,0 0 1,0 0-1,1 0 0,-1-1 0,0 1 0,0 0 1,1 0-1,-1 0 0,0 0 0,0 0 0,1-1 0,-1 1 1,0 0-1,0 0 0,1 0 0,-1-1 0,0 1 1,0 0-1,0 0 0,0-1 0,0 1 0,1 0 1,-1-1-1,0 1 0,0 0 0,0 0 0,0-1 0,0 1 1,0 0-1,0-1 0,0 1 0,0 0 0,0 0 1,0-1-1,0 1 0,0 0 0,0-1 0,0 1 1,0-1-1,-1-1-788,1-7-1996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4.979"/>
    </inkml:context>
    <inkml:brush xml:id="br0">
      <inkml:brushProperty name="width" value="0.05" units="cm"/>
      <inkml:brushProperty name="height" value="0.05" units="cm"/>
      <inkml:brushProperty name="color" value="#FF0066"/>
    </inkml:brush>
  </inkml:definitions>
  <inkml:trace contextRef="#ctx0" brushRef="#br0">56 4 9056,'-56'-4'4096,"65"4"-3552,5 0 960,5 4-928,37 1 959,2-1-863,22-4-64,1 5-384,18-5-64,-4 0-96,13 0 96,-3 0-96,-7 0-3551,-12 0 1919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5.574"/>
    </inkml:context>
    <inkml:brush xml:id="br0">
      <inkml:brushProperty name="width" value="0.05" units="cm"/>
      <inkml:brushProperty name="height" value="0.05" units="cm"/>
      <inkml:brushProperty name="color" value="#FF0066"/>
    </inkml:brush>
  </inkml:definitions>
  <inkml:trace contextRef="#ctx0" brushRef="#br0">6 4 7040,'2'-3'3294,"1"8"-2025,2 11-494,0 9 275,-1 1-1,-2-1 0,0 41 0,-5 9 421,-15 88-1,12-79-952,5-81-483,1 1 0,0-1 0,0 1-1,0-1 1,0 1 0,0-1 0,1 1-1,1 4 1,-2-7-138,0 0 0,1 0-1,-1-1 1,1 1 0,-1 0 0,1-1 0,-1 1 0,1-1-1,-1 1 1,1 0 0,0-1 0,-1 1 0,1-1-1,0 1 1,-1-1 0,1 0 0,0 1 0,-1-1-1,1 0 1,0 1 0,0-1 0,0 0 0,-1 0-1,1 0 1,0 0 0,0 0 0,0 0 0,-1 0-1,1 0 1,0 0 0,0 0 0,0 0 0,-1 0-1,1-1 1,0 1 0,0 0 0,-1-1 0,3 0 0,16-9-3651,3-2 1190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5.947"/>
    </inkml:context>
    <inkml:brush xml:id="br0">
      <inkml:brushProperty name="width" value="0.05" units="cm"/>
      <inkml:brushProperty name="height" value="0.05" units="cm"/>
      <inkml:brushProperty name="color" value="#FF0066"/>
    </inkml:brush>
  </inkml:definitions>
  <inkml:trace contextRef="#ctx0" brushRef="#br0">9 0 6976,'2'8'3902,"6"30"-1378,-7 16-446,-5 62 0,-1-1-751,1 84-266,5-145-625,0 2-2925,-5-64-4007,-1-1 3579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8.381"/>
    </inkml:context>
    <inkml:brush xml:id="br0">
      <inkml:brushProperty name="width" value="0.05" units="cm"/>
      <inkml:brushProperty name="height" value="0.05" units="cm"/>
      <inkml:brushProperty name="color" value="#004F8B"/>
    </inkml:brush>
  </inkml:definitions>
  <inkml:trace contextRef="#ctx0" brushRef="#br0">681 35 5984,'-2'-10'907,"-5"-15"3988,7 25-4539,-1 0-1,0 0 1,1 0-1,-1 1 1,0-1 0,1 0-1,-1 0 1,1 1-1,-1-1 1,0 0-1,1 1 1,-1-1-1,1 0 1,-1 1-1,-21 35 3107,1-9-2629,-1-1 1,-1-2 0,-1 0 0,-1-2-1,-51 35 1,45-34-567,1 1-1,2 2 1,0 0-1,2 2 1,-39 52-1,28-27 67,3 2 0,-43 93-1,59-107-99,2 0-1,2 1 1,2 1-1,-13 79 0,21-83-107,1-1-1,2 1 1,1 0 0,2 0-1,12 64 1,-10-87-101,0 0 1,0 0-1,2 0 0,0-1 1,0 0-1,2 0 0,0 0 1,0-1-1,2-1 1,-1 1-1,2-1 0,0-1 1,20 18-1,40 29-347,94 61 1,-132-99-1135,0-1 0,2-2 1,0-2-1,0-1 0,2-2 0,51 12 1,52 5-2453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6.279"/>
    </inkml:context>
    <inkml:brush xml:id="br0">
      <inkml:brushProperty name="width" value="0.05" units="cm"/>
      <inkml:brushProperty name="height" value="0.05" units="cm"/>
      <inkml:brushProperty name="color" value="#FF0066"/>
    </inkml:brush>
  </inkml:definitions>
  <inkml:trace contextRef="#ctx0" brushRef="#br0">14 211 8128,'-12'-11'2618,"12"11"-2588,0 0-1,0 0 1,0 0 0,0 0-1,0 0 1,-1 0-1,1 0 1,0-1-1,0 1 1,0 0 0,0 0-1,0 0 1,0 0-1,0-1 1,-1 1-1,1 0 1,0 0-1,0 0 1,0 0 0,0-1-1,0 1 1,0 0-1,0 0 1,0 0-1,0 0 1,0-1-1,0 1 1,0 0 0,0 0-1,0 0 1,0 0-1,0-1 1,0 1-1,1 0 1,-1-3 121,1-1-1,0 1 1,0 0 0,0 0-1,1 0 1,-1 0 0,1 0-1,0 0 1,0 0 0,0 1-1,4-5 1,-1 2 19,0 0 0,0 1 0,1 0 0,0 0 0,7-4 0,6-1 201,1 0 0,35-9 0,3 1 349,82-12-1,-111 25-387,-1 1 0,0 2-1,0 0 1,1 2 0,32 6-1,-19 0 772,69 2 0,-90-9-889,-1-1 0,1-1-1,0 0 1,-1-2 0,27-8-1,52-19-2655,-70 26 836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6.625"/>
    </inkml:context>
    <inkml:brush xml:id="br0">
      <inkml:brushProperty name="width" value="0.05" units="cm"/>
      <inkml:brushProperty name="height" value="0.05" units="cm"/>
      <inkml:brushProperty name="color" value="#FF0066"/>
    </inkml:brush>
  </inkml:definitions>
  <inkml:trace contextRef="#ctx0" brushRef="#br0">9 93 10048,'-8'-5'4544,"36"2"-3936,-14-1 1279,5-1-1151,9-7 64,0 0-480,10-6-96,4 9-128,5-3 0,-3 3-32,-2 6-2016,-4 3 1056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1:59.559"/>
    </inkml:context>
    <inkml:brush xml:id="br0">
      <inkml:brushProperty name="width" value="0.05" units="cm"/>
      <inkml:brushProperty name="height" value="0.05" units="cm"/>
      <inkml:brushProperty name="color" value="#FF0066"/>
    </inkml:brush>
  </inkml:definitions>
  <inkml:trace contextRef="#ctx0" brushRef="#br0">10 710 3552,'-10'0'4076,"19"-9"2760,3-2-6239,3-9 116,-1 0 0,0-1 0,-2 0 1,15-34-1,-5 9-354,123-204 426,-115 207-693,2 1-1,2 2 1,60-57 0,-92 96-91,-1 0 0,0-1 0,1 1 0,-1 0 0,1 0 0,-1 0 0,1 0 0,0 0 0,-1 0 0,1 1 0,0-1 0,0 1 1,0-1-1,-1 1 0,1-1 0,0 1 0,0 0 0,3 0 0,-5 0 1,1 0 1,0 1-1,0-1 1,-1 0-1,1 1 1,0-1-1,-1 0 0,1 1 1,-1-1-1,1 1 1,0-1-1,-1 1 1,1-1-1,-1 1 1,1-1-1,-1 1 1,0 0-1,1 0 1,0 1 0,0 0 1,-1-1-1,1 1 1,-1 0-1,1 0 1,-1 0-1,0 0 0,1 0 1,-1 2-1,-1 16 100,-1-1 0,0 0 0,-7 25 0,-21 57 333,20-70-388,-74 185 624,68-179-266,26-47 314,38-53-710,81-115 76,-86 119-19,-23 30-86,1 0-1,2 1 1,36-35-1,-56 61-3,0-1 1,0 1-1,0 0 0,0 0 1,0 0-1,1 0 0,3-1 1,-6 3 17,-1 0 1,1-1 0,0 1 0,0 0 0,-1 0-1,1 0 1,0 0 0,0 0 0,-1 0 0,1 0-1,0 1 1,0-1 0,-1 0 0,1 0-1,0 0 1,-1 1 0,1-1 0,0 0 0,-1 1-1,1-1 1,0 1 0,-1-1 0,1 1-1,-1-1 1,1 1 0,0-1 0,-1 1 0,0-1-1,1 1 1,-1 0 0,1-1 0,-1 1-1,0 0 1,1-1 0,-1 1 0,0 0 0,0 0-1,0-1 1,1 1 0,-1 0 0,0 0 0,0 1-1,1 10-13,0 0 0,0 1-1,-2-1 1,1 1-1,-2-1 1,-2 14 0,0 0 18,-1 14 16,-2 12 147,-1 59 0,8-112-156,0 1 1,0 0 0,0 0 0,0-1 0,0 1-1,1 0 1,-1 0 0,0 0 0,0 0 0,0-1 0,0 1-1,1 0 1,-1 0 0,0 0 0,0 0 0,0 0-1,1 0 1,-1-1 0,0 1 0,0 0 0,1 0-1,-1 0 1,0 0 0,0 0 0,1 0 0,-1 0-1,0 0 1,0 0 0,0 0 0,1 0 0,-1 0-1,0 0 1,0 0 0,1 0 0,-1 0 0,0 1-1,0-1 1,0 0 0,1 0 0,-1 0 0,0 0 0,0 0-1,0 0 1,1 1 0,-1-1 0,0 0 0,0 0-1,0 0 1,0 1 0,0-1 0,1 0 0,-1 0-1,0 0 1,0 1 0,0-1 0,0 0 0,0 0-1,0 0 1,0 1 0,0-1 0,0 0 0,0 0-1,0 1 1,0-1 0,0 0 0,0 0 0,0 1-1,0-1 1,5-7 17,-1 1 0,0-2 0,-1 1 0,1 0 0,-1-1 0,3-13 0,-1 5 3,-3 10-20,6-18-51,1-1-1,18-33 0,-26 58 32,-1-1-1,0 1 1,0-1-1,1 0 1,-1 1-1,1-1 1,-1 1-1,0-1 1,1 1-1,-1-1 1,1 1-1,-1-1 1,1 1-1,-1-1 1,1 1-1,-1 0 1,1-1-1,0 1 1,-1 0-1,1-1 0,0 1 1,-1 0-1,1 0 1,0 0-1,0-1 1,0 2 6,-1-1 1,1 0-1,0 1 1,-1-1-1,1 1 1,0-1-1,-1 1 0,1-1 1,-1 1-1,1-1 1,0 1-1,-1-1 1,0 1-1,1 0 0,-1-1 1,1 1-1,-1 0 1,1 0-1,2 7 11,0 0 0,-1-1 0,3 11 0,-5-16-10,13 87-208,-2-3 240,-9-80-14,-1 0 0,1-1 0,0 1 1,0 0-1,1-1 0,0 0 0,-1 1 0,2-1 1,-1 0-1,1-1 0,-1 1 0,2-1 0,-1 1 1,0-1-1,1 0 0,-1-1 0,1 1 1,0-1-1,0 0 0,1 0 0,-1 0 0,8 1 1,-1-1 26,0-1 1,0 0 0,0-1 0,1 0 0,-1-1-1,0-1 1,14-1 0,-7-1-17,0-1-1,0-1 1,33-12 0,-40 12-13,0 0-1,-1 0 1,0-1 0,0-1-1,0 0 1,0 0 0,-1-1-1,17-18 1,-17 13 10,-1 0 1,-1-1-1,0-1 0,-1 1 1,0-1-1,-2 0 0,1 0 1,-2-1-1,0 0 0,-1 1 1,0-1-1,-2-1 0,1 1 1,-3-22-1,1 35-38,0 1 1,-1-1 0,1 1-1,-1-1 1,1 1-1,-1-1 1,0 1-1,0-1 1,0 1-1,0 0 1,-1-1-1,1 1 1,-1 0-1,1 0 1,-3-2-1,3 3 10,0 0-1,0 1 0,0-1 1,0 0-1,0 1 0,0-1 1,0 1-1,0 0 0,0-1 1,0 1-1,-1 0 0,1 0 1,0 0-1,0-1 0,0 1 0,-2 1 1,1-1-3,0 0 0,0 1 0,0 0 1,0-1-1,0 1 0,0 0 0,0 0 0,0 0 0,0 0 1,1 1-1,-3 1 0,-11 10-34,1 1 0,1 1 0,1 0-1,0 1 1,1 0 0,0 1 0,1 0 0,1 1 0,1 0 0,-9 29 0,15-41 50,1 1-1,-1-1 1,1 0 0,1 1 0,-1-1 0,1 1 0,0-1 0,1 1 0,0-1-1,0 0 1,0 1 0,0-1 0,1 0 0,0 0 0,1 0 0,-1 0 0,1 0 0,0 0-1,1-1 1,-1 1 0,1-1 0,0 0 0,0 0 0,1-1 0,-1 1 0,1-1 0,0 0-1,8 5 1,-2-3 21,-1 0 0,2 0 0,-1-1 0,16 5 0,-21-8 2,0-1-1,0 0 1,0 0-1,1 0 1,-1 0-1,0-1 0,1 0 1,-1-1-1,0 1 1,7-3-1,-6 2 23,1-2 0,-1 1 0,0-1 0,0 0 0,0 0 0,0-1 0,-1 0 0,1-1 0,7-6 0,-6 3 9,1-1 1,-2 0 0,1 0 0,-1-1 0,9-17 0,145-301-136,-153 310 6,0 1 0,2 0-1,16-22 1,-26 39 59,0 0 0,0 0-1,0-1 1,0 1 0,0 0 0,1 0 0,-1 0 0,0-1 0,0 1-1,0 0 1,0 0 0,1 0 0,-1 0 0,0-1 0,0 1-1,0 0 1,1 0 0,-1 0 0,0 0 0,0 0 0,1 0 0,-1 0-1,0 0 1,0 0 0,1 0 0,-1 0 0,0 0 0,0 0-1,0 0 1,1 0 0,-1 0 0,0 0 0,0 0 0,1 0 0,3 8-96,0 15 169,-4-22-65,3 44-3,-2 0-1,-1 0 1,-3 0 0,-2-1-1,-2 1 1,-24 84 0,29-120 59,-1 0 1,0-1 0,-1 1 0,0-1 0,0 0-1,-1 0 1,0 0 0,0 0 0,-1-1-1,-8 9 1,11-14-29,0 0 0,1 0 1,-1 0-1,0 0 0,0 0 0,0-1 0,0 1 0,0-1 0,-1 0 0,1 0 1,0 0-1,-1-1 0,1 1 0,0-1 0,-6 1 0,6-1-22,0-1 0,0 1 0,1-1 0,-1 0 0,0 1 0,1-1-1,-1 0 1,1-1 0,-1 1 0,1 0 0,-1-1 0,1 1 0,0-1 0,-1 0 0,1 0 0,0 0 0,1 0-1,-1 0 1,-2-3 0,3 4-11,1 1 0,0-1 0,-1 0-1,1 1 1,-1-1 0,1 0 0,0 1-1,-1-1 1,1 0 0,0 0 0,0 1-1,0-1 1,0 0 0,-1 0 0,1 1-1,0-1 1,0 0 0,0 0 0,1 0-1,-1 1 1,0-1 0,0 0 0,0 0-1,0 1 1,1-1 0,-1 0 0,0 1-1,1-1 1,-1 0 0,1 1 0,-1-1-1,1 0 1,-1 1 0,1-1 0,-1 1-1,1-1 1,-1 1 0,1-1 0,1 0-1,3-2-20,0 0 0,0 1 0,0 0 0,9-3-1,-6 2 12,112-35-36,-39 14 42,16-12-125,105-54 0,-197 87 126,1 0 0,0 1 0,0 0-1,11-3 1,-17 5 9,1 0 0,0 0-1,0 0 1,0 0 0,0-1 0,-1 1 0,1 0-1,0 0 1,0 1 0,0-1 0,0 0 0,0 0-1,-1 0 1,1 0 0,0 1 0,0-1 0,0 0-1,-1 1 1,1-1 0,0 1 0,-1-1-1,1 1 1,0-1 0,-1 1 0,1-1 0,0 1-1,-1 0 1,1-1 0,-1 1 0,1 0 0,-1 0-1,0-1 1,1 1 0,-1 0 0,0 0 0,1-1-1,-1 1 1,0 0 0,0 0 0,0 0 0,0 0-1,0 0 1,0-1 0,0 1 0,0 1 0,-1 11-27,-1-1 0,0 0 1,-1 1-1,0-1 1,-10 23-1,7-19 58,1-1 1,-6 29-1,10-36-5,0-1-20,0 1 1,0 0-1,0-1 1,1 1-1,1 12 0,0-18 4,-1-1 0,0 1 0,1-1 0,-1 0 0,1 1 0,-1-1 0,1 0 0,0 1 0,-1-1 0,1 0 0,0 0 0,0 0 0,0 0 0,0 0 0,0 0 0,0 0 0,0 0 0,0 0 0,1 0 0,-1 0 0,0-1 0,0 1 0,1 0 0,-1-1 0,0 1 0,1-1 0,-1 0 0,1 1-1,-1-1 1,1 0 0,-1 0 0,0 0 0,1 0 0,-1 0 0,1 0 0,2-1 0,0 0 19,0 0 0,1 0 0,-1 0 0,0-1-1,0 1 1,0-1 0,0 0 0,0-1 0,0 1 0,-1-1-1,1 1 1,-1-1 0,0 0 0,4-5 0,3-3-18,0-1 0,13-24 0,-16 24-3,0-1-1,-1 1 1,-1-1 0,0-1-1,-1 1 1,-1-1-1,4-23 1,-6 27-8,0 0 0,-1 0 0,0 1 0,0-1 1,-1 0-1,-1 0 0,1 0 0,-2 0 0,1 1 1,-1-1-1,-7-13 0,9 21-10,0 0 0,0 1 0,0-1 0,0 0 0,0 1 0,0-1 0,0 0 1,-1 1-1,1-1 0,-1 1 0,1 0 0,-1-1 0,0 1 0,0 0 0,1 0 0,-1 0 0,0 0 0,0 1 0,0-1 0,0 0 1,0 1-1,0-1 0,0 1 0,-4 0 0,4 0-2,-1 0 0,0 1 0,0 0 1,0-1-1,0 1 0,1 0 0,-1 0 0,0 1 1,1-1-1,-1 1 0,1-1 0,-1 1 0,1 0 1,0 0-1,0 0 0,-2 2 0,-3 4-2,0 1-1,1-1 1,-9 19-1,6-12 14,9-14 7,-1-1 0,1 1-1,0 0 1,-1 0 0,1-1 0,-1 1-1,1 0 1,0 0 0,0-1 0,-1 1-1,1 0 1,0 0 0,0 0 0,0-1-1,0 1 1,0 0 0,0 0 0,0 1-1,0-2 4,1 0-1,-1 1 0,0-1 1,1 0-1,-1 0 0,0 0 1,1 1-1,-1-1 0,0 0 1,1 0-1,-1 0 0,0 0 1,1 0-1,-1 0 0,1 0 1,-1 0-1,0 0 0,1 0 1,-1 0-1,1 0 0,-1 0 1,0 0-1,1 0 0,-1 0 1,0 0-1,1-1 0,4 0 41,0-1 0,-1 0 0,1 0 0,-1-1 0,5-2 0,34-27-129,-15 10-46,34-19-1,-33 24 122,1 2-1,0 0 0,1 3 1,0 0-1,1 2 0,0 2 1,34-5-1,-58 12 5,0 0-1,0 1 1,0 0 0,-1 0-1,1 1 1,0 0 0,0 0-1,-1 1 1,1 0 0,8 4-1,-12-5 3,0 1-1,-1 0 1,1 1-1,-1-1 1,0 0-1,1 1 1,-1 0-1,0 0 1,-1 0-1,1 0 0,0 0 1,-1 0-1,0 1 1,0-1-1,0 1 1,0 0-1,0-1 1,-1 1-1,0 0 1,1 0-1,-1 6 1,1 3 11,-1 0 0,-1 0 0,0 0 0,-1 0 1,-1 0-1,0 1 0,-7 23 0,0-7 27,-1-2 0,-19 37-1,13-42 175,11-18-67,9-14 186,89-152-363,-84 144-1,44-73-57,-43 75 25,1 0 0,0 1-1,22-22 1,-31 35 59,-1 0 1,0 0-1,0 0 0,1 0 0,-1 0 1,0 1-1,1-1 0,-1 0 0,1 0 0,-1 1 1,1-1-1,-1 1 0,1 0 0,2-1 1,-2 1 2,-1 0 1,0 1 0,0-1 0,0 0 0,0 1 0,0-1-1,0 0 1,1 1 0,-1 0 0,0-1 0,-1 1 0,1 0-1,0-1 1,0 1 0,0 0 0,0 0 0,0 0 0,-1 0-1,1 0 1,0 0 0,-1 0 0,1 0 0,0 1 0,3 7-16,0 0 0,-1 0 1,0 0-1,-1 0 0,3 16 1,2 53-90,-5-44 90,0-2 22,1-1-1,2 0 0,1 0 0,11 32 1,-15-57 22,1-1 1,-1 1-1,1-1 1,0 1 0,1-1-1,5 7 1,-8-10-12,1 0 0,0-1 0,-1 1 0,1-1 0,0 1 0,0-1 0,0 1-1,0-1 1,0 0 0,0 0 0,1 0 0,-1 0 0,0-1 0,0 1 0,1-1 0,-1 1 0,0-1 0,1 0 0,-1 0 0,3 0 0,2-1 7,0 0 0,-1-1 0,1 1 0,-1-2 0,1 1 0,10-6 0,-2-1-8,20-15 1,-16 10 5,-2-2 1,0 0-1,0-1 1,-2-1 0,16-23-1,60-103 175,-52 76-143,-28 50-45,3-5-94,0 0 0,2 0 0,0 2 1,31-32-1,-45 51 73,-1 1-1,0 0 1,1 0-1,-1 0 1,1-1 0,0 2-1,-1-1 1,1 0 0,0 0-1,3-1 1,-4 2 1,1 0-1,-1 0 1,1 0 0,-1 1 0,1-1-1,-1 0 1,1 1 0,-1-1 0,1 1-1,-1-1 1,0 1 0,1 0 0,-1-1-1,2 3 1,-1-2 4,0 1 0,0 0 0,0 0 0,0 0 0,0 0-1,0 0 1,-1 0 0,1 1 0,-1-1 0,1 1 0,-1-1-1,0 1 1,0-1 0,0 1 0,-1-1 0,1 1 0,-1 0 0,1 3-1,1 3-6,5 27-8,-3 1 1,2 67 0,-5-65 19,-1 103 36,-2-109 50,-1 0 0,-10 40 1,13-69-67,-1-1 0,0 0 0,0 0 0,0 0 0,-1 0 0,1 0 0,-1 0 0,0 0 0,0 0-1,0 0 1,0-1 0,0 1 0,0-1 0,-5 4 0,5-4 3,-1-1 0,1 0-1,-1 0 1,1 0 0,-1 0 0,0 0-1,1 0 1,-1-1 0,0 1 0,0-1-1,1 0 1,-1 0 0,0 0 0,0 0-1,0 0 1,1 0 0,-1-1-1,-4-1 1,-7-3-8,0 0 1,0-2-1,0 1 0,1-2 0,0 0 0,-16-13 1,27 19-16,0 1 0,0-1 1,1 0-1,-1 0 0,1 0 1,-1 0-1,1 0 1,-1-1-1,1 1 0,0 0 1,0 0-1,0-1 0,1 1 1,-1-1-1,1 1 1,-1-6-1,1 7-6,0 0-1,0 0 1,0 0-1,0 0 1,1 0 0,-1-1-1,0 1 1,1 0 0,-1 0-1,1 0 1,-1 0-1,1 0 1,0 0 0,-1 0-1,1 1 1,0-1-1,0 0 1,-1 0 0,1 0-1,0 1 1,0-1-1,0 0 1,0 1 0,0-1-1,0 1 1,0-1 0,0 1-1,0 0 1,0-1-1,1 1 1,-1 0 0,0 0-1,0-1 1,0 1-1,0 0 1,0 0 0,1 1-1,0-1 1,9 0 9,-1 1 1,0 1 0,1 0-1,-1 0 1,0 1-1,13 5 1,59 30 20,-55-24-78,44 26 392,-18-9-843,-17-13-3154,-33-17 2948,-2-1 53,-1 0-1,1 1 1,0-1 0,0 1-1,0-1 1,0 1 0,4 5-4630,1 5 582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00.244"/>
    </inkml:context>
    <inkml:brush xml:id="br0">
      <inkml:brushProperty name="width" value="0.05" units="cm"/>
      <inkml:brushProperty name="height" value="0.05" units="cm"/>
      <inkml:brushProperty name="color" value="#FF0066"/>
    </inkml:brush>
  </inkml:definitions>
  <inkml:trace contextRef="#ctx0" brushRef="#br0">3 72 5216,'-2'-16'2750,"2"15"-2398,0 1-1,0-1 1,0 1-1,0-1 1,0 0-1,0 1 1,0-1 0,0 0-1,0 1 1,0-1-1,0 1 1,1-1 0,-1 0-1,0 1 1,0-1-1,1 1 1,-1-1 0,0 1-1,1-1 1,-1 1-1,1-1 1,0 0-205,-1 1 0,1 0 0,0 0 1,-1-1-1,1 1 0,-1 0 0,1-1 0,0 1 1,-1-1-1,1 1 0,-1-1 0,1 1 0,-1-1 0,1 1 1,-1-1-1,0 1 0,1-1 0,-1 1 0,0-1 1,1 0-1,-1 1 0,0-1 0,0 0 0,1 1 0,-1-1 1,0 0-1,0 0 0,1-4 3201,-2-7-3527,-1 5 137,4 3 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03.775"/>
    </inkml:context>
    <inkml:brush xml:id="br0">
      <inkml:brushProperty name="width" value="0.05" units="cm"/>
      <inkml:brushProperty name="height" value="0.05" units="cm"/>
      <inkml:brushProperty name="color" value="#FF0066"/>
    </inkml:brush>
  </inkml:definitions>
  <inkml:trace contextRef="#ctx0" brushRef="#br0">447 108 2240,'0'0'720,"9"-1"1467,-7 1-1848,0-1 1,-1 1 0,1-1 0,0 0 0,0 0 0,0 0 0,-1 0 0,1 0 0,-1 0-1,1 0 1,-1-1 0,1 1 0,-1 0 0,1-1 0,-1 1 0,2-4 0,-3 4-219,0 0 1,1-1-1,-1 1 1,0 0-1,0-1 1,0 1 0,0 0-1,0-1 1,-1 1-1,1-1 1,0 1-1,-1 0 1,1-1-1,0 1 1,-1 0-1,0 0 1,1-1 0,-1 1-1,0 0 1,0 0-1,1 0 1,-1 0-1,0 0 1,0 0-1,-2-1 1,-1-3 22,-1 0 1,0 1 0,-1 0-1,1 0 1,-1 0-1,0 1 1,0-1-1,0 1 1,0 1 0,0-1-1,-12-2 1,7 3-76,-1 0 0,0 1 0,0 0 0,0 1 0,0 0 0,-14 2 1,-7 2 198,0 2 0,-33 10 1,48-9-206,0 0 0,1 0 0,0 2 0,-29 19-1,42-25-40,0 0 0,0 0-1,0 0 1,1 1 0,-1-1-1,1 1 1,0 0-1,0 0 1,-3 7 0,4-9 1,1 1 0,0 0 0,0 0-1,0-1 1,1 1 0,-1 0 0,1 0 0,-1 0 0,1 0 0,0 0 0,0 0 0,0 0 0,1 0 0,-1 0 0,1-1 0,-1 1 0,3 4 0,1 3 30,0-1 0,1 0 0,0 0 0,1-1 0,0 1 1,0-1-1,11 10 0,57 46 55,-3-3-55,40 67-159,-96-109 146,-1 1-1,-2 1 0,0 0 1,17 44-1,-26-58 74,-1 0-1,0 0 1,-1 1-1,0-1 1,0 0 0,0 1-1,-1-1 1,0 1-1,-1-1 1,1 1 0,-2-1-1,1 0 1,-1 1-1,0-1 1,0 0 0,-7 13-1,6-15-29,0 1-1,0-1 0,-1-1 1,1 1-1,-1-1 1,0 1-1,-1-1 1,1 0-1,-1 0 1,0-1-1,0 0 1,0 1-1,0-2 0,0 1 1,-1-1-1,1 1 1,-1-1-1,0-1 1,1 1-1,-1-1 1,-6 0-1,-8 1-4,0-2 1,0 0-1,0-2 1,-34-6-1,18 0-122,-53-21 0,87 29-33,1-1 0,-1 1 0,0-1 0,1 0 0,-1 0 0,1 0 1,-1 0-1,1 0 0,0 0 0,-1 0 0,1 0 0,0 0 0,-2-3 0,3 4-3,0 0 0,0-1-1,0 1 1,0 0 0,0 0 0,0-1 0,0 1-1,-1 0 1,1-1 0,0 1 0,0-1 0,0 1-1,0 0 1,0-1 0,1 1 0,-1 0-1,0-1 1,0 1 0,0 0 0,0 0 0,0-1-1,0 1 1,0 0 0,1-1 0,0 0-142,-1 0 1,1 1 0,0-1-1,0 0 1,0 1 0,-1-1-1,1 1 1,0-1 0,0 1-1,0-1 1,2 0-1,15-4-2871,1 0-1,23-2 1,-29 5 1600,29-4-1429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04.132"/>
    </inkml:context>
    <inkml:brush xml:id="br0">
      <inkml:brushProperty name="width" value="0.05" units="cm"/>
      <inkml:brushProperty name="height" value="0.05" units="cm"/>
      <inkml:brushProperty name="color" value="#FF0066"/>
    </inkml:brush>
  </inkml:definitions>
  <inkml:trace contextRef="#ctx0" brushRef="#br0">156 3 6464,'-1'-1'153,"0"1"0,0 0-1,0-1 1,0 1 0,0 0 0,-1 0 0,1 0 0,0 0 0,0 0 0,0 0 0,0 0-1,0 0 1,0 1 0,0-1 0,0 0 0,0 0 0,0 1 0,0-1 0,0 1 0,0-1-1,0 1 1,0-1 0,0 1 0,1 0 0,-3 1 0,-22 23 1608,23-22-1444,-12 13 904,4-5-517,0 0-1,0 1 1,1 0-1,-14 27 0,22-36-643,-1 0 0,1 0-1,0 1 1,0-1-1,0 1 1,0-1-1,1 1 1,-1-1-1,1 1 1,0-1 0,0 1-1,0-1 1,1 1-1,-1-1 1,1 1-1,0-1 1,0 1-1,0-1 1,0 0 0,1 0-1,-1 1 1,1-1-1,0 0 1,0 0-1,0 0 1,5 4-1,-3-3 11,0 0-1,1-1 0,0 1 0,-1-1 0,1 0 0,1-1 0,-1 1 0,0-1 0,0 0 0,1-1 0,-1 1 1,1-1-1,0 0 0,-1 0 0,1-1 0,0 1 0,-1-2 0,10 0 0,-3 0 40,0 0 1,-1-2-1,1 1 0,0-1 0,-1-1 1,0 0-1,20-11 0,-27 13-83,-1 0 1,1-1-1,0 1 0,0-1 1,-1 0-1,0 0 0,0 0 1,1-1-1,-2 1 1,1-1-1,0 0 0,-1 0 1,4-7-1,-5 9-12,-1-1 0,1 0 0,0 0-1,-1 0 1,0 0 0,0 0 0,1 0 0,-2 0 0,1 0 0,0 0 0,-1 0-1,1 0 1,-1 0 0,0 0 0,0 1 0,0-1 0,0 0 0,-1 1 0,1-1-1,-1 0 1,1 1 0,-4-3 0,1 0-27,0 0 0,0 1 0,-1 0 0,0 0 0,0 0 0,0 1 0,0 0 0,0 0-1,-1 0 1,0 0 0,1 1 0,-1 0 0,-9-2 0,-3 0-74,0 2-1,0 0 0,-29 0 1,37 2-313,0 1 1,-1 0 0,1 0-1,0 1 1,0 0 0,1 1-1,-13 5 1,1 4-1291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33.690"/>
    </inkml:context>
    <inkml:brush xml:id="br0">
      <inkml:brushProperty name="width" value="0.05" units="cm"/>
      <inkml:brushProperty name="height" value="0.05" units="cm"/>
      <inkml:brushProperty name="color" value="#FF0066"/>
    </inkml:brush>
  </inkml:definitions>
  <inkml:trace contextRef="#ctx0" brushRef="#br0">56 79 2144,'5'-78'9877,"-13"212"-7542,3-56-1731,-9 24-98,12-87-335,0-1 0,-6 27-1,7-36-198,-4 8 1341,5-13-1371,-1 1 1,1-1-1,0 0 0,0 0 1,0 1-1,-1-1 1,1 0-1,0 0 0,0 0 1,-1 1-1,1-1 1,0 0-1,0 0 0,-1 0 1,1 0-1,0 0 1,-1 1-1,1-1 0,0 0 1,-1 0-1,1 0 0,0 0 1,-1 0-1,1 0 1,0 0-1,0 0 0,-1 0 1,1 0-1,0 0 1,-1-1-1,1 1 0,0 0 1,-1 0-1,1 0 1,0 0-1,0 0 0,-1 0 1,1-1-1,0 1 0,-1 0 1,1-1-156,0 1 0,-1 0-1,1 0 1,0-1 0,0 1 0,-1 0 0,1-1-1,0 1 1,0-1 0,0 1 0,-1 0 0,1-1-1,0 1 1,0 0 0,0-1 0,0 1 0,0-1 0,0 1-1,0 0 1,0-1 0,0 0 0,2-5-2318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34.092"/>
    </inkml:context>
    <inkml:brush xml:id="br0">
      <inkml:brushProperty name="width" value="0.05" units="cm"/>
      <inkml:brushProperty name="height" value="0.05" units="cm"/>
      <inkml:brushProperty name="color" value="#FF0066"/>
    </inkml:brush>
  </inkml:definitions>
  <inkml:trace contextRef="#ctx0" brushRef="#br0">0 72 3072,'0'-1'116,"0"-1"1,0 1-1,0-1 0,0 0 1,0 1-1,1-1 1,-1 1-1,0-1 0,1 0 1,-1 1-1,1-1 1,-1 1-1,1 0 0,0-1 1,0 1-1,0-1 1,-1 1-1,1 0 0,1 0 1,-1-1-1,0 1 1,0 0-1,2-1 0,5-5 960,0 1 1,14-8-1,-14 9-330,-7 5-673,-1-1 0,1 1 1,0-1-1,-1 1 1,1-1-1,0 1 0,0 0 1,-1-1-1,1 1 0,0 0 1,0 0-1,0 0 0,0 0 1,-1-1-1,1 1 1,0 0-1,0 1 0,0-1 1,0 0-1,0 0 0,-1 0 1,1 0-1,1 1 1,-1 0 5,0-1 0,0 1 0,0 0 1,0 0-1,-1 0 0,1 0 1,0 0-1,0 0 0,-1 0 1,1 0-1,-1 0 0,1 0 1,-1 0-1,1 2 0,1 5 256,0 0 0,-1 0 0,1 15 0,-1-16-113,2 31 357,-1 0 0,-2 0 0,-1 0 0,-9 49 0,-7-18 56,17-67-561,-1 1 0,0-1 0,1 1 0,-1-1 0,0 0 0,0 1-1,0-1 1,-1 0 0,-2 4 0,4-6-152,0 1 0,0-1 0,-1 0 0,1 1 0,0-1 0,-1 0 0,1 1 0,0-1 0,-1 0 0,1 0 0,-1 0 0,1 1 0,0-1 0,-1 0 0,1 0 0,-1 0 1,1 0-1,0 0 0,-1 0 0,1 0 0,-2 0 0,2 0-316,-1 0-1,1 0 1,-1-1 0,1 1 0,-1 0 0,1-1 0,-1 1 0,1-1 0,-1 1 0,1-1 0,-1 1-1,1-1 1,0 1 0,-1-1 0,1 1 0,0-1 0,-1 1 0,1-1 0,0-1 0,-1-3-1974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34.687"/>
    </inkml:context>
    <inkml:brush xml:id="br0">
      <inkml:brushProperty name="width" value="0.05" units="cm"/>
      <inkml:brushProperty name="height" value="0.05" units="cm"/>
      <inkml:brushProperty name="color" value="#FF0066"/>
    </inkml:brush>
  </inkml:definitions>
  <inkml:trace contextRef="#ctx0" brushRef="#br0">1 189 4320,'1'-2'441,"-1"0"1,1 0-1,0 0 1,0 0-1,0 0 0,0 1 1,0-1-1,0 0 1,1 1-1,1-2 0,13-22 1381,35-79 1954,-49 99-3641,0 1 0,0 0 0,1 0 0,4-7-1,-6 11-130,-1-1-1,1 0 0,-1 1 0,1-1 1,-1 1-1,1-1 0,-1 1 1,1-1-1,-1 1 0,1-1 0,-1 1 1,1-1-1,0 1 0,-1 0 0,1-1 1,0 1-1,0 0 0,-1 0 1,1 0-1,0-1 0,-1 1 0,1 0 1,0 0-1,0 0 0,-1 0 0,1 0 1,0 0-1,0 1 0,-1-1 0,1 0 1,0 0-1,-1 0 0,1 1 1,0-1-1,-1 0 0,1 1 0,0-1 1,-1 0-1,2 1 0,0 2 52,0-1 1,0 1-1,0 0 0,0-1 0,0 1 0,0 0 1,-1 0-1,0 0 0,2 5 0,7 31 433,-7-24-365,-1-7-68,2 13 214,2 0 1,10 27-1,-14-43-153,0 0 0,1 1 0,0-1 0,0-1 0,0 1 0,0 0 0,1-1 0,0 1 0,0-1 0,0 0 0,0-1 0,1 1 0,-1-1-1,7 4 1,-7-5-28,0-1-1,1 1 0,-1-1 0,0 0 0,1-1 0,-1 1 0,1-1 0,-1 1 1,1-1-1,0-1 0,5 0 0,3-1 92,0-1 1,20-7-1,-12 2-60,-1-1 0,1-1-1,-2-1 1,1-1-1,-2 0 1,20-17 0,-14 7-1030,0 0 1,-2-1 0,33-44 0,-44 50-2322,4 7 1019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35.031"/>
    </inkml:context>
    <inkml:brush xml:id="br0">
      <inkml:brushProperty name="width" value="0.05" units="cm"/>
      <inkml:brushProperty name="height" value="0.05" units="cm"/>
      <inkml:brushProperty name="color" value="#FF0066"/>
    </inkml:brush>
  </inkml:definitions>
  <inkml:trace contextRef="#ctx0" brushRef="#br0">1 80 7040,'0'0'3200,"5"-4"-2752,-2-1 1216,8 5-992,3-7 864,9-2-896,6-8-256,4 13-256,9-8-128,0 7 32,6-4-32,-5 5 0,-6 1 64,1 6-32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29.052"/>
    </inkml:context>
    <inkml:brush xml:id="br0">
      <inkml:brushProperty name="width" value="0.05" units="cm"/>
      <inkml:brushProperty name="height" value="0.05" units="cm"/>
      <inkml:brushProperty name="color" value="#004F8B"/>
    </inkml:brush>
  </inkml:definitions>
  <inkml:trace contextRef="#ctx0" brushRef="#br0">352 5 8800,'0'-1'75,"0"1"0,0 0 0,0 0 0,0 0 0,0 0 0,1-1 0,-1 1 0,0 0 1,0 0-1,0 0 0,0 0 0,0-1 0,0 1 0,0 0 0,0 0 0,0 0 0,0 0 0,0 0 1,0 0-1,1-1 0,-1 1 0,0 0 0,0 0 0,0 0 0,0 0 0,0 0 0,1 0 0,-1 0 0,0 0 1,0-1-1,0 1 0,0 0 0,0 0 0,1 0 0,-1 0 0,0 0 0,0 0 0,0 0 0,0 0 1,1 0-1,-1 0 0,0 0 0,0 0 0,0 0 0,0 0 0,1 0 0,-1 1 0,13 5 1018,14 13 972,35 31 1487,-37-29-2928,-1 1-1,-1 1 1,-1 2 0,-1 0-1,19 29 1,80 147 1645,-103-168-2003,-1 0 0,-2 2 0,-1 0 1,-2 0-1,-1 1 0,-2 0 1,-1 1-1,2 59 0,-8-65-156,-2-1 0,-1 0 0,-1 0 0,-2 0 0,-1-1-1,-1 1 1,-1-1 0,-2-1 0,-1 0 0,-28 52 0,-136 185 30,145-222-280,-12 16-756,-4-1 0,-55 54 0,-9-14-3286,77-74-599,-53 31 0,76-49 3666,1-2-1,-1 1 0,1-2 0,-19 6 1,11-6-1027,-25 2 0,41-5 2074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36.405"/>
    </inkml:context>
    <inkml:brush xml:id="br0">
      <inkml:brushProperty name="width" value="0.05" units="cm"/>
      <inkml:brushProperty name="height" value="0.05" units="cm"/>
      <inkml:brushProperty name="color" value="#FF0066"/>
    </inkml:brush>
  </inkml:definitions>
  <inkml:trace contextRef="#ctx0" brushRef="#br0">12 470 3136,'0'0'31,"0"0"-1,0 0 1,0 0 0,0 1-1,0-1 1,-1 0 0,1 0-1,0 0 1,0 0 0,0 1 0,0-1-1,0 0 1,0 0 0,0 0-1,0 0 1,0 0 0,-1 0-1,1 1 1,0-1 0,0 0-1,0 0 1,0 0 0,0 0 0,-1 0-1,1 0 1,0 0 0,0 0-1,0 0 1,0 0 0,-1 0-1,1 0 1,0 0 0,0 0 0,0 0-1,0 0 1,-1 0 0,1 0-1,0 0 1,0 0 0,0 0-1,0 0 1,-1 0 0,1 0-1,0 0 1,0 0 0,0 0 0,0 0-1,0 0 1,-1 0 0,1-1-1,0 1 1,0 0 0,0 0-1,0 0 1,0 0 0,0 0-1,-1-1 1,0 0 24,1 1 210,-1-1 0,1 0 0,0 1 0,-1-1 0,1 0 0,0 1 0,0-1 0,0 0 0,0 1 0,0-1 0,0 0 0,-1 1 0,1-1 0,1 0 0,-1 1 0,0-1 0,0 0 0,0 1 0,1-2 0,6-22 2015,16-25-719,-23 49-1545,16-28 526,29-40 1,2-3-39,-37 53-395,47-73 107,-46 74-258,1 2-1,1-1 0,21-18 1,-33 32 34,1 1 1,-1-1-1,1 1 1,0 0-1,-1 0 1,1 0-1,0 0 1,0 0-1,0 0 1,0 0 0,0 1-1,0-1 1,0 0-1,0 1 1,4 0-1,-4 0 11,-1 0-1,1 0 0,0 1 1,-1-1-1,1 1 1,-1 0-1,1-1 0,-1 1 1,1 0-1,-1 0 0,0 0 1,1 0-1,-1 0 1,0 0-1,0 1 0,1-1 1,-1 0-1,0 0 0,0 1 1,1 1-1,0 2 28,1 1-1,-1-1 0,0 0 1,0 0-1,0 1 1,-1 0-1,1-1 0,-1 1 1,-1 0-1,1 5 1,-1 12 230,-4 27 0,2-22-43,1-22-224,0 0-1,0 0 1,-4 9-1,3-10 104,1 0 0,-1 0-1,1 0 1,-1 9-1,9-20 173,-1-1 0,0 1 0,0-1-1,5-8 1,83-151-161,-60 109-689,-33 60 303,0 0-1,0 0 0,-1 1 0,1-1 0,-1 6 1,2 11-4202,2-8 2193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40.409"/>
    </inkml:context>
    <inkml:brush xml:id="br0">
      <inkml:brushProperty name="width" value="0.05" units="cm"/>
      <inkml:brushProperty name="height" value="0.05" units="cm"/>
      <inkml:brushProperty name="color" value="#FF0066"/>
    </inkml:brush>
  </inkml:definitions>
  <inkml:trace contextRef="#ctx0" brushRef="#br0">6 233 2080,'0'-13'7872,"-2"9"-7004,-1-1-366,9-26 467,-1 8-642,-4 18-288,-1 1-1,2 0 1,-1 0 0,0 0-1,4-7 1,3-8 12,-8 18-52,1-1-1,-1 1 1,1-1-1,0 1 1,-1-1 0,1 1-1,0-1 1,0 1 0,0 0-1,2-3 1,-2 4-1,-1 0 1,0 0-1,0-1 0,1 1 1,-1 0-1,0 0 0,1 0 1,-1 0-1,0-1 0,1 1 1,-1 0-1,0 0 0,1 0 1,-1 0-1,0 0 0,1 0 1,-1 0-1,0 0 0,1 0 1,-1 0-1,0 0 0,1 0 1,-1 0-1,0 0 0,1 0 1,-1 0-1,0 1 0,1-1 1,-1 0-1,0 0 0,1 0 1,-1 0-1,0 1 0,0-1 1,1 0-1,-1 0 0,0 1 1,0-1-1,1 0 0,-1 0 1,0 1-1,0-1 0,0 0 1,0 1-1,1-1 0,-1 0 1,0 1-1,0-1 0,0 0 1,0 1-1,0-1 0,0 0 1,0 1-1,0-1 0,5 20 185,0 0 0,-2 0 0,0 1 0,-1-1 0,-1 1 0,-1-1 0,-1 1 0,-1-1 0,-6 29 0,-9 21 350,14-56-440,2-13-49,0 1 1,1 0-1,-1-1 0,1 1 0,-1 0 0,1-1 1,0 1-1,0 0 0,0 0 0,0 0 1,0 2-1,1-3 463,0-14-287,1 0 0,1 0 0,0 0 1,0 0-1,1 1 0,10-22 0,-11 27-114,45-92-180,-46 96 48,0 0 0,0 0 1,0 0-1,1 0 0,-1 1 1,1-1-1,-1 1 0,1 0 1,0 0-1,6-3 0,-9 5 22,1 0 1,-1 0-1,1 0 0,0 1 0,-1-1 0,1 0 1,-1 0-1,1 1 0,-1-1 0,1 0 0,-1 1 1,1-1-1,-1 1 0,1-1 0,-1 1 0,0-1 1,1 1-1,-1-1 0,0 1 0,1-1 1,-1 1-1,0-1 0,1 1 0,-1 0 0,0-1 1,0 1-1,0-1 0,0 2 0,3 19-78,2 63 263,-1-18-271,-4-64 105,0 0 1,0-1-1,1 1 1,-1 0-1,1 0 1,0-1-1,-1 1 1,1 0-1,0-1 1,0 1-1,0-1 1,0 1-1,0-1 1,1 0-1,1 2 1,22 17 56,-20-18-47,0 0 1,0 0 0,0 0 0,1 0-1,-1-1 1,12 2 0,33 0 76,-12-3-7,45-6-1,-71 5-1,-1-1 0,0-1-1,0 0 1,0 0 0,0-1 0,-1-1 0,1 0 0,12-7-1,-18 7-57,1 1 0,-1-1-1,0 1 1,0-2-1,0 1 1,-1 0 0,0-1-1,5-8 1,-7 11-23,0-1 0,0 0 0,-1 0 1,1 0-1,-1 0 0,0 0 0,0 0 0,0 0 1,0 0-1,-1 0 0,1 0 0,-1 0 0,-1-1 1,1 1-1,-1-7 0,0 8-46,0-1-1,-1 0 1,1 0 0,-1 1 0,1-1-1,-1 1 1,0-1 0,-1 1-1,1 0 1,-5-5 0,6 7 14,-1-1 0,0 1 1,0 0-1,0 0 0,0 0 1,0 0-1,0 0 0,0 0 1,0 0-1,0 1 0,0-1 0,0 1 1,0 0-1,-1-1 0,1 1 1,0 0-1,0 0 0,0 1 1,-1-1-1,1 0 0,-3 2 0,-4 0 1,1 1-1,0 1 0,-1 0 0,1 0 0,1 0 0,-1 1 0,1 0 0,0 1 0,0-1 0,0 2 0,1-1 0,0 0 1,0 1-1,-7 12 0,11-17 13,1 1 0,-1-1 0,1 1 0,0 0 0,0-1 0,0 1 0,1 0 0,-1 0 0,1 0 0,-1-1 0,1 1 0,0 0 0,0 0 0,0 0 0,1 0 0,-1 0 0,1 0 0,-1-1 0,2 4 0,0-3 4,-1 1 1,1-1-1,0 0 0,0 0 0,0 1 0,1-2 1,-1 1-1,1 0 0,-1 0 0,1-1 1,0 0-1,0 1 0,0-1 0,4 2 0,6 3 100,0-1-1,1 0 0,0 0 0,0-2 0,0 0 1,0 0-1,21 2 0,-26-5-22,-1-1 1,0 0-1,1 0 0,-1-1 0,0 0 0,0 0 0,1-1 1,-1 0-1,0 0 0,0-1 0,-1 0 0,1 0 1,-1-1-1,13-8 0,-11 5-35,0-1 1,-1 0-1,0-1 1,0 1-1,-1-2 0,0 1 1,-1-1-1,10-18 0,1-10 39,14-45-1,-6 15-53,-11 34-285,-14 34 257,0 0-1,0 0 1,0-1 0,0 1-1,0 0 1,0 0 0,0 0 0,1-1-1,-1 1 1,0 0 0,0 0-1,0 0 1,0-1 0,0 1-1,0 0 1,0 0 0,0 0-1,1 0 1,-1-1 0,0 1-1,0 0 1,0 0 0,0 0-1,0 0 1,1 0 0,-1 0 0,0 0-1,0-1 1,0 1 0,1 0-1,-1 0 1,0 0 0,0 0-1,0 0 1,1 0 0,-1 0-1,0 0 1,0 0 0,0 0-1,1 0 1,-1 0 0,0 0-1,0 0 1,0 0 0,1 0-1,-1 0 1,0 0 0,0 1 0,0-1-1,0 0 1,1 0 0,-1 0-1,0 0 1,0 0 0,0 0-1,0 1 1,1-1 0,-1 0-1,0 0 1,0 0 0,0 0-1,0 1 1,0-1 0,7 16-99,0 20 109,-1 0-1,-2 1 0,-1-1 1,-2 1-1,-1 0 0,-2 0 1,-2-1-1,-8 38 0,8-54 113,-3 12 89,7-31-185,-1 1 0,0 0 1,1-1-1,-1 1 0,0-1 0,0 1 0,0-1 0,0 0 0,0 1 0,0-1 0,-1 0 0,1 0 0,0 0 0,-1 0 0,-1 1 0,3-1-3,-1-1 1,0 1-1,0-1 1,0 0-1,0 0 0,0 0 1,0 1-1,0-1 1,0 0-1,-1 0 1,1 0-1,0 0 1,0-1-1,0 1 0,0 0 1,0 0-1,0-1 1,0 1-1,1 0 1,-1-1-1,0 1 1,0-1-1,0 1 1,0-1-1,0 0 0,1 1 1,-1-1-1,0 0 1,0 0-1,1 1 1,-2-2-1,-2-3 16,1-1-1,-1 1 0,-4-11 1,4 9 63,1 3-121,1-1-1,0 0 0,0 1 0,1-1 1,-1 0-1,1 0 0,0 0 0,1 0 0,-1-1 1,1 1-1,0-10 0,0 13 0,1 0 0,-1 0 0,0 0 0,1 0 0,-1 0 0,1 0 0,0 0 0,-1 0 0,1 0 0,0 0 0,0 0 0,1 0 0,-1 1 0,0-1 0,0 0 0,1 1 0,-1-1 0,1 1 0,0 0 0,-1-1 0,1 1 0,0 0 0,0 0 0,-1 0 0,1 0 0,0 0 0,0 1 0,0-1 0,0 0 0,3 1 0,123-13 100,-77 10-47,96-19-1,-122 17-24,0-2-1,0 0 1,-1-2 0,0 0-1,36-21 1,-13 1 161,-51 42-432,-3 1 155,-13 22 0,13-26 126,1 0 0,0 1 0,1 0 0,-5 14 0,9-23 1,1 0 1,-1 1 0,1-1-1,0 0 1,0 0 0,0 1-1,0-1 1,0 0 0,0 1-1,1-1 1,-1 0 0,1 0 0,-1 1-1,1-1 1,0 0 0,0 0-1,2 4 1,-2-5-8,-1 0 0,1 0 1,0 0-1,0 0 0,0 0 1,0 0-1,0-1 0,0 1 0,0 0 1,1 0-1,-1-1 0,0 1 0,0-1 1,0 1-1,1-1 0,-1 1 1,0-1-1,1 0 0,-1 0 0,0 1 1,1-1-1,-1 0 0,0 0 0,1 0 1,-1-1-1,0 1 0,1 0 1,-1 0-1,0-1 0,2 0 0,0 0 26,1 0 0,-1 0 0,0-1 0,1 1 0,-1-1 0,0 0-1,0 0 1,0 0 0,0 0 0,-1-1 0,1 1 0,-1-1 0,1 1-1,-1-1 1,0 0 0,0 0 0,0 0 0,0 0 0,1-4 0,0-4 15,0-1 0,0 1 0,-1-1-1,-1 0 1,1-13 0,-6-62-76,3 80-12,0 0 0,-1 0 0,0 0 0,0 0 0,-5-11 0,6 16 25,0 0 1,0 0-1,0 0 0,-1 1 0,1-1 0,-1 0 0,1 0 0,-1 1 0,-3-3 1,4 3-3,1 1 1,-1-1 0,0 1-1,0-1 1,0 1 0,0 0-1,0 0 1,0-1 0,0 1-1,0 0 1,0 0 0,0 0-1,0 0 1,0 0 0,0 0-1,-1 0 1,1 0 0,0 1-1,0-1 1,1 0 0,-1 1-1,-1 0 1,0-1-4,1 1-1,0 0 1,-1 0 0,1 0 0,0 1-1,0-1 1,0 0 0,0 0-1,0 1 1,0-1 0,0 0 0,1 1-1,-1-1 1,0 3 0,-3 4-7,4-8 27,0 0 0,0 0 0,0 0 0,0 0 0,0 0 0,-1 0 0,1 0 0,0 0 0,0 0 0,0 0 0,0 1 0,0-1 0,0 0 0,0 0 0,0 0 0,0 0 0,0 0 0,0 0 0,0 0 0,1 0 0,-1 0 0,0 0 0,0 0-1,0 1 1,0-1 0,0 0 0,0 0 0,0 0 0,0 0 0,0 0 0,0 0 0,0 0 0,0 0 0,0 0 0,0 0 0,0 0 0,0 0 0,0 0 0,1 0 0,-1 0 0,0 0 0,0 0 0,0 0 0,0 1 0,0-1 0,0 0 0,0 0 0,0 0 0,0 0 0,0 0-1,1 0 1,-1-1 0,8 1 45,10-2 39,-4-3-81,0-1 0,0 0 0,15-9 1,-15 8-9,1 0 0,28-10 0,-29 13-26,-1 1 1,2 1-1,-1 0 0,0 1 0,0 1 1,0 0-1,1 1 0,18 3 1,-25-2 14,-1 0 1,0 0 0,0 0 0,0 1-1,0 0 1,0 1 0,10 6-1,-13-6 35,0-1-1,0 0 1,0 1-1,0 0 1,-1 0-1,0 0 1,0 0-1,0 1 1,0-1-1,-1 1 1,1 0-1,0 4 1,3 10 73,-1 1 1,-1-1-1,-1 0 0,-1 1 1,-1 38-1,-1-58-76,0 0 0,0 1-1,0-1 1,0 0 0,1 0 0,-1 1-1,0-1 1,0 0 0,0 1 0,0-1 0,0 0-1,1 0 1,-1 1 0,0-1 0,0 0-1,0 0 1,1 1 0,-1-1 0,0 0-1,0 0 1,1 0 0,-1 0 0,0 1 0,1-1-1,-1 0 1,0 0 0,0 0 0,1 0-1,-1 0 1,0 0 0,1 0 0,-1 0 0,0 0-1,1 0 1,-1 0 0,0 0 0,1 0-1,-1 0 1,0 0 0,0 0 0,1 0-1,-1 0 1,0 0 0,1 0 0,-1-1 0,0 1-1,1 0 1,16-8 150,-16 8-163,9-6 14,0-1 1,-1 1-1,17-16 1,4-4 35,-18 16-33,-6 5-68,1 0 1,0 0 0,0 1 0,0-1 0,11-4 0,-17 9 31,1-1 0,0 1 0,-1 0 1,1-1-1,0 1 0,-1 0 0,1 0 0,0 0 0,0 0 0,-1 0 1,1 0-1,0 1 0,-1-1 0,1 1 0,0-1 0,-1 1 0,1-1 1,-1 1-1,1 0 0,-1 0 0,1 0 0,-1 0 0,0 0 0,1 0 1,-1 0-1,2 3 0,2 2-40,-1 0 0,1 1 0,-1 0 0,5 12-1,3 4 93,-8-15 8,0-1 7,1 0 0,-1 0-1,1 0 1,0 0-1,8 7 1,-11-12-42,0-1 0,0 1 0,0-1 0,0 0-1,0 0 1,0 1 0,0-1 0,1 0 0,-1-1 0,0 1 0,1 0 0,-1-1-1,1 1 1,-1-1 0,1 0 0,-1 0 0,1 0 0,-1 0 0,0 0-1,1-1 1,-1 1 0,1-1 0,2 0 0,0-1 29,-1 0 0,0 0 0,0 0 1,0-1-1,-1 0 0,1 1 0,0-1 0,-1 0 0,0-1 0,4-3 0,5-9 58,11-17 0,37-77 198,-48 84-324,1 1-1,1 0 0,1 0 1,1 2-1,20-23 0,-34 45 15,-1-1 0,1 1 0,-1-1 0,1 1-1,0 0 1,-1 0 0,1 0 0,0 0 0,0 0-1,-1 0 1,1 1 0,3-2 0,-4 2 5,0 0 0,1 0 0,-1 0 0,0 0 0,0 0 0,0 0 0,0 1 0,1-1 0,-1 0 0,0 1 0,0-1 0,0 0 0,0 1 0,0-1 0,0 1 0,0 0 0,0-1 0,0 1 0,0 0 0,0 0 0,-1 0 0,1-1 0,1 3 0,4 7-14,-1 0 1,0 0-1,-1 0 1,0 0-1,0 1 1,-1 0-1,2 15 1,-1-9 24,0 3 31,0 1-1,-1-1 0,0 28 1,-4-36-14,1 0 0,-1-1 1,-1 1-1,0-1 0,-1 1 1,0-1-1,-6 16 0,4-16 34,0-1-1,-1 0 0,1 0 1,-2 0-1,-9 11 0,14-19-21,-1 1-1,0 0 1,0 0-1,0-1 0,0 0 1,0 1-1,-1-1 1,1 0-1,0-1 0,-1 1 1,0-1-1,1 1 1,-1-1-1,0 0 0,0 0 1,0-1-1,0 1 1,1-1-1,-7 0 0,4-1 19,-1 1-1,1-2 1,0 1-1,-1-1 1,1 0-1,0 0 1,0 0 0,0-1-1,0 0 1,-10-7-1,6 2-64,0-1 0,0 0 0,1 0 0,-13-17 0,22 25 11,-1 1 0,1-1 0,-1 0 0,1 1 0,-1-1 0,1 0 0,-1 0 0,1 1 0,0-1 0,-1 0 0,1 0 0,0 0 0,0 0 0,-1 1 0,1-1 0,0 0 0,0-1 0,0 1-1,0 1 1,1 0 0,-1-1 0,0 1 0,0 0-1,1-1 1,-1 1 0,0 0 0,0-1-1,1 1 1,-1 0 0,0 0 0,1-1-1,-1 1 1,1 0 0,-1 0 0,0 0-1,1-1 1,-1 1 0,0 0 0,1 0 0,-1 0-1,1 0 1,0 0 0,5-1-41,-1 1 0,1 0 0,0 1 1,6 1-1,-5-2 43,263 50 145,-120-20 17,-98-17-915,-32-8-2406,-16-4 2277,2 1-916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44.813"/>
    </inkml:context>
    <inkml:brush xml:id="br0">
      <inkml:brushProperty name="width" value="0.05" units="cm"/>
      <inkml:brushProperty name="height" value="0.05" units="cm"/>
      <inkml:brushProperty name="color" value="#FF0066"/>
    </inkml:brush>
  </inkml:definitions>
  <inkml:trace contextRef="#ctx0" brushRef="#br0">12 1237 3136,'-1'0'105,"1"0"0,-1 1 0,0-1 0,0 1 0,1-1 0,-1 1 0,0-1 0,1 1 0,-1 0 0,0-1 0,1 1 0,-1 0 0,0 1-1,1-2-25,-1 1-1,1-1 1,0 0-1,0 1 1,0-1-1,0 0 1,0 1-1,0-1 0,0 0 1,0 1-1,0-1 1,0 1-1,0-1 1,0 0-1,0 1 1,0-1-1,0 0 0,0 1 1,1-1-1,-1 0 1,0 1-1,0-1 1,0 0-1,1 1 0,-1-1 1,0 0-1,0 1 1,0-1-1,1 0 1,-1 0-1,0 1 1,1-1-1,-1 0 0,0 0 1,1 0-1,-1 0 1,0 1-1,1-1 1,-1 0-1,0 0 1,1 0-1,-1 0 0,3 1 178,-1-1 0,1 1-1,-1-1 1,0 0 0,1 0-1,-1 0 1,1 0 0,-1 0-1,0-1 1,4 0 0,25-8 1326,-1-3-800,1-2 1,-2-1-1,0-1 0,38-29 1,-32 18-247,-1-2 0,53-58 0,-34 22-218,-2-2-1,-4-2 0,41-80 0,-67 109-294,-1-1-1,-2-2 1,12-43 0,-15 27 83,-3-1 1,-2 0 0,3-97-1,-13 81-218,-4 53-71,4 23 173,0-1 1,0 1-1,0 0 0,0-1 0,0 1 0,-1-1 0,1 1 0,0 0 0,0-1 0,0 1 0,0 0 0,-1-1 0,1 1 0,0 0 0,0-1 0,-1 1 0,1 0 0,0 0 0,0-1 0,-1 1 0,1 0 0,0 0 0,-1-1 0,1 1 0,0 0 0,-1 0 0,1 0 0,-1 0 0,1 0 0,0-1 0,-1 1 0,1 0 0,-1 0 0,1 0 0,0 0 1,-1 0-1,1 0 0,0 0 0,-1 0 0,1 0 0,-1 1 0,1-1 0,0 0 0,-1 0 0,1 0 0,0 0 0,-1 1 0,1-1 0,0 0 0,-1 0 0,1 0 0,0 1 0,-1-1 0,1 0 0,-1 1 0,-2 3-20,1 0-1,-1 0 1,0 0-1,1 0 0,0 1 1,0-1-1,-2 8 1,0-2-3,-19 54-97,-15 69-1,-8 77-72,32-137 204,-5 95 0,17-126 51,2 0-1,2-1 0,13 78 1,-13-109 11,0 0 0,1-1 0,0 0 0,0 1 0,1-1 0,0 0 0,1-1 0,0 1 0,0-1 0,11 12 0,-15-18-38,0-1 1,0 0-1,0 0 0,0 0 0,1 0 1,-1 0-1,0 0 0,1 0 0,-1-1 1,0 1-1,1 0 0,-1-1 0,1 1 1,0-1-1,-1 1 0,1-1 0,-1 0 1,1 0-1,0 0 0,-1 1 0,1-2 0,-1 1 1,1 0-1,0 0 0,-1 0 0,1-1 1,-1 1-1,1-1 0,-1 1 0,1-1 1,-1 0-1,1 0 0,-1 0 0,0 1 1,2-3-1,3-2 51,0 0 0,0 0 0,-1-1 0,0 0 0,8-11 0,31-53 22,50-107 0,-73 133-70,-17 36-73,6-9-134,-9 17 174,-1 0-1,0 0 0,0 0 0,0 0 0,0 0 0,0 0 0,0 0 0,0 0 1,1 0-1,-1 0 0,0 0 0,0 0 0,0 0 0,0 0 0,0 0 0,0 0 1,0 0-1,1 0 0,-1 0 0,0 0 0,0 0 0,0 0 0,0 0 0,0 1 1,0-1-1,0 0 0,0 0 0,0 0 0,0 0 0,1 0 0,-1 0 0,0 0 1,0 0-1,0 0 0,0 1 0,0-1 0,0 0 0,0 0 0,0 0 0,0 0 1,0 0-1,0 0 0,0 0 0,0 1 0,0-1 0,0 0 0,0 0 0,1 6 0,-1 4 24,-1-1 1,-1 0-1,-3 12 0,-3 18-85,4-1 32,1 58 1,4-84 60,0-1 0,0 1 0,1-1 0,0 1 0,1-1 0,1 0 0,0 0 1,0 0-1,9 14 0,-11-21-8,0-1 1,1 1-1,-1-1 0,1 0 1,0 0-1,0 0 0,0-1 1,0 1-1,0-1 1,1 1-1,-1-1 0,1 0 1,0 0-1,-1-1 1,1 1-1,0-1 0,0 0 1,0 0-1,0 0 1,0-1-1,0 1 0,0-1 1,1 0-1,-1 0 0,7-1 1,0-1 41,0-1 0,0 0 0,-1 0 0,0-1 0,0 0 0,0-1 0,0 0 0,13-9 0,-6 1-14,0-1 0,-1 0 0,-1-1 0,0-1 0,-1 0 0,21-33 0,61-119 39,-80 135-49,69-136 60,-51 94-129,44-143 1,-73 202 38,26-106 35,-14 52 73,-15 62-153,4-17-75,-6 24 94,1 0 0,-1-1 0,0 1 0,0 0 0,0-1 0,0 1 0,0 0 0,0 0 0,-1-1 0,1 1 0,0 0 0,-1 0 0,1 0 0,-1-2 0,0 2 11,1 1 1,0 0 0,-1 0-1,1 0 1,0-1-1,-1 1 1,1 0 0,0 0-1,-1 0 1,1 0 0,-1 0-1,1 0 1,0 0 0,-1 0-1,1 0 1,-1 0-1,1 0 1,0 0 0,-1 0-1,1 0 1,0 0 0,-1 0-1,1 0 1,-1 0-1,1 0 1,0 1 0,-1-1-1,1 0 1,0 0 0,-1 0-1,1 1 1,0-1 0,0 0-1,-1 1 1,1-1-1,0 0 1,0 0 0,-1 1-1,-11 13-112,5-4 68,0 1 1,1 0-1,0 0 1,-7 20-1,-14 54 44,15-44 3,-2 3-48,-49 164 62,47-146 15,-10 87 0,1 72 239,11-137-309,2-19 184,12-60-51,-1 1-1,0-1 0,0 0 1,0 0-1,-1 0 0,-4 10 1,6-20 22,0 0 1,0 1 0,1-1 0,1-6 0,25-66-154,-9 25 180,-17 49-132,54-142 37,-48 131-54,0-1 0,1 1 0,1 1 0,0 0 0,1 0 0,0 1 0,16-16 0,-23 25-14,1 1 0,-1-1-1,1 1 1,-1 0 0,1 0 0,0 0 0,0 0 0,0 0-1,0 1 1,6-2 0,-9 3 21,0 0-1,0 0 1,0 0 0,0 0-1,0 0 1,0 0-1,0 0 1,0 0 0,0 0-1,0 1 1,0-1 0,0 0-1,0 1 1,0-1-1,-1 1 1,1-1 0,0 1-1,0-1 1,1 2 0,-1 0 5,0-1 1,0 1-1,0-1 1,-1 1 0,1-1-1,0 1 1,-1 0-1,1-1 1,-1 1-1,1 0 1,-1-1 0,0 1-1,0 0 1,0 0-1,0 1 1,-1 12 5,0-1 1,-1 0-1,-1 0 0,0 0 1,-1 0-1,-7 19 0,-42 78 115,45-94-39,3-8-47,2-2 11,0 0 0,-1-1-1,0 1 1,0-1 0,0 0 0,-1 0-1,0 0 1,-8 7 0,13-13-48,0 0-1,0 0 1,0 0 0,0 0-1,0 1 1,-1-1 0,1 0-1,0 0 1,0 0 0,0 1-1,0-1 1,0 0 0,0 0 0,0 0-1,0 1 1,0-1 0,0 0-1,0 0 1,0 0 0,0 1-1,0-1 1,0 0 0,0 0-1,0 1 1,0-1 0,0 0-1,0 0 1,0 0 0,0 1-1,0-1 1,0 0 0,0 0-1,0 0 1,0 1 0,1-1-1,-1 0 1,0 0 0,0 0 0,0 0-1,0 0 1,1 1 0,-1-1-1,0 0 1,10 7-83,6 0 78,1-2 1,-1 0-1,1 0 1,-1-2 0,1 0-1,18 1 1,-8-3 33,0-1 1,0-1-1,32-6 0,-47 5-2,0-1 0,0 0 1,0-1-1,0 0 0,0-1 0,-1-1 0,0 0 0,0 0 0,-1-1 0,1 0 0,-1-1 0,12-12 0,-15 12-4,0 1-1,-1-1 0,0 0 0,0 0 1,-1-1-1,0 1 0,-1-1 0,1 0 1,-2-1-1,1 1 0,-2-1 0,1 1 1,-1-1-1,0 0 0,0-19 0,-2 25-18,0 0 0,-1 0 0,1 0 0,-1 0 0,0 0 0,0 1 0,0-1 0,-4-7 0,5 11-7,0-1 0,-1 0-1,1 0 1,0 0 0,-1 0 0,1 1-1,-1-1 1,1 0 0,-1 0-1,0 1 1,1-1 0,-1 1-1,0-1 1,0 0 0,1 1-1,-1-1 1,0 1 0,0 0 0,0-1-1,1 1 1,-1 0 0,0-1-1,0 1 1,0 0 0,0 0-1,0 0 1,0 0 0,0 0 0,0 0-1,1 0 1,-1 0 0,0 0-1,0 0 1,0 0 0,0 1-1,0-1 1,0 0 0,0 1 0,1-1-1,-1 0 1,-1 2 0,-2 0-34,0 1 1,0 0 0,1-1-1,-1 2 1,1-1 0,0 0-1,-3 5 1,-7 10-6,2 1-1,0 0 1,2 0-1,0 1 1,1 0-1,-9 35 1,15-47 58,1-1-1,-1 1 1,1-1 0,1 1 0,0 0 0,0 0 0,0-1 0,1 1-1,0 0 1,0-1 0,1 1 0,0-1 0,4 9 0,-4-12 5,0 0-1,0 0 1,0 0 0,1 0 0,0 0 0,0 0 0,0-1 0,0 1 0,0-1 0,1 0 0,0 0-1,-1 0 1,1 0 0,0-1 0,0 0 0,1 0 0,-1 0 0,0 0 0,1 0 0,-1-1 0,1 0-1,6 1 1,-5-2 5,-1 0-1,1 0 1,-1 0 0,0-1-1,1 0 1,-1 0-1,0 0 1,1-1 0,-1 0-1,0 0 1,0 0-1,0-1 1,-1 1-1,1-1 1,-1 0 0,1-1-1,-1 1 1,6-7-1,3-4-2,-1 0-1,0 0 0,-1-1 0,10-17 1,63-120 101,35-53 16,-27 63-11,-72 106-69,-1-1 0,15-41 0,27-124-467,-59 194 386,0-1 0,0 1 0,-1-1 0,0 0 0,-1 1-1,-1-14 1,1 21 20,0 1 0,0-1 0,0 1 0,0 0 0,0-1 0,0 1 0,0 0 0,0-1 0,0 1 0,0 0 0,-1-1 0,1 1 0,0 0 0,0-1 0,0 1 0,-1 0 0,1-1 0,0 1 0,0 0 0,-1 0 0,1-1 0,0 1 0,0 0 0,-1 0 0,1 0 0,0-1 0,-1 1 0,0 0 0,-10 3-106,-9 15-11,9-4 92,1 1 1,0 0-1,-15 32 1,-17 56-56,24-54 90,-46 128-92,53-138 86,2 1 0,-8 65 0,12-54 23,0-11 72,2 0 0,3 47 0,0-43-298,-1-34 286,1 1-1,0 0 1,3 16-1,-3-27-68,0 1-1,0 0 0,0 0 0,0-1 0,0 1 1,1 0-1,-1 0 0,0 0 0,0-1 1,1 1-1,-1 0 0,0-1 0,1 1 1,-1 0-1,1-1 0,-1 1 0,1-1 0,-1 1 1,1 0-1,-1-1 0,1 1 0,0-1 1,-1 0-1,1 1 0,0-1 0,-1 1 0,1-1 1,0 0-1,0 0 0,-1 1 0,1-1 1,0 0-1,0 0 0,0 0 0,-1 0 1,1 0-1,0 0 0,0 0 0,-1 0 0,1 0 1,0 0-1,0 0 0,0-1 0,-1 1 1,2-1-1,2 0 25,0-1 0,-1 0 0,1-1 0,-1 1 0,0 0 0,1-1 0,2-3 0,9-10 4,-1-1-1,14-23 1,0 0 98,39-36 54,-36 44-178,-18 17-24,-10 11-18,0 0 0,1 0 0,-1 0 1,1 0-1,0 1 0,0 0 0,0 0 0,6-4 1,-9 7 19,-1 0 0,1 0 0,-1-1 1,1 1-1,0 0 0,-1 0 1,1 0-1,-1 0 0,1 0 0,-1 0 1,1 0-1,0 0 0,-1 0 1,1 0-1,-1 0 0,1 0 0,-1 0 1,1 0-1,-1 1 0,1-1 1,-1 0-1,1 0 0,-1 1 0,1-1 1,-1 0-1,1 1 0,-1-1 1,1 0-1,-1 1 0,0-1 0,1 1 1,-1-1-1,1 1 0,-1-1 1,0 0-1,0 1 0,1-1 0,-1 1 1,0 0-1,0-1 0,0 1 1,1 0-1,3 26-127,-4-23 114,5 216-283,-5-148 451,-1-69-93,1 1-1,0-1 1,1 0-1,-1 1 1,1-1-1,-1 0 1,1 1-1,2 4 1,-3-7-44,0-1 0,0 0 0,0 0 0,0 1 0,1-1 0,-1 0 1,0 0-1,0 0 0,0 1 0,0-1 0,1 0 0,-1 0 0,0 0 0,0 1 0,1-1 0,-1 0 0,0 0 1,0 0-1,1 0 0,-1 0 0,0 0 0,0 0 0,1 1 0,-1-1 0,0 0 0,0 0 0,1 0 0,-1 0 0,0 0 1,0 0-1,1 0 0,-1 0 0,0 0 0,1-1 0,-1 1 0,0 0 0,0 0 0,1 0 0,-1 0 0,0 0 1,0 0-1,1 0 0,-1-1 0,0 1 0,1 0 0,11-14 210,5-14-184,-1-1 1,-1-1-1,13-39 1,-13 33 9,-4 9-33,44-95-231,-50 111 170,5-9-27,-9 19 65,-1 0 0,1 1 1,-1-1-1,0 0 0,1 1 0,-1-1 1,1 1-1,-1-1 0,1 0 0,0 1 0,-1-1 1,1 1-1,-1 0 0,1-1 0,0 1 1,-1-1-1,1 1 0,1-1 0,-2 1-2,1 1 0,-1-1 0,0 0 0,1 0 0,-1 0 0,0 0 0,1 0 0,-1 0 0,0 1 0,1-1 0,-1 0 0,0 0 0,1 1 0,-1-1 0,0 0-1,0 0 1,1 1 0,-1-1 0,0 0 0,0 1 0,0-1 0,0 0 0,1 1 0,-1-1 0,0 0 0,0 1 0,0-1 0,0 0 0,0 1 0,2 14-97,-2-15 105,0 39-22,-1 0 0,-2 0 0,-2-1 0,-1 1 0,-15 47 0,9-49 34,-1-1 0,-2 0 0,-2 0 0,-28 45 0,-97 119 64,122-176 47,0 0 1,-45 37 0,59-54-71,-1-2 1,0 1-1,0-1 0,0 0 0,-1 0 0,0-1 0,0 0 0,0-1 0,-10 4 1,15-6-39,1-1 0,-1 1 0,0-1 0,1 1 0,-1-1 1,0 0-1,1 0 0,-1 0 0,1-1 0,-1 1 1,0 0-1,1-1 0,-1 0 0,1 0 0,-1 0 0,1 0 1,-1 0-1,-2-2 0,2 1-7,1 0 1,-1-1-1,1 1 1,0-1-1,0 0 0,0 1 1,0-1-1,0 0 1,1 0-1,-1 0 1,1 0-1,-2-6 0,1 0-5,0-1 0,1 0-1,-1 1 1,2-1 0,0 0-1,0 1 1,0-1 0,5-18-1,-3 20-12,1-1-1,1 0 1,0 1-1,0 0 1,0 0-1,1 0 1,0 0-1,1 1 1,0 0-1,0 0 1,0 0-1,1 1 1,0 0-1,0 0 1,12-6-1,3-2-11,1 1 0,1 1 0,0 2 0,27-9 0,75-21-879,-72 24-3109,-29 11 690,-13 6-2501,-6 7 1894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45.158"/>
    </inkml:context>
    <inkml:brush xml:id="br0">
      <inkml:brushProperty name="width" value="0.05" units="cm"/>
      <inkml:brushProperty name="height" value="0.05" units="cm"/>
      <inkml:brushProperty name="color" value="#FF0066"/>
    </inkml:brush>
  </inkml:definitions>
  <inkml:trace contextRef="#ctx0" brushRef="#br0">57 97 7232,'-33'-58'3264,"19"50"-2848,8-1 832,3 0-1216,6 9-32,17-9-96,8 6 32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0.542"/>
    </inkml:context>
    <inkml:brush xml:id="br0">
      <inkml:brushProperty name="width" value="0.05" units="cm"/>
      <inkml:brushProperty name="height" value="0.05" units="cm"/>
      <inkml:brushProperty name="color" value="#FF0066"/>
    </inkml:brush>
  </inkml:definitions>
  <inkml:trace contextRef="#ctx0" brushRef="#br0">23 1264 3552,'-12'6'1023,"12"-5"-931,-1-1-1,1 0 1,0 0-1,-1 1 0,1-1 1,-1 0-1,1 0 0,-1 1 1,1-1-1,-1 0 1,1 0-1,-1 0 0,1 0 1,0 0-1,-1 0 0,1 0 1,-1 0-1,1 0 1,-1 0-1,1 0 0,-1 0 1,0 0-1,9-7 6086,-6 6-6722,2-4 811,-1 1-1,1-1 1,0 0 0,-1 0-1,4-8 1,11-19 316,38-57 392,-23 35-533,64-81 0,-92 130-442,20-25-134,2 1 0,31-26 1,-56 54 88,0-1 0,0 0 0,1 1 0,-1-1 0,1 1 0,-1 0 0,1 0 0,4-1 0,-6 2 43,0-1-1,-1 1 0,1 0 0,0 0 0,0 0 1,-1 0-1,1 0 0,0 0 0,-1 0 0,1 0 0,0 1 1,-1-1-1,1 0 0,0 0 0,-1 0 0,1 1 0,0-1 1,-1 0-1,1 1 0,-1-1 0,1 1 0,0-1 0,-1 1 1,1-1-1,-1 1 0,0-1 0,1 1 0,-1-1 0,1 1 1,-1-1-1,0 1 0,1 0 0,-1-1 0,0 1 1,0 0-1,1 1 0,0 6 50,0 0 0,0 0 0,-1 1 0,0-1 0,0 0 0,-2 9 0,0 13 21,0 3 54,2 0-1,1 1 0,10 60 1,-10-85-30,2 1 0,-1-1 0,1 0 0,1 0 1,-1-1-1,2 1 0,-1-1 0,1 0 0,0 0 0,1-1 0,0 1 1,0-1-1,1 0 0,-1-1 0,1 1 0,1-1 0,-1-1 0,14 8 0,-17-11-40,0 0-1,0 0 1,1 0-1,-1-1 0,0 0 1,0 0-1,1 0 1,-1 0-1,1-1 0,-1 1 1,0-1-1,1-1 1,-1 1-1,1 0 0,-1-1 1,0 0-1,1 0 1,-1 0-1,5-3 0,1-1 28,0-2-1,-1 0 0,0 0 0,0 0 1,-1-1-1,1-1 0,-2 1 0,1-1 0,-2 0 1,1-1-1,7-15 0,5-13 32,24-71 0,-27 67-32,12-46 168,-26 82-248,0-1 0,-1 0 0,0 0 0,0 1 0,0-1 0,-1 0 0,0 0 0,-1 0 0,1 0 0,-1 0 0,0 1-1,-1-1 1,-4-12 0,6 19-4,-1-1-1,1 0 1,-1 0-1,1 0 0,0 1 1,-1-1-1,0 0 0,1 1 1,-1-1-1,1 0 1,-1 1-1,0-1 0,1 1 1,-1-1-1,0 1 0,0 0 1,1-1-1,-1 1 1,0-1-1,0 1 0,0 0 1,1 0-1,-1 0 1,0-1-1,0 1 0,0 0 1,0 0-1,0 0 0,0 0 1,1 0-1,-1 1 1,0-1-1,0 0 0,0 0 1,0 0-1,1 1 0,-1-1 1,0 1-1,0-1 1,0 0-1,-1 2 0,0 0-18,-1 0 0,0 0 0,1 0 0,-1 0-1,1 1 1,0 0 0,0-1 0,0 1 0,0 0 0,-2 3-1,-3 11 34,1-1 0,1 1-1,0 0 1,-4 35 0,6-26 12,1 0 0,3 48 0,1-54 27,0 0 1,2 0-1,0 0 0,13 34 0,-14-47 6,0 0-1,0 0 0,1 0 1,0-1-1,1 1 1,9 9-1,-11-13 7,1 1 1,-1-1-1,1 0 0,0-1 1,0 1-1,1-1 0,-1 1 0,0-1 1,1 0-1,-1-1 0,9 3 1,-8-4-16,0 1 1,0-1-1,0 0 0,0 0 1,0-1-1,0 1 1,0-1-1,0 0 1,0 0-1,0-1 1,0 0-1,-1 1 0,1-2 1,6-3-1,-5 4-6,8-6 27,0 0 0,-1-1 1,1 0-1,-2-1 0,1 0 1,16-19-1,0-5 17,26-38 1,29-62-16,-60 92-157,2 1-1,40-49 1,-66 89 85,0 1-1,1-1 1,-1 0 0,1 1-1,-1-1 1,1 1 0,-1-1-1,1 1 1,-1-1 0,1 1-1,-1-1 1,1 1 0,0 0-1,-1-1 1,1 1 0,0 0-1,-1-1 1,1 1 0,0 0-1,0 0 1,-1 0 0,1 0-1,0 0 1,0 0 0,-1 0 0,1 0-1,0 0 1,0 0 0,-1 0-1,1 0 1,0 0 0,0 0-1,-1 1 1,1-1 0,0 0-1,-1 1 1,1-1 0,0 0-1,-1 1 1,1-1 0,-1 1-1,1-1 1,-1 1 0,1-1-1,-1 1 1,1 0 0,-1-1-1,1 2 1,1 1-25,0 1-1,0-1 1,-1 1 0,1-1-1,-1 1 1,0 0 0,0 0-1,1 7 1,-2 24 9,-1 0 1,-1-1-1,-11 48 0,10-62 40,-2 7 63,0-1 0,-14 37 0,14-49-17,-1 0 0,0-1 1,-1 0-1,-1 0 1,-17 23-1,22-32-21,0-1 0,-1 1 0,1 0 0,-9 5 0,10-8-18,0 0 0,-1 0 1,1 0-1,-1 0 0,1 0 0,-1 0 0,1-1 1,-1 1-1,1-1 0,-1 0 0,-4 0 0,1 0-18,-1-1-1,1 1 1,-1-2-1,-11-2 0,17 3-9,-1 1 0,1-1 0,-1 0 0,1 0 0,-1 1 0,1-1 0,0 0 0,-1 0 0,1 0-1,0 0 1,0 0 0,-1-2 0,1 2-1,1 1 0,0-1 0,-1 0 0,1 0 0,0 1 0,0-1 0,-1 0 0,1 0 0,0 1 0,0-1 0,0 0 0,0 0 0,0 0 0,0 1 0,0-1-1,1 0 1,-1 0 0,0 1 0,0-1 0,1 0 0,-1 0 0,0 1 0,1-1 0,-1 0 0,0 1 0,2-2 0,0 0-6,-1 0 0,1-1 1,0 1-1,1 0 0,-1 1 0,0-1 1,1 0-1,-1 1 0,1-1 0,2-1 1,33-11-10,-17 7 6,-10 3-12,22-7-18,40-22-1,115-80-13,87-44-3,-275 157 59,2-1-2,0 0 0,0 0-1,0 0 1,1 0 0,-1 0 0,0 1 0,5-1-1,-7 1 1,0 0 0,0 0 0,0 1 0,0-1 0,0 0 0,1 0 0,-1 0 0,0 1-1,0-1 1,0 0 0,0 0 0,0 1 0,0-1 0,0 0 0,0 0 0,0 1 0,0-1 0,0 0 0,0 0-1,0 0 1,0 1 0,0-1 0,0 0 0,0 0 0,0 1 0,-1-1 0,1 0 0,0 0 0,0 0-1,0 1 1,-5 6-13,0 0-1,0-1 1,-10 10 0,-5 7-84,3-2 159,1 0-1,-22 41 1,37-61-53,1-1-1,0 1 1,0-1-1,-1 1 1,1-1-1,0 0 1,0 1-1,-1-1 1,1 1-1,0-1 1,0 1 0,0-1-1,0 1 1,0-1-1,0 1 1,0-1-1,0 1 1,0-1-1,0 1 1,0-1 0,0 1-1,0-1 1,0 1-1,0-1 1,1 1-1,-1-1 1,0 1-1,1 0 1,-1-1 3,1 0-1,0 1 1,-1-1-1,1 0 1,0 0 0,0 0-1,-1 0 1,1 1 0,0-1-1,0 0 1,-1 0 0,1 0-1,0-1 1,-1 1-1,1 0 1,1 0 0,32-13 211,-33 13-209,5-3 58,-3 2-56,0 0 0,0 0 0,0-1 0,0 1 1,0-1-1,0 0 0,-1 0 0,1 0 0,0 0 1,-1 0-1,0-1 0,1 1 0,-1-1 0,0 1 1,0-1-1,2-4 0,-1 1 0,-1-1 7,-1-20-5,-1 25 20,-2 1-36,-13 3-161,13-2 239,1 0-91,0 0 1,0 0-1,0 0 0,0 0 0,0 0 0,0 0 0,-1 0 1,1 0-1,0 0 0,0-1 0,0 1 0,0 0 0,0-1 1,0 1-1,-1-1 0,2 0 45,1-1 25,-5 4-31,-1 4-91,1 0 0,-1 1 1,1 0-1,0 0 0,-5 11 0,-173 438 61,119-295 40,33-77 26,28-78-49,2-4 25,-1 0 1,0 0 0,0 0-1,1 0 1,-1 0 0,-1 0-1,1 0 1,0 0 0,0 0-1,-1-1 1,1 1 0,-4 2-1,5-4-31,0 1-1,0-1 1,0 0-1,0 0 0,0 0 1,0 0-1,0 0 1,0 0-1,-1 0 1,1 0-1,0 0 0,0 0 1,0 0-1,0 0 1,0 0-1,0 0 1,-1 0-1,1 0 1,0 0-1,0 0 0,0 0 1,0 0-1,0 0 1,0 0-1,-1 0 1,1 0-1,0 0 0,0 0 1,0 0-1,0 0 1,0 0-1,0 0 1,0 0-1,-1 0 0,1 0 1,0-1-1,0 1 1,0 0-1,0 0 1,0 0-1,0 0 0,0 0 1,0 0-1,0 0 1,0 0-1,0-1 1,0 1-1,0 0 0,0 0 1,0 0-1,-1 0 1,1 0-1,0-1 1,0-2 40,-1 0 0,0-1 0,1 1 0,0-1 0,0 1 1,0-1-1,0 1 0,1-6 0,0-2-13,2-18 41,1-1 1,13-48 0,16-23-102,52-112 0,-66 175 32,1 1-1,2 1 0,1 0 0,45-50 1,-48 64-95,1 0 1,44-34 0,-51 45 31,1 1 0,0 1 1,0 0-1,1 1 0,0 1 0,23-7 1,-36 13 46,0 1 0,0-1-1,0 0 1,0 1 0,0 0 0,0 0 0,0 0 0,0 0 0,5 1 0,-6-1 12,-1 1 0,0-1 0,1 1 0,-1-1-1,0 1 1,0 0 0,1 0 0,-1-1 0,0 1-1,0 0 1,0 0 0,0 0 0,0 0 0,0 0 0,0 0-1,0 0 1,-1 1 0,1-1 0,0 0 0,-1 0-1,1 1 1,-1-1 0,1 3 0,1 9 4,0 0-1,-1 0 1,-1 0 0,0 0-1,-1 1 1,0-1 0,-5 18-1,3-15 20,-1 0 0,0-1 0,-1 1-1,-1-1 1,-1 0 0,0-1 0,-1 1 0,0-2-1,-1 1 1,-1-1 0,0 0 0,-18 17 0,19-21 66,-1-1 1,-1 0 0,-11 8 0,17-13-108,1-1 0,-1 1 0,0-1-1,0 1 1,0-1 0,0-1 0,-1 1 0,1-1 0,-9 1 0,42-17 305,7-1-319,-1-3 1,56-38 0,-32 15 27,-2 0-7,3 2 1,80-42-1,-110 66-155,-27 17 32,-3 4 108,-7 10 23,-47 93-49,48-92 45,2 0 0,-1 1 1,2-1-1,0 1 0,-1 19 0,5-3-4,0-32 13,1 1 0,-1 0 0,0 0 0,1-1 0,-1 1 0,1 0 1,0-1-1,0 1 0,-1-1 0,1 1 0,0-1 0,0 1 0,0-1 1,0 0-1,1 1 0,1 1 0,-1-2 19,1 0-1,-1 0 1,0 1 0,1-2-1,-1 1 1,1 0 0,0 0 0,-1-1-1,1 0 1,-1 1 0,1-1-1,0 0 1,4-1 0,3 0 35,-1-1 1,14-4-1,-21 5-48,11-4 23,0 0 0,0 0 0,-1-2 1,1 0-1,-2 0 0,1-1 0,13-12 0,-11 8-15,-1-1-1,0 0 1,-2-1 0,1 0 0,10-18 0,-20 29-8,2-4 3,0 0 0,0 0 1,3-9-1,-6 13-16,0 0 0,-1-1 0,1 1 1,-1 0-1,1-1 0,-1 1 0,0-1 0,0 1 0,-1 0 0,0-7 1,0 6 2,0 1 1,0-1-1,0 1 1,-1-1-1,1 1 1,-1 0 0,0-1-1,0 1 1,0 0-1,0 0 1,0 0-1,-1 1 1,0-1 0,1 1-1,-1-1 1,0 1-1,0 0 1,0 0 0,0 0-1,-1 0 1,1 1-1,0-1 1,-1 1-1,-4-2 1,-6 0-10,0 1 0,-1 0 0,1 1 0,-27 1-1,20 1-2,-2-5 7,23 3 6,0 1 0,-1 0 0,1 0 1,0 0-1,-1 0 0,1 0 0,0-1 1,-1 1-1,1 0 0,0 0 0,-1-1 0,1 1 1,0 0-1,0 0 0,0-1 0,-1 1 0,1 0 1,0-1-1,0 1 0,0 0 0,-1-1 0,1 1 1,0-1 3,0 1 1,1-1 0,-1 1 0,0-1 0,0 1 0,0-1 0,1 1 0,-1-1 0,0 1 0,1 0 0,-1-1 0,0 1-1,1-1 1,-1 1 0,0 0 0,1-1 0,-1 1 0,1 0 0,-1-1 0,1 1 0,0 0 0,11-6-30,0 1 1,1 0 0,-1 1-1,1 0 1,26-4 0,-9 2 4,-17 3 19,113-22-105,-100 21 72,0 2 1,50 1-1,-73 1 32,0 0 0,0 0-1,1 1 1,-1 0 0,0 0 0,0 0-1,0 0 1,0 0 0,0 0-1,0 1 1,0-1 0,-1 1 0,1 0-1,0 0 1,-1 0 0,4 4-1,-3-2 2,0-1-1,-1 2 1,1-1-1,-1 0 1,0 0-1,0 1 1,0-1-1,-1 1 1,0-1-1,1 6 1,1 8 22,-2 0-1,0 0 1,-1-1 0,-4 32-1,-5 11-32,4-28 130,-1 44 0,6-75-113,0-1 0,0 0 0,0 0 1,0 0-1,0 0 0,0 0 0,0 0 0,0 0 0,0 0 0,1 1 0,-1-1 0,0 0 0,0 0 0,0 0 0,0 0 1,0 0-1,0 0 0,0 0 0,0 0 0,0 0 0,0 0 0,0 1 0,0-1 0,0 0 0,0 0 0,1 0 0,-1 0 0,0 0 1,0 0-1,0 0 0,0 0 0,0 0 0,0 0 0,0 0 0,0 0 0,1 0 0,-1 0 0,0 0 0,0 0 0,0 0 0,0 0 1,0 0-1,0 0 0,0 0 0,0 0 0,1 0 0,-1 0 0,0 0 0,0 0 0,0 0 0,0 0 0,0 0 0,0 0 0,0 0 1,0-1-1,0 1 0,1 0 0,-1 0 0,0 0 0,0 0 0,0 0 0,0 0 0,0 0 0,6-6 65,2-11 109,12-35 0,-6 13-78,37-69-320,-43 93 169,2 0 0,0 1 0,1 1-1,21-23 1,-30 34 42,-1 1 0,1-1 0,0 1 0,-1 0 0,1 0-1,0 0 1,0-1 0,-1 1 0,1 1 0,0-1 0,0 0 0,0 0-1,0 1 1,4-1 0,-4 1 5,-1 0 0,1 0 0,-1 1 0,0-1 0,1 1 0,-1-1 0,0 1 0,1-1 0,-1 1 0,0 0 0,0-1 0,0 1 0,0 0 0,0 0 0,0 0 0,0 0-1,0 0 1,0 0 0,0 0 0,0 0 0,0 1 0,0 1 0,6 12-25,0 0-1,-2 0 0,0 0 0,-1 1 1,3 19-1,-2-14 86,12 39 0,-12-47-18,1-1 0,0 1 1,14 21-1,-16-30-28,-1 0 1,0 0-1,1 0 0,-1 0 0,1-1 0,0 0 1,0 1-1,1-1 0,-1-1 0,1 1 1,-1-1-1,1 1 0,5 0 0,-4-1 16,0-1-1,0 0 1,0 0-1,0-1 1,0 0-1,0 0 0,0 0 1,-1-1-1,1 0 1,0 0-1,0-1 1,0 1-1,-1-1 1,1 0-1,-1-1 1,1 1-1,-1-1 1,9-7-1,2-2 43,-1 0 0,-1-2 0,0 1 0,16-22 0,101-152 135,-83 113-93,-37 58 8,-7 12-100,-1-1 0,0 1-1,0-1 1,0 0 0,-1 1 0,3-7 0,-3 1 61,-2 8-13,-2 5 36,-3 9 260,5-10-363,0-1 0,0 0 0,0 1 0,0-1 0,0 1 0,0-1 0,0 0 1,0 1-1,1-1 0,-1 0 0,0 1 0,1-1 0,-1 0 0,1 0 0,0 1 0,-1-1 0,1 0 0,0 0 0,1 1 1,22 26 62,-16-20-48,-7-6-13,0-1 1,1 0 0,-1 1-1,0-1 1,0 1-1,0 0 1,0-1-1,0 1 1,0 0-1,0-1 1,-1 1 0,1 0-1,-1 0 1,1 0-1,-1 0 1,0-1-1,0 1 1,0 0-1,0 0 1,0 0 0,0 0-1,0 0 1,0 0-1,-2 3 1,-7 61-58,-1 3-13,-3 11 115,9-53-29,0 0 0,-16 48 1,20-73-11,-1-1 0,1 1 0,-1 0 0,0-1 0,1 1 1,-1 0-1,0-1 0,0 0 0,0 1 0,0-1 0,-1 1 1,1-1-1,0 0 0,-1 0 0,1 0 0,0 0 1,-1 0-1,1 0 0,-1 0 0,0 0 0,1-1 0,-1 1 1,0 0-1,1-1 0,-3 1 0,2-1 2,-1 0 0,1-1 1,0 1-1,-1-1 0,1 1 0,0-1 0,0 0 0,-1 0 1,1 0-1,0 0 0,0 0 0,0 0 0,0-1 0,0 1 1,1 0-1,-1-1 0,0 0 0,1 1 0,-4-5 0,3 2-8,-1 0 0,0 0-1,1 0 1,0-1 0,0 1-1,0-1 1,0 0 0,1 1-1,0-1 1,-1-5 0,0-10-50,0-25 0,-1-6-2,2 46 44,1 5 5,0-1 0,0 1 0,0-1-1,0 1 1,0-1 0,-1 1 0,1 0-1,0-1 1,0 1 0,0-1 0,0 1 0,0-1-1,1 1 1,-1-1 0,0 1 0,0-1 0,0 1-1,0-1 1,0 1 0,1-1 0,-1 0-1,0 1-2,1 0 0,-1 0 0,0 0 0,0 0-1,0 0 1,0 0 0,0 0 0,0 0 0,0 0-1,1 0 1,-1 0 0,0 0 0,0 0 0,0 0-1,0 0 1,0 0 0,0 0 0,1 0 0,-1 0-1,0 0 1,0 0 0,0 0 0,0 0-1,0 0 1,0 0 0,0 0 0,0 1 0,1-1-1,-1 0 1,0 0 0,0 0 0,0 0 0,0 0-1,0 0 1,0 0 0,0 0 0,0 0 0,0 1-1,0-1 1,0 0 0,0 0 0,0 0 0,0 0-1,0 0 1,0 0 0,0 0 0,0 1-1,3 7 0,-2-6-11,6 16-13,1-1 1,1 0-1,0-1 1,1 0-1,21 24 1,-28-36 42,0 0 0,0 0 0,0-1 0,1 1 0,-1-1 0,1 0 0,0 0 0,0 0 0,0-1 0,1 1 1,-1-1-1,1 0 0,-1 0 0,1-1 0,0 1 0,-1-1 0,1 0 0,0 0 0,0-1 0,0 1 0,8-1 0,-1-3 2,-1 0 1,1 0-1,-1-1 0,1 0 1,-1-1-1,-1-1 0,1 0 0,14-10 1,6-7 43,34-35 0,143-152-135,-136 132-31,-66 73-106,-6 7 24,-7 16-46,0-2 281,1 6-35,1 0 0,2 1 1,0-1-1,1 1 0,2 0 1,0 0-1,1 0 0,2-1 1,0 1-1,1-1 0,1 1 1,11 28-1,-13-45 5,0 0 0,0 1 1,6 8-1,-8-13-11,0 0 1,0-1 0,0 1-1,0-1 1,1 1-1,-1-1 1,0 0-1,1 1 1,-1-1-1,1 0 1,0 0-1,-1 0 1,1 0-1,0-1 1,0 1-1,-1 0 1,4 0 0,-3-1 1,0 0 1,-1 0-1,1 0 1,0 0 0,-1 0-1,1-1 1,0 1-1,0-1 1,-1 1 0,1-1-1,-1 0 1,1 0-1,0 1 1,-1-1 0,0 0-1,1 0 1,-1-1-1,0 1 1,1 0 0,-1 0-1,1-2 1,2-2 1,0-1 0,0 0 0,4-11 1,-5 11-7,16-32 29,81-152 206,-74 148-187,79-143 35,-3-45-150,36-74-210,-134 295 256,-1 4-65,0 0 0,-1 0 0,0 0 0,3-9 0,-5 9-148,-4 8 142,-5 12 1,-17 38-17,-36 111 1,37-91 134,13-38-20,-71 224 127,65-181-122,3 1 0,-4 87 0,19-165-9,0 8 36,0 0 0,0-1 1,1 11-1,0-17-34,-1-1 0,0 1-1,1-1 1,-1 1 0,1 0-1,0-1 1,-1 1 0,1-1 0,0 0-1,1 2 1,-1-2-3,-1-1-1,1 1 0,-1-1 1,1 1-1,-1-1 0,1 0 1,-1 1-1,1-1 1,0 0-1,-1 1 0,1-1 1,0 0-1,-1 0 1,1 0-1,0 0 0,0 1 1,-1-1-1,1 0 1,0 0-1,-1 0 0,1-1 1,0 1-1,0 0 1,2-1 4,0 0 1,0 0-1,-1 0 1,1-1 0,-1 1-1,1-1 1,-1 0 0,0 1-1,0-1 1,1 0-1,-1 0 1,0-1 0,-1 1-1,1 0 1,0-1 0,-1 1-1,2-4 1,3-2 16,18-29-1,120-161-676,-102 146 133,-39 49 348,-1 1-59,-3 4 27,-1 7 90,-6 17 34,4-16 31,2 0 1,-4 15-1,5-19 46,0 6 2,0 0 1,0 18-1,1-27 3,1 0 0,-1 1 0,1-1-1,-1 0 1,1 0 0,0 1 0,0-1 0,1 0 0,-1 0 0,1 0-1,-1 0 1,1-1 0,3 5 0,-4-6 19,0 0 0,-1 1 0,1-1 1,0 0-1,0 0 0,0-1 0,0 1 0,0 0 1,0 0-1,0 0 0,0-1 0,0 1 0,1 0 0,-1-1 1,0 1-1,0-1 0,1 1 0,-1-1 0,0 0 1,0 0-1,1 0 0,-1 1 0,0-1 0,1 0 1,-1 0-1,0-1 0,1 1 0,-1 0 0,0 0 0,0-1 1,1 1-1,-1-1 0,2 0 0,4-1 29,0 0-55,0-1 1,0 0 0,-1 0 0,1-1 0,-1 1 0,7-6 0,1-1 46,16-11-47,53-50 0,-82 70 6,37-33 152,-15 14-192,0 0 0,35-45 0,73-134 212,63-172-203,-183 350 21,-7 13-29,0 0 0,-1 0 0,0 0 0,4-12 0,-7 20 27,0 0 0,0 0 0,0-1 0,0 1 0,0 0 1,0-1-1,0 1 0,0 0 0,1-1 0,-1 1 0,0 0 0,0-1 0,0 1 0,-1 0 0,1-1 1,0 1-1,0 0 0,0-1 0,0 1 0,0 0 0,0-1 0,0 1 0,0 0 0,-1 0 1,1-1-1,0 1 0,0 0 0,0-1 0,-1 1 0,1 0 0,0 0 0,0 0 0,-1-1 1,1 1-1,0 0 0,-1 0 0,1 0 0,0 0 0,-1-1 0,1 1 0,0 0 0,0 0 1,-1 0-1,1 0 0,0 0 0,-1 0 0,1 0 0,0 0 0,-1 0 0,1 0 0,0 0 0,-1 0 1,1 0-1,-1 1 0,-17 6-187,13-3 172,1 0-1,-1 0 1,0 0 0,1 0 0,0 1 0,0-1 0,0 1 0,1 0 0,-1 0 0,-2 8 0,0-3-11,-29 53-5,-35 91-1,-13 71 171,77-207-135,-8 23-12,2 1 0,-10 66 1,19-80 4,0 0 0,2 0 0,1 0 0,8 52 0,-7-69 57,2-1 0,-1 0-1,1 0 1,1 0 0,0 0-1,0-1 1,10 17 0,-9-19-20,-1-1 0,1 0 1,1-1-1,-1 1 1,1-1-1,0 0 1,0 0-1,0-1 1,1 0-1,-1 0 0,9 3 1,-10-5-12,0 0 0,0 0 1,1-1-1,-1 1 0,0-1 0,1-1 0,-1 1 1,1-1-1,0 0 0,-1 0 0,11-2 1,-7 0 24,0-1 0,0 1 0,0-2 0,0 1 0,0-1 0,10-7 0,2-3 7,-2 0 0,0-1 0,-1-1 0,25-28 1,-24 24-42,-2-1 1,0 0 0,25-43-1,-30 34 6,-12 29-21,1-1 0,-1 1 0,1 0-1,-1-1 1,0 1 0,0-1 0,0 1 0,0-1 0,0 1-1,0-1 1,0 1 0,0-1 0,-1 1 0,1-1 0,-1 1-1,0-3 1,0 3 3,1 1 0,-1-1 0,1 1 0,-1 0 0,0-1 0,1 1 0,-1 0 0,0-1 0,1 1 0,-1 0 0,0-1 0,1 1 0,-1 0 0,0 0 0,1 0 0,-1 0-1,0 0 1,0 0 0,1 0 0,-1 0 0,0 0 0,1 0 0,-1 0 0,0 1 0,0-1 0,1 0 0,-1 0 0,0 1 0,1-1 0,-1 0 0,1 1 0,-1-1 0,0 1 0,-22 16-85,22-16 83,-3 3 9,0 0 0,0 1 0,0-1 0,1 1-1,0-1 1,0 1 0,0 0 0,0 0 0,1 0 0,0 1-1,0-1 1,0 1 0,1-1 0,0 1 0,-1 10 0,1-8 7,1 0 1,1 0 0,-1 0 0,2 0 0,-1 0-1,1 0 1,0 0 0,0-1 0,1 1-1,7 12 1,-7-13 1,2 0 0,-1 0 0,1-1 0,0 1 0,0-1 0,1 0 0,0-1 0,0 1 0,0-1 0,12 7 0,-13-9-7,0-1 1,0 1-1,0-1 0,0 0 0,1 0 1,-1-1-1,1 0 0,-1 0 0,1 0 1,0-1-1,-1 1 0,1-1 0,0-1 1,-1 1-1,11-3 0,-2-1-563,0-1 0,-1 0 0,1-2 0,-1 1 0,0-1 0,16-13 0,4-2-1328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0.884"/>
    </inkml:context>
    <inkml:brush xml:id="br0">
      <inkml:brushProperty name="width" value="0.05" units="cm"/>
      <inkml:brushProperty name="height" value="0.05" units="cm"/>
      <inkml:brushProperty name="color" value="#FF0066"/>
    </inkml:brush>
  </inkml:definitions>
  <inkml:trace contextRef="#ctx0" brushRef="#br0">81 130 8224,'-52'-42'3712,"34"21"-3200,8 12-448,10 5-128,24-8-384,-1 0 224,21-6-3040,6 6 1792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2.370"/>
    </inkml:context>
    <inkml:brush xml:id="br0">
      <inkml:brushProperty name="width" value="0.05" units="cm"/>
      <inkml:brushProperty name="height" value="0.05" units="cm"/>
      <inkml:brushProperty name="color" value="#FF0066"/>
    </inkml:brush>
  </inkml:definitions>
  <inkml:trace contextRef="#ctx0" brushRef="#br0">23 1472 3136,'-12'7'1029,"10"-5"224,4-2-265,6-3 110,-4 0-691,1-1 1,-1-1-1,0 1 0,-1 0 1,1-1-1,-1 0 1,0 0-1,3-6 0,1 0 71,143-200 3591,-136 193-3870,33-42 696,58-95 0,7-76-36,-64 124-609,98-175-84,-75 139 119,-59 112-190,-1 1 0,14-61 0,-24 86-91,0 0 0,0 0-1,-1 0 1,0 1-1,0-1 1,0 0-1,0 0 1,-2-8-1,2 13-4,0-1 0,0 1-1,0 0 1,-1-1 0,1 1-1,0-1 1,0 1 0,0-1-1,-1 1 1,1 0-1,0-1 1,-1 1 0,1-1-1,0 1 1,0 0 0,-1-1-1,1 1 1,-1 0 0,1 0-1,0-1 1,-1 1 0,1 0-1,-1 0 1,1-1-1,-1 1 1,1 0 0,0 0-1,-1 0 1,1 0 0,-1 0-1,1 0 1,-1 0 0,1 0-1,-1 0 1,1 0-1,-1 0 1,1 0 0,-1 0-1,1 0 1,-1 0 0,1 1-1,0-1 1,-1 0 0,1 0-1,-1 0 1,1 1 0,-1-1-1,1 1 1,-4 1-13,0 1 1,0 0 0,1 0-1,-5 6 1,-14 18-49,2 1 0,-28 52 1,47-79 59,-112 227 173,32-62-59,-46 67-74,58-109-39,-156 346 529,204-420-442,10-25 178,-13 40 0,24-65-248,0 1 1,0-1-1,0 1 1,0 0-1,-1-1 1,1 1-1,0-1 0,0 1 1,0-1-1,0 1 1,0 0-1,0-1 1,0 1-1,1-1 1,-1 1-1,0-1 1,0 1-1,0-1 1,1 1-1,-1-1 1,0 2-1,1-2-3,0 0 0,-1 0 1,1 0-1,-1 0 0,1 0 0,-1 0 0,1-1 0,-1 1 0,1 0 1,0 0-1,-1 0 0,1 0 0,-1-1 0,1 1 0,-1 0 1,1 0-1,-1-1 0,0 1 0,1-1 0,-1 1 0,1 0 0,-1-1 1,0 1-1,1-1 0,-1 1 0,0-1 0,1 0 0,56-62 531,-10 14-449,83-84 13,347-280 79,-382 330 69,-93 83-254,-3 6-68,-6 8-36,-37 42 99,-31 45 198,66-88-157,2 0 0,0 0 1,1 1-1,0-1 0,1 1 0,-5 19 0,10-31-17,-1 0 1,1-1-1,0 1 0,-1 0 1,1-1-1,0 1 0,0 0 0,0-1 1,1 1-1,-1 0 0,0-1 1,1 1-1,0 3 0,0-5-6,-1 1 0,1-1-1,-1 1 1,1-1 0,0 1-1,-1-1 1,1 0 0,0 1-1,0-1 1,-1 0 0,1 1-1,0-1 1,0 0 0,-1 0-1,1 0 1,0 0 0,0 1-1,0-1 1,-1 0 0,1-1-1,0 1 1,0 0 0,0 0 0,-1 0-1,1 0 1,0-1 0,0 1-1,-1 0 1,1-1 0,0 1-1,0-1 1,7-2 35,0-1 1,-1 0-1,1-1 1,-1 0-1,0 0 1,8-8-1,36-39-97,-44 45 93,2-2-11,0-1-1,0-1 1,-1 1 0,-1-1-1,11-20 1,-3-7-86,12-44 1,-25 75-60,1 0 12,9 10-68,90 54 497,-87-48-258,0 1 0,-2 0 1,1 1-1,-1 0 0,-1 1 0,0 1 0,0 0 1,-1 0-1,-1 1 0,12 21 0,-10-11 20,-6-12-44,0 0 0,11 15 0,-15-25-26,-1 0 1,0 0-1,1 0 1,0 0-1,-1 0 1,1-1-1,0 1 1,0-1-1,0 1 1,0-1-1,0 0 1,0 0-1,0 0 1,1 0-1,-1 0 1,0 0-1,0-1 1,1 1-1,2 0 1,-2-1-63,0-1 0,0 1 0,0-1 0,0 1 0,0-1 1,-1 0-1,1 0 0,0 0 0,-1 0 0,1-1 0,4-2 1,-1 0-152,22-9-344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7.427"/>
    </inkml:context>
    <inkml:brush xml:id="br0">
      <inkml:brushProperty name="width" value="0.05" units="cm"/>
      <inkml:brushProperty name="height" value="0.05" units="cm"/>
      <inkml:brushProperty name="color" value="#FF0066"/>
    </inkml:brush>
  </inkml:definitions>
  <inkml:trace contextRef="#ctx0" brushRef="#br0">67 923 5312,'-8'3'4818,"13"-11"1487,3-4-6287,22-42 1668,-8 14-841,30-42 0,-2 10-554,-3-2 1,49-104-1,50-131 195,-138 294-423,-4 8 4,-1 0-1,1 0 1,-1-1 0,-1 1 0,1-1-1,-1 1 1,2-16 0,-4 23-65,0-1-1,0 1 1,0 0 0,0 0 0,0-1-1,0 1 1,0 0 0,0 0 0,0-1-1,0 1 1,0 0 0,0 0 0,0-1-1,0 1 1,0 0 0,0 0-1,-1-1 1,1 1 0,0 0 0,0 0-1,0 0 1,0-1 0,0 1 0,-1 0-1,1 0 1,0 0 0,0-1 0,0 1-1,-1 0 1,1 0 0,0 0 0,0 0-1,0 0 1,-1-1 0,1 1-1,0 0 1,0 0 0,-1 0 0,1 0-1,0 0 1,0 0 0,-1 0 0,1 0-1,0 0 1,0 0 0,-1 0 0,1 0-1,0 0 1,0 0 0,-1 0-1,1 1 1,-14 7 9,8-1-23,0-1 0,0 1 0,1 0 0,0 0-1,0 1 1,-6 14 0,-10 24 21,-22 77-1,13-32 50,-9 11 72,-30 90-148,-115 356 764,181-538-675,-1 0-1,-1 0 1,0 0-1,0-1 1,-1 0-1,0 0 1,0 0-1,-15 14 1,20-22-30,0 0-1,0 0 1,-1 0-1,1 0 1,0 0 0,0-1-1,0 1 1,-1-1-1,1 1 1,-3 0 0,4-1-25,-1 0 0,1 0 1,-1 0-1,1 0 0,-1 0 1,1 0-1,-1 0 1,1 0-1,-1 0 0,1 0 1,-1 0-1,1-1 1,-1 1-1,1 0 0,-1 0 1,1-1-1,-1 1 1,1 0-1,-1-1 0,0 1 1,0-2-6,1 1 1,-1 0-1,0-1 1,0 1-1,1-1 1,-1 1-1,0-1 0,1 1 1,0-1-1,-1 0 1,1 1-1,0-1 1,0 0-1,0 1 1,0-1-1,0 1 1,0-3-1,3-15-110,1 0-1,0 1 0,10-28 0,28-53-167,-33 79 280,1 0 0,1 1 0,0 1 0,2 0 0,0 0 0,1 2 0,0-1 0,31-25 0,-2 11-172,88-50 0,57-14 18,-85 46 243,-71 33 36,-32 16-133,0 0-1,1 0 1,-1 0-1,1-1 1,-1 1-1,0 0 1,1 0 0,-1 0-1,1 0 1,-1 0-1,1 0 1,-1 0-1,1 0 1,-1 0-1,0 0 1,1 0-1,-1 1 1,1-1-1,0 0 1,-1 1-7,0-1 0,0 1-1,0 0 1,0-1 0,0 1 0,0 0 0,0 0 0,0-1-1,0 1 1,0 0 0,0-1 0,0 1 0,0-1 0,-1 1-1,1 0 1,0-1 0,0 1 0,-1 0 0,1-1 0,-1 1-1,1-1 1,0 1 0,-1-1 0,1 1 0,-1-1 0,0 1-1,-2 2-13,-15 20-81,12-15 132,0-1-1,0 1 1,1 0-1,0 0 0,-7 15 1,12-21-33,-1 0 1,0 0-1,1 0 1,-1 0-1,1 1 1,0-1-1,0 0 1,0 0-1,0 0 1,0 0-1,0 1 1,1-1-1,-1 0 1,1 0-1,-1 0 1,1 0-1,0 0 1,0 0-1,0 0 1,0 0-1,0 0 1,0-1-1,0 1 1,1 0-1,-1-1 0,1 1 1,-1-1-1,1 1 1,0-1-1,3 3 1,-2-3 36,0 1 0,-1-1 0,1 1 1,0-1-1,1 0 0,-1 0 0,0 0 0,0 0 1,0-1-1,0 1 0,1-1 0,-1 0 0,0 0 0,1 0 1,-1 0-1,0 0 0,0-1 0,0 0 0,1 0 0,-1 0 1,0 0-1,0 0 0,6-3 0,-6 2-24,1-1 0,0 1 0,-1-1 0,1 1 0,-1-1 0,0 0 0,0-1 0,0 1 0,0 0 0,0-1 0,-1 1 0,0-1 0,0 0 0,0 0 1,0 0-1,0 0 0,1-6 0,-2 3-22,0 0 1,-1 0 0,0 0 0,0 0 0,0 0 0,-1 0 0,0 0 0,-1 0 0,1 0 0,-1 1 0,-1-1-1,1 0 1,-1 1 0,0 0 0,-1 0 0,1 0 0,-1 0 0,0 0 0,-1 1 0,-6-7 0,7 7 15,-2 1-34,6 4-18,1 1-16,5 4 112,0 0 0,0-1 0,0 0 0,0 0 1,0 0-1,1-1 0,0 0 0,0 0 0,0 0 0,0-1 0,0 0 0,0-1 0,1 0 0,-1 0 0,1 0 0,-1-1 0,0 0 0,14-2 0,44-8 358,113-33 0,-144 32-347,0-2 1,-1-1 0,-1-2 0,-1-1 0,36-25 0,10-14-76,-76 55 33,1 0 0,0 0 0,-1 1 1,1-1-1,0 0 0,-1 1 0,1-1 0,0 1 0,0-1 0,-1 1 0,1 0 0,0 0 0,3 0 1,-4 0-103,1 0 74,-1-1 1,0 1 0,0 0 0,1 0-1,-1 0 1,0 0 0,0 0 0,1 0-1,-1 0 1,0 1 0,0-1 0,1 0-1,-1 1 1,0-1 0,0 1 0,0-1 0,0 1-1,2 1 1,-1-1 15,1 0 0,-1 1-1,0-1 1,0 1 0,0 0 0,-1-1-1,3 3 1,3 0-30,-7-4 27,0 0 0,1 0 1,-1 0-1,0 0 0,1 1 0,-1-1 0,0 0 0,1 0 0,-1 0 0,0 0 0,1 1 0,-1-1 0,0 0 0,1 0 0,-1 0 0,0 1 0,0-1 0,1 0 0,-1 1 0,0-1 1,0 0-1,0 1 0,1-1 0,-1 0 0,0 1 0,0-1 0,-6 12 72,4-7-79,-1 0 0,1-1 0,-1 1 1,-5 5-1,4-4 27,0-1 0,0 1 0,-6 12-1,-10 15 53,16-26-107,0-1 0,0 1-1,1 0 1,-5 13-1,-1 4-47,7-20 66,1-1 1,0 1-1,0 0 0,0 0 1,0 0-1,1 0 0,-1 0 1,1 0-1,0 1 1,1 3-1,-1-5 9,0-1-1,1 1 1,-1-1 0,1 0 0,-1 1 0,1-1-1,0 0 1,0 1 0,0-1 0,0 0-1,1 0 1,-1 0 0,1 0 0,-1 0 0,1 0-1,-1-1 1,3 3 0,0-1 28,1-1 0,-1 0 0,0 0 0,1 0 1,-1-1-1,1 1 0,-1-1 0,1 0 0,0 0 0,4 0 0,6-1-39,0 0 0,15-2-1,-24 1 44,0 0-1,0-1 0,0 0 1,0 0-1,9-4 0,16-6 172,-7 4-279,0-2 0,39-21-1,-47 23 102,8-6 96,37-28-1,-56 38-134,5-4 7,0-1 1,-1 0-1,10-13 0,-6 7 7,-5 2 33,-7 8-2,-5 7-87,-18 19-39,1 1 0,-30 40 0,50-60 99,-1 0 0,1 0-1,0-1 1,0 1-1,-1 0 1,1 0 0,1 1-1,-1-1 1,0 0-1,0 0 1,1 0 0,-1 1-1,1-1 1,0 0-1,0 0 1,0 1 0,0-1-1,0 0 1,0 0-1,0 1 1,1-1 0,-1 0-1,1 0 1,1 4-1,0-3-3,0-1-1,0 1 1,0 0-1,0-1 0,1 0 1,-1 1-1,1-1 0,-1 0 1,1 0-1,0 0 1,0-1-1,0 1 0,0-1 1,0 1-1,0-1 0,3 1 1,18 4 35,-1 0 0,1-2 0,0 0 0,0-1 0,0-2-1,0-1 1,0 0 0,1-2 0,-1-1 0,37-9 0,-42 6 29,0-1 1,-1 0-1,0-2 0,0 0 0,-1-1 1,26-20-1,-37 26-46,-1 0 1,0-1-1,0 1 0,0-1 1,-1-1-1,1 1 1,6-11-1,-10 13-13,1-1 0,-1 0 0,1 1 0,-1-1-1,0 0 1,-1 1 0,1-1 0,0 0 0,-1 0 0,0 0 0,0 0 0,0 0-1,-1 1 1,-1-9 0,2 10-6,-1 0-1,0-1 0,0 1 1,1 0-1,-1-1 1,-1 1-1,1 0 0,0 0 1,-1 0-1,1 0 1,-1 0-1,1 0 0,-1 1 1,0-1-1,0 0 1,0 1-1,-3-3 0,3 3-3,1 1 0,-1-1-1,0 1 1,1-1 0,-1 1-1,1 0 1,-1-1 0,0 1-1,1 0 1,-1 0 0,0 0-1,1 0 1,-1 1 0,0-1-1,1 0 1,-1 1 0,1-1-1,-1 1 1,0 0 0,1-1-1,-1 1 1,1 0 0,0 0-1,-1 0 1,1 0 0,0 0-1,-2 2 1,-3 2-6,1 1 1,0 0-1,0 0 0,1 0 0,-1 1 1,1-1-1,1 1 0,-1 0 0,1 1 1,-4 12-1,6-15 24,0 0 0,0 0 1,0 0-1,1 0 0,-1 0 0,1 0 0,1 0 1,-1 0-1,1 0 0,-1 0 0,2 0 0,-1 0 1,0 0-1,1 0 0,0-1 0,0 1 1,4 6-1,0-3 127,-1 0 0,2 0-1,-1-1 1,12 11 0,-14-15-111,0 0 0,1 0 0,-1 0 0,0-1 0,1 1 0,-1-1 0,1 0 0,0-1 0,0 1 0,9 1 0,4-2 10,1 0-1,-1 0 1,21-4-1,55-9-1964,-85 11 1427,13-2-504,-12 2-233,-1 0 0,1 0 0,-1-1-1,0 0 1,0-1 0,0 0 0,10-5 0,-16 5 144,0 1 0,0-1-1,-1 1 1,1-1 0,-1 0-1,0 0 1,3-5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9.372"/>
    </inkml:context>
    <inkml:brush xml:id="br0">
      <inkml:brushProperty name="width" value="0.05" units="cm"/>
      <inkml:brushProperty name="height" value="0.05" units="cm"/>
      <inkml:brushProperty name="color" value="#FF0066"/>
    </inkml:brush>
  </inkml:definitions>
  <inkml:trace contextRef="#ctx0" brushRef="#br0">11 1131 3488,'-1'0'68,"1"0"0,-1 1-1,1-1 1,-1 1 0,1-1 0,-1 1 0,1-1-1,-1 1 1,1-1 0,-1 1 0,1 0 0,0-1 0,0 1-1,-1 0 1,1-1 0,0 1 0,0 0 0,-1 0-1,-2 9 2293,3-10-2235,0 0-1,0 0 1,0 0 0,0 1-1,0-1 1,0 0 0,0 0 0,0 1-1,0-1 1,0 0 0,0 0 0,0 0-1,0 1 1,0-1 0,1 0-1,-1 0 1,0 1 0,0-1 0,0 0-1,0 0 1,0 0 0,0 0 0,1 1-1,-1-1 1,0 0 0,0 0-1,0 0 1,0 0 0,1 0 0,-1 1-1,0-1 1,0 0 0,0 0 0,1 0-1,-1 0 1,0 0 0,0 0 0,1 0-1,9 1 5587,10-6-4870,-1-1-1,-1-1 1,1-1-1,-1-1 1,27-17-1,-11 3-609,54-47-1,-35 19 210,68-83-1,37-69-56,-147 188-402,147-222 180,-131 196-103,-18 24-53,-8 10-64,-6 11 6,-8 18 30,2 0 1,0 0-1,1 1 1,1 0-1,-10 43 1,-15 123 93,29-152-56,-4 17 37,3 0 0,2 77 0,5-116-30,0 0 0,4 16 0,-3-26 28,-1 0 0,0 0 1,1 0-1,0-1 1,0 1-1,1 0 1,-1-1-1,1 0 1,5 7-1,-7-10-24,1 0 1,-1 0-1,0 0 0,1 0 0,-1 0 0,0-1 0,1 1 1,-1-1-1,1 1 0,0-1 0,-1 0 0,1 1 1,-1-1-1,1 0 0,-1 0 0,1 0 0,0 0 0,-1 0 1,1 0-1,-1-1 0,1 1 0,-1 0 0,1-1 0,-1 1 1,1-1-1,-1 0 0,3-1 0,1 0 13,1-1 1,-1-1-1,0 1 0,0-1 1,0 0-1,6-6 0,10-14 49,-1-2-1,-1-1 0,29-51 1,-20 29-54,98-141-44,-87 135-20,-3-2 1,-2-1 0,51-125-1,6-86 14,-87 252 16,-7 22 12,-9 34 35,-5 13-4,-3 0-1,-2-2 1,-32 55 0,22-42 59,-24 67 0,-15 71 95,23-61 47,21-72-86,-6 21 137,32-80-148,5-7 100,12-11-44,-5 0-175,0 0-1,-1-1 0,-1-1 0,0 1 0,0-1 1,9-16-1,8-9-58,-20 28 28,24-32-171,65-66-1,-94 105 168,0 0-1,0 0 0,0 0 0,1 0 0,-1 0 0,0 0 1,0 0-1,1 0 0,-1 1 0,1-1 0,-1 0 0,0 1 1,1-1-1,-1 1 0,1 0 0,-1-1 0,1 1 0,0 0 0,-1 0 1,1 0-1,1 0 0,-2 1 1,1-1 0,-1 1 1,0 0-1,1 0 0,-1-1 1,0 1-1,0 0 0,0 0 0,0 0 1,0 0-1,0 1 0,0-1 0,0 0 1,-1 0-1,1 1 0,0-1 1,-1 0-1,1 2 0,3 8-20,-1 0 0,0 0 0,-1 0 0,1 16 0,-2-20 20,3 41 2,-3-28 39,1-1 0,1-1 0,0 1 0,7 21 0,-9-38-16,-1 0 0,1 0 0,0 0 0,0 0 0,0 0 0,-1 0-1,2 0 1,-1-1 0,0 1 0,0 0 0,1-1 0,-1 1 0,0-1 0,1 0 0,0 1 0,-1-1 0,1 0-1,0 0 1,-1 0 0,1 0 0,0 0 0,0 0 0,0-1 0,0 1 0,0 0 0,0-1 0,0 0 0,0 1-1,0-1 1,0 0 0,0 0 0,0 0 0,0-1 0,0 1 0,0 0 0,0-1 0,0 1 0,4-2 0,3-2 1,0 0 1,-1-1 0,1 0 0,-1 0 0,0-1 0,14-12-1,19-21 141,-1-2 0,58-79 0,-94 115-106,8-11 67,-12 15-114,1 0 1,-1 0 0,0 1 0,1-1 0,-1 0 0,0 0 0,1 0 0,-1 1 0,0-1 0,0 0 0,0 0 0,0 0 0,0 0 0,0 1 0,0-1 0,0 0 0,0 0 0,-1-1 0,1 2-9,0-1-1,-1 1 1,1 0 0,0-1 0,-1 1-1,1 0 1,-1 0 0,1 0 0,-1-1-1,1 1 1,0 0 0,-1 0 0,1 0-1,-1 0 1,1 0 0,-1 0 0,1 0-1,-1 0 1,1 0 0,-1 0 0,1 0-1,0 0 1,-1 0 0,1 0 0,-1 0-1,1 1 1,-1-1 0,1 0 0,0 0-1,-1 0 1,1 1 0,-1-1 0,1 0-1,0 0 1,-1 1 0,0 0 0,-15 12-81,5-1 76,2 1 0,-1 1 1,1 0-1,1 0 0,-10 24 1,3-6 60,-30 72-105,29-61 169,15-41-97,0 0-1,1 0 1,-1 1-1,0-1 0,1 0 1,0 0-1,0 0 1,-1 1-1,1-1 0,1 4 1,-1-5-13,0 0 0,1-1 0,-1 1 0,0 0 0,0-1 0,1 1 0,-1-1 1,0 1-1,1-1 0,-1 1 0,1-1 0,-1 1 0,1-1 0,-1 1 0,1-1 0,-1 0 0,1 1 0,-1-1 1,1 0-1,0 1 0,-1-1 0,1 0 0,0 0 0,-1 0 0,1 1 0,-1-1 0,1 0 0,0 0 0,-1 0 0,1 0 1,0 0-1,-1 0 0,1 0 0,0-1 0,-1 1 0,1 0 0,0 0 0,-1 0 0,1-1 0,0 1 0,2-2 12,-1 1 0,0 0-1,1-1 1,-1 1-1,0-1 1,0 0-1,0 0 1,0 0-1,-1 0 1,1 0-1,1-2 1,4-5-1,10-13-47,0-2 0,23-47 0,13-18-137,-52 88 147,0-1 1,0 1 0,0-1-1,0 1 1,1 0-1,-1-1 1,0 1-1,0 0 1,4-2 0,-5 3 12,1 0 0,-1 0-1,1 0 1,0 0 0,-1 0 0,1 0 0,-1 0 0,1 0 0,-1 0 0,1 1 0,-1-1 0,1 0 0,-1 0 0,1 1 0,-1-1 0,1 0 0,-1 1 0,1-1 0,-1 0 0,1 1 0,-1-1 0,0 1 0,1-1 0,-1 1 0,0-1 0,1 0 0,-1 1 0,0 0 0,0-1-1,1 1 1,-1 0 0,9 17-33,-1-1-1,9 30 0,-12-29 17,2-1 0,0 1 0,11 18 0,-14-30 55,0 0 1,1 0-1,-1 0 0,1-1 0,0 1 1,1-1-1,-1 0 0,1-1 0,0 0 1,0 0-1,0 0 0,13 5 0,-15-7-7,1 0-1,0-1 0,0 0 0,0 0 1,0 0-1,0-1 0,1 0 1,-1 0-1,0 0 0,0 0 0,0-1 1,0 0-1,0 0 0,0 0 0,0-1 1,0 1-1,-1-1 0,1 0 0,5-4 1,-2 1 5,1-2 1,-1 1 0,0-1-1,0 0 1,-1-1 0,0 0-1,0 0 1,-1 0-1,10-18 1,-2-1-7,0-1 1,9-33-1,-4 11-8,76-199-4,-77 203-27,12-51-1,-13 47-211,-13 41 112,-12 33 126,-8 38 293,2 0 0,-11 116-1,-17 145-433,37-289 38,3-19-38,-2 25 0,4-39-5,0 1 0,1 0 0,-1-1 0,0 0 0,0 1 0,1-1 0,-1 1 0,1-1 0,-1 1 0,1-1 0,0 0 1,-1 1-1,1-1 0,1 2 0,4 7-3420,4-25-9161,-6-19 5605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2:59.745"/>
    </inkml:context>
    <inkml:brush xml:id="br0">
      <inkml:brushProperty name="width" value="0.05" units="cm"/>
      <inkml:brushProperty name="height" value="0.05" units="cm"/>
      <inkml:brushProperty name="color" value="#FF0066"/>
    </inkml:brush>
  </inkml:definitions>
  <inkml:trace contextRef="#ctx0" brushRef="#br0">25 64 13472,'-24'-9'4991,"48"9"-3903,27-5-288,-13 1 1760,24-5-1568,13 6-128,5-2-544,1 1-288,4-5-64,1 1-1600,0 4 896,-6 1-3424,-15 3 2304,-22 0-4223,-20 12 3423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47.165"/>
    </inkml:context>
    <inkml:brush xml:id="br0">
      <inkml:brushProperty name="width" value="0.05" units="cm"/>
      <inkml:brushProperty name="height" value="0.05" units="cm"/>
    </inkml:brush>
  </inkml:definitions>
  <inkml:trace contextRef="#ctx0" brushRef="#br0">105 836 4800,'-2'-2'519,"-4"-7"2956,7 14-1853,0 0-1415,1 1 0,-1-1 0,-1 1 1,1-1-1,-1 1 0,0-1 0,0 1 1,-1-1-1,-1 9 0,0 6 323,-6 50 1009,-22 96 0,-11 128-239,24-144-3,16-147-379,1-5-334,0-13-127,3-24-352,15-60-121,4 1 0,5 1 0,4 1 0,4 2 0,78-151 0,-102 225-46,1 0 0,23-28 0,-30 41-11,1 0 0,0 0 0,1 1 0,-1 0-1,1 0 1,1 1 0,-1 0 0,1 0 0,14-6-1,-20 10 72,0 1 0,0-1 0,1 0-1,-1 1 1,0-1 0,0 1-1,0 0 1,1 0 0,-1 0 0,0 0-1,0 0 1,1 0 0,-1 0 0,0 1-1,0-1 1,0 1 0,1 0-1,-1 0 1,0 0 0,0 0 0,0 0-1,0 0 1,-1 0 0,1 0-1,0 1 1,0-1 0,-1 1 0,1 0-1,-1-1 1,3 4 0,-1 1 25,1-1 1,-1 1 0,-1 0-1,1 0 1,-1 0-1,0 1 1,0-1 0,-1 0-1,1 8 1,0 8 22,-1 1 0,-2-1 1,0 1-1,-1-1 0,-2 0 1,0 0-1,-1 0 0,-1 0 1,-1-1-1,-1 0 0,-1 0 1,-1-1-1,0 0 0,-2-1 1,-18 25-1,25-39 31,0 0 0,0 0 0,0 0-1,-1-1 1,1 0 0,-1 0 0,0 0 0,0-1 0,0 0-1,-1 0 1,1-1 0,-13 4 0,16-5-62,-1 0 1,1-1-1,0 1 0,-1-1 1,1 0-1,-1 0 1,1 0-1,-1 0 0,1-1 1,-1 1-1,1-1 0,-1 0 1,1 0-1,0 0 1,0 0-1,-1-1 0,1 1 1,0-1-1,0 0 0,0 0 1,1 0-1,-1 0 0,0 0 1,1-1-1,0 1 1,-1-1-1,-2-3 0,4 3-70,-1 1 0,1-1 0,0 1-1,0-1 1,-1 1 0,2-1 0,-1 0-1,0 1 1,0-1 0,1 0 0,0 0-1,-1 0 1,1 1 0,1-6 0,-1 6 10,1 0 1,-1 0 0,1-1-1,0 1 1,0 0 0,0 0-1,0 0 1,0 1 0,0-1-1,1 0 1,-1 0 0,1 1-1,-1-1 1,1 1 0,0-1-1,-1 1 1,1-1-1,0 1 1,0 0 0,2-1-1,1 0 18,0 0-1,-1 1 0,1-1 1,0 1-1,0 0 1,0 0-1,8 0 0,38 2 33,-37 0-13,25 1 43,93 0-193,-115-4 167,0 1 0,0-2 0,0-1 0,-1 0 0,31-12 0,-22 4 49,0-1 0,-1-1-1,33-26 1,62-61 180,-55 40-64,-56 52-113,0-1-1,0 1 1,-1-2 0,0 1 0,5-12 0,-10 19-58,-1 1 1,0-1-1,0 0 1,-1 1-1,1-1 1,0 0-1,-1 0 0,0 0 1,1 1-1,-1-1 1,0 0-1,-1 0 1,1 0-1,0 1 0,-1-1 1,-1-3-1,2 4-20,-1 0 0,0 1 0,0-1 0,0 1-1,0-1 1,-1 1 0,1 0 0,0-1 0,0 1 0,-1 0-1,1 0 1,-1 0 0,1 0 0,-1 0 0,0 0 0,1 1-1,-1-1 1,0 0 0,1 1 0,-1-1 0,0 1 0,0 0-1,1 0 1,-1-1 0,0 1 0,-3 1 0,-5-1-61,0 0 1,0 1-1,1 0 1,-1 1 0,0 0-1,-9 4 1,13-4 57,1 0 0,0 1 0,0-1 0,0 1 0,0 1 1,0-1-1,0 1 0,1 0 0,0 0 0,-1 0 0,2 0 1,-5 6-1,1 1-29,0 1 1,1 0 0,0 0 0,1 0-1,0 0 1,1 1 0,0 0 0,1 0-1,1 0 1,0 0 0,0 21 0,2-24 79,0-1 1,0 1 0,1-1 0,1 1 0,0-1 0,0 0 0,1 0 0,0 0-1,0 0 1,1 0 0,0-1 0,1 1 0,0-1 0,0 0 0,1 0 0,12 13-1,-13-17 22,0 0-1,0 0 0,0-1 0,0 1 0,0-1 0,1 0 1,0-1-1,-1 1 0,1-1 0,0 0 0,0-1 0,9 2 0,-6-2 14,0-1-1,1 0 0,-1 0 1,0-1-1,0 0 1,0 0-1,16-6 0,-8 1-16,0 0-1,-1-2 1,0 0-1,0-1 1,-1 0-1,0-1 1,-1-1-1,15-14 1,-5 1 32,-1-2 1,-1-1 0,-2 0 0,0-2 0,28-55-1,-43 74-140,-1 1-1,0 0 0,0-1 0,-1 0 1,0 1-1,0-1 0,-1-1 0,-1 1 1,1-20-1,1 33 3,0-1-1,-1 0 1,1 0-1,0 0 1,0 0-1,1 0 1,-1-1-1,4 2 1,-4-2 51,-1 0 0,1 1 0,0-1 1,-1 0-1,1 1 0,-1 0 0,0-1 1,0 1-1,0 0 0,0 0 0,0 0 1,0 1-1,0-1 0,-1 0 0,1 1 1,-1-1-1,1 1 0,-1-1 0,0 1 1,1 5-1,2 5 4,-1 0 1,-1 0 0,1 15-1,-2-21 22,1 28 0,-1-20 8,0 0 0,1 0 1,0 0-1,1 0 1,1-1-1,9 24 1,-13-36-11,1-1 1,0 0 0,-1 0-1,1 0 1,0-1 0,0 1-1,0 0 1,-1 0-1,1 0 1,0-1 0,0 1-1,0 0 1,1-1 0,-1 1-1,0-1 1,0 1 0,0-1-1,0 1 1,0-1 0,1 0-1,-1 0 1,0 0-1,0 0 1,0 0 0,1 0-1,-1 0 1,0 0 0,0 0-1,0 0 1,1-1 0,-1 1-1,1-1 1,4 0 48,-1-1 1,0 0 0,0-1-1,0 1 1,-1-1-1,7-4 1,49-45 80,-30 25-99,30-29 102,-28 25-189,51-38 0,-25 25 70,-48 36-70,-10 8 38,0 0 0,0 0 0,0 0 0,0 0 0,0 0 0,0 0 0,1 0 0,-1 0 0,0 0 0,0 0 0,0 0 0,0 0 0,0 0 0,0 0 0,1 0 0,-1 0 0,0 0 0,0 0 0,0 0 0,0 0 0,0 0 0,0 0 0,0 0 0,0 0 0,1 0 0,-1 1 0,0-1 0,0 0 0,0 0 0,0 0 0,0 0 0,0 0 0,0 0 0,0 0 0,0 0 0,0 1 0,0-1 0,0 0 0,0 0 0,1 0 0,-1 0 0,0 0 0,0 0 0,0 0 0,0 1 0,0-1 0,0 0 0,0 0 0,0 0 0,0 0 0,-1 0 0,2 5 0,4 59 187,-4-41-104,0-1 0,2 0 1,1 0-1,9 32 0,-12-52-51,0 1 0,0 0 1,0-1-1,0 1 0,1 0 0,-1-1 0,1 0 0,-1 1 1,1-1-1,0 0 0,4 4 0,-5-5-11,0-1 0,0 1 0,0-1-1,0 1 1,0-1 0,0 1 0,0-1-1,0 0 1,1 1 0,-1-1 0,0 0 0,0 0-1,0 0 1,0 0 0,1 0 0,-1 0-1,0 0 1,0 0 0,0 0 0,0-1 0,0 1-1,1 0 1,-1-1 0,0 1 0,0-1-1,0 1 1,0-1 0,0 1 0,0-1 0,0 0-1,0 0 1,1-1 0,9-9 56,0-1 1,-1-1-1,-1 0 1,16-26-1,17-24-32,-31 49-65,2 0-1,-1 0 1,2 1 0,0 1 0,0 0-1,1 1 1,1 1 0,-1 0 0,32-13-1,-41 21-8,0-1-7,0 0 0,0 1 0,0 0 0,13-3 0,-18 5 29,-1 0 0,1 0-1,0 0 1,0 0 0,0 0-1,0 0 1,0 0 0,0 0-1,0 0 1,0 0 0,-1 0-1,1 1 1,0-1 0,0 0-1,0 1 1,0-1 0,-1 0-1,1 1 1,0-1 0,0 1-1,-1 0 1,1-1 0,0 1-1,-1-1 1,1 1 0,-1 0-1,1 0 1,0-1 0,-1 1 0,0 0-1,1 0 1,-1 0 0,1-1-1,-1 1 1,0 0 0,0 0-1,0 0 1,1 0 0,-1 0-1,0 0 1,0-1 0,0 1-1,0 0 1,-1 1 0,0 8 47,0-1-1,-1 0 1,-1 0 0,1 0 0,-1 0 0,-7 13 0,-1 5-223,-15 50 588,24-65-250,2-12-149,0 0 0,0 0 1,0 0-1,0 1 1,0-1-1,0 0 1,0 0-1,1 0 0,-1 0 1,0 0-1,0 0 1,0 0-1,0 1 1,0-1-1,0 0 1,0 0-1,1 0 0,-1 0 1,0 0-1,0 0 1,0 0-1,0 0 1,0 0-1,0 0 0,1 0 1,-1 0-1,0 0 1,0 0-1,0 0 1,0 0-1,0 0 0,1 0 1,-1 0-1,0 0 1,0 0-1,0 0 1,0 0-1,0 0 0,1 0 1,-1 0-1,0 0 1,0 0-1,0 0 1,0-1-1,0 1 1,0 0-1,0 0 0,1 0 1,-1 0-1,0 0 1,0 0-1,0 0 1,0-1-1,0 1 0,0 0 1,0 0-1,0 0 1,0 0-1,0 0 1,0 0-1,0-1 0,0 1 1,19-19 25,1 0 0,1 2 0,0 0 0,1 1 0,1 1 0,42-20 0,-53 29-104,49-20 40,-55 24 4,0 0 1,0 0-1,0 1 0,0 0 1,1 0-1,-1 1 1,0 0-1,7 0 1,-11 0 21,-1 0 0,0 1 0,0-1 0,0 0 0,-1 0 0,1 1 0,0-1 0,0 1 0,0-1 0,0 1 0,0-1 0,0 1 0,0-1 0,-1 1 0,1 0 0,0-1 0,0 1 0,-1 0 0,1 0 0,-1 0 0,1 0 0,-1-1 0,1 2 0,0 1 5,0-1-1,0 1 0,-1 0 0,1-1 1,-1 1-1,0-1 0,0 1 0,0 5 1,-1 3 24,-1 0 1,-1 0 0,-3 13 0,4-20-29,-1 10 151,7-13-48,4-7-49,23-19-89,2 2 0,0 1 0,46-22 0,-53 32 76,-5 1-69,1 2-1,35-10 1,-56 18 16,1 1 0,0 0 0,0-1 0,0 1 0,0 0 0,-1 0 0,1 0 0,0 0 0,0 1 0,0-1 0,0 0 0,-1 1-1,1-1 1,0 1 0,0 0 0,-1-1 0,3 2 0,-3-1 7,0 0 0,0 0-1,0 0 1,0 0 0,0 0-1,-1 0 1,1 0 0,0 0-1,-1 0 1,1 1-1,0-1 1,-1 0 0,1 0-1,-1 0 1,0 1 0,0-1-1,1 0 1,-1 1 0,0-1-1,0 0 1,0 1 0,0-1-1,0 0 1,-1 2 0,-3 20 62,2-8-94,0-1 0,-1 22 0,3-32 62,0 0 0,1 0 0,-1 0 0,1-1 0,0 1-1,0 0 1,0 0 0,0-1 0,0 1 0,1 0-1,0-1 1,0 0 0,0 1 0,3 3 0,-3-5 2,0 0 0,1 0 0,-1-1 0,1 1 0,-1 0 0,1-1 0,0 0 0,0 1 0,-1-1 1,1 0-1,0-1 0,0 1 0,0 0 0,0-1 0,0 1 0,0-1 0,0 0 0,0 0 0,5-1 1,6-1 1,1 0 1,24-8-1,-23 5-81,12-2 156,-1-1 0,-1-1-1,31-16 1,-39 16-94,0-2 1,30-22-1,-39 25 8,0 0 0,0 0 0,-1-1 0,0 0 0,-1-1 0,9-13 0,-13 17 2,12-24-153,-14 29 136,-1-1-1,1 1 0,-1 0 1,0 0-1,1 0 1,-1-1-1,0 1 1,0 0-1,0 0 1,0-1-1,0 1 0,0 0 1,0 0-1,-1-1 1,1 1-1,0 0 1,-1 0-1,1-1 0,-1 1 1,1 0-1,-1 0 1,0-1-1,0 1-8,1 1-1,-1 0 1,1-1 0,0 1-1,-1 0 1,1 0 0,-1-1-1,1 1 1,-1 0-1,1 0 1,-1 0 0,1 0-1,-1 0 1,1 0-1,-1 0 1,1 0 0,-1 0-1,1 0 1,-1 0 0,1 0-1,-1 0 1,1 0-1,-1 0 1,1 0 0,-1 0-1,1 1 1,-1-1-1,1 0 1,-1 0 0,0 1-1,-17 13-159,10-8 135,-7 5-49,-1 1 0,1 1 0,1 1 0,1 0-1,-20 25 1,28-33 73,1 2-1,-1-1 1,1 0 0,0 1-1,1 0 1,0 0-1,0 0 1,1 0 0,0 0-1,0 0 1,1 1-1,0-1 1,0 1 0,1-1-1,1 15 1,0-18 42,0 1 0,0-1 0,1 0 0,-1 0 0,1 1 0,0-1 0,4 5-1,-5-8-8,0 0 0,0-1 0,0 1-1,0-1 1,1 0 0,-1 1-1,0-1 1,1 0 0,-1 0 0,1 0-1,-1 0 1,1 0 0,0 0-1,0 0 1,-1 0 0,1-1 0,0 1-1,0 0 1,0-1 0,-1 0-1,1 1 1,0-1 0,0 0 0,3 0-1,1-1 8,-1 0-1,1 0 1,-1-1 0,1 0-1,-1 0 1,0 0-1,1 0 1,4-4 0,40-28-56,-24 14 74,1 2-28,1 1-1,1 1 1,0 2 0,0 1 0,58-17 0,-69 25-41,25-7-49,-39 12 57,0-1 0,0 1 0,0-1 0,0 1 0,0 0 0,0 1 0,0-1 0,7 2 0,-11-2 15,1 1 0,0-1 0,-1 0-1,1 1 1,0-1 0,-1 0 0,1 1 0,0-1-1,-1 1 1,1-1 0,0 1 0,-1-1 0,1 1-1,-1-1 1,1 1 0,-1 0 0,0-1 0,1 1-1,-1 0 1,1-1 0,-1 1 0,0 0 0,0-1-1,1 1 1,-1 0 0,0 0 0,0-1 0,0 1-1,0 0 1,0 0 0,0-1 0,0 1 0,0 1-1,-1 3 12,0-1 0,-1 1 1,1-1-1,-4 7 0,2-5-22,-67 134 144,69-137-122,-2 8 112,7-9-2,4-6-40,51-45-61,25-18-40,-76 61 31,19-13-47,1 2 0,46-22 1,-72 38 12,0 0-1,0 0 1,0 0 0,1 1 0,-1-1-1,0 1 1,0-1 0,1 1-1,-1 0 1,0 0 0,1 0 0,1 0-1,-3 0 21,0 1 0,-1-1 0,1 0 0,-1 0 0,1 1 0,-1-1 0,1 0-1,-1 1 1,1-1 0,-1 0 0,0 1 0,1-1 0,-1 1 0,1-1 0,-1 1-1,0-1 1,1 1 0,-1-1 0,0 1 0,1 1 2,-1 0 0,1-1 0,-1 1 1,0 0-1,0-1 0,0 1 0,0 0 0,0-1 0,0 4 1,-4 32-23,3 0 1,0 0-1,3 0 1,7 45 0,-8-76 59,0 0 0,1 1 1,-1-1-1,1 0 0,4 7 1,-6-12-35,0 0 1,1 0 0,-1 0 0,0 0-1,1 0 1,-1-1 0,1 1 0,0 0-1,-1 0 1,1-1 0,0 1 0,-1 0-1,1-1 1,0 1 0,0 0 0,-1-1-1,1 1 1,0-1 0,0 0 0,0 1-1,0-1 1,0 0 0,0 1 0,0-1-1,0 0 1,-1 0 0,1 0 0,0 0-1,0 0 1,0 0 0,0 0-1,0 0 1,0 0 0,0 0 0,0-1-1,0 1 1,0 0 0,0-1 0,0 1-1,0-1 1,-1 1 0,1-1 0,0 1-1,0-1 1,-1 1 0,2-2 0,16-13 55,17-22 0,-8 9-1,23-20-56,97-71 1,-126 104 13,8-4-1,-1-2-1,-1 0 1,39-41 0,-39 27-7,-1 0 0,-2-2 0,34-70 0,93-222-227,-151 328 194,1 0-1,-1 0 1,1 0 0,-1 0-1,0 0 1,0 0 0,1 0 0,-1 0-1,0 0 1,0 0 0,0 0-1,0 0 1,0 0 0,0 1-1,-1-1 1,1 0 0,0 0 0,0 0-1,-1 0 1,1 0 0,0 0-1,-2-1 1,2 2 12,0-1 0,0 1-1,0 0 1,-1 0 0,1 0-1,0 0 1,-1-1 0,1 1-1,0 0 1,0 0 0,-1 0 0,1 0-1,0 0 1,-1 0 0,1 0-1,0 0 1,-1 0 0,1 0 0,0 0-1,-1 0 1,1 0 0,0 0-1,0 0 1,-1 0 0,-10 9-33,5-1 29,-1 1 0,2 1 1,-1-1-1,1 1 0,-5 15 0,-14 55 104,12-39-57,-8 26-169,-56 212-31,72-257 228,0 0 1,2 0 0,-1 33-1,4-47 10,-1 0 0,1 0-1,1 0 1,-1 0 0,1 0-1,1 0 1,-1 0 0,1-1 0,1 0-1,-1 1 1,1-1 0,8 11-1,-11-17-54,0 0-1,0 1 1,1-1-1,-1 0 0,0 0 1,0 0-1,0 0 1,1 0-1,-1 0 1,1 0-1,-1 0 1,1-1-1,-1 1 0,1 0 1,-1-1-1,1 1 1,-1-1-1,1 0 1,0 0-1,-1 1 1,1-1-1,-1 0 0,1 0 1,0-1-1,-1 1 1,1 0-1,0 0 1,-1-1-1,1 1 1,-1-1-1,1 1 0,2-2 1,1-1 9,0 0 1,0-1 0,0 1-1,5-6 1,9-6 88,35-28-228,-38 32-7,-3 1 218,1 1 1,19-10 0,93-31-42,-45 12 91,-64 27-327,-7 4 302,-8 7-136,-13 0-158,10-1 175,0-1-1315,-1 1 0,1-1 0,-1 1 0,1-1 0,-1 1 0,0-1 0,0 1 0,-2-2 1,-5 3-2030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18.378"/>
    </inkml:context>
    <inkml:brush xml:id="br0">
      <inkml:brushProperty name="width" value="0.05" units="cm"/>
      <inkml:brushProperty name="height" value="0.05" units="cm"/>
    </inkml:brush>
  </inkml:definitions>
  <inkml:trace contextRef="#ctx0" brushRef="#br0">305 263 2976,'-2'-5'2271,"2"5"-2184,0 0 0,1 1 0,-1-1 0,0 0 0,0 0 0,0 0 0,0 1 0,0-1 0,1 0 0,-1 0 0,0 0 0,0 1 0,0-1 0,0 0 0,0 0 0,0 1 0,0-1 0,0 0 1,0 0-1,0 1 0,0-1 0,0 0 0,0 0 0,0 1 0,0-1 0,0 0 0,0 0 0,0 1 0,0-1 0,0 0 0,0 0 0,-1 1 0,1-1 0,0 0 0,-9 21 919,7-17-878,1 1-1,-1-1 0,0 0 1,-1 1-1,-2 3 1,-11 10 246,-2 0 0,0-1 0,0 0 1,-2-2-1,-35 22 0,49-33-226,0-1 0,0 1 0,-1-1-1,1-1 1,-1 1 0,-8 1 0,11-3-69,1-1 0,-1 1 0,1-1 0,-1 0 0,1 0-1,-1 0 1,1-1 0,0 1 0,-1-1 0,1 0 0,-1 0 0,1 0 0,0 0 0,-4-3 0,4 3-72,1 0-1,1-1 1,-1 0 0,0 1 0,0-1 0,1 0 0,-1 0 0,1 0 0,-1 0 0,1 0 0,0 0 0,0-1 0,0 1 0,0 0 0,0-1 0,0 1 0,1 0 0,-1-1 0,1 1 0,0-1 0,-1 1 0,2-4 0,-1-3-1,0 0 0,1 0 1,0 1-1,5-16 1,8-21-132,2 0 1,43-80-1,-51 110 157,1 1 0,0-1 0,20-22-1,-25 33-13,0 0 1,0-1-1,0 1 0,1 1 0,-1-1 0,1 1 1,0 0-1,0 0 0,1 0 0,-1 1 0,0-1 1,1 2-1,0-1 0,9-2 0,-13 4-14,0 0-1,1 0 1,-1 0 0,0 1-1,0-1 1,0 0-1,0 1 1,0 0-1,0-1 1,0 1 0,0 0-1,0 0 1,0 0-1,0 0 1,-1 0 0,1 0-1,0 1 1,-1-1-1,1 1 1,-1-1-1,1 1 1,-1 0 0,0-1-1,2 4 1,1 3 22,1 0-1,-2 0 1,1 1 0,2 11 0,-2-5 44,0 1 0,-2-1 0,0 1 0,-1-1 0,0 1 0,-1 0 0,-1-1 0,-1 1 0,-4 21 0,-7 16 86,-27 70 0,8-25 75,-28 121 30,7-15 368,47-175 249,6-24-54,2-18-505,9-30-235,2 1 0,34-76-1,-25 74-47,1 1 0,3 2 0,38-50 0,-31 47-5,116-169-153,-129 177 3,-11 19 4,0 0 0,23-28 0,-31 43 82,1 0 0,0 1 0,0-1 0,0 0 0,0 1 0,0-1-1,3-1 1,-4 3 19,-1 0 0,1 0 0,-1-1 0,1 1 0,-1 0 0,1 0-1,-1 0 1,1 0 0,-1 0 0,1-1 0,0 1 0,-1 0 0,1 0-1,-1 0 1,1 1 0,-1-1 0,1 0 0,-1 0 0,1 0 0,-1 0 0,1 0-1,-1 1 1,1-1 0,-1 0 0,1 0 0,-1 1 0,1-1 0,-1 0-1,1 1 1,-1-1 0,0 1 0,1-1 0,-1 0 0,0 1 0,1-1 0,-1 1-1,0-1 1,0 1 0,1-1 0,-1 1 0,0 0 0,2 7-17,-1-1 1,-1 1-1,1 0 1,-1-1-1,-1 1 1,-1 9-1,-10 65-13,-41 148-1,34-156 65,-40 159 636,52-205-64,7-19-187,4-16 129,40-105-151,-11 26-244,44-78-88,33-82-240,-78 145-169,-24 90 118,-8 11 232,0 0-1,0 0 0,0 0 0,0 0 0,0 0 0,0 0 0,0-1 0,0 1 1,0 0-1,0 0 0,0 0 0,1 0 0,-1 0 0,0 0 0,0 0 0,0 0 1,0 0-1,0 0 0,0 0 0,0 0 0,0 0 0,0 0 0,0 0 1,0 0-1,1 0 0,-1 0 0,0 0 0,0 0 0,0 0 0,0 0 0,0 1 1,0-1-1,0 0 0,0 0 0,0 0 0,0 0 0,0 0 0,0 0 1,0 0-1,1 0 0,-1 0 0,0 0 0,0 0 0,0 0 0,0 0 0,0 0 1,0 0-1,0 1 0,0-1 0,0 0 0,0 0 0,0 0 0,0 0 0,0 0 1,0 0-1,0 0 0,0 0 0,0 0 0,1 7-70,0 28 7,-1 0-1,-2 1 1,-11 58 0,0 13 206,4 47-100,8-117 58,3 0 0,7 43-1,-7-65-115,0-1 68,0 1 0,1-1 1,1 0-1,8 20 0,-11-31-18,1 0 0,-1-1 0,0 1-1,1 0 1,-1-1 0,1 0 0,0 1-1,0-1 1,0 0 0,0 0 0,1 0-1,-1 0 1,0 0 0,1-1 0,-1 1-1,1-1 1,0 1 0,-1-1 0,1 0 0,0 0-1,0 0 1,0-1 0,-1 1 0,1-1-1,0 1 1,0-1 0,0 0 0,4-1-1,6-1 41,-1-1 0,0 0 0,0-1 0,-1-1 0,1 0 0,-1 0 0,17-12 0,-6 3-18,-1-2 0,-1 0-1,27-27 1,44-65 231,-80 92-252,0 0 0,0-2 1,-2 1-1,0-1 0,-1 0 1,-1-1-1,9-36 0,-15 50-48,0 0-1,0 0 1,-1 0-1,0-1 1,-1-8-1,1 13-1,0-1 1,0 1-1,0 0 0,-1 0 0,1 0 1,0 0-1,-1 0 0,1 0 1,-1 0-1,1 0 0,-1 0 1,1 0-1,-1 0 0,0 0 0,1 1 1,-1-1-1,0 0 0,0 0 1,0 1-1,1-1 0,-1 0 1,0 1-1,0-1 0,0 1 0,0-1 1,0 1-1,0 0 0,0-1 1,0 1-1,-1 0 0,1 0 0,0-1 1,-2 1-1,0 1-8,-1-1 1,1 1-1,-1 0 0,1 0 0,0 0 1,-1 0-1,1 0 0,0 1 1,0 0-1,0-1 0,0 1 0,0 0 1,1 1-1,-1-1 0,0 0 1,1 1-1,0-1 0,-3 4 0,-2 4-11,0-1 0,1 2 0,-10 20 0,9-16 20,2 0-1,0 1 0,1 0 1,0 0-1,1 0 1,1 0-1,1 0 1,0 0-1,1 1 1,2 17-1,-1-23 54,1 1 0,0 0-1,1-1 1,0 0 0,1 0 0,0 0-1,0 0 1,2 0 0,-1-1 0,1 0-1,0 0 1,1-1 0,1 1 0,13 13-1,-16-19 16,-1-1-1,1 1 0,0-1 0,0 0 0,0-1 1,0 1-1,8 2 0,-10-4-21,-1 0 0,1-1 0,0 1 0,1 0 0,-1-1 0,0 0 1,0 0-1,0 0 0,0 0 0,0 0 0,0-1 0,0 0 0,0 1 0,0-1 0,3-1 0,-2-1 15,0 1-1,0-1 1,0 0 0,0 1-1,-1-2 1,1 1-1,-1 0 1,0-1 0,4-5-1,21-38 128,-23 38-137,110-244 12,-82 172-284,-19 53 207,-13 26 15,0 1 0,0 0 0,0 0-1,0 0 1,0-1 0,0 1 0,0 0 0,0 0 0,0 0 0,1 0 0,-1 1 0,0-1-1,1 0 1,-1 1 0,0-1 0,3 0 0,-3 1 12,-1 0-1,1 0 1,0 1 0,0-1-1,0 0 1,-1 0-1,1 1 1,0-1 0,-1 1-1,1-1 1,0 1 0,-1-1-1,1 1 1,0-1-1,-1 1 1,1-1 0,-1 1-1,1 0 1,-1-1 0,1 1-1,-1 0 1,0 0-1,1-1 1,-1 1 0,0 0-1,0 0 1,1-1-1,-1 1 1,0 0 0,0 1-1,6 33-117,-5-28 86,3 38-112,-3 66-1,-1-62 216,0-19 73,-2-1 0,0 1 0,-2-1 0,-2 0 1,-11 38-1,16-64-99,0-1 0,0 0 0,0 1 0,0-1 0,0 0 0,-1 0 0,1 0 0,-1 0 0,1 0 0,-5 3 0,6-4-25,-1-1 1,0 1-1,0-1 1,1 1-1,-1-1 0,0 0 1,0 1-1,1-1 1,-1 0-1,0 0 1,0 0-1,0 1 1,0-1-1,1 0 1,-1 0-1,0 0 1,0 0-1,0-1 1,0 1-1,0 0 1,1 0-1,-1 0 1,0-1-1,0 1 0,0 0 1,1-1-1,-1 1 1,0-1-1,1 1 1,-1-1-1,0 1 1,1-1-1,-1 1 1,0-1-1,1 0 1,-1 1-1,0-2 1,-2-2 7,-1 0 0,1 0 0,0-1 0,0 1 0,1-1 0,-3-4 0,4 7-34,0-1-20,0 0 0,0 0 0,-1 1-1,1-1 1,-1 0 0,-2-2 0,11 7-12,-1 1 0,1-1 0,-1-1 0,1 0 0,0 0 0,0 0 0,0 0 0,0-1 0,10-1 0,2-5 81,0 0 0,0-1-1,-1-1 1,33-19 0,63-50 33,-94 63-68,108-90 135,-113 91-135,2-6 1,-16 16 0,1 1 0,1-1 0,-1 1 0,0-1 0,0 1 0,6-4 0,1 2-153,-6 6-84,-5 16-123,0-8 374,-8 40-26,3 0-1,-3 67 1,10-108 26,1 0 0,0 0 0,0 0 0,0-1 1,1 1-1,1 0 0,0-1 0,0 1 0,0-1 0,1 0 0,0 0 0,1 0 0,6 9 0,-10-16 5,0 0 0,0 1 0,0-1 0,0 0 0,0 0-1,1 0 1,-1 0 0,0 0 0,0 0 0,1-1 0,-1 1-1,0 0 1,1-1 0,-1 1 0,1-1 0,-1 1 0,1-1 0,-1 1-1,1-1 1,-1 0 0,1 0 0,-1 0 0,1 0 0,0 0-1,-1 0 1,1 0 0,-1-1 0,1 1 0,-1-1 0,1 1 0,-1-1-1,1 1 1,-1-1 0,2-1 0,0 0 12,0 0 0,0-1 0,-1 1 0,1-1 0,-1 0 0,1 0 0,-1 0 0,0 0 0,0 0 0,0 0 0,-1 0 1,1-1-1,-1 1 0,2-5 0,2-12 20,-1 1-1,-1-1 1,0 0 0,-2 0 0,-1-23 0,0 33-77,-1 1-1,0-1 1,0 1 0,-1-1-1,-1 1 1,1 0 0,-2 0-1,1 0 1,-1 0-1,0 0 1,-1 1 0,-11-16-1,14 22 10,0 1 0,0-1 0,0 0 1,0 1-1,0-1 0,0 1 0,-1-1 0,1 1 0,0 0 0,-1 0 0,1 0 0,-1 0 0,1 1 0,-1-1 0,0 1 0,1-1 0,-1 1 0,1 0 0,-1 0 0,0 0 0,1 0 0,-1 1 0,0-1 0,1 1 1,-1 0-1,1-1 0,-5 3 0,0-1-89,15-7 148,80-40-96,-21 11 10,-56 30 37,0 0 0,0 0 0,0 1 0,17-3-1,-25 6 5,0 0 0,0 0 0,-1 0 0,1 0 0,0 0 0,0 1 0,0-1 0,0 1 0,-1 0-1,1 0 1,0 0 0,-1 0 0,1 0 0,-1 0 0,1 1 0,-1-1 0,1 1 0,-1 0 0,0 0 0,0 0 0,0 0-1,0 0 1,0 0 0,0 0 0,-1 1 0,1-1 0,-1 1 0,0-1 0,1 1 0,-1-1 0,0 1 0,-1 0-1,1 0 1,0-1 0,-1 1 0,0 0 0,1 4 0,-1 4 39,0 0 0,-3 17 0,0 12 59,-1 39 38,4-79-119,0 0 1,0 0-1,0 1 0,0-1 0,0 0 1,0 0-1,0 0 0,0 0 0,0 1 1,0-1-1,0 0 0,0 0 0,0 0 1,0 0-1,0 0 0,0 1 0,0-1 1,0 0-1,0 0 0,0 0 0,0 0 1,0 0-1,0 1 0,1-1 0,-1 0 1,0 0-1,0 0 0,0 0 1,0 0-1,0 0 0,0 0 0,1 1 1,-1-1-1,0 0 0,0 0 0,0 0 1,0 0-1,0 0 0,1 0 0,-1 0 1,0 0-1,0 0 0,0 0 0,1 0 1,7-5 99,11-16-129,-2-3 42,1 2 0,2 0-1,35-32 1,-37 38-28,-10 9-46,-1 0-1,0 1 1,14-8 0,-19 12 41,0 2 1,-1-1 0,1 0 0,0 0 0,0 0 0,-1 1-1,1-1 1,0 1 0,0-1 0,0 1 0,0 0-1,0 0 1,0 0 0,0 0 0,-1 0 0,1 0 0,0 1-1,0-1 1,0 0 0,0 1 0,0 0 0,-1-1-1,4 3 1,-3-2-20,-1 1-1,1-1 1,-1 1-1,1 0 0,-1 0 1,0 0-1,0 0 1,0-1-1,0 1 0,0 1 1,-1-1-1,2 2 1,1 6 48,3 4-60,0 1 0,-2 0 0,0 0 1,-1 1-1,2 16 0,6 29-14,-9-53 67,3 10 37,0 0 0,8 19 0,-11-32-43,0-1-1,1 1 0,-1-1 0,1 0 0,0 0 1,0 0-1,0 0 0,1 0 0,-1-1 0,1 1 0,0-1 1,0 0-1,4 2 0,-6-4 20,0 0 0,0 0-1,-1 0 1,1-1 0,0 1 0,0-1 0,0 0-1,0 1 1,0-1 0,0 0 0,0 0 0,0 0 0,0 0-1,0-1 1,0 1 0,0 0 0,-1-1 0,1 1-1,0-1 1,0 0 0,0 0 0,-1 0 0,1 0-1,0 0 1,-1 0 0,1 0 0,2-3 0,2-2 7,-1 1 0,1-2 0,-1 1 1,-1-1-1,7-11 0,11-27 73,26-73-1,-16 36-197,-19 49 128,-9 19-63,1 1 0,0 1 0,1-1 0,0 1 1,1 0-1,10-13 0,-14 21-5,5-2-224,-7 6 242,-1 0 0,1 1 0,0-1 0,-1 1 0,1-1 0,-1 1 0,0-1 0,1 1 0,-1-1 0,1 1 0,-1-1 0,0 1 0,1-1 1,-1 1-1,0 0 0,0-1 0,1 1 0,-1-1 0,0 1 0,0 1 0,4 12-26,-1 0 0,-1 1 0,-1-1 0,1 27 0,-1-9 19,0 9 46,-1 0 0,-1 0 0,-11 59 0,9-84-3,2-8 54,-1 0 0,1 0-1,-2 1 1,1-1 0,-1-1 0,-5 12-1,8-19-69,-1 1 0,1 0 0,0-1 0,-1 1 0,1-1 0,0 1 0,-1-1 0,1 1 0,-1-1-1,1 1 1,-1-1 0,1 0 0,-1 1 0,0-1 0,1 0 0,-1 1 0,1-1 0,-1 0 0,0 0 0,1 1 0,-1-1-1,0 0 1,1 0 0,-1 0 0,0 0 0,1 0 0,-1 0 0,0 0 0,1 0 0,-1 0 0,0 0 0,1-1 0,-1 1-1,0 0 1,1 0 0,-1 0 0,1-1 0,-1 1 0,0 0 0,1-1 0,-1 1 0,1-1 0,-1 1 0,1-1 0,-1 1-1,1-1 1,-1 1 0,0-2 0,-3-3 40,0-1 0,0 0 0,-5-12 0,4 10-20,1-1 20,-1 0 0,-5-19 0,7 19-148,0 1-1,0 0 1,-5-8-1,27 56-316,-14-27 413,1 0-1,9 14 0,-9-18 55,0 0 0,1-1 0,0 0 0,0-1-1,1 1 1,0-1 0,0-1 0,1 1 0,0-1 0,0-1-1,0 0 1,0 0 0,1-1 0,0 0 0,0-1-1,20 5 1,-18-6-196,0 0-1,22 0 1,7-4-3707,-38 2 3255,0 0 0,0 0-1,0-1 1,0 1 0,0-1 0,0 0-1,-1 0 1,1 0 0,0 0-1,0-1 1,-1 1 0,1-1-1,4-3 1,11-7-3056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00.107"/>
    </inkml:context>
    <inkml:brush xml:id="br0">
      <inkml:brushProperty name="width" value="0.05" units="cm"/>
      <inkml:brushProperty name="height" value="0.05" units="cm"/>
      <inkml:brushProperty name="color" value="#FF0066"/>
    </inkml:brush>
  </inkml:definitions>
  <inkml:trace contextRef="#ctx0" brushRef="#br0">37 181 13312,'-36'-7'4927,"50"2"-3839,28-4-320,-4 2 864,4-7-1056,24-2 480,48-10-608,28 1-352,-10 4-64,-4-5-2368,14 11 1280,-1 6-3999,1 9 2815,-23 9-5312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02.838"/>
    </inkml:context>
    <inkml:brush xml:id="br0">
      <inkml:brushProperty name="width" value="0.05" units="cm"/>
      <inkml:brushProperty name="height" value="0.05" units="cm"/>
      <inkml:brushProperty name="color" value="#FF0066"/>
    </inkml:brush>
  </inkml:definitions>
  <inkml:trace contextRef="#ctx0" brushRef="#br0">227 15 4992,'7'-3'1378,"-8"4"-788,-6 2 3479,10 1-3697,-1 1 0,0 0 1,0 1-1,-1-1 0,1 0 0,-1 0 0,0 1 1,-1-1-1,1 0 0,-1 1 0,0-1 1,-1 8-1,1 5 133,-6 78 1493,-21 122 0,20-173-1562,-16 83 750,-73 232 1,44-238-1100,23-61 1117,62-125-1367,-4 10-10,-12 21 117,-1-2 161,1 1 1,41-58 0,-46 76 9,0 0 86,21-22 0,-29 34-171,0 0 0,0 1 0,0 0 0,1-1 0,-1 2 1,1-1-1,0 0 0,-1 1 0,1 0 0,9-2 0,-13 3-23,0 1 1,0 0-1,0 0 1,0 0-1,0 0 1,0 0-1,0 0 1,0 0-1,0 0 1,0 0-1,0 1 1,0-1-1,0 0 1,0 1-1,0-1 1,-1 0-1,1 1 1,0 0-1,2 0 1,-2 1 13,1-1 1,-1 1-1,1 0 1,-1 0-1,0 0 1,1 0-1,-1-1 1,1 5-1,2 4 103,-2-1-1,1 1 0,1 13 1,-4-20-76,28 201 630,-26-194-651,0 0 1,0 0 0,1-1-1,0 0 1,0 1 0,6 10-1,-7-17-10,0 1 0,1-1 1,-1 0-1,0 0 0,1 0 0,0 0 0,0 0 0,0 0 0,0-1 0,0 0 0,0 1 0,0-1 0,1 0 0,0-1 0,-1 1 0,1 0 0,0-1 0,6 2 0,-1-2-3,-1 0-1,1-1 1,-1 0 0,1 0 0,-1 0-1,1-1 1,-1-1 0,11-2 0,-6 0-1,1-1 1,-1 0 0,0-1 0,17-10 0,-4-2-60,0-1 1,-1-1-1,37-38 0,14-29-112,-48 52 178,-13 22-37,-15 13 11,0 0 0,0 0 0,0 0 0,0 0 0,1 0 0,-1 0 1,0 0-1,0 0 0,0 0 0,0 0 0,0 0 0,1 0 0,-1 0 0,0 0 1,0 0-1,0 0 0,0 0 0,1 0 0,-1 0 0,0 0 0,0 0 1,0 0-1,0 0 0,0 0 0,0 1 0,1-1 0,-1 0 0,0 0 1,0 0-1,0 0 0,0 0 0,0 0 0,0 1 0,0-1 0,0 0 0,0 0 1,0 0-1,1 0 0,-1 1 0,0-1 0,0 0 0,0 0 0,0 0 1,0 0-1,0 0 0,0 1 0,0-1 0,-1 6-101,1 0 1,-1 0-1,-2 11 0,2-12 134,-20 132-43,19-118 41,2 1 0,0-1 0,1 0 0,0 0 0,6 25 0,-6-42-26,0 0 0,-1 1 1,1-1-1,0 0 0,0 0 1,0 1-1,0-1 0,1 0 1,-1 0-1,1 0 0,-1 0 1,1-1-1,0 1 0,-1 0 1,4 2-1,-4-4 14,-1 0 1,0 0 0,1 1-1,-1-1 1,0 0 0,1 0-1,-1 0 1,0 1-1,1-1 1,-1 0 0,1 0-1,-1 0 1,0 0-1,1 0 1,-1 0 0,0 0-1,1 0 1,-1 0 0,1 0-1,-1 0 1,0 0-1,1 0 1,-1 0 0,1 0-1,-1 0 1,0 0-1,1-1 1,0 1 0,7-11 126,-6 7-147,0-1 1,-1 1-1,0 0 1,0-1-1,1-4 1,-1-28-140,-1 0 0,-10-69 1,8 96 73,1 0 0,-1 0 1,-1 1-1,0-1 0,0 1 1,-7-13-1,5 7-24,4 11 63,0 1-1,0 0 1,0 0-1,0 0 1,0 0 0,-1 0-1,0 0 1,1 0-1,-1 0 1,-3-3-1,5 11-195,3 3 238,0 1 0,0-1 0,1 0 0,0 0 0,9 13 0,-12-19 0,1 1 0,0-1 1,0 0-1,0 0 0,0 0 0,0 0 1,0 0-1,1 0 0,-1 0 0,1-1 1,-1 1-1,1-1 0,-1 0 0,1 0 1,0 0-1,0 0 0,0 0 0,-1-1 1,1 1-1,0-1 0,0 0 0,4 1 1,-4-2 31,0 0 1,0 1-1,0-1 1,0 0-1,0 0 1,0-1 0,0 1-1,-1-1 1,1 1-1,0-1 1,-1 0 0,4-3-1,3-4 93,15-18 1,-6 6-48,38-35 150,75-57 0,-128 111-232,20-16 8,-1-1-1,34-39 1,-13-4 78,-33 48-71,-2 3 18,14-25 0,-9 6 15,-2 0 0,-1-2 1,-1 1-1,8-61 0,-8-9 27,-8 87-94,-2-1 1,1 1-1,-2 0 0,-5-26 0,5 35 5,1 1-1,0 0 1,-1 0 0,0 0 0,0 0 0,0 0-1,-1 1 1,1-1 0,-1 0 0,-4-3-1,6 6 5,1 0 0,-1 0 0,0 0 0,0 1-1,0-1 1,0 0 0,0 1 0,0-1 0,0 0-1,0 1 1,0-1 0,0 1 0,0 0 0,0-1-1,0 1 1,0 0 0,-1-1 0,1 1 0,0 0-1,0 0 1,0 0 0,0 0 0,-1 0 0,1 1-1,0-1 1,0 0 0,0 0 0,0 1 0,0-1-1,0 1 1,0-1 0,0 1 0,0-1 0,0 1-1,0 0 1,0-1 0,0 1 0,0 0 0,-1 1-1,-1 2-10,-1 0 0,1 1 0,0-1 0,0 1 0,0-1 0,-2 8 1,-7 18 11,2 0 0,-7 32 1,7-14 23,1 0 0,2 0 0,3 1 0,2-1 0,6 86 0,0-94 35,3 0-1,1-1 0,1 0 0,3 0 1,1-1-1,1-1 0,26 47 0,-35-75-34,0 1-1,1-1 0,0 0 0,0 0 0,1-1 0,0 0 0,1 0 0,0 0 0,0-1 0,0 0 0,1-1 0,0 0 0,12 6 0,-17-10-13,1 0 0,-1 0-1,1-1 1,-1 1 0,1-1 0,0 0 0,-1 0-1,1-1 1,0 1 0,0-1 0,-1 0-1,1-1 1,0 1 0,0-1 0,-1 0 0,1 0-1,0 0 1,-1 0 0,1-1 0,-1 0-1,0 0 1,1 0 0,5-5 0,9-7-3,23-20 0,-7 4-4,-13 12 1,146-111 0,25 8 421,-185 117-382,-7 3-34,1 0 0,0 0 0,-1 0 1,1 0-1,-1-1 0,1 1 1,-1 0-1,1 0 0,-1-1 0,0 1 1,0-1-1,1 1 0,-1-1 1,1-3-1,-2 5-10,0-1 0,1 1 0,-1 0 0,0 0-1,0 0 1,0-1 0,0 1 0,0 0 0,0 0 0,0 0 0,0-1 0,0 1 0,0 0 0,0 0 0,0-1 0,0 1 0,0 0 0,0 0 0,0-1 0,0 1-1,0 0 1,0 0 0,0 0 0,0-1 0,-1 1 0,1 0 0,0 0 0,0 0 0,0-1 0,0 1 0,-1 0 0,-7-2-230,-20 8-115,12-1 346,0 1 0,0 0 0,1 1-1,0 1 1,1 0 0,-1 1 0,2 1 0,-1 0-1,1 1 1,1 1 0,0 0 0,-15 20 0,0 4 55,1 1 0,2 1-1,-28 61 1,43-80-70,0-1-1,1 2 1,1-1-1,1 1 1,-6 31-1,11-49 22,1 0 1,0 0-1,0 0 0,0 0 0,0 0 1,0 0-1,1 0 0,-1 0 0,0 0 0,1 0 1,0 0-1,-1 0 0,1 0 0,1 1 1,-1-2-1,-1 0 1,1 0 0,0-1 0,-1 1 0,1 0-1,0-1 1,0 1 0,0-1 0,0 1 0,-1-1-1,1 1 1,0-1 0,0 0 0,0 0 0,0 1-1,0-1 1,0 0 0,0 0 0,0 0 0,0 0-1,0 0 1,0 0 0,0 0 0,0 0 0,0 0-1,0-1 1,0 1 0,0 0 0,1-1-1,4-1-24,0-1-1,0 1 0,0-1 1,0 0-1,0-1 0,-1 0 1,7-5-1,9-13-12,-1-1-1,-1-1 1,24-37-1,-25 33 109,123-195 17,-107 159 14,-3-2-1,23-71 0,-30 66-145,-3-2 1,-3-1 0,15-141-1,-33 205 58,1 5-11,-1 1 0,1-1-1,-1 0 1,-1 0-1,1 0 1,-2-7-1,2 12-4,0-1 0,0 1 0,0 0 0,0-1-1,0 1 1,0 0 0,-1-1 0,1 1 0,0 0-1,0-1 1,0 1 0,0 0 0,-1-1 0,1 1-1,0 0 1,0-1 0,-1 1 0,1 0 0,0 0-1,0-1 1,-1 1 0,1 0 0,0 0 0,-1-1-1,-5 7-41,-4 21 4,-1 32 61,3 0-1,2 0 0,3 0 1,6 80-1,4-69 134,3 0 0,3 0 0,27 83 0,-30-120-117,-4-12 19,0 0 0,2-1 1,15 31-1,-21-47-28,0-1 1,0 0-1,0 0 0,0 0 1,1-1-1,4 6 0,-6-8-20,-1 1-1,1-1 1,0 1-1,-1-1 1,1 1-1,0-1 1,0 0-1,0 1 1,0-1-1,-1 0 1,1 0 0,0 1-1,0-1 1,0 0-1,0 0 1,0 0-1,0 0 1,-1 0-1,1 0 1,0 0-1,0 0 1,0-1-1,0 1 1,0 0-1,-1-1 1,1 1-1,0 0 1,0-1-1,0 1 1,-1-1-1,1 1 1,0-1-1,-1 1 1,1-1-1,0-1 1,3-2 19,-1 0 0,0 0 0,0-1 0,0 1 0,-1-1 1,1 0-1,1-5 0,11-40 128,-10 34-99,4-15-83,1 0 1,2 1-1,1 1 1,28-48-1,-40 75 10,0 1 0,0-1 0,0 1 0,0-1 0,0 1 0,0 0 0,0-1 0,1 1 0,-1 0 0,0 0-1,1 0 1,-1 0 0,1 0 0,-1 0 0,1 0 0,0 1 0,-1-1 0,1 1 0,0-1 0,-1 1 0,1-1 0,0 1 0,0 0 0,0 0 0,-1 0 0,1 0 0,0 0-1,0 0 1,-1 1 0,1-1 0,0 0 0,0 1 0,-1 0 0,1-1 0,0 1 0,-1 0 0,1 0 0,-1 0 0,1 0 0,-1 0 0,1 0 0,-1 0 0,0 0 0,0 1-1,0-1 1,1 0 0,-1 1 0,0-1 0,-1 1 0,2 1 0,3 8 47,0 0 1,-1 1-1,0-1 1,-1 1-1,3 16 0,4 61 83,-8-63 9,-1 1 0,-3 33 0,0-50-102,1 0 1,-1 0 0,0 0 0,-1-1-1,0 1 1,-1-1 0,0 1 0,-10 16-1,13-24-8,-1 0-1,1 0 1,-1 0-1,0 0 1,1 0-1,-1 0 1,0-1 0,0 1-1,0-1 1,0 1-1,-1-1 1,1 0-1,0 0 1,-5 2-1,6-3 2,-1 1 0,0-1 0,1 0 1,-1 1-1,1-1 0,-1 0 0,0 0 0,1 0 0,-1 0 0,0 0 0,1 0 0,-1-1 1,1 1-1,-1-1 0,0 1 0,1-1 0,-3-1 0,0 1-9,1-1-1,0-1 1,0 1 0,0 0-1,1-1 1,-1 0-1,-3-4 1,0 0 10,1-1-1,0 0 1,1 0-1,0 0 1,-5-13 0,8 18-4,-1-2-4,1 0-1,-1 0 1,1 0 0,0 0 0,0-5 0,1 9-8,0 0-1,0 0 1,0 0 0,0 1 0,0-1 0,0 0 0,0 0 0,1 0-1,-1 0 1,0 1 0,0-1 0,1 0 0,-1 0 0,1 0-1,-1 1 1,1-1 0,-1 0 0,1 1 0,-1-1 0,1 0 0,-1 1-1,1-1 1,0 1 0,-1-1 0,1 1 0,0-1 0,0 1-1,-1 0 1,1-1 0,0 1 0,0 0 0,0 0 0,0-1 0,-1 1-1,1 0 1,2 0 0,3 0-5,-1 0 1,1 1-1,0-1 0,0 1 1,-1 0-1,1 1 0,7 2 1,260 72-395,-153-48-2301,-60-11-2347,-42-11 648,0-1-1,31 5 1,-9-6-235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06.326"/>
    </inkml:context>
    <inkml:brush xml:id="br0">
      <inkml:brushProperty name="width" value="0.05" units="cm"/>
      <inkml:brushProperty name="height" value="0.05" units="cm"/>
      <inkml:brushProperty name="color" value="#FF0066"/>
    </inkml:brush>
  </inkml:definitions>
  <inkml:trace contextRef="#ctx0" brushRef="#br0">21 1195 1728,'-20'22'3520,"20"-19"-2821,1-1 1,-1 1 0,1 0-1,-1-1 1,0 1-1,0 0 1,0 0-1,-2 13 8243,3-18-7907,27-51 1253,2-6-2040,2 1 1,3 2 0,54-67 0,-71 101-217,1 1 0,1 0 0,1 2 0,1 1 1,0 0-1,1 2 0,1 0 0,1 2 0,0 1 1,31-12-1,-51 23-19,-1 1 1,1-1-1,0 1 1,-1 0-1,1 1 0,0-1 1,6 1-1,-9 0-6,-1 0 0,1 0 0,-1 1 0,0-1 0,1 0 0,-1 1 0,1-1-1,-1 1 1,0-1 0,1 1 0,-1 0 0,0 0 0,0-1 0,0 1 0,1 0 0,-1 0 0,0 0 0,0 0 0,0 0-1,-1 1 1,1-1 0,0 0 0,0 0 0,-1 1 0,1-1 0,0 0 0,-1 1 0,1-1 0,-1 2 0,3 17 64,-1 0 0,-1 1 1,-1-1-1,-4 31 1,4-51-72,-5 43 220,-13 49 1,-5 37 282,22-115-412,1-14-85,0 0 1,0 0 0,0 0 0,0 0 0,0 0 0,0 0-1,0 0 1,0 0 0,0 1 0,0-1 0,0 0 0,0 0-1,0 0 1,0 0 0,1 0 0,-1 0 0,0 0 0,0 0-1,0 1 1,0-1 0,0 0 0,0 0 0,0 0 0,0 0 0,0 0-1,0 0 1,0 0 0,0 0 0,1 0 0,-1 0 0,0 0-1,0 0 1,0 0 0,0 0 0,0 0 0,0 0 0,0 0-1,0 0 1,0 0 0,1 0 0,-1 0 0,0 0 0,0 0-1,0 0 1,0 0 0,0 0 0,0 0 0,0 0 0,1 0 0,-1 0-1,0 0 1,0 0 0,0 0 0,0 0 0,0 0 0,0 0-1,0 0 1,5-4 45,8-17 15,-1-1 0,16-39 0,-9 17-39,3-2 56,41-67 1,-53 98-116,1 0 1,1 0-1,0 1 1,1 0-1,1 1 1,0 1 0,26-18-1,-36 27 30,0 1-1,0 0 1,1 0 0,-1 0-1,1 0 1,0 0 0,-1 1-1,7-1 1,-10 2 3,1 0 1,-1 0-1,0 0 0,0 0 1,1 0-1,-1 0 0,0 0 1,0 0-1,1 1 1,-1-1-1,0 1 0,0-1 1,0 1-1,0-1 0,1 1 1,-1 0-1,0-1 0,0 1 1,0 0-1,0 0 0,-1 0 1,1 0-1,0 0 0,0 0 1,0 0-1,-1 0 0,1 0 1,-1 0-1,1 0 0,-1 0 1,1 0-1,-1 1 1,1-1-1,-1 0 0,0 0 1,0 3-1,2 9 20,-1 0-1,-1 0 1,-2 25 0,-9 43 190,7-60-170,-4 27 96,-1 2 100,-5 92-1,13-141-214,1 0 0,1 1 0,-1-1-1,0 1 1,0-1 0,0 0 0,1 1-1,-1-1 1,0 0 0,1 0 0,0 1-1,-1-1 1,1 0 0,0 0-1,-1 0 1,1 0 0,2 2 0,-3-2-24,1-1 1,0 1-1,0-1 1,0 0-1,-1 0 1,1 1-1,0-1 1,0 0-1,0 0 1,0 0-1,0 0 1,0 0 0,-1 0-1,1 0 1,0 0-1,0 0 1,0 0-1,0 0 1,0-1-1,-1 1 1,1 0-1,0-1 1,0 1-1,0-1 1,-1 1-1,1 0 1,0-1 0,-1 0-1,1 1 1,1-2-1,33-29 49,-1-2-1,54-66 0,-63 69 19,-11 14-32,26-32-104,62-56-1,-41 48 66,-60 56 3,-1 0 0,0-1 0,1 1 0,-1-1 0,0 1 0,1 0 0,-1-1 0,1 1 0,-1 0 0,0-1 0,1 1 0,-1 0 0,1 0 0,-1-1 0,1 1 0,-1 0 0,1 0 0,-1 0 0,1 0 0,-1 0 0,1 0 0,0 0 0,-1 0-1,1 0 1,-1 0 0,1 0 0,-1 0 0,1 0 0,-1 0 0,1 0 0,-1 0 0,1 1 0,-1-1 0,1 0 0,-1 0 0,1 1 0,-1-1 0,0 0 0,1 1 0,-1-1 0,1 0 0,-1 1 0,0-1 0,1 1 0,-1-1 0,0 1 0,1-1 0,0 3-12,0 0 1,0 0-1,0-1 1,-1 1-1,1 0 1,-1 0-1,1 0 1,-1 5-1,-4 165 329,3-126-348,4 75 514,-3-121-472,0 0 1,0 0-1,0-1 0,0 1 1,0 0-1,0 0 0,0 0 1,1 0-1,-1-1 0,0 1 1,0 0-1,1 0 0,-1-1 1,1 1-1,-1 0 0,0 0 1,1-1-1,0 1 0,-1 0 1,1-1-1,-1 1 1,1-1-1,0 1 0,-1-1 1,1 1-1,0-1 0,1 1 1,-1-1-1,0 0 0,0 0 0,0 0 0,0 0 1,0-1-1,0 1 0,0 0 0,0-1 0,0 1 1,0-1-1,0 1 0,0-1 0,0 1 0,0-1 1,0 0-1,-1 1 0,1-1 0,0 0 1,0 0-1,-1 0 0,2-1 0,1-2 5,0-1 0,0 0 0,0 0 0,0 0 1,-1 0-1,4-9 0,-1-1-1,51-139 55,-17 41-291,-37 107 222,0 1 0,0-1 0,1 1 0,0 0 0,0 0-1,0 0 1,1 0 0,6-6 0,-10 11-4,0 0 1,0 0-1,0 0 1,0-1 0,0 1-1,0 0 1,0 0-1,0 0 1,1 0-1,-1-1 1,0 1 0,0 0-1,0 0 1,0 0-1,1 0 1,-1 0-1,0 0 1,0 0-1,0 0 1,0 0 0,1-1-1,-1 1 1,0 0-1,0 0 1,0 0-1,1 0 1,-1 0 0,0 0-1,0 0 1,0 0-1,1 0 1,-1 0-1,0 0 1,0 1-1,0-1 1,0 0 0,1 0-1,-1 0 1,0 0-1,0 0 1,0 0-1,0 0 1,1 0 0,-1 1-1,0-1 1,0 0-1,0 0 1,0 0-1,0 0 1,0 0-1,1 1 1,-1-1 0,0 0-1,0 0 1,0 0-1,0 0 1,0 1-1,0-1 1,1 14-135,-1-11 113,0 40 64,2 0 1,1 0-1,3 0 0,1-1 0,14 45 0,-19-82-13,0 1 0,1 0 0,-1-1 0,1 0 0,0 1-1,0-1 1,1 0 0,5 5 0,-6-7-8,0 0 0,0 0 0,0-1 1,0 0-1,1 1 0,-1-1 0,1 0 0,-1-1 1,1 1-1,0-1 0,0 0 0,0 0 0,7 2 0,0-3-7,-1 0-1,0-1 0,0 0 1,0 0-1,0-1 1,0 0-1,0-1 0,0 0 1,-1-1-1,1 1 0,8-7 1,17-9 27,43-32 0,-76 50-37,55-43-20,-2-2-1,66-74 1,-70 69-4,-43 43-11,-5 6 26,0 0 1,-1 0 0,1 0-1,-1-1 1,0 1-1,0-1 1,0 1-1,0-1 1,0 0-1,1-4 1,-3 7 8,0 0 1,0 0-1,-1 0 1,1 0-1,0 0 1,0 0-1,0 0 1,0 0-1,0 0 1,0 0-1,-1-1 1,1 1-1,0 0 1,0 0-1,0 0 1,0 0-1,0 0 1,-1 0-1,1 0 1,0 1-1,0-1 1,0 0-1,0 0 1,0 0-1,-1 0 1,1 0-1,0 0 1,0 0-1,0 0 1,0 0-1,0 0 1,0 0-1,-1 0 1,1 1-1,0-1 1,0 0-1,0 0 1,0 0-1,0 0 1,0 0-1,0 0 1,0 0-1,0 1 0,0-1 1,0 0-1,0 0 1,-7 7 13,-2 3-20,1 2 0,0-1 1,0 1-1,1 0 0,1 0 0,-10 27 0,-19 85-35,30-101 43,1-6-13,1 0 1,0-1-1,1 1 0,1 0 0,1 26 1,1-37 11,0-1 0,0 0 0,0 1 0,0-1 0,1 0 1,0 1-1,0-1 0,1 0 0,3 5 0,-4-7 5,0 0 0,1 0 0,-1 0 0,1-1 0,0 1 0,0 0 0,0-1 0,1 0 0,-1 0 0,0 0 0,1 0 0,-1-1 0,1 1 0,4 0 0,-2 0 10,0-1 0,0-1 0,-1 1 0,1-1 0,0 0 0,0 0 0,0-1 0,0 1 0,-1-1 0,10-3 0,4-2 51,32-16 0,-24 8-80,-1 0 0,0-2 0,39-33 1,59-66-92,-91 83 70,-2-1 0,-2-2 0,-1 0 0,30-51-1,-14 0 73,-22 38-78,-1-1 0,-3-1 0,19-83 0,-18 44-139,12-155 0,-31 234 139,1 7 12,-1-1 0,1 0 0,-1 1 0,0-1 0,-1 1-1,1-1 1,0 0 0,-2-4 0,-3 0-71,0 8-17,3 1 107,1 1 0,0-1 1,0 0-1,0 1 0,0-1 0,1 1 1,-1-1-1,0 1 0,1-1 1,-1 1-1,0 1 0,-11 39 67,2-1 0,2 2-1,-4 71 1,13 137-76,5-167 112,31 156-1,-33-224-82,1 1 0,0-1 0,1 0 1,0-1-1,1 0 0,1 0 0,1 0 0,14 19 0,-17-27 9,1 0 0,-1 0 1,1 0-1,1-1 0,-1 0 0,1 0 0,0-1 0,0 0 1,1-1-1,-1 0 0,1 0 0,0 0 0,0-1 0,0-1 0,1 0 1,11 2-1,-9-3-4,-1-1 1,0 0-1,1 0 1,-1-1-1,0 0 1,0-1-1,1-1 1,-1 0-1,15-6 0,-13 3-21,1-1 0,-1 0 0,-1 0 0,1-2 0,-1 0 0,18-17 0,-14 10-55,-1-1 0,-1-1 0,-1 0 0,0-1 1,-1 0-1,-1-1 0,-1 0 0,-1-1 0,11-35 0,-18 47 41,1 0 0,-2 0-1,1 0 1,-1 0-1,-1-1 1,0 1-1,-1-13 1,1 19 4,-1 0 0,1 0 0,-1 0-1,0-1 1,0 1 0,0 0 0,0 1 0,0-1 0,-1 0 0,1 0-1,-1 0 1,0 1 0,0-1 0,0 1 0,0 0 0,0-1-1,-1 1 1,1 0 0,0 0 0,-1 0 0,0 1 0,0-1 0,1 1-1,-1-1 1,-4 0 0,0 0 9,0 0 0,0 1-1,-1 0 1,1 1 0,0 0-1,0 0 1,0 0 0,0 1-1,0 0 1,0 0 0,0 1-1,0 0 1,0 0 0,0 1-1,1-1 1,-1 1 0,-7 5 0,6-3 14,1 0 0,0 0 0,0 1 0,0 0 0,1 0 0,0 1 0,0-1 0,0 1 1,1 1-1,0-1 0,1 1 0,-1 0 0,-3 11 0,3-6 8,1 1-1,1 0 1,0 0 0,1 0-1,0 0 1,1 0-1,1 0 1,0 1 0,1-1-1,1 0 1,0 0 0,6 21-1,-4-24-15,0 1-1,0-1 1,1 0 0,1-1-1,0 1 1,0-1 0,1-1-1,0 1 1,1-1 0,0 0-1,0-1 1,1 1 0,0-2-1,0 1 1,13 6-1,-13-9 49,0 0-1,0 0 1,1-1-1,-1-1 1,1 1-1,0-1 1,0-1-1,0 0 1,11 1-1,-13-3-28,0 0-1,0-1 0,0 0 0,0 0 0,0 0 1,0-1-1,0 0 0,0-1 0,-1 0 0,1 0 1,13-8-1,105-75-122,-69 44 74,42-27 132,124-84 260,-220 151-358,-2 2-3,0 0 1,0-1-1,0 0 0,0 1 1,0-1-1,0 0 1,0 1-1,0-1 0,0 0 1,-1 0-1,1 0 0,0 0 1,0 0-1,-1 0 0,1 0 1,0-2-1,-1 3-2,0 0 0,0 0 0,0-1 0,0 1 0,0 0-1,0 0 1,0 0 0,0 0 0,0 0 0,0 0 0,0-1 0,0 1 0,0 0 0,0 0 0,0 0-1,0 0 1,-1 0 0,1 0 0,0 0 0,0 0 0,0 0 0,0-1 0,0 1 0,0 0 0,0 0-1,0 0 1,-1 0 0,1 0 0,0 0 0,0 0 0,0 0 0,0 0 0,0 0 0,0 0 0,-1 0-1,1 0 1,0 0 0,0 0 0,0 0 0,0 0 0,0 0 0,0 0 0,-1 0 0,1 0 0,0 0-1,0 0 1,0 0 0,0 0 0,0 0 0,0 1 0,0-1 0,-1 0 0,1 0 0,0 0 0,0 0-1,0 0 1,-9 6-120,8-5 102,-10 8-4,1 0-1,0 1 0,1 0 0,-1 1 0,2 0 0,0 0 1,-13 23-1,7-4-2,0 1 1,-10 37 0,19-55 34,2 0-1,0 0 1,0 0 0,1 1 0,1 0 0,0-1 0,1 1 0,2 18-1,-2-28 1,1 1 0,0 0 0,0-1 0,0 1-1,1-1 1,0 0 0,-1 1 0,2-1-1,-1 0 1,0 0 0,1 0 0,0 0 0,0-1-1,0 1 1,0-1 0,0 0 0,1 0-1,0 0 1,-1 0 0,1 0 0,0-1-1,0 0 1,1 0 0,-1 0 0,0 0 0,1-1-1,8 3 1,-5-3-11,1 1-1,-1-1 0,1-1 1,-1 0-1,1 0 1,-1-1-1,1 1 1,-1-2-1,16-4 1,-19 5-7,-1-1 0,1 0 0,-1 0 0,0 0 0,0 0 0,0-1 1,0 0-1,0 0 0,0 0 0,-1 0 0,1-1 0,-1 1 0,0-1 1,0 0-1,0 0 0,-1 0 0,1 0 0,-1 0 0,2-7 0,0-4-20,-1-1-1,0 0 1,-2 1-1,0-1 0,0 0 1,-2 0-1,0 0 0,-5-23 1,5 30 3,-2 1 0,1 0 0,-1 0 0,0 0 0,0 0 0,-1 0 0,0 1 0,-1-1 0,0 1 0,0 0 0,0 1 0,-9-9 0,3 5-17,0 1 0,0 0-1,-1 1 1,0 0 0,-1 1 0,-18-8 0,26 13 0,-12-7-57,17 4 118,8-2 69,15-2-52,0 0 0,0 2 0,31-6 0,-27 7-25,-2 0 85,49-5 1,-65 10-73,1 1 0,-1 0 0,1 0 1,0 1-1,-1 1 0,1-1 0,-1 2 1,13 4-1,-16-5 18,-1 1 0,0 0 0,-1 0 0,1 0 0,-1 0 0,1 1 0,-1 0-1,0 0 1,0 0 0,0 1 0,-1-1 0,0 1 0,0 0 0,0 0 0,0 0 0,-1 0 0,0 0 0,0 1 0,0-1 0,1 10 0,1 8 117,-1 1 0,-1 0-1,-2 38 1,0-38-209,0-23 40,2 8 134,-2-9-114,0 1 0,0-1 1,1 0-1,-1 0 0,0 0 0,1 0 0,-1 0 0,0 0 0,1 0 0,-1 0 0,0 0 0,1 0 0,-1 0 0,0 0 1,1 0-1,-1 0 0,0-1 0,1 1 0,-1 0 0,0 0 0,0 0 0,1 0 0,-1-1 0,0 1 0,0 0 0,1 0 1,-1 0-1,0-1 0,0 1 0,1 0 0,-1 0 0,0-1 0,0 1 0,18-17-29,0-1 0,17-24 0,-21 24-69,1 1 0,0 1 0,21-17 0,51-31-39,-71 53 112,0 2 0,0 0 0,32-11 0,-44 18 16,-1 1-1,1 0 1,0 1-1,0-1 1,0 1-1,-1-1 1,1 1-1,0 0 1,0 1-1,7 0 1,-10 0 2,0-1 0,1 0 0,-1 1 0,1-1 0,-1 1 0,0 0 0,1 0 0,-1-1 0,0 1 0,0 0 0,0 0 0,1 0 0,-1 0 0,0 0 0,0 1 0,0-1 0,-1 0 0,1 0 0,0 1 0,0-1 0,-1 0 0,1 1 0,-1-1 0,1 1 0,-1-1 0,0 1 0,1-1 0,-1 2 0,5 38 235,2-1-1,20 63 1,-21-85-210,16 33-1,-20-48-15,-1 0 5,1 0 0,0 0 1,0 0-1,0 0 0,1 0 1,-1 0-1,0-1 1,1 1-1,0-1 0,0 0 1,3 3-1,-4-4-16,-1 0 0,1 0 0,-1-1 0,1 1 0,0-1 0,-1 1 0,1-1 0,-1 1 0,1-1 0,0 0 0,-1 0 0,1 0 0,0 0 1,-1 0-1,1 0 0,0 0 0,-1 0 0,1-1 0,0 1 0,-1-1 0,1 1 0,-1-1 0,1 0 0,-1 0 0,1 1 0,1-3 0,3-2 20,0 0 0,0 0 0,-1-1 1,1 0-1,-2 0 0,1 0 0,6-12 0,0-3-21,9-27 0,6-13 39,-7 22-151,-10 19 90,17-26-1,-25 45 21,-1 0 0,1 1 0,-1-1 0,1 0 0,-1 1 0,1-1 0,-1 0 0,1 1 0,0-1 0,-1 1 0,1-1 0,0 1 0,-1-1 0,1 1 0,0-1 0,0 1 0,0 0 0,-1-1 0,1 1 0,0 0 0,0 0 0,0 0-1,0 0 1,1 0 0,-1 0-6,0 0-1,1 1 0,-1-1 1,0 1-1,1-1 0,-1 1 0,0 0 1,0 0-1,0-1 0,0 1 1,1 0-1,-1 0 0,1 2 0,4 4-37,-1 0 0,0 0 0,7 15 0,3 12 95,-1 1 0,-2 1 0,-1 0 0,-2 0 0,5 39 0,-12-61-15,-1 0 0,0-1-1,-1 1 1,0 0-1,-4 20 1,3-29-43,0 0 1,0 0 0,0-1-1,-1 1 1,1 0-1,-1-1 1,0 0-1,0 1 1,-1-1-1,0 0 1,1 0 0,-1 0-1,0 0 1,-1-1-1,1 1 1,-1-1-1,1 0 1,-8 5-1,8-7-37,0 0-1,0 1 0,0-1 0,0 0 0,0-1 1,0 1-1,-1 0 0,1-1 0,0 0 0,0 0 1,-1 0-1,1 0 0,0 0 0,0-1 0,-1 1 1,1-1-1,0 0 0,0 0 0,0 0 0,0 0 1,0-1-1,0 1 0,-4-4 0,-2-2 15,0 0 1,0-1-1,1 0 0,0 0 0,-9-14 0,8 4 29,9 17 35,0-1 0,-1 1 1,1-1-1,-1 1 0,0 0 0,1-1 0,-1 1 0,0 0 1,0-1-1,0 1 0,0 0 0,0 0 0,-2-2 0,-3-3 292,7 3 71,0 3-365,0 0 0,0-1 0,-1 1 0,1 0 1,0 0-1,-1 0 0,1 0 0,0 0 0,0 0 0,-1 0 0,1 0 0,0 1 0,-1-1 0,1 0 0,0 0 0,1 1 0,33 17 101,-23-11-165,24 9-1,225 78-317,-147-57-3123,-42-11-5314,-34-10 279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09.894"/>
    </inkml:context>
    <inkml:brush xml:id="br0">
      <inkml:brushProperty name="width" value="0.05" units="cm"/>
      <inkml:brushProperty name="height" value="0.05" units="cm"/>
      <inkml:brushProperty name="color" value="#FF0066"/>
    </inkml:brush>
  </inkml:definitions>
  <inkml:trace contextRef="#ctx0" brushRef="#br0">15 1691 5216,'-3'1'588,"2"-1"-493,1 0 0,-1 1-1,1-1 1,-1 0 0,1 0-1,-1 0 1,1 0 0,-1 0-1,1 1 1,-1-1-1,1 0 1,-1 0 0,1 1-1,-1-1 1,1 0 0,0 1-1,-1-1 1,1 0 0,0 1-1,-1-1 1,1 1 0,0-1-1,-1 0 1,1 2 1466,2-2-313,8 0 81,0-1 0,0 0 0,16-4 0,-8 0-530,0-2-1,27-11 1,-30 10-584,-1-1 0,1 0 1,-1-1-1,-1 0 0,0-2 0,0 1 1,-1-1-1,10-15 0,8-12 195,35-61 0,104-191 390,-17-22-261,-34-2 559,-117 311-1089,2-6 92,0 1 1,-1-1 0,0 0 0,1-16 0,-3 26-96,0-1 0,0 0 0,0 1 0,0-1 0,0 0 0,0 1 0,0-1 0,0 0 0,0 1 0,0-1 0,0 1 0,0-1 0,0 0 0,-1 1 0,1-1 0,0 1 0,0-1 1,-1 1-1,1-1 0,0 1 0,-1-1 0,1 1 0,-1-1 0,1 1 0,-1-1 0,1 1 0,-1-1 0,1 1 0,-1 0 0,1 0 0,-1-1 0,1 1 0,-1 0 0,0 0 0,0-1 0,-1 1-8,1 1-1,-1-1 0,1 1 0,0 0 0,-1-1 0,1 1 0,0 0 0,-1 0 0,1 0 0,0-1 1,0 1-1,0 1 0,0-1 0,0 0 0,0 0 0,0 0 0,0 0 0,0 1 0,0 1 1,-9 15-28,1 0 0,-13 37 1,-10 47 267,27-85-158,-3 10-3,-54 222 561,49-170-343,3 1 0,0 120 0,10-181-207,2-1 0,0 0 0,7 30 1,-8-44-62,1 1 0,-1-1 1,1 1-1,-1-1 1,1 0-1,1 0 1,-1 0-1,1 0 0,-1 0 1,1-1-1,0 1 1,0-1-1,1 0 1,-1 0-1,1 0 0,-1 0 1,1-1-1,0 1 1,7 2-1,-6-3 19,1 0 1,0-1-1,0 0 0,-1 0 0,1-1 0,0 1 1,0-1-1,0 0 0,0-1 0,0 0 1,-1 0-1,12-3 0,1-2-13,-1-1-1,28-15 1,-2-1-27,-2-3-1,72-58 1,57-81 3,-155 147-17,6-5-85,-38 46-286,-4 9 467,2 1-1,1 0 1,2 2-1,-24 71 1,36-93-63,1 1 0,0-1 0,1 1 0,0 0 0,1 0 0,1 0 0,0 0 0,4 24 0,-3-32 5,0-1 0,0 1 1,1 0-1,0-1 0,0 1 1,0-1-1,1 1 0,0-1 1,0 0-1,0 0 0,1-1 1,-1 1-1,1-1 0,0 1 1,0-1-1,1 0 0,-1-1 1,1 1-1,0-1 0,0 0 1,0 0-1,9 4 0,-9-6 1,-1 0 0,1 0-1,0 0 1,-1 0-1,1-1 1,0 1-1,-1-1 1,1 0-1,0-1 1,0 1-1,-1-1 1,1 0-1,5-2 1,-7 2-27,1 0 0,-1-1 0,0 1 1,0-1-1,0 0 0,0 0 0,0 0 0,-1 0 0,1 0 1,0 0-1,-1-1 0,0 1 0,1-1 0,-1 0 0,0 0 1,-1 1-1,1-1 0,2-6 0,1-7-37,-1-1-1,0 1 1,-1-1-1,-1 0 1,0 0-1,-2-17 1,-11-103-325,9 119 304,-2 0 0,0 0 0,0 0-1,-12-25 1,12 32 2,-1 1 0,-1 0-1,0 1 1,0-1 0,-1 1 0,0 0-1,0 1 1,-13-11 0,20 18 41,-3-1-46,1 0 1,-1 0 0,0 0-1,1 0 1,-1 0 0,-3-1-1,32 12 27,1 0-1,0-2 0,32 4 0,84 5-82,-118-14 99,60 5 63,210 14 200,-95-29-113,-37 0 784,-168 9-897,0 1 0,-1 0 0,1 0 0,0 0 0,0 1 0,-8 4 0,9-4-24,-7 4 18,0 1 0,1 0 0,0 0-1,0 1 1,1 0 0,-14 19 0,-41 68 65,52-76-95,11-19 9,-29 47-164,-38 82-1,64-121 163,1 0 1,0 1 0,1-1-1,-2 17 1,3-22 16,1-1 1,0 0-1,0 1 0,0-1 0,0 0 1,0 1-1,1-1 0,-1 0 1,1 1-1,0-1 0,0 0 1,1 0-1,-1 0 0,0 0 0,1 0 1,3 5-1,-4-7 3,0 0 1,1 0-1,-1 0 0,0 0 1,1 0-1,-1 0 0,0-1 1,1 1-1,-1 0 0,1-1 1,-1 1-1,1-1 0,-1 1 1,1-1-1,0 0 0,-1 0 1,1 0-1,-1 0 0,1 0 1,0 0-1,-1 0 0,1 0 1,-1-1-1,1 1 0,0 0 1,-1-1-1,1 0 0,-1 1 1,1-1-1,-1 0 0,2-1 1,2-1-26,0 0 0,0-1 1,0 0-1,-1 0 0,1 0 1,6-9-1,-2 0-55,-1-1 0,0-1-1,0 1 1,8-25 0,-9 20-10,1 1-1,14-24 1,-22 41 80,1-1-14,1 0 0,-1 0 0,0 0-1,1 0 1,-1 1 0,1-1 0,4-3 0,-6 5 4,0 0 0,1 0 0,-1-1 1,0 1-1,1 0 0,-1 0 0,0 0 1,1 0-1,-1 0 0,0 0 0,1 0 1,-1 0-1,0 0 0,1 0 1,-1 0-1,0 0 0,1 0 0,-1 0 1,0 0-1,1 1 0,-1-1 0,1 0 1,8 11-63,-6-6 105,-1 1 0,0-1 0,0 1 0,0 0 0,-1 0 0,1-1 0,-2 1 0,1 0 0,0 0 0,-1 0 1,-1 11-1,-2 7 168,-10 39 0,4-24-148,-76 316 492,77-328-499,-1 0 1,-24 48-1,26-63-46,0 0 1,0-1 0,-1 0-1,-1-1 1,0 1-1,0-1 1,-1-1 0,-13 11-1,14-15-43,1 0 1,0-1-1,-1 0 1,0 0-1,0 0 0,0-1 1,0-1-1,-1 0 1,1 0-1,-1-1 0,1 0 1,-17 0-1,19-2-1,1 1 0,-1 0 0,1-1 0,0-1 0,0 1 0,-1-1 0,1 0-1,0 0 1,1 0 0,-1-1 0,0 0 0,1 0 0,-1-1 0,1 0 0,0 0 0,0 0 0,1 0-1,-1-1 1,1 1 0,-5-8 0,7 8 12,-1 1 0,1-1-1,0 0 1,1-1 0,-1 1-1,1 0 1,0-1 0,0 1-1,0 0 1,0-1 0,1 1 0,0-1-1,0 1 1,1-6 0,0 2 1,0 1 0,1 0 1,0 1-1,1-1 1,0 0-1,0 1 0,0-1 1,5-6-1,6-7-13,2 1 0,0 1 0,0 1 0,23-19 0,-15 17-9,1 0 0,1 1-1,0 1 1,2 2 0,0 0-1,58-20 1,185-35 139,-96 30-64,-142 31-17,-1-1 1,1-2 0,-2-1-1,59-33 1,-81 39 29,0 0 0,-1 0 0,1-1-1,-1 0 1,-1-1 0,1 0 0,-2 0 0,1 0 0,-1-1 0,-1 0 0,0 0 0,0-1 0,5-16 0,-4 7 61,-1 0 1,-1 0-1,-1-1 0,-1 0 1,0 1-1,-3-34 1,0 44-131,0 0 0,0 0 0,-1 1 0,-7-19 0,9 27 21,0 1-1,0-1 1,0 0-1,-1 1 1,1-1-1,0 0 1,-1 1-1,1-1 1,0 0-1,-1 1 1,1-1-1,-1 1 1,1-1-1,-1 1 1,1-1-1,-1 1 1,0-1-1,1 1 1,-1 0-1,0-1 1,1 1-1,-2-1 1,1 1 1,0 0 0,1 1 1,-1-1-1,0 0 0,1 0 0,-1 0 0,0 1 1,1-1-1,-1 0 0,0 1 0,1-1 1,-1 0-1,1 1 0,-1-1 0,0 1 1,1-1-1,-1 1 0,0 0 0,-2 3 12,0 0-1,1 0 0,-1 1 0,1-1 1,-3 8-1,0 3-34,0 0 0,2 1 0,-1-1 0,2 1 0,-1 22 0,3-26 27,0 0 1,1 0-1,1-1 0,0 1 1,0 0-1,2-1 0,-1 1 1,6 11-1,-7-19 20,1 0 1,-1 1-1,1-1 0,0 0 0,0 0 1,0-1-1,0 1 0,1-1 0,-1 1 0,1-1 1,0 0-1,0-1 0,0 1 0,1-1 1,-1 1-1,1-1 0,-1 0 0,1-1 1,8 3-1,5-1 1,-1-1 0,1 0 0,0-1 1,21-2-1,-15 0 15,1-1 0,-1-1 0,0-1 0,0-1 0,0-2 0,-1 0 0,0-1 0,0-2 0,-1 0 0,0-1 0,-1-2 0,0 0 0,-1-1 0,25-23 0,88-98 287,-25 22-89,-77 83-177,51-64 1,-67 74-83,-1-1 0,0-1 0,-2 0 1,14-35-1,-11 14 39,-2-1 0,-1 0-1,-3-1 1,-1 0 0,-2 0 0,-1-53 0,-5 88 3,0 2-27,1-1-1,-2 1 1,1-1 0,-1 1 0,-1-1-1,0 1 1,-3-11 0,5 18 11,0 0 0,-1 1 0,1-1 1,0 0-1,0 1 0,-1-1 0,1 1 0,0-1 1,-1 0-1,1 1 0,-1-1 0,1 1 1,-1-1-1,1 1 0,-1 0 0,1-1 0,-1 1 1,0-1-1,1 1 0,-1 0 0,1-1 0,-1 1 1,0 0-1,1 0 0,-1 0 0,0-1 0,1 1 1,-1 0-1,0 0 0,0 0 0,1 0 1,-1 0-1,0 0 0,1 0 0,-1 1 0,0-1 1,1 0-1,-1 0 0,0 0 0,1 1 0,-2-1 1,0 2-5,-1-1 0,1 1 0,0 0 0,0 0 0,-1 0 0,1 0 0,0 0 0,1 0 0,-3 4 0,-5 10-28,1 1 1,0 0-1,2 0 0,0 1 1,-4 18-1,-32 155-78,35-147 120,3 0 1,1 65-1,5-56 98,14 84 0,-12-117-89,1 0-1,0 0 1,2-1 0,0 0 0,1 0 0,1 0 0,13 21-1,-17-33-20,1 1-1,0-1 0,0 0 0,0-1 0,1 1 1,0-1-1,0-1 0,13 9 0,-15-11 3,-1-1 0,1 0 0,0 0 0,0 0 0,0-1 0,0 0 0,0 0 0,1 0 0,-1-1 0,0 1-1,0-1 1,1 0 0,-1-1 0,0 1 0,9-3 0,-4 0 3,0-1 0,0 0 0,-1-1 0,1 0-1,-1 0 1,-1-1 0,1 0 0,-1-1 0,0 1 0,13-16 0,0-2-28,-1-1 0,20-34 0,-14 18-65,-2-2 1,-1 0-1,-3-2 1,-1 0 0,12-51-1,115-481-280,-129 497 495,8-123 1,-24 197-84,-1 0 0,0 0 0,0 0 0,-1 0-1,1-1 1,-4-9 0,4 16-39,0 0 0,0-1 0,0 1 0,0 0 0,0 0 0,0 0 0,0 0 0,0-1 1,0 1-1,-1 0 0,1 0 0,0 0 0,0 0 0,0 0 0,0 0 0,0-1 0,0 1 0,0 0 0,-1 0 0,1 0 0,0 0 0,0 0 0,0 0 0,0 0 0,0 0 0,-1 0 0,1 0 0,0 0 0,0 0 1,0-1-1,0 1 0,-1 0 0,1 0 0,0 0 0,0 0 0,0 1 0,0-1 0,-1 0 0,1 0 0,0 0 0,0 0 0,0 0 0,0 0 0,-1 0 0,1 0 0,0 0 0,0 0 0,0 0 0,0 0 0,0 1 1,-1-1-1,1 0 0,0 0 0,0 0 0,0 0 0,0 0 0,0 0 0,0 1 0,0-1 0,0 0 0,0 0 0,0 0 0,-1 1 0,-6 11-40,-12 33 118,1 0-1,3 1 1,-18 85 0,-7 148 452,24-152-470,-13 72 192,-11 85-8,28-135-160,3-27 19,5-70 153,4-50-304,1-4-187,3-7 182,-1 1 0,0-1-1,-1 0 1,0 0 0,0 0 0,0-16-1,2-5-10,9-47-38,45-150 1,-44 194 176,-14 31-67,1 0 0,0 0 0,1 0 1,-1 0-1,0 0 0,0 0 0,1 0 0,-1 1 1,1-1-1,-1 0 0,1 1 0,2-2 0,-3 3-3,0-1-1,0 1 0,0 0 1,0 0-1,-1 0 0,1 0 1,0-1-1,0 1 0,0 1 1,0-1-1,0 0 0,-1 0 0,1 0 1,0 0-1,0 1 0,0-1 1,0 0-1,-1 1 0,1-1 1,0 0-1,0 1 0,-1-1 1,1 1-1,0-1 0,-1 1 0,1 0 1,0-1-1,-1 1 0,1 0 1,0 0-1,2 4 25,-1-1 0,1 1 0,3 9 0,-2-5 36,7 13 12,9 22 48,3-1 0,34 51 1,-48-83-126,0 1 1,0-1-1,1-1 1,1 1-1,0-2 0,0 0 1,0 0-1,1-1 1,1 0-1,-1-1 1,1 0-1,15 4 1,-20-8 6,0-1-1,0 0 1,0 0 0,0-1 0,0 0-1,0 0 1,1-1 0,-1-1 0,0 1-1,0-1 1,1 0 0,-1-1 0,0 0-1,0 0 1,8-4 0,-7 2-4,0-1 1,-1 0 0,0 0-1,0-1 1,0 0-1,-1 0 1,0 0-1,0-1 1,0 0 0,-1-1-1,0 0 1,7-13-1,2-7-115,-2-1 0,-1-1 0,10-37 0,-21 63 101,1-1-1,0 0 0,-1 0 0,0-1 0,0 1 1,-1 0-1,1 0 0,-1 0 0,0-1 1,-1 1-1,1 0 0,-1 0 0,0 0 0,0 0 1,-1 0-1,0 0 0,1 0 0,-4-5 0,2 1-58,2 7 79,1 0-1,-1 1 1,0-1-1,1 0 1,-1 1-1,0-1 1,0 1-1,-1-3 1,1 4-8,1 0 1,-1-1 0,1 1 0,-1 0 0,1 0 0,-1-1 0,1 1-1,-1 0 1,1 0 0,-1 0 0,1 0 0,-1 0 0,0-1 0,1 1-1,-1 0 1,1 0 0,-1 1 0,1-1 0,-1 0 0,1 0 0,-1 0-1,0 0 1,1 0 0,-1 1 0,1-1 0,-1 0 0,1 0 0,-1 1-1,1-1 1,-1 0 0,1 1 0,0-1 0,-1 1 0,-3 2-1,1 0 0,0 0 0,0 0 0,1 1 1,-1-1-1,1 1 0,-1 0 0,1 0 0,0 0 1,0 0-1,1 0 0,-1 0 0,1 0 0,0 0 0,0 7 1,-2 7 23,1 1 1,1 24 0,1-22-16,1 0 0,5 28 0,-5-43-9,0 0-1,0 0 1,1-1-1,0 1 1,0-1-1,0 0 1,1 1-1,0-1 1,0 0-1,0 0 1,0 0-1,1-1 1,6 6-1,-9-8 5,1-1 1,0 0-1,1 0 0,-1 0 0,0 0 1,0 0-1,0 0 0,1 0 0,-1-1 1,0 1-1,0-1 0,1 0 0,-1 1 1,1-1-1,-1 0 0,0-1 0,1 1 1,-1 0-1,0-1 0,1 1 0,-1-1 1,0 0-1,0 1 0,1-1 1,-1 0-1,3-2 0,5-4 40,0 0 0,0 0 0,17-17 0,-17 16-36,15-15-33,1 2 0,1 1 0,1 1 0,1 1 0,36-17 0,-49 28 71,9-4 117,1 0 0,0 2 0,29-6-1,-47 13-123,0 1-1,-1 0 0,1 0 0,0 1 0,0 0 0,0 0 0,-1 1 0,1 0 0,0 0 0,0 1 0,-1 0 0,1 1 0,-1-1 1,0 1-1,12 7 0,0 4 54,-2 0 0,0 1-1,0 1 1,-1 0 0,20 29 0,-19-23-26,2-1-1,40 36 1,-41-43-68,2-1 0,0 0 0,1-1 0,0-2 0,0 0 0,1-1 0,24 6 0,-14-7-1160,0-1 0,1-2 0,0-1 0,47 0 0,-75-4 833,26-2-2895,-31 2 3060,1 0 1,-1 0 0,1 0 0,0 0 0,-1 0 0,1-1 0,0 1-1,-1 0 1,1 0 0,-1-1 0,1 1 0,-1 0 0,1-1 0,0 1-1,-1 0 1,1-1 0,-1 1 0,0-1 0,1 1 0,-1-1 0,1 1-1,-1-1 1,0 1 0,1-1 0,-1 1 0,0-1 0,1 0 0,-1 1-1,0-1 1,0 1 0,0-1 0,0 0 0,0 1 0,0-1 0,0 0-1,0 1 1,0-1 0,0 0 0,0 0 0,-1-2-542,0 0 0,-1-1 0,1 1 0,-1 0 0,0 0 0,1 0 0,-2 0 0,-3-5 0,-24-21-1960,27 27 2405,-50-40-4071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10.262"/>
    </inkml:context>
    <inkml:brush xml:id="br0">
      <inkml:brushProperty name="width" value="0.05" units="cm"/>
      <inkml:brushProperty name="height" value="0.05" units="cm"/>
      <inkml:brushProperty name="color" value="#FF0066"/>
    </inkml:brush>
  </inkml:definitions>
  <inkml:trace contextRef="#ctx0" brushRef="#br0">39 6 12384,'-38'-5'4575,"43"10"-3551,14-2-288,9-3 1504,25 6-1376,8-3 1344,9-3-1280,7 0-96,31 0-512,25-3-736,-10-3 224,-19 6-2176,-20-3 1280,-17 3-3808,-24 0 2721,-9-5-6081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10.589"/>
    </inkml:context>
    <inkml:brush xml:id="br0">
      <inkml:brushProperty name="width" value="0.05" units="cm"/>
      <inkml:brushProperty name="height" value="0.05" units="cm"/>
      <inkml:brushProperty name="color" value="#FF0066"/>
    </inkml:brush>
  </inkml:definitions>
  <inkml:trace contextRef="#ctx0" brushRef="#br0">1 270 13536,'5'5'5023,"46"-5"-3903,73-5-320,-30 1 704,15-10-992,38-7 0,52-12-320,-16-9-352,11-4 96,25 5-5280,-21 2 2945,1 9-6305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49.919"/>
    </inkml:context>
    <inkml:brush xml:id="br0">
      <inkml:brushProperty name="width" value="0.05" units="cm"/>
      <inkml:brushProperty name="height" value="0.05" units="cm"/>
    </inkml:brush>
  </inkml:definitions>
  <inkml:trace contextRef="#ctx0" brushRef="#br0">15 520 3136,'-1'1'80,"0"-1"-11,1 0 0,-1 0 0,1 1 0,0-1 0,-1 0 0,1 0 0,-1 0 0,1 0 0,-1 0-1,1 0 1,-1 0 0,1 0 0,-1 0 0,1 0 0,-1 0 0,1 0 0,-1 0 0,1 0 0,-1 0-1,1 0 1,-1 0 0,1-1 0,-1 1 0,1 0 0,-1-1 0,11-4 4755,5-6-4169,18-14-1,-20 10-461,0 0 1,0 0-1,-2-1 0,0-1 1,12-24-1,-13 23-132,55-108 316,-22 40-578,-33 74 44,-5 8 96,-5 4 61,0 0 1,1 0-1,-1 0 0,0 0 0,0 0 1,0 0-1,0 1 0,0-1 0,0 0 1,1 0-1,-1 0 0,0 0 0,0 0 1,0 0-1,0 0 0,0 0 0,0 1 1,0-1-1,0 0 0,0 0 0,1 0 1,-1 0-1,0 0 0,0 0 0,0 1 1,0-1-1,0 0 0,0 0 0,0 0 1,0 0-1,0 0 0,0 1 0,0-1 1,0 0-1,0 0 0,0 0 1,0 0-1,0 0 0,0 1 0,-1 13 204,-5 27 0,1-13-126,-69 348 1125,43-237-1089,9-12 98,4-27 40,4-13-50,7-39 222,-14 52 1,20-99-369,1 0 0,0 0 1,-1 0-1,1 1 0,0-1 1,-1 0-1,0 0 0,1 0 1,-1 0-1,1-1 0,-1 1 1,-1 1-1,2-1-30,-1-1 1,1 0-1,0 0 1,0 0-1,0 0 0,-1 0 1,1 0-1,0 0 0,0 0 1,-1 0-1,1 0 0,0 0 1,0 0-1,-1 0 0,1 0 1,0 0-1,0 0 0,-1 0 1,1 0-1,0 0 0,0 0 1,-1 0-1,1 0 0,0-1 1,0 1-1,-1 0 0,1 0 1,0 0-1,0 0 0,0 0 1,0-1-1,-1 1 1,0-2 41,0 0 1,-1 0-1,1 0 1,0 0-1,0 0 1,1 0 0,-1 0-1,0 0 1,0-5-1,-1-19 62,0 0-1,2 0 0,4-36 0,-3 61-128,21-146 90,-17 120-70,41-159 75,43-89-108,22 12-478,-103 248 426,0 1 0,0 0 0,1 1 0,1-1 0,23-22 0,-30 34 44,0-1-1,0 1 1,1 0-1,-1 0 1,1 0-1,-1 1 1,1-1-1,0 1 1,0 0-1,0 0 1,0 0-1,0 1 1,0-1-1,0 1 1,0 0-1,0 0 1,0 0-1,0 0 1,0 1-1,0 0 1,-1 0-1,1 0 1,0 0-1,0 1 1,-1-1-1,1 1 1,0 0-1,-1 0 1,0 0-1,1 1 1,-1-1-1,0 1 1,0 0-1,-1-1 1,1 1-1,0 1 0,-1-1 1,3 5-1,-1-1 21,0 2 0,0-1 1,-1 0-1,0 1 0,4 15 0,3 46 22,-9-61-23,2 25 54,-2 0-1,0-1 1,-3 1 0,0 0 0,-3 0-1,0-1 1,-3 1 0,-12 36-1,16-60-5,0 0 0,0 0-1,-1-1 1,0 0-1,-1 1 1,-10 11-1,13-16-6,-1-2 0,0 1-1,0 0 1,0-1 0,0 0 0,0 0 0,-1 0-1,1 0 1,-1-1 0,0 0 0,0 0 0,0 0-1,0 0 1,-9 1 0,3-1-29,-1-1-1,0 0 1,0-1 0,0 0-1,0-1 1,0 0 0,-20-6-1,32 7-22,0 0 0,-1 0-1,1 0 1,-1 0 0,1 0-1,0-1 1,-1 1 0,1 0-1,-1 0 1,1 0 0,-1 0 0,1 0-1,0 0 1,-1 0 0,1 0-1,-1 0 1,1 1 0,0-1-1,-1 0 1,1 0 0,-1 0-1,1 0 1,0 0 0,-1 1-1,1-1 1,0 0 0,-1 0-1,1 1 1,0-1 0,-1 0-1,1 1 1,0-1 0,0 0-1,-1 1 1,1-1 0,0 0-1,0 1 1,0-1 0,-1 1-1,1-1 1,0 0 0,0 1-1,0-1 1,0 1 0,0-1-1,0 0 1,0 1 0,0-1-1,0 1 1,0-1 0,0 1-1,0-1 1,0 0 0,0 1-1,0-1 1,1 1 0,-1-1-1,0 0 1,0 1 0,1 0-1,4 9-116,8 15 34,10 31-1,68 183 198,-84-223-64,1 0 0,1-1 0,0 1 0,21 24 0,-25-34-13,1 0 1,0 0 0,0 0-1,1-1 1,-1 1-1,1-2 1,1 1 0,-1-1-1,0 0 1,1-1-1,0 1 1,9 1-1,1 0 49,0-2-1,1 0 0,-1-1 1,1 0-1,0-2 0,34-3 0,-42 1-24,-1 0-1,1 0 0,-1-1 1,0-1-1,0 1 0,0-2 1,-1 1-1,1-1 0,-1-1 0,0 0 1,-1 0-1,1-1 0,11-11 1,-6 1-2,-1-1 0,-1 0 0,0 0 1,-2-1-1,0-1 0,13-36 0,-16 38-8,-1-1-1,-1 1 1,3-30-1,-7 39-12,0-1-1,-1 1 1,0-1-1,0 0 1,-1 1 0,-1-1-1,0 1 1,-4-15-1,5 22-42,0 0 0,1 0 0,-1 0-1,0 0 1,-1 0 0,1 0 0,0 0-1,-1 0 1,1 0 0,-1 0-1,1 1 1,-1-1 0,0 1 0,1-1-1,-1 1 1,0-1 0,0 1 0,-4-2-1,3 3-8,0-1 0,0 0-1,0 1 1,0 0-1,0-1 1,0 1 0,0 1-1,0-1 1,0 0-1,0 1 1,0-1-1,-5 2 1,-1 2-16,1-1 0,-1 1 0,1 1 0,0 0 0,0 0 0,0 0 0,-10 10-1,5-1 46,1-1-1,0 2 1,2-1-1,-1 2 1,2-1-1,0 1 1,1 1-1,0 0 1,2 0 0,0 0-1,1 1 1,0-1-1,2 1 1,0 1-1,1-1 1,0 34-1,3-43 12,0 0 0,0-1-1,1 1 1,0-1 0,1 0 0,0 1-1,0-1 1,0 0 0,1-1-1,0 1 1,1 0 0,0-1 0,0 0-1,0-1 1,1 1 0,0-1 0,1 0-1,-1 0 1,1-1 0,0 0 0,0 0-1,1 0 1,-1-1 0,1 0 0,0-1-1,0 0 1,1 0 0,-1-1-1,0 0 1,1 0 0,-1-1 0,12 1-1,-17-2 8,13 1 108,0 0 0,0-2 1,24-2-1,-35 2-107,-1 0 0,0 0 0,1 0 0,-1-1 0,0 1 0,0-1 0,0 0 0,0-1 0,0 1 0,-1 0 0,1-1 0,0 0 0,-1 0 0,0 0 0,0 0 0,0-1 0,4-6 0,4-9 93,-1 0 1,-1-1 0,8-24-1,13-65 45,-10 36-174,-16 57-45,2 0 0,0 0 1,0 1-1,2-1 0,0 2 1,0-1-1,16-19 0,-21 32 39,-1-1 0,1 1-1,-1 0 1,1 0 0,0 0-1,0 0 1,0 1-1,0-1 1,0 1 0,0 0-1,0 0 1,1 0 0,-1 0-1,0 0 1,1 1-1,-1-1 1,0 1 0,1 0-1,-1 0 1,1 0 0,-1 1-1,0-1 1,6 2-1,2 1 10,0 1 0,0-1 1,-1 2-1,0-1 0,19 13 0,7 4-62,-23-14 47,0 0 0,0 1 0,-1 1 0,17 16 0,-28-25 35,18 18 146,-19-17-141,1-1-1,-1 1 0,0-1 0,1 0 1,-1 1-1,0-1 0,1 0 1,-1 1-1,1-1 0,-1 0 0,1 0 1,-1 1-1,1-1 0,-1 0 1,1 0-1,-1 0 0,1 0 0,-1 0 1,1 1-1,-1-1 0,1 0 1,-1 0-1,1 0 0,-1-1 1,1 1-1,-1 0 0,1 0 0,-1 0 1,1 0-1,-1 0 0,1 0 1,-1-1-1,1 1 0,0-1 0,-1-2 42,-1-1-1,1 0 1,-1 0-1,0 1 1,-2-7-1,2 7-45,-1-3 7,0 1 0,-1-1 0,1 1 0,-1-1 0,-1 1 0,1 0 0,-1 0 0,1 0 0,-1 1 0,-1-1 0,1 1 0,-1 0 0,0 1 0,1-1 0,-2 1 0,1-1 0,0 2 0,-7-4 0,8 4-39,0 1 0,-1-1-1,1 1 1,0 0 0,-1 0 0,1 0 0,0 0 0,-1 1-1,1 0 1,-1 0 0,1 0 0,-1 1 0,1-1 0,-1 1-1,1 0 1,0 0 0,-1 1 0,1-1 0,0 1 0,0 0 0,0 0-1,0 0 1,0 1 0,1-1 0,-5 5 0,-4 5-41,1 1 0,1 0-1,0 0 1,1 1 0,0 0 0,-10 26 0,6-10 64,2 1 1,-11 48-1,6 14 128,14-79-147,2 0-1,-1 0 1,2 0 0,4 27 0,-5-39 34,1 0 0,-1 0 1,1 1-1,0-1 0,0 0 0,0 0 1,0 0-1,0 0 0,0 0 0,0 0 1,1 0-1,-1 0 0,1-1 0,-1 1 1,1-1-1,0 1 0,-1-1 0,4 2 1,-4-2 8,1-1 1,0 1-1,-1-1 1,1 1 0,0-1-1,0 1 1,0-1-1,0 0 1,-1 0 0,1 0-1,0 0 1,0-1-1,0 1 1,0 0-1,-1-1 1,1 1 0,0-1-1,0 0 1,-1 1-1,1-1 1,0 0 0,-1 0-1,3-2 1,4-3 26,-1 0 1,0 0-1,-1-1 1,1 1-1,-1-2 1,-1 1-1,1-1 1,7-14-1,1-7 70,12-36-1,-21 53-83,18-53-5,14-71 0,-22 47-837,-15 106 721,2 0 1,0 0 0,1-1 0,1 1-1,6 16 1,2 3 194,22 41 0,-30-69-93,1 0 0,0 0 0,0 0 0,1 0 0,0-1 0,0 0 1,1 0-1,0 0 0,0-1 0,1 0 0,9 6 0,-13-10 5,-1 0 1,1 0-1,0-1 1,0 1-1,0-1 1,0 0-1,0 0 1,0 0-1,0 0 1,0-1-1,0 1 1,0-1-1,1 0 1,-1 0-1,0-1 1,0 0-1,0 1 1,0-1-1,0 0 1,0-1-1,0 1 1,0-1-1,0 0 1,-1 0-1,1 0 1,-1 0 0,5-4-1,14-14-2,-1 0 0,23-31 0,-3 4-9,-35 43-21,-1 0 0,0 0 0,1 0 0,0 0 1,0 1-1,11-5 0,7-5-4,-24 13 25,-1-1 0,1 1 0,-1-1 1,0 0-1,1 1 0,-1-1 0,0 1 0,1 0 0,-1-1 0,0 1 0,0-1 0,1 1 1,-1 0-1,0 0 0,0-1 0,0 1 0,0 0 0,1 0 0,-1 0 0,0 0 1,-1 0-1,-2 2-38,0 0 0,0 0 1,1 1-1,-1-1 0,1 1 1,0 0-1,0 0 0,0 0 1,0 0-1,0 1 0,1-1 1,0 1-1,-1-1 0,1 1 0,1 0 1,-1 0-1,-2 5 0,-1 9-22,0-1-1,-4 33 1,6-34 46,2 0 0,0-1 1,1 17-1,0-26 3,1 0 0,0 0 0,0 0 0,0 0 0,1 0 1,0 0-1,0-1 0,1 1 0,-1-1 0,6 10 0,-4-11 11,-1 1 0,0-1 1,1 0-1,0 0 0,0 0 0,0-1 1,0 1-1,1-1 0,-1 0 0,1 0 0,0-1 1,0 1-1,0-1 0,0 0 0,0 0 1,0-1-1,1 0 0,-1 0 0,0 0 0,1 0 1,-1-1-1,1 0 0,7 0 0,4-4 89,0-1-1,0 0 0,-1-1 0,25-13 1,-23 9-70,-1-1 0,0-1 1,-1 0-1,0-1 0,-1-1 0,0 0 1,20-27-1,76-121 119,-12-18-81,-82 136-67,-1-1 0,9-47-1,16-104 90,-35 146-168,2-73-1,-11 97-364,3 26 439,0 0-1,0 0 0,0 0 0,0 0 0,0 0 1,0 0-1,0-1 0,0 1 0,0 0 0,0 0 1,0 0-1,0 0 0,0 0 0,0 0 0,0 0 1,0 0-1,0 0 0,0-1 0,0 1 0,-1 0 1,1 0-1,0 0 0,0 0 0,0 0 0,0 0 0,0 0 1,0 0-1,0 0 0,0 0 0,0 0 0,0 0 1,-1 0-1,1 0 0,0 0 0,0 0 0,0 0 1,0 0-1,0-1 0,0 1 0,0 1 0,-1-1 1,1 0-1,0 0 0,0 0 0,0 0 0,0 0 1,0 0-1,0 0 0,0 0 0,0 0 0,-1 0 1,1 0-1,0 0 0,0 0 0,0 0 0,-7 15-77,-58 216-466,33-112 524,16-59 11,3 1 1,3 1-1,2 0 0,3 0 1,5 99-1,2-127 64,2-1-1,1 0 0,2 0 0,12 38 0,-16-64-6,0 1 0,1-1 0,0 0 0,0 0 0,8 12 0,-11-18-21,0 1 0,0-1 0,1 1 0,-1-1 0,0 0 0,0 0 0,1 0 0,-1 0 0,1 0 0,-1 0 0,1 0 0,-1 0 0,1 0 0,0-1 0,-1 1 0,1 0 0,0-1 0,-1 0 0,1 1 0,0-1 0,0 0 0,0 0 0,-1 0 0,1 0 0,0 0 0,0-1 0,-1 1 0,1 0 0,0-1 0,-1 1 0,1-1 0,2-1 0,1-1 12,0-1 1,0 0 0,0 0 0,0 0 0,-1-1-1,1 1 1,6-11 0,25-44-68,-17 26 77,-1 3-22,-11 18-43,1-1 0,0 1 0,0 1 0,1-1-1,17-15 1,-26 27 13,0 0-1,0-1 0,0 1 0,1 0 0,-1-1 1,0 1-1,0 0 0,0 0 0,1 0 0,-1-1 1,0 1-1,0 0 0,1 0 0,-1 0 0,0-1 1,1 1-1,-1 0 0,0 0 0,0 0 0,1 0 1,-1 0-1,0 0 0,1 0 0,-1 0 0,0 0 1,1 0-1,-1 0 0,0 0 0,1 0 0,-1 0 1,0 0-1,1 0 0,-1 0 0,0 0 0,1 0 1,-1 1-1,0-1 0,0 0 0,1 0 1,-1 0-1,0 0 0,1 1 0,-1-1 0,0 0 1,0 0-1,0 1 0,1-1 0,-1 0 0,0 0 1,0 1-1,0-1 0,0 0 0,1 1 0,-1-1 1,0 0-1,0 1 0,0-1 0,1 23-228,-1-18 203,0 114 16,0-111-25,1 0 1,-1 0-1,2 0 0,1 9 1,-2-14 50,0 0 1,0 0 0,0 0 0,0 0-1,1 0 1,-1 0 0,1-1-1,0 1 1,0 0 0,0-1 0,0 0-1,4 4 1,0-1 50,1-1-1,-1 0 1,1 0-1,0 0 1,0-1-1,1-1 1,-1 1 0,1-1-1,12 2 1,-8-2-32,-1-1-1,1-1 1,-1 0 0,1-1 0,-1 0-1,13-3 1,-6 0-8,-1-1 0,0-1 1,-1-1-1,1 0 0,-1-1 0,0 0 0,-1-2 0,20-15 0,-9 3-63,26-31 0,3-2-98,-48 51 67,-5 9 15,-5 17-24,1-12 50,-4 25 38,3-22-12,0 0-1,2 0 0,-1 0 1,2 18-1,0-28 16,1 1 1,-1-1-1,1 1 1,0 0-1,0-1 0,0 1 1,0-1-1,1 0 1,-1 1-1,1-1 1,0 0-1,0 0 0,0 0 1,1 0-1,-1-1 1,1 1-1,-1 0 0,1-1 1,0 0-1,4 3 1,-6-4-1,0-1 1,-1 1 0,1-1-1,0 1 1,0-1-1,0 1 1,0-1 0,0 0-1,0 0 1,0 1 0,0-1-1,0 0 1,0 0 0,0 0-1,0 0 1,1 0-1,-1 0 1,0 0 0,0 0-1,0-1 1,0 1 0,1-1-1,0 0 10,-1 0 1,0 0-1,1 0 0,-1 0 0,0 0 0,0 0 1,0 0-1,0-1 0,0 1 0,0 0 0,0-1 1,0 1-1,0-2 0,1-2 11,0 0 1,0 0-1,-1 1 1,0-1-1,0 0 1,0 0-1,-1 0 0,0 0 1,0-6-1,-3-5-72,-10-32 0,11 38 46,0 7-3,1 0-1,-1 0 1,0 0-1,0 0 1,0 0-1,0 1 1,-1-1-1,1 0 1,-1 1-1,1 0 1,-1 0-1,0 0 1,0 0-1,0 0 1,-4-2-1,-20-15-56,26 18 53,1 1 0,-1-1 0,1 0 0,-1 0 0,1 1 0,-1-1 1,1 0-1,0 0 0,-1 1 0,1-1 0,0 0 0,0 0 0,-1 0 0,1 0 0,0 1 0,0-1 0,0 0 0,0 0 0,0 0 0,0 0 0,0 0 0,0 0 0,1 1 0,-1-1 0,0-1 0,13-19 39,-8 13-101,5-9 39,1 1 1,0 0-1,1 1 1,26-27-1,-31 36 7,1 0 1,-1 0-1,1 0 0,0 1 1,0 0-1,0 1 0,1 0 0,0 0 1,0 1-1,0 0 0,18-4 1,-25 7 13,-1 0 1,1 0 0,0 0-1,0 0 1,0 0-1,-1 0 1,1 1 0,0-1-1,0 1 1,-1-1-1,1 1 1,0 0 0,-1-1-1,1 1 1,-1 0 0,1 0-1,-1 0 1,1 0-1,-1 1 1,0-1 0,1 0-1,-1 0 1,0 1 0,0-1-1,0 1 1,0-1-1,0 1 1,-1-1 0,1 1-1,0 0 1,0 2-1,2 4-7,-1-1-1,-1 1 0,1 0 1,-1 0-1,-1 0 0,1 7 0,-4 24 50,-1-1 0,-10 43 0,9-56-52,4-13 23,1-11 55,0 1 0,0 0 1,0 0-1,0 0 0,-1 0 0,1-1 1,-1 1-1,1 0 0,-2 2 0,11-13 159,120-128 479,-102 105-866,2 1-1,54-47 1,-77 74 143,0-1 1,0 1-1,0 0 1,1 1-1,13-6 1,-19 8 9,0 1 1,1-1 0,-1 1-1,1 0 1,-1 0 0,1-1-1,-1 1 1,1 0-1,-1 0 1,1 1 0,-1-1-1,1 0 1,-1 0 0,1 1-1,-1-1 1,1 1-1,-1-1 1,0 1 0,1 0-1,-1-1 1,0 1 0,1 0-1,-1 0 1,0 0-1,0 0 1,0 0 0,0 0-1,0 0 1,0 0 0,0 1-1,0-1 1,-1 0-1,1 1 1,0-1 0,0 2-1,6 17 8,-1-1-1,-1 1 0,6 40 1,-3-7 6,-3-30 3,8 37 37,-11-53-32,0 0 0,1 0 0,0-1 0,0 1 0,1-1 0,5 8 1,-8-12 7,1 0 0,-1 0 0,1-1 0,0 1 0,-1-1 0,1 1 0,0-1 0,0 0 0,0 0 0,0 1 0,0-2 0,0 1 0,0 0 0,0 0 0,0 0 0,0-1 0,3 1 0,-3-1 3,-1 0 0,1 0 0,0-1 0,0 1 0,0 0 0,0-1 0,-1 1 0,1-1-1,0 1 1,-1-1 0,1 0 0,0 0 0,-1 0 0,1 0 0,-1 0 0,1 0 0,-1 0-1,1-1 1,-1 1 0,0 0 0,0-1 0,2-2 0,4-7 57,-1 1 0,0-2 1,-1 1-1,7-23 0,12-58 12,-21 76-70,77-284 7,-73 284-420,-3 18 130,-1 8 135,4 31-39,-4-16 121,19 167-24,-20-72 81,-2-72 37,0-27 50,-3 26 1,2-41-51,0 0 1,-1 0-1,1 0 1,-1-1 0,0 1-1,0 0 1,-1-1-1,1 1 1,-5 4 0,7-9-31,-1 0 0,1 0 0,-1-1 0,0 1 0,1 0 0,-1-1 1,1 1-1,-1-1 0,0 1 0,1-1 0,-1 1 0,0-1 0,0 0 1,1 1-1,-1-1 0,0 0 0,0 1 0,0-1 0,0 0 0,1 0 1,-1 0-1,0 0 0,0 0 0,0 0 0,0 0 0,1 0 0,-3 0 1,1-1 1,0 0 1,0 0-1,-1 0 1,1-1 0,0 1-1,1 0 1,-1-1 0,0 1-1,0-1 1,-1-2-1,-4-4-2,0 0 0,1-1-1,-9-17 1,-8-15-141,35 53 117,0-1 0,1 0 0,0-1-1,1 0 1,22 12 0,-26-18 27,1-1 0,-1 1 0,1-2 0,-1 0 0,1 0 0,18 0 1,-17 0-21,0-2 80,-1 0 0,1 0 0,0-1 0,-1-1 0,1 0 0,-1 0-1,1-1 1,-1-1 0,13-5 0,-4 0-833,0-2 1,-1 1-1,-1-2 1,18-15-1,-31 24-483,0-1 1,0 0-1,-1-1 0,0 1 1,7-10-1,-3 4-1879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50.277"/>
    </inkml:context>
    <inkml:brush xml:id="br0">
      <inkml:brushProperty name="width" value="0.05" units="cm"/>
      <inkml:brushProperty name="height" value="0.05" units="cm"/>
    </inkml:brush>
  </inkml:definitions>
  <inkml:trace contextRef="#ctx0" brushRef="#br0">44 139 8320,'-33'-45'3744,"23"39"-3232,10 3-512,5 3-96,5-9 448,4 0-160,0-6-96,5 6-32,-5-3 64,6 3-64,-12 0-1216,1 6 608,-12-6-3520,-3 9 2272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50.622"/>
    </inkml:context>
    <inkml:brush xml:id="br0">
      <inkml:brushProperty name="width" value="0.05" units="cm"/>
      <inkml:brushProperty name="height" value="0.05" units="cm"/>
    </inkml:brush>
  </inkml:definitions>
  <inkml:trace contextRef="#ctx0" brushRef="#br0">37 210 7712,'-36'-12'3520,"78"3"-3072,0 5 384,10-1-544,34-11 1376,-1 2-928,52-14 352,-4 7-609,13-8-159,-13 8-192,-5 0 64,-25 12-128,2-3-32,-21 7 0,-4 1-5887,-8 4 3199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53.642"/>
    </inkml:context>
    <inkml:brush xml:id="br0">
      <inkml:brushProperty name="width" value="0.05" units="cm"/>
      <inkml:brushProperty name="height" value="0.05" units="cm"/>
    </inkml:brush>
  </inkml:definitions>
  <inkml:trace contextRef="#ctx0" brushRef="#br0">12 1419 4160,'-2'2'171,"2"-2"-48,-1 1 1,1-1-1,-1 1 0,1 0 0,-1-1 1,0 1-1,1-1 0,-1 0 0,0 1 1,-3-2 3429,18-5-2158,11-5-83,-21 7-1179,0 0 0,0 0 0,0 0 0,0 0 0,-1 0 0,0-1 0,0 1 0,0-1 0,-1 0 0,1 0 0,-1 0 0,1-5 0,3-4 31,57-148 796,-33 82-633,28-65 663,-37 96-995,-38 168-719,15-93 691,-10 117 187,12-123 24,1 0 0,0 1 0,2-1 1,9 38-1,-11-56-121,-1 1 0,1-1 0,0 0 0,0 0 0,0 0 0,1 0-1,-1 0 1,0 0 0,1 0 0,1 2 0,-2-3-19,0 0 0,0-1 0,0 1 0,0 0 0,0-1 0,0 1 0,0-1-1,0 1 1,0-1 0,1 0 0,-1 1 0,0-1 0,0 0 0,0 0 0,0 0 0,1 0 0,-1 0-1,0 0 1,0 0 0,0 0 0,0 0 0,1 0 0,0-1 0,2-1 41,1 0 0,-1 0 0,0 0 0,-1-1 0,1 1 0,0-1 1,-1 0-1,1 0 0,-1 0 0,0 0 0,3-5 0,26-40 136,-2-2 1,26-58-1,-19 35-56,41-70-329,-61 120-131,-17 22 286,0 1 0,0-1 0,1 1 0,-1 0 0,0-1-1,0 1 1,1 0 0,-1-1 0,0 1 0,1 0 0,-1-1-1,1 1 1,-1 0 0,0 0 0,1 0 0,-1-1-1,1 1 1,-1 0 0,0 0 0,1 0 0,-1 0 0,1 0-1,-1 0 1,1 0 0,-1 0 0,1 0 0,-1 0-1,0 0 1,1 0 0,-1 0 0,1 0 0,-1 0 0,1 0-1,-1 0 1,0 1 0,1-1 0,-1 0 0,1 0-1,-1 1 1,0-1 0,1 0 0,-1 0 0,0 1 0,1-1-1,-1 0 1,0 1 0,0-1 0,1 0 0,-1 1 0,0-1-1,0 1 1,1-1 0,-1 1 0,10 27-260,10 48 1,-3-12 300,-13-53-25,25 75 84,-23-72 26,0-1 0,1 1-1,0-2 1,11 14 0,-17-24-61,1 0 1,0 0-1,-1 0 1,1 0-1,0-1 0,3 3 1,-4-4-30,0 1 0,-1-1 0,1 0 0,-1 1 0,1-1-1,0 0 1,-1 0 0,1 0 0,0 1 0,-1-1 0,1 0 0,0 0 0,-1 0 0,1 0 0,0 0 0,-1 0 0,1 0 0,0-1 0,-1 1 0,1 0 0,0 0 0,-1 0 0,1-1 0,0 1 0,-1 0 0,1-1 0,-1 1 0,1 0 0,-1-1 0,2 0 0,1-3 23,-1 1 0,1-1 0,-1 0 0,0 1 0,0-1 1,0 0-1,2-8 0,9-32 121,-12 38-134,10-39 92,-2 0-1,3-51 1,-6 59-129,-4 24-338,1-25 1,3 40 264,0 0 1,0 0-1,0-1 1,0 0-1,0 0 1,7 0-1,22 0 121,0-1 0,39-5 0,69-16 263,-97 13-128,-44 8-190,5-1-5,0 0 1,-1 0 0,1-1 0,-1 0-1,12-5 1,-15 8-320,-3 6 178,-3 9 76,3-14 65,-8 33 63,4-19-123,-3 29-1,6-37 74,-1 11 10,1 1 0,1-1 1,3 29-1,-3-43 14,1-1 1,-1 0 0,2 1-1,-1-1 1,0 0 0,1 1-1,-1-1 1,1 0 0,0 0-1,1-1 1,-1 1-1,1 0 1,-1-1 0,1 1-1,0-1 1,1 0 0,-1 0-1,0 0 1,1 0-1,0-1 1,4 3 0,-6-4 0,0-1 1,0 1 0,0-1-1,0 1 1,0-1 0,0 0-1,0 0 1,0 0-1,0 0 1,0 0 0,0 0-1,0-1 1,0 1 0,0-1-1,0 1 1,0-1-1,0 0 1,-1 0 0,1 0-1,0 0 1,0 0 0,-1 0-1,4-3 1,3-3 60,0 0-1,-1-1 1,9-10 0,-15 17-73,40-53 139,-2-2 0,-3-2-1,33-70 1,13-65-110,-66 151-37,93-246-10,-86 204-37,-17 57-114,-5 25 153,1-10-167,-2 12 165,0 0-1,0-1 0,-1 1 1,1 0-1,0 0 0,0 0 1,0-1-1,0 1 1,0 0-1,0 0 0,-1 0 1,1-1-1,0 1 0,0 0 1,0 0-1,0 0 0,-1 0 1,1 0-1,0-1 1,0 1-1,-1 0 0,1 0 1,0 0-1,0 0 0,0 0 1,-1 0-1,1 0 0,0 0 1,0 0-1,-1 0 1,1 0-1,0 0 0,0 0 1,-1 0-1,1 0-1,-1 0 0,1 0 1,-1 1-1,1-1 0,-1 0 0,1 0 0,0 0 0,-1 1 1,1-1-1,0 0 0,-1 0 0,1 1 0,0-1 0,-1 0 1,1 1-1,0-1 0,-1 0 0,1 1 0,0-1 1,0 0-1,-1 1 0,1 0 0,-8 12-77,1 1-1,1 1 1,-6 16 0,-64 244-275,65-229 333,-37 211 60,42-198-28,2 0 0,5 78 0,-1-128 46,0-4-1,0 0 0,1 0 0,-1 0 0,1 0 1,0 0-1,1 0 0,2 9 0,-3-14-26,-1 1 1,1-1-1,-1 1 0,1 0 1,-1-1-1,1 1 1,-1-1-1,1 0 0,0 1 1,-1-1-1,1 1 0,0-1 1,-1 0-1,1 0 0,0 1 1,0-1-1,-1 0 0,1 0 1,0 0-1,-1 0 0,1 0 1,0 0-1,0 0 0,-1 0 1,1 0-1,0 0 1,0 0-1,-1 0 0,1-1 1,0 1-1,-1 0 0,1 0 1,0-1-1,-1 1 0,1-1 1,0 1-1,0-1 0,8-6 50,-1-1 0,0 0 0,0-1 0,-1 0 0,0 0 0,8-12-1,3-5-35,-5 9-20,55-69 185,-19 34-92,-19 14-67,-2-2 0,-1 0 0,25-55 0,18-74-58,-36 81-17,100-277-51,-125 327-463,-27 120-187,-11 63 728,-88 352 293,46-281 766,69-204-657,8-16 241,13-22 170,-16 21-927,24-30-70,51-52 0,-77 86 167,0 0-1,0 0 1,0 0 0,-1 1 0,1-1-1,0 0 1,0 1 0,1-1-1,-1 1 1,0-1 0,0 1 0,0-1-1,0 1 1,0 0 0,0 0 0,1 0-1,-1-1 1,0 1 0,0 0-1,0 0 1,0 1 0,1-1 0,-1 0-1,0 0 1,0 1 0,0-1-1,0 0 1,0 1 0,0-1 0,1 1-1,-1-1 1,0 1 0,-1 0 0,1-1-1,0 1 1,0 0 0,0 0-1,0 0 1,1 1 0,3 5-29,1 0 0,-1 0 1,-1 0-1,6 10 0,-7-11 102,7 11 61,2-1 1,27 30-1,-15-18 27,-23-26-107,0-1-1,0 0 1,0 1-1,0-1 1,1 0-1,-1 0 1,0 0 0,1 0-1,-1 0 1,0 0-1,1 0 1,0-1-1,-1 1 1,1 0 0,-1-1-1,1 1 1,0-1-1,1 0 1,-1 0-156,-1 0 0,1 0 0,0-1 1,-1 1-1,1-1 0,-1 1 0,1-1 0,-1 0 1,1 0-1,-1 0 0,0 0 0,1 0 0,-1 0 0,0 0 1,0 0-1,0 0 0,0 0 0,2-3 0,-1 2-504,0-1-1,0 1 1,0-1-1,-1 1 0,1-1 1,-1 1-1,0-1 1,1 0-1,-1 0 0,0 0 1,-1 1-1,1-1 1,0-6-1,-1-5-1789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22.769"/>
    </inkml:context>
    <inkml:brush xml:id="br0">
      <inkml:brushProperty name="width" value="0.05" units="cm"/>
      <inkml:brushProperty name="height" value="0.05" units="cm"/>
    </inkml:brush>
  </inkml:definitions>
  <inkml:trace contextRef="#ctx0" brushRef="#br0">180 772 3904,'0'-2'148,"0"1"8,0-1 0,0 1 0,0 0 0,0-1 0,-1 1 0,1 0 0,0-1 0,0 1 0,-1 0 0,1 0 0,-1-1 0,0 0 0,-1-8 2368,2 9-2401,1 0-1,-1 0 1,0 0 0,0 0-1,0 0 1,-1 0-1,1 0 1,0 0 0,0 0-1,-1 0 1,1 0 0,0 0-1,-1 0 1,1 0-1,-1 0 1,1 0 0,-1 0-1,0 0 1,1 0-1,-1 0 1,0 0 0,0 1-1,0-1 1,1 0-1,-1 1 1,0-1 0,0 1-1,0-1 1,0 1-1,0-1 1,-1 0 0,-1 1-46,1-1 1,-1 1-1,1 0 1,-1-1-1,1 1 1,-1 0-1,1 1 1,-1-1-1,1 0 1,-1 1-1,1-1 1,-1 1-1,1 0 1,-4 1-1,2 1 16,0-1 0,-1 1 0,1 0 0,0 0 0,0 0 0,-6 8 0,2-1-11,0 0-1,0 1 1,1 0 0,1 0 0,-6 14 0,6-11-16,0 0 1,2 0 0,-1 1-1,2-1 1,0 1-1,1 0 1,-1 17 0,3-26 22,1 0-1,-1 0 1,1 0 0,0 0 0,0 0-1,1 0 1,0 0 0,4 10 0,-4-12 5,0 0 0,1-1 0,-1 0 0,1 1-1,-1-1 1,1 0 0,0 0 0,0 0 0,1-1 0,-1 1 0,0-1 0,1 0 0,0 0 0,4 2 0,-3-2-45,0-1 0,-1 1 1,1-1-1,0 0 0,0-1 1,0 1-1,0-1 0,0 0 1,0 0-1,0-1 1,-1 0-1,1 1 0,0-2 1,8-1-1,-7 0 20,1 0 1,-1 1-1,1-2 1,-1 1-1,-1-1 1,1 0-1,0 0 1,-1-1-1,8-7 0,-8 6-36,-1 0-1,1-1 0,-1 0 0,0 0 1,0 0-1,-1 0 0,0-1 0,-1 1 1,1-1-1,-1 0 0,-1 1 0,0-1 1,0 0-1,0 0 0,-1 0 0,0 0 1,-1-10-1,0 12-46,0-1 0,-1 0 0,1 1 0,-1-1 0,0 1 0,-1 0 0,0 0 0,0 0 1,0 0-1,0 0 0,-1 1 0,0-1 0,0 1 0,-1 0 0,1 0 0,-1 1 0,0-1 0,-1 1 0,1 0 0,-11-5 0,15 8 0,1 0 0,-1 1-1,0-1 1,0 1 0,0-1-1,0 1 1,0 0 0,0-1-1,0 1 1,0 0 0,0 0-1,0 0 1,0 0 0,0 0-1,0 0 1,0 0 0,0 0-1,-1 0 1,1 0 0,0 1-1,-1-1 1,1 1 7,1-1-1,-1 1 1,1 0 0,0-1 0,-1 1 0,1-1-1,0 1 1,-1 0 0,1-1 0,0 1 0,0 0-1,-1-1 1,1 1 0,0 0 0,0-1 0,0 1-1,0 0 1,0-1 0,0 1 0,0 0-1,0-1 1,0 1 0,1 0 0,-1 0 0,1 1 7,-1 1 0,1-1 0,0 0 1,0 0-1,0 0 0,0 0 0,0 0 1,1 0-1,-1 0 0,0 0 0,1 0 1,0-1-1,-1 1 0,1-1 0,0 1 1,0-1-1,0 1 0,0-1 0,0 0 0,3 1 1,1-1 60,0 0 0,1 0 0,-1 0 0,1-1 1,-1 0-1,1-1 0,-1 0 0,0 0 0,7-1 0,10-4 213,22-10 0,-44 16-271,25-11 150,-1 0-1,30-19 0,45-35 107,-55 35-233,-30 20 12,0 0 0,0-1-1,-1-1 1,-1 0 0,1-1 0,-2 0 0,0-1 0,16-25 0,-15 15-15,-1-1 1,-1 0-1,-2 0 0,0-1 1,-2 0-1,-1 0 0,3-31 1,-7 6 121,-2 35-317,-1 9 58,-1 7-61,-3 11-136,2-5 276,-15 40-47,2 2-1,-16 76 0,18-67 155,-3 23-14,4 2-1,3-1 0,1 114 1,9-185 41,0 0 1,0 0-1,1 0 1,0-1-1,1 1 1,0 0 0,0-1-1,8 19 1,-9-28-81,-1 1 0,0 0 0,0-1 0,1 1 0,-1 0 0,1-1-1,-1 1 1,0 0 0,1-1 0,-1 1 0,1-1 0,-1 1 0,1-1 0,0 1 0,-1-1 0,1 1 0,0-1 0,-1 0 0,1 1 0,0-1 0,-1 0 0,1 0 0,0 1 0,0-1 0,-1 0 0,2 0 0,-1 0 10,1-1-1,-1 1 1,0-1-1,0 1 1,1-1 0,-1 1-1,0-1 1,0 0-1,0 0 1,0 0 0,0 0-1,0 0 1,0 0 0,0 0-1,0 0 1,0 0-1,-1 0 1,2-2 0,8-15 31,-2 0 1,0-1 0,-1 0 0,9-36-1,1-2-27,32-118-295,-47 166-283,-3 21 88,3 1 433,-1-1 0,2 1 0,0-1 0,1 1 1,5 14-1,0-1 17,-5-16 34,0 0 0,0 0 0,1 0 0,0-1 0,1 0 0,0 0 0,9 11 0,-11-15-2,0-1 0,0 0 1,0 0-1,1-1 0,-1 1 0,1-1 0,0 0 0,0 0 1,0-1-1,0 1 0,1-1 0,-1-1 0,1 1 1,-1-1-1,9 2 0,-6-3 10,-1 0 0,1-1 1,-1 0-1,0 0 0,1 0 0,-1-1 1,0 0-1,0-1 0,0 1 0,0-2 1,-1 1-1,1 0 0,-1-1 0,0-1 1,9-7-1,7-7 69,-1-1-1,28-35 1,-41 46-24,15-20 86,37-63 0,-20 27-237,-34 54 35,-5 9 7,0 1 0,0-1 0,0 1-1,0-1 1,0 0 0,0 1 0,0 0 0,2-2-1,-1 0-472,-1 3 503,4 3 68,-4-3-111,13 17-246,-8-9 274,-1 0 0,0 0 0,-1 0-1,0 1 1,0-1 0,-1 1 0,0 0 0,0 1 0,-1-1 0,0 0 0,1 13 0,-2 11-11,-4 64 0,0-48 52,1-26 3,0 0-1,-2 0 1,0 0 0,-14 40 0,17-61-16,1-1 1,-1 1-1,1 0 0,-1-1 1,0 0-1,0 1 0,0-1 1,1 1-1,-2-1 0,1 0 1,0 1-1,0-1 0,0 0 1,0 0-1,-3 1 0,3-1 17,-1-1-1,0 1 0,0-1 1,1 0-1,-1 1 0,0-1 1,0 0-1,0 0 0,1 0 1,-1 0-1,0-1 0,0 1 1,1 0-1,-1-1 0,-2 0 1,2 0-13,0 0 1,-1 0 0,1 0 0,0-1 0,0 1-1,0-1 1,0 1 0,0-1 0,0 0 0,1 0-1,-1 1 1,0-1 0,1 0 0,-2-4 0,-17-34-81,17 32-30,3 8 89,0 0 0,0 0 0,-1 0-1,1 0 1,0 0 0,0 0 0,0-1 0,0 1 0,0 0 0,0 0 0,0 0 0,0 0 0,0 0 0,0-1 0,0 1 0,0 0 0,0 0 0,0 0 0,0 0 0,0-1 0,0 1 0,0 0 0,0 0 0,0 0 0,0 0 0,0 0-1,0-1 1,0 1 0,0 0 0,0 0 0,0 0 0,0 0 0,0 0 0,0-1 0,1 1 0,-1 0 0,0 0 0,0 0 0,0 0 0,0 0 0,0 0 0,0 0 0,1-1 0,-1 1 0,0 0 0,0 0 0,0 0 0,0 0 0,12 3-222,17 11-2,-25-12 278,18 11 22,-11-6-78,-1-1 1,2-1 0,21 9 0,-28-13 8,-1 0 1,0 0-1,0-1 1,1 1-1,-1-1 1,0 0 0,1 0-1,-1-1 1,0 1-1,0-1 1,1 0-1,-1 0 1,0 0-1,0-1 1,6-2-1,-3-1 35,0 1-1,-1-1 1,1-1-1,-1 1 1,-1-1-1,1 0 1,-1 0-1,9-12 1,-3 0 21,0 1 0,-1-2 0,0 1-1,-2-1 1,0-1 0,-2 1 0,0-1 0,4-25 0,-8 35-84,-1 0 1,0-17-1,-1 24-9,0 0-1,0 0 1,-1 1 0,1-1-1,-1 0 1,1 0-1,-1 1 1,0-1-1,0 0 1,0 1-1,0-1 1,-1 1-1,-1-4 1,2 5 22,0 1-1,0-1 1,0 0 0,0 0-1,0 1 1,0-1 0,0 0-1,0 1 1,0-1-1,0 1 1,0 0 0,0-1-1,-1 1 1,1 0 0,0 0-1,0-1 1,0 1 0,-1 0-1,1 0 1,0 0 0,0 1-1,0-1 1,-1 0 0,1 0-1,0 1 1,0-1-1,0 0 1,0 1 0,0-1-1,0 1 1,0 0 0,0-1-1,-2 2 1,0 1-10,0-1 0,1 0 0,-1 1-1,1-1 1,-1 1 0,1 0 0,0 0 0,0 0 0,0 0-1,-2 4 1,-2 12-27,1 1 0,1-1 0,0 1 0,-1 27 0,5-35 65,0-1-1,1 1 0,0 0 1,0-1-1,6 22 1,-5-26 2,0 0 0,1-1 0,0 1 0,0-1 0,0 0 1,1 0-1,-1 0 0,2 0 0,-1 0 0,9 8 1,-10-11 4,0-1 0,0 0 0,1 0 0,-1 0 1,1 0-1,-1 0 0,1-1 0,0 1 1,0-1-1,-1 0 0,1 0 0,6 0 0,-3-1 16,0 0-1,-1 0 1,1 0-1,0-1 1,-1 0-1,13-4 1,-5 0-14,0 0-1,0-2 1,0 0 0,-1 0 0,22-16 0,-14 6-14,0 0 0,-1-2 0,-1 0 0,-1-2 0,-1 0 0,0-1 0,-2 0 0,0-1 0,-2-1 0,-1 0 0,11-28 0,-18 38-13,-2 8-9,-1 1 0,0-1 1,0 0-1,-1 0 0,1 0 0,-1 0 0,0-6 0,-1 12-2,0-1 0,0 1 0,0 0-1,0 0 1,0-1 0,0 1 0,0 0 0,0 0 0,0-1-1,0 1 1,0 0 0,0 0 0,0 0 0,0-1-1,0 1 1,1 0 0,-1 0 0,0-1 0,0 1-1,0 0 1,0 0 0,1 0 0,-1 0 0,0-1-1,0 1 1,0 0 0,1 0 0,-1 0 0,0 0-1,0 0 1,0 0 0,1 0 0,-1-1 0,0 1-1,0 0 1,1 0 0,-1 0 0,0 0 0,14 4-186,-10-2 197,-1 0 1,1 0-1,-1 0 0,1 1 1,3 2-1,-4 1-20,0-1 0,0 1 0,0-1 0,0 1 0,-1 0 0,0 0 0,0 0 0,-1 0-1,1 7 1,2 2-13,31 143-20,-31-138 84,-3-14-5,0 1 0,1-1-1,0 0 1,0 1 0,0-1 0,1 0-1,-1 0 1,1-1 0,7 10 0,-9-14 0,-1 0 0,1-1 0,0 1 1,-1 0-1,1-1 0,0 1 0,0-1 1,-1 1-1,1-1 0,0 1 0,0-1 1,0 0-1,0 1 0,0-1 0,0 0 1,0 0-1,-1 1 0,1-1 0,0 0 1,0 0-1,2-1 0,-1 1-3,0-1-1,-1 1 1,1-1-1,0 0 1,-1 1 0,1-1-1,-1 0 1,1 0-1,-1 0 1,3-3 0,2-2 28,0-1 0,-1 1 0,9-14 0,-12 17-14,143-237 172,-142 237-221,13-22-95,-16 24 72,1 0 1,0-1-1,-1 1 0,1 0 0,0 1 0,0-1 0,0 0 0,0 0 0,0 0 1,0 0-1,0 1 0,0-1 0,1 0 0,-1 1 0,0-1 0,2 0 0,-3 2 31,0 0 0,1 0 0,-1 0 0,0 0 1,0 0-1,0 0 0,1-1 0,-1 1 0,0 0 0,0 0 0,-1 0 0,1 1 0,0 1-5,-1 54-185,4 98 162,-1-138 61,0 1 0,1-2 0,1 1 0,0 0 0,1-1 0,13 28 0,-17-41 12,1 0 0,-1-1 0,1 1 1,0 0-1,-1-1 0,1 1 1,0-1-1,1 0 0,-1 0 0,0 0 1,1 0-1,-1 0 0,1 0 0,0 0 1,4 1-1,-4-2-7,0 0-1,-1-1 1,1 0 0,0 0-1,0 1 1,0-2-1,-1 1 1,1 0 0,0 0-1,0-1 1,-1 0 0,1 1-1,-1-1 1,1 0 0,0 0-1,-1-1 1,4-1 0,1-2 1,1 0 1,-1-1-1,0 1 1,-1-1-1,1-1 1,-1 1-1,-1-1 1,8-10-1,34-66-81,-43 76 40,31-69 11,-20 40 45,8-29 1,-14 37-116,-7 22 34,4-20-123,-4 25-180,2 4 103,3 5 44,-6-7 202,2 4-31,0 0 0,1 0 0,0 0 0,0 0 1,1-1-1,-1 1 0,8 4 0,-10-7 49,1 0 0,-1-1 0,0 0 0,1 0 0,-1 1 0,1-1 0,-1 0 1,1-1-1,-1 1 0,1 0 0,0-1 0,-1 0 0,1 0 0,0 1 0,-1-1 0,1-1 0,0 1 0,0 0 1,3-2-1,10-5 39,-1 0 0,0-2 1,0 1-1,-1-2 0,15-12 1,-16 12-4,13-9-8,-9 8-9,14-14-1,-27 22-48,0-1 0,0 0-1,-1 0 1,1 0-1,-1 0 1,0-1-1,0 0 1,3-7 0,-6 12-10,0-1 1,0 1 0,1-1-1,-1 1 1,0-1 0,0 1-1,0-1 1,1 1 0,-1-1 0,0 1-1,0-1 1,0 1 0,0-1-1,0 1 1,0-1 0,0 0-1,0 1 1,0-1 0,-1 1 0,1-1-1,0 1 1,0-1 0,0 1-1,-1-1 1,1 1 0,0-1-1,0 1 1,-1-1 0,1 1-1,0 0 1,-1-1 0,0 0 0,0 1-13,0-1 0,-1 1 0,1-1 0,-1 1 1,1 0-1,-1-1 0,1 1 0,0 0 0,-1 0 0,1 0 1,-1 0-1,-1 0 0,-4 1-55,0 1 0,0-1-1,0 1 1,-7 3 0,5-1 56,1 1 0,0-1-1,1 1 1,-1 0 0,1 1 0,0 0 0,0 0 0,1 1-1,-6 7 1,9-10 26,0 0 1,0 0-1,0 0 0,1 1 1,0-1-1,-1 1 0,2-1 0,-1 1 1,1 0-1,-1 0 0,1 0 1,1 0-1,-1 0 0,1 0 0,-1 0 1,2 0-1,-1 0 0,1 5 1,0-7 12,0 0-1,0 0 1,0 0 0,0 1 0,0-1 0,1-1 0,-1 1 0,1 0 0,0 0 0,0-1 0,0 1 0,0-1 0,1 1 0,-1-1 0,1 0-1,3 3 1,-1-2 15,0-1 0,0 1 0,1-1 0,-1 0 0,1 0-1,-1-1 1,1 1 0,9 0 0,4-1 41,0-1 1,0-1-1,0 0 1,28-6-1,83-27 92,-76 18-117,-5 0 32,-2-2-1,0-2 1,53-31 0,-92 46-66,8-3-317,-16 8 297,0 0 0,0 0 0,0 0 0,0 0 0,0 0 1,0 0-1,0 0 0,0 0 0,0 0 0,0 0 1,0 0-1,0 0 0,0 0 0,0 0 0,0 0 0,0 0 1,0 0-1,0 0 0,0 0 0,0 1 0,0-1 0,0 0 1,0 0-1,0 0 0,0 0 0,0 0 0,0 0 0,0 0 1,0 0-1,0 0 0,0 0 0,0 0 0,0 0 0,0 0 1,0 0-1,0 0 0,0 0 0,0 0 0,0 0 1,0 0-1,0 0 0,0 0 0,0 0 0,0 0 0,1 0 1,-1 0-1,0 0 0,0 0 0,0 0 0,0 0 0,-8 7-23,-7 7-117,-21 24-1,30-30 146,1-1-1,0 1 0,0 0 1,0 0-1,1 0 1,-3 11-1,1-1 10,1 1 1,1 0 0,1-1-1,1 1 1,0 0-1,1 1 1,1-1-1,1 0 1,1 0-1,1 0 1,6 27 0,-8-44 1,0 1 1,0 0 0,0 0 0,1-1 0,-1 1 0,3 2 0,-4-4-6,1-1-1,-1 1 1,0 0 0,1-1 0,-1 1 0,1-1-1,-1 1 1,1-1 0,0 0 0,-1 1 0,1-1-1,-1 0 1,1 1 0,0-1 0,-1 0 0,1 1-1,0-1 1,-1 0 0,1 0 0,0 0 0,0 0-1,-1 0 1,1 0 0,0 0 0,-1 0-1,1 0 1,0 0 0,-1 0 0,1 0 0,0-1-1,1 1 1,0-2 21,1 0-1,0 0 1,-1 0-1,1 0 1,-1-1 0,0 1-1,1 0 1,-1-1-1,0 0 1,1-3-1,19-34 113,-13 22-68,184-357 386,-166 316-502,-3 0 1,22-81-1,-40 116 15,5-12-63,-3 0 1,8-65 0,-16 97 60,1 0-1,-1 0 1,0-1-1,-1 1 1,1 0-1,-1 0 1,1 0-1,-1 0 1,-1 0-1,1 0 1,0 0 0,-1 0-1,-2-3 1,4 6 19,-1 0 1,1 1-1,0-1 1,-1 1-1,1-1 1,-1 1-1,1-1 1,-1 1-1,1-1 1,-1 1-1,1-1 1,-1 1-1,1 0 1,-1-1-1,0 1 1,1 0-1,-1-1 1,0 1-1,1 0 1,-1 0-1,0 0 1,1-1-1,-1 1 1,0 0 0,1 0-1,-1 0 1,0 0-1,1 0 1,-2 1-1,0 0-23,-1 0 0,1 0 0,0 0 0,-1 0 0,1 0 0,-3 3 0,1-1-16,-4 4 5,-1 0 0,1 1 0,1 0 0,-1 0 0,1 1 0,1 0 0,0 0 0,-9 17 0,0 3 54,0 1 0,2 0 0,1 1 0,2 1 0,0 0 0,3 0 0,0 1 0,3-1 0,-2 66 0,7-76-112,1 0 0,2 0 0,0-1 0,1 1 0,1-1 0,2 0 0,-1-1-1,2 0 1,1 0 0,1-1 0,0 0 0,1 0 0,1-2 0,29 31 0,0-7-1087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54.029"/>
    </inkml:context>
    <inkml:brush xml:id="br0">
      <inkml:brushProperty name="width" value="0.05" units="cm"/>
      <inkml:brushProperty name="height" value="0.05" units="cm"/>
    </inkml:brush>
  </inkml:definitions>
  <inkml:trace contextRef="#ctx0" brushRef="#br0">10 114 7136,'-9'-9'3232,"23"13"-2816,-6-4 1472,6 0-1120,30-9 832,3 5-928,34-13 63,4 5-447,10-4-320,-11 7 0,-7-3 224,-16 7-128,-9-4-1343,-10 5 703,-8-4-4928,-1 4 3040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3:54.390"/>
    </inkml:context>
    <inkml:brush xml:id="br0">
      <inkml:brushProperty name="width" value="0.05" units="cm"/>
      <inkml:brushProperty name="height" value="0.05" units="cm"/>
    </inkml:brush>
  </inkml:definitions>
  <inkml:trace contextRef="#ctx0" brushRef="#br0">48 30 6240,'-48'-30'3168,"48"36"-3264,0-3-32,6 6 32,8 3 96,5 13-1056,9 10 576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07.320"/>
    </inkml:context>
    <inkml:brush xml:id="br0">
      <inkml:brushProperty name="width" value="0.05" units="cm"/>
      <inkml:brushProperty name="height" value="0.05" units="cm"/>
    </inkml:brush>
  </inkml:definitions>
  <inkml:trace contextRef="#ctx0" brushRef="#br0">52 625 4064,'-3'-9'1328,"10"11"-496,-5-2-251,-12 8 1056,-8 51-602,12-43-876,1-1 1,0 1-1,1-1 1,1 1-1,0 0 0,1 0 1,1 1-1,1 16 1,2-5 280,6 28 1,-6-48-250,-1 0 0,1-1 1,1 0-1,0 0 0,0 0 0,0 0 1,1 0-1,8 12 0,-11-18-134,0 0 1,0 0-1,0 0 0,0 0 0,0 0 0,1 0 1,-1-1-1,0 1 0,1 0 0,-1-1 0,0 1 1,1-1-1,-1 1 0,1-1 0,-1 0 0,1 1 1,-1-1-1,1 0 0,-1 0 0,1 0 0,-1 0 1,1 0-1,-1-1 0,1 1 0,-1 0 0,1-1 1,-1 1-1,1-1 0,-1 1 0,1-1 0,-1 0 1,2-1-1,5-3 51,0-1-1,-1 0 1,0 0 0,8-8 0,-8 7 89,90-91 400,-56 59-335,51-66-1,-88 101-284,-1-1 0,0 0-1,0 0 1,-1 0 0,1 0 0,-1 0-1,0-1 1,0 1 0,-1 0 0,0-1 0,0 0-1,0 1 1,0-9 0,-1 13-6,0 1 0,0 0 1,0-1-1,0 1 0,0-1 0,0 1 1,0-1-1,0 1 0,0 0 0,0-1 1,0 1-1,0-1 0,0 1 0,-1 0 1,1-1-1,0 1 0,0 0 0,0-1 1,-1 1-1,1 0 0,0-1 0,0 1 0,-1 0 1,1-1-1,-1 1 0,1 0 11,-1 0 0,1 0 0,-1 0-1,1 0 1,0 0 0,-1 0 0,1 0-1,-1 0 1,1 0 0,-1 0 0,1 0 0,0 1-1,-1-1 1,1 0 0,-1 0 0,1 1-1,0-1 1,-1 1 0,-14 15-253,13-13 244,-5 9-108,-10 25 0,15-32 131,0 0-1,1 0 1,0 0 0,0 0-1,1 1 1,-1-1-1,1 0 1,1 10 0,12 68 265,-11-74-256,0 0 0,0 0 0,1 0 0,0-1 0,1 1 0,0-1 0,6 10-1,-8-15 56,0 1-1,1-1 0,-1 0 0,1 0 0,-1 0 0,1 0 0,0 0 0,0-1 0,0 1 1,0-1-1,1 0 0,-1 0 0,1 0 0,-1 0 0,1-1 0,-1 0 0,1 1 0,8 0 1,-6-2 14,0 0 0,0-1 1,1 1-1,-1-1 0,0-1 1,0 1-1,0-1 1,0-1-1,0 1 0,0-1 1,-1 0-1,1 0 0,-1 0 1,10-8-1,4-5 127,-1-2 1,23-26-1,-34 36-171,39-48 21,7-9-230,-50 62 91,1-1 1,-1 1-1,1 0 1,0 1-1,8-5 1,-12 6 71,1 1 1,-1 0 0,1-1-1,-1 1 1,1 0 0,-1-1-1,1 1 1,0 0 0,-1 0-1,1 0 1,0-1 0,-1 1 0,1 0-1,-1 0 1,1 0 0,0 0-1,-1 0 1,1 0 0,0 0-1,-1 0 1,1 1 0,-1-1-1,1 0 1,0 0 0,-1 0-1,1 1 1,-1-1 0,1 0-1,0 1 1,-1-1 0,1 0-1,-1 1 1,1-1 0,-1 1-1,0-1 1,1 1 0,-1-1-1,1 1 1,-1-1 0,0 1-1,1-1 1,-1 1 0,0 0-1,0-1 1,1 1 0,-1-1-1,0 1 1,0 0 0,0-1-1,0 2 1,5 54 166,-2 70 1,-3-105 356,11-45 649,2 3-1069,26-31 0,-24 34-55,1 1 0,1 1 1,36-28-1,-21 22-310,56-30 0,-85 50 235,-1 1 0,1 0 0,0 0 0,0 0 0,0 0 0,0 1 0,0-1-1,0 1 1,0 0 0,0 0 0,0 0 0,0 0 0,5 1 0,-6-1 21,0 1-1,0 0 0,0-1 0,-1 1 1,1 0-1,0 0 0,0 0 1,-1 0-1,1 0 0,0 0 0,-1 0 1,0 1-1,1-1 0,-1 1 1,1-1-1,-1 1 0,0-1 0,0 1 1,0 0-1,0-1 0,0 1 1,0 2-1,14 44-118,-8-25 142,0-1 0,13 25 0,-17-41 38,1 1 1,-1-1-1,1-1 1,1 1-1,-1 0 1,1-1-1,0 0 1,0 0-1,0-1 1,1 1-1,10 5 1,-13-8-13,0-1 0,0 0-1,1 1 1,-1-1 0,0-1 0,1 1 0,-1 0 0,1-1 0,-1 0 0,1 0 0,0 0-1,-1 0 1,1 0 0,-1-1 0,1 1 0,-1-1 0,0 0 0,1 0 0,-1-1 0,0 1-1,0-1 1,1 1 0,-1-1 0,3-3 0,7-4 151,0-2 1,0 0 0,20-23-1,-22 22-149,-2 1-112,1 1 1,0 1-1,0-1 0,1 2 0,0-1 0,1 2 1,-1-1-1,19-7 0,-26 14 48,-1 1-1,1-1 1,0 1-1,0 0 1,0 0-1,0 0 1,0 0 0,5 1-1,0 1 28,0 0 0,13 4 0,-4 1 269,-16-7 10,-9 0 0,-2-2-281,-1 1-1,0 0 1,1 0 0,-1 1 0,0 0 0,-9 2 0,16-1-24,-1-1 0,1 1-1,0 0 1,0 0 0,0 0 0,-1 0 0,1 1 0,0-1 0,1 1 0,-1-1 0,0 1 0,0 0 0,1 0-1,-1 1 1,-1 1 0,0 0 0,1 1-1,0-1 1,1 0-1,-1 1 1,1-1-1,0 1 1,0 0 0,-2 9-1,1-1 51,1 0 1,1 0-1,0 0 0,1 0 1,0 0-1,4 24 0,-2-27-22,1 1-1,0-1 0,0 0 0,1 0 1,0 0-1,1 0 0,11 16 0,-13-21 26,0-1 0,0-1 0,0 1 0,0 0 0,1-1 0,-1 1 0,1-1 0,0 0 0,0-1 0,0 1 0,0 0 0,0-1 0,1 0 0,-1 0 0,1-1 0,-1 1 0,1-1 0,0 0 0,0 0 0,5 0 0,-2-1 49,0-1 1,0 0 0,0-1-1,0 0 1,0 0 0,-1-1-1,1 0 1,11-6 0,57-37 210,-47 27-254,13-11 114,73-66-1,-92 76-98,-5 3-14,-1-1-1,-1-1 1,0 0 0,-2-1 0,0 0-1,-1-2 1,-1 1 0,14-37-1,-2-9 33,24-113-1,-16 54-59,20-101-243,-51 212-108,-3 11 67,-2 7 134,-3 9-82,7-11 193,-10 18-55,1 2 0,1-1 0,1 1 0,-7 39 0,-6 89 112,15-94-146,-6 49-19,-24 246 200,26-150 321,9-190-202,-1-1 0,-1 1-1,0-1 1,-4 16 0,6-25-167,0 0 1,-1 0 0,1 0-1,0 0 1,0 0 0,0 0 0,0 0-1,0 0 1,0 1 0,0-1-1,0 0 1,0 0 0,0 0-1,0 0 1,0 0 0,-1 0-1,1 0 1,0 0 0,0 0-1,0 0 1,0 0 0,0 0-1,0 0 1,0 0 0,0 0 0,-1 0-1,1 0 1,0 0 0,0 0-1,0 0 1,0 0 0,0 0-1,0 0 1,0 0 0,-1 0-1,1 0 1,0 0 0,0 0-1,0 0 1,0 0 0,0 0-1,0 0 1,0 0 0,0 0-1,-1 0 1,1 0 0,0 0 0,0 0-1,0-1 1,0 1 0,0 0-1,0 0 1,0 0 0,0 0-1,0 0 1,0 0 0,0 0-1,0 0 1,0-1 0,0 1-1,0 0 1,-4-9 83,1-3-29,1-1 0,1 1-1,0-1 1,1 1-1,0-1 1,1 0 0,1 1-1,0-1 1,5-18-1,2 1-88,2 2 0,26-54 0,6 9-82,-39 67 74,0 1 0,1 0 0,-1 0 0,8-6 0,1 0-284,-13 11 314,0 0-1,1 0 1,-1-1-1,0 1 1,0 0-1,0 0 1,1 0 0,-1 0-1,0 0 1,0 0-1,0 0 1,1 0-1,-1 0 1,0 0-1,0 0 1,0 0-1,1 0 1,-1 0-1,0 0 1,0 0-1,0 0 1,1 0-1,-1 0 1,0 1-1,0-1 1,0 0-1,1 0 1,-1 0-1,0 0 1,0 0-1,0 0 1,0 1-1,1-1 1,-1 0-1,0 0 1,0 0-1,0 1 1,7 8-126,-6-7 100,2 3-15,1 0 0,-1 0 0,-1 0-1,1 0 1,-1 0 0,1 1 0,-1-1 0,-1 1 0,2 9 0,8 63 150,27 103 1,-36-173-60,0 0 1,1-1-1,0 0 1,1 1-1,4 7 1,-6-13-13,-1 0 1,1 1-1,0-1 1,0 0 0,0 0-1,0 0 1,0 0-1,0-1 1,0 1-1,1-1 1,-1 1 0,1-1-1,-1 0 1,1 0-1,-1 0 1,1 0-1,5 1 1,-5-2 7,1 0-1,0 0 1,0 0 0,-1 0 0,1-1-1,0 1 1,-1-1 0,1 0-1,-1 0 1,5-2 0,32-19 183,-30 16-169,19-10 33,-1-2 1,47-38-1,-37 21-135,90-74 63,-107 93-52,-6 5 9,1-1 1,0 2-1,0 0 1,22-9-1,-36 18 13,0 0 1,1 0-1,-1 1 0,1-1 0,-1 0 0,1 1 1,-1 0-1,1 0 0,0-1 0,-1 1 1,1 1-1,-1-1 0,4 1 0,-4-1 3,3 2 59,-7-1 62,-7 1-143,-6 5-22,0 1 0,0 0 0,0 1 1,1 0-1,-13 13 0,20-17 92,-2 2-63,1 0 0,0 0-1,0 0 1,1 1 0,0 0 0,-10 15-1,12-15 49,0 1-1,0 0 0,1 0 1,0 1-1,0-1 0,-4 19 0,7-19-1,1 1-1,-1-1 0,1 0 1,1 1-1,0-1 1,3 15-1,-3-21-2,0 0 1,-1 0-1,1 0 0,0 0 1,0 0-1,1-1 0,-1 1 1,1 0-1,-1-1 0,1 1 1,0-1-1,0 0 0,0 1 1,0-1-1,0 0 0,0 0 1,1 0-1,-1-1 0,1 1 1,0-1-1,-1 1 0,1-1 1,3 2-1,-4-3 8,0 0 0,0 0 0,0 0 0,0 0 0,0 0 0,-1-1 0,1 1 0,0 0 0,0-1 0,0 0 0,0 1 0,0-1 0,-1 0 0,1 0 0,0 0 0,-1 0 0,1 0 0,-1 0 0,1 0 0,-1-1 0,2-1 0,4-4 57,-1-1 0,0 0 0,5-8 0,5-12 32,-1 0 0,14-40 0,3-4-33,-30 68-82,2-3-62,-1-1 0,1 0 1,-1 1-1,-1-1 0,1 0 0,1-14 1,-7 25-358,-2 6 206,4 1 161,0 1 1,0-1-1,1 0 1,1 16-1,1 4 40,-2-23 17,0 1 0,1-1 1,0 0-1,1 1 0,-1-1 0,2 0 0,-1 0 0,1 0 0,0 0 0,0 0 0,1-1 0,5 8 0,-7-11 27,0 0 0,0 0 0,1-1 0,-1 1 0,1-1 0,0 1 1,-1-1-1,1 0 0,0 0 0,1-1 0,-1 1 0,0 0 0,0-1 0,1 0 0,-1 0 0,1 0 0,-1 0 0,1 0 1,-1-1-1,1 0 0,-1 0 0,1 0 0,0 0 0,-1 0 0,1-1 0,-1 1 0,6-2 0,4-3 38,1-1 0,0 0-1,-1 0 1,22-16 0,46-38 87,-69 51-91,42-32-3,-20 16-52,-1-1 0,41-43 0,-71 66-22,0-1 0,0 0-1,0 0 1,-1 0 0,1 0-1,-1-1 1,3-6 0,-5 10 13,0 1 0,0 0 0,0 0 0,0 0 0,0 0 0,0 0 0,0 0 0,0 0 1,0 0-1,0 0 0,0 0 0,0 0 0,0 0 0,0 0 0,0 0 0,0 0 0,0 0 0,0 0 0,0-1 1,0 1-1,0 0 0,0 0 0,0 0 0,0 0 0,1 0 0,-1 0 0,0 0 0,0 0 0,0 0 0,0 0 1,0 0-1,0 0 0,0 0 0,0 0 0,0 0 0,0 0 0,0 0 0,0 0 0,0 0 0,0 0 0,0 0 1,0 0-1,1 0 0,-1 0 0,0 0 0,0 0 0,0 0 0,0 0 0,0 0 0,0 0 0,0 0 0,0 1 1,0-1-1,0 0 0,0 0 0,0 0 0,0 0 0,0 0 0,0 0 0,0 0 0,0 0 0,0 0 0,6 5-348,5 9 31,-9-8 256,0 1 0,0 0 1,0-1-1,-1 1 0,1 11 0,0-2 19,5 67 202,-7-58-93,2-1-1,1 0 1,9 37-1,-12-59-50,1-1 0,-1 0 0,0 0 0,1 0-1,-1 1 1,1-1 0,0 0 0,-1 0 0,1 0 0,0 0 0,0 0 0,0 0 0,0 0-1,0 0 1,0 0 0,0-1 0,0 1 0,0 0 0,0 0 0,0-1 0,0 1-1,0-1 1,1 1 0,-1-1 0,0 0 0,0 1 0,1-1 0,-1 0 0,0 0 0,0 0-1,1 0 1,-1 0 0,0 0 0,1 0 0,-1 0 0,0-1 0,0 1 0,1 0 0,-1-1-1,2 0 1,6-3 46,-1 0-1,1 0 1,-1-1 0,11-8-1,-15 10-51,39-27 22,3-2 35,92-49 0,-63 48 87,27-14-41,-85 38-85,1-1 0,-1-1 0,23-19 1,-37 27-38,0 0 1,-1 0-1,1 0 1,0 0-1,2-6 1,-4 9 3,-1 0 1,0-1 0,0 1 0,0 0 0,0-1 0,1 1-1,-1 0 1,0-1 0,0 1 0,0 0 0,0-1-1,0 1 1,0 0 0,0-1 0,0 1 0,0-1-1,0 1 1,0 0 0,0-1 0,0 1 0,0 0 0,0-1-1,-1 1 1,1 0 0,0-1 0,0 1 0,-1-1-1,1 1-10,-1-1-1,0 1 1,0 0 0,0-1-1,0 1 1,0 0-1,0 0 1,0-1-1,0 1 1,0 0-1,0 0 1,0 0-1,0 0 1,0 0-1,0 1 1,-1-1-1,-22 5-70,1 1 0,0 0 0,0 2 0,1 1 0,-38 20 0,53-24 85,-1 0-1,1 1 0,-1 0 1,2 0-1,-1 1 1,1 0-1,0 0 0,0 0 1,1 1-1,0-1 0,0 1 1,1 1-1,0-1 1,0 1-1,-4 16 0,6-19 5,1 1 0,0 0-1,0-1 1,0 1 0,1 0-1,0 0 1,1-1 0,-1 1-1,1 0 1,0-1 0,1 1-1,0-1 1,0 1 0,0-1-1,1 0 1,0 1 0,0-2-1,0 1 1,1 0 0,0-1-1,0 1 1,6 5 0,-8-9 16,0 1 0,1-1 0,0 0 0,-1 0 1,1 0-1,0 0 0,0-1 0,0 1 0,0-1 1,0 1-1,0-1 0,0 0 0,1-1 0,-1 1 0,0 0 1,1-1-1,6 0 0,-6 0 28,1-1 1,0 0-1,0 0 1,0-1-1,-1 1 1,1-1-1,-1 0 1,1 0-1,-1-1 1,0 1-1,4-4 1,5-5 42,0-1 1,-1 1-1,-1-2 1,0 0 0,17-27-1,-12 15-88,-1 0 0,21-51 0,-34 70-64,0 0 0,0 0 0,-1-1 0,0 1 0,0 0 0,-1 0 0,0-11 0,0 17 58,0-1 0,0 1-1,0 0 1,0 0 0,0 0-1,0 0 1,0 0 0,0-1-1,0 1 1,0 0 0,0 0-1,0 0 1,0 0 0,0-1-1,0 1 1,0 0 0,0 0-1,0 0 1,0 0 0,0 0-1,0 0 1,0-1 0,0 1-1,-1 0 1,1 0-1,0 0 1,0 0 0,0 0-1,0 0 1,0 0 0,0 0-1,0 0 1,-1-1 0,1 1-1,0 0 1,0 0 0,0 0-1,0 0 1,-1 0 0,1 0-1,-7 7-154,5-3 118,1 1 0,-1 0-1,1 0 1,-1 0 0,2 0 0,-1-1 0,0 8 0,1-9 41,-17 193 30,-19 129-162,29-286 217,1-4-13,-1 0 0,-21 62 0,25-92-26,0 1 0,1-1-1,-2 0 1,1 1 0,-1-2 0,1 1-1,-1 0 1,-7 5 0,9-8-24,-1 1 0,0-1 0,0 0 0,0 0 1,0 0-1,-1-1 0,1 1 0,-1-1 0,1 0 0,0 0 0,-1 0 0,0 0 1,1 0-1,-1-1 0,0 0 0,-4 0 0,-6-1 46,1-1 0,0-1 0,-1 0 0,1-1 0,-19-8 0,10 1-36,0 0-1,-25-18 1,41 25-43,0 0-1,0-1 0,0 0 0,1 0 0,-1 0 1,1-1-1,1 0 0,-6-7 0,9 12 16,0-1 0,0 0 0,1 0 0,-1 1-1,0-1 1,1 0 0,-1 0 0,1 0 0,-1 0-1,1 0 1,0 0 0,0 1 0,0-1 0,0 0 0,0 0-1,0 0 1,1 0 0,-1 0 0,0 0 0,1 0-1,0 0 1,-1 1 0,1-1 0,0 0 0,0 0-1,0 1 1,0-1 0,0 1 0,1-1 0,-1 1 0,0-1-1,1 1 1,-1 0 0,1 0 0,2-2 0,5-3-34,0 0 0,1 0 0,0 1 0,0 1 0,13-5 0,72-19 26,88-32 6,-163 51 10,1-1 0,-2-1 0,1-1 0,-1 0 0,-1-2-1,18-16 1,87-101 303,8-8-295,-89 102 39,57-54 174,-94 86-197,-1 1-30,0 0 0,0 0-1,-1-1 1,0 1 0,1 0-1,-1-1 1,-1 0 0,1 0 0,-1 0-1,2-6 1,-2 5-23,-1-1 0,0 1 0,-1-1 0,1-6 0,-1 12 12,0 0-1,0 0 1,0 0 0,0 0-1,0 0 1,0 0-1,0 0 1,0 0-1,-1 0 1,1 0-1,0 0 1,-1 0-1,1 0 1,-1 0-1,1 0 1,-1 1-1,1-1 1,-1 0-1,0 0 1,1 0-1,-1 1 1,0-1-1,0 0 1,1 1 0,-1-1-1,0 1 1,0-1-1,0 1 1,0-1-1,0 1 1,0 0-1,0-1 1,0 1-1,0 0 1,0 0-1,0 0 1,-1-1-1,-10 2-79,1 1 0,-1 0 0,0 0 0,1 1-1,-1 0 1,1 1 0,0 0 0,-20 12 0,12-7 77,10-5-22,1 1 1,-1 0-1,1 0 0,0 1 1,1 0-1,-1 1 1,-8 9-1,13-12 50,0-1 1,0 1-1,1-1 0,-1 1 0,1 0 0,0 0 0,0 0 1,0 0-1,1 1 0,-1-1 0,1 0 0,0 1 0,0-1 1,1 1-1,-1-1 0,1 1 0,0 8 0,1-11-4,0 0 0,-1 1 0,1-1-1,0 0 1,0 0 0,0 0 0,0 0-1,1 0 1,-1 0 0,0 0 0,1-1-1,-1 1 1,1 0 0,0-1 0,0 1-1,-1-1 1,1 1 0,0-1 0,0 0 0,0 0-1,0 0 1,1 0 0,-1 0 0,0-1-1,0 1 1,0-1 0,1 1 0,2-1-1,6 2 46,0-1 0,0-1 0,0 0 0,13-2 0,463-80 101,-236 31 144,-231 46-555,-32 7 193,0 0 0,0 1 0,1 0 0,-1 1 0,1 0 1,-16 8-1,16-6 61,1 0 0,0 0 1,0 0-1,0 2 0,1-1 0,0 1 1,0 0-1,1 1 0,0 0 1,1 0-1,0 1 0,0 0 1,1 0-1,0 1 0,1-1 0,0 1 1,1 0-1,0 1 0,1-1 1,-3 20-1,5-29 6,1 1 0,0 0 0,0-1 0,1 1 0,-1-1 0,0 1 0,1 0 1,0-1-1,0 1 0,-1-1 0,1 1 0,1-1 0,1 3 0,-3-4-4,1 0 0,0 0 0,0 0 0,-1 0 0,1 0 0,0 0 0,0 0 0,0 0 0,0 0 0,0-1 0,0 1 0,1 0 0,-1-1 0,0 1 0,0-1 0,0 0 0,0 1 0,1-1 0,-1 0 0,0 1 0,1-1 0,-1 0 0,0 0 0,0 0 0,1 0 0,-1 0 0,0-1 0,0 1 0,2-1 0,6-3 60,1-1 0,-1 0-1,0 0 1,-1-1-1,0 0 1,0-1 0,10-10-1,-8 8 22,38-33 104,65-60 63,-95 83-213,0 0 0,-1-1 0,22-37 0,-29 40-34,-1-1-1,-1-1 1,-1 0 0,-1 0 0,0 0 0,-1-1 0,-1 1 0,2-30 0,-5 32-47,0 0 0,-1 0 0,-1 0 0,0 0 0,-1 0 1,-1 1-1,-1-1 0,-7-21 0,9 33 7,0 1 0,0-1 0,0 0 0,-1 1 0,0 0 0,1-1-1,-2 1 1,-5-6 0,7 8 13,0 0 0,-1 1 0,1-1 0,-1 1-1,1-1 1,-1 1 0,1 0 0,-1 0 0,0 0-1,1 0 1,-1 1 0,0-1 0,0 1 0,0 0 0,0-1-1,1 1 1,-5 1 0,2-1-9,0 1 0,0 0 0,0 0 0,0 1 0,0-1 0,0 1 0,0 0 0,1 1 0,-1-1 0,-4 4 1,1 0-1,1 0 1,0 1-1,0-1 1,0 1-1,-5 8 1,-1 4 38,0 0 0,2 1 0,-17 39 1,20-39 56,1 1 1,1-1-1,0 1 1,2 0 0,0 1-1,-1 29 1,5-35-1,1-1 0,0 0 0,1 1 0,0-1-1,2 0 1,0 0 0,0-1 0,1 1 0,12 23 0,-6-19-11,1 0-1,0 0 1,1-1 0,1-1 0,1 0-1,0-1 1,1-1 0,1 0 0,0-1-1,1-1 1,1-1 0,0 0 0,0-2 0,32 14-1,-41-21-248,0 0 0,0-1-1,1 0 1,-1-1 0,0 0 0,15 0-1,-9-2-2127,25-4-1,1-2-647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0.366"/>
    </inkml:context>
    <inkml:brush xml:id="br0">
      <inkml:brushProperty name="width" value="0.05" units="cm"/>
      <inkml:brushProperty name="height" value="0.05" units="cm"/>
    </inkml:brush>
  </inkml:definitions>
  <inkml:trace contextRef="#ctx0" brushRef="#br0">2 678 3712,'0'0'29,"0"0"0,0 0-1,0 0 1,0 0 0,0 0 0,0 0 0,0 0-1,0 0 1,0 0 0,0 0 0,0 1 0,0-1-1,0 0 1,0 0 0,0 0 0,0 0 0,0 0-1,0 0 1,0 0 0,0 0 0,0 0 0,0 0 0,0 0-1,0 0 1,0 0 0,0 0 0,0 0 0,0 0-1,0 0 1,0 0 0,0 0 0,0 1 0,0-1-1,0 0 1,0 0 0,0 0 0,-1 0 0,1 0 0,0 0-1,0 0 1,0 0 0,0 0 0,0 0 0,0 0-1,0 0 1,0 0 0,0 0 0,0 0 0,0 0-1,0 0 1,0 0 0,0 0 0,0 0 0,0 0-1,0 0 1,0 0 0,-1 0 0,6 8 1568,-4-8-1508,-1 1-1,1 0 1,-1-1-1,1 1 0,-1 0 1,1-1-1,0 1 1,-1-1-1,1 0 0,0 1 1,-1-1-1,1 1 1,0-1-1,0 0 0,-1 1 1,1-1-1,0 0 1,0 0-1,0 0 0,-1 0 1,1 0-1,0 0 1,0 0-1,0 0 0,-1 0 1,1 0-1,1 0 1,1-2 118,0 1 0,-1-1 1,1 0-1,-1 1 0,1-1 1,-1 0-1,0-1 0,0 1 1,0 0-1,2-4 0,15-27 774,-14 23-696,181-278 2866,-141 224-2542,-38 53-410,10-21-1,-14 25-121,0 0 0,1 0 0,-1 0 0,2 1 0,7-11 0,-16 22-188,0 1 1,-1-1-1,2 0 1,-1 1-1,1 0 0,-6 12 1,-13 47 131,20-57-47,-61 266 22,23 5 477,33-226-398,-11 153 467,15-156-135,2-30 544,1-20-928,0 0 1,0 0-1,1 0 0,-1 0 1,0 0-1,0 0 0,0 0 1,0 0-1,0 0 0,0 0 1,0 0-1,0 0 1,0 0-1,0 0 0,0 0 1,0 0-1,0 0 0,0 0 1,0 0-1,0 0 1,0 0-1,1 0 0,-1 0 1,0 0-1,0 0 0,0 0 1,0 0-1,0 0 1,0 0-1,0 0 0,0 0 1,0 0-1,0 0 0,7-30 1005,-2 8-841,20-53 141,1 4-218,73-218-46,33-5-219,56-55-186,-184 342 264,1 0 0,-1 0 1,1 1-1,0-1 1,7-6-1,-11 12 57,0 0 1,0 0 0,0 0-1,0 0 1,0 1 0,0-1-1,0 0 1,0 1-1,0-1 1,1 0 0,-1 1-1,0 0 1,0-1-1,1 1 1,-1 0 0,0-1-1,0 1 1,1 0-1,-1 0 1,0 0 0,1 0-1,-1 0 1,0 1 0,1-1-1,-1 0 1,0 0-1,0 1 1,1-1 0,-1 1-1,0-1 1,0 1-1,0 0 1,0-1 0,0 1-1,0 0 1,0 0 0,0 0-1,1 1 1,2 2-5,-1 0 0,-1 0 1,1 0-1,-1 0 0,1 1 1,-1-1-1,-1 1 0,1-1 1,-1 1-1,2 9 0,0 5-45,1 28-1,-3-30 38,0 10 74,-2 0 0,0 0 0,-2 0 0,0-1 0,-2 1 1,-2-1-1,0 0 0,-1-1 0,-13 27 0,18-44 39,-1 0 1,-1 0-1,0-1 0,-6 9 0,10-14-53,-1 0 1,0 0-1,0 0 0,0-1 1,0 1-1,0 0 0,0-1 1,-1 0-1,1 1 0,-1-1 1,1 0-1,0 0 0,-1 0 1,0-1-1,1 1 0,-1-1 0,1 1 1,-5-1-1,3 0 2,-1-1 0,1 0 0,0 0 0,0 0 0,0 0 0,0-1 0,0 1 0,1-1 0,-1 0 0,0 0 0,1-1 0,0 1 0,-6-5 0,-4-6 31,-21-23 0,34 36-59,-16-19-309,-26-39 1,42 58 297,0 0 1,0 0 0,0 0-1,0 0 1,0 0 0,0-1-1,0 1 1,0 0-1,0 0 1,0 0 0,0 0-1,0-1 1,1 1 0,-1 0-1,0 0 1,0 0 0,0 0-1,0 0 1,0 0 0,0 0-1,0-1 1,1 1-1,-1 0 1,0 0 0,0 0-1,0 0 1,0 0 0,0 0-1,1 0 1,-1 0 0,0 0-1,0 0 1,0 0 0,0 0-1,0 0 1,1 0-1,-1 0 1,0 0 0,0 0-1,0 0 1,0 0 0,1 0-1,-1 0 1,0 0 0,0 0-1,0 0 1,0 0 0,0 0-1,1 0 1,-1 0-1,0 0 1,0 1 0,14 1-136,13 8 7,34 18 0,17 6 263,-67-30-94,-1-1-1,0 0 1,1-1 0,0 0 0,20 0 0,-21-2 1,0-1 0,0-1 1,0 1-1,-1-2 0,1 1 1,11-5-1,56-28 144,-58 25-134,33-16 160,92-61-1,-51 15 6,-74 56-313,0-2 1,25-30-1,-43 47 80,-1 0 1,1 0 0,-1 0-1,1 0 1,0 0 0,-1 1-1,1-1 1,0 0 0,0 1-1,0-1 1,0 0 0,1 0-1,-2 1 15,0 1-1,1-1 0,-1 0 1,0 0-1,0 1 0,0-1 0,0 0 1,0 1-1,1-1 0,-1 0 1,0 0-1,0 1 0,0-1 1,0 0-1,0 1 0,0-1 1,0 0-1,0 1 0,0-1 1,0 0-1,0 1 0,-1-1 1,1 0-1,0 0 0,0 1 1,0-1-1,-13 38-310,11-31 329,-3 6-11,0 1 0,2-1 0,0 1 0,0 0 0,-1 22 0,4-30 16,1 0 1,-1 0-1,1 0 1,0 0-1,0 0 1,1-1-1,-1 1 1,2 0-1,-1-1 1,0 1-1,1-1 1,0 0-1,0 0 1,1 0-1,7 8 1,-8-8 23,1-1 1,1 0 0,-1 0-1,0-1 1,1 1 0,0-1 0,0 0-1,0 0 1,0 0 0,0-1-1,0 0 1,1 0 0,-1 0-1,1-1 1,0 0 0,-1 0-1,1 0 1,0-1 0,0 0-1,-1 0 1,1 0 0,0-1 0,0 1-1,-1-2 1,1 1 0,0 0-1,-1-1 1,0 0 0,9-5-1,18-10 82,-1-2 0,0-2-1,43-37 1,-67 52-133,-1-1 0,11-14-1,-17 21 11,0 0-1,0 0 0,0 0 0,0 0 0,0 0 1,0 0-1,0 0 0,1 0 0,-1 0 1,0 0-1,0 0 0,0 0 0,0 0 1,0 0-1,0-1 0,0 1 0,0 0 0,0 0 1,0 0-1,0 0 0,0 0 0,0 0 1,0 0-1,0 0 0,0 0 0,0-1 1,0 1-1,0 0 0,1 0 0,-1 0 0,0 0 1,-1 0-1,1 0 0,0 0 0,0 0 1,0-1-1,0 1 0,0 0 0,0 0 0,0 0 1,0 0-1,0 0 0,0 0 0,0 0 1,0 0-1,0 0 0,0 0 0,0-1 1,0 1-1,0 0 0,0 0 0,-1 0 0,-5 2-272,-10 9-46,11-5 298,0 0-1,1 0 1,0 1 0,0 0-1,0 0 1,1 0 0,0 0-1,-3 11 1,5-15 30,0 1 0,0-1-1,0 1 1,1-1 0,0 1 0,-1 0-1,1-1 1,0 1 0,1 0-1,-1-1 1,0 1 0,1 0 0,0-1-1,0 1 1,0-1 0,1 1-1,-1-1 1,1 0 0,1 4 0,-1-6 13,-1 1 1,0-1 0,1 0 0,-1 1-1,1-1 1,-1 0 0,1 0 0,0 0-1,-1 0 1,1 0 0,0-1-1,0 1 1,-1 0 0,1-1 0,0 1-1,0-1 1,0 0 0,0 0 0,0 0-1,0 0 1,0 0 0,0 0 0,-1 0-1,1 0 1,3-2 0,4 0 66,0-1 0,-1-1 0,1 1 1,8-7-1,-8 6-60,4-4 20,-1 0-1,1 0 0,-1-1 0,-1-1 0,0 0 0,17-19 1,-26 27-37,0-1 1,0 0 0,0 0-1,0 0 1,0 0 0,-1-1 0,0 1-1,1 0 1,-1-1 0,0 1-1,-1-1 1,1 1 0,-1-1-1,1 1 1,-1-1 0,0-3 0,-1 4-16,1 0 0,-1 1 0,1-1 0,-1 0 0,0 0 0,0 1 0,0-1 0,-1 1 0,1-1 0,-1 1 0,1-1 0,-1 1 0,0 0 0,0 0 0,0 0 0,0 0 0,0 0 0,0 0 0,0 1 0,-1-1 0,-2-1 0,-2-1-24,-1 0 0,0 1 0,1 0 0,-1 0 0,0 1 0,-1 0 0,1 0 0,0 1 0,-1 0 0,1 1 0,0-1 0,-1 2 0,1-1 0,-1 1 0,-10 3 0,11-4 15,145-6-13,45 1-89,-160 6 102,-1 1 1,1 1-1,0 1 1,-1 0-1,0 2 1,25 10-1,-41-14 8,1 1 0,0 0 0,-1 0-1,0 1 1,0 0 0,0 0-1,0 0 1,0 0 0,-1 1 0,0-1-1,0 1 1,0 0 0,-1 0 0,1 1-1,-1-1 1,-1 1 0,1 0 0,-1 0-1,3 10 1,-4-11 81,0-1 0,0 1-1,-1 0 1,0 0 0,0 0 0,-1 6 0,1-1 174,0-10-234,0 0 0,0 0 1,0 0-1,0 0 0,0 0 0,0 0 0,0 0 0,0 0 0,0 0 0,0 1 0,0-1 0,0 0 0,1 0 0,-1 0 0,0 0 0,0 0 0,0 0 0,0 0 0,0 0 1,0 0-1,0 0 0,0 0 0,0 0 0,0 0 0,1 0 0,-1 0 0,0 0 0,0 0 0,0 0 0,0 0 0,0 0 0,0 0 0,0 0 0,0 0 0,0 0 0,1 0 1,-1 0-1,0 0 0,0 0 0,0 0 0,0 0 0,0 0 0,0 0 0,0 0 0,0 0 0,0 0 0,0 0 0,0-1 0,0 1 0,1 0 0,-1 0 0,0 0 1,0 0-1,0 0 0,0 0 0,0 0 0,0 0 0,0 0 0,0 0 0,0-1 0,0 1 0,0 0 0,5-5 61,-5 4-11,26-30 137,-13 14-153,16-15 0,-25 28-96,0 1-1,0-1 1,1 1 0,0-1 0,-1 1 0,1 1-1,0-1 1,9-3 0,-13 6 29,0-1 0,0 1 0,0 0 0,0 0-1,0 0 1,0 0 0,0 0 0,0 0 0,0 0 0,0 0 0,0 0 0,0 0 0,0 0 0,0 0-1,0 1 1,0-1 0,0 0 0,0 1 0,0-1 0,0 1 0,-1-1 0,1 1 0,0-1 0,0 1-1,-1 0 1,1-1 0,1 2 0,0 1-1,0 1-1,0-1 1,0 1 0,0 0-1,2 5 1,2 6 45,-2-8 5,1 1 0,0-2 0,0 1 0,0 0-1,1-1 1,0 0 0,0 0 0,0-1 0,11 7 0,-13-9 31,1 0 0,0-1 0,1 0 1,-1 0-1,0 0 0,0-1 1,1 0-1,-1 0 0,1 0 1,-1-1-1,1 0 0,-1 0 1,1 0-1,-1 0 0,7-2 1,4-1 93,0-1 1,-1 0 0,1-1-1,-1 0 1,0-1 0,-1-1-1,0 0 1,21-15 0,-3-4-216,-2-2 1,51-61-1,-68 72-4,-11 13 54,0 1 1,0 0-1,1-1 1,0 1-1,-1 0 1,1 0-1,0 1 1,5-4-1,-7 5 1,-1 1-1,1 0 0,-1-1 1,1 1-1,-1 0 1,1 0-1,-1-1 0,1 1 1,-1 0-1,1 0 1,0 0-1,-1 0 0,1 0 1,-1 0-1,1 0 0,-1 0 1,1 0-1,0 0 1,-1 0-1,1 0 0,-1 0 1,1 0-1,-1 0 1,1 1-1,-1-1 0,1 0 1,0 0-1,-1 1 1,1-1-1,-1 0 0,0 1 1,1-1-1,-1 0 0,1 1 1,-1-1-1,0 1 1,1-1-1,-1 1 0,0-1 1,1 1-1,-1-1 1,0 1-1,0-1 0,1 1 1,-1-1-1,0 2 1,1 4-18,0-1 0,0 1 0,0-1 1,-1 8-1,0-5 9,1 14 10,-1-1 0,-1 0-1,-7 43 1,5-50 66,-1 0 1,0-1-1,-1 1 0,-1-1 1,0 0-1,0 0 0,-9 12 1,13-22-28,0 0 1,0-1-1,-1 1 0,1-1 1,-1 1-1,1-1 1,-1 0-1,-3 2 1,5-3-18,0 0 0,0-1 0,0 0 1,0 1-1,0-1 0,0 1 0,0-1 0,-1 0 0,1 0 1,0 0-1,0 0 0,0 1 0,0-2 0,0 1 0,0 0 1,0 0-1,-1 0 0,1 0 0,0-1 0,0 1 0,0 0 1,0-1-1,0 1 0,0-1 0,0 1 0,0-1 1,0 0-1,1 1 0,-1-1 0,-1-1 0,0 1-15,1 0 6,1 1 0,-1-1 0,0 0 0,0 1 0,1-1 0,-1 0 1,0 1-1,1-1 0,-1 0 0,1 0 0,-1 1 0,1-1 0,-1 0 0,1 0 0,0 0 0,-1 0 1,1 1-1,0-1 0,0 0 0,0 0 0,-1 0 0,1 0 0,0 0 0,0 0 0,0 0 0,1 0 1,-1 0-1,0 0 0,0 0 0,0 0 0,1 1 0,-1-1 0,0 0 0,1 0 0,-1 0 0,2-1 1,0-1-15,1 1 1,-1-1-1,1 1 1,0 0-1,0 0 1,0 0-1,0 0 1,0 1-1,0-1 1,7-1-1,1-1-17,1 1-1,12-3 1,130-16-885,-138 19-481,33-8-2237,-19 1-5571,-25 10 6439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0.756"/>
    </inkml:context>
    <inkml:brush xml:id="br0">
      <inkml:brushProperty name="width" value="0.05" units="cm"/>
      <inkml:brushProperty name="height" value="0.05" units="cm"/>
    </inkml:brush>
  </inkml:definitions>
  <inkml:trace contextRef="#ctx0" brushRef="#br0">91 58 7040,'-72'-51'3200,"58"48"-2752,9-1-192,10 8-224,1-4-448,8 3 224,19 6-3776,5 8 2176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1.507"/>
    </inkml:context>
    <inkml:brush xml:id="br0">
      <inkml:brushProperty name="width" value="0.05" units="cm"/>
      <inkml:brushProperty name="height" value="0.05" units="cm"/>
    </inkml:brush>
  </inkml:definitions>
  <inkml:trace contextRef="#ctx0" brushRef="#br0">22 97 3808,'22'-45'2250,"-17"38"-1007,-1 0-1,1 0 1,0 1-1,1-1 1,8-6-1,-10 8-83,-7 23 1192,-5 44-1497,4-28-310,-14 57 0,1-31 232,-17 107 0,33-158-735,1-5 43,-1 1 0,1-1 0,-1 0 0,1 1 0,0-1 0,2 7 0,-1-4-176,0-12-1731,18-14-5008,28-24-1,-20 25 3376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1.865"/>
    </inkml:context>
    <inkml:brush xml:id="br0">
      <inkml:brushProperty name="width" value="0.05" units="cm"/>
      <inkml:brushProperty name="height" value="0.05" units="cm"/>
    </inkml:brush>
  </inkml:definitions>
  <inkml:trace contextRef="#ctx0" brushRef="#br0">43 44 4576,'0'-3'128,"1"-3"496,0-1 0,1 1 0,4-12 0,-6 18-560,0-1 1,0 1-1,0 0 0,0 0 1,1-1-1,-1 1 1,0 0-1,0 0 1,0 0-1,0 0 1,1-1-1,-1 1 0,0 0 1,0 0-1,0 0 1,1 0-1,-1 0 1,0 0-1,0 0 0,1-1 1,-1 1-1,0 0 1,0 0-1,1 0 1,-1 0-1,0 0 0,0 0 1,0 0-1,1 0 1,-1 0-1,0 0 1,0 0-1,1 0 0,-1 1 1,0-1-1,0 0 1,1 0-1,-1 0 1,0 0-1,0 0 0,0 0 1,1 0-1,-1 1 1,0-1-1,0 0 1,0 0-1,0 0 0,1 1 1,-1-1-1,8 14 1995,-4 1-1426,0 0 0,-1 0 0,-1 1 0,-1-1 0,0 1 0,-1 19 0,-28 193 2967,-7-56-2773,32-163-224,0-7-2115,-3-12-4302,2 3 2969,-2-2-157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2.304"/>
    </inkml:context>
    <inkml:brush xml:id="br0">
      <inkml:brushProperty name="width" value="0.05" units="cm"/>
      <inkml:brushProperty name="height" value="0.05" units="cm"/>
    </inkml:brush>
  </inkml:definitions>
  <inkml:trace contextRef="#ctx0" brushRef="#br0">6 390 3904,'-6'1'1085,"7"0"-199,-1-1-761,1 0 0,-1 0 0,1 0 0,-1 0 0,0 0 0,1 0 0,-1 0 0,1 0 0,-1 0 0,0 0 0,1 0 0,-1 0 0,0-1 0,1 1 0,-1 0 0,0 0 0,1 0 0,-1 0-1,0-1 1,1 1 0,-1 0 0,0 0 0,1-1 0,82-97 6134,-55 70-5853,2 1 1,1 1 0,1 1-1,1 2 1,53-28 0,-49 33-193,1 1 1,1 1-1,0 3 0,53-12 1,-84 23-222,1 1 0,-1 0 0,16 1 0,-21 0 2,0 0 1,0 1-1,0-1 1,0 1-1,0 0 1,0 0-1,0 0 1,0 0-1,0 0 1,-1 1-1,1-1 0,0 1 1,-1 0-1,4 2 1,-2 1 70,0 0 1,0-1-1,-1 2 1,1-1-1,-1 0 1,0 1-1,-1-1 1,1 1-1,1 7 1,13 60 612,-5-21-29,-10-43-463,1 0 0,0 0-1,0-1 1,1 1 0,0-1 0,6 9-1,-8-15-111,-1 0 1,1 0-1,0 0 0,0 0 0,0 0 1,0-1-1,0 1 0,0-1 0,0 1 0,0-1 1,1 0-1,-1 0 0,0 0 0,1 0 1,-1 0-1,1 0 0,-1-1 0,1 1 1,-1-1-1,1 0 0,0 0 0,-1 0 0,1 0 1,-1 0-1,1 0 0,0-1 0,2 0 1,4-2 44,0 0 0,0-1 0,-1 0 1,1 0-1,9-7 0,42-32 43,-48 33-173,21-14-114,78-63 722,-88 67-1149,0-1 0,28-35 1,-40 41-2677,2 6 912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2.753"/>
    </inkml:context>
    <inkml:brush xml:id="br0">
      <inkml:brushProperty name="width" value="0.05" units="cm"/>
      <inkml:brushProperty name="height" value="0.05" units="cm"/>
    </inkml:brush>
  </inkml:definitions>
  <inkml:trace contextRef="#ctx0" brushRef="#br0">107 10 7040,'-1'-1'159,"1"1"0,-1 0-1,1 0 1,-1-1 0,0 1 0,1 0 0,-1 0 0,0 0 0,0 0-1,1 0 1,-1 0 0,0 0 0,1 0 0,-1 1 0,0-1 0,1 0-1,-1 0 1,1 0 0,-1 1 0,0-1 0,1 0 0,-1 1 0,1-1-1,-2 1 1,-12 9 494,6 0-307,0 0-1,0 0 1,1 0 0,1 1 0,0 0 0,0 0 0,1 1 0,1-1 0,-1 1 0,2 0-1,0 1 1,0-1 0,-1 24 0,4-32-248,1 1 1,-1-1-1,1 0 0,0 1 0,0-1 0,0 0 0,0 1 1,1-1-1,0 0 0,0 0 0,0 0 0,3 4 0,-3-5-28,0-1-1,0 0 0,0 1 0,0-1 1,1 0-1,-1 0 0,1 0 0,-1-1 1,1 1-1,0 0 0,-1-1 0,1 0 1,0 0-1,0 0 0,0 0 0,0 0 1,0 0-1,5-1 0,-1 1 52,1-2-1,-1 1 1,0-1-1,1 0 1,-1-1-1,0 0 1,11-4-1,2-2 244,24-14-1,-22 10-165,0-1 0,-1 0 1,0-2-1,19-18 1,-36 29-168,0 1 1,-1-1 0,0 0 0,0 1-1,0-1 1,0-1 0,-1 1 0,1 0-1,-1-1 1,2-6 0,-3 9-28,-1-1 0,1 0 0,-1 0 0,0 1 0,0-1 0,0 0 0,0 1 0,-1-1 0,1 0 0,-1 1 0,1-1 0,-1 0 0,0 1 0,0-1 0,0 1 0,0-1 0,-1 1 0,1 0 0,-1-1 0,1 1 0,-3-3 0,-2 0-42,1 0-1,-1 1 1,1-1 0,-1 1 0,-1 0-1,1 1 1,0-1 0,-1 1 0,0 1-1,0-1 1,0 1 0,-9-2 0,6 2-128,0 0 0,0 1 0,0 0 1,-1 1-1,1 0 0,0 1 0,0 0 0,-19 4 1,24-3-402,0 0 1,0-1-1,0 2 1,1-1-1,-1 1 1,1-1 0,-1 1-1,1 1 1,-5 4-1,5-5-414,1 1 0,0 0 0,0 0-1,0 0 1,0 0 0,-1 5 0,-7 19-3291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8.742"/>
    </inkml:context>
    <inkml:brush xml:id="br0">
      <inkml:brushProperty name="width" value="0.05" units="cm"/>
      <inkml:brushProperty name="height" value="0.05" units="cm"/>
    </inkml:brush>
  </inkml:definitions>
  <inkml:trace contextRef="#ctx0" brushRef="#br0">36 37 3136,'1'-1'143,"0"0"1,-1 1 0,1-1-1,-1 0 1,1 0-1,-1 1 1,1-1 0,-1 0-1,0 0 1,1 0-1,-1 0 1,0 0 0,0 0-1,0 1 1,0-1-1,0 0 1,0 0 0,0-1-1,3-11 3171,-3 13-3275,0 0-1,0 0 0,0 0 0,0 0 1,0 0-1,1-1 0,-1 1 0,0 0 0,0 0 1,0 0-1,0 0 0,0 0 0,0-1 1,0 1-1,0 0 0,0 0 0,0 0 1,0 0-1,1-1 0,-1 1 0,0 0 0,0 0 1,0 0-1,0 0 0,0-1 0,0 1 1,0 0-1,-1 0 0,1 0 0,0 0 1,0-1-1,0 1 0,0 0 0,0 0 0,0 0 1,0 0-1,0 0 0,0-1 0,0 1 1,0 0-1,-1 0 0,1 0 0,0 0-44,0 0 0,0 0 0,0 0 0,0 1 1,0-1-1,-1 0 0,1 0 0,0 0 0,0 0 0,0 1 0,0-1 0,0 0 0,0 0 0,0 0 0,0 1 0,0-1 0,0 0 0,0 0 0,0 0 0,0 1 0,0-1 0,0 0 0,0 0 0,1 0 0,-1 0 0,0 1 0,0-1 0,0 0 0,0 0 0,0 0 0,0 0 1,0 1-1,1-1 0,-1 0 0,0 0 0,1 1 18,0 1 1,-1-1-1,1 1 1,-1-1-1,1 1 0,-1-1 1,0 1-1,1-1 1,-1 1-1,0-1 1,0 1-1,0 0 1,0-1-1,0 3 1,-1 4 34,1 920 4044,6-847-1206,-6-121-1801,-1-76-472,-18-255-244,6 192-549,1 11 90,8 80-602,0 70 274,2 11 40,6 16 73,27 52-57,1 30 377,8 17 212,1-23 30,85 126 1,23 43 115,-141-238-386,20 43 531,49 76-1,-48-100 1388,-21-131-597,-7 36-1222,1-31 112,11-2-84,0-5-140,-2-21 24,17-154 102,-19 157-122,-7 77-126,10-57 1,-11 81-55,0 5-6674,2 24 1973,-1 11 1507,1 7 1173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24.571"/>
    </inkml:context>
    <inkml:brush xml:id="br0">
      <inkml:brushProperty name="width" value="0.05" units="cm"/>
      <inkml:brushProperty name="height" value="0.05" units="cm"/>
    </inkml:brush>
  </inkml:definitions>
  <inkml:trace contextRef="#ctx0" brushRef="#br0">0 514 4800,'2'2'266,"0"-1"0,0 0 0,0 0 0,0-1 0,0 1 1,0 0-1,0-1 0,0 1 0,0-1 0,1 1 0,-1-1 0,0 0 0,0 0 1,0 0-1,0 0 0,3-1 0,3 0 617,0 0 0,15-5 0,-17 4-570,0-1 1,-1 0 0,1 0-1,-1 0 1,10-8-1,-4 3 62,5-4-60,0-1 1,-1-1-1,-1-1 1,0 0-1,20-30 0,51-94 650,-33 50-238,-41 70-425,0-1 1,-1 0 0,10-30-1,-19 48-340,-1 1-1,1-1 1,-1 1-1,0-1 1,1 1-1,-1-1 1,0 1-1,0-1 1,-1-2-1,1 4 32,0 0-1,0 0 0,0 0 0,0 0 1,0 0-1,0 0 0,0 0 1,0-1-1,0 1 0,0 0 0,0 0 1,0 0-1,0 0 0,0 0 0,0 0 1,0 0-1,0 0 0,0 0 1,0 0-1,0 0 0,0 0 0,-1 0 1,1 0-1,0 0 0,0-1 0,0 1 1,0 0-1,0 0 0,0 0 1,0 0-1,0 0 0,0 0 0,0 0 1,0 0-1,-1 0 0,1 0 0,0 0 1,0 0-1,0 0 0,0 0 1,0 0-1,0 0 0,0 1 0,0-1 1,0 0-1,0 0 0,-1 0 0,1 0 1,-6 8-174,0 3 145,0 0 0,2 0 0,-1 1 0,1-1-1,1 1 1,-4 21 0,4-11 161,2 0 1,1 43-1,5-27 107,-5-36-140,1 0-1,-1 0 1,1 1 0,0-1-1,0 0 1,0 0-1,0 0 1,0 0 0,0 0-1,0 0 1,0-1 0,1 1-1,2 3 1,-3-5-51,0 0 1,-1 0 0,1 1 0,0-1-1,-1 0 1,1 0 0,0 0 0,0 0-1,-1 0 1,1 0 0,0 0 0,0 0-1,-1 0 1,1 0 0,0 0-1,0 0 1,-1-1 0,1 1 0,0 0-1,-1 0 1,1-1 0,0 1 0,-1-1-1,2 0 1,17-16 504,19-34-97,7-11-141,-17 32-256,1 0 0,2 3 0,44-33 0,-70 57-30,-2 0-71,-1 2-1,1-1 1,0 0 0,-1 0 0,1 1 0,0 0 0,3-2-1,-5 3 37,-1 0-1,1 0 0,-1 0 1,1 0-1,-1 0 0,0 0 0,1 0 1,-1 0-1,1 0 0,-1 0 1,1 0-1,-1 1 0,1-1 0,-1 0 1,0 0-1,1 0 0,-1 1 0,1-1 1,-1 0-1,0 0 0,1 1 1,-1-1-1,1 1-5,0 0-1,-1 0 1,1 0 0,-1 0-1,1 0 1,-1 1 0,1-1-1,-1 0 1,0 0 0,0 0-1,1 0 1,-1 2 0,0 10 10,0 1 1,-1-1 0,0 1 0,-4 14 0,2-8 64,-2 20 0,5-34 10,0 0 1,1 0-1,-1 0 1,1 0-1,0 0 0,0 0 1,4 9-1,-5-14-46,0-1-1,0 0 0,1 0 1,-1 1-1,0-1 0,0 0 1,0 0-1,0 0 0,0 1 1,1-1-1,-1 0 0,0 0 0,0 0 1,0 0-1,1 1 0,-1-1 1,0 0-1,0 0 0,0 0 1,1 0-1,-1 0 0,0 0 1,0 0-1,1 0 0,-1 0 1,0 0-1,0 0 0,1 1 1,-1-1-1,0-1 0,0 1 1,1 0-1,-1 0 0,0 0 0,12-6 463,16-20 31,-16 14-408,25-22-25,-1 2-227,74-53 1,-108 83 104,0 1 0,0 0 0,-1 0 0,2 0 0,-1 0 1,0 0-1,0 0 0,0 1 0,0-1 0,0 1 0,1-1 0,-1 1 0,3 0 0,-3 0 28,0 1-1,0-1 0,-1 1 0,1 0 1,0-1-1,-1 1 0,1 0 0,-1 0 1,1 0-1,-1 0 0,1 0 0,-1 1 1,0-1-1,1 0 0,-1 1 0,2 2 1,3 6 35,0 0 1,0 0 0,-1 0 0,0 1-1,-1 0 1,0 0 0,4 20-1,9 87-286,-12-73-646,-4-14-4499,-1-19 95,0-7 2382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19.182"/>
    </inkml:context>
    <inkml:brush xml:id="br0">
      <inkml:brushProperty name="width" value="0.05" units="cm"/>
      <inkml:brushProperty name="height" value="0.05" units="cm"/>
    </inkml:brush>
  </inkml:definitions>
  <inkml:trace contextRef="#ctx0" brushRef="#br0">0 29 5216,'0'-15'1696,"0"14"-1625,1 1 1,-1-1-1,0 1 1,0-1-1,1 0 0,-1 1 1,0-1-1,0 1 1,1-1-1,-1 0 1,1 1-1,-1-1 1,1 1-1,-1-1 0,1 1 1,-1 0-1,1-1 1,-1 1-1,1 0 1,-1-1-1,2 1 1,-2-1 29,0 1 0,0 0 0,1 0 0,-1 0 0,0 0 0,0-1 0,0 1 0,1 0 0,-1 0 0,0 0 0,0 0 0,0 0 0,1 0 0,-1 0 0,0 0 0,0 0 0,1 0 0,-1 0 0,0 0 0,0 0 0,1 0 0,-1 0 0,0 0 0,0 0 0,1 0 0,-1 0 1,0 0-1,0 0 0,0 0 0,1 0 0,-1 0 0,0 0 0,0 1 0,1-1 0,-1 0 0,0 0 0,0 0 0,0 0 0,0 1 0,1-1 0,-1 0 0,0 0 0,0 0 0,0 1 0,0-1 0,0 0 0,0 0 0,0 1 0,5 9 1385,-1-3-1126,1 8 69,0 0 0,-1 1 1,-1-1-1,0 1 1,-1-1-1,-1 1 1,-1 19-1,5 42 173,6 20-224,-10-91-328,-1 0 0,1 1 0,0-1 0,0 0 0,1 0 0,0 0 0,0 0 0,0 0 0,1-1 0,5 10 0,-7-14-157,-1 0 0,1 0 0,-1 0 0,1-1 1,0 1-1,-1 0 0,1-1 0,0 1 0,-1-1 1,1 1-1,0-1 0,0 1 0,0-1 0,-1 1 1,1-1-1,0 0 0,0 1 0,0-1 0,0 0 1,0 0-1,0 0 0,0 0 0,-1 0 0,1 0 1,0 0-1,0 0 0,0 0 0,0 0 0,0 0 0,0 0 1,0-1-1,0 1 0,-1 0 0,2-1 0,1-1-649,-1 0-1,1 1 0,-1-1 0,0 0 0,0 0 1,0-1-1,0 1 0,0 0 0,2-5 0,14-21-3381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1.035"/>
    </inkml:context>
    <inkml:brush xml:id="br0">
      <inkml:brushProperty name="width" value="0.05" units="cm"/>
      <inkml:brushProperty name="height" value="0.05" units="cm"/>
    </inkml:brush>
  </inkml:definitions>
  <inkml:trace contextRef="#ctx0" brushRef="#br0">34 294 3072,'-20'-3'4721,"15"3"-3517,-3-1 1441,9-3-447,24-11-1233,-6 12-922,-1 1 1,1 1-1,0 0 1,0 1-1,35 6 0,30 0 305,56-17 428,-60 2-523,-33 4-83,226-16 54,4 18-79,-94 5 213,-106-3-178,11-2 38,32 0 87,-34 4-99,-50-1-268,-7 5 1299,-33-6-1120,0 0-1,1 0 0,-1-1 0,0 0 0,-5-2 0,4 1-61,-125-54 180,100 44-222,-26-12-41,-101-60 0,147 78 20,-1 0 0,0 1 0,-18-7 0,28 13-77,12 3-70,125 27 175,-96-23-61,0 2 0,0 2 0,42 16 0,-70-21 25,0-1-1,0 1 1,-1 1-1,0 0 0,-1 0 1,1 1-1,14 15 1,-22-19 23,0-1 1,0 0-1,-1 1 1,1 0-1,-1-1 1,0 1 0,0 0-1,0 0 1,-1 0-1,1 1 1,-1-1-1,0 0 1,0 1 0,0-1-1,-1 0 1,0 1-1,0-1 1,0 1-1,0-1 1,-1 0 0,1 1-1,-1-1 1,0 0-1,0 0 1,-4 7-1,2-4 76,-1-1 0,1 0-1,-2 1 1,1-2-1,-1 1 1,0 0-1,0-1 1,0 0-1,-12 8 1,4-3 71,-1-1-1,0-1 1,-20 8-1,28-14-87,-1 0 0,0 0 0,0-1 0,0 0 0,0 0 0,0-1 0,-14-1-1,6 1-1008,14 0 287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4.504"/>
    </inkml:context>
    <inkml:brush xml:id="br0">
      <inkml:brushProperty name="width" value="0.05" units="cm"/>
      <inkml:brushProperty name="height" value="0.05" units="cm"/>
    </inkml:brush>
  </inkml:definitions>
  <inkml:trace contextRef="#ctx0" brushRef="#br0">32 44 2240,'-6'-8'736,"1"-1"4149,5 835 699,7-688-4676,-3-79 2466,-4-95-2690,-7-204 195,7 233-879,-11-172 96,11 154-82,-2-157 20,1 156-61,-4-158-53,2 145 82,2 29 15,0-1 0,0 1 0,2-17 0,-1 8-153,1 5-290,2 14 276,4 8 136,-3-1-15,1 1-1,-1-1 0,-1 1 0,0 0 1,3 10-1,3 7 11,10 24 183,2 8-128,2-1 0,37 61 0,-39-82 35,2-2-1,2-1 1,43 45 0,-29-35 80,-2 2 0,-2 1 0,-2 1 0,-2 2 0,44 93 0,-38-79 927,-34-55-107,-1-20-374,5-10-385,-2 0 0,5-37 1,-1-52 67,-6 74-259,60-570-74,-47 475-443,-12 124 423,-2 8-75,-3 4-447,-5 30-3020,4-13 974,-3 9 439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5.068"/>
    </inkml:context>
    <inkml:brush xml:id="br0">
      <inkml:brushProperty name="width" value="0.05" units="cm"/>
      <inkml:brushProperty name="height" value="0.05" units="cm"/>
    </inkml:brush>
  </inkml:definitions>
  <inkml:trace contextRef="#ctx0" brushRef="#br0">1 80 3712,'1'-5'393,"0"0"1,0 1-1,1-1 1,-1 1-1,1-1 1,0 1-1,1 0 1,3-6-1,9-24 7015,-7 61-6021,-3 1-836,-1 2 0,-1-1 1,-1 34-1,-2-28-62,10 63 0,-8-78-267,-2-17-176,0 1 0,0-1 0,1 1 0,0-1-1,-1 1 1,1-1 0,0 1 0,3 4 0,-4-8-91,0 0 1,0 1-1,0-1 1,1 0-1,-1 0 0,0 0 1,0 0-1,0 1 0,1-1 1,-1 0-1,0 0 1,0 0-1,1 0 0,-1 0 1,0 0-1,0 0 0,1 0 1,-1 0-1,0 0 1,0 1-1,1-1 0,-1 0 1,0-1-1,0 1 0,1 0 1,-1 0-1,0 0 1,0 0-1,1 0 0,-1 0 1,0 0-1,0 0 0,1 0 1,-1 0-1,0-1 1,1 1-195,3-1-887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5.586"/>
    </inkml:context>
    <inkml:brush xml:id="br0">
      <inkml:brushProperty name="width" value="0.05" units="cm"/>
      <inkml:brushProperty name="height" value="0.05" units="cm"/>
    </inkml:brush>
  </inkml:definitions>
  <inkml:trace contextRef="#ctx0" brushRef="#br0">177 6 4896,'0'-6'2208,"0"12"-1920,0-3 704,0 6-608,-10 8 1248,4 4-896,-8 12 896,0 9-928,-8 9 128,8 0-480,-11-6-224,6 2-64,0-10 64,5 2-64,0-10-384,9-4 192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6.633"/>
    </inkml:context>
    <inkml:brush xml:id="br0">
      <inkml:brushProperty name="width" value="0.05" units="cm"/>
      <inkml:brushProperty name="height" value="0.05" units="cm"/>
    </inkml:brush>
  </inkml:definitions>
  <inkml:trace contextRef="#ctx0" brushRef="#br0">2 45 4224,'0'-2'306,"-1"0"1,1 0-1,0 0 1,-1 0-1,1 0 0,0 0 1,0 0-1,1 0 1,-1 0-1,0 0 0,1 0 1,-1 0-1,1 1 1,-1-1-1,1 0 1,0 0-1,0 0 0,0 1 1,0-1-1,0 0 1,2-1-1,-2 1 591,-1 10 387,6 25-171,-2 0 0,0 59 0,-12 49 559,2-59-1030,0-24-425,4-38-23,0-1 1,1 33-1,1-21 274,-1-13-527,2-14-1477,5-16-5864,2 2 4520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6.974"/>
    </inkml:context>
    <inkml:brush xml:id="br0">
      <inkml:brushProperty name="width" value="0.05" units="cm"/>
      <inkml:brushProperty name="height" value="0.05" units="cm"/>
    </inkml:brush>
  </inkml:definitions>
  <inkml:trace contextRef="#ctx0" brushRef="#br0">6 6 6304,'-5'-5'3232,"10"10"-1088,-2-1-1248,3-4 1056,2 5-1120,12-5 863,4 3-959,13-3 288,1 4-640,15-8-64,-1 4-192,9-3 128,-5 3-160,2-5 96,-11 1-96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9.062"/>
    </inkml:context>
    <inkml:brush xml:id="br0">
      <inkml:brushProperty name="width" value="0.05" units="cm"/>
      <inkml:brushProperty name="height" value="0.05" units="cm"/>
    </inkml:brush>
  </inkml:definitions>
  <inkml:trace contextRef="#ctx0" brushRef="#br0">10 12 3904,'-7'-4'1337,"6"4"-1293,1 0 1,0 0 0,0 0-1,0 0 1,0 0 0,0 0-1,-1-1 1,1 1 0,0 0-1,0 0 1,0 0 0,0 0-1,0 0 1,0-1 0,0 1-1,-1 0 1,1 0 0,0 0-1,0 0 1,0-1 0,0 1-1,0 0 1,0 0 0,0 0-1,0 0 1,0-1 0,0 1-1,0 0 1,0 0 0,0 0-1,0 0 1,0-1 0,0 1-1,0 0 1,0 0-1,0 0 1,1 0 0,-1-1-1,0 1 1,0 0 0,0 0 20,0 0 0,0 0 0,0 0-1,0-1 1,0 1 0,0 0 0,0 0 0,0 0 0,0 0 0,0 0 0,1 0 130,-1 0-130,0 0 0,0-1 0,0 1-1,0 0 1,0 0 0,0 0 0,0 0 0,0 0 0,1 0 0,-1 0 0,0 0 0,0 0 0,0 0 0,0 0 0,0 0 0,0 0-1,0 0 1,0 0 0,1 0 0,-1 0 0,0 0 0,0 0 0,0 0 0,0 0 0,0 0 0,0 0 0,0 0 0,0 0 0,1 0-1,-1 0 1,0 1 0,0-1 0,0 0 130,0 0-130,0 0 0,0 0 0,0 0 0,0 0 0,0 0 0,0 0-1,0 0 1,1 1 0,-1-1 0,0 0 0,0 0 0,0 0 0,0 0 0,0 0 0,0 0 0,0 0 0,0 0 0,0 1 0,0-1 0,0 18 1700,0-11-1766,9 222 3889,-5-88-2564,1-2-3294,-4-149-1496,3 1 1029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29.434"/>
    </inkml:context>
    <inkml:brush xml:id="br0">
      <inkml:brushProperty name="width" value="0.05" units="cm"/>
      <inkml:brushProperty name="height" value="0.05" units="cm"/>
    </inkml:brush>
  </inkml:definitions>
  <inkml:trace contextRef="#ctx0" brushRef="#br0">0 32 5408,'0'-18'1728,"0"18"-1614,0-1-1,0 0 1,1 1 0,-1-1-1,0 1 1,0-1 0,1 0 0,-1 1-1,0-1 1,0 1 0,1-1 0,-1 0-1,1 1 1,-1-1 0,1 1 0,-1-1-1,1 1 1,-1 0 0,1-1-1,-1 1 1,1 0 0,-1-1 0,1 1-1,0 0 1,-1-1 0,1 1 0,0 0-1,-1 0 1,1 0 0,-1 0 0,1 0-1,0 0 1,0 0 0,-1 0 0,1 0-1,0 0 1,-1 0 0,1 0-1,-1 0 1,1 0 0,0 0 0,-1 1-1,1-1 1,0 0 0,0 1 0,0 0 39,0 0 1,1 1 0,-1-1-1,0 0 1,0 0 0,0 1 0,0-1-1,0 1 1,-1-1 0,1 1-1,0-1 1,-1 1 0,1 0-1,-1-1 1,0 1 0,1 0 0,-1-1-1,0 4 1,2 36 1171,-12 75 1028,0 3-1346,3 48-453,7-127-322,1-13-21,-1-23-335,0-4 48,1 0 0,-1 1 0,0-1 0,0 1 0,0-1 0,0 1 1,0-1-1,0 1 0,0-1 0,0 1 0,0-1 0,0 0 0,0 1 0,0-1 1,0 1-1,0-1 0,-1 1 0,1-1 0,0 1 0,0-1 0,0 0 1,-1 1-1,1-1 0,0 1 0,0-1 0,-1 0 0,1 1 0,0-1 0,-1 0 1,1 1-1,-1-1 0,1 0 0,-1 1 0,-4-1-1583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30.037"/>
    </inkml:context>
    <inkml:brush xml:id="br0">
      <inkml:brushProperty name="width" value="0.05" units="cm"/>
      <inkml:brushProperty name="height" value="0.05" units="cm"/>
    </inkml:brush>
  </inkml:definitions>
  <inkml:trace contextRef="#ctx0" brushRef="#br0">5 371 5152,'-1'0'84,"1"-1"1,0 1 0,-1 0-1,1-1 1,0 1 0,-1 0-1,1-1 1,0 1 0,0-1-1,-1 1 1,1 0 0,0-1-1,0 1 1,0-1 0,0 1-1,0-1 1,-1 1-1,1-1 1,0 1 0,0-1-1,0 1 1,0-1 0,0 1-1,1 0 1,-1-1 0,0 1-1,0-1 1,0 1 0,0-1-1,0 1 1,1-1 0,-1 1-1,0 0 1,0-1-1,0 1 1,1-1 0,16-12 1792,-4 4-764,27-26 1262,-24 22-1556,-1 0 0,18-21 0,-26 26-589,72-78 1356,-70 78-1514,0 0 0,1 0 1,0 1-1,0 1 1,0-1-1,1 2 0,18-8 1,-25 12-75,-1 0 0,0 1 0,0-1 1,0 1-1,0 0 0,1 0 0,-1 0 0,0 0 0,0 0 1,1 1-1,-1 0 0,0-1 0,0 1 0,0 0 1,0 1-1,0-1 0,0 0 0,0 1 0,4 3 1,4 3 76,-1 1 0,0 0 0,13 15 1,-15-15 11,6 6 298,28 24 1,-37-35-256,0-1-1,0 1 1,1-1 0,-1 0-1,1 0 1,0-1-1,0 1 1,0-1 0,0-1-1,9 3 1,-4-3-6,0 0-1,0-1 1,0 0-1,-1-1 1,1 0 0,0 0-1,0-2 1,-1 1-1,1-1 1,-1 0 0,0-1-1,0-1 1,0 1-1,0-1 1,-1-1 0,17-13-1,-14 9-107,0-1 0,-1-1 0,0 0 0,-1 0 0,0-1 0,-1 0 0,-1-1 0,14-29 0,-16 21-3167,-2 6-3948,0 10 4294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24.916"/>
    </inkml:context>
    <inkml:brush xml:id="br0">
      <inkml:brushProperty name="width" value="0.05" units="cm"/>
      <inkml:brushProperty name="height" value="0.05" units="cm"/>
    </inkml:brush>
  </inkml:definitions>
  <inkml:trace contextRef="#ctx0" brushRef="#br0">46 24 6560,'-42'-23'2976,"39"26"-2592,3 2-352,3-1-96,2-1-96,8 10 64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30.501"/>
    </inkml:context>
    <inkml:brush xml:id="br0">
      <inkml:brushProperty name="width" value="0.05" units="cm"/>
      <inkml:brushProperty name="height" value="0.05" units="cm"/>
    </inkml:brush>
  </inkml:definitions>
  <inkml:trace contextRef="#ctx0" brushRef="#br0">184 6 5984,'0'0'81,"0"-1"0,0 1 1,0 0-1,0 0 0,0 0 1,0-1-1,0 1 0,0 0 0,0 0 1,-1-1-1,1 1 0,0 0 1,0 0-1,0 0 0,0 0 0,0-1 1,0 1-1,-1 0 0,1 0 1,0 0-1,0 0 0,0-1 1,-1 1-1,1 0 0,0 0 0,0 0 1,0 0-1,-1 0 0,1 0 1,0 0-1,0 0 0,0 0 0,-1 0 1,1 0-1,0 0 0,0 0 1,-1 0-1,1 0 0,0 0 1,0 0-1,-1 0 0,1 0 0,0 0 1,0 0-1,0 0 0,-1 0 1,1 0-1,0 1 0,-15 5 736,10-4-588,-6 3 54,-1 1 0,1 0-1,1 1 1,-1 0 0,1 0 0,0 1 0,1 1-1,-17 18 1,21-20-150,0 0-1,0 0 1,1 1-1,-1 0 1,2-1-1,-1 2 1,1-1-1,0 0 0,1 1 1,0-1-1,0 1 1,1-1-1,-1 16 1,2-19-54,1-1 0,-1 1-1,0-1 1,1 0 0,0 1 0,0-1 0,1 0 0,-1 0-1,1 1 1,0-1 0,0-1 0,0 1 0,0 0 0,1 0-1,-1-1 1,1 1 0,0-1 0,0 0 0,0 0 0,1 0-1,-1 0 1,5 2 0,1-1 60,0-1 0,0 0 0,0 0 0,1-1 0,-1 0 0,1-1 0,-1 0 0,1-1 0,-1 0 0,1 0 0,-1-1 0,1 0 0,-1-1 0,0 0 0,1 0 0,-1-1 0,16-7 0,-9 3-2,0-1 1,-1-1-1,0 0 1,0-1-1,-1-1 0,-1 0 1,0-1-1,22-25 1,-29 30-70,-1-1 0,0 0 0,-1 0 0,0 0 0,0 0 1,-1-1-1,0 1 0,3-17 0,-5 22-72,-1 0 0,1 1 0,-1-1 1,0 0-1,0 0 0,-1 0 0,1 1 0,0-1 0,-1 0 0,0 0 1,0 1-1,1-1 0,-2 0 0,1 1 0,0-1 0,0 1 0,-1-1 1,1 1-1,-1 0 0,0-1 0,0 1 0,0 0 0,0 0 0,0 0 0,0 1 1,-1-1-1,1 1 0,0-1 0,-1 1 0,-4-2 0,-2-1-59,0 1 0,0 0 0,0 0 0,-1 1 0,1 1 0,-1-1 0,-15 1 0,6 1-277,0 1 0,0 0 0,0 2 0,1 0 0,-1 1 0,1 0 0,-30 13 0,44-14-161,-1-1-1,1 1 1,0 0 0,0 0 0,0 1-1,0-1 1,1 1 0,-1 0-1,1 0 1,0 0 0,0 0-1,-4 9 1,-10 21-2448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0.924"/>
    </inkml:context>
    <inkml:brush xml:id="br0">
      <inkml:brushProperty name="width" value="0.05" units="cm"/>
      <inkml:brushProperty name="height" value="0.05" units="cm"/>
    </inkml:brush>
  </inkml:definitions>
  <inkml:trace contextRef="#ctx0" brushRef="#br0">0 38 1824,'0'-12'1127,"0"9"-770,0 5 282,0-1 123,0-16 3302,0 7-2765,0 6-687,0 6 533,1 0-1257,6 19 249,-4-14 96,0 0 0,0 0-1,-1 0 1,1 17 0,36 434 3095,-34-424-2693,-1 46-1,-4-79-798,0-6-1351,0 0 331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1.283"/>
    </inkml:context>
    <inkml:brush xml:id="br0">
      <inkml:brushProperty name="width" value="0.05" units="cm"/>
      <inkml:brushProperty name="height" value="0.05" units="cm"/>
    </inkml:brush>
  </inkml:definitions>
  <inkml:trace contextRef="#ctx0" brushRef="#br0">6 12 4992,'-1'-3'638,"-3"-6"3556,4 11-4086,1-1 0,-1 0 1,1 0-1,0 1 0,-1-1 1,1 0-1,0 0 0,0 0 1,0 0-1,2 2 1,6 7 608,-5-2-296,-1-1 0,0 1 0,0 0 0,0 0 0,-1 1 0,2 15 0,2 55 793,-5-50-884,2 100 415,7 81-77,-8-190-606,6 101 585,-8-121-674,0 0 0,0 0 0,0 0 0,0-1-1,0 1 1,0 0 0,0 0 0,0 0 0,0 0 0,0 0 0,0 0-1,0 0 1,0 0 0,0 0 0,0 0 0,0 0 0,0 0 0,-1 0-1,1 0 1,0 0 0,0 0 0,0 0 0,0 0 0,0 0 0,0 0-1,0 0 1,0 0 0,0 0 0,0 0 0,0 0 0,0 0 0,0 0-1,0 0 1,0 0 0,0 1 0,0-1 0,0 0 0,0 0 0,0 0-1,0 0 1,0 0 0,0 0 0,0 0 0,-1 0 0,1 0 0,0 0-1,0 0 1,0 0 0,0 0 0,-2-5-1720,1-4-55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1.844"/>
    </inkml:context>
    <inkml:brush xml:id="br0">
      <inkml:brushProperty name="width" value="0.05" units="cm"/>
      <inkml:brushProperty name="height" value="0.05" units="cm"/>
    </inkml:brush>
  </inkml:definitions>
  <inkml:trace contextRef="#ctx0" brushRef="#br0">3 180 5312,'0'-1'99,"0"1"0,-1 0 0,1 0 0,0 0 0,0-1 0,0 1 0,-1 0 0,1 0 0,0-1 0,0 1 0,0 0 0,0 0 0,0-1-1,0 1 1,0 0 0,0-1 0,-1 1 0,1 0 0,0-1 0,0 1 0,0 0 0,0 0 0,0-1 0,1 1 0,-1 0 0,0-1 0,0 1 0,0-1 0,6-10 1461,13-11-155,-18 20-1267,1 0 39,12-14 737,1 1 0,0 0-1,34-24 1,-43 36-852,-1 0-1,1 0 0,-1 0 1,1 1-1,0 0 0,0 0 1,0 0-1,0 1 0,0-1 0,1 2 1,-1-1-1,0 1 0,0 0 1,1 0-1,-1 0 0,0 1 1,1 0-1,5 2 0,7 4 78,-1 1 0,0 0 0,-1 1 0,30 21 0,21 11 318,-68-41-448,71 32 1481,-62-29-1256,0 0-1,0 0 1,0-1 0,0-1 0,1 0 0,9 1 0,-14-3-163,0 0-1,0 0 1,-1 0-1,1 0 1,0-1 0,-1 1-1,1-1 1,-1 0-1,0-1 1,0 1 0,1-1-1,-2 0 1,1 0-1,0 0 1,6-7-1,0-1-24,0-2 0,0 1-1,12-22 1,-18 28-235,15-31-16,-18 35-506,0-1-1,0 0 0,0 0 0,0 0 1,-1 1-1,1-6 0,-1 8 484,0-1 0,0 1 0,0 0 0,0-1 0,0 1 0,0 0 0,0 0 0,0-1 0,0 1 0,0 0 0,0 0 0,1-1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2.346"/>
    </inkml:context>
    <inkml:brush xml:id="br0">
      <inkml:brushProperty name="width" value="0.05" units="cm"/>
      <inkml:brushProperty name="height" value="0.05" units="cm"/>
    </inkml:brush>
  </inkml:definitions>
  <inkml:trace contextRef="#ctx0" brushRef="#br0">181 30 5632,'-8'-17'1834,"8"16"-1786,0 0 0,0 1 0,-1-1 0,1 0 0,0 1 0,-1-1 0,1 0-1,-1 1 1,1-1 0,-1 1 0,1-1 0,-1 1 0,1-1 0,-1 1 0,1-1-1,-1 1 1,0 0 0,1-1 0,-1 1 0,0 0 0,1-1 0,-1 1 0,0 0-1,0 0 1,1 0 0,-1 0 0,0-1 0,0 1 0,1 0 0,-1 0-1,0 1 1,0-1 0,1 0 0,-2 0 0,-2 1 77,1 1 1,0-1-1,0 1 0,0-1 1,-5 4-1,5-2-73,-3 1 44,0 0 0,0 1 0,1 0 0,0 0-1,0 1 1,0-1 0,-4 9 0,-25 44 642,25-41-488,3-6-92,1-1 0,0 1-1,1 0 1,0 0 0,1 0 0,-3 18 0,6-26-67,-1 1-1,1-1 1,0 1 0,0 0 0,0-1 0,1 1 0,-1-1-1,1 1 1,0-1 0,0 0 0,0 1 0,0-1 0,1 0-1,0 0 1,-1 1 0,1-1 0,0 0 0,0-1 0,1 1-1,-1 0 1,0-1 0,1 1 0,0-1 0,0 0 0,4 3 0,2-1 135,0 0 1,1 0 0,0-1-1,0-1 1,0 0-1,0 0 1,19 0 0,-21-1-98,-1-1 0,1-1 0,0 1 1,-1-1-1,1 0 0,0-1 0,-1 0 0,0 0 1,1-1-1,-1 0 0,0 0 0,0-1 0,-1 1 1,11-9-1,-13 9-98,0 0 0,-1 0 0,1-1 0,-1 1 0,0-1 0,0 0 0,0 0 0,0-1 0,-1 1 0,1 0 0,-1-1 0,0 0 0,-1 1 0,1-1 0,-1 0 0,0 0 0,0 0 0,0 0 0,-1 0 0,0 0 0,0 0 0,0 0 0,-1-5 0,0 1-24,-2-1-1,1 1 1,-1-1-1,0 1 0,-1 0 1,0 1-1,0-1 0,-1 0 1,0 1-1,-8-10 1,9 13-34,0 1 1,0 0 0,0 1 0,0-1 0,-1 1 0,1-1-1,-1 1 1,0 1 0,0-1 0,0 1 0,0 0-1,0 0 1,0 0 0,-1 1 0,1-1 0,-1 1 0,1 1-1,-1-1 1,-10 1 0,11 1-4,-1 0 0,0 0 0,0 0 1,1 1-1,-1 0 0,1 0 0,0 0 0,-1 1 0,1 0 0,0 0 1,0 0-1,1 1 0,-6 4 0,4-2-609,0 0 0,0 0 0,0 1-1,1 0 1,0 0 0,1 0 0,-1 1 0,-3 10 0,1 7-1521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4.608"/>
    </inkml:context>
    <inkml:brush xml:id="br0">
      <inkml:brushProperty name="width" value="0.05" units="cm"/>
      <inkml:brushProperty name="height" value="0.05" units="cm"/>
    </inkml:brush>
  </inkml:definitions>
  <inkml:trace contextRef="#ctx0" brushRef="#br0">0 40 2240,'4'-11'651,"0"0"424,-3 2 2927,2 1-2019,-3 8-1936,0 0 0,0 0 1,1 1-1,-1-1 0,0 0 1,0 1-1,1-1 0,-1 0 1,0 0-1,0 1 0,0-1 1,0 0-1,1 1 0,-1-1 1,0 0-1,0 1 0,0-1 0,0 0 1,0 1-1,0-1 0,0 1 1,0-1-1,0 0 0,0 1 1,0-1-1,0 0 0,0 1 1,0-1-1,-1 1 0,3 226 4658,0-1-3586,-2 13 582,6-288-10868,-2 31 6863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4.980"/>
    </inkml:context>
    <inkml:brush xml:id="br0">
      <inkml:brushProperty name="width" value="0.05" units="cm"/>
      <inkml:brushProperty name="height" value="0.05" units="cm"/>
    </inkml:brush>
  </inkml:definitions>
  <inkml:trace contextRef="#ctx0" brushRef="#br0">15 25 5888,'0'0'161,"-1"-1"0,0 1 1,1 0-1,-1 0 0,0-1 1,1 1-1,-1 0 0,0 0 1,1 0-1,-1 0 0,0 0 1,0 0-1,1 0 0,-1 0 1,0 0-1,1 0 0,-1 1 1,0-1-1,0 0 0,10 5 1882,6-2-1182,-1-1 1,1 0-1,0-1 1,0-1-1,23-2 1,-12 0-351,243-18 1334,-254 20-1710,-3-1-27,1 0-1,0 0 1,15-5-1,-14 2 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5.419"/>
    </inkml:context>
    <inkml:brush xml:id="br0">
      <inkml:brushProperty name="width" value="0.05" units="cm"/>
      <inkml:brushProperty name="height" value="0.05" units="cm"/>
    </inkml:brush>
  </inkml:definitions>
  <inkml:trace contextRef="#ctx0" brushRef="#br0">57 10 5312,'-7'-5'729,"-2"1"1878,8 13-1021,-7 102 432,5-84-1566,-26 587 3244,31-362-3009,-3-145-319,1-95-139,1 0-1,0 0 0,1 0 1,2 12-1,-3-22-884,0-5-475,4-10-1930,3-1 896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5.841"/>
    </inkml:context>
    <inkml:brush xml:id="br0">
      <inkml:brushProperty name="width" value="0.05" units="cm"/>
      <inkml:brushProperty name="height" value="0.05" units="cm"/>
    </inkml:brush>
  </inkml:definitions>
  <inkml:trace contextRef="#ctx0" brushRef="#br0">24 250 5152,'-16'-35'1648,"15"33"-1576,0 0 0,0 0 1,0 0-1,1 0 0,-1 0 1,0 0-1,1 0 0,-1 0 1,1 0-1,0 0 0,0 0 1,0-4-1,0-1 161,0 3-66,-1 0-1,1 1 1,1-1-1,-1 1 1,0-1-1,1 1 1,0-1-1,0 1 1,0 0-1,0-1 1,0 1-1,1 0 1,2-5-1,-1 4-42,1-1 0,-1 0 0,1 1 0,1 0 0,-1 0 0,0 0 0,7-4 1,6-2 104,0 1 0,0 0 0,31-10 0,-42 17-101,19-7 17,0 2 0,1 0 1,0 2-1,0 1 0,0 1 0,0 1 1,0 1-1,1 2 0,-1 0 0,0 2 0,0 1 1,27 7-1,-40-6-43,0-1 1,-1 2-1,1 0 0,-1 0 0,-1 2 1,1-1-1,-1 1 0,0 1 1,-1 0-1,0 0 0,-1 1 1,0 0-1,9 12 0,-12-12 19,0-1 1,0 1-1,-1 0 0,0 0 0,-1 0 1,0 1-1,-1-1 0,0 1 0,0 0 1,-1 0-1,-1 0 0,0 0 0,0 1 0,-1-1 1,-1 0-1,-2 15 0,1-16-44,-1-1 1,0 1-1,0-1 0,-1 0 0,0-1 1,-1 1-1,0-1 0,0 1 0,-1-1 1,0-1-1,0 1 0,-1-1 0,0 0 1,0-1-1,-1 0 0,0 0 0,0 0 1,0-1-1,-1 0 0,1-1 0,-1 0 0,0 0 1,0-1-1,-1 0 0,1-1 0,-1 0 1,1 0-1,-1-1 0,0 0 0,-15-2 1,4 0-64,4-1-417,1 0 0,-20-4 0,21 4-440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6.686"/>
    </inkml:context>
    <inkml:brush xml:id="br0">
      <inkml:brushProperty name="width" value="0.05" units="cm"/>
      <inkml:brushProperty name="height" value="0.05" units="cm"/>
    </inkml:brush>
  </inkml:definitions>
  <inkml:trace contextRef="#ctx0" brushRef="#br0">10 66 4640,'-1'-1'309,"1"1"0,-1-1 0,0 0 0,1 1 0,-1-1 0,0 0 0,1 0 1,-1 1-1,1-1 0,-1 0 0,1 0 0,-1 0 0,1 0 0,0 1 0,-1-1 0,1 0 0,0 0 0,0 0 0,0 0 0,0 0 1,0 0-1,0 0 0,0 0 0,0 0 0,0 0 0,0 0 0,0 0 0,1 0 0,-1-1 0,2 1-122,-1-1 0,0 0 0,1 1 0,-1-1 0,1 1 0,0-1 0,0 1 0,-1 0 0,1 0 0,0-1 0,0 2-1,3-3 1,8-1-187,1 0 0,-1 0-1,21-2 1,-18 5 53,0 1 0,31 2 0,-47-2-52,1 0 10,1 0 1,0 1-1,-1-1 1,1 0-1,0 0 0,-1 1 1,1-1-1,-1 1 1,1 0-1,-1-1 1,1 1-1,-1 0 0,1 0 1,-1 0-1,0 0 1,1 0-1,-1 0 1,0 0-1,1 2 1,-1-2-3,0 1 0,-1-1 0,1 1 1,-1-1-1,1 1 0,-1-1 1,0 1-1,1 0 0,-1-1 1,0 1-1,0 0 0,0-1 0,0 1 1,-1-1-1,1 1 0,-1 1 1,-2 6 27,0 0 1,-1 0-1,0 0 1,-1-1-1,-5 9 1,7-13-16,-55 88 661,12-24 384,45-67-972,0 1 1,0 0 0,-1-1-1,1 1 1,-1-1-1,1 1 1,-1-1 0,1 0-1,-1 0 1,0 1-1,-3 0 1,5-2-82,0 0 1,0 0-1,0 0 0,0 0 1,0 0-1,0 0 0,-1 0 1,1 0-1,0 0 0,0 0 1,0 0-1,0 0 0,0 0 1,0 0-1,-1 0 0,1 0 1,0 0-1,0 0 0,0 0 1,0 0-1,0 0 0,0 0 1,0 0-1,-1 0 0,1 0 1,0 0-1,0 0 0,0 0 1,0 0-1,0 0 0,0 0 1,0-1-1,0 1 0,0 0 1,0 0-1,0 0 0,-1 0 1,1 0-1,0 0 0,0 0 1,0 0-1,0-1 0,0 1 1,0 0-1,0 0 0,0 0 1,0 0-1,0 0 0,0 0 1,0 0-1,0-1 0,0 1 1,7-14 376,-4 10-343,0 1-1,0-1 0,1 1 0,-1 0 0,1 0 0,0 0 1,0 1-1,0-1 0,4-1 0,43-18 99,-39 17-161,17-5 48,0 0 0,36-6 0,-48 12-200,0 2-1,1 0 0,-1 1 1,0 1-1,24 3 0,-17 2-3752,-1 7 1041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28.755"/>
    </inkml:context>
    <inkml:brush xml:id="br0">
      <inkml:brushProperty name="width" value="0.05" units="cm"/>
      <inkml:brushProperty name="height" value="0.05" units="cm"/>
    </inkml:brush>
  </inkml:definitions>
  <inkml:trace contextRef="#ctx0" brushRef="#br0">0 782 4640,'4'2'2379,"0"-1"-1672,1 1 1,-1-1-1,0 0 0,1 0 0,-1 0 0,1-1 1,7 1-1,2-4-55,-1 0-1,0-1 1,0-1 0,0 0-1,17-9 1,-7 1 222,39-30 0,-59 41-829,0-1 0,-1 1 0,1 0 0,-1-1 0,0 0 0,0 1 0,0-1 0,0 0 0,0 0-1,0 0 1,-1 0 0,0-1 0,2-4 0,-3 7-62,1-1 0,-1 0 0,0 1 0,0-1 0,0 1 0,0-1 0,0 0 0,-1 1 0,1-1 0,0 0 0,-1 1 0,1-1 0,-1 1 0,0-1 0,1 1 0,-1-1 0,0 1 0,0 0 0,0-1 0,0 1 0,0 0 0,0 0 0,0 0 0,0 0 0,-1-1 0,1 2 0,0-1 0,-1 0 0,1 0 0,-3-1 0,0 1-28,1 0 0,0 0 1,0 0-1,0 1 0,-1-1 0,1 1 1,0 0-1,0 0 0,-1 0 0,1 0 0,0 0 1,-1 1-1,1 0 0,0-1 0,0 1 1,0 0-1,0 1 0,0-1 0,0 1 1,0-1-1,-5 4 0,-1 2 11,0 0-1,0 0 1,1 0-1,-15 18 0,18-19 67,1 0 0,0 1 0,0-1 0,0 1-1,1 0 1,0 0 0,1 0 0,0 0 0,0 1-1,0-1 1,1 1 0,0-1 0,0 11-1,1 1 204,1 1-1,1-1 0,1 0 0,5 20 0,-7-33-85,1 1 0,1-1 0,3 9 0,-5-13-73,0 0 0,0 0 1,1 0-1,-1 0 0,0 0 1,1 0-1,0 0 0,-1 0 1,1-1-1,0 1 0,0-1 1,0 0-1,3 3 0,-2-4 18,-1 1 0,1 0 0,0 0 0,0-1 0,-1 0 0,1 0 0,0 1 0,0-2 0,0 1 0,-1 0 0,1 0 0,0-1-1,5-1 1,1-1 66,0-1 0,13-7 0,-18 8-104,107-67 447,-25 14-211,-27 21-262,57-32 20,-94 54-20,-18 10-20,0 1 0,1-1 0,-1 1 0,10-4 0,-14 6-22,0 0 0,0 0 0,0 0 0,1 0 0,-1 0 0,0 0 0,0 0 0,0 1 0,0-1 0,1 0 0,-1 0 0,0 0 1,0 0-1,0 0 0,0 0 0,1 0 0,-1 0 0,0 0 0,0 0 0,0 1 0,0-1 0,0 0 0,0 0 0,0 0 0,1 0 0,-1 0 0,0 1 1,0-1-1,0 0 0,0 0 0,0 0 0,0 0 0,0 1 0,0-1 0,0 0 0,0 0 0,0 0 0,0 0 0,0 1 0,0-1 0,0 0 1,0 0-1,-1 15-185,-9 18 261,8-28-15,0 0-1,1 0 1,-1 0-1,1 0 1,0 0-1,1 0 1,-1 0 0,1 0-1,1 6 1,35-36 1188,17-15-1096,-11 6-234,-33 28 32,1 0 0,15-8-1,-22 13 31,0 0-1,0-1 1,0 2-1,-1-1 1,1 0-1,0 0 1,0 1-1,0 0 1,0-1-1,0 1 1,0 0-1,0 1 1,0-1-1,0 0 0,3 2 1,-5-2 21,0 1 1,0 0-1,0-1 0,0 1 0,-1 0 1,1-1-1,0 1 0,-1 0 1,1 0-1,0 0 0,-1-1 0,1 1 1,-1 0-1,1 0 0,-1 0 1,0 0-1,1 0 0,-1 0 0,0 0 1,0 0-1,0 0 0,0 0 1,1 0-1,-1 0 0,-1 2 1,-2 30 97,2-28-84,-19 67 412,20-71-402,-1-1 0,1 0 0,0 1 0,0-1 0,0 0 0,0 1 0,0-1 0,0 0 0,0 1 0,-1-1 0,1 1 0,0-1 0,0 0 0,0 1 0,0-1 0,1 0 0,-1 1 0,0-1 0,0 0 0,0 1 0,0-1 0,0 1 0,0-1 0,0 0-1,1 0 1,-1 1 0,0-1 0,0 0 0,1 1 0,9-7 364,6-6-311,65-31 48,146-58-1,-196 92-332,-30 9 193,1 0 1,-1-1-1,1 1 0,-1 0 1,1 0-1,-1 0 1,0 0-1,1 0 0,-1 1 1,1-1-1,-1 0 1,1 1-1,-1-1 0,0 0 1,1 1-1,-1 0 1,2 0-1,-2 1 21,-1 0 1,1 0-1,-1 0 1,1 0-1,-1 0 1,0 0-1,0 0 1,0 0-1,0 0 1,0 0-1,-1 3 1,1 0 2,0 14 12,2 53 156,-2-63-136,2 0 0,-1 0-1,1-1 1,1 1 0,6 15 0,-9-23-11,0 0 1,1 0 0,-1 0-1,1-1 1,-1 1-1,1 0 1,-1 0 0,1 0-1,0-1 1,-1 1-1,1 0 1,0-1-1,0 1 1,0 0 0,-1-1-1,1 1 1,0-1-1,0 1 1,0-1-1,0 0 1,0 1 0,1-1-1,0 0 16,0 0 0,-1 0 0,1 0 1,-1-1-1,1 1 0,0 0 0,-1-1 0,1 1 0,-1-1 0,1 0 0,-1 1 0,3-3 1,4-2 83,-1-1 0,0-1 1,12-12-1,-16 16-131,100-121 155,-91 108-469,18-18 0,-30 34 310,0 0 0,0 0 1,0 0-1,1 0 0,-1 0 1,0 0-1,0 0 0,0 0 0,0 0 1,0 0-1,1 0 0,-1 0 1,0 1-1,0-1 0,0 0 1,0 0-1,0 0 0,0 0 1,0 0-1,1 0 0,-1 1 1,0-1-1,0 0 0,0 0 1,0 0-1,0 0 0,0 0 1,0 1-1,0-1 0,0 0 1,0 0-1,0 0 0,0 0 1,0 1-1,0-1 0,0 0 1,0 0-1,0 0 0,0 0 1,0 1-1,0-1 0,0 0 1,0 0-1,0 0 0,0 0 1,-1 1-1,1 9-111,-6 28-32,4-28 184,0 0 0,1 0-1,0 0 1,0 0 0,1 0-1,1 0 1,2 19 0,-2-28-16,-1-1 0,0 0 0,0 1 0,0-1 0,0 1 0,0-1 1,1 0-1,-1 1 0,0-1 0,0 1 0,1-1 0,-1 0 1,0 1-1,1-1 0,-1 0 0,0 0 0,1 1 0,-1-1 1,1 0-1,-1 0 0,0 1 0,1-1 0,-1 0 0,1 0 0,-1 0 1,0 0-1,2 1 0,14-4 191,14-13 247,24-13-262,-34 19-175,30-19 0,-30 16-89,32-15 0,-47 26-81,-5 1 145,0 1 0,0 0-1,1 0 1,-1 0-1,0 0 1,0 0 0,0 0-1,0 0 1,0 0 0,0 0-1,1 0 1,-1 0 0,0 0-1,0 0 1,0 0 0,0 0-1,0 0 1,0 0-1,1 0 1,-1 0 0,0 0-1,0 0 1,0 0 0,0 0-1,0 0 1,1 0 0,-1 0-1,0 0 1,0 0 0,0 0-1,0 0 1,0 1-1,0-1 1,0 0 0,0 0-1,1 0 1,-1 0 0,0 0-1,0 0 1,0 0 0,0 0-1,0 1 1,0-1 0,0 0-1,0 0 1,0 0-1,0 0 1,0 0 0,0 1-1,0-1 1,0 0 0,0 0-1,0 0 1,0 0 0,0 0-1,0 0 1,0 1 0,0-1-1,0 0 1,0 0-1,0 0 1,0 0 0,-3 13 31,2-10-42,-1 7 15,-1 5-1,1 0-1,0 1 0,1-1 0,1 18 0,1-20 14,-1-5 22,1 0 0,0 0 0,0 0 0,1 0 0,4 12 0,-6-18-12,1 0 1,0-1-1,0 1 0,-1-1 0,1 1 0,1-1 1,-1 0-1,0 1 0,0-1 0,0 0 0,1 0 1,-1 0-1,0 0 0,1 0 0,-1 0 1,1 0-1,-1 0 0,1-1 0,0 1 0,-1 0 1,1-1-1,0 0 0,-1 1 0,1-1 0,0 0 1,-1 0-1,1 0 0,0 0 0,0 0 1,-1 0-1,1 0 0,2-1 0,4-2 77,0 0 0,0 0-1,-1-1 1,1 0 0,-1 0 0,0-1-1,10-8 1,-2 2-20,4-2-36,-1-1 1,0 0 0,-1-2-1,0 0 1,-1-1-1,-1 0 1,-1-2 0,-1 1-1,16-29 1,57-129-28,-53 106-60,85-150-14,-39 74-237,-78 146 275,-1-1 1,1 0 0,-1 0 0,1 0 0,-1 1-1,1-1 1,-1 0 0,0 0 0,0 0 0,1 0 0,-1 0-1,0 0 1,0 0 0,0 0 0,0 1 0,0-1-1,0 0 1,0 0 0,-1 0 0,1 0 0,0 0-1,0 0 1,-1 0 0,1 1 0,0-1 0,-1-1 0,0 2 11,1-1 0,-1 1 0,1 0 1,0 0-1,-1 0 0,1-1 0,-1 1 1,1 0-1,0 0 0,-1 0 0,1 0 1,-1 0-1,1 0 0,-1 0 0,1 0 1,-1 0-1,1 0 0,-1 0 0,1 0 1,-1 0-1,-14 8-139,5 1 140,1-1-1,1 1 0,0 1 1,0 0-1,1 0 0,0 0 1,1 1-1,-6 13 0,-34 97-92,40-102 107,-25 76-61,-33 174 0,61-249 110,0 1 0,1 0-1,2 0 1,0 0 0,1 0 0,5 28-1,-5-47-22,-1 0-1,0 0 1,1 0 0,-1-1-1,1 1 1,0 0-1,0-1 1,-1 1 0,1-1-1,0 1 1,0-1-1,1 1 1,-1-1 0,0 1-1,0-1 1,4 2-1,-4-2 2,0-1 0,1 1 0,-1-1-1,1 1 1,-1-1 0,1 0 0,-1 1-1,0-1 1,1 0 0,-1 0-1,1 0 1,-1 0 0,1-1 0,-1 1-1,1 0 1,2-1 0,4-3 73,1 0 1,0 0-1,-1-1 0,0 0 1,10-8-1,-1 0-45,47-29-2,-1-3-1,-3-2 0,58-60 1,-117 105-81,5-3-89,-1 0 0,1 0 0,7-5 0,-12 9 95,0 1-1,0-1 1,0 0 0,1 1-1,-1-1 1,0 1 0,0 0-1,1-1 1,-1 1 0,0 0-1,2 0 1,-2 0 14,-1 0 0,1 0 0,-1 0-1,1 0 1,0 0 0,-1 1 0,1-1 0,-1 0 0,1 0 0,-1 1 0,1-1 0,-1 0-1,0 1 1,1-1 0,-1 0 0,1 1 0,-1-1 0,0 1 0,1-1 0,-1 1 0,0-1-1,1 1 1,-1-1 0,0 1 0,0-1 0,1 2 0,1 6-38,0 0 0,0 0 0,-1 0 0,0 0 0,-1 1 1,0 11-1,-8 53-49,8-68 95,-5 21 63,0 0 0,-2 0-1,-1 0 1,-11 25 0,18-49-41,1-1-1,-1 0 1,0 1-1,1-1 1,-1 0 0,0 0-1,0 1 1,0-1-1,0 0 1,0 0 0,0 0-1,0 0 1,0 0-1,0 0 1,-1-1 0,1 1-1,0 0 1,0 0-1,-1-1 1,1 1 0,-2 0-1,1-1 11,0 0 1,-1 0-1,1 0 0,0 0 1,-1 0-1,1-1 0,0 1 0,0 0 1,-1-1-1,1 0 0,0 0 1,-3-1-1,-3-2 22,1 0 1,-1-1-1,1-1 1,-1 1-1,-9-12 1,-25-30 76,35 35-227,7 12 92,0 0 0,0 0 1,0 0-1,0-1 0,0 1 1,0 0-1,0 0 0,0 0 1,0 0-1,0 0 1,1 0-1,-1-1 0,0 1 1,0 0-1,0 0 0,0 0 1,0 0-1,0 0 0,0 0 1,0 0-1,0-1 1,0 1-1,0 0 0,1 0 1,-1 0-1,0 0 0,0 0 1,0 0-1,0 0 1,0 0-1,0 0 0,1 0 1,-1 0-1,0 0 0,0 0 1,0 0-1,0 0 0,0 0 1,0 0-1,1 0 1,-1 0-1,0 0 0,0 0 1,23 6-669,-11-3 535,5 1 197,0 0 1,0-1-1,0-2 0,1 1 0,-1-2 1,0 0-1,1-1 0,-1-1 0,0-1 1,0 0-1,0-1 0,0-1 0,-1-1 1,18-8-1,-7 2-14,11-6 10,40-24 0,-58 29-184,-11 7-1,0 0 1,0 0-1,1 1 0,14-6 1,-24 11 122,0 0-1,0 0 1,1 0-1,-1 0 1,0 0 0,0 0-1,0 0 1,1 0-1,-1 0 1,0 0 0,0 0-1,1 0 1,-1 0 0,0 0-1,0 0 1,1 0-1,-1 0 1,0 0 0,0 0-1,1 0 1,-1 0 0,0 0-1,0 0 1,0 0-1,1 1 1,-1-1 0,0 0-1,0 0 1,0 0 0,1 0-1,-1 1 1,0-1-1,0 0 1,0 0 0,0 0-1,0 0 1,1 1 0,-1-1-1,0 0 1,0 0-1,0 1 1,0-1 0,0 0-1,0 0 1,0 1 0,0-1-1,0 0 1,0 0-1,0 1 1,0-1 0,0 0-1,0 0 1,0 1 0,0-1-1,0 0 1,0 0-1,0 0 1,0 1 0,-1-1-1,1 0 1,0 0 0,0 1-1,-7 16-130,0-4 153,0 1 0,1 0 0,1 0 0,1 1 0,0-1 0,1 1 1,0 0-1,0 17 0,2-31 0,1 1 0,0-1 1,1 0-1,-1 0 0,0 1 0,0-1 1,0 0-1,1 0 0,-1 0 1,1 0-1,-1 1 0,1-1 1,-1 0-1,1 0 0,0 0 1,-1 0-1,1 0 0,0 0 1,0 0-1,0 0 0,0-1 0,0 1 1,0 0-1,0 0 0,0-1 1,0 1-1,0-1 0,0 1 1,0-1-1,0 1 0,1-1 1,-1 0-1,0 1 0,0-1 1,0 0-1,1 0 0,-1 0 1,0 0-1,0 0 0,2 0 0,6-1 41,0 0 0,0-1 0,-1 0-1,13-4 1,-13 3-63,154-40 105,-139 37 25,-1-2 1,0 0 0,0-1-1,31-17 1,-33 16-671,-20 9 540,0 1-1,1 0 0,-1 0 0,0 0 0,0 0 1,0 0-1,0 0 0,0 0 0,0 0 0,0 0 1,0 0-1,0 0 0,1 0 0,-1 0 0,0 0 1,0 0-1,0 0 0,0 0 0,0 0 0,0 0 0,0 0 1,1 0-1,-1 0 0,0 0 0,0 0 0,0 0 1,0 0-1,0 0 0,0 0 0,0 0 0,0 0 1,0 1-1,1-1 0,-1 0 0,0 0 0,0 0 1,0 0-1,0 0 0,0 0 0,0 0 0,0 0 0,0 0 1,0 0-1,0 1 0,-5 8-200,3-7 205,0 0 1,0 1 0,1-1-1,-1 1 1,1-1-1,0 1 1,0 0-1,0-1 1,0 1-1,0 0 1,0 0 0,1 0-1,-1 0 1,1 0-1,0 0 1,0 0-1,0 0 1,0-1-1,1 1 1,-1 0 0,1 0-1,-1 0 1,1 0-1,0 0 1,0-1-1,1 1 1,-1 0-1,0-1 1,3 4 0,-3-5 1,3 4 41,0 0 0,1 0 1,-1 0-1,1 0 0,1-1 0,5 5 1,-10-8-19,1-1 1,-1 1-1,1 0 1,0-1-1,-1 1 1,1-1-1,-1 1 1,1-1-1,0 0 1,0 0-1,-1 0 1,1 0-1,0 0 1,-1 0-1,1 0 1,0 0 0,-1-1-1,1 1 1,0-1-1,-1 1 1,1-1-1,-1 0 1,1 1-1,-1-1 1,1 0-1,-1 0 1,1 0-1,-1 0 1,0-1-1,1 0 1,1-1 6,-1 1 0,1-1 1,-1 0-1,0 0 0,0 0 1,-1 0-1,1 0 0,-1 0 0,1 0 1,-1-1-1,0 1 0,0-1 1,0 1-1,-1 0 0,1-5 0,-1 5-55,0 0-1,0 0 1,0 0-1,0 1 1,0-1-1,-1 0 1,0 0-1,1 1 1,-1-1-1,0 0 1,0 1-1,0-1 1,-1 0 0,1 1-1,-1 0 1,1-1-1,-1 1 1,0 0-1,-2-3 1,-2 1 0,1 0 1,0 1-1,-1 0 1,0-1-1,0 2 1,0-1-1,0 1 1,0 0-1,0 0 1,-1 0-1,1 1 1,-11-1-1,11 3 77,2 0 57,8-6-53,0 3-56,0 0 1,0 0-1,1 0 0,-1 1 0,1-1 0,-1 1 1,1 0-1,8-1 0,7-1 39,-7 0-60,1 2 0,15-1 0,3 0-75,-27 1 74,1 0 1,0 1-1,-1-1 0,1 1 0,0 1 1,-1-1-1,1 1 0,-1 0 0,1 0 0,-1 1 1,1-1-1,-1 1 0,0 0 0,0 1 0,0-1 1,7 5-1,-11-6 26,0 0 0,0 0 0,-1-1 0,1 1 0,0 0 0,-1 0 0,1 0 0,0 0 0,-1 0 0,1 0 0,-1 0 0,1 0 0,-1 0 0,0 0 0,0 0 0,1 0 0,-1 0 0,0 0 0,0 1 0,0-1 0,0 0 0,0 0 0,0 0 0,0 0 0,0 0 0,-1 0 0,1 0 0,0 0 0,-1 0 0,1 0 0,-1 0 0,1 0 0,-2 1 0,-1 10 306,25-24 627,125-59-785,-143 69-201,1 0 1,-1 1 0,1-1-1,0 1 1,-1 0 0,9-1-1,-12 2 22,1 1-1,-1-1 0,1 0 1,0 0-1,-1 1 0,1-1 1,-1 0-1,1 1 1,-1 0-1,1-1 0,-1 1 1,0 0-1,1 0 0,-1-1 1,0 1-1,0 0 1,1 1-1,-1-1 0,0 0 1,0 0-1,0 0 0,0 1 1,0-1-1,0 2 1,5 8-64,-1 0 1,6 22 0,-8-23 138,0-1-1,0 0 1,1 1 0,1-1 0,9 15 0,-13-22 8,1-1-1,0 1 1,-1 0 0,1-1 0,0 1-1,0-1 1,0 1 0,0-1 0,0 0-1,0 0 1,1 0 0,-1 0 0,0 0-1,3 0 1,0 0 28,0 0 0,-1-1 0,1 0 0,0 0 0,-1 0-1,10-2 1,-2 0 3,0-1 0,-1-1-1,1 0 1,20-11 0,-8 0-49,0-1 1,-1-1 0,-1-2-1,27-27 1,-27 24-149,2 1 1,0 0-1,34-20 1,-57 40 90,-1 1 0,1-1-1,0 1 1,-1 0 0,1-1 0,0 1 0,0 0 0,-1-1 0,1 1 0,0 0-1,0 0 1,-1 0 0,1-1 0,0 1 0,0 0 0,0 0 0,-1 0-1,1 0 1,1 1 0,-2-1 7,1 0 0,-1 1 0,0-1 0,1 0 0,-1 1-1,0-1 1,0 1 0,0-1 0,1 0 0,-1 1 0,0-1 0,0 1 0,0-1-1,0 0 1,0 1 0,0-1 0,0 1 0,0-1 0,0 1 0,0-1 0,0 1-1,0-1 1,0 0 0,0 2 0,-2 3-57,0 1 0,0 0 0,-5 10 0,-7 9 152,-1 0 1,-2-2-1,-31 37 1,24-32 199,15-19-237,-4 8 395,13-17-432,0 0 1,0 1-1,0-1 1,0 0-1,0 0 1,0 0-1,0 0 1,0 1-1,-1-1 1,1 0-1,0 0 1,1 0-1,-1 1 1,0-1-1,0 0 1,0 0-1,0 0 1,0 1-1,0-1 1,0 0-1,0 0 1,0 0-1,0 0 1,0 1-1,0-1 1,1 0-1,-1 0 1,0 0-1,0 0 1,0 1-1,12 1 59,49-1-65,71-3-187,-13-14-3939,-1-7-7667,-91 18 8705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8.820"/>
    </inkml:context>
    <inkml:brush xml:id="br0">
      <inkml:brushProperty name="width" value="0.05" units="cm"/>
      <inkml:brushProperty name="height" value="0.05" units="cm"/>
    </inkml:brush>
  </inkml:definitions>
  <inkml:trace contextRef="#ctx0" brushRef="#br0">39 491 4160,'-2'-4'910,"2"3"-777,-1 0 0,1 0 0,0 1 0,0-1 0,-1 0 0,1 0 0,0 1 0,-1-1 0,1 0 0,-1 1 0,1-1 0,-1 1 0,0-1-1,1 0 1,-1 1 0,1 0 0,-1-1 0,0 1 0,1-1 0,-1 1 0,0 0 0,0-1 0,-15 3 2182,8-2-859,8 0-1430,0 0-1,0 0 1,0 0 0,0 0-1,0 0 1,0 0 0,0 0 0,0 0-1,0 0 1,0 0 0,0 0-1,0 0 1,0 0 0,0-1-1,0 1 1,0 0 0,0 0-1,0 0 1,0 0 0,0 0-1,0 0 1,0 0 0,0 0-1,0 0 1,0 0 0,0 0 0,0 0-1,0 0 1,0 0 0,0 0-1,0 0 1,0 0 0,0 0-1,0 0 1,0-1 0,0 1-1,0 0 1,0 0 0,0 0-1,0 0 1,0 0 0,0 0 0,0 0-1,0 0 1,0 0 0,0 0-1,0 0 1,0 0 0,0 0-1,0 0 1,0 0 0,0 0-1,0 0 1,0 0 0,0 0-1,0 0 1,-1 0 0,1 0-1,0 0 1,0 0 0,0 0 0,0 0-1,0 0 1,0 0 0,0 0-1,2-11 2098,4-7-1066,-5 15-984,-1 0 0,1 0-1,0 0 1,1 0 0,-1 0 0,1 0-1,-1 0 1,1 1 0,0-1 0,0 0 0,4-4-1,0 3-40,0-1 1,0 1-1,1 0 0,-1 1 0,1-1 0,0 1 0,0 1 0,12-4 0,65-10 43,-61 13-17,172-19 505,-62 9-406,423-34 360,-411 40-449,70-3-115,-115 6 46,94 2 93,-141 1-79,-41 0-13,0 1 1,0 0-1,0 0 1,0 2 0,17 3-1,-27-5 54,-1 0 0,1 1-1,-1-1 1,1 0 0,-1 0 0,1 0-1,-1 0 1,1 0 0,1 0 0,-3 0-43,0 0 0,0 0 0,0 0 0,1 0 0,-1 0 0,0 0 0,0 0 0,0 0 0,0 0 0,0 0 0,0 0 0,0 0 0,0 0 0,0 0 0,0 0 0,0 0 1,0 0-1,0 0 0,0 0 0,0-1 0,0 1 0,0 0 0,0 0 0,0 0 0,0 0 0,0 0 0,1 0 0,-1 0 0,0 0 0,0 0 0,0 0 0,0 0 0,0 0 0,0 0 0,0 0 0,0 0 0,0 0 0,0-1 1,0 1-1,0 0 0,0 0 0,0 0 0,0 0 0,-1 0 0,1 0 0,0 0 0,0 0 0,0 0 0,0 0 0,0 0 0,0 0 0,0 0 0,0 0 0,0 0 0,0 0 0,0 0 0,0 0 0,0-1 0,0 1 0,-10-4 234,-148-62 56,128 51-307,1-1 0,1-2 1,-30-24-1,50 36-12,2-1 1,-1 1-1,1-1 1,0-1-1,0 1 1,-8-15-1,14 21 12,0 1-1,-1-1 1,1 1 0,0-1-1,-1 1 1,1-1 0,0 0-1,0 1 1,0-1 0,0 1-1,-1-1 1,1 0 0,0 1-1,0-1 1,0 1 0,0-1-1,0 0 1,0 1 0,1-1-1,-1 0 1,0 1 0,0-1-1,0 1 1,0-1 0,1 0-1,-1 1 1,0-1 0,1 1-1,-1-1 1,0 1 0,1-1-1,-1 1 1,1-1 0,-1 1-1,1 0 1,-1-1 0,1 1-1,-1 0 1,1-1 0,-1 1-1,1 0 1,-1-1 0,1 1-1,0 0 1,-1 0 0,1 0-1,-1 0 1,1 0 0,0-1-1,-1 1 1,1 0 0,0 1-1,5-2-26,-1 1 0,0 0 0,1 0 0,7 2 0,46 11-73,104 38-1,-155-49 112,-7-1-14,80 30-129,-72-27 156,-1 1-1,0-1 1,0 1 0,-1 1-1,1-1 1,-1 1 0,8 9-1,-13-13-20,0 1 1,0-1-1,0 1 0,-1 0 0,1 0 0,0 0 0,-1 0 0,0 0 0,0 0 0,0 0 0,0 0 1,0 0-1,-1 1 0,1 4 0,-1-4 16,-1 0 1,1 0-1,-1 0 0,0 0 1,0 0-1,0 0 1,-1 0-1,1 0 0,-1 0 1,0 0-1,-4 5 1,-21 28 222,-1-2 1,-39 37-1,23-25-108,18-15-1047,23-29 238,1 0 1,0 0-1,0 0 0,1 1 1,-1-1-1,1 1 0,0-1 1,-2 8-1,2 4-1900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9.416"/>
    </inkml:context>
    <inkml:brush xml:id="br0">
      <inkml:brushProperty name="width" value="0.05" units="cm"/>
      <inkml:brushProperty name="height" value="0.05" units="cm"/>
    </inkml:brush>
  </inkml:definitions>
  <inkml:trace contextRef="#ctx0" brushRef="#br0">15 53 4576,'-14'-40'2634,"13"29"-307,2 9-1116,-1 6-610,0 351 4231,6-215-3974,-1-24-314,8 195 635,-12-308-1161,7 161 1271,-7-174-3316,3-2 496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49.852"/>
    </inkml:context>
    <inkml:brush xml:id="br0">
      <inkml:brushProperty name="width" value="0.05" units="cm"/>
      <inkml:brushProperty name="height" value="0.05" units="cm"/>
    </inkml:brush>
  </inkml:definitions>
  <inkml:trace contextRef="#ctx0" brushRef="#br0">46 265 5408,'-10'-11'660,"6"7"-368,1 0-1,0 1 1,1-1 0,-1 0 0,-3-7-1,4 8-61,0 0 0,1 0-1,-1-1 1,1 1-1,-1 0 1,1-1-1,0 1 1,0-1 0,1 1-1,-1-1 1,1 1-1,-1-1 1,1 0-1,0 1 1,1-1 0,-1 0-1,1 1 1,-1-1-1,1 1 1,0-1-1,2-4 1,2-1-61,-1 0 0,2 0 1,-1 1-1,1-1 0,0 1 0,1 1 1,-1-1-1,2 1 0,-1 1 1,1-1-1,0 1 0,0 0 0,1 1 1,-1 0-1,1 0 0,1 1 0,-1 0 1,13-3-1,-4 3-118,-1 0-1,1 2 1,0 0 0,0 1 0,0 0-1,0 2 1,28 3 0,-19 1 48,0 0 0,0 2 0,-1 0 0,36 17 0,-46-16 16,0 0 0,-1 1 1,-1 0-1,0 1 0,0 1 0,-1 1 0,22 22 0,-26-22 20,1 0-1,-1 0 1,-1 1 0,0 0-1,-1 0 1,-1 1-1,0 0 1,-1 0-1,5 19 1,-8-28-88,-1 0 1,0 1 0,-1-1 0,1 1-1,-1-1 1,0 1 0,0-1 0,-1 0-1,0 1 1,0-1 0,0 1 0,0-1-1,-1 0 1,0 0 0,0 0-1,-1 0 1,1 0 0,-1 0 0,-6 8-1,1-4 10,-2-1-1,1 0 0,-1 0 0,0 0 0,0-2 1,-1 1-1,0-1 0,0-1 0,-14 6 1,-8 0 165,-68 16 1,70-21-116,0-1 1,-1-1-1,-43-1 0,1-10-3149,64 4-307,4-2 1024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50.570"/>
    </inkml:context>
    <inkml:brush xml:id="br0">
      <inkml:brushProperty name="width" value="0.05" units="cm"/>
      <inkml:brushProperty name="height" value="0.05" units="cm"/>
    </inkml:brush>
  </inkml:definitions>
  <inkml:trace contextRef="#ctx0" brushRef="#br0">47 48 4800,'-8'0'275,"-15"1"4155,23-1-4136,-1 0 1,0 0-1,0-1 1,0 1-1,0 0 1,0 0-1,0 0 0,0 0 1,1-1-1,-1 1 1,0 0-1,0-1 1,0 1-1,1-1 1,-1 1-1,0-1 0,0 0 1,0 0-218,1 1 1,0-1 0,0 1-1,0-1 1,0 0 0,0 1-1,1-1 1,-1 1-1,0-1 1,0 1 0,0-1-1,0 1 1,1-1-1,-1 0 1,0 1 0,0-1-1,1 1 1,-1 0-1,0-1 1,1 1 0,-1-1-1,1 1 1,-1-1-1,0 1 1,1 0 0,-1-1-1,1 1 1,-1 0 0,1 0-1,-1-1 1,1 1-1,0 0 1,0 0 0,19-9 712,3 3-659,0 2 1,0 0-1,1 2 0,35 0 0,-49 1-109,-1 2 0,1 0 0,-1 0 0,0 0 0,1 1 0,-1 0 0,0 1 0,13 6 0,-19-8-18,0 1 0,0 0-1,0 0 1,-1 0 0,1 0-1,0 0 1,-1 0 0,0 1 0,1-1-1,-1 1 1,0 0 0,0-1 0,-1 1-1,1 0 1,0 0 0,-1 0-1,0 1 1,0-1 0,0 0 0,0 0-1,0 1 1,-1-1 0,1 0 0,-1 1-1,0-1 1,-1 7 0,0-1 35,-1 0-1,0 0 1,0-1 0,-1 1 0,0 0-1,-6 10 1,-30 49 180,31-55-153,-1 0 0,-1 0-1,0-1 1,-1 0-1,0-1 1,-1 0 0,0-1-1,0 0 1,-19 10-1,21-15 102,0 0 0,0-1 0,0-1 0,0 0 0,-1 0-1,-15 2 1,24-5-117,1 0-1,-1 0 1,1 0-1,-1 0 1,1 0 0,-1 0-1,1-1 1,0 1-1,-3-1 1,3 1-20,1-1 0,-1 1 0,1 0 0,0 0 0,-1-1 0,1 1 0,0 0 0,-1-1 0,1 1 0,0 0 0,-1-1 0,1 1 0,0 0 0,0-1 0,-1 1 0,1-1 0,0 1 0,0 0 0,0-1 0,-1 0 0,1 0 6,0-1 0,1 1 0,-1 0 0,0 0 0,0-1 0,1 1 0,-1 0 0,1 0 0,-1 0 0,1 0 0,-1 0 0,1 0 0,0 0 1,0 0-1,-1 0 0,1 0 0,0 0 0,0 0 0,0 0 0,1 0 0,6-5 5,1 0-1,-1 1 1,1 0-1,0 0 1,1 1 0,-1 0-1,1 1 1,0 0-1,18-3 1,-11 4-23,-1 0-1,1 1 1,0 1 0,-1 0-1,21 4 1,-31-3-9,0 1 0,1 0 0,-1 0 0,-1 1-1,1 0 1,0 0 0,9 6 0,-10-6-71,0 1-1,1-1 1,-1-1-1,1 1 0,7 2 1,-10-7-1858,2 1 501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4:51.188"/>
    </inkml:context>
    <inkml:brush xml:id="br0">
      <inkml:brushProperty name="width" value="0.05" units="cm"/>
      <inkml:brushProperty name="height" value="0.05" units="cm"/>
    </inkml:brush>
  </inkml:definitions>
  <inkml:trace contextRef="#ctx0" brushRef="#br0">280 14 7392,'6'-14'3360,"-6"23"-2944,-6-4 1056,6 7-896,-10 9 1056,1 9-960,-19 3 799,4 6-831,-18-6 0,9 0-352,-6-3-64,11 0-128,0-1 0,14 4-32,0 4-4479,4 2 2399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13.945"/>
    </inkml:context>
    <inkml:brush xml:id="br0">
      <inkml:brushProperty name="width" value="0.05" units="cm"/>
      <inkml:brushProperty name="height" value="0.05" units="cm"/>
      <inkml:brushProperty name="color" value="#004F8B"/>
    </inkml:brush>
  </inkml:definitions>
  <inkml:trace contextRef="#ctx0" brushRef="#br0">388 715 2560,'-15'0'4986,"-16"0"-2685,18 0-2428,0 0 1,0 1 0,0 1 0,-18 4 0,17-1 205,-4 0 153,-33 15 1,29-9 40,0 1-1,1 0 1,-22 19 0,37-26-165,1 0-1,-1 0 1,1 1-1,0-1 1,1 1-1,-1 0 1,1 1-1,1-1 1,-1 1-1,1-1 1,0 1-1,0 0 1,1 0-1,-3 15 1,3-7 62,1 0 0,0 0 0,1 0 0,0 1 0,2-1 0,0 0 0,0 0 0,2 0 0,4 15 0,-5-23-74,0-1 1,0 1 0,0-1 0,1 1-1,0-1 1,0 0 0,1-1 0,-1 1-1,8 6 1,-7-8-34,-1-1 0,1 0-1,0 0 1,0 0 0,0 0 0,0-1 0,0 0-1,1 0 1,-1 0 0,1-1 0,0 0 0,-1 0-1,8 0 1,5-1 32,1-1-1,-1-1 1,1-1-1,-1 0 1,0-2-1,21-7 0,-2-1-41,-1-2 0,0-1-1,-2-2 1,0-2-1,-1 0 1,51-44-1,62-66 156,-96 77-155,-2-2-1,-2-2 0,-3-1 1,63-115-1,-62 92-22,-8 16-128,40-102 0,-72 158 47,-2 0 0,1 0-1,-1 0 1,-1-1 0,0 1-1,0-1 1,-1-11 0,0 17-17,-1-1 0,1 1 0,-1 0 0,0-1 0,0 1 1,0 0-1,0-1 0,-1 1 0,0 0 0,-4-7 0,5 10 34,0-1 0,0 1-1,0-1 1,0 1-1,0 0 1,-1-1 0,1 1-1,0 0 1,-1 0-1,1 0 1,-1 0 0,0 0-1,1 0 1,-1 0-1,0 1 1,1-1 0,-1 1-1,0-1 1,0 1-1,0 0 1,1-1 0,-1 1-1,0 0 1,0 0-1,0 0 1,0 1 0,1-1-1,-4 1 1,-4 2 48,1 1 0,0 0 0,0 0 0,0 1 0,0 0 0,1 0 0,-11 10 0,12-10-73,-9 8 25,1 1 0,0 1 0,0 1 0,2-1 0,0 2 0,1 0-1,1 0 1,0 1 0,-10 28 0,-3 16 120,-21 100 0,34-118-93,-45 193 387,41-159 147,-4 82 1,15-126-380,2-17 119,0 1 0,1 26 0,0-43-235,2 8 1070,-1-13-338,2-12-401,7-23-127,-2 7-220,1 0-1,1 1 1,29-60 0,-33 81-26,1 1 1,0-1-1,1 1 0,0 0 0,17-14 0,-17 15-44,1 1-1,15-10 1,-21 15 15,0 0 1,0 1-1,0-1 0,0 1 0,1 0 1,-1 0-1,0 0 0,1 0 1,-1 1-1,1-1 0,-1 1 0,7 0 1,-8 0 26,-1 1 1,1-1-1,-1 1 0,1-1 1,-1 1-1,1 0 1,-1-1-1,0 1 0,1 0 1,-1 0-1,0 0 1,0 0-1,0 0 0,0 1 1,0-1-1,0 0 1,0 0-1,0 1 1,0-1-1,0 0 0,-1 1 1,1-1-1,-1 1 1,1-1-1,-1 1 0,1-1 1,-1 1-1,0 0 1,0 1-1,1 6 14,0 1-1,-1-1 1,-2 16-1,1-10 4,0 1-1,2 0 1,0-1-1,4 24 0,-4-32 30,1 1 1,0-1-1,0 0 0,1 1 0,-1-1 0,2 0 1,-1-1-1,1 1 0,0-1 0,0 1 0,7 6 0,-8-10-6,0-1-1,0 1 0,0-1 0,0 0 0,0 0 0,1 0 0,-1-1 0,1 1 0,-1-1 0,1 0 0,-1 0 0,7 1 1,-3-1 11,0 0 1,0-1-1,0 0 1,0-1-1,0 1 1,8-3-1,2-1 0,0-1-1,0-1 1,-1-1-1,23-12 1,2-4 25,51-38 0,-72 45-10,28-29 0,-21 18-34,-21 21-29,-1 0 0,0 0 1,7-9-1,-10 12-10,-1 0 0,1 1 0,-1-1-1,0 0 1,1 0 0,-1-1 0,0 1 0,-1 0 0,1 0 0,0-7-1,-1 10 14,0-1-1,0 1 1,-1 0-1,1-1 1,0 1-1,0 0 1,0-1-1,0 1 0,-1 0 1,1-1-1,0 1 1,0 0-1,-1-1 1,1 1-1,0 0 1,0-1-1,-1 1 1,1 0-1,0 0 0,-1 0 1,1-1-1,0 1 1,-1 0-1,1 0 1,-1 0-1,1 0 1,0 0-1,-1-1 1,1 1-1,0 0 0,-1 0 1,1 0-1,-1 0 1,1 0-1,-1 1 1,-14 0-116,8 1 92,1 0-1,-1 0 1,1 0 0,0 1-1,0 0 1,-9 6-1,-7 4-39,-4 1 2,0 1-1,-47 38 1,66-47 74,-1 1 0,1 0 0,1 0 0,-1 1-1,1 0 1,1 0 0,-1 0 0,1 1 0,1 0 0,-1 0 0,2 0 0,-1 0 0,-1 11 0,4-15 29,0 0 0,1 1 0,0-1 1,0 0-1,0 0 0,0 0 0,1 1 0,0-1 1,0 0-1,1 0 0,-1 0 0,1 0 0,0-1 1,4 7-1,-5-9-5,0 0 0,1 1-1,-1-1 1,1 0 0,-1 0 0,1 0 0,0-1 0,0 1 0,0 0-1,0-1 1,0 1 0,1-1 0,-1 1 0,0-1 0,1 0 0,-1 0-1,0 0 1,1 0 0,0-1 0,-1 1 0,1-1 0,-1 1 0,1-1 0,-1 0-1,1 0 1,0 0 0,-1-1 0,1 1 0,3-1 0,-1-1 6,-1 1 0,0-1 0,0 0 0,0 0 0,0-1 1,-1 1-1,1-1 0,0 0 0,-1 0 0,0 0 0,5-5 1,2-5 45,15-24 0,-24 35-83,66-112 33,-57 92-48,0 0 0,-1 0 0,8-33 0,-17 55 15,1-3-38,0 1 0,-1 0 0,1 0 0,-1-1 0,1 1 1,-1 0-1,0 0 0,0-1 0,0 1 0,0 0 0,0-1 0,-1 1 0,1 0 0,-1-1 0,0-1 0,0 4 10,0 0 0,0 1 0,0-1 0,1 1-1,-1 0 1,0-1 0,0 1 0,1 0 0,-1-1 0,0 1 0,0 1 0,1-2 5,-5 8 13,1-1 1,0 1-1,1 1 0,0-1 1,0 0-1,1 1 1,-3 13-1,2 0 51,1 40-1,2-53-14,0-1-1,1 1 1,0-1-1,1 1 0,0-1 1,0 1-1,1-1 0,0 0 1,0 0-1,1 0 1,0-1-1,1 0 0,8 13 1,-11-19-2,-1 0 1,0 0-1,1 1 1,-1-1-1,1 0 1,0 0-1,-1-1 1,1 1-1,0 0 1,-1-1-1,1 1 1,0-1-1,0 1 1,0-1-1,-1 0 1,1 1-1,0-1 1,0 0-1,0-1 1,0 1-1,-1 0 1,1 0 0,0-1-1,0 1 1,0-1-1,-1 1 1,3-2-1,5-2 47,0-1 1,-1 0-1,0 0 0,8-7 0,-12 9-55,94-78 132,17-11-102,-108 87-31,-1 1-46,0-1-1,0 1 0,-1-1 1,1 0-1,4-7 0,0 2 56,0 0-96,-10 10 67,1 0 0,-1 0 0,0 0 0,0 0 0,0 0 0,0 0 0,0 0 0,0 0 0,0 0 1,0 0-1,1 0 0,-1 0 0,0 0 0,0 0 0,0 0 0,0 0 0,0 0 0,0 0 0,0-1 0,0 1 0,0 0 0,0 0 0,0 0 0,0 0 0,1 0 0,-1 0 0,0 0 0,0 0 0,0 0 0,0-1 0,0 1 0,0 0 0,0 0 0,0 0 0,0 0 0,0 0 0,0 0 0,0 0 0,0 0 1,0-1-1,0 1 0,0 0 0,0 0 0,0 0 0,0 0 0,-1 0 0,1 0 0,0 0 0,0 0 0,0 0 0,0-1 0,0 1 0,0 0 0,0 0 0,0 0 0,0 0 0,0 0 0,0 0 0,0 0 0,-1 0 0,1 0 0,0 0 0,0 0 0,-1 0-15,-1 0 0,1 1-1,-1-1 1,1 1-1,-1 0 1,1-1-1,0 1 1,-1 0 0,1 0-1,0 0 1,0 0-1,0 0 1,0 0-1,-1 0 1,2 0 0,-1 1-1,0-1 1,0 0-1,0 0 1,0 1 0,1-1-1,-1 1 1,0 1-1,-2 4-9,1 0-1,0 0 1,-2 13-1,3-13 51,1 1 1,0-1-1,1 0 0,-1 0 0,2 0 0,-1 0 0,1 1 0,0-2 0,0 1 0,1 0 1,0 0-1,0-1 0,0 1 0,1-1 0,5 7 0,-3-6 10,-1 0 1,1 0-1,0-1 1,0 0-1,1 0 1,-1 0-1,1-1 0,1 0 1,-1 0-1,1-1 1,0 0-1,10 3 0,-12-5 5,1-1-1,0 1 1,0-2-1,-1 1 1,1-1-1,0 0 1,0-1-1,0 1 0,0-1 1,-1-1-1,1 1 1,0-1-1,-1 0 1,1-1-1,6-3 1,11-7 5,-1-1 0,35-26 0,-22 14-20,-6 4 15,-1-2 0,39-40 0,-66 61-43,0 0 0,0 1 0,0-1 0,0 0 1,0 0-1,0-1 0,-1 1 0,2-3 0,-3 5-1,0 0 0,0 1 0,0-1-1,1 0 1,-1 1 0,0-1 0,0 0-1,0 1 1,0-1 0,0 0 0,0 1-1,0-1 1,-1 0 0,1 1-1,0-1 1,0 1 0,0-1 0,-1 0-1,1 1 1,0-1 0,-1 1 0,1-1-1,0 0 1,-1 1 0,1-1 0,-1 1-1,1-1 1,-1 1 0,1 0 0,-1-1-1,1 1 1,-1-1 0,1 1-1,-1 0 1,0 0 0,1-1 0,-1 1-1,1 0 1,-1 0 0,0 0 0,1 0-1,-1-1 1,0 1 0,1 0 0,-1 0-1,0 0 1,1 1 0,-1-1-1,0 0 1,0 0 0,-5 1-35,-1 0 1,1 1-1,0 0 0,-1 0 0,1 0 1,-11 7-1,8-5-5,0 1 62,1-1-1,-1 1 1,1 0-1,0 1 1,1 0-1,-1 0 1,1 1 0,0-1-1,1 2 1,-1-1-1,1 1 1,1 0-1,0 0 1,0 0-1,0 1 1,1 0-1,1 0 1,-1 0-1,1 0 1,1 1-1,0-1 1,0 1-1,1-1 1,0 20-1,1-26 20,0 0 0,0 0 0,1 0 0,-1-1 0,1 1 0,0 0 0,0 0 0,2 4 0,-3-6-25,1 0 1,-1 0-1,0-1 1,1 1-1,-1 0 1,1-1 0,-1 1-1,1-1 1,-1 1-1,1-1 1,0 1-1,-1-1 1,1 1-1,0-1 1,-1 1 0,1-1-1,0 0 1,0 1-1,-1-1 1,1 0-1,0 0 1,0 1 0,-1-1-1,1 0 1,0 0-1,0 0 1,0 0-1,-1 0 1,1 0-1,0 0 1,0-1 0,0 1-1,1 0 1,0-2 27,1 1 0,-1 0 0,1-1 0,-1 0 0,0 1 0,0-1 0,0 0 0,0 0 0,0 0 0,0 0 0,3-5 0,16-30 48,-18 31-71,63-111-27,-65 116-5,14-19-36,-15 20 50,1-1 1,-1 0-1,0 1 0,1-1 1,-1 1-1,1-1 0,0 1 1,-1-1-1,1 1 0,-1-1 1,1 1-1,0-1 1,-1 1-1,1 0 0,0-1 1,-1 1-1,1 0 0,0 0 1,0 0-1,-1-1 1,1 1-1,0 0 0,0 0 1,-1 0-1,2 1 0,-1-1-3,0 1-1,-1 0 1,1-1-1,-1 1 1,1 0-1,-1 0 1,1-1-1,-1 1 1,0 0-1,1 0 1,-1 0-1,0 0 1,0 0-1,1-1 0,-1 1 1,0 0-1,0 0 1,0 0-1,0 0 1,0 0-1,0 0 1,-1 0-1,1 1 1,0 3-47,-13 142-355,7-95 387,-13 87 206,-6 0 0,-74 231 1,92-349-93,-1 1 0,-1-2 1,-22 38-1,29-54-35,-1 0 1,0-1-1,0 1 0,0-1 0,0 0 1,-6 6-1,7-8-29,-1 1 0,1-1 0,-1 0 0,1 0 0,-1 0-1,0 0 1,0 0 0,1-1 0,-1 1 0,0-1 0,0 1 0,-4-1 0,1-1-6,1 0-1,0 0 1,0 0-1,-1 0 1,1-1 0,0 0-1,0 0 1,1 0-1,-1-1 1,0 0 0,1 0-1,0 0 1,-1 0-1,-5-6 1,-4-6-9,0 0 0,-17-24 0,25 32-1,1-1 0,0-1 0,0 1-1,1-1 1,0 0 0,0 0 0,1 0-1,0 0 1,-2-16 0,4 19-5,1 1 0,-1-1 0,1 1 0,1-1 0,-1 1 0,1-1 0,0 1 0,0-1 0,0 1 0,1-1 0,0 1 0,0 0 0,1 0 0,-1 0 0,1 0 0,0 1 0,6-8 0,4-3 39,1 2-1,1 0 1,0 0-1,33-19 1,76-35-180,-60 34 13,23-12 95,-38 21 299,88-58 1,-99 54-214,63-63 0,-80 69-23,-1-1 0,-1-1 1,31-51-1,-43 61-63,-1 1 1,0-1 0,-1-1-1,-1 1 1,4-19-1,-8 30 14,1 0 1,-1 0-1,1 0 0,-1 0 0,0-1 0,0 1 0,-1 0 0,1 0 1,-1 0-1,1 0 0,-1 0 0,0 0 0,-1-3 0,0 4-6,1-1 0,0 1-1,-1-1 1,0 1 0,1 0-1,-1-1 1,0 1 0,0 0-1,-1 0 1,1 0 0,0 1 0,-1-1-1,1 1 1,-1-1 0,1 1-1,-1 0 1,1 0 0,-1 0-1,0 0 1,0 0 0,0 1-1,1-1 1,-1 1 0,0 0 0,-4 0-1,-6-1-42,0 2 0,-1 0 0,-24 5 0,33-5 57,0 0 1,0 1-1,0-1 1,0 1-1,1 0 1,-1 0-1,0 1 1,1 0-1,0-1 1,-4 4-1,6-4 12,1-1 0,-1 1 0,1-1 0,0 1 0,0-1 0,0 1-1,0 0 1,0-1 0,0 1 0,0 0 0,0 0 0,1 0-1,-1 0 1,1 0 0,0-1 0,-1 1 0,1 0 0,0 0-1,0 0 1,0 0 0,0 0 0,0 0 0,1 0 0,-1 0 0,1 0-1,-1 0 1,1 0 0,1 2 0,2 5 70,0-1 1,1 0-1,0 0 0,0-1 1,1 0-1,0 0 0,0 0 1,10 7-1,8 6 180,30 18 0,-39-28-243,-3-2 30,-1-1 1,1-1-1,1 0 0,20 7 1,-28-11-3,1 0 1,-1-1 0,0 0-1,1 0 1,-1-1 0,1 1-1,0-1 1,-1 0-1,1-1 1,-1 1 0,1-1-1,-1 0 1,0-1 0,8-2-1,-1-2-199,0 0 1,0-1-1,20-17 0,31-31-5529,-41 34 1078,10-5 456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15.360"/>
    </inkml:context>
    <inkml:brush xml:id="br0">
      <inkml:brushProperty name="width" value="0.05" units="cm"/>
      <inkml:brushProperty name="height" value="0.05" units="cm"/>
      <inkml:brushProperty name="color" value="#004F8B"/>
    </inkml:brush>
  </inkml:definitions>
  <inkml:trace contextRef="#ctx0" brushRef="#br0">352 658 3072,'0'0'220,"0"-1"0,0 0 0,0 1 1,0-1-1,0 0 0,0 1 0,0-1 0,0 0 1,0 1-1,-1-1 0,1 0 0,0 1 0,0-1 0,-1 1 1,1-1-1,0 1 0,-1-1 0,1 0 0,-1 1 1,0-1-1,-1-1 62,0 1 1,-1 0 0,1 0-1,0 1 1,-1-1 0,1 0-1,-3 0 1,-7-1 55,0 1 1,0 0-1,0 1 0,0 0 0,1 0 0,-14 3 1,-73 19 579,95-21-881,-10 2 56,1 1 1,0 1 0,-19 9 0,26-11-30,0 0 0,-1 0-1,1 1 1,1 0 0,-1 0 0,1 0 0,-1 0-1,1 1 1,-6 9 0,9-12-22,0-1 1,0 1-1,0-1 1,0 1-1,1 0 0,-1 0 1,1-1-1,-1 1 1,1 0-1,-1 0 1,1 0-1,0-1 0,0 1 1,0 0-1,0 0 1,0 0-1,1 0 1,-1-1-1,1 1 0,-1 0 1,1 0-1,-1-1 1,1 1-1,0 0 1,0-1-1,0 1 0,0-1 1,0 1-1,0-1 1,0 1-1,0-1 0,1 0 1,-1 1-1,1-1 1,-1 0-1,2 1 1,5 3 74,-1-1 1,0 0 0,1 0 0,0-1 0,0 0 0,13 3-1,-4-1 59,2-2 0,-1 0 0,0-1 0,30 0-1,-38-2-88,0-1-1,0 0 1,-1-1-1,1 0 0,0-1 1,0 1-1,-1-2 1,0 1-1,0-2 0,10-4 1,-15 6-75,0 0 1,0-1 0,0 1 0,0-1-1,-1 1 1,0-1 0,1 0-1,3-8 1,-6 11-15,1-3 7,1 0 0,-1 0 1,0 0-1,-1-1 0,1 1 1,-1-1-1,0 1 0,0-1 1,0 1-1,0-1 0,-1 1 1,0-1-1,0 0 0,0 1 1,0-1-1,-3-8 0,2 10-27,0 0-1,0 0 1,-1 1-1,1-1 0,-1 0 1,1 1-1,-1 0 1,0-1-1,0 1 0,0 0 1,0 0-1,-1 0 0,1 0 1,0 0-1,-1 0 1,1 1-1,-1-1 0,0 1 1,0 0-1,1 0 1,-6-2-1,-3 1-34,1 0-1,-1 0 1,1 0 0,-21 1-1,24 1 34,0 1 0,0-1 0,0 1 0,0 0 0,0 1 0,0 0 0,-9 3 0,16-5 24,-1 1 0,1-1 0,0 0 0,0 0-1,-1 0 1,1 0 0,0 0 0,0 1 0,0-1-1,-1 0 1,1 0 0,0 0 0,0 0 0,0 1-1,0-1 1,-1 0 0,1 0 0,0 1 0,0-1-1,0 0 1,0 0 0,0 1 0,0-1 0,0 0-1,0 0 1,0 1 0,0-1 0,0 0 0,0 0-1,0 1 1,0-1 0,0 0 0,0 0 0,0 1-1,0-1 1,0 0 0,0 0 0,0 1 0,0-1-1,0 0 1,1 0 0,-1 1 0,0-1 0,0 0-1,0 0 1,0 0 0,1 1 0,-1-1 0,0 0-1,0 0 1,0 0 0,1 0 0,-1 0 0,0 1-1,1-1 1,14 9 251,-6-5-146,0-1 1,0-1-1,0 1 0,0-1 0,1-1 0,-1 0 0,1 0 0,-1-1 0,13-1 0,-4-1 55,0-1 0,0 0 0,34-12 0,-39 10-81,0-1 1,-1 0-1,0-1 1,0 0-1,0 0 0,12-13 1,-5 4 47,-1-2 1,22-28 0,9-14 128,53-88 0,-55 66-316,17-27 63,-49 85-55,1 2 0,26-29-1,-25 36-428,-17 15 473,1-1-1,-1 1 1,0 0 0,0 0-1,0 0 1,0 0-1,1 0 1,-1 0 0,0 0-1,0 0 1,0 0-1,1 0 1,-1 0 0,0 0-1,0 0 1,0 0-1,1 0 1,-1 0-1,0 0 1,0 0 0,0 0-1,1 0 1,-1 0-1,0 0 1,0 1 0,0-1-1,0 0 1,0 0-1,1 0 1,-1 0 0,2 11-221,-3 56 65,-18 115 0,-39 70 225,11-77-42,-73 237-70,51-236 241,41-110-87,22-53-49,-1 7 73,-1 0 0,-1-1 0,-1-1 0,0 0 0,-23 29 0,31-45-86,0 1 0,0-1 0,0 0 0,0 0 0,-1 0 0,1 0 0,-1-1-1,1 1 1,-1 0 0,-5 1 0,7-3-15,-1 1 1,0-1-1,0 0 0,1 0 1,-1 0-1,0 0 0,0-1 1,1 1-1,-1 0 1,0-1-1,1 1 0,-1-1 1,0 0-1,1 1 0,-1-1 1,1 0-1,-1 0 0,1 0 1,-1 0-1,1 0 0,-2-3 1,-3-1 16,1 0 1,0-1-1,1 0 1,-1 0 0,1 0-1,0-1 1,1 0 0,0 1-1,0-1 1,0 0-1,1 0 1,0-1 0,0 1-1,1 0 1,0-1-1,0 1 1,1-9 0,0 6-18,0-1 1,1 0-1,0 0 1,1 1-1,1-1 1,-1 1 0,2-1-1,-1 1 1,1 0-1,1 1 1,8-15 0,-4 12-16,0 0 0,1 1 0,0 1 0,1-1-1,0 1 1,0 1 0,1 0 0,1 1 0,-1 0 0,1 1 0,16-7 0,9 0-40,-1 1-1,76-15 0,-55 16 30,1 3 0,93-3 0,-138 11-263,25 5 1,-34-4-322,0 1 0,-1 1 0,1-1 0,0 1 0,-1 0 0,1 0 0,-1 0 0,6 4 0,9 11-2354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19.752"/>
    </inkml:context>
    <inkml:brush xml:id="br0">
      <inkml:brushProperty name="width" value="0.05" units="cm"/>
      <inkml:brushProperty name="height" value="0.05" units="cm"/>
      <inkml:brushProperty name="color" value="#004F8B"/>
    </inkml:brush>
  </inkml:definitions>
  <inkml:trace contextRef="#ctx0" brushRef="#br0">0 1125 3552,'4'-8'2699,"-1"5"-348,-1 1-2060,1 1-1,-1-1 0,0 0 0,0 0 0,0 0 1,0-1-1,0 1 0,0 0 0,-1-1 0,1 1 1,-1-1-1,0 1 0,1-1 0,-1 0 0,1-3 1,0-2 138,-1-1 0,0 1 0,0-1 0,0-13 1,0 15-249,0-1 1,0 1 0,1-1 0,0 1 0,0 0 0,4-9 0,0 2 85,1 1 0,10-17 0,-4 12-115,1 0 0,1 1 0,20-18 0,14-15 152,-31 30-141,86-106 421,-79 93-555,35-38 0,-59 69-39,1 1 0,-1-1-1,1 1 1,-1-1-1,1 1 1,0 0 0,0 0-1,-1 0 1,1 0-1,3-1 1,-5 2 8,1 0-1,-1 0 0,1 0 1,0 0-1,-1 0 1,1 0-1,-1 0 1,1 0-1,0 0 1,-1 0-1,1 1 1,0-1-1,-1 0 1,1 0-1,-1 0 1,1 1-1,-1-1 0,1 0 1,-1 1-1,1-1 1,-1 0-1,1 1 1,-1-1-1,1 1 1,-1-1-1,0 1 1,1-1-1,-1 1 1,1-1-1,-1 1 1,0-1-1,0 1 1,1 0-1,-1-1 0,0 1 1,0 0-1,2 8 13,-1 0-1,0 0 0,0 0 1,-1 0-1,0 0 0,-1 0 1,-1 9-1,2-16-14,-7 35 15,-1-1 0,-2 0 0,-22 53 0,8-20 376,23-62 365,4-8-292,11-12-65,-10 9-344,391-377 78,-385 372-122,19-18-124,-27 25 101,0 1-1,0 0 0,0-1 1,0 1-1,0 0 0,0 0 0,0 0 1,1 0-1,-1 0 0,0 1 1,1-1-1,2 1 0,-4 0 12,-1 0 0,1 0 0,-1 0 0,1 0 0,-1 0 0,1 0 0,-1 0 0,1 1 0,-1-1 0,1 0 0,-1 0 0,1 1 0,-1-1 0,1 0 0,-1 1 0,0-1 0,1 0 0,-1 1 0,1-1 0,-1 1 0,0-1 0,0 1 0,1-1 0,-1 0 0,0 1 0,0-1 0,1 1 0,-1-1 0,0 2 0,1 17-96,-3 1 61,-1-1 1,-2 1-1,-8 25 1,-27 57-7,21-59 269,-14 53-1,30-84-165,0 1-1,0-1 1,0 15-1,3-24-16,0 0 0,0 0 0,0 0 0,0 0 0,0-1 0,1 1 0,-1 0 0,1 0 0,0 0 0,0 0 0,0-1 0,0 1 0,0 0 0,1-1 0,-1 1 0,1-1 0,0 1 0,0-1-1,0 0 1,2 3 0,-2-4 7,0-1-1,0 1 1,0 0 0,0-1-1,0 1 1,0-1-1,0 1 1,1-1-1,-1 0 1,0 0-1,0 0 1,0 0 0,0-1-1,0 1 1,1-1-1,-1 1 1,0-1-1,4-1 1,8-3 144,20-11 0,-27 12-161,9-5 16,-1 0 0,0-1 0,0 0-1,-1-1 1,0-1 0,-1-1 0,0 0 0,-1 0 0,17-26-1,-16 19-83,-1 0-1,-1-1 0,-1-1 1,-1 1-1,-1-2 0,10-42 1,-17 57-331,-4 21 41,0 8 218,-9 34 1,6-33 146,-5 42 0,10-41 26,1 1 1,1 0 0,5 34-1,-5-53-34,0-1-1,0 1 0,1-1 1,0 1-1,-1-1 1,1 0-1,1 0 0,2 5 1,-4-7 5,0-1 0,0 0 1,0 0-1,0 0 0,0 0 0,0 0 1,0 0-1,0 0 0,0 0 0,0-1 1,0 1-1,1 0 0,-1-1 0,0 1 1,0 0-1,1-1 0,-1 0 0,1 1 1,-1-1-1,0 0 0,1 0 0,-1 0 1,1 0-1,-1 0 0,0 0 0,1 0 1,-1 0-1,1 0 0,-1-1 0,0 1 1,1-1-1,1 0 0,3-3 21,1 0-1,-1-1 0,0 1 1,0-1-1,-1 0 1,0-1-1,7-7 1,2-4-34,1 1-6,59-68 250,-50 53-364,0 0-2,-1-1 0,33-61 0,-51 83-54,-5 10 151,0 0 0,0 0 0,0 0 0,0 0-1,0 0 1,0 0 0,0 0 0,0 1 0,0-1 0,0 0 0,0 0 0,0 0 0,0 0-1,0 0 1,0 0 0,0 0 0,0 0 0,0 0 0,0 0 0,0 0 0,0 0 0,0 0-1,0 0 1,0 0 0,0 0 0,0 0 0,0 0 0,0 0 0,0 0 0,0 0 0,0 0-1,1 1 1,-1-1 0,0 0 0,0 0 0,0 0 0,0 0 0,0 0 0,0 0 0,0 0-1,0 0 1,0 0 0,0 0 0,0 0 0,0 0 0,0 0 0,0 0 0,0 0 0,0 0-1,0 0 1,0 0 0,0 0 0,-7 21-330,2-10 324,-38 91 10,36-84 10,2 0 1,0 1 0,-4 36-1,8-49 33,1 0-1,0 0 1,1 0 0,-1 0-1,1 0 1,0 0-1,1 0 1,0 0 0,3 9-1,-4-12-22,0-1-1,0 0 0,0 0 0,0 0 1,1 0-1,-1 0 0,1-1 1,-1 1-1,1 0 0,0-1 0,0 1 1,-1-1-1,1 1 0,0-1 1,0 0-1,0 0 0,1 0 0,-1 0 1,0 0-1,0 0 0,0-1 1,1 1-1,-1-1 0,0 1 0,1-1 1,-1 0-1,4 0 0,8-3 44,0 0 0,0 0 0,-1-1 0,1-1 0,-1-1-1,14-7 1,25-10-9,75-37 126,-80 36-337,20-5 14,-63 27 142,0 0 0,0 1 0,0 0 1,1-1-1,-1 2 0,1-1 0,-1 0 0,0 1 0,1 0 0,5 0 1,3 2-62,1 0 0,14 4 1,-32-14 233,2 7-186,0 1 1,0-1 0,0 0 0,0 0 0,0 1 0,0-1-1,0 1 1,0 0 0,0 0 0,0-1 0,-1 1 0,1 1 0,-2-1-1,-29 8-132,29-7 135,-11 4-28,1 0 0,1 0-1,-1 2 1,1 0 0,0 0-1,0 1 1,1 1 0,-16 14 0,25-20 46,0 0 0,1 0 0,0 0 0,-1 0 0,1 0 0,0 0 0,1 1 0,-1-1 0,1 1 0,-1-1 1,1 1-1,0 0 0,0-1 0,1 1 0,-1 0 0,1 0 0,-1-1 0,1 1 0,1 0 0,-1 0 0,0 0 0,1-1 1,0 1-1,0 0 0,0-1 0,0 1 0,1 0 0,-1-1 0,5 7 0,-2-3 17,2 1 0,-1-1 0,1 0 0,0 0 0,0-1 0,1 1 0,-1-1 0,2-1 0,-1 1 0,0-1 0,14 6 0,-16-9-15,-1 0-1,1-1 0,0 0 1,-1 0-1,1 0 0,0 0 1,0-1-1,0 0 0,0 0 0,-1 0 1,1 0-1,7-2 0,4-2 7,-1 0-1,21-9 0,-31 10-14,231-93 449,-201 81-459,58-37 0,-79 42 21,1 0 1,-2-1-1,1 0 0,-1-1 0,-1-1 1,0 0-1,-1 0 0,0-1 0,-1-1 0,-1 0 1,9-18-1,31-73-49,40-122 0,-39 92 26,-34 95-192,15-72 0,-30 96-67,-1 17 266,0 0 1,0 0 0,0 0 0,0 0 0,0-1 0,0 1 0,0 0 0,0 0 0,0 0 0,0 0-1,0-1 1,0 1 0,0 0 0,0 0 0,0 0 0,0 0 0,0-1 0,0 1 0,0 0 0,0 0-1,-1 0 1,1 0 0,0 0 0,0 0 0,0-1 0,0 1 0,0 0 0,0 0 0,-1 0 0,1 0-1,0 0 1,0 0 0,0 0 0,0 0 0,0 0 0,-1 0 0,1 0 0,0-1 0,0 1 0,0 0-1,0 0 1,-1 0 0,1 0 0,0 0 0,0 0 0,0 1 0,0-1 0,-1 0 0,1 0 0,0 0-1,0 0 1,-8 4-97,3 2 40,-1 1 1,2-1 0,-1 1-1,-4 7 1,6-8 21,-21 38-51,2 2 1,-28 85-1,21-37 27,-32 176 0,57-247 191,1 0 0,1 1 0,2 43 0,1-59-109,0 0 1,0 1-1,1-1 0,0 0 1,0 0-1,1 0 1,0-1-1,0 1 1,1-1-1,0 1 0,0-1 1,1 0-1,0-1 1,6 8-1,-8-12-4,-1 0 0,1 0 1,0 0-1,-1 0 0,1 0 0,0-1 1,0 1-1,0-1 0,0 0 0,1 0 0,-1 0 1,0 0-1,0-1 0,0 1 0,1-1 1,-1 0-1,0 0 0,1 0 0,-1 0 1,0-1-1,0 1 0,1-1 0,3-1 1,6-3 37,1 0 0,-1-1 0,24-14 1,-36 19-55,19-11 28,0-1 0,-1 0 0,0-2-1,26-26 1,-38 35-24,-1-1 0,-1 0 0,1 0 0,-1 0 0,-1 0 0,1-1 0,-1 0 0,0 0 0,-1 0 0,0 0-1,0-1 1,-1 1 0,0-1 0,-1 1 0,1-13 0,-2 17-9,0 1 0,0-1-1,0 0 1,-1 1-1,1-1 1,-1 1 0,-2-6-1,3 8-2,-1-1 1,0 1-1,0 0 0,0-1 0,0 1 0,0 0 0,0-1 0,0 1 1,-1 0-1,1 0 0,0 0 0,-1 0 0,1 0 0,0 1 1,-1-1-1,1 0 0,-1 1 0,0-1 0,-1 0 0,-1 0-13,1 1-1,-1-1 0,1 1 1,0-1-1,-1 1 1,1 0-1,-1 1 0,1-1 1,0 1-1,-1-1 0,1 1 1,0 0-1,-1 0 1,1 1-1,0-1 0,0 0 1,0 1-1,0 0 1,0 0-1,-4 3 0,-10 10 17,1 1-1,0 1 0,1 0 1,1 1-1,0 0 1,-11 23-1,22-37 15,1 1 0,0 0-1,0-1 1,0 1 0,0 0 0,1 0 0,0 0 0,0 0-1,1 0 1,-1 0 0,1 0 0,0 1 0,0-1 0,1 0-1,1 9 1,-1-11 8,1 1 0,-1 0 0,1-1 0,0 1 0,0-1 0,0 1 0,0-1-1,1 0 1,-1 0 0,1 0 0,0 0 0,0 0 0,0-1 0,0 1 0,0-1 0,0 0 0,1 0 0,-1 0 0,1 0-1,0-1 1,4 2 0,6 1 2,0-1-1,0 0 1,1-1-1,-1 0 1,1-1-1,0-1 0,20-2 1,7-4 82,51-12 1,79-29 11,-139 35-83,-1-1 1,-1-2-1,32-19 0,-52 28-34,9-6 36,-1 0-1,0-1 0,26-25 1,-43 36-50,-1 2 7,0 0 1,-1-1 0,1 1 0,-1-1 0,1 1 0,-1 0-1,0-1 1,1 1 0,-1-1 0,1 1 0,-1-1 0,0 1 0,1-1-1,-1 1 1,0-1 0,0 1 0,1-1 0,-1 1 0,0-1 0,0 0-1,0 1 1,0-1 0,0 1 0,1-1 0,-1 0 0,0 1-1,-1-1 1,1 0 0,0 1 0,0-1 0,0 1 0,0-2 0,-1 2 3,0 0 0,1 0 0,-1 0 1,0 0-1,0 0 0,1 0 1,-1 0-1,0 0 0,1 0 1,-1 0-1,0 0 0,0 1 0,1-1 1,-1 0-1,1 0 0,-1 1 1,0-1-1,0 1 0,1-1 9,-20 13-84,1 0 0,1 1 0,-29 31-1,38-37 76,5-4 14,0 0 0,1 0 1,-1 0-1,1 1 1,0 0-1,-3 7 1,4-9 8,1-1 0,0 1 0,0 0 0,0 0 0,1 0 0,-1 0 0,1 0 0,-1 0 0,1 0 0,0 0 0,0 0 0,1 0 0,0 4 0,0 1 16,2-1 0,-1 1-1,1-1 1,0 0 0,0 1-1,5 6 1,-7-13-13,0 1 0,0-1 0,0 1-1,1-1 1,-1 0 0,0 1 0,0-1-1,1 0 1,-1 0 0,1 0 0,-1 0 0,1 0-1,-1-1 1,1 1 0,0 0 0,-1-1 0,1 1-1,0-1 1,-1 1 0,1-1 0,0 0-1,0 0 1,-1 0 0,1 0 0,0 0 0,0 0-1,0 0 1,-1-1 0,1 1 0,0-1 0,-1 1-1,1-1 1,2 0 0,1-2 62,1-1 1,-1 1 0,0-1-1,0 0 1,0 0-1,0-1 1,-1 1-1,5-7 1,-1 1-66,-1-1-1,14-23 1,-20 32-30,0 0-1,0 0 1,0-1 0,0 1-1,0-1 1,0 1-1,-1-1 1,1 1 0,-1-1-1,0 1 1,0-1-1,0 1 1,0-1-1,0 1 1,0-1 0,0 0-1,-1 1 1,0-1-1,1 1 1,-1 0 0,0-1-1,0 1 1,0 0-1,-1-1 1,-1-2-1,-2 0-26,0 0 0,0 0 0,0 1-1,-1-1 1,1 2 0,-1-1 0,0 0-1,-8-2 1,11 5 68,0-1-1,1 1 0,-1-1 0,0 0 1,0 0-1,1 0 0,-1 0 1,-3-4-1,6 5-21,0 1 0,0 0 1,0-1-1,0 1 0,0-1 0,0 1 0,0-1 1,0 1-1,0-1 0,0 1 0,1 0 0,-1-1 1,0 1-1,0-1 0,0 1 0,0 0 0,1-1 1,-1 1-1,0 0 0,0-1 0,1 1 0,-1 0 1,0-1-1,0 1 0,1-1 0,10-7-8,-11 8 7,12-7-7,-1 2 1,1-1-1,0 2 0,0 0 1,1 0-1,-1 1 0,16-2 1,-6 1-18,-2-1-24,1 1 0,0 1 0,0 0-1,0 2 1,33 2 0,40 18 51,-85-17-11,0 0 0,0 1 0,0 0 0,-1 0-1,14 8 1,-19-9 2,-1-1 0,1 1 0,0 0 1,-1 0-1,0 1 0,1-1 0,-1 0 0,3 6 0,-4-7-1,0 1 0,0-1 0,-1 1 1,1 0-1,0-1 0,-1 1 0,0 0 0,1 0 0,-1-1 1,0 1-1,0 0 0,0 0 0,0 0 0,0-1 0,0 1 0,-1 3 1,-1 2 7,-1 0 0,0 1 0,0-2 0,-1 1 0,0 0 0,-9 11 0,4-7 65,1-1 0,-1-1 0,-13 10 0,-8 1 661,26-19-408,5-2-56,13-10-129,57-39 44,59-43-355,-130 93 173,5-3-61,-1-1-1,1 1 1,9-5-1,-13 8 55,0-1 0,-1 1-1,1-1 1,0 1 0,0 0-1,0 0 1,-1-1 0,1 1 0,0 0-1,0 0 1,0 0 0,0 0-1,0 0 1,-1 0 0,1 0-1,0 0 1,0 0 0,0 0-1,0 1 1,-1-1 0,1 0 0,0 1-1,0-1 1,0 0 0,-1 1-1,1-1 1,0 1 0,-1-1-1,1 1 1,0-1 0,-1 1-1,1 0 1,-1-1 0,2 2 0,-1 3-43,1 0 0,-1 0 0,0 0 0,0 1 0,-1-1 0,0 0 0,0 10 0,0-7-66,-1 11 58,1-7 127,0 0 0,1 0 0,2 13 0,-3-22-44,1 1-1,0 0 1,1 0-1,-1-1 1,1 1-1,-1-1 1,1 1-1,0-1 1,1 0-1,-1 0 0,0 0 1,1 0-1,4 4 1,-5-6 2,-1 0 0,1 0 0,-1 0 0,1 0 0,-1 0 0,1-1 0,-1 1 1,1 0-1,0-1 0,-1 0 0,1 1 0,0-1 0,0 0 0,-1 0 0,1 0 0,0 0 0,0 0 0,-1 0 0,1-1 1,0 1-1,-1 0 0,1-1 0,0 1 0,2-3 0,4 0 73,-1-1-1,0 0 1,12-11-1,-12 10-10,143-124 206,-113 92-350,-3-1 0,38-55-1,18-19-100,-87 108 128,12-11-53,-14 14 67,0 1 1,-1-1 0,1 1 0,0-1 0,0 1-1,0 0 1,0-1 0,0 1 0,0 0 0,0-1-1,0 1 1,0 0 0,-1 0 0,1 0 0,0 0-1,0 0 1,0 0 0,0 0 0,0 0 0,1 1 0,-1-1 6,0 0 0,-1 1 0,1-1 0,0 0 0,0 1 0,-1-1 0,1 1 0,-1-1 0,1 1 0,0-1 0,-1 1 0,1 0 0,-1-1 0,1 1 0,-1-1 0,1 1 0,-1 0 0,0 0 0,1-1 0,-1 1 0,0 0 0,1 1 0,1 18-105,-2-12 67,0 17 7,-1-1 0,-1 0 0,-1 0 0,-1 0 0,-12 39 0,4-26 86,-1-2 0,-36 66 0,43-91 50,0 0 0,-14 15 0,18-23-82,1 0 15,0 0 1,-1 0-1,0-1 1,1 1-1,-1-1 1,0 1-1,-2 1 1,3-3-6,-1 1 0,1-1 0,0 0 0,0 1-1,0-1 1,0 0 0,-1 0 0,1 0 0,0 0 0,0 0 0,0 0 0,-1 0 0,1 0 0,0-1 0,0 1-1,0 0 1,0-1 0,-2 0 0,-1-1 25,0-1 0,0 1 0,0-1-1,1 0 1,-1 1 0,1-2 0,0 1 0,-5-6-1,-23-36-2,19 26-35,0-3-7,9 17-57,0-1 0,0 0 0,-1 1 0,-7-9 0,20 15-304,322 101 991,-318-99-802,0-1 0,0-1 0,0 0 0,17-1 0,25-4-5473,-36 3 1445,14 0-406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29.421"/>
    </inkml:context>
    <inkml:brush xml:id="br0">
      <inkml:brushProperty name="width" value="0.05" units="cm"/>
      <inkml:brushProperty name="height" value="0.05" units="cm"/>
      <inkml:brushProperty name="color" value="#004F8B"/>
    </inkml:brush>
  </inkml:definitions>
  <inkml:trace contextRef="#ctx0" brushRef="#br0">273 861 3136,'7'-14'1632,"-4"10"-873,-1 0 0,0-1-1,0 1 1,3-9 0,-5 13-676,0-1 1,0 0 0,1 1-1,-1-1 1,0 1 0,0-1-1,0 0 1,0 1 0,0-1-1,0 0 1,-1 1 0,1-1-1,0 1 1,0-1 0,0 0-1,-1 1 1,1-1 0,0 1-1,0-1 1,-1 1 0,1-1-1,-1 1 1,1-1 0,0 1 0,-1-1-1,1 1 1,-1 0 0,1-1-1,-1 1 1,1-1 0,-1 1-1,1 0 1,-1 0 0,1-1-1,-1 1 1,0 0 0,1 0-1,-1 0 1,1 0 0,-1 0-1,0-1 1,0 1 0,-3 0 80,0 0 1,0 0 0,0 0-1,0 1 1,1-1 0,-1 1 0,0 0-1,0 0 1,1 0 0,-1 0 0,1 1-1,-1 0 1,1-1 0,-1 1-1,-4 4 1,-3 3 106,-1 1 1,-15 18-1,21-22-158,-21 23 405,0 1-1,3 1 0,-37 59 0,58-84-420,0-1 0,1 1-1,-1 0 1,1 0-1,0 0 1,1 0-1,-1 1 1,1-1-1,1 0 1,-1 7-1,1-9-7,0 0 1,1 0-1,-1 0 0,1 0 0,0 0 0,0 0 0,1 0 0,-1 0 1,1-1-1,0 1 0,0 0 0,0-1 0,0 0 0,1 1 1,-1-1-1,1 0 0,4 4 0,-3-4-25,0-1 0,0 1-1,0-1 1,0 0 0,0 0 0,0 0 0,0-1 0,0 1-1,1-1 1,-1 0 0,1 0 0,-1-1 0,1 1-1,-1-1 1,1 0 0,6-1 0,9-1 138,-1-2 1,30-8-1,-37 9-155,25-7 36,-1 0 0,0-3 0,-1-1 0,60-33 1,-67 28-70,-2-1 1,0-2-1,-1-1 1,-1-1-1,-1 0 1,33-48-1,-2-7-35,45-89-1,14-67 188,-73 141-168,68-174-492,-90 216-253,-36 89 695,-24 70-1,24-57 25,-85 270-175,14 57 1104,46-182-143,42-187-581,0-5-80,0 0 0,1 0 0,-1 0 1,1 0-1,0 1 0,0-1 0,0 5 0,0-8-82,0 0-1,0 0 1,0 0-1,1 0 1,-1 1 0,0-1-1,0 0 1,0 0-1,0 0 1,0 0-1,0 0 1,0 1-1,1-1 1,-1 0-1,0 0 1,0 0 0,0 0-1,0 0 1,1 0-1,-1 0 1,0 0-1,0 0 1,0 0-1,1 0 1,-1 0-1,0 0 1,0 0 0,0 0-1,0 0 1,1 0-1,-1 0 1,0 0-1,0 0 1,0 0-1,1 0 1,-1 0-1,0 0 1,0 0 0,0 0-1,0 0 1,1 0-1,-1 0 1,0 0-1,0-1 1,0 1-1,9-7 235,88-132 391,-35 46-827,-47 70 136,-8 13-22,0 0 0,0 0 0,1 0 0,18-16 0,-26 26 65,0-1 0,1 1 0,-1 0 0,0 0 0,0-1 0,1 1 1,-1 0-1,0 0 0,1-1 0,-1 1 0,0 0 0,1 0 0,-1 0 0,0 0 0,1-1 0,-1 1 0,1 0 0,-1 0 1,0 0-1,1 0 0,-1 0 0,0 0 0,1 0 0,-1 0 0,1 0 0,-1 0 0,0 0 0,1 1 0,-1-1 1,0 0-1,1 0 0,-1 0 0,0 0 0,1 0 0,-1 1 0,0-1 0,1 0 0,0 2-9,-1-1 1,1 0-1,0 0 0,-1 1 0,0-1 0,1 0 0,-1 1 1,0-1-1,1 0 0,-1 1 0,0 1 0,-3 40-164,3-41 177,-3 17-45,-7 22-1,4-21 173,-2 24 0,7-37-97,0-1-1,1 0 1,0 0 0,0 1 0,1-1-1,0 0 1,0 0 0,3 8 0,-3-11-8,0-1 1,0 1 0,1-1 0,-1 1-1,1-1 1,0 0 0,0 1 0,-1-1-1,2 0 1,-1 0 0,0-1 0,0 1-1,0 0 1,1-1 0,-1 1 0,1-1-1,0 0 1,-1 0 0,1 0 0,0 0-1,-1 0 1,1-1 0,0 1 0,4 0-1,9 0 70,-1-1-1,0 0 1,22-3-1,-18 1-68,5 0 6,-1 0 0,1-2 0,0-1 0,-1-1 1,0-1-1,37-17 0,-43 15-8,0 0 0,-1-1 0,0-1 0,0 0 0,-2-1 0,1-1 0,-2 0 0,1-1 0,-2-1 0,14-20 0,-13 18 10,36-59-93,-44 67 16,0 0 0,-1-1 0,0 1 0,-1-1 0,0 0-1,3-15 1,-6 24 45,0 1-1,0 0 1,1-1-1,-1 1 1,0 0 0,0-1-1,0 1 1,0-1-1,0 1 1,0 0-1,0-1 1,0 1 0,0 0-1,0-1 1,0 1-1,0-1 1,0 1-1,0 0 1,0-1 0,-1 1-1,1 0 1,0-1-1,0 1 1,0 0-1,0-1 1,-1 1 0,1 0-1,0-1 1,0 1-1,-1 0 1,1 0-1,-1-1 1,0 1-8,0 1 0,0-1 0,0 0 0,0 1 1,0-1-1,0 1 0,0 0 0,0-1 0,0 1 0,0 0 0,0-1 0,-1 3 1,-6 4-26,1 1 1,0 0-1,1 1 1,0 0-1,-7 12 1,-24 55 64,25-49-69,4-10 56,0 0 1,2 1 0,0 0-1,0 0 1,2 0 0,0 1-1,-1 32 1,5-48 9,0 0 0,0-1 1,1 1-1,-1 0 0,1-1 0,0 1 0,0 0 1,0-1-1,0 1 0,0-1 0,2 3 1,-2-4-3,-1 0 1,1 0-1,0 0 1,-1 0 0,1-1-1,0 1 1,0 0 0,0 0-1,0-1 1,-1 1-1,1-1 1,0 1 0,0-1-1,0 1 1,0-1 0,1 0-1,-1 1 1,0-1-1,0 0 1,0 0 0,0 0-1,0 1 1,0-1 0,0-1-1,0 1 1,0 0-1,0 0 1,1 0 0,-1 0-1,1-1 1,3-2 28,-1 1 0,0-1 0,0 1 1,0-1-1,0 0 0,-1-1 0,1 1 0,-1 0 1,0-1-1,5-7 0,3-4-21,11-25 1,-6 5-45,-1-2 1,12-48-1,-5 14-14,-21 69 18,2-6-122,0 0-1,-1-1 1,0 0-1,2-17 1,-5 41-56,0 0 1,-7 22 0,-1 14-67,7-25 181,-2 2 173,2 0-1,0 0 0,4 34 1,-2-60-77,1 0-1,-1 0 1,0 0 0,1 0 0,-1 0-1,1 0 1,0 0 0,0 0-1,-1 0 1,1 0 0,1-1 0,-1 1-1,0 0 1,0-1 0,3 3-1,-3-3 8,1 0 0,-1 0-1,0 0 1,1-1 0,-1 1-1,1 0 1,0-1 0,-1 1-1,1-1 1,-1 0 0,1 0 0,0 1-1,-1-1 1,1 0 0,2 0-1,2-1 14,1-1 0,-1 1 1,0-1-1,1 0 0,-1-1 0,0 1 0,0-1 0,5-4 1,58-38 122,83-70 0,-43 30-493,-107 83 297,0 1 1,1-1-1,-1 1 1,0-1 0,1 1-1,-1 0 1,1 0-1,-1 0 1,1 0-1,-1 1 1,1-1-1,0 1 1,3-1-1,-5 1 16,0 0 0,0 1 0,1-1-1,-1 0 1,0 1 0,0-1 0,0 1 0,0-1-1,0 1 1,0 0 0,0-1 0,0 1-1,0 0 1,-1 0 0,1 0 0,0-1 0,0 1-1,0 0 1,-1 0 0,1 0 0,-1 0 0,1 0-1,-1 0 1,1 1 0,-1-1 0,0 0-1,1 0 1,-1 0 0,0 0 0,0 3 0,2 4-7,-1 0 1,-1 1-1,0 0 1,0-1-1,-1 1 1,-2 12-1,-16 51-118,13-50 272,-8 37 1,14-59-121,0 0 1,0 0-1,0 0 0,0 1 1,0-1-1,0 0 1,0 0-1,0 0 1,0 1-1,0-1 1,0 0-1,0 0 1,0 0-1,0 0 1,0 1-1,0-1 1,0 0-1,0 0 1,0 0-1,0 1 0,0-1 1,0 0-1,1 0 1,-1 0-1,0 0 1,0 0-1,0 1 1,0-1-1,0 0 1,0 0-1,0 0 1,1 0-1,-1 0 1,0 0-1,0 1 1,0-1-1,1 0 1,6-3 302,10-13-31,-16 16-278,5-8 46,1 1 1,-1-1 0,-1 0 0,0 0 0,5-10 0,19-48-77,-3 7 64,-18 43-36,17-30-115,-22 42 58,-1 0 1,1 0 0,0 0 0,0 1 0,1-1 0,-1 1 0,1 0 0,4-3 0,-8 6 44,0 0 0,0 0 0,1-1 0,-1 1 1,0 0-1,0 0 0,1 0 0,-1 0 0,0 0 1,1 0-1,-1 0 0,0 0 0,0-1 0,1 1 1,-1 0-1,0 0 0,1 0 0,-1 0 1,0 0-1,0 1 0,1-1 0,-1 0 0,0 0 1,0 0-1,1 0 0,-1 0 0,0 0 0,0 0 1,1 1-1,-1-1 0,0 0 0,1 0 0,3 11-125,-2 16-2,-2-24 113,-9 136-351,5-90 530,3-42-99,1 0-1,0 0 1,0 0-1,1 0 1,0 0-1,2 8 1,-3-13-42,1 0 0,-1 0 0,1 0 0,0-1 0,-1 1 0,1 0 0,0-1 0,0 1 0,0-1 0,0 1 0,1-1 0,-1 1 0,0-1 0,0 0 0,1 0 0,-1 0 0,1 0 0,-1 0 0,1 0 0,0 0 0,-1 0 0,1 0 0,0-1 0,0 1 0,-1-1 0,1 1 0,3 0 0,9-2 21,0 0 0,0 0 0,0-1 0,-1-1 0,26-9 0,-9 4 6,3-1-26,-1 0 0,0-3 0,-1 0 0,0-2 0,-1-1 0,-1-2 0,43-32 0,-45 27-93,40-44 1,-54 52 113,-1-2-1,0 0 0,-1 0 0,14-28 0,-17 30 8,5-12-63,-12 25 8,-1 0 0,0 0 0,1 0 0,-1 0 0,0-1 0,1 1 0,-1 0 0,0 0 1,0-1-1,0 1 0,0 0 0,0 0 0,0-1 0,0 1 0,-1 0 0,1-2 1,-1 2-3,1 1 1,-1-1 0,1 1-1,0 0 1,-1-1 0,1 1-1,-1-1 1,1 1 0,-1 0-1,1 0 1,-1-1 0,1 1-1,-1 0 1,1 0 0,-1-1-1,0 1 1,1 0 0,-1 0-1,1 0 1,-1 0 0,1 0-1,-1 0 1,0 0 0,1 0-1,-1 0 1,1 0 0,-1 0-1,0 0 1,1 1 0,-1-1-1,1 0 1,-1 0 0,1 1-1,-1-1 1,1 0 0,-1 1-1,1-1 1,-1 0 0,0 1-1,-21 17-183,-3 8 158,1 0 1,1 2 0,1 0-1,2 1 1,1 2 0,1 0-1,-16 41 1,30-61 70,0-1 0,1 1-1,1 0 1,-1 0 0,2 0 0,-1 21 0,2-27-14,0 0 1,1-1-1,0 1 1,0 0-1,0-1 1,0 1-1,1 0 1,2 4-1,-3-6 0,1-1-1,0 1 1,-1-1 0,1 1-1,0-1 1,0 0-1,0 0 1,0 0 0,1 0-1,-1 0 1,0-1 0,1 1-1,0-1 1,3 2 0,-3-2 3,0 0 1,0 0 0,0 0 0,0-1 0,0 0 0,0 1 0,0-1 0,0 0 0,0 0 0,0-1-1,0 1 1,0-1 0,0 1 0,0-1 0,0 0 0,0 0 0,0 0 0,0-1 0,0 1 0,-1-1-1,1 1 1,3-4 0,1-1 16,0 0 0,-1 0 0,0-1 0,0 0-1,0 0 1,8-14 0,2-11-34,-2-1 0,0 0 0,10-44-1,-13 40-60,23-92-329,-33 124 135,-3 12 137,-2 18 59,-57 295-375,40-205 522,-13 69-141,20-126 43,-22 63 0,22-87 57,-21 41 0,26-58 26,0-1-1,-2-1 1,0 1 0,-17 17 0,24-29-50,-1 0 0,1 0 1,-1 0-1,0 0 1,0-1-1,0 0 0,0 0 1,0 0-1,-1-1 1,0 0-1,1 0 1,-1 0-1,0-1 0,-10 2 1,11-3-3,-1 0 1,1 0 0,0-1-1,0 1 1,0-1-1,0 0 1,0-1-1,0 1 1,0-1 0,1 0-1,-1 0 1,1-1-1,-1 0 1,1 1-1,0-1 1,0 0 0,-6-7-1,3 3 0,1 0 0,0-1 1,0 0-1,1 0 0,0-1 0,1 1 0,-7-17 0,-16-66-72,23 73 54,0 0-1,1 0 0,1 0 1,1 0-1,1 0 0,0 0 0,4-23 1,-3 33-22,1 0 1,0 0 0,0 0 0,1 0-1,0 0 1,0 0 0,1 1 0,0-1 0,1 1-1,-1 0 1,1 1 0,1-1 0,-1 1-1,1 0 1,0 0 0,0 0 0,14-7-1,-6 4-16,1 1-1,0 1 0,1 0 0,0 1 0,23-5 1,86-10-41,-16 3 152,-90 13-17,1 0 0,-1-1 1,27-13-1,2-5-8,49-33 0,-77 44-25,0-2 1,-2 0-1,1-2 0,28-34 1,-33 34-49,-1-1 1,0 0 0,-2-1-1,0-1 1,-1 1 0,-2-2-1,0 1 1,0-1 0,-2-1-1,-1 1 1,-1-1-1,2-25 1,-5 42-22,-1 0 1,0-1-1,0 1 0,-1 0 0,0 0 1,1 0-1,-2 0 0,1 0 0,-4-9 1,4 12 22,-1 0 1,1 0-1,-1 0 1,0 0 0,1 0-1,-1 0 1,0 1-1,0-1 1,0 1-1,0-1 1,0 1-1,0 0 1,-1-1 0,1 1-1,0 0 1,-1 1-1,1-1 1,-1 0-1,1 1 1,-5-1-1,1 0-8,0 1-1,1 0 0,-1 0 0,0 1 0,0-1 0,0 1 1,1 1-1,-1-1 0,1 1 0,-1 0 0,1 0 0,-1 1 1,1-1-1,0 1 0,0 0 0,0 1 0,1-1 0,-1 1 1,1 0-1,0 0 0,-7 8 0,2 0 1,0 0 1,1 1-1,1-1 1,-1 2-1,2-1 0,0 1 1,-5 20-1,5-17 89,2 1-1,0 0 0,2 0 1,0 1-1,0-1 0,3 22 1,-1-31-18,1 0 0,0-1 1,1 1-1,0 0 0,0-1 1,1 1-1,0-1 0,1 0 1,0 0-1,0 0 0,0 0 1,1-1-1,1 1 0,10 11 1,-5-10 29,0 0 1,0 0 0,1-1-1,0 0 1,1-1 0,0-1-1,20 8 1,-9-6 36,2-1 1,-1 0-1,31 2 0,-41-7-96,1-1-1,-1 0 1,1-2 0,-1 0-1,1 0 1,-1-1-1,1-1 1,-1-1-1,0 0 1,19-8-1,-20 5-447,0 0 0,0-1 1,-1 0-1,0-1 0,0-1 0,14-13 0,11-18-5664,51-70 1,-23 19-1979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48.793"/>
    </inkml:context>
    <inkml:brush xml:id="br0">
      <inkml:brushProperty name="width" value="0.05" units="cm"/>
      <inkml:brushProperty name="height" value="0.05" units="cm"/>
      <inkml:brushProperty name="color" value="#FF0066"/>
    </inkml:brush>
  </inkml:definitions>
  <inkml:trace contextRef="#ctx0" brushRef="#br0">44 27 1984,'0'0'17,"0"0"-1,0 0 1,0 0 0,0 0-1,0 0 1,-1 0 0,1 0-1,0 0 1,0 0 0,0 0-1,0 0 1,0 0-1,0-1 1,-1 1 0,1 0-1,0 0 1,0 0 0,0 0-1,0 0 1,0 0 0,0 0-1,0-1 1,0 1 0,0 0-1,0 0 1,0 0 0,0 0-1,-1 0 1,1-1 0,0 1-1,0 0 1,0 0 0,0 0-1,0 0 1,0 0 0,0-1-1,0 1 1,1 0 0,-1 0-1,0 0 1,0 0 0,0 0-1,0-1 1,0 1-1,0 0 1,0 0 0,0 0-1,0 0 1,0 0 0,0 0-1,0 0 1,1-1 0,-1 1-1,0 0 1,0 0 0,0 0-1,0 0 1,1 0 72,-1-1 0,1 1 0,-1-1 1,0 1-1,1-1 0,-1 1 0,0-1 0,1 1 0,-1-1 0,0 1 1,0-1-1,0 1 0,1-1 0,-1 0 0,0 1 0,0-1 0,0 0 1,3-9 2085,-2 9-860,0 8-752,-11 339 3564,0 68-2878,16-229-847,-1-17 3563,-10-286-3295,1 49-646,2-75 144,2 107-144,-8-151-248,-8-17 10,14 173 146,-3-20-31,3-64 0,3 57-328,-1 59 421,0 0 1,0 1-1,0-1 0,0 0 1,0 0-1,0 0 0,0 0 1,0 0-1,0 0 0,0 0 1,0 0-1,0 0 0,0 0 1,0 0-1,0 0 0,0 0 1,0 0-1,0 0 1,0 0-1,0 0 0,0 0 1,0 0-1,0 0 0,0 0 1,0 0-1,0 0 0,0 0 1,0 0-1,1 0 0,-1 0 1,0 0-1,0 0 0,0 0 1,0 0-1,0 0 0,0 0 1,0 0-1,0 0 0,0 0 1,0 0-1,0 0 0,0 0 1,0 0-1,0 0 0,0 0 1,0 0-1,0 0 0,0 0 1,0 0-1,0 0 0,0 0 1,0 0-1,0 0 0,0 0 1,0 0-1,0 0 0,0 0 1,5 7-153,3 11 63,-6-14 87,66 182 147,-50-142 65,3 0-1,31 47 0,-1-9 98,-3 3-1,47 112 0,-89-182-234,49 110-11,-42-99 340,2 0 1,29 39-1,-44-64-335,1 0 0,0 0 0,0 0 0,0 0 0,0 0 0,0 0 0,0 0 0,0 0 0,0-1 0,0 1 0,0 0 0,2 0 0,-2-1-29,-1 0 0,1 0 1,-1 0-1,1 0 0,-1 0 1,0 0-1,1 0 0,-1 0 1,1 0-1,-1 0 0,1 0 1,-1 0-1,1-1 0,-1 1 1,0 0-1,1 0 0,-1 0 1,1-1-1,-1 1 0,0 0 1,1-1-1,-1 1 0,1-1 1,1-2 45,0-1 1,0 1-1,0-1 0,-1 0 1,1 0-1,0-5 1,-2 9-83,3-11 53,0-1-1,-1 1 0,0 0 1,-1-18-1,2-12 15,11-142 125,28-369-171,-38 504-25,2-73 60,-6 113-215,1-1 0,0 0 0,3-13 0,-6 40-5649,4 18 1304,-2-25 2704,3 30-1459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29.116"/>
    </inkml:context>
    <inkml:brush xml:id="br0">
      <inkml:brushProperty name="width" value="0.05" units="cm"/>
      <inkml:brushProperty name="height" value="0.05" units="cm"/>
    </inkml:brush>
  </inkml:definitions>
  <inkml:trace contextRef="#ctx0" brushRef="#br0">64 81 9312,'-45'-64'4192,"32"56"-3616,8 3-32,10 2-256,3 6-192,10 2-256,9 7 96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51.823"/>
    </inkml:context>
    <inkml:brush xml:id="br0">
      <inkml:brushProperty name="width" value="0.05" units="cm"/>
      <inkml:brushProperty name="height" value="0.05" units="cm"/>
      <inkml:brushProperty name="color" value="#FF0066"/>
    </inkml:brush>
  </inkml:definitions>
  <inkml:trace contextRef="#ctx0" brushRef="#br0">45 691 2720,'5'-18'1060,"3"-6"5074,-8 30-3094,-9 35-1925,9-40-1101,-16 57 918,-11 76 0,25-115-741,0-1-1,1 0 1,1 0 0,1 1 0,0-1-1,2 0 1,0 0 0,10 33-1,-12-48-109,0 0 0,1 0 0,0 1 0,-1-1 0,1 0 0,0 0 0,1-1 0,2 4 0,-4-5-26,0 0 0,0 0 1,1 0-1,-1 0 0,0 0 0,1 0 0,-1 0 1,1 0-1,-1-1 0,1 1 0,-1-1 1,1 1-1,0-1 0,-1 1 0,1-1 0,0 0 1,-1 0-1,1 0 0,0 0 0,1 0 0,1-1 10,-1 0 0,1-1-1,-1 1 1,1-1-1,-1 0 1,0 1-1,0-1 1,0-1 0,0 1-1,0 0 1,0-1-1,4-5 1,3-4 78,14-21 0,45-89 272,-11 16-281,-31 57-185,7-11-863,-34 61 900,1-1 0,-1 0 1,0 0-1,0 0 0,1 0 0,-1 1 1,0-1-1,1 0 0,-1 0 1,0 1-1,0-1 0,0 0 0,1 0 1,-1 1-1,0-1 0,0 0 1,0 1-1,1-1 0,-1 0 0,0 1 1,1 7-21,0-1-1,0 1 1,-1 0 0,0 0 0,-1 10 0,0 9-1,1-4 90,2-1 1,1 1 0,0 0-1,2-1 1,1 0-1,9 25 1,-13-41-4,0 0 0,1-1-1,-1 1 1,2-1 0,-1 1 0,0-1 0,5 5-1,-7-9-29,0 0-1,0 0 0,0 0 1,0-1-1,0 1 1,0 0-1,0 0 0,0-1 1,0 1-1,0-1 0,1 1 1,-1-1-1,0 1 1,0-1-1,1 0 0,-1 1 1,0-1-1,0 0 0,1 0 1,-1 0-1,0 0 1,1 0-1,-1 0 0,0-1 1,0 1-1,1 0 0,-1-1 1,0 1-1,0-1 1,1 1-1,-1-1 0,0 1 1,0-1-1,0 0 0,0 0 1,0 0-1,0 1 1,1-3-1,12-11 49,-2-1-1,0-1 1,0 0-1,11-22 1,-4 6-55,-4 9 68,9-14-107,1 0 0,33-35-1,-56 69 4,0 1 0,0 0 1,1 0-1,-1 1 0,1-1 0,0 0 0,-1 1 0,1-1 0,0 1 0,0 0 0,0 0 0,0 0 0,0 1 0,0-1 0,0 1 1,0-1-1,0 1 0,0 0 0,1 0 0,-1 1 0,0-1 0,0 1 0,0-1 0,0 1 0,5 2 0,-6-2 59,-26 10 191,16-9-254,0 0 0,0 1-1,0-1 1,0 2 0,0-1 0,-8 6 0,12-6-10,0-1 1,1 1 0,-1 0 0,1 0-1,0 0 1,0 1 0,0-1 0,0 1-1,1-1 1,-1 1 0,1 0 0,0 0-1,-3 8 1,2-2 20,1 0 1,0 1-1,0-1 0,1 1 1,1 13-1,5 51 32,-4-68 9,0 0-1,1 0 1,0 1-1,0-2 1,0 1-1,1 0 1,0 0-1,1-1 1,-1 0-1,1 1 1,0-1-1,1-1 1,-1 1-1,11 9 0,-11-12 9,0 0 0,0-1 0,0 1 0,0-1-1,0 0 1,1 0 0,-1 0 0,0 0-1,1-1 1,0 0 0,-1 0 0,1 0 0,0 0-1,-1-1 1,1 0 0,0 0 0,0 0-1,-1-1 1,1 1 0,0-1 0,-1 0-1,1 0 1,7-4 0,4-2 19,0-1 0,-1-1 0,0 0 0,-1-1 0,20-17 0,58-63 91,-56 55-46,-13 11-47,28-34 0,-33 35-51,-2-1 1,0 0-1,14-32 0,-12 11 45,21-81-1,-16 15-76,13-154 0,-27 186 40,-5 24-740,-5 54 334,-1 3 247,-2 4 46,-10 17-63,-2 5 201,3 11-78,1 1 1,-7 45-1,-5 82-102,12-86 103,3-20 64,-1 78 1,11-114 95,2 1 1,1-1 0,1-1-1,16 47 1,0 4-45,3-9 12,-20-52 41,2-1 0,8 16 1,-10-21 28,-3-7-135,-1 0 1,1 0-1,0 1 0,0-1 1,1 0-1,-1 0 1,0 0-1,0 0 1,0-1-1,1 1 1,-1 0-1,0-1 1,1 1-1,-1 0 1,1-1-1,-1 1 0,0-1 1,1 0-1,1 1 1,34 0 22,-29-1 38,-4 0-61,-1 0 1,1-1-1,-1 0 0,1 1 0,-1-1 1,0 0-1,1-1 0,-1 1 0,0-1 1,0 1-1,0-1 0,0 0 1,5-4-1,3-3 39,-1-1 0,10-14 1,3 0 86,-13 12-100,0 1 0,0-1 1,-1-1-1,-1 1 0,13-25 0,-17 29-39,-1 0-1,0 0 0,0 0 0,-1-1 0,0 1 1,0-1-1,-1 1 0,0-1 0,0 1 1,-1-1-1,-1-12 0,0 18-25,1 0 1,-1 1-1,1-1 1,-1 0-1,0 1 1,0-1-1,0 0 1,0 1-1,-1 0 1,1-1-1,-1 1 1,1 0-1,-1 0 0,0-1 1,0 1-1,0 1 1,0-1-1,0 0 1,0 0-1,-1 1 1,1-1-1,-1 1 1,1 0-1,-1 0 1,1 0-1,-1 0 1,0 0-1,1 1 1,-1-1-1,0 1 0,1-1 1,-1 1-1,0 0 1,0 0-1,0 0 1,1 1-1,-1-1 1,0 1-1,-3 1 1,0-1-10,1 1 0,-1 0 1,1 0-1,0 1 0,0-1 1,0 1-1,0 1 0,0-1 1,1 1-1,-1-1 0,1 1 1,-6 7-1,5-4 16,0 1 0,0-1 0,1 1 0,0 0 0,0 0 0,1 0 1,-4 14-1,3-3 72,0 0 0,2 0 1,0 1-1,1-1 1,1 1-1,5 35 1,-4-46-86,1 1 1,0-1-1,0 0 1,1-1 0,1 1-1,6 13 1,-8-19 48,0 1 0,0-1-1,0 0 1,0 0 0,1 0 0,-1 0 0,1-1 0,0 1 0,0-1-1,0 0 1,0 0 0,0 0 0,1 0 0,-1 0 0,1-1 0,-1 1 0,1-1-1,6 2 1,4-2 21,-1 0 0,1-1 0,0 0 0,-1-1 0,1-1 0,-1 0 0,0-1 0,26-8 0,-2-3-13,62-33 1,-86 40-33,39-20-34,-2-2 0,52-39 0,-91 61 49,-1 0 1,1 0-1,1 1 0,0 1 0,13-5 0,-11 6 22,-14 3-13,0 0 0,0 0 1,0 0-1,0 0 0,0 0 0,0 0 0,-1 0 0,1 0 0,0 0 0,-1 1 0,1-1 0,0 0 0,-1 0 1,0-1-1,0 1 13,-1 0-1,1-1 1,-1 1 0,1 0 0,-1 0 0,0 0 0,1 0 0,-1 0 0,-3-1 0,-3-1-35,6 2 3,1 0 1,-1 0 0,0 1 0,1-1 0,-1 1 0,0-1-1,0 1 1,0-1 0,1 1 0,-1 0 0,0 0 0,0 0-1,0 0 1,0 0 0,0 0 0,1 1 0,-3 0 0,-2 1-24,0 1 1,1 0 0,-1 0 0,1 1 0,0-1-1,0 1 1,0 0 0,0 1 0,1-1 0,0 1-1,0 0 1,0 0 0,1 0 0,-4 7 0,2-3-6,0 1 1,1 0-1,0 0 1,1 0 0,0 1-1,0-1 1,-1 18-1,2-1 50,2 0 0,0 1-1,2-1 1,8 39 0,-8-57 8,0-1 1,1 1 0,0-1-1,5 11 1,-5-14 0,-1-1 0,0 0 0,1 0 0,0 0 0,0-1 0,0 1 0,0-1 0,0 1 0,6 3 0,-8-7-22,0 1 0,0-1 0,-1 0 1,1 0-1,0 1 0,0-1 0,0 0 0,-1 0 0,1 0 0,0 0 0,0 0 0,0 0 0,0 0 0,-1 0 0,1 0 0,0-1 1,0 1-1,0 0 0,-1 0 0,1-1 0,0 1 0,0-1 0,-1 1 0,1-1 0,0 1 0,-1-1 0,1 1 0,0-1 0,-1 1 1,1-2-1,3-1 46,-1-1-1,0 0 1,-1 0 0,5-6 0,2-11-11,-1-1 0,-1 0 0,9-44 0,-9 34-58,16-122 249,-9 50-741,-14 103 474,2-7-241,-3 11 107,0 10 137,-3 38-80,3 56 0,3-78 152,1 0 0,1-1 0,12 43 0,-15-65-10,1-1 0,1 1 0,-1 0 1,1-1-1,0 1 0,3 4 1,-5-8-17,0-1 0,1 1 1,-1-1-1,0 0 0,0 0 1,1 1-1,-1-1 0,1 0 1,-1 0-1,1 0 0,-1 0 1,1-1-1,0 1 0,-1 0 1,1-1-1,0 1 0,-1-1 1,1 1-1,0-1 0,0 0 1,0 0-1,-1 0 1,1 0-1,3-1 0,2 0 29,-1-1 0,1 0 1,-1-1-1,0 0 0,0 0 0,0 0 0,0 0 0,-1-1 0,7-5 0,47-48 202,-57 55-249,107-123-66,-34 36-84,-66 79 108,1 0-1,-1 1 1,2 0 0,20-13-1,-31 21 34,1 0-1,0 1 0,0-1 0,0 0 1,0 1-1,0-1 0,-1 1 1,1 0-1,0-1 0,0 1 1,0 0-1,0-1 0,0 1 1,0 0-1,0 0 0,1 0 1,-1 0-1,0 0 0,0 0 0,0 0 1,0 0-1,0 1 0,0-1 1,0 0-1,0 1 0,0-1 1,0 0-1,-1 1 0,1-1 1,0 1-1,0 0 0,0-1 1,0 1-1,0 0 0,-1-1 1,1 1-1,0 0 0,-1 0 0,1 0 1,-1-1-1,2 3 0,0 3-26,1 0-1,-1 0 1,0 1-1,0-1 1,1 9-1,-2-6 25,8 35 78,-6-23 141,1 1 0,1-1 0,1-1 0,1 1-1,1-1 1,11 21 0,-17-37-163,0-1 1,1 1-1,0-1 0,-1 0 0,1 1 1,1-1-1,-1-1 0,0 1 0,1 0 1,-1-1-1,6 3 0,-8-4-32,1 0 0,0-1 0,0 1 0,0 0 0,0-1 0,0 0-1,0 1 1,0-1 0,0 0 0,0 0 0,0 0 0,0 0 0,0 0 0,1-1-1,-1 1 1,0-1 0,-1 1 0,1-1 0,0 0 0,0 1 0,0-1 0,0 0 0,0 0-1,-1-1 1,1 1 0,2-3 0,42-44-367,-8 6-1936,-30 35 604,0 0 0,0 0 0,13-7 0,15-5-2290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54.727"/>
    </inkml:context>
    <inkml:brush xml:id="br0">
      <inkml:brushProperty name="width" value="0.05" units="cm"/>
      <inkml:brushProperty name="height" value="0.05" units="cm"/>
      <inkml:brushProperty name="color" value="#FF0066"/>
    </inkml:brush>
  </inkml:definitions>
  <inkml:trace contextRef="#ctx0" brushRef="#br0">118 840 2976,'-21'8'971,"21"-8"-961,0 0 1,0 0 0,0 0 0,-1 0 0,1 0-1,0 0 1,0 0 0,0 0 0,0 0 0,-1 0 0,1 0-1,0 0 1,0 0 0,0 0 0,0 0 0,-1 1 0,1-1-1,0 0 1,0 0 0,0 0 0,0 0 0,0 0-1,-1 1 1,1-1 0,0 0 0,0 0 0,0 0 0,0 0-1,0 1 1,0-1 0,0 0 0,0 0 0,0 1 0,-1 0 192,1 1 0,0 0 1,0 0-1,0-1 0,-1 1 1,2 0-1,-1 0 0,0 1 1,0-2-82,1-1 1,-1 1 0,0 0-1,0-1 1,1 1 0,-1-1-1,0 1 1,1-1-1,-1 1 1,0-1 0,1 1-1,-1-1 1,1 1 0,-1-1-1,1 1 1,-1-1 0,1 0-1,-1 1 1,1-1-1,-1 0 1,1 1 0,0-1-1,-1 0 1,1 0 0,0 0-1,-1 0 1,1 0 0,-1 1-1,1-1 1,0 0-1,1-1 1,2 1 235,1-1 0,-1 0-1,0 0 1,1 0 0,-1 0 0,0-1-1,0 0 1,1 0 0,-1 0 0,-1 0 0,1-1-1,0 0 1,-1 0 0,5-4 0,7-7 406,23-30 1,-34 39-669,114-153 1168,-115 154-1258,27-42 111,42-82 0,-62 105-76,5-11 201,-1 0 1,16-63-1,-18 47 0,-3-1-1,5-83 1,-13 132-262,-1 0-1,0 0 1,0-1 0,-1 1-1,1 0 1,0 0 0,-1 0-1,1 0 1,-1 0-1,-1-3 1,1 4-69,0 4 7,-8 41-186,-37 148-173,-8-26 539,-7-2 0,-154 290-1,117-265 230,69-129-24,-10 26 667,45-97-717,0 0 0,1 1 0,0 0 0,1 0 0,1 1 0,15-15 0,65-43-144,-59 46-142,48-43 0,-31 14 30,79-111 0,-74 85 44,67-91 62,-47 65-449,-66 93 224,-6 11 26,-10 17-36,3-7 71,-5 14 19,-11 34 0,18-46 89,-2 7-10,1 0 0,-6 38 0,11-45-13,-1-1 0,2 1 0,0 0 0,1 0 1,3 21-1,-4-33-8,1 0 1,-1 0-1,0-1 1,1 1 0,-1 0-1,1 0 1,0-1-1,0 1 1,-1-1-1,1 1 1,0-1 0,0 1-1,1-1 1,-1 1-1,0-1 1,0 0-1,1 0 1,-1 0 0,0 0-1,3 1 1,-3-1 9,1 0 1,0-1 0,0 0-1,0 1 1,-1-1 0,1 0-1,0 0 1,0 0 0,0 0-1,0-1 1,-1 1 0,1 0-1,0-1 1,0 1-1,-1-1 1,3 0 0,3-3 31,-1 1 0,0-1 0,0 1 0,0-2 0,-1 1 0,0-1 0,0 0 0,0 0 0,6-8 0,-2 0 16,-2-1-1,1-1 1,-2 1 0,0-1 0,7-26 0,-9 26-55,-1 0 1,0-1-1,-1 1 1,0-19-1,-2 26-61,0-1 0,-1 0-1,0 1 1,0-1 0,-1 1 0,0-1-1,-1 1 1,-6-14 0,7 18 21,0 1 0,-1 0 0,1 0 0,-1 0 0,0 0 0,0 0 0,0 0 1,0 1-1,0-1 0,0 1 0,-1 0 0,-3-2 0,6 3 4,0 1 1,0-1-1,0 1 1,0-1-1,0 0 1,0 1-1,0-1 0,1 0 1,-1 0-1,0 0 1,0-1-1,-2-1-83,27 1 189,0-2 0,47-11 0,-12 2-62,120-18 106,-149 26-194,54-2-1,-82 7 55,0 0 0,0 0-1,0 0 1,0 1 0,0-1-1,0 1 1,0-1-1,0 1 1,0 0 0,0 0-1,0 0 1,0 0 0,-1 0-1,1 0 1,0 0 0,-1 1-1,1-1 1,-1 1 0,1-1-1,-1 1 1,0-1 0,2 3-1,1 3-2,-1 0 0,1 1-1,-1-1 1,2 12-1,2-1 51,-4-5-45,0 0 1,0 0-1,-1 1 1,0 17-1,-1-19 25,0 0 0,0 0 0,1-1 0,0 1 0,1 0 0,7 16 0,-10-27 0,1 0-1,-1 0 1,1 0-1,-1 0 1,1 0-1,-1-1 1,1 1-1,0 0 1,-1 0-1,1 0 0,0-1 1,0 1-1,0 0 1,-1-1-1,1 1 1,0-1-1,0 1 1,0-1-1,0 0 1,0 1-1,0-1 1,0 0-1,0 0 1,0 1-1,0-1 1,0 0-1,0 0 1,0 0-1,0 0 0,0 0 1,0-1-1,0 1 1,0 0-1,0 0 1,0-1-1,0 1 1,0 0-1,0-1 1,1 0-1,5-3 35,0 0-1,0 0 1,-1-1-1,8-7 1,-6 5-13,35-26-34,2 3 0,1 1-1,74-34 1,-35 24 68,-82 37-120,-1 1 1,0 0 0,0 0 0,1 0 0,-1 0 0,0 1-1,5-2 1,-6 2 38,-1 0-1,0 0 1,0 0-1,0 0 0,1 0 1,-1 1-1,0-1 1,0 0-1,0 0 0,0 0 1,1 0-1,-1 0 1,0 0-1,0 0 0,0 0 1,0 1-1,1-1 1,-1 0-1,0 0 0,0 0 1,0 0-1,0 1 1,0-1-1,0 0 1,0 0-1,0 0 0,1 1 1,-1-1-1,0 0 1,0 0-1,0 0 0,0 1 1,-3 13-165,-11 24 175,6-17 40,-7 24-1,13-27-27,-1-1 0,2 0 0,1 28 0,0-24 53,0-18-71,1 0-1,0 1 0,-1-1 0,1 0 1,1 0-1,-1 0 0,0 0 1,1 0-1,2 3 0,2 5 57,-3-6-36,0 0-1,0 0 1,1 0 0,-1 0 0,1-1-1,0 0 1,1 0 0,-1 0 0,1 0-1,0-1 1,-1 1 0,1-1-1,1-1 1,-1 1 0,9 3 0,-6-4 2,0 0 0,0 0 0,1 0 1,-1-1-1,0 0 0,1-1 1,-1 1-1,1-2 0,-1 1 0,13-4 1,-14 2-1,0 0 1,1-1 0,-1 0-1,-1 0 1,1-1-1,0 0 1,9-8 0,41-38 150,48-63-60,-45 46 151,-51 58-238,0 0 0,-1-1 0,0 0 0,-1 0 0,0-1 0,0 0 0,8-22 0,-14 32-33,-1 0 0,1 0 0,-1 0 0,0 0 0,1 0 0,-1 0 1,0 0-1,0 0 0,0 0 0,0-1 0,0 1 0,0 0 0,0 0 0,0 0 0,0 0 0,-1 0 0,1 0 0,0 0 1,-1 0-1,1 0 0,-1 0 0,1 0 0,-2-2 0,1 2-4,0 0 0,0 0 0,-1 0 0,1 1-1,0-1 1,-1 0 0,1 1 0,-1-1 0,1 0 0,-1 1 0,1 0-1,-1-1 1,1 1 0,-3 0 0,-3 0-12,1 0-1,0 0 1,0 0 0,0 1 0,0 0-1,0 1 1,-9 3 0,10-3 6,-1 1 1,1 0-1,0 0 1,0 0-1,0 1 1,0-1-1,0 1 1,1 1-1,0-1 1,0 0-1,0 1 1,0 0-1,1 0 1,0 0-1,0 1 1,0-1-1,-3 10 1,5-10 26,0 0 1,0-1-1,0 1 1,0 0 0,1 0-1,-1 0 1,1 0-1,1 0 1,-1 0 0,1 0-1,0 0 1,0 0-1,0 0 1,1 0-1,-1-1 1,1 1 0,1-1-1,-1 1 1,0-1-1,1 0 1,6 7 0,-5-6 11,2 0 1,-1 0 0,0 0 0,1-1 0,0 0 0,0 0 0,0-1 0,0 0 0,1 0 0,-1 0 0,1-1-1,0 0 1,-1 0 0,1-1 0,0 0 0,0 0 0,12 0 0,-6-1 39,0-1 0,0 0 0,0-1 0,0 0 0,-1-1 1,1-1-1,-1 0 0,22-10 0,-6-1 31,0-1 1,-1-2 0,-1 0-1,0-2 1,24-24-1,-30 25-11,-11 11-76,0 0 0,-1-1 0,15-19 0,-9 9-121,1 0 0,24-22-1,-39 41 103,1 0 1,-1-1-1,0 1 0,0 0 0,0 0 1,0-1-1,1 1 0,-1 0 0,0 0 1,0 0-1,1-1 0,-1 1 0,0 0 0,0 0 1,1 0-1,-1 0 0,0 0 0,1 0 1,-1 0-1,0-1 0,0 1 0,1 0 1,-1 0-1,0 0 0,1 0 0,-1 0 1,0 0-1,1 0 0,-1 1 0,0-1 0,1 0 1,3 10-215,-4 21 140,0-24 69,-1 11 17,-1-1 1,-4 22 0,-1 6 3,-18 109 175,23-147-107,1-1-1,-1 0 0,0 0 1,0 0-1,-1 0 0,1 0 1,-1 0-1,-1 0 0,1-1 1,-7 7-1,10-12-54,-1 1 1,0-1-1,1 0 0,-1 0 0,0 1 0,0-1 1,1 0-1,-1 0 0,0 0 0,0 0 0,1 0 1,-1 0-1,0 0 0,0-1 0,1 1 0,-1 0 1,0 0-1,1 0 0,-1-1 0,0 1 1,1 0-1,-1-1 0,0 1 0,1-1 0,-1 1 1,1-1-1,-1 1 0,0-2 0,-16-14 108,-4-22-20,5 10-151,16 27 42,0 1 1,-1 0-1,1 0 1,0-1 0,0 1-1,-1 0 1,1-1-1,0 1 1,0 0-1,0-1 1,-1 1-1,1 0 1,0-1-1,0 1 1,0-1-1,0 1 1,0 0 0,0-1-1,0 1 1,0-1-1,0 1 1,0 0-1,0-1 1,0 0-1,8 0-117,13 7 137,-19-5 15,13 5 16,0 2 0,27 18 0,7 3 229,-38-23-224,1 0 0,0-1 0,-1-1 0,1 0 0,19 4 1,-25-8-20,0 1 1,0-1 0,0 0 0,1 0-1,-1-1 1,0 0 0,0 0 0,0 0-1,0-1 1,0 0 0,0 0 0,0 0-1,6-4 1,-5 2-139,-1 0-1,1-1 1,-1 0-1,0 0 0,9-10 1,10-16-3614,-6 6 1119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57.848"/>
    </inkml:context>
    <inkml:brush xml:id="br0">
      <inkml:brushProperty name="width" value="0.05" units="cm"/>
      <inkml:brushProperty name="height" value="0.05" units="cm"/>
      <inkml:brushProperty name="color" value="#FF0066"/>
    </inkml:brush>
  </inkml:definitions>
  <inkml:trace contextRef="#ctx0" brushRef="#br0">289 45 3136,'0'-18'1029,"0"18"-1003,0-1-1,0 1 1,0-1 0,0 1-1,0 0 1,0-1 0,0 1-1,1-1 1,-1 1 0,0-1-1,0 1 1,1 0-1,-1-1 1,0 1 0,1-1-1,-1 1 1,0 0 0,1-1-1,-1 1 1,0 0 0,1 0-1,-1-1 1,1 1-1,0 0 1,0-1 176,9-16 6237,-14 30-5172,-19 41-11,-7 18-352,-31 123 282,-38 105-143,78-242-613,2 2-1,3 0 0,-16 114 1,31-166-300,1-1 0,0 1 0,0 0 0,0-1 0,1 1 0,1 0 0,3 13 0,-5-20-81,1 0 0,-1 0 0,1 1 0,-1-1 0,1 0 0,0 0 0,0 0 0,-1 0-1,1 0 1,0 0 0,0 0 0,0 0 0,0 0 0,0 0 0,0-1 0,0 1 0,1 0 0,-1-1 0,0 1 0,2 0 0,-1-1-11,0 0 1,0 0 0,0 0 0,0 0 0,0-1 0,0 1-1,0 0 1,0-1 0,0 0 0,0 1 0,0-1-1,-1 0 1,1 0 0,0 0 0,0 0 0,-1-1-1,1 1 1,1-2 0,10-10 86,0-2 0,-1 1-1,0-1 1,15-27 0,-26 41-125,20-34 33,18-37-1,-34 61-70,0 0 0,-1-1 0,0 1 0,-1-1-1,0 0 1,-1 0 0,1-23 0,-3 33 6,0-1 1,0 1-1,0-1 1,0 0-1,-1 1 0,1-1 1,0 1-1,-1-1 0,0 1 1,0-1-1,0 1 1,0-1-1,-2-2 0,3 5 25,1 0 0,-1 0 0,0 0 0,0 1 0,0-1 0,0 0-1,0 0 1,0 0 0,0 0 0,0 0 0,0 0 0,0 0 0,0 0-1,0 0 1,0 0 0,0 0 0,0 0 0,0 0 0,0 0 0,0 0-1,0 0 1,0 1 0,-1-1 0,1 0 0,0 0 0,0 0 0,0 0-1,0 0 1,0 0 0,0 0 0,0 0 0,0 0 0,0 0 0,0 0 0,0 0-1,0 0 1,0 0 0,0 0 0,0 0 0,0 0 0,0 0 0,0 0-1,0 0 1,0 0 0,-1 0 0,6 11-81,9 13 136,-10-20-8,0 0-1,1 0 0,0-1 0,0 1 0,0-1 0,0-1 0,1 1 1,-1-1-1,1 1 0,-1-2 0,1 1 0,0-1 0,0 1 1,8-1-1,8 1 106,0-2 1,32-3-1,18-2-17,25-2 141,111-22 1,-186 23-228,0-1-1,-1 0 1,1-1-1,38-22 1,-54 25-26,1 1 0,-1-1 0,0-1 0,-1 1 0,1-1 0,-1 0 0,0 0 0,0 0 0,-1-1 0,6-10 0,-10 17-20,1 0-1,-1 0 1,0-1 0,0 1 0,1 0-1,-1-1 1,0 1 0,0 0 0,0-1-1,0 1 1,1 0 0,-1 0 0,0-1-1,0 1 1,0-1 0,0 1 0,0 0-1,0-1 1,0 1 0,0 0 0,0-1-1,0 1 1,0 0 0,0-1 0,0 1-1,0 0 1,0-1 0,0 1 0,-1 0-1,1-1 1,0 1 0,0 0 0,0-1-1,-1 1 1,0-1-5,0 1-1,1 0 0,-1 0 1,0 0-1,0 0 0,0 0 1,0 0-1,1 0 0,-1 0 1,0 0-1,0 1 0,0-1 1,-1 0-1,-26 13-127,15-5 75,-21 17 0,-3 3-28,5-7-29,0 0 123,-38 31 0,62-44 20,-1 0-1,1 0 1,0 1 0,1 0-1,0 1 1,0-1-1,1 1 1,-8 18 0,12-24-15,1 1 1,-1-1-1,1 1 1,0-1-1,1 1 1,-1-1-1,1 1 1,0 0-1,0-1 1,1 7-1,0-8 16,-1-1 1,0 0-1,1 0 0,0 0 0,0 0 0,-1 0 1,1 0-1,0 0 0,1 0 0,-1 0 0,0 0 1,0-1-1,1 1 0,-1 0 0,1-1 0,0 1 1,-1-1-1,1 1 0,0-1 0,0 0 0,0 0 1,0 0-1,4 2 0,-2-2 29,1 0 1,0-1-1,-1 1 1,1-1-1,0 0 1,0 0-1,-1 0 1,1-1-1,0 0 1,0 0-1,-1 0 1,1 0-1,-1-1 1,1 1-1,-1-1 0,0-1 1,0 1-1,8-6 1,5-4 101,-1-2-1,29-30 1,-40 39-122,5-5-56,0 0 0,-1-1 0,-1 0 0,0-1 0,-1 1 0,0-2 0,6-14 0,7-29-122,-20 56 137,1 0 1,-1-1-1,0 1 1,0 0-1,0 0 1,0 0-1,0 0 0,0 0 1,0 0-1,0 0 1,0 0-1,0 0 1,0 0-1,0-1 0,0 1 1,0 0-1,0 0 1,0 0-1,1 0 1,-1 0-1,0 0 0,0 0 1,0 0-1,0 0 1,0 0-1,0 0 1,0 0-1,0 0 0,0 0 1,1 0-1,-1 0 1,0 0-1,0 0 1,0 0-1,0 0 0,0 0 1,0 0-1,0 0 1,0 0-1,1 0 1,-1 0-1,0 0 0,0 0 1,0 0-1,0 0 1,0 0-1,0 0 1,0 0-1,0 1 1,0-1-1,0 0 0,0 0 1,0 0-1,1 0 1,-1 0-1,0 0 1,0 0-1,0 0 0,0 0 1,0 0-1,0 1 1,0-1-1,0 0 1,0 0-1,0 0 0,0 0 1,0 0-1,0 0 1,4 8-122,5 23-114,-8-25 216,1 0 0,0 1-1,0-1 1,6 12-1,-2-8 92,0 1 0,1-1-1,1 0 1,14 15 0,-19-22-33,1 0-1,0 0 1,0 0 0,0 0 0,1 0-1,-1-1 1,1 0 0,0 0 0,-1 0-1,1 0 1,0-1 0,0 0 0,0 0 0,7 1-1,-2-2 18,0-1 0,0 0-1,0 0 1,-1-1-1,1 0 1,-1 0 0,1-1-1,-1-1 1,0 1 0,0-1-1,10-7 1,4-4 25,0-1 0,38-34 0,-42 31-32,0 0 0,28-39 0,27-52-93,-34 48-142,-40 61 191,15-18-144,-15 19 140,1-1 0,-1 1-1,0 0 1,0-1 0,1 1-1,-1 0 1,0-1 0,1 1-1,-1 0 1,0 0 0,1-1-1,-1 1 1,0 0 0,1 0-1,-1 0 1,0-1 0,1 1-1,-1 0 1,1 0 0,-1 0-1,0 0 1,1 0 0,-1 0-1,1 0 1,-1 0-1,1 0 1,-1 0 0,0 0-1,1 0 1,-1 0 0,1 0-1,-1 1 1,0-1 0,1 0-1,-1 0 1,0 0 0,1 0-1,-1 1 1,1-1 0,-1 0-1,0 1 1,0-1 0,1 0-1,-1 0 1,0 1 0,0-1-1,1 0 1,-1 1 0,2 4-43,0 0 0,0 1 0,-1-1 0,0 0 0,0 0 1,0 1-1,0 8 0,-2 43-75,0-42 100,-2 25 60,-1 0 0,-2 0 0,-22 74 0,28-111-19,-1-1 0,0 1 0,0 0 0,0-1 0,0 0 0,0 1 0,-1-1 0,1 0 0,-1 1 0,1-1 0,-1 0 0,0 0 0,0 0 0,0-1 1,0 1-1,0 0 0,0-1 0,0 1 0,-1-1 0,1 0 0,0 1 0,-1-1 0,1 0 0,-1-1 0,0 1 0,1 0 0,-1-1 0,1 0 0,-1 1 0,0-1 0,0 0 0,1 0 0,-1-1 0,0 1 0,1 0 0,-1-1 0,1 0 0,-1 1 1,1-1-1,-4-2 0,-9-4 58,-22-12 1,32 16-69,1 0 0,-1 0 0,1-1 0,0 1 0,0-1 0,0 0 0,-5-8 1,0 1-94,2-2-173,10 10 169,9 4 87,93 22-117,-79-15 121,1-2 1,0-1 0,1 0 0,47 0-1,-43-8 60,0-2 0,0-1-1,-1-1 1,0-1 0,-1-2-1,0-1 1,36-19 0,-61 27-65,5-1 37,0 0-1,0-1 0,-1-1 1,0 0-1,0 0 0,0 0 1,-1-1-1,15-16 1,-20 18-47,0 0 1,0 0-1,0-1 0,0 1 1,-1-1-1,0 0 1,0 1-1,0-1 1,-1 0-1,1-11 1,-1 14 1,-1 1 0,0 0 0,0 0 0,-1 0 0,1 0 1,0 0-1,-1-1 0,1 1 0,-1 0 0,0 0 0,1 0 0,-1 0 1,0 0-1,0 0 0,-1 1 0,1-1 0,0 0 0,-1 0 0,1 1 0,-1-1 1,1 1-1,-1-1 0,1 1 0,-1 0 0,0 0 0,0 0 0,0 0 1,0 0-1,0 0 0,0 0 0,0 0 0,0 1 0,0-1 0,0 1 0,-3 0 1,-1-1-14,-1 0 0,0 1 0,0 1 0,0-1 0,0 1 1,0 0-1,0 1 0,1-1 0,-1 1 0,0 1 1,1-1-1,0 1 0,-1 0 0,1 1 0,-7 4 0,2 0 10,1 0-1,-1 1 0,2 0 1,-1 1-1,1 0 0,0 1 1,-6 11-1,12-19 25,1 1 0,0 0 0,-1 0 0,2 0 0,-1 0 0,0 0 0,1 1 0,0-1 0,0 0 0,0 1 0,1-1 0,-1 1 1,1-1-1,0 1 0,2 8 0,-2-10-1,1 1 0,1-1 0,-1 0 0,0 0 0,1 1 0,0-1 0,0 0 0,0 0 1,0 0-1,0-1 0,0 1 0,1 0 0,0-1 0,-1 0 0,1 0 0,0 1 0,0-1 0,0-1 0,0 1 0,5 2 1,3 0 24,0-1 0,0 0 1,0 0-1,0-1 1,0 0-1,1-1 0,18-1 1,80-9 254,-108 9-283,55-9 52,0-3 0,-1-2 1,88-34-1,0-13 159,-78 32-21,-53 24-205,-1 0 0,1-2 1,-2 1-1,22-16 1,-33 21-4,1 1 0,0-1 0,-1 1 1,1-1-1,-1 0 0,1 1 1,-1-1-1,0 0 0,1 1 0,-1-1 1,1 0-1,-1 1 0,0-1 1,0 0-1,1 0 0,-1 1 1,0-2-1,-4-2-125,-7 4-2,-3 4 74,0 1-1,0 1 1,0 0 0,1 0-1,-1 2 1,-16 11 0,11-5 55,1 1 0,0 1 1,-21 23-1,30-29-9,1 0 0,1 0 0,-11 21-1,15-26 36,1 0 0,-1 0 1,2 0-1,-1 0 0,0 1 0,1-1 0,0 1 0,1-1 0,-1 1 0,1 9 1,0-13-4,0-1 0,0 0 0,0 1 0,0-1 0,1 1 0,-1-1 0,0 0 0,1 1 1,-1-1-1,1 0 0,-1 1 0,1-1 0,0 0 0,-1 0 0,1 1 0,0-1 1,0 0-1,0 0 0,0 0 0,0 0 0,0 0 0,0 0 0,0-1 0,0 1 0,1 0 1,-1 0-1,0-1 0,1 1 0,-1-1 0,0 1 0,1-1 0,-1 0 0,0 1 0,1-1 1,-1 0-1,1 0 0,1 0 0,3-1 43,-1 1 0,1-2 0,-1 1 0,1 0 1,-1-1-1,0 0 0,11-6 0,35-24 210,-26 15-162,-7 6-68,-1-1 1,0-1-1,0 0 0,-1-1 1,-1-1-1,0-1 0,16-23 1,6-15-35,-3-3 1,36-80 0,39-145-7,-104 269-39,-1 1 0,-1-1 0,3-25 0,-5 37 19,-1-1 0,0 1 1,0-1-1,0 1 1,0-1-1,0 1 1,0 0-1,0-1 1,-1 1-1,1-1 1,0 1-1,-1 0 1,1-1-1,-1 1 1,0 0-1,1-1 0,-1 1 1,0 0-1,0 0 1,0-1-1,0 1 1,0 0-1,0 0 1,-1-1-1,1 2 11,0-1 0,0 1-1,0-1 1,0 1 0,0 0-1,0-1 1,0 1 0,0 0-1,0 0 1,0 0 0,0 0-1,0 0 1,0 0 0,0 0 0,0 0-1,0 0 1,0 0 0,0 0-1,0 1 1,0-1 0,0 0-1,0 1 1,0-1 0,0 1-1,0-1 1,0 1 0,0 0 0,1-1-1,-1 1 1,-1 1 0,-1 0-23,-3 3 14,1 0 0,0 0 1,0 0-1,1 0 0,-1 1 0,1-1 0,0 1 0,1 1 0,-5 9 0,2-5-4,-8 16 34,2 1 0,1 0 1,1 1-1,1 0 0,2 1 0,1-1 0,1 1 0,-1 45 0,5-61 22,0 1 0,1 0 0,1-1-1,1 1 1,0-1 0,0 1 0,2-1 0,0 0-1,0 0 1,1 0 0,1-1 0,0 1 0,1-2-1,12 18 1,-9-17 93,1 0 1,0-1-1,1 0 0,0-1 0,20 14 0,-24-20-358,1 0 0,0 0 0,19 7 0,-20-9-639,-1-1 0,1 0 0,0-1 0,0 0 0,13 0 0,12-1-2240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5:59.253"/>
    </inkml:context>
    <inkml:brush xml:id="br0">
      <inkml:brushProperty name="width" value="0.05" units="cm"/>
      <inkml:brushProperty name="height" value="0.05" units="cm"/>
      <inkml:brushProperty name="color" value="#FF0066"/>
    </inkml:brush>
  </inkml:definitions>
  <inkml:trace contextRef="#ctx0" brushRef="#br0">302 232 4576,'3'-8'609,"-2"4"-78,1-1-1,-1 0 1,0 1-1,1-7 1,-2 9-358,0 1 1,0 0 0,0-1-1,0 1 1,0 0 0,0-1-1,-1 1 1,1 0 0,0 0-1,-1-1 1,1 1 0,-1 0-1,1 0 1,-1-1 0,0 1-1,0 0 1,1 0 0,-1 0-1,0 0 1,0 0 0,-2-1-1,0 0 50,0-1 0,-1 1 0,1 0-1,-1 1 1,0-1 0,1 1-1,-1-1 1,0 1 0,0 0 0,0 1-1,-7-1 1,4 0-54,0 2 1,-1-1-1,1 1 0,0 0 0,-1 1 1,-6 2-1,0 0-45,1 1 0,1 1 0,-1 0 0,1 1 0,0 0 0,-18 15 0,19-13-67,1 1 1,0 0-1,-12 16 1,18-21 5,0 1-1,0-1 1,1 1 0,0 0 0,0 0 0,1 0 0,0 1-1,0-1 1,-2 12 0,4-16-26,-1-1 1,1 1-1,0 0 0,0-1 0,0 1 0,1 0 1,-1-1-1,0 1 0,1 0 0,-1-1 0,1 1 1,-1 0-1,1-1 0,0 1 0,0-1 0,-1 1 1,3 2-1,-1-2 19,0 0 1,1-1-1,-1 1 0,0 0 1,0-1-1,1 1 1,-1-1-1,1 0 1,-1 0-1,4 1 0,4 1 95,0-1-1,0 0 0,0-1 1,1 0-1,9-1 0,5-1 32,0-2 0,0 0 0,-1-2 0,0 0 1,0-2-1,40-17 0,-59 23-156,-1-1 0,1 0 0,-1 0 0,0-1 0,1 1 0,-1-1 1,0 0-1,-1 0 0,1 0 0,0 0 0,-1-1 0,0 1 0,0-1 1,0 0-1,0 0 0,-1 0 0,1-1 0,-1 1 0,3-9 0,-4 11-21,-1 1 0,1-1 0,-1 0 0,0 1-1,0-1 1,0 0 0,0 0 0,0 1-1,0-1 1,0 0 0,0 1 0,-1-1 0,1 0-1,-1 1 1,1-1 0,-1 1 0,0-1 0,1 1-1,-1-1 1,-2-2 0,1 2-13,-1-1-1,1 1 1,-1 0 0,1 0 0,-1 0-1,0 0 1,0 0 0,0 1 0,0-1-1,-4 0 1,-4-1-17,0 0 1,0 0-1,0 1 0,0 1 0,-18-1 1,5 3 22,1 1 1,0 1 0,-33 9-1,46-10 112,12-5 111,16-5 147,69-23-229,-19 8-64,0-4-1,66-36 1,-10 2 101,-120 59-172,0 1 1,0 0 0,0-1-1,0 1 1,1 1 0,-1-1-1,0 0 1,1 1 0,-1 0-1,1 0 1,-1 1 0,5 0-1,-6-1 3,-1 1 1,0 0-1,0 0 0,0 0 0,0 0 0,1 0 0,-2 0 1,1 0-1,0 0 0,0 1 0,0-1 0,0 1 1,-1 0-1,1-1 0,-1 1 0,1 0 0,-1 0 0,0 0 1,0 0-1,0 0 0,0 0 0,0 0 0,0 0 0,0 4 1,1 4 73,-1-1 1,0 1 0,-1-1 0,0 1-1,0-1 1,-2 10 0,-13 57 87,10-57-74,-11 21 1,12-30 49,0 0 0,0 0 0,0 1 0,2-1-1,-1 1 1,-1 15 0,8-28 36,0 0-1,0-1 1,-1 1-1,1-1 0,3-4 1,32-31-186,2 1-1,48-33 1,-86 67-18,1 1 0,-1 0 0,1 0-1,0 0 1,0 0 0,0 0 0,0 1 0,0 0 0,0 0 0,0 0 0,1 0 0,-1 1-1,0-1 1,9 1 0,-9 1 3,0 0-1,0 0 0,0 1 1,0-1-1,0 1 0,-1 0 1,1 0-1,0 0 0,-1 0 1,1 0-1,-1 1 0,0 0 1,0 0-1,0 0 0,3 4 1,28 34-30,-15-17 235,29 28 0,-41-45-81,1 0-1,0-1 1,1 0 0,-1-1-1,1 1 1,0-2 0,0 1-1,10 2 1,-11-4 34,0-1 0,1 0-1,-1 0 1,0-1 0,1 0 0,-1-1 0,0 0-1,14-2 1,20-7-782,0-7-4123,-28 9-1478,0 2 1899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1.366"/>
    </inkml:context>
    <inkml:brush xml:id="br0">
      <inkml:brushProperty name="width" value="0.05" units="cm"/>
      <inkml:brushProperty name="height" value="0.05" units="cm"/>
      <inkml:brushProperty name="color" value="#FF0066"/>
    </inkml:brush>
  </inkml:definitions>
  <inkml:trace contextRef="#ctx0" brushRef="#br0">80 55 2912,'-1'-1'149,"1"0"0,-1-1 0,1 1 0,-1 0 0,1-1 0,0 1 0,0-1 0,0 1 0,0-1 0,0 1 0,0 0 0,0-1 0,0 1 0,0-1-1,1 1 1,-1-1 0,0 1 0,1 0 0,0-2 0,1-1 666,1 1 0,-1 0 0,1-1-1,-1 1 1,5-3 0,-4 3-150,4 51 3564,-7-35-3855,1 1 1,-2 0-1,0 0 0,-1 0 0,-6 26 0,-28 67 998,16-50-1128,10-28-147,4-12-2,0 0 0,0 1 0,2 0 0,0 0 0,-1 32 0,6-37-56,0-13-67,-1 0-1,0 0 0,0 0 0,0 1 1,0-1-1,0 0 0,0 0 1,0 0-1,1 1 0,-1-1 1,0 0-1,0 0 0,0 0 0,0 0 1,1 0-1,-1 1 0,0-1 1,0 0-1,0 0 0,1 0 1,-1 0-1,0 0 0,0 0 1,1 0-1,-1 0 0,0 0 0,2 0-254,-1-1 0,0 1-1,0-1 1,0 1-1,0-1 1,0 0-1,0 1 1,0-1-1,0 0 1,0 0 0,0 0-1,0 0 1,1-1-1,11-11-2062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1.709"/>
    </inkml:context>
    <inkml:brush xml:id="br0">
      <inkml:brushProperty name="width" value="0.05" units="cm"/>
      <inkml:brushProperty name="height" value="0.05" units="cm"/>
      <inkml:brushProperty name="color" value="#FF0066"/>
    </inkml:brush>
  </inkml:definitions>
  <inkml:trace contextRef="#ctx0" brushRef="#br0">85 46 6816,'-4'-38'2197,"4"31"-1210,1 6-429,2 5 1444,-10 202 4920,-1-121-5786,-30 132 0,20-148-587,13-48-128,5-21-454,0 0-1,0 1 0,0-1 0,0 1 0,0-1 0,0 0 0,0 1 0,0-1 1,-1 1-1,1-1 0,0 0 0,0 1 0,0-1 0,-1 0 0,1 1 0,0-1 1,0 0-1,-1 1 0,1-1 0,0 0 0,-1 0 0,1 1 0,0-1 0,-1 0 1,1 0-1,0 0 0,-1 1 0,1-1 0,0 0 0,-1 0 0,1 0 0,-1 0 1,0 0-1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2.255"/>
    </inkml:context>
    <inkml:brush xml:id="br0">
      <inkml:brushProperty name="width" value="0.05" units="cm"/>
      <inkml:brushProperty name="height" value="0.05" units="cm"/>
      <inkml:brushProperty name="color" value="#FF0066"/>
    </inkml:brush>
  </inkml:definitions>
  <inkml:trace contextRef="#ctx0" brushRef="#br0">17 545 2144,'-17'-20'3008,"19"19"-2709,-1 1 1,1 0-1,-1-1 0,1 1 1,-1-1-1,0 0 1,1 1-1,-1-1 0,0 0 1,1 0-1,-1 0 0,0 0 1,0 0-1,0 0 1,2-2-1,19-26 1498,-7 9-672,-1 5-458,118-125 3460,-93 105-3638,0 1 0,3 2 0,0 1 0,2 3-1,57-28 1,-92 52-456,-1 1 0,1-1 0,0 1 0,0 1 0,10-3 0,-16 5-26,-1 0 0,0 0 0,1-1 0,-1 2 0,1-1 0,-1 0 0,1 0 0,-1 1 0,0-1 0,1 1 0,-1 0 0,0 0 0,0 0 0,1 0-1,-1 0 1,0 0 0,0 1 0,0-1 0,0 0 0,0 1 0,-1 0 0,1 0 0,0-1 0,-1 1 0,2 2 0,6 12 95,0 0 1,-2 1-1,8 21 0,-9-21 193,1 0 0,1 0 0,11 19 0,-17-34-220,-1 0-1,1 0 1,-1 0-1,1 0 1,0 0-1,-1 0 0,1-1 1,0 1-1,0-1 1,1 1-1,-1-1 1,0 0-1,0 1 1,1-1-1,-1-1 0,0 1 1,5 1-1,-3-2-15,-1 0 0,1 0-1,-1 0 1,1 0-1,-1-1 1,1 0-1,-1 1 1,0-1-1,1-1 1,-1 1 0,0 0-1,0-1 1,4-2-1,31-21 247,54-45-1,-11 6-139,-50 40-79,37-37 0,-48 42-3458,-1 0-3636,-15 18 3819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2.769"/>
    </inkml:context>
    <inkml:brush xml:id="br0">
      <inkml:brushProperty name="width" value="0.05" units="cm"/>
      <inkml:brushProperty name="height" value="0.05" units="cm"/>
      <inkml:brushProperty name="color" value="#FF0066"/>
    </inkml:brush>
  </inkml:definitions>
  <inkml:trace contextRef="#ctx0" brushRef="#br0">100 57 5568,'-6'-9'2185,"6"9"-2112,-1 0 0,1 0 0,0 0 0,0 0 0,0 0 0,-1 0 0,1 0 1,0 0-1,0 0 0,-1 0 0,1 0 0,0 0 0,0 0 0,-1 0 0,1 0 0,0 0 1,0 0-1,0 1 0,-1-1 0,1 0 0,0 0 0,0 0 0,0 0 0,-1 0 0,1 1 1,0-1-1,-11 20 2683,5-7-2242,2-6-207,0 1-1,0 0 1,1 0 0,0 0 0,0 0-1,1 0 1,-1 11 0,2-16-209,1-1 1,0 1 0,-1-1-1,1 0 1,1 1 0,-1-1-1,0 1 1,0-1 0,1 1-1,0-1 1,-1 0 0,1 1-1,0-1 1,0 0-1,0 1 1,0-1 0,1 0-1,-1 0 1,0 0 0,1 0-1,0-1 1,-1 1 0,1 0-1,0 0 1,0-1 0,0 0-1,0 1 1,0-1-1,4 2 1,-1-2 46,0 1 0,1-1 1,-1 0-1,0-1 0,1 1 0,-1-1 0,0 0 0,1-1 0,-1 1 1,0-1-1,1 0 0,-1 0 0,8-3 0,1-1 139,0-1 0,0 0 0,22-15 0,-26 16-134,0-2 0,-1 1 0,0-1 0,-1 0 0,0-1 0,0 0 0,10-13 0,-17 19-125,1 0 1,-1-1-1,0 1 1,0 0-1,0-1 1,0 1-1,0-1 1,-1 0-1,1 1 1,-1-1-1,1 0 1,-1 1-1,0-1 1,0 0-1,0 1 1,-1-1-1,1 0 1,-1 1-1,1-1 0,-3-4 1,2 4-18,-1 0 0,0 0 0,0 0 0,0 0 0,0 0 0,0 1 0,0-1 0,-1 1 0,1 0 1,-1-1-1,0 1 0,0 0 0,0 1 0,0-1 0,0 0 0,-6-1 0,0 0-46,0 1 0,0 0-1,0 0 1,-1 1 0,1 0 0,0 1 0,-1 0 0,1 0 0,0 1-1,0 0 1,-19 5 0,17-3-58,1 1-1,-1 0 0,1 1 1,0 0-1,0 0 0,0 1 1,0 0-1,1 1 1,-14 14-1,19-17-729,1 0 0,0 0 0,0 0 0,0 0 0,1 1 0,-1 0 0,1-1 1,0 1-1,0 0 0,1 0 0,0 0 0,-1 0 0,2 0 0,-2 10 0,2 19-2955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6.859"/>
    </inkml:context>
    <inkml:brush xml:id="br0">
      <inkml:brushProperty name="width" value="0.05" units="cm"/>
      <inkml:brushProperty name="height" value="0.05" units="cm"/>
      <inkml:brushProperty name="color" value="#FF0066"/>
    </inkml:brush>
  </inkml:definitions>
  <inkml:trace contextRef="#ctx0" brushRef="#br0">372 684 3552,'0'-2'303,"0"0"1,0 1-1,0-1 1,0 0 0,0 1-1,0-1 1,-1 1-1,1-1 1,-1 0-1,1 1 1,-1-1-1,0 1 1,0-1-1,-1-1 1,1 2-211,1 1 0,-1-1 1,0 0-1,0 1 0,0 0 0,0-1 1,1 1-1,-1 0 0,0-1 1,0 1-1,0 0 0,0 0 1,0 0-1,0-1 0,0 1 0,0 0 1,0 1-1,0-1 0,0 0 1,1 0-1,-1 0 0,0 0 0,0 1 1,0-1-1,0 0 0,-1 1 1,-16 8 549,-23 12 1,6-1-81,31-18-510,-100 52 1165,87-44-1045,1 1 1,1 0 0,0 1-1,-14 14 1,24-20-107,0 0 0,0 0 1,1 0-1,-1 0 0,1 1 0,1 0 0,-5 11 1,6-14-17,1-1-1,0 1 1,0-1 0,1 1 0,-1-1 0,1 1 0,0-1-1,-1 1 1,2-1 0,-1 1 0,0 0 0,1-1 0,-1 1 0,1-1-1,0 1 1,0-1 0,1 0 0,1 5 0,-1-5 11,0 0-1,0 0 1,0 0 0,1 0 0,-1 0-1,1-1 1,0 1 0,0-1-1,0 1 1,0-1 0,0 0 0,0 0-1,0-1 1,1 1 0,-1-1 0,1 1-1,-1-1 1,1 0 0,0 0 0,-1-1-1,1 1 1,0-1 0,-1 0 0,1 0-1,0 0 1,0 0 0,-1-1-1,1 1 1,0-1 0,-1 0 0,1 0-1,5-3 1,1-1 68,0 0-1,-1 0 1,0-1-1,13-10 1,32-32 209,-31 24-241,0-2 1,-2-1 0,-1-1-1,-1 0 1,25-51 0,-15 21-48,-2-2 1,26-86-1,-47 126-89,38-135-276,-37 125 309,-1 0 0,-2 0-1,0-39 1,-3 59-2,-2 1 0,1-1 1,-2 0-1,-1-10 0,2 17-8,0 1 0,0-1 0,0 1 0,0-1 0,0 0 0,0 1 0,-1 0 0,1-1 0,-1 1 0,0 0 0,0 0 0,0 0 0,0 0 0,0 0 0,0 0 0,0 0 0,-4-1 0,4 2 4,0 0-1,1 1 1,-1-1-1,0 1 1,0 0 0,1-1-1,-1 1 1,0 0-1,0 0 1,0 0-1,0 0 1,1 1 0,-1-1-1,0 0 1,0 1-1,1-1 1,-1 1-1,0 0 1,1 0 0,-3 1-1,1-1-4,-2 2-9,0 0 0,0 0 0,0 1 0,0 0 0,0 0 0,1 0 0,0 0 0,0 1 0,0-1 0,0 1 0,-5 11 1,-1 3 37,-15 37 1,7-2 17,2 0-1,2 1 1,-9 87 0,19-105 94,1 68 0,4-83-23,1-1-1,1 0 0,1 0 1,10 32-1,-12-48-38,0 0 0,0 0 0,0 0 0,1 0 0,0-1 0,-1 0 0,2 1 0,-1-1 0,0 0 0,1 0 0,0-1 0,0 1 0,0-1 0,0 0 0,1 0 0,-1 0 0,1-1 0,0 1 0,-1-1 0,1 0 0,0-1-1,0 1 1,1-1 0,-1 0 0,7 1 0,13-2 93,0-1 0,-1 0 0,1-2-1,25-6 1,-16 2-23,1-1 1,36-15-1,-56 18-112,0-2-1,0 0 1,-1-1-1,0 0 1,0-1-1,22-19 1,-21 13-118,-15 12-5,-10 9-62,-2 2 99,1 0-1,0 1 1,-17 16-1,25-21 68,0-1 0,-1 1-1,1 0 1,1 0 0,-1 0 0,1 0 0,-1 0 0,1 0 0,0 1-1,1-1 1,-1 1 0,1-1 0,0 1 0,-1 8 0,2-9 25,1-1 0,-1 0 0,1 0 0,0 1 0,0-1-1,0 0 1,0 0 0,0 0 0,1 0 0,-1 0 0,1 0 0,0-1 0,0 1 0,0-1 0,0 1 0,1-1 0,-1 0 0,1 1 0,-1-1 0,1 0 0,0-1 0,-1 1 0,1 0 0,0-1 0,0 0 0,5 2 0,-4-2 26,-1 1-1,1-1 1,0 0 0,0-1-1,0 1 1,0-1 0,0 1 0,0-1-1,0 0 1,0-1 0,0 1-1,0-1 1,-1 1 0,1-1 0,0 0-1,0-1 1,0 1 0,-1-1-1,1 1 1,-1-1 0,6-4 0,-5 3-53,-1-1 0,0 1 0,1-1 0,-1 0 0,0 0 0,-1 0 1,1 0-1,-1 0 0,1-1 0,-1 1 0,-1-1 0,1 0 0,-1 1 0,0-1 1,0 0-1,0 0 0,0 0 0,-1 0 0,0 0 0,0 1 0,0-1 0,-1 0 1,0 0-1,0 0 0,0 0 0,0 0 0,-1 1 0,0-1 0,0 1 1,0-1-1,0 1 0,-1 0 0,1 0 0,-1 0 0,0 0 0,-1 0 0,1 1 1,-1-1-1,1 1 0,-7-5 0,-49-27-208,59 35 207,-1 0 0,1 0 0,0 0 0,0 0 0,0 0 0,0 0 0,0 0 0,-1 0 0,1-1 0,0 1 0,0 0 0,0 0-1,0 0 1,0 0 0,-1 0 0,1 0 0,0 0 0,0 0 0,0-1 0,0 1 0,0 0 0,0 0 0,0 0 0,0 0 0,0 0 0,-1-1 0,1 1 0,0 0 0,0 0 0,0 0 0,0 0 0,0 0 0,0-1 0,0 1 0,0 0 0,0 0 0,0 0 0,0 0 0,0-1 0,0 1 0,0 0-1,0 0 1,1 0 0,7-2-10,15 4 68,40 11 224,16 3-2935,-32-7-1814,1 7-3427,-26-8 5165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8.807"/>
    </inkml:context>
    <inkml:brush xml:id="br0">
      <inkml:brushProperty name="width" value="0.05" units="cm"/>
      <inkml:brushProperty name="height" value="0.05" units="cm"/>
      <inkml:brushProperty name="color" value="#FF0066"/>
    </inkml:brush>
  </inkml:definitions>
  <inkml:trace contextRef="#ctx0" brushRef="#br0">4 1168 4640,'0'-1'171,"-1"1"-1,1-1 1,-1 0 0,1 1 0,0-1 0,-1 0 0,1 0-1,0 1 1,0-1 0,0 0 0,0 0 0,0 0-1,0 1 1,0-1 0,0 0 0,0 0 0,0 1-1,0-1 1,0 0 0,0 0 0,1 1 0,-1-1-1,0 0 1,1-1 0,15-14 2844,-6 7-2354,70-73 3147,-24 33-2027,77-52 1,-79 58-1329,66-66 0,-69 59-189,68-50 0,-114 96-263,0 0-1,1 1 0,-1 0 1,0 0-1,8-3 0,-12 6-4,1 0-1,-1-1 1,0 1-1,1 0 1,-1 0-1,0-1 1,1 1-1,-1 0 1,0 0-1,1 1 0,-1-1 1,0 0-1,1 0 1,-1 1-1,0-1 1,0 0-1,1 1 1,-1 0-1,0-1 1,0 1-1,0 0 1,0-1-1,1 1 0,-1 0 1,0 0-1,0 0 1,-1 0-1,1 0 1,0 0-1,1 1 1,-1 1 12,0 0 0,0 0 0,0 0 0,0-1 0,0 1 0,0 0 0,-1 0 0,1 0 0,-1 0 0,0 0 0,0 0-1,0 1 1,-1-1 0,1 0 0,-1 3 0,-1 3 15,-1 1 0,0-1 0,-6 14-1,-26 49 111,18-39 225,-19 51-1,36-84-349,0 0 1,0 0-1,0 0 0,0 0 0,0 0 0,0 0 0,0 0 0,0 0 0,0 1 0,0-1 1,0 0-1,0 0 0,0 0 0,0 0 0,0 0 0,0 0 0,0 0 0,0 0 0,0 0 1,0 0-1,0 0 0,0 0 0,0 0 0,0 1 0,0-1 0,0 0 0,0 0 0,0 0 1,0 0-1,0 0 0,0 0 0,0 0 0,0 0 0,0 0 0,0 0 0,0 0 1,0 0-1,0 0 0,0 0 0,1 0 0,-1 0 0,0 0 0,0 0 0,0 0 0,0 0 1,0 1-1,0-1 0,0 0 0,0 0 0,0 0 0,0 0 0,0 0 0,0 0 0,0 0 1,0 0-1,1 0 0,-1 0 0,0 0 0,0 0 0,0 0 0,0-1 0,0 1 0,0 0 1,0 0-1,5-2 99,23-14 220,178-107 50,-19 6-580,-183 114 171,0 0 0,0 1 0,1 0 1,-1 0-1,1 1 0,-1-1 0,7 0 0,-10 2 26,-1-1 0,1 1 1,0 0-1,-1 1 0,1-1 0,0 0 1,0 0-1,-1 0 0,1 0 1,0 0-1,-1 1 0,1-1 0,0 0 1,-1 1-1,1-1 0,-1 0 0,1 1 1,0-1-1,-1 1 0,1-1 1,0 1-1,-1 1-3,1-1 0,0 1 0,0-1 0,-1 1 0,1-1 0,-1 1 0,1 0 0,-1-1 0,0 1 0,0-1 0,1 1 1,-1 0-1,-1 1 0,0 10 3,0-1-1,-1 1 1,-1-1 0,0 1 0,-7 14 0,5-11 45,0-1 0,-4 30 0,8-42-16,1-1 0,0 1 0,0 0 0,0 0 0,0-1 0,0 1 0,1 0 1,0-1-1,-1 1 0,3 4 0,-3-6-9,1 0 1,0 0-1,-1 0 0,1 0 1,0 0-1,0 0 0,0 0 1,0 0-1,0 0 0,0-1 1,0 1-1,0 0 0,0-1 1,0 1-1,0-1 0,0 1 1,0-1-1,0 0 0,0 1 1,1-1-1,-1 0 1,0 0-1,0 0 0,0 0 1,1 0-1,-1 0 0,1 0 1,14-3 69,0 0 0,0-1 0,0-1 1,-1-1-1,0 0 0,22-12 0,-26 12-55,130-74 151,-65 34-120,-34 20-412,-33 22 199,-10 8 12,-16 15-17,13-16 162,1 1-28,-8 7-13,0 0 0,1 2 0,0-1 0,-10 20 0,18-29 49,0 0 0,1 0 1,-1 0-1,1 1 1,0-1-1,0 1 0,0-1 1,0 1-1,1-1 0,0 1 1,-1 0-1,1-1 0,0 1 1,1 0-1,-1-1 1,1 1-1,-1-1 0,1 1 1,0-1-1,1 1 0,-1-1 1,0 0-1,1 0 1,0 1-1,2 3 0,-1-4 19,0 0-1,1 0 1,-1 0-1,0 0 0,1 0 1,0-1-1,-1 1 1,1-1-1,0 0 1,0 0-1,1-1 0,-1 1 1,0-1-1,0 0 1,7 1-1,-2-1 25,0 0-1,0 0 1,0-1 0,0-1-1,0 1 1,16-4 0,-16 2 20,0-1 1,0 0 0,0 0 0,0-1 0,0 0 0,-1 0 0,9-6 0,-14 8-66,0 0 0,-1-1 0,1 1 0,-1 0 0,1-1 0,-1 0 0,0 0 0,0 1 0,0-1 0,0-1 0,0 1 0,-1 0 0,1 0 0,-1 0 0,0-1 0,0 1 0,0-1 0,0 1 0,-1-1 0,0 1 0,1-1 0,-2-5 0,1 1-31,-2 1-1,1 0 1,-1-1 0,0 1 0,-1 0 0,0 0-1,0 0 1,0 1 0,-1-1 0,0 1-1,0-1 1,-1 1 0,-9-9 0,10 10 9,-1 1 0,-1-1 0,1 1 0,0 0 0,-1 0 0,0 1 0,0 0 0,0 0 0,0 0 0,-1 1 0,1 0 0,0 0 0,-1 1 0,0-1 0,1 2 0,-9-1 0,13 1-11,-1 0 0,1 0 0,-1 0 0,1 1 1,-1 0-1,1-1 0,0 1 0,-1 0 0,-3 2 1,5-2 13,0-1 0,0 1 0,1-1 0,-1 1 0,0 0 0,0 0 0,0-1 0,1 1 0,-1 0 0,0 0 0,1 0 0,-1 0 0,1 0 0,-1 0 0,1 0 0,0 0 0,-1 0 0,1 0 0,0 0 0,-1 0 0,1 0 0,0 0 0,0 0 0,0 0 0,0 0 0,0 0 0,1 1 0,-1 0 4,1 0 0,0 0 1,0-1-1,0 1 1,0-1-1,0 1 1,0-1-1,1 1 0,-1-1 1,1 0-1,-1 0 1,0 1-1,1-1 1,0 0-1,-1 0 0,1 0 1,0-1-1,-1 1 1,1 0-1,0-1 1,2 1-1,9 3 39,22 3 1,-32-6-19,11 1 19,1 0 1,-1-1-1,0-1 1,1 0-1,-1 0 1,1-2-1,-1 0 1,0 0 0,0-2-1,0 1 1,0-2-1,-1 0 1,0-1-1,0 0 1,0 0-1,-1-2 1,1 0 0,-2 0-1,1-1 1,12-12-1,13-24 128,38-57 0,-65 87-174,73-100-13,51-76 475,-126 179-484,0 0 0,-1 0 0,-1 0 0,1-1 1,-2 0-1,8-27 0,-13 40 25,0 0 0,0 0 0,0-1 0,0 1 0,0 0 0,1-1 0,-1 1 0,0 0 0,0 0 0,0-1 0,0 1 0,0 0 0,0 0 0,0-1 0,0 1 0,0 0 0,0 0 0,0-1 0,-1 1 0,1 0 0,0 0 0,0-1 0,0 1 0,0 0 0,0 0 0,0-1 0,-1 1 0,1 0 0,0 0 0,0 0 0,0-1 0,-1 1 0,1 0 0,0 0 0,0 0 0,0 0 0,-1-1 0,-10 6-157,-14 15 10,17-11 129,0 0 1,1 1-1,-1-1 0,2 2 0,0-1 0,0 1 1,-4 12-1,-3 9-23,-9 40 0,4 1 64,-12 108 1,10 78 343,20-172-133,1-35-724,-2-47-549,3-10-1933,2-4 809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42.712"/>
    </inkml:context>
    <inkml:brush xml:id="br0">
      <inkml:brushProperty name="width" value="0.05" units="cm"/>
      <inkml:brushProperty name="height" value="0.05" units="cm"/>
      <inkml:brushProperty name="color" value="#004F8B"/>
    </inkml:brush>
  </inkml:definitions>
  <inkml:trace contextRef="#ctx0" brushRef="#br0">4 748 3072,'0'0'25,"0"0"1,0 0 0,-1 0-1,1-1 1,0 1-1,0 0 1,0 0-1,0 0 1,0 0-1,0 0 1,0 0-1,-1 1 1,1-1-1,0 0 1,0 0-1,0 0 1,0 0 0,0 0-1,0 0 1,0 0-1,0 0 1,-1 0-1,1 0 1,0 0-1,0 0 1,0 0-1,0 0 1,0 0-1,0 0 1,0 1-1,0-1 1,0 0 0,0 0-1,0 0 1,0 0-1,0 0 1,0 0-1,0 0 1,0 0-1,-1 1 1,1-1-1,0 0 1,0 0-1,0 0 1,0 0 0,0 0-1,4 7 1214,9 3 860,-5-9-1624,0 0 0,0 0 0,0 0 0,0-1 0,0-1 0,0 1-1,0-1 1,0 0 0,11-4 0,0-1 120,0 0 0,28-14 0,-34 13-470,-1-1 1,0 0-1,0-1 1,0 0-1,-2-1 1,1 0-1,-1-1 1,0 0-1,-1-1 1,9-15-1,7-15 189,33-75 0,-51 101-264,28-70 96,-4-2 0,22-99-1,-52 186-147,2-13-228,1 0 0,9-21-1,-13 34 220,1 1 1,-1-1-1,0 1 0,0 0 0,1-1 1,-1 1-1,0-1 0,1 1 0,-1-1 1,0 1-1,1 0 0,-1-1 0,0 1 1,1 0-1,-1 0 0,1-1 0,-1 1 1,1 0-1,-1 0 0,1-1 0,-1 1 1,1 0-1,-1 0 0,1 0 0,-1 0 1,1 0-1,-1 0 0,1 0 0,-1 0 1,1 0-1,-1 0 0,1 0 0,-1 0 1,1 0-1,-1 0 0,1 1 0,-1-1 1,1 0-1,-1 0 0,1 1 0,-1-1 1,1 0-1,-1 1 0,0-1 0,1 0 1,-1 1-1,0-1 0,1 0 0,-1 1 1,4 3-20,-1-1 0,0 1-1,0-1 1,2 6 0,4 6 20,-1 1-1,0 0 1,-2 0 0,0 1-1,-1 0 1,6 33 0,4 105 110,-14-143-96,2 48 66,-6 61 0,0-84 89,-2-1 1,-18 69 0,21-98-94,0 0 0,-1-1 1,0 1-1,0 0 0,-1-1 0,-4 7 0,7-11-22,-1-1 0,1 1 0,0-1 0,0 1 0,-1-1 0,1 0 0,-1 1 0,1-1 0,-1 0 0,1 0 0,-1 0-1,0 0 1,1 0 0,-1-1 0,0 1 0,0 0 0,0-1 0,0 0 0,0 1 0,1-1 0,-1 0 0,0 0 0,0 0 0,0 0 0,0 0-1,0 0 1,0-1 0,0 1 0,-2-1 0,-3-3 26,0 1 0,0-1 0,1 0 0,-1-1 0,1 0 1,0 0-1,0 0 0,1 0 0,0-1 0,-7-9 0,0-1-144,1-2 0,-16-33 0,16 22-346,11 29 409,0 0 0,0 0 0,0 0 1,0 0-1,0 0 0,-1-1 0,1 1 0,0 0 1,0 0-1,0 0 0,0 0 0,0 0 0,0 0 1,0-1-1,0 1 0,0 0 0,0 0 1,0 0-1,0 0 0,0 0 0,1-1 0,-1 1 1,0 0-1,0 0 0,0 0 0,0 0 1,0 0-1,0 0 0,0 0 0,0-1 0,0 1 1,0 0-1,0 0 0,1 0 0,-1 0 1,0 0-1,0 0 0,0 0 0,0 0 0,0 0 1,0 0-1,1 0 0,-1-1 0,0 1 0,0 0 1,0 0-1,0 0 0,0 0 0,14 10-341,-10-6 358,1 1-1,0-1 1,0 0-1,1-1 1,-1 1 0,1-1-1,0 0 1,-1 0-1,1-1 1,1 0-1,-1 0 1,0 0 0,0-1-1,1 0 1,-1 0-1,1 0 1,-1-1 0,1 0-1,-1-1 1,1 1-1,6-2 1,37-7 116,0-2 1,0-3 0,-2-1-1,0-3 1,70-35 0,-90 36-88,-2-1 1,49-41-1,-59 46-24,4-2-5,-16 12-6,1 0 0,0 0 0,-1-1-1,6-7 1,-12 28-40,-10 27 0,2-19 35,-1-1-1,-16 25 1,17-33 44,1 2 0,0-1 0,1 1 0,1 0 0,0 1 0,-3 20-1,9-37-21,1 1-1,0 0 0,0 0 0,0 0 0,0 0 1,0-1-1,0 1 0,1 0 0,0 0 0,-1-1 0,1 1 1,0 0-1,0-1 0,1 1 0,-1-1 0,0 1 0,1-1 1,2 3-1,-2-2 49,0-1 0,1 0 0,0 1 1,0-1-1,-1 0 0,1 0 0,0-1 0,1 1 1,-1-1-1,0 1 0,0-1 0,1 0 0,-1 0 1,7 0-1,-7 0-30,0-1 1,0 0-1,0 0 0,0 0 1,0 0-1,0-1 1,0 1-1,0-1 1,0 1-1,0-1 1,-1 0-1,1-1 0,0 1 1,3-2-1,-2 0-13,0 0-1,-1 0 0,1 0 0,-1 0 1,0-1-1,0 1 0,0-1 1,3-6-1,0-2 38,0 1 0,-2-1 0,1 0 0,-1 0 0,-1-1 0,2-13 0,-4 16-65,0-1 1,0 0 0,-1 1 0,0-1-1,-1 0 1,0 1 0,-4-16 0,3 19-18,0 0 1,0 0 0,-1 1-1,0-1 1,0 1 0,-1 0 0,1 0-1,-1 0 1,-1 0 0,1 1 0,-11-10-1,13 13 14,0 1 0,0-1-1,0 1 1,0 0-1,-1 0 1,1 0-1,0 0 1,-1 0-1,1 1 1,-1-1 0,-2 0-1,-10-2-191,15 2 202,0 1 1,0 0 0,0 0 0,0-1-1,0 1 1,0 0 0,0 0 0,0 0-1,0-1 1,0 1 0,0 0 0,0 0-1,0-1 1,0 1 0,0 0-1,0 0 1,0 0 0,0-1 0,0 1-1,1 0 1,-1 0 0,0 0 0,0-1-1,0 1 1,0 0 0,0 0 0,0 0-1,1 0 1,-1-1 0,0 1-1,0 0 1,0 0 0,1 0 0,-1 0-1,0 0 1,0 0 0,0 0 0,1 0-1,-1 0 1,0-1 0,16-10-224,-8 5 207,16-12 53,2 1 0,50-27 0,-61 37-22,1 0 0,-1 1 0,1 1-1,0 1 1,1 0 0,30-3-1,-40 7-37,0 0-1,0 0 1,-1 0-1,1 1 1,0 0-1,0 0 1,0 0-1,0 1 1,6 3-1,-10-4 23,-1 1 0,1-1-1,-1 1 1,0-1 0,0 1-1,0 0 1,0-1-1,0 1 1,0 0 0,0 1-1,-1-1 1,1 0 0,-1 0-1,1 1 1,-1-1-1,0 1 1,0-1 0,0 1-1,0-1 1,-1 1 0,1 0-1,-1-1 1,1 1-1,-1 0 1,0 5 0,-1 2 6,1 1 1,-2-1-1,0 1 1,0-1-1,-4 11 0,-21 50 169,15-44-111,1-1 333,-23 38 1,34-64-386,0 0-1,0 0 1,0 0 0,0 0 0,0 0 0,0 1 0,0-1-1,1 0 1,-1 0 0,0 0 0,0 0 0,0 0 0,0 0-1,0 0 1,0 0 0,0 0 0,1 0 0,-1 0 0,0 0-1,0 0 1,0 0 0,0 0 0,0 0 0,0 0 0,0 0 0,1 0-1,-1 0 1,0 0 0,0 0 0,0 0 0,0-1 0,0 1-1,0 0 1,0 0 0,1 0 0,-1 0 0,0 0 0,0 0-1,0 0 1,0 0 0,0 0 0,0 0 0,0-1 0,0 1-1,0 0 1,0 0 0,0 0 0,0 0 0,0 0 0,34-34 321,-9 11-261,86-80 26,-34 33-121,-74 67 9,46-41-152,-42 39 136,-1 0 1,0 0-1,1 1 0,0 1 1,15-7-1,-21 9 23,0 1 0,0 0-1,0-1 1,1 1-1,-1 0 1,0-1-1,0 1 1,0 0 0,1 0-1,-1 0 1,0 0-1,0 0 1,1 1-1,-1-1 1,0 0 0,0 1-1,0-1 1,1 0-1,-1 1 1,0-1 0,0 1-1,0 0 1,0-1-1,0 1 1,0 0-1,0 0 1,0 0 0,0-1-1,0 1 1,-1 0-1,1 0 1,0 0-1,-1 0 1,1 1 0,0-1-1,0 2 1,1 2-8,-1 0 0,0 1 0,0-1 0,0 1 0,0 0 1,-1 9-1,-2 25 20,-3 0 1,-1 0-1,-12 43 0,4-21 240,9-32 475,5-29-711,0-1 0,0 0 0,0 0 0,0 0 0,0 0 0,0 0 0,0 0 0,0 0 0,0 0 0,0 1 0,0-1 0,1 0-1,-1 0 1,0 0 0,0 0 0,0 0 0,0 0 0,0 0 0,0 0 0,0 0 0,0 1 0,0-1 0,0 0 0,0 0 0,0 0 0,0 0-1,1 0 1,-1 0 0,0 0 0,0 0 0,0 0 0,0 0 0,0 0 0,0 0 0,0 0 0,0 0 0,0 0 0,1 0 0,-1 0 0,0 0 0,0 0-1,0 0 1,0 0 0,0 0 0,0 0 0,0 0 0,1 0 0,-1 0 0,0 0 0,0 0 0,0 0 0,0 0 0,0 0 0,0 0 0,5-3 65,-1-3-22,0 0 1,-1-1 0,0 1-1,0-1 1,0 1 0,1-10-1,4-6-90,30-57-51,-14 34 82,-18 31-45,2 1 0,-1 0 0,2 0-1,17-21 1,-26 33 37,1 1-1,-1-1 1,1 0 0,0 0-1,-1 1 1,1-1 0,0 0 0,0 1-1,0-1 1,-1 1 0,1-1-1,0 1 1,0-1 0,0 1 0,0 0-1,0-1 1,0 1 0,0 0-1,0 0 1,0 0 0,0 0-1,0 0 1,0 0 0,-1 0 0,1 0-1,0 0 1,0 0 0,0 0-1,0 1 1,0-1 0,0 0-1,0 1 1,1 0 0,0 0-6,-1 0 1,1 1-1,-1-1 1,0 1-1,1-1 1,-1 1-1,0 0 1,0-1-1,0 1 1,0 0-1,0 0 1,-1 0-1,1-1 1,0 1-1,0 4 1,9 71-134,-9-57 181,1-1 1,1 1-1,1-1 1,0 0-1,13 31 1,-16-47-7,0 0-1,1-1 1,0 1 0,0 0 0,-1 0 0,2-1 0,-1 1-1,0-1 1,0 0 0,1 0 0,-1 0 0,1 0 0,0 0 0,5 2-1,-4-2 5,0 0 0,1-1 0,-1 0-1,0 0 1,1-1 0,-1 1 0,1-1 0,-1 0-1,8 0 1,2-3 19,-1 1 0,0-1 0,0-1 1,0-1-1,-1 0 0,15-7 0,-15 5-7,0-1 0,0 0 0,0-1 1,-1 0-1,0-1 0,-1 0 0,0 0 0,-1-1 0,13-19 1,-12 15-32,-2 0 0,0 0 0,0 0 0,-1-1 1,-1 0-1,-1-1 0,6-29 0,-10 41-22,0 0 0,-1 0 0,1-1 0,-1 1 0,0 0 0,-1 0 0,-1-10 0,2 14 8,0 0 0,-1 0 0,1 0-1,0 1 1,-1-1 0,1 0 0,-1 0 0,1 0-1,-1 1 1,1-1 0,-1 0 0,1 0-1,-1 1 1,0-1 0,1 0 0,-1 1-1,0-1 1,0 1 0,1-1 0,-1 1 0,0 0-1,-1-1 1,1 0-6,-1 1 1,0 0-1,1 0 0,-1 0 0,0 0 1,1 0-1,-1 0 0,1 0 0,-1 0 0,0 1 1,-2 0-1,-2 1-27,0 1 0,0 0 0,0 0-1,-9 7 1,3-1-14,1 0-1,0 1 0,0 1 0,1 0 0,0 0 1,1 1-1,0 0 0,1 1 0,0 0 0,1 0 1,0 1-1,-7 23 0,12-30 79,0 0 0,1 0 0,0 0 0,0 1 0,1-1 0,-1 0 0,2 1 0,-1-1 1,3 14-1,-1-16-13,-1 0 1,1 0-1,0-1 1,0 1 0,0 0-1,1-1 1,0 0-1,0 0 1,0 0-1,0 0 1,1 0 0,-1 0-1,1-1 1,0 0-1,5 4 1,2 0 70,1 0 1,0-1-1,0 0 1,0-1-1,1 0 1,0-1-1,0-1 0,0 0 1,0 0-1,1-2 1,-1 1-1,1-2 0,-1 0 1,27-3-1,-33 1-78,0 1 0,0-2 0,0 1 0,0-1 1,-1 0-1,12-7 0,9-3-41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09.149"/>
    </inkml:context>
    <inkml:brush xml:id="br0">
      <inkml:brushProperty name="width" value="0.05" units="cm"/>
      <inkml:brushProperty name="height" value="0.05" units="cm"/>
      <inkml:brushProperty name="color" value="#FF0066"/>
    </inkml:brush>
  </inkml:definitions>
  <inkml:trace contextRef="#ctx0" brushRef="#br0">23 46 8128,'-23'-21'3680,"32"17"-3168,2-1 1664,3 10-1280,8-5 1055,12 0-1119,23-5 32,-1 1-512,33-4-160,-3 8-96,5-4-96,-11 4 32,-10 0-128,-12 4 64,-11 1-6111,-10 2 3359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17.141"/>
    </inkml:context>
    <inkml:brush xml:id="br0">
      <inkml:brushProperty name="width" value="0.05" units="cm"/>
      <inkml:brushProperty name="height" value="0.05" units="cm"/>
      <inkml:brushProperty name="color" value="#FF0066"/>
    </inkml:brush>
  </inkml:definitions>
  <inkml:trace contextRef="#ctx0" brushRef="#br0">3 563 2976,'-2'2'4174,"13"-1"-1948,-3-4-1702,1 0 0,-2 0 1,1 0-1,0-1 1,-1 0-1,1-1 0,6-5 1,8-5 112,27-13 42,-13 8-211,53-40 1,-62 38-312,-1-2 0,-1 0 1,-1-2-1,-2 0 0,0-1 0,-2-2 1,17-30-1,-34 53-128,10-14 108,-2-2 0,0 0 0,-2 0 1,9-28-1,-16 29-317,-5 14-34,3 7 200,0 0 0,-1 0 0,1 0 0,0 0 0,-1 0 0,1 0 0,0 0 0,-1 0 0,1 0 0,0 1 0,-1-1 0,1 0 0,0 0 0,0 0 0,-1 0 0,1 1 0,0-1 0,-1 0 0,1 0 0,0 0 0,0 1 0,0-1 0,-1 0 0,1 0 0,0 1 0,-7 8-78,0 0 0,0 1 0,2-1 0,-6 12 0,0-1 30,-52 102-13,58-113 143,1 0 0,0 1 0,0 0 0,1-1 1,0 1-1,1 0 0,0 1 0,1-1 0,0 13 0,1-19 16,0 1 0,1-1-1,-1 1 1,1-1 0,0 0 0,0 1 0,1-1 0,-1 0 0,1 0-1,0 0 1,0 0 0,1 0 0,-1 0 0,1-1 0,-1 1 0,1-1-1,1 1 1,-1-1 0,0 0 0,1 0 0,-1-1 0,1 1 0,5 2-1,-6-3-22,1-1 0,-1 1 0,1-1 0,0 1 0,0-1 0,-1 0 0,1-1 0,0 1 0,0-1 0,0 1 0,0-1 0,0 0 0,0-1 0,8-1 0,-6 1-1,0-1-1,0-1 0,0 1 0,0-1 1,-1 0-1,1 0 0,-1-1 0,8-5 1,2-6-80,0 0 0,-1 0 0,0-1 1,17-29-1,-14 23-2,-17 23 18,1-1-1,-1 0 1,0 0-1,1 0 1,-1 1-1,0-1 1,1 0 0,-1 1-1,0-1 1,0 0-1,1 1 1,-1-1-1,0 0 1,0 1-1,1-1 1,-1 0-1,0 1 1,0-1-1,0 0 1,0 1-1,0-1 1,0 1-1,1-1 1,-1 1-1,0 15 45,-1 0-1,0-1 1,-1 1-1,-4 16 1,6-31-33,0-1 0,0 0 0,0 0 0,-1 0 1,1 0-1,0 0 0,0 0 0,0 0 0,0 1 0,0-1 1,0 0-1,0 0 0,0 0 0,0 0 0,0 0 0,0 0 1,0 1-1,0-1 0,0 0 0,0 0 0,0 0 0,0 0 1,0 0-1,0 1 0,0-1 0,0 0 0,0 0 0,0 0 1,0 0-1,0 0 0,0 0 0,0 1 0,0-1 0,0 0 1,1 0-1,-1 0 0,0 0 0,0 0 0,0 0 0,0 0 1,0 0-1,0 0 0,0 1 0,0-1 0,1 0 1,-1 0-1,0 0 0,0 0 0,0 0 0,0 0 0,0 0 1,1 0-1,-1 0 0,0 0 0,10-5 259,16-17-20,-4 0-249,1 1 0,1 1 0,1 1 0,47-27-1,-71 45-9,1 0 0,0 0-1,0 0 1,0 0 0,0 0 0,0 1-1,0-1 1,1 1 0,-1-1-1,0 1 1,0 0 0,0 0-1,0 0 1,1 0 0,-1 0 0,0 0-1,0 1 1,0-1 0,0 1-1,2 0 1,-1 1 14,0 0 0,0 0 0,-1-1 0,1 2 0,-1-1 0,1 0 0,-1 0 0,0 1 0,0-1 0,0 1 0,0 0 0,1 3 0,2 4 62,0 0 1,-1 1-1,0 0 0,-1-1 0,-1 2 0,3 17 0,-3-16-48,1 24 127,-3-34-234,0 0-1,0 0 1,0-1 0,-1 1-1,1 0 1,-1 0 0,1-1 0,-1 1-1,0 0 1,-1 2 0,-2-3-2868,3 1 779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17.486"/>
    </inkml:context>
    <inkml:brush xml:id="br0">
      <inkml:brushProperty name="width" value="0.05" units="cm"/>
      <inkml:brushProperty name="height" value="0.05" units="cm"/>
      <inkml:brushProperty name="color" value="#FF0066"/>
    </inkml:brush>
  </inkml:definitions>
  <inkml:trace contextRef="#ctx0" brushRef="#br0">23 30 5632,'-23'-17'2560,"23"10"-2208,0 2 288,0 10-416,4-2-576,1 1 160,0 1 128,4 4 64,5 3-1824,2 4 992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19.341"/>
    </inkml:context>
    <inkml:brush xml:id="br0">
      <inkml:brushProperty name="width" value="0.05" units="cm"/>
      <inkml:brushProperty name="height" value="0.05" units="cm"/>
      <inkml:brushProperty name="color" value="#FF0066"/>
    </inkml:brush>
  </inkml:definitions>
  <inkml:trace contextRef="#ctx0" brushRef="#br0">1 743 4384,'4'-24'1424,"-4"23"-1391,0 1 0,0-1 1,0 0-1,1 1 0,-1-1 1,0 1-1,0-1 0,0 1 0,0-1 1,1 1-1,-1-1 0,0 1 1,1-1-1,-1 1 0,0-1 0,1 1 1,-1 0-1,0-1 0,1 1 1,-1-1-1,1 1 0,-1 0 1,1 0-1,-1-1 0,1 1 0,0 0 1,0-1 208,0 0-92,0 0 0,-1 1 0,1-1 0,0 0 0,0 1 0,-1-1 0,1 1 0,0-1 0,0 1 0,0 0 0,0-1 0,-1 1 0,1 0 0,0-1 0,0 1 0,0 0 0,0 0 0,0 0 0,0 0 0,0 0 0,0 0 0,0 0 0,0 0 0,0 0 0,0 0 0,0 1 0,0-1 0,0 0 0,-1 1 0,1-1 0,0 0 0,0 1 0,0-1 0,0 1-1,-1 0 1,1-1 0,0 1 0,-1-1 0,1 1 0,0 0 0,-1 0 0,1-1 0,-1 1 0,1 0 0,-1 0 0,1 0 0,-1 0 0,1 1 0,2 6 102,1 1 0,-1-1 1,0 1-1,1 10 0,-2-9 221,25 136 1022,-16-70-708,-10-70-682,1 0 0,0 0 0,5 12 0,3 9 984,-10-27-1046,0 0-1,0 1 1,0-1-1,0 0 0,0 1 1,0-1-1,1 0 1,-1 0-1,0 1 0,0-1 1,0 0-1,0 0 1,0 0-1,1 1 0,-1-1 1,0 0-1,0 0 1,0 0-1,1 1 0,-1-1 1,0 0-1,0 0 1,0 0-1,1 0 0,-1 0 1,0 1-1,0-1 1,1 0-1,-1 0 0,0 0 1,1 0-1,-1 0 1,0 0-1,0 0 0,1 0 1,10-6 561,10-14-137,-14 9-371,0-1 0,-1 1 0,0-2 1,-1 1-1,0-1 0,4-18 0,3-8-1,22-68-7,-21 63-112,1 0 0,38-75 0,-52 117-1,1 1 0,-1 0 1,1 0-1,0 0 0,-1 0 0,1 0 1,0 0-1,-1 1 0,1-1 1,0 0-1,0 0 0,0 0 1,0 1-1,0-1 0,0 0 0,0 1 1,0-1-1,2 0 0,-3 1 18,1 0-1,0 1 1,-1-1 0,1 0-1,0 1 1,-1-1-1,1 0 1,-1 1-1,1-1 1,0 1 0,-1-1-1,1 1 1,-1-1-1,1 1 1,-1-1-1,0 1 1,1 0 0,-1-1-1,0 1 1,1-1-1,-1 1 1,0 0-1,1-1 1,-1 1 0,0 0-1,0 0 1,0 1-1,4 11-1,-1 1-1,-1 0 1,-1 0-1,1 0 0,-2 0 1,-1 14-1,-15 83-163,13-91 157,3-19 17,-4 19 24,-1 26 0,5-41-24,0 1 0,0-1 0,1 0-1,-1 1 1,1-1 0,0 0-1,0 1 1,1-1 0,0 0-1,3 6 1,-3-8 8,0 0 0,0 0 0,0-1 1,1 1-1,-1-1 0,1 0 0,0 0 0,-1 0 0,1 0 0,0 0 1,0-1-1,0 1 0,1-1 0,-1 0 0,0 0 0,0 0 0,4 1 0,3-1 33,-1 1 0,1-1 0,0-1 0,16-1-1,0-2 83,39-9-1,-53 10-71,-1-2-1,0 0 0,0 0 0,0-1 1,17-10-1,-23 12-48,0-1-1,0 1 1,-1-1-1,1-1 1,6-8 0,-10 13-7,0-1 0,0 0 1,-1 0-1,1 0 1,0-1-1,-1 1 0,1 0 1,-1 0-1,1 0 1,-1 0-1,0 0 1,0-1-1,1 1 0,-1 0 1,0 0-1,0-1 1,0 1-1,0 0 0,0 0 1,0 0-1,-1-1 1,1 1-1,0 0 0,-1 0 1,1 0-1,-1-1 1,1 1-1,-1 0 0,1 0 1,-1 0-1,0 0 1,1 0-1,-1 0 0,0 0 1,0 0-1,-1 0 1,-4-3-49,1 1 0,-1-1 0,0 1 0,-1 1 0,1-1 1,0 1-1,-14-2 0,-23-10 285,28 9-266,11 4 55,1 0 0,-1-1 0,0 1 0,1-1 0,-1 1 0,1-1 0,0 0 0,0 0 0,-1 0 0,1-1 0,1 1 0,-1-1 1,0 0-1,1 0 0,-1 0 0,-2-4 0,-2-6-55,4 7 12,0 0-1,1 0 1,-1 0 0,1 0 0,-1-7 0,1 0-150,0-27 0,13 43-58,73 35 208,-71-34 60,0 0 1,0-1-1,0 0 1,1-1-1,-1 0 1,19-1-1,-25-2-12,1 1-1,0-1 0,-1 0 1,1-1-1,-1 0 0,0 0 1,0-1-1,0 0 0,0 0 1,0-1-1,0 1 0,-1-1 1,8-6-1,4-7 18,1-1 1,-2 0 0,15-21-1,42-66 103,-43 61-119,23-38-13,-33 45 1,-2-1 0,18-54 0,-31 76-45,-1-1 0,-1 1 0,-1-1 0,0 0 0,-1 0 0,-1 0 0,0 0 0,-4-30 0,3 45 10,0 0 1,-1 0 0,1 1-1,-1-1 1,1 0 0,-1 0-1,0 0 1,1 0 0,-1 1 0,0-1-1,0 0 1,-1 1 0,0-3-1,1 4 8,0-1 1,0 1-1,1 0 0,-1-1 0,0 1 0,0 0 1,0-1-1,0 1 0,1 0 0,-1 0 0,0-1 0,0 1 1,0 0-1,0 0 0,0 0 0,0 0 0,0 1 0,0-1 1,1 0-1,-1 0 0,0 0 0,0 1 0,0-1 0,0 0 1,1 1-1,-1-1 0,0 1 0,0-1 0,0 1 0,-1 1 1,-1 1-5,-1 0 0,0 1 0,1-1 0,-1 1 1,1 0-1,0 0 0,-4 7 0,-16 36-127,14-29 40,-13 29 91,2 0 1,2 2-1,3 0 0,1 0 1,-10 80-1,18-82 87,2 1 0,3 0 0,7 72 0,-5-105-18,2 0-1,4 16 1,-6-28-31,-1 0-1,1 0 1,0 0-1,1 0 1,-1 0-1,0-1 1,1 1-1,0 0 1,-1-1-1,1 1 1,0-1-1,0 1 1,1-1-1,-1 0 1,5 4-1,-5-6-4,0 1 0,-1-1 0,1 0-1,0 0 1,0 0 0,-1 0 0,1 0-1,0 0 1,0 0 0,-1-1 0,1 1-1,0 0 1,-1-1 0,1 0 0,0 1-1,-1-1 1,1 0 0,-1 0 0,1 0-1,-1 0 1,0 0 0,1 0 0,1-2-1,6-5 72,-1-1-1,10-12 0,-12 14-27,47-65 65,-4 5-308,13-7-195,-61 83 21,-4 11 251,-27 158 106,29-165 30,0-1 0,1 0 0,1 0 0,0 0 0,1 0 0,4 20 0,-5-31-11,-1 1 0,0-1 0,0 1 0,1-1 0,-1 1 0,1-1 0,-1 1 0,1-1 0,0 0 0,0 1 0,0-1 0,-1 0 0,1 0 0,0 0 0,0 1 0,1-1 0,-1 0 0,0 0 0,0 0 0,0-1 0,1 1 0,-1 0 0,0 0 0,1-1 0,-1 1 0,1-1 0,-1 1 0,1-1 0,-1 0 0,1 1 0,-1-1 0,1 0 0,-1 0 0,1 0 0,-1 0 0,1 0 0,-1-1 0,3 1 0,1-2 4,1 0 0,-1 0 0,1 0 0,-1 0 0,0-1 0,0 0 0,0 0 0,-1 0 0,9-8 0,8-11 10,0-1-1,-2 0 0,0-1 1,24-44-1,-29 41-87,-10 18-16,1 0-1,0 0 1,10-12 0,-15 21 64,0 0 0,0 0 0,0 0-1,0 0 1,0 1 0,0-1 0,0 0-1,0 0 1,0 0 0,0 0 0,0 0-1,0 0 1,0 0 0,0 1 0,0-1-1,0 0 1,0 0 0,0 0 0,0 0 0,0 0-1,0 0 1,0 0 0,0 1 0,0-1-1,0 0 1,0 0 0,0 0 0,1 0-1,-1 0 1,0 0 0,0 0 0,0 0-1,0 0 1,0 0 0,0 0 0,0 1 0,0-1-1,1 0 1,-1 0 0,0 0 0,0 0-1,0 0 1,0 0 0,0 0 0,0 0-1,0 0 1,1 0 0,-1 0 0,0 0-1,0 0 1,0 0 0,0 0 0,0 0-1,0 0 1,1-1 0,-1 1 0,0 0 0,0 0-1,0 0 1,0 0 0,0 0 0,0 0-1,0 0 1,0 0 0,0 0 0,1 0-1,-1 0 1,0-1 0,0 13-90,0-10 72,1 5-18,0 0 1,0 0-1,0-1 1,1 1-1,0 0 1,1-1-1,-1 1 0,5 6 1,29 47 300,-33-55-243,1 0 0,-1-1 1,1 0-1,0 0 0,0 0 1,0-1-1,0 1 0,1-1 1,6 4-1,-9-6-8,1 1 0,0-1 0,-1 0 0,1 0 0,0-1 0,0 1 0,0 0 0,-1-1 0,1 0 0,0 0 0,0 0 0,0 0 0,0 0 0,0 0 0,-1-1 0,1 1 0,0-1 0,0 0 0,3-1 0,1-2-3,-1 1 0,1-1 1,-1-1-1,0 1 1,-1-1-1,1 0 0,-1-1 1,0 1-1,7-10 1,0-3 6,-1 0 1,10-21 0,-11 19-12,0-1 0,-2 0 1,0 0-1,6-31 0,-11 37-3,6-35-26,-8 45-5,-1 0 0,1 0-1,-2 0 1,1 0 0,0 0 0,-1 0-1,-2-8 1,3 13 22,0-1-1,0 1 1,-1-1 0,1 1-1,0-1 1,0 1-1,0-1 1,-1 1 0,1-1-1,0 1 1,-1 0 0,1-1-1,-1 1 1,1-1-1,0 1 1,-1 0 0,1-1-1,-1 1 1,1 0-1,-1-1 1,1 1 0,-1 0-1,1 0 1,-1 0-1,1-1 1,-1 1 0,1 0-1,-1 0 1,1 0-1,-1 0 1,0 0 0,1 0-1,-1 0 1,1 0-1,-1 0 1,1 0 0,-1 1-1,1-1 1,-1 0-1,1 0 1,-1 0 0,1 1-1,-1-1 1,0 1 0,-1 0 2,0 0 0,0 1 1,0-1-1,0 1 0,0-1 1,1 1-1,-1 0 0,1 0 1,-1 0-1,-1 3 0,-2 5 17,1 0 0,0 1 0,1-1 0,0 1 0,0 0 0,-1 20 0,3-15 55,0 0 1,1-1-1,1 1 1,4 22 0,-4-31-36,1 0 0,0 0 1,0-1-1,0 1 0,1 0 0,0-1 1,0 0-1,1 0 0,0 0 1,0 0-1,0 0 0,1-1 1,0 0-1,0 0 0,0 0 1,10 6-1,-4-4 51,0-2 1,1 0-1,0 0 0,0-1 1,0 0-1,1-1 0,-1-1 1,1 0-1,22 1 1,-13-3-431,0-1 0,-1 0 0,1-2 0,41-9 0,-46 7-1042,-1-1 1,1-1-1,-1 0 1,0-1 0,15-10-1,18-15-2829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33.851"/>
    </inkml:context>
    <inkml:brush xml:id="br0">
      <inkml:brushProperty name="width" value="0.05" units="cm"/>
      <inkml:brushProperty name="height" value="0.05" units="cm"/>
      <inkml:brushProperty name="color" value="#FF0066"/>
    </inkml:brush>
  </inkml:definitions>
  <inkml:trace contextRef="#ctx0" brushRef="#br0">10 243 4224,'-9'-9'4185,"14"10"-2216,2 2-828,-1-1 0,1 0-1,8 0 1,44 3 1051,-26-3-1251,-20-1-740,0 0-1,0-1 1,0-1 0,-1 0-1,1 0 1,0-2 0,21-6-1,-28 7-147,0-1 0,0 0 0,-1-1 0,1 0 0,-1 1 0,0-2 0,0 1 0,0-1 0,-1 1 0,1-1 0,-1 0-1,5-10 1,-6 10-56,-1 1 0,0-1 0,0 0-1,-1 0 1,1-1 0,-1 1 0,0 0-1,-1 0 1,1 0 0,-1-1-1,0 1 1,0 0 0,-2-10 0,1 10-3,1 0-1,-1 0 1,-1 0 0,1 1 0,-1-1 0,0 1 0,0-1 0,0 1-1,0-1 1,-1 1 0,0 0 0,1 0 0,-2 0 0,1 1 0,-6-6-1,6 7 11,1 0 0,-1 0 0,1 0 0,-1 0 0,0 1 0,0-1 0,0 1 0,0 0 0,0 0 0,0 0 0,0 0 0,-1 0 0,1 1 0,0 0 0,0-1-1,-1 1 1,1 0 0,0 0 0,0 1 0,0-1 0,-1 1 0,-5 1 0,1 2 36,-1 0 1,1 1-1,0-1 0,0 1 1,0 1-1,1 0 0,-1 0 1,1 0-1,1 1 0,-1 0 0,1 0 1,1 1-1,-8 12 0,10-15-6,0 0 0,0 0 0,1 0 0,0 1-1,0-1 1,0 1 0,1-1 0,0 1 0,0 0 0,0-1-1,1 1 1,0 0 0,0 0 0,0 0 0,1-1-1,0 1 1,0 0 0,0-1 0,1 1 0,0 0 0,0-1-1,0 0 1,5 8 0,-1-4 85,0 0 1,1 0-1,0-1 0,1 0 0,0 0 1,0-1-1,14 10 0,-17-13-59,0-1 0,0 0 0,1-1 0,-1 1 0,1-1 0,-1 0 0,1 0 0,0-1 0,-1 0 0,1 0 0,0 0 0,0-1-1,0 1 1,0-2 0,0 1 0,6-1 0,22-9 105,0 0-1,-1-3 1,43-21-1,-26 11-107,0-1-26,73-47 1,38-41-42,-152 105-26,-1 1 22,0 0 0,15-8 0,-21 13 22,1 0 1,-1 0-1,0 0 0,0 1 0,0-1 0,0 0 0,1 1 1,-1 0-1,0 0 0,0-1 0,1 1 0,-1 1 1,0-1-1,0 0 0,1 0 0,-1 1 0,3 0 1,6 5 31,-2 0 1,1 0 0,0 1 0,-1 0-1,-1 0 1,15 16 0,-12-12 109,1 0 0,24 18 1,-19-19-42,0-1 1,1-1-1,19 7 1,59 14-124,-52-16-32,-35-10-2,7 2-35,0 0-1,0-1 1,1-1-1,-1-1 0,18 1 1,-27-4-1293,-22-18-13648,13 14 12022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34.207"/>
    </inkml:context>
    <inkml:brush xml:id="br0">
      <inkml:brushProperty name="width" value="0.05" units="cm"/>
      <inkml:brushProperty name="height" value="0.05" units="cm"/>
      <inkml:brushProperty name="color" value="#FF0066"/>
    </inkml:brush>
  </inkml:definitions>
  <inkml:trace contextRef="#ctx0" brushRef="#br0">639 1 6560,'-28'0'2117,"28"0"-2088,-1 0-1,1 0 1,0 0 0,-1 0 0,1 0-1,-1 0 1,1 0 0,0 0-1,-1 0 1,1 0 0,0 0-1,-1 0 1,1 1 0,0-1-1,-1 0 1,1 0 0,0 0-1,-1 0 1,1 1 0,0-1 0,-1 0-1,1 0 1,0 1 0,0-1-1,-1 0 1,1 0 0,0 1-1,0-1 1,-66 69 4902,-98 79 1,61-58-3153,-18 13-608,88-78-1239,-67 39 0,91-61-1676,4 0 469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6:36.909"/>
    </inkml:context>
    <inkml:brush xml:id="br0">
      <inkml:brushProperty name="width" value="0.05" units="cm"/>
      <inkml:brushProperty name="height" value="0.05" units="cm"/>
      <inkml:brushProperty name="color" value="#FF0066"/>
    </inkml:brush>
  </inkml:definitions>
  <inkml:trace contextRef="#ctx0" brushRef="#br0">164 712 5632,'-3'-5'4249,"2"5"-3862,1 0-1,-1 0 0,1-1 1,-1 1-1,1 0 0,-1 0 1,1 0-1,-2-1 0,-9 4 3034,-11 14-2299,19-14-770,-24 20 704,9-9-173,-15 18 0,28-26-727,0-1 1,0 2 0,1-1 0,-1 0 0,2 1 0,-7 13-1,9-17-125,1 0 0,-1 0 0,1 0-1,-1 0 1,1 0 0,0 0 0,0 0-1,0 0 1,1 0 0,-1 0 0,1 0 0,-1 0-1,1 0 1,0-1 0,0 1 0,0 0-1,1 0 1,-1-1 0,1 1 0,-1-1 0,1 1-1,0-1 1,0 0 0,0 0 0,0 0-1,5 4 1,-2-2 38,1 1-1,-1-1 1,1-1-1,1 1 1,-1-1-1,0 0 1,1 0-1,-1 0 1,1-1-1,9 2 1,-4-3 0,1-1 1,-1 0-1,1 0 0,-1-1 1,17-3-1,59-18-83,-58 12 15,36-18 0,-42 17 21,5-2-19,34-21 0,-49 26-16,-2-1 1,1-1-1,-1 0 1,19-22-1,-13 10-13,-2 0 0,24-42 0,18-56 103,-9-3-42,40-154 1,-79 237 162,9-54 1,-15 80-245,-2 12 31,-1 10 9,-2 21 111,-3 0 0,-12 56 0,7-41 6,-23 149 194,21-106 61,-42 152 0,44-212-278,-3 12 355,-28 63 0,39-97-38,3-5-146,9-8-62,14-16-244,-8 4-12,25-40 0,3-4 37,-33 48-145,-7 9 113,1 0 0,-1 1 0,1-1 0,13-10 0,-18 16 56,0 1-1,-1-1 1,1 0 0,0 1 0,0 0-1,0-1 1,0 1 0,0-1 0,0 1 0,-1 0-1,1 0 1,0 0 0,0 0 0,0-1-1,0 1 1,0 0 0,0 0 0,0 1-1,0-1 1,0 0 0,0 0 0,0 0 0,0 1-1,0-1 1,0 0 0,-1 1 0,1-1-1,0 1 1,0-1 0,0 1 0,-1-1-1,1 1 1,0 0 0,0-1 0,-1 1 0,1 0-1,-1 0 1,1-1 0,-1 1 0,1 0-1,0 1 1,2 4-25,0 0-1,-1 0 1,1 0 0,1 10-1,-4-16 24,11 47-102,-10-36 105,1 0 1,0-1-1,1 1 0,1 0 0,0-1 0,0 0 1,10 19-1,-11-27 29,-1 1 1,0-1 0,1 1-1,-1-1 1,1 0-1,0 0 1,0 0-1,0 0 1,0 0-1,0-1 1,0 1 0,0-1-1,0 0 1,1 0-1,5 1 1,3-1 16,0 0 1,-1 0-1,16-2 1,-18 0-55,28-2 58,0-1 0,-1-2 0,46-14 0,-65 15-19,0-1 0,-1 0 1,0-1-1,0-1 0,28-19 0,-34 20-32,0-1 0,0 0 0,-1-1 0,0 0 0,-1-1 0,0 0 0,0 0 0,11-22 0,-18 31 5,6-12-49,9-26 1,-15 36 22,0 0 1,0-1-1,0 1 0,-1 0 1,1-1-1,-1 1 1,0-1-1,0 1 0,0 0 1,0-1-1,0 1 1,-1 0-1,0-1 0,-1-3 1,2 7 19,0-1-1,0 1 1,0-1 0,0 1-1,-1-1 1,1 1 0,0-1 0,-1 1-1,1-1 1,0 1 0,-1 0-1,1-1 1,-1 1 0,1-1-1,0 1 1,-1 0 0,1-1 0,-1 1-1,1 0 1,-1 0 0,1-1-1,-1 1 1,1 0 0,-1 0 0,1 0-1,-1 0 1,0 0 0,1 0-1,-1 0 1,1 0 0,-1 0 0,1 0-1,-2 0 1,0 1-5,-1 0 1,0 0-1,0 0 1,1 1-1,-6 2 0,-17 14-104,-39 35-1,17-12 84,31-28-27,-7 5 73,2 0 0,0 1 1,1 1-1,-26 35 0,44-53-14,1-1 0,0 0 0,0 1-1,1-1 1,-1 1 0,0 0 0,0-1-1,1 1 1,-1 0 0,1-1 0,-1 1 0,1 0-1,0 0 1,0-1 0,0 1 0,0 0-1,0 0 1,0-1 0,0 1 0,0 0 0,1 0-1,-1-1 1,1 1 0,-1 0 0,1-1 0,0 1-1,0-1 1,1 3 0,0-2 9,0 0 1,0 0 0,0 0-1,0-1 1,1 1-1,-1-1 1,0 0 0,1 1-1,-1-1 1,1 0-1,-1-1 1,1 1 0,-1 0-1,1-1 1,0 1-1,-1-1 1,1 0 0,3 0-1,4 0 4,-1-1 1,1-1-1,0 0 0,0 0 1,-1 0-1,1-2 0,-1 1 0,11-6 1,-8 3-66,0-1 0,-1 0 0,0-1 0,0 0 1,13-13-1,-13 9 19,-2 0 0,1 0 1,-1-1-1,-1 0 0,-1 0 1,0-1-1,0 0 0,-1 0 1,6-25-1,-11 33-157,-3 6-70,-2 11 10,1 3 255,1-1 1,0 1 0,2 0-1,-1 0 1,3 19 0,-1-23 34,1-1 1,0 0-1,0 0 0,1 0 0,0 0 1,1 0-1,-1-1 0,2 1 1,5 7-1,-9-14-25,0 0-1,1-1 1,-1 1 0,0-1 0,1 1 0,0-1-1,-1 0 1,1 0 0,0 0 0,-1 0 0,1 0-1,0 0 1,0 0 0,0-1 0,0 1 0,0 0-1,0-1 1,0 0 0,0 1 0,0-1 0,0 0 0,0 0-1,0 0 1,0-1 0,3 1 0,4-2 32,0-1 1,0 0 0,-1 0-1,12-6 1,-15 7-47,55-27 49,83-53 0,-104 58-118,63-30 1,-100 53 44,1 0-1,0 0 1,0 0 0,0 0-1,-1 0 1,1 1-1,0-1 1,0 1 0,0 0-1,4 0 1,-6 0 16,0 1 0,1-1 0,-1 0 0,0 1 0,0-1 0,1 1 0,-1-1 1,0 1-1,0-1 0,0 1 0,0 0 0,0 0 0,0 0 0,0 0 0,0-1 0,0 1 0,0 1 0,0-1 0,0 0 0,-1 0 1,1 0-1,0 0 0,0 2 0,0 0-11,0 1-1,-1-1 1,1 0 0,0 0 0,-1 1 0,0-1 0,0 0-1,0 1 1,0-1 0,-1 0 0,1 0 0,-1 1 0,-1 2-1,-3 9 114,-10 21 0,3-8-58,10-21-27,0-4 21,1 0-1,-1 0 0,1 0 1,0 0-1,0 1 1,0-1-1,1 0 0,-1 1 1,1-1-1,0 4 0,0-7-29,0 1-1,1-1 0,-1 0 0,0 0 0,1 0 0,-1 1 1,1-1-1,-1 0 0,0 0 0,1 0 0,-1 0 0,1 0 1,-1 0-1,0 0 0,1 0 0,-1 0 0,1 0 0,-1 0 1,0 0-1,1 0 0,-1 0 0,1 0 0,-1 0 0,0 0 1,1 0-1,-1 0 0,1-1 0,12-5 6,-10 5-5,31-17-73,-1-1-1,36-26 0,-35 21 107,-25 19-94,0-1-1,13-5 0,-19 10 37,0 0 0,1-1 1,-1 1-1,0 1 0,1-1 1,-1 0-1,1 1 0,-1 0 1,7 0-1,-8 0 6,0 1-1,-1-1 1,1 1-1,0 0 1,0 0-1,-1 0 1,1 0-1,0 0 1,-1 0-1,1 0 1,-1 0-1,0 1 1,1-1 0,-1 1-1,0-1 1,0 1-1,1 1 1,1 1 11,-1 0 0,0 0 1,0 0-1,-1 0 0,1 0 1,0 4-1,1 12 60,0 1 0,-2 36 0,-1-46-12,0-10-40,0 0 1,0 1-1,0-1 0,0 0 1,0 0-1,0 1 1,0-1-1,1 0 0,-1 0 1,0 0-1,1 0 1,-1 0-1,1 1 0,0-1 1,-1 0-1,1 0 1,0 0-1,-1 0 0,1 0 1,0-1-1,0 1 1,0 0-1,0 0 0,0 0 1,0-1-1,0 1 1,0-1-1,0 1 0,0-1 1,0 1-1,0-1 1,1 1-1,-1-1 0,0 0 1,0 0-1,0 0 1,1 0-1,1 0 0,4 0 18,1-1 0,0 1-1,0-2 1,14-4-1,-14 4-35,210-65-111,-169 49 79,-1-3 0,61-37 0,-101 54 41,-1-1-1,0 0 1,0 0 0,0 0-1,-1-1 1,0 0 0,0 0-1,9-11 1,-23 26-31,0-1-1,0 1 1,-1-2 0,-14 12 0,6-6 81,-21 17-10,12-9-174,-27 26 0,48-42 126,1 1 0,0-1-1,0 1 1,-5 8 0,8-11 25,-1 0 0,1-1 0,0 1 0,0 0 0,0 0 0,0-1 0,1 1 0,-1 0 0,1 0 0,0 0 0,0 0 0,0 5 0,1-7-5,-1 0-1,0 0 1,1 0 0,-1 0-1,1 0 1,-1 0 0,1 0-1,0 0 1,-1-1 0,1 1-1,0 0 1,0-1 0,-1 1-1,1 0 1,0-1 0,0 1 0,0-1-1,0 1 1,0-1 0,0 1-1,0-1 1,0 0 0,0 0-1,0 1 1,0-1 0,0 0-1,0 0 1,0 0 0,0 0-1,0 0 1,2-1 0,2 1 29,1-1 0,0 1 1,-1-1-1,12-4 0,-8 1-49,1 0 0,-1-1-1,1 0 1,-1-1-1,-1 0 1,1 0-1,-1-1 1,0 0 0,-1 0-1,8-10 1,-5 5-13,-1-1-1,0 0 1,0-1 0,-2 0 0,0 0-1,5-15 1,4-1 14,-14 26-9,-3 13-174,-7 16 173,-7 30 0,1-3 31,-35 161 123,35-138-59,-4-1 0,-33 89-1,29-108 100,-43 74 0,54-109-132,-2-2 0,0 1 0,0-2 0,-2 0 0,0 0 0,-35 27 0,47-41-43,0-1 1,0 0-1,0-1 0,0 1 1,0 0-1,0-1 0,-1 0 0,1 0 1,-1 0-1,1 0 0,-1 0 1,1-1-1,-1 0 0,1 1 1,-1-1-1,1 0 0,-7-2 0,5 1-11,0-1 0,-1 1 0,1-1 0,0-1 0,0 1 0,0-1-1,0 0 1,1 0 0,-1 0 0,-6-7 0,5 4-51,1 0 1,0 1-1,0-1 0,1-1 1,-1 1-1,2-1 0,-1 0 1,-5-13-1,2-1-2,-7-39 0,13 55 44,0 0 1,1-1-1,-1 1 0,1 0 0,1-1 0,-1 1 1,1-1-1,0 1 0,0 0 0,0-1 0,1 1 1,0 0-1,0 0 0,0 0 0,1 0 0,-1 1 1,1-1-1,0 1 0,1-1 0,-1 1 1,1 0-1,0 0 0,-1 1 0,6-4 0,7-5 25,0 1-1,1 0 0,0 2 0,1 0 1,28-10-1,51-17 59,54-21-81,-110 40 198,65-41 0,-38 15 86,213-140 359,-279 181-622,23-16 47,23-22 0,-42 35-29,-1 0 0,1-1 0,-1 0 0,0 0 1,-1 0-1,1-1 0,-1 1 0,-1-1 0,6-13 0,-8 18-13,-1 0-1,1 0 1,-1 0-1,1 0 0,-1 0 1,0-1-1,1 1 1,-1 0-1,0 0 1,-1 0-1,1 0 0,0 0 1,-1 0-1,1-1 1,-1 1-1,1 0 0,-1 0 1,0 0-1,0 1 1,0-1-1,0 0 0,0 0 1,0 0-1,-1 1 1,1-1-1,-1 0 0,1 1 1,-1 0-1,0-1 1,1 1-1,-1 0 0,0 0 1,0 0-1,0 0 1,-2-1-1,-4-1 27,1 1-1,0 0 1,-1 0-1,1 1 1,-1 0 0,0 1-1,1-1 1,-1 2-1,0-1 1,-12 3-1,14-2-41,0 0 1,0 0-1,1 1 0,-1 0 0,1 0 0,-1 0 0,1 0 0,0 1 0,0 0 0,0 1 0,0-1 0,0 1 1,1-1-1,-7 8 0,10-9 21,0-1 0,0 1 0,0-1 0,1 1 0,-1 0 0,0-1-1,1 1 1,-1 0 0,1 0 0,0 0 0,-1-1 0,1 1 0,0 0 0,0 0 0,0 0 0,0-1 0,1 1 0,-1 0 0,0 0 0,1 0 0,-1-1 0,1 1 0,1 2 0,0 1 34,1 1-1,1-1 1,-1 0 0,1 0 0,8 9 0,11 8 74,1-2 0,1 0 0,52 30 0,-63-41-115,11 6-512,0-1 0,1-1-1,30 10 1,-41-17-52,1-2 0,0 0 0,0 0 0,0-2-1,0 0 1,0-1 0,22-1 0,33-7-5863,17-2 1936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11.898"/>
    </inkml:context>
    <inkml:brush xml:id="br0">
      <inkml:brushProperty name="width" value="0.05" units="cm"/>
      <inkml:brushProperty name="height" value="0.05" units="cm"/>
    </inkml:brush>
  </inkml:definitions>
  <inkml:trace contextRef="#ctx0" brushRef="#br0">58 407 2656,'-1'-2'129,"1"0"0,0 0 1,0 0-1,0 0 0,0 1 0,0-1 1,0 0-1,1 0 0,-1 0 1,1 0-1,-1 0 0,1 0 0,1-3 1,3-8 1654,-4 10-1384,-1-1 0,0 1 0,0 0 0,0-1-1,-1 1 1,1 0 0,-1 0 0,-1-4-1,-1-9 1902,2 14-1827,-3 4-244,-2 8-214,4-3 43,1 1-1,0-1 1,0 1-1,0 15 1,-1 8 139,-7 152 762,7-130-510,-11 59 1,7-69-165,1-1 0,3 72 1,2-104-191,2 5 32,-1 1 0,-1-1 0,-3 27-1,-1-29 498,4-27 681,1-7-709,-2-21-28,1-5-235,9-84 1,16-36-271,3-44-118,1 31 10,-23 155 50,1 1 1,1-1-1,1 1 1,1 1 0,16-28-1,-21 45-46,-1 0 1,1 0-1,0 0 1,1 0-1,-1 1 1,1 0-1,0 0 1,1 1-1,-1-1 1,1 1-1,-1 1 0,1-1 1,1 1-1,-1 0 1,0 1-1,1 0 1,-1 0-1,1 1 1,-1 0-1,11-1 1,-11 2 34,1 0 1,0 0 0,0 1 0,0 0 0,0 0 0,0 1 0,0 0 0,0 0 0,-1 1 0,0 0 0,1 0 0,-1 1 0,0 0 0,0 0-1,-1 0 1,1 1 0,-1 0 0,0 1 0,7 8 0,-6-5 1,-1 0 0,-1 0-1,1 1 1,-1 0 0,-1 0 0,0 1-1,-1-1 1,1 1 0,-2 0 0,3 21-1,-3-4 20,-1 1 0,-1-1-1,-5 29 1,3-35 45,0 0 1,-2-1 0,0 1 0,-1-1-1,-2 0 1,-11 27 0,11-34-26,-1-1-1,0 0 1,-1 0 0,-10 11 0,13-17-15,-1 0 0,0 0 0,-1-1 0,1 0 0,-1 0 0,0-1-1,-16 8 1,12-8 46,0-1-1,-1-1 1,1 0-1,-1 0 0,0-2 1,0 1-1,0-2 1,1 0-1,-1 0 1,-13-3-1,-28-1-658,61 6 565,0 0-1,0 0 1,0 0 0,0 1-1,-1 0 1,1 1 0,6 3-1,0 2 49,-1 0-1,1 0 1,-1 1-1,14 16 1,38 50 79,-55-63-100,11 20-1,-14-23 32,1 1 0,-1-1 0,14 14 0,-18-21 15,1 1 1,0-1 0,0 0 0,0 0-1,1 0 1,-1 0 0,1-1 0,0 1-1,-1-1 1,1 0 0,0 0 0,0 0-1,0-1 1,1 0 0,-1 1 0,5-1-1,0 0-25,-1-1-1,1 0 1,-1 0-1,1-1 1,0 0-1,-1-1 1,0 0-1,1 0 1,-1-1-1,0 0 1,0 0 0,9-6-1,-8 3 45,59-40 236,-60 39-262,0 0 0,-1 0 0,0 0 0,0-1 1,-1 0-1,7-11 0,-5 6 35,-1-1 0,8-20 0,-13 28-69,0 0 0,0 0 0,-1 0 0,0 0 0,0-1 0,-1 1 0,0 0 0,-1-10 0,1 13-17,-1-5 21,0 0 0,0 1 0,0-1 0,-1 1 0,-4-11 0,5 17-20,1 0 0,-1 0 1,1 0-1,-1 0 0,0 0 0,0 0 0,1 0 1,-1 0-1,0 0 0,0 0 0,0 0 0,0 0 1,0 0-1,0 1 0,0-1 0,0 0 1,-1 1-1,1-1 0,0 1 0,0 0 0,0-1 1,-1 1-1,1 0 0,0-1 0,-1 1 0,1 0 1,0 0-1,0 0 0,-1 0 0,1 0 1,0 1-1,0-1 0,-1 0 0,1 1 0,0-1 1,0 1-1,-1-1 0,1 1 0,0-1 0,-2 2 1,0 1-40,-1-1 0,0 1 0,1 0 1,0 0-1,-1 0 0,1 1 0,0-1 1,1 1-1,-1 0 0,1-1 0,-3 7 1,0-1 28,1 1 1,0-1 0,1 1-1,-3 12 1,5-15 12,0-1-1,1 1 1,0 0-1,0 0 1,0 0-1,1 0 1,0-1 0,0 1-1,1 0 1,0-1-1,0 1 1,5 8 0,0 0 90,2 1 0,0-1 0,19 23 0,-25-35-66,0 1-1,0-1 1,0 0 0,0 0 0,1 0 0,-1 0 0,1 0 0,0-1 0,0 0 0,8 4-1,-9-5 12,0 0 0,0-1 0,1 1-1,-1-1 1,0 1 0,1-1 0,-1 0-1,0 0 1,1-1 0,-1 1 0,0-1-1,1 1 1,-1-1 0,0 0 0,6-3-1,16-9 110,-1-1-1,0-2 0,-1 0 1,28-26-1,33-23 20,-62 49-184,-2 2-39,0 0-1,28-12 1,-41 23 33,1 1 0,-1 0 0,1 0 0,0 1 0,0 0 0,0 0 0,0 1 0,0 0 0,0 0 0,0 1 0,-1 0 0,1 0 0,0 1 0,0 0 0,-1 1 0,1-1 0,7 5 0,2 4-40,-13-8 95,0-1 1,1 1-1,-1 0 0,1-1 1,-1 0-1,1 0 0,0-1 1,-1 1-1,9 0 0,-13-2-15,0 1 0,0-1-1,0 0 1,0 0 0,0 0-1,0 0 1,0 0 0,0 0-1,0 0 1,0-1 0,1 1-1,-1 0 1,0 0 0,0 0 0,0 0-1,0 0 1,0 0 0,0 0-1,0 0 1,0 0 0,0 0-1,0 0 1,0 0 0,0 0-1,0 0 1,1 0 0,-1 0-1,0 0 1,0 0 0,0 0-1,0-1 1,0 1 0,0 0-1,0 0 1,0 0 0,0 0-1,0 0 1,0 0 0,0 0-1,0 0 1,0 0 0,0 0-1,0 0 1,0 0 0,0-1 0,0 1-1,0 0 1,0 0 0,0 0-1,0 0 1,0 0 0,0 0-1,0 0 1,0 0 0,0 0-1,0 0 1,-1 0 0,1 0-1,0-1 1,0 1 0,0 0-1,0 0 1,-6-7 179,-12-6-17,2 4-165,-34-11 1,43 18-43,0 1 0,0-1 1,0 1-1,0 0 0,0 1 1,0 0-1,0 0 0,-11 1 1,4 2-1,0 0-1,0 0 1,1 1 0,-1 1 0,1 0 0,0 1 0,0 1 0,1 0 0,-21 14 0,28-16 39,-1-1-1,1 1 1,0 0 0,0 1 0,0-1 0,1 1 0,0 0-1,0 0 1,0 0 0,1 1 0,0-1 0,0 1 0,1 0-1,0 0 1,0 0 0,0 0 0,1 0 0,0 0 0,0 0-1,1 1 1,1 8 0,-1-9 22,2 1 1,-1 0-1,1 0 1,0 0-1,0-1 1,1 1-1,0-1 1,8 13-1,-10-18-6,0 0-1,1 0 1,-1 0 0,1 0-1,-1 0 1,1-1 0,0 1-1,-1 0 1,1-1 0,0 1-1,0-1 1,0 0 0,1 1-1,-1-1 1,0 0 0,0-1 0,1 1-1,-1 0 1,0 0 0,1-1-1,-1 0 1,1 1 0,-1-1-1,0 0 1,1 0 0,-1 0-1,1-1 1,-1 1 0,1 0-1,-1-1 1,0 0 0,4-1-1,4-3 60,-1 1-1,-1-2 0,1 1 0,15-14 1,29-32 231,-39 34-222,0 0-1,16-27 1,-2 2-187,-19 30 49,-5 8-13,0-1 0,-1 0 0,0 0 0,3-6 1,-8 17 17,0 1 1,1-1 0,0 1-1,0-1 1,0 1 0,1-1-1,0 1 1,0-1-1,1 1 1,-1-1 0,1 1-1,4 9 1,-1-1 85,1 0-1,1 0 1,1-1-1,14 23 1,-17-30-33,0 0 10,0-1-1,0 1 1,11 11-1,-14-17-1,0 0-1,0 0 0,0 0 0,0 0 1,1 0-1,-1 0 0,0-1 1,1 1-1,-1 0 0,0-1 0,1 1 1,-1-1-1,1 1 0,-1-1 0,1 1 1,-1-1-1,1 0 0,-1 0 0,1 0 1,-1 0-1,1 0 0,-1 0 0,1 0 1,-1-1-1,1 1 0,1-1 0,1-1 20,0-1 0,0 1 0,0 0 0,-1-1 0,1 0 0,-1 0 0,0 0 0,4-4 0,22-33 52,-9 13 78,-7 11-160,0 0-1,1 1 0,0 0 0,1 1 0,1 1 1,23-15-1,-28 21 6,1 1-1,-1 1 1,1 0 0,0 1-1,0 0 1,1 1 0,17-3-1,-2-1-132,-53 19-69,19-10 180,0 0 0,0 1 1,0 0-1,1-1 0,-1 2 0,1-1 0,0 1 1,0 0-1,0 0 0,0 0 0,1 0 0,-1 1 1,1 0-1,0 0 0,1 0 0,-1 0 1,1 1-1,0 0 0,0-1 0,1 1 0,0 0 1,0 0-1,0 0 0,1 0 0,0 1 0,-1 11 1,2-11 27,1 0 1,0 0-1,0 0 1,1 0-1,0-1 1,0 1 0,0 0-1,1-1 1,0 1-1,1-1 1,-1 0-1,1 0 1,0-1-1,1 1 1,-1-1 0,1 0-1,0 0 1,9 7-1,-9-8-8,2 1-1,-1-1 0,0 0 1,1-1-1,0 1 0,0-1 0,0-1 1,0 1-1,0-1 0,1 0 1,-1-1-1,0 0 0,1 0 1,-1-1-1,1 0 0,0 0 1,9-2-1,-4-1 29,0 0 1,0-1-1,-1-1 1,1 0 0,-1-1-1,0 0 1,-1-1-1,1 0 1,-2-1-1,17-14 1,18-19 266,62-70 0,-85 83-307,-1 0-1,-1-2 1,-2 0-1,19-40 1,53-155 285,-40 95-328,-19 41 9,-22 68-10,5-15-195,-13 34 228,0 0 1,-1-1 0,0 1 0,1 0 0,-1-1-1,0 1 1,0-1 0,0 1 0,-1 0-1,1-1 1,0 1 0,-1 0 0,0-3 0,0 4 10,1 1 1,0-1 0,-1 1-1,1-1 1,0 1 0,-1-1-1,1 1 1,0 0 0,-1-1 0,1 1-1,-1-1 1,1 1 0,-1 0-1,1 0 1,-1-1 0,1 1-1,-1 0 1,1 0 0,-1-1-1,1 1 1,-1 0 0,1 0-1,-1 0 1,1 0 0,-1 0 0,0 0-1,1 0 1,-1 0 0,1 0-1,-2 0 1,-18 7-92,14-3 64,-1 0-1,1 1 0,0-1 1,1 1-1,-1 0 0,1 1 0,0-1 1,0 1-1,1 0 0,0 0 1,0 1-1,-4 8 0,-3 10-35,1 0 1,-8 29-1,16-47 55,-14 49-2,2 0 0,3 1-1,3 1 1,-3 96 0,11-131 47,2-1 0,0 1 0,6 25 0,-4-35-7,-1 1-1,2-1 1,0 0-1,0 0 1,1 0-1,10 14 1,-14-24-4,1 1-1,0-1 1,-1 1-1,2-1 1,-1 0 0,0 0-1,1 0 1,4 3 0,-6-5 6,0 0 0,0 0 0,0 0 1,0-1-1,0 1 0,0 0 1,0-1-1,1 1 0,-1-1 0,0 0 1,0 0-1,1 0 0,-1 0 1,0 0-1,0 0 0,1-1 0,-1 1 1,3-2-1,22-8 177,1-2 1,42-26-1,49-40-124,-118 77-81,16-11-36,-6 4-57,0 0 0,0 1 1,19-8-1,-30 15 88,0-1 1,1 1-1,-1 0 0,0 0 1,1 0-1,-1 0 0,0 0 1,0 0-1,1 0 0,-1 0 1,0 0-1,1 0 0,-1 0 1,0 0-1,1 0 0,-1 0 1,0 0-1,0 1 0,1-1 1,-1 0-1,0 0 0,0 0 1,1 0-1,-1 0 0,0 1 1,0-1-1,1 0 0,-1 0 1,0 0-1,0 1 0,0-1 1,0 0-1,1 0 0,-1 1 1,0-1-1,0 0 0,0 0 1,0 1-1,0-1 0,0 0 1,0 1-1,1-1 0,-1 0 1,0 0-1,0 1 0,0-1 1,0 0-1,0 1 1,-1-1-1,1 0 0,0 0 1,0 1-1,-3 22-65,2-17 27,-3 15-17,3-15 54,-1 0 1,1 1-1,1-1 1,-1 0 0,1 9-1,2-2 39,0-1-1,0 1 1,1-1 0,8 19-1,-9-26-7,0 0-1,0 0 1,1 0-1,0 0 1,0-1-1,0 1 1,0-1-1,1 0 1,-1 0-1,1 0 1,0-1-1,0 1 0,7 3 1,-9-6-6,1 0-1,-1 0 1,0 0 0,0-1-1,1 1 1,-1-1 0,0 0-1,1 1 1,-1-1 0,1 0 0,-1 0-1,0-1 1,1 1 0,-1 0-1,0-1 1,1 0 0,-1 1-1,0-1 1,0 0 0,0 0-1,0 0 1,1 0 0,-2-1 0,4-1-1,4-4 46,0-1-1,0 0 1,12-14-1,-14 14-31,3-3 30,0-1 0,-1 0 1,14-26-1,-20 34-61,-1-1-1,0 1 0,0-1 1,0 1-1,-1-1 0,0 1 0,0-1 1,0 0-1,0 0 0,-1 0 1,0 0-1,0 1 0,0-1 1,0 0-1,-3-9 0,3 13-7,0 1 0,0 0 0,0-1 0,0 1-1,0-1 1,0 1 0,0 0 0,-1-1 0,1 1 0,0 0-1,0-1 1,0 1 0,-1 0 0,1-1 0,0 1 0,0 0-1,-1-1 1,1 1 0,0 0 0,-1 0 0,1 0 0,0-1-1,-1 1 1,1 0 0,0 0 0,-1 0 0,1 0 0,-1-1-1,1 1 1,0 0 0,-1 0 0,0 0 0,0 1-6,0-1 0,0 0 0,0 1 0,0-1 0,1 1 0,-1-1 0,0 1 0,0-1 0,0 1 0,1 0 0,-1 0 0,-1 1 0,-1 1-33,0 2 0,0-1 0,0 0 0,-2 5 0,3-2 59,0 1 0,0-1 1,0 0-1,1 1 1,0-1-1,1 1 1,0-1-1,0 1 0,0-1 1,1 1-1,0-1 1,1 1-1,0-1 1,0 0-1,0 0 0,1 0 1,0 0-1,7 11 1,-9-15 6,1 0 1,-1-1 0,1 1 0,0-1 0,0 1 0,0-1 0,0 0 0,1 0-1,-1 0 1,1 0 0,-1 0 0,1-1 0,-1 1 0,1-1 0,0 1 0,0-1-1,0 0 1,0 0 0,0-1 0,0 1 0,0 0 0,0-1 0,0 0-1,0 0 1,0 0 0,0 0 0,0 0 0,0-1 0,0 1 0,0-1 0,0 0-1,0 0 1,0 0 0,0 0 0,0 0 0,-1-1 0,1 1 0,0-1 0,-1 0-1,5-3 1,-2-1 51,1-1 0,-1 0 0,0 0 0,0 0 1,-1-1-1,5-9 0,-7 12-59,0 0 0,0 0 0,-1-1 0,0 1 0,0 0 0,0-1 0,0 1 0,-1-1 0,0 1 1,0 0-1,-1-10 0,0 12-17,1 0 1,-1 0 0,0 0 0,0 0-1,0 1 1,0-1 0,-1 0-1,1 1 1,-1-1 0,1 1-1,-1-1 1,0 1 0,0 0 0,0-1-1,0 1 1,-1 0 0,1 1-1,-1-1 1,1 0 0,-1 1 0,-4-3-1,1 2-26,-1 0-1,1 1 0,-1 0 0,0 0 1,1 1-1,-1-1 0,0 2 1,0-1-1,1 1 0,-8 1 0,-27 1-3,53-5 66,0 0 0,16-6 0,21-5-108,-45 12 89,123-20 133,-108 18-216,1 2-1,-1 1 0,0 0 1,32 5-1,-49-4 64,1-1 0,0 1 0,0 0 0,0 0 0,-1 0 0,1 0 0,0 0 0,-1 0 0,1 1 0,-1-1 0,1 1 0,-1 0 0,0 0 0,0 0 0,0 0 0,0 0 0,3 5 0,-3-4 14,-1-1-1,0 1 1,0 0-1,0 0 0,0 0 1,0 0-1,-1 0 1,0 0-1,1 0 0,-1 0 1,0 1-1,0-1 0,-1 0 1,1 0-1,-1 0 1,0 3-1,0-4 36,1-2-29,-1 1 1,1-1-1,0 0 0,0 1 1,0-1-1,-1 1 0,1-1 1,0 1-1,0-1 0,0 0 1,0 1-1,0-1 0,0 1 1,0-1-1,0 1 0,0-1 1,0 1-1,0-1 0,0 1 0,0-1 1,0 0-1,0 1 0,0-1 1,1 1-1,-1-1 0,0 1 1,0-1-1,1 0 0,-1 1 1,0-1-1,0 0 0,1 1 1,-1-1-1,4 0 75,0-1 0,-1-1 0,0 1 0,1 0-1,3-3 1,6-2-84,75-35 93,-6 2-285,-80 38 171,-1 1 1,0-1 0,1 0-1,-1 1 1,1-1 0,-1 1-1,1 0 1,0-1 0,-1 1-1,1 0 1,-1 0 0,1 0 0,0 0-1,-1 0 1,1 0 0,-1 1-1,1-1 1,-1 1 0,1-1-1,-1 1 1,1-1 0,-1 1-1,1 0 1,-1-1 0,0 1-1,1 0 1,1 2 0,-1 0 4,0 0 0,0-1 0,0 1 0,-1 0 0,1 1 0,-1-1 0,0 0 0,0 0 0,0 0 0,0 1 1,0 3-1,0 0 36,2 1-1,-1-1 1,0 0 0,1 0 0,1-1 0,-1 1 0,5 6 0,0 1 171,-7-13-173,-1 0 0,1 0 0,0 0 0,-1-1 0,1 1 0,0 0 0,-1 0 0,1 0 0,0 0-1,0-1 1,0 1 0,0 0 0,0-1 0,0 1 0,0-1 0,0 1 0,0-1 0,0 1 0,0-1 0,0 0 0,0 1 0,0-1 0,0 0 0,0 0 0,1 0 0,-1 0 0,0 0 0,0 0 0,0 0-1,0-1 1,0 1 0,0 0 0,2-1 0,2-1 25,1-1 0,-1 0 0,0 0 0,-1 0-1,7-5 1,-1 1 32,165-132 182,-169 134-285,1-1-1,0 0 0,1 0 0,13-7 1,-20 12 17,1 0 0,-1 0 0,1 1 0,-1-1 0,1 0 0,-1 1 0,1 0 1,0-1-1,-1 1 0,1 0 0,0 0 0,-1 0 0,1 0 0,0 0 0,-1 0 1,1 0-1,0 0 0,-1 1 0,1-1 0,0 1 0,-1-1 0,1 1 0,-1 0 1,1 0-1,-1-1 0,2 3 0,-2-2 0,0 1-1,1-1 1,-1 1 0,0-1 0,-1 1 0,1 0-1,0 0 1,0-1 0,-1 1 0,1 0-1,-1 0 1,1 0 0,-1 0 0,0 0-1,0 0 1,0-1 0,0 1 0,0 0 0,0 0-1,-1 0 1,1 0 0,-1 0 0,1 0-1,-2 1 1,1 3 28,-2 0-1,1 0 0,-1 0 1,1 0-1,-8 10 1,0-3 20,-1-1 1,0 0 0,-24 21 0,28-28 8,0 0 0,-1 0 0,1-1 0,-1 0 0,1 0 0,-1-1 0,-1 0 0,1 0 0,-9 1 0,3-3-74,7 1 86,18 0-10,95 2-19,-20-2-30,84 7 168,-157-9-1092,24 5 0,-30-4-785,-6-1 1301,6 2-1266,-5 11-5480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12.223"/>
    </inkml:context>
    <inkml:brush xml:id="br0">
      <inkml:brushProperty name="width" value="0.05" units="cm"/>
      <inkml:brushProperty name="height" value="0.05" units="cm"/>
    </inkml:brush>
  </inkml:definitions>
  <inkml:trace contextRef="#ctx0" brushRef="#br0">100 88 8128,'-63'-33'3680,"40"15"-3168,14 11-96,9 2-320,-5-4-32,5 6-32,9-9-4000,10 12 2176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19.181"/>
    </inkml:context>
    <inkml:brush xml:id="br0">
      <inkml:brushProperty name="width" value="0.05" units="cm"/>
      <inkml:brushProperty name="height" value="0.05" units="cm"/>
    </inkml:brush>
  </inkml:definitions>
  <inkml:trace contextRef="#ctx0" brushRef="#br0">186 1039 3072,'-2'1'9326,"-11"7"-7611,-22 17-2180,26-17 521,-12 10 183,1 2 0,-19 23 0,33-37-95,1 1 1,1 0-1,-1 1 0,1-1 1,0 1-1,1 0 1,-1 0-1,2 0 1,-1 0-1,1 0 1,-1 13-1,2-15-27,1 0 0,0 0 0,0 0 1,1 1-1,0-1 0,2 7 0,-3-11-67,1 0 0,0 0 0,-1 0 0,1 0 0,0 0 1,0 0-1,0 0 0,1 0 0,-1 0 0,0 0 0,1-1 0,-1 1 0,1-1 0,-1 1 0,1-1 1,0 1-1,0-1 0,0 0 0,0 0 0,2 1 0,0-1 53,-1 0 0,1 0 0,0-1-1,0 0 1,0 0 0,0 0 0,0 0 0,0 0-1,0-1 1,6-1 0,39-15 427,-44 16-490,28-13 52,1-1-1,-2-2 1,0 0-1,-1-3 1,-1 0-1,31-29 0,-44 28-28,-15 18-150,-1 1-1,1-1 1,1 0-1,-1 1 1,0 0 0,3-3-1,-5 7 32,-1-1-1,0 1 1,0 0-1,1 1 1,0-1-1,-1 0 1,1 0-1,0 0 1,0 4-1,0-2 14,-2 4 83,2-1-1,-1 0 0,1 1 1,1-1-1,-1 1 1,1-1-1,0 0 1,1 0-1,0 1 1,0-1-1,1 0 1,-1-1-1,1 1 1,1 0-1,-1-1 1,1 0-1,1 0 0,-1 0 1,6 6-1,-6-8 66,-1-1 0,1 0-1,0 1 1,1-1-1,-1-1 1,9 5-1,-12-6-69,1 0-1,0-1 1,0 1-1,0-1 1,-1 1-1,1-1 1,0 0-1,0 0 1,0 0-1,0 0 1,0 0-1,-1 0 1,1 0-1,0-1 1,0 1-1,0-1 1,-1 1-1,1-1 1,0 0-1,0 1 1,-1-1-1,3-2 1,3-2 30,0-1 1,-1 0 0,0 0 0,0 0-1,0-1 1,-1 0 0,0 0 0,0 0-1,-1-1 1,7-15 0,-6 11-100,-1 0 0,-1 0 0,0 0 0,-1-1 0,0 1 0,0-25 0,-2 10-638,43 32 635,-13-4 56,0-2 0,-1-1 0,42-7 0,-24 2-10,-45 7-11,42-5 95,-1-2 0,59-17 0,-98 23-112,0-1-1,1 1 0,-1 0 0,0 1 0,1-1 1,-1 1-1,1 0 0,5 0 0,-9 0 10,0 0 0,0 1 0,1-1 0,-1 0 0,0 1-1,0-1 1,0 1 0,0-1 0,0 1 0,0-1 0,0 1 0,0 0-1,0-1 1,0 1 0,0 0 0,0 0 0,0 0 0,-1 0-1,1 0 1,0 0 0,-1 0 0,1 0 0,-1 0 0,1 0 0,-1 0-1,1 0 1,-1 0 0,0 0 0,1 1 0,-1-1 0,0 0-1,0 0 1,0 0 0,0 3 0,-1 3 8,1 1 0,-2-1 0,1 1 0,-1-1 1,-3 10-1,2-8 2,0 0 0,1 0 0,-1 10 0,2-15 12,1 0-1,0-1 1,0 1-1,0 0 1,1 0-1,0-1 1,-1 1-1,1-1 0,0 1 1,0 0-1,1-1 1,-1 0-1,1 1 1,2 3-1,-2-5 37,0 0 0,0 1 0,0-1 0,0 0 0,1 0 0,-1 0 0,1-1 0,-1 1 0,1 0 0,-1-1 0,1 0-1,0 1 1,0-1 0,0 0 0,-1-1 0,1 1 0,0 0 0,4-1 0,-2 0-19,0 0 1,-1 0-1,1-1 0,0 0 1,-1 0-1,1 0 0,-1-1 1,1 1-1,-1-1 0,1 0 1,-1 0-1,6-5 0,6-4 81,23-21-1,-36 30-85,17-17 26,-1 0 1,-1-2-1,19-26 0,38-69 80,106-197-136,-149 261-73,-12 21 22,-1 0 0,26-63 0,-41 78-357,-4 16 397,0-1 0,0 1 0,0 0-1,0 0 1,0-1 0,0 1 0,0 0 0,0-1-1,0 1 1,0 0 0,0 0 0,0-1-1,0 1 1,0 0 0,-1 0 0,1-1 0,0 1-1,0 0 1,0 0 0,0 0 0,0-1-1,-1 1 1,1 0 0,0 0 0,0 0 0,0-1-1,-1 1 1,1 0 0,-2 0-18,1 1 1,-1-1-1,0 1 0,1-1 1,-1 1-1,1 0 1,0 0-1,-1-1 0,1 1 1,-1 0-1,1 0 0,0 1 1,0-1-1,0 0 1,0 0-1,0 0 0,-1 2 1,-12 13-42,1 1 1,1 0 0,-13 24 0,-28 65 178,20-26-113,3 2-1,-33 147 0,62-225 8,-2 7 44,1 1 0,0-1 1,1 1-1,-1 19 0,2-29-18,0 0 1,1 0-1,-1 0 1,0 0-1,0 0 1,1 0-1,-1 0 1,1 0-1,0 0 1,0 0-1,-1-1 1,1 1-1,0 0 1,1 0-1,-1-1 0,0 1 1,0 0-1,1-1 1,-1 0-1,1 1 1,-1-1-1,1 0 1,0 1-1,-1-1 1,1 0-1,0 0 1,0-1-1,0 1 1,0 0-1,0-1 0,0 1 1,0-1-1,0 1 1,3-1-1,2 0 14,0 0 0,-1-1-1,1 0 1,0 0 0,0-1 0,-1 0-1,1 0 1,-1 0 0,1-1-1,-1 0 1,0 0 0,11-8-1,-2 0 8,0-1-1,-1 0 1,18-20-1,-17 14-24,-1 0-1,-1 0 1,20-40-1,-32 56-17,79-162 27,-55 107-19,65-148 18,-5-3-81,-25 50-96,-4 12 71,-49 124-359,-6 19 17,-4 17 183,3-14 236,-20 68-180,5-16 172,-52 183-59,-28 135 562,27-89 6,58-247-352,5-21 50,1 1-1,0-1 1,1 1 0,-2 23 0,6-39-139,0-1 1,0 0-1,1 1 1,-1-1-1,0 1 1,1-1-1,0 1 1,-1 0-1,5-4 1,8-13 97,18-51-225,-18 35 34,1-2 35,-14 35-68,0-1 0,1 1 0,-1-1 0,1 1 0,-1 0 0,1-1 0,0 1 0,0 0 0,4-3 0,-6 5 61,1 0 0,-1 0-1,0-1 1,1 1 0,-1 0 0,0 0 0,0 0-1,1 0 1,-1 0 0,0 0 0,1 0 0,-1 0-1,0 0 1,0 0 0,1 0 0,-1 1 0,0-1-1,1 0 1,-1 0 0,0 0 0,0 0 0,1 0-1,-1 0 1,0 1 0,0-1 0,1 0 0,-1 0-1,0 0 1,0 1 0,0-1 0,1 0 0,-1 0-1,0 1 1,0-1 0,0 0 0,0 0 0,0 1-1,6 11-54,1 15 61,1 0 40,0-1 1,16 33-1,-15-39-16,-7-14-22,0-1-1,1 1 0,0-1 1,0 0-1,0 0 1,0 0-1,1 0 0,0-1 1,7 7-1,-8-8-59,1 0-1,0-1 1,0 0-1,0 0 1,0 0-1,0 0 1,5 1-1,-7-3-182,-1 1-1,0-1 0,1 0 1,-1 0-1,1 0 0,-1 0 1,1 0-1,-1 0 0,1 0 1,-1-1-1,2 1 1,-2-1-117,0 1 0,0-1 0,0 1 0,0-1 1,0 1-1,-1-1 0,1 0 0,0 1 1,0-1-1,-1 0 0,1 0 0,0 0 1,-1 1-1,1-1 0,-1 0 0,1 0 1,0-2-1,1-11-5076,3 1 1745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46.307"/>
    </inkml:context>
    <inkml:brush xml:id="br0">
      <inkml:brushProperty name="width" value="0.05" units="cm"/>
      <inkml:brushProperty name="height" value="0.05" units="cm"/>
      <inkml:brushProperty name="color" value="#004F8B"/>
    </inkml:brush>
  </inkml:definitions>
  <inkml:trace contextRef="#ctx0" brushRef="#br0">0 898 4064,'4'0'3949,"-4"0"-3904,1 0 86,0 0 0,0 0 0,-1 1-1,1-1 1,0 0 0,0 0-1,0 0 1,-1 0 0,1 0 0,0 0-1,0 0 1,0 0 0,-1 0-1,1 0 1,0 0 0,0-1-1,-1 1 1,2-1 0,16-6 1083,-16 6-1040,6-3 106,-1 0-1,1 0 0,-1-1 0,0-1 0,0 1 1,0-1-1,-1 0 0,0-1 0,0 1 1,-1-1-1,0 0 0,0-1 0,5-11 1,28-48 311,50-87-39,-60 110-575,43-53 1,-11 26-17,-12 16 157,64-96 0,-106 141-80,0-1-1,-1 0 0,0 0 0,5-15 0,-9 20-49,1-1 1,-1 1-1,0-1 0,0 0 0,0 1 1,-1-1-1,0 0 0,-2-11 0,2 17 4,0 1 0,0-1 0,-1 0-1,1 1 1,0-1 0,0 0-1,0 1 1,0-1 0,-1 0 0,1 1-1,0-1 1,-1 1 0,1-1-1,0 1 1,-1-1 0,1 1-1,-1-1 1,1 1 0,-1-1 0,1 1-1,-1-1 1,1 1 0,-1 0-1,0-1 1,1 1 0,-1 0-1,1-1 1,-1 1 0,0 0 0,1 0-1,-1 0 1,0 0 0,1-1-1,-1 1 1,0 0 0,1 0-1,-1 0 1,0 0 0,1 1 0,-1-1-1,0 0 1,1 0 0,-1 0-1,0 0 1,1 1 0,-1-1 0,1 0-1,-2 1 1,-2 1-19,0 1-1,0-1 1,1 1 0,-1 0-1,-6 5 1,-19 25-103,1 1 0,-31 49 1,53-72 129,1-1 0,-1 1 0,1 0 0,1 0 0,0 0 0,1 0 0,0 1 0,1-1 0,-1 15 0,1-8 0,2 0 0,0-1 0,1 1 0,1 0 0,6 24 0,-6-30 15,5 19-15,16 44 0,-20-66 31,1-1-1,0 1 1,0-1-1,1 0 0,0-1 1,1 1-1,-1-1 1,1 0-1,13 11 0,-16-15 38,1-1-1,-1 0 1,1 0-1,-1 0 0,1-1 1,0 1-1,0-1 0,0 0 1,0 0-1,0 0 0,0 0 1,0-1-1,0 0 0,0 0 1,0 0-1,0 0 1,0-1-1,0 1 0,0-1 1,0 0-1,0 0 0,0-1 1,-1 1-1,1-1 0,0 0 1,5-3-1,2-3 42,-1 0 1,0-1-1,0 0 1,0-1-1,-2 0 0,14-19 1,37-73-51,-35 57-79,-17 32 40,0 0 0,7-24-1,-15 24-363,-2 11 51,-1 6 119,-2 10 139,0 0-1,2 0 1,-1 0-1,2 0 1,-4 28-1,2 76-76,5-108 152,2 37 126,-2-42-122,0-1 0,1 0 0,0 0 0,0 0 0,0 0 0,1 0 1,-1 0-1,4 5 0,-4-8-26,-1-1 0,0 1 1,1 0-1,-1-1 0,1 0 1,-1 1-1,1-1 0,-1 1 1,1-1-1,-1 1 0,1-1 1,-1 0-1,1 0 0,-1 1 1,1-1-1,0 0 0,-1 0 1,1 1-1,0-1 0,-1 0 1,1 0-1,0 0 0,-1 0 1,1 0-1,-1 0 0,2 0 1,0-1 25,0 1 1,-1-1-1,1 0 1,0 1 0,-1-1-1,1 0 1,0 0-1,-1 0 1,3-2-1,1-1 34,-1 0-1,1-1 1,-1 0-1,6-8 1,10-22 15,24-62 1,-42 92-63,25-54 49,-23 47-65,0 3-364,-2 22 86,-2 182 279,0-193 18,-1 0 0,1 1 0,0-1 0,-1 0 0,1 0 0,-1 1 0,0-1 0,-1 3 0,-5 16 28,5-12-46,0-1 0,-1 0 0,0 1 0,-1-1 0,-5 8 0,0 2 43,-27 44 154,30-53-171,-1 0 1,-1-1-1,1 1 0,-1-2 1,0 1-1,-1-1 0,0 0 1,0-1-1,-1 0 0,0 0 0,0-1 1,0-1-1,0 1 0,-21 4 1,26-8 3,1 0 1,-1-1 0,0 0-1,0 0 1,1 0 0,-1 0 0,0-1-1,0 0 1,1 0 0,-1 0-1,-7-3 1,-6-1-74,18 5 32,-1 0 0,0 0 0,1 0 0,-1 0 0,1-1 0,-1 1 0,1 0 0,-1 0 0,1-1 0,-1 1 0,1 0 0,-1-1 0,1 1 0,-1 0 0,1-1 0,-1 1 0,1-1 0,-1 0 0,1 1-2,0-1 0,0 1 0,0 0 0,0 0 0,0-1 0,0 1 0,0 0 0,0-1 0,0 1 0,0 0 0,0-1 0,0 1 0,1 0 0,-1-1 1,0 1-1,0 0 0,0 0 0,0-1 0,0 1 0,1 0 0,-1 0 0,0-1 0,1 1 0,16-12-160,-6 7 94,1 1 1,16-5-1,19-7 69,-27 7-34,0-2-1,21-13 1,23-20 229,-2-2 0,60-59 0,101-109 1,-223 213-204,8-8-47,1 1 1,0 0 0,1 1-1,0 0 1,0 0-1,11-5 1,-21 12 32,1 0 0,-1 0 0,1 1 0,-1-1 0,0 0 0,1 1 0,-1-1 0,0 0 0,1 1 1,-1-1-1,0 0 0,1 1 0,-1-1 0,0 1 0,0-1 0,0 1 0,0-1 0,1 0 0,-1 1 0,0-1 0,0 1 0,0-1 0,0 1 0,0-1 0,0 2 0,3 17-118,-2 1 137,-1 0 0,0 0 1,-5 28-1,-15 61 27,18-98-31,-39 154-82,31-134 190,-1 1 1,-2-2-1,-17 31 1,26-52 115,3-8-168,1 0 1,0 0 0,-1 0-1,1 0 1,-1 1-1,1-1 1,-1 0 0,1-1-1,-1 1 1,0 0 0,1 0-1,-1 0 1,0 0 0,0 0-1,0-1 1,0 1 0,0 0-1,-1 0 1,1-2 2,1 0 0,0-1-1,0 1 1,0-1 0,0 1 0,0 0-1,1-1 1,-1 1 0,0 0 0,1-1-1,0-1 1,57-131 70,-16 22-49,46-107-190,-81 204 39,1 1-1,8-13 1,-12 22 30,-1 1 0,1-1 1,0 1-1,0 0 1,0 0-1,1 0 0,-1 0 1,8-4-1,-11 8 35,0-1 1,0 0-1,0 1 0,-1 0 0,1-1 0,0 1 0,0 0 0,0-1 0,0 1 1,0 0-1,0 0 0,0 0 0,0 0 0,0 0 0,0 0 0,0 0 1,0 0-1,0 0 0,0 0 0,0 0 0,0 1 0,0-1 0,0 0 0,0 1 1,-1-1-1,1 1 0,0-1 0,0 1 0,0-1 0,0 1 0,-1 0 1,1-1-1,0 1 0,-1 0 0,1 0 0,0-1 0,-1 1 0,1 0 0,-1 0 1,0 0-1,1 1 0,1 3-14,0 0-1,0 1 1,-1-1 0,0 1 0,1 9-1,-1 5 47,0 0 1,-2-1-1,0 1 0,-2 0 0,0 0 0,-9 31 0,9-39-91,1-6 132,0 0 0,0 0-1,0 0 1,0 0-1,-6 8 1,7-12-52,0-1 0,0 0 0,0 0 0,0 1 0,0-1 0,0 0 0,0 0 0,-1 0 1,1 0-1,0-1 0,-1 1 0,1 0 0,-1-1 0,1 1 0,-1 0 0,1-1 0,-1 0 0,1 1 0,-1-1 1,1 0-1,-1 0 0,0 0 0,1 0 0,-1 0 0,1 0 0,-1 0 0,1-1 0,-3 0 0,-1 0 47,-3-2 21,-5-11-235,13 14 150,0 0 1,0 0 0,0 0-1,-1 0 1,1 0 0,0-1-1,0 1 1,0 0 0,0 0-1,0 0 1,0 0 0,0 0-1,0 0 1,0 0 0,0 0-1,0 0 1,0-1 0,0 1-1,0 0 1,0 0 0,0 0-1,0 0 1,0 0 0,0 0-1,0 0 1,0 0 0,0-1-1,0 1 1,0 0 0,0 0-1,0 0 1,0 0 0,0 0-1,0 0 1,0 0 0,0 0-1,0-1 1,0 1 0,0 0-1,0 0 1,0 0 0,0 0-1,0 0 1,0 0 0,0 0-1,1 0 1,-1 0-1,0 0 1,0 0 0,9-2-128,17 5-33,-16-2 194,-2 0-27,1-1 1,0 0-1,-1-1 0,1 0 1,-1-1-1,0 1 0,1-2 1,-1 1-1,0-1 0,0 0 1,11-7-1,5-4 75,0-2 0,23-20 0,-24 19 32,45-39-66,-57 45-48,0 0 0,0 0-1,13-21 1,-24 32 3,21-36 165,-20 34-169,0 1 0,-1-1 0,1 0 0,0 1 0,-1-1 0,1 0 0,-1 1 0,0-1 0,0 0 0,1 0 0,-1 0 0,0 1 0,-1-1 0,1 0 0,0 0 0,0 1 0,-1-1 0,1 0 0,-2-3 0,1 5-6,0-1-1,1 0 0,-1 0 1,0 1-1,0-1 0,0 1 1,0-1-1,0 1 0,0-1 1,0 1-1,0 0 0,0-1 1,0 1-1,0 0 0,0 0 1,0 0-1,0 0 0,0 0 1,0 0-1,0 0 0,0 0 0,0 0 1,0 0-1,0 1 0,0-1 1,0 0-1,-1 1 0,-3 1-14,1-1-1,-1 1 1,1 0-1,-8 6 1,5-3-10,0 1 0,1 0 0,0 1 0,0 0 0,0 0 0,1 0 0,0 0 0,1 1 0,-6 11 0,5-8 29,0 1-1,1 0 1,0 0-1,1 0 1,1 0-1,-2 16 1,3-20-9,1-1 0,0 1 1,1 0-1,0 0 0,0-1 1,0 1-1,1-1 0,0 1 0,1-1 1,4 11-1,-4-14 28,-1 1 0,1-1 1,0 0-1,0 0 0,1 0 1,-1 0-1,1 0 0,0-1 1,0 0-1,0 1 0,0-2 0,1 1 1,-1 0-1,1-1 0,0 0 1,9 3-1,-5-2 13,-1-2 0,1 1 0,0-1 0,0 0 0,-1-1 1,1 0-1,0 0 0,0-1 0,0 0 0,-1-1 0,1 0 0,10-3 0,-8 0 8,1 0-1,-1 0 1,1-1-1,-2-1 0,1 0 1,-1 0-1,0-1 1,11-11-1,0-3 22,-2-1 1,0-1-1,-1-1 1,21-38-1,-23 34-113,2 0-1,39-46 0,-57 75 46,0 0-1,0 0 0,0 0 0,0 0 1,0-1-1,0 1 0,0 0 0,0 0 1,0 0-1,1 0 0,-1 0 0,0-1 1,0 1-1,0 0 0,0 0 0,0 0 1,1 0-1,-1 0 0,0 0 0,0 0 0,0 0 1,0 0-1,1 0 0,-1 0 0,0-1 1,0 1-1,0 0 0,0 0 0,1 0 1,-1 0-1,0 0 0,0 1 0,0-1 1,0 0-1,1 0 0,-1 0 0,0 0 1,0 0-1,0 0 0,1 0 0,0 9-241,-3 24 208,0-18 17,-2 31 7,-3-1 0,-15 53 0,19-84 44,2-6 38,-1 0 0,0 0 0,0-1 1,-1 1-1,0 0 0,-1-1 1,1 0-1,-1 1 0,-6 6 0,10-13-43,-1 0 0,0 0-1,0-1 1,0 1 0,0 0 0,0 0-1,0 0 1,0-1 0,0 1 0,-1-1-1,1 1 1,0-1 0,0 1 0,0-1-1,-1 1 1,1-1 0,0 0 0,0 0-1,-1 0 1,1 0 0,0 0 0,-1 0-1,1 0 1,0 0 0,0 0 0,-1-1-1,1 1 1,0 0 0,0-1 0,-1 1-1,1-1 1,0 0 0,0 1-1,0-1 1,0 0 0,0 0 0,0 1-1,-1-3 1,0 2-18,1-1-1,0 1 1,0-1 0,0 1-1,0-1 1,0 1-1,1-1 1,-1 0 0,0 1-1,1-1 1,-1 0-1,1 0 1,0 0-1,0 1 1,-1-1 0,1 0-1,0 0 1,0 0-1,1 1 1,-1-1 0,0 0-1,1 0 1,-1 0-1,1 1 1,-1-1 0,1 0-1,0 1 1,2-4-1,1 0-28,1 0-1,0 0 1,0 0-1,0 1 1,1-1-1,0 1 1,0 1-1,0-1 1,13-4 0,-11 3 31,23-8 136,0 1 0,58-14 0,-54 17-1306,63-26 1,-90 33 476,-7 2 347,0-1 1,0 1-1,0 0 0,0-1 0,0 1 0,0 0 1,0-1-1,0 1 0,0-1 0,0 1 0,1-2 0,-19 2-6789,3 7 4175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19.521"/>
    </inkml:context>
    <inkml:brush xml:id="br0">
      <inkml:brushProperty name="width" value="0.05" units="cm"/>
      <inkml:brushProperty name="height" value="0.05" units="cm"/>
    </inkml:brush>
  </inkml:definitions>
  <inkml:trace contextRef="#ctx0" brushRef="#br0">1 55 6976,'0'-21'3168,"47"8"-2752,-9 5 1536,-1 8-1152,21-9 160,-2 9-576,1-4-96,-1 4-192,-8 0-64,-5 9 0,-9-5 96,-6 4-64,-9 1-1856,-5-2 960,-14 2-3392,5 5 2368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19.896"/>
    </inkml:context>
    <inkml:brush xml:id="br0">
      <inkml:brushProperty name="width" value="0.05" units="cm"/>
      <inkml:brushProperty name="height" value="0.05" units="cm"/>
    </inkml:brush>
  </inkml:definitions>
  <inkml:trace contextRef="#ctx0" brushRef="#br0">29 18 7456,'-28'-18'3840,"37"24"-4032,10-3 96,5 2 96,10 2-2112,-1 2 1152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5.376"/>
    </inkml:context>
    <inkml:brush xml:id="br0">
      <inkml:brushProperty name="width" value="0.05" units="cm"/>
      <inkml:brushProperty name="height" value="0.05" units="cm"/>
    </inkml:brush>
  </inkml:definitions>
  <inkml:trace contextRef="#ctx0" brushRef="#br0">214 943 1568,'0'-2'278,"1"0"1,-1 0-1,0 0 1,1 0-1,0 0 1,-1 0-1,1 1 1,0-1-1,1-3 0,-1 4-102,0 0 0,-1 1-1,1-1 1,0 0 0,-1 0-1,1 0 1,-1 0-1,0 0 1,1-1 0,-1 1-1,0 0 1,0 0-1,1 0 1,-1 0 0,0 0-1,0 0 1,0 0-1,-1-1 1,1 1 0,0 0-1,0 0 1,0 0-1,-1 0 1,1 0 0,-1 0-1,1 0 1,-1 0-1,0-1 1,0 1-95,0 0-1,1 1 1,-1-1-1,0 1 1,0 0 0,0-1-1,0 1 1,1 0-1,-1-1 1,0 1 0,0 0-1,0 0 1,0 0-1,0-1 1,0 1-1,-1 1 1,-1-2 170,0 1-137,1 0-1,-1 0 0,1 0 0,-1 1 0,1-1 1,-1 0-1,1 1 0,-1 0 0,1-1 1,-1 1-1,1 0 0,0 0 0,0 1 0,-1-1 1,-3 3-1,-1 3 213,-1-1 0,-11 15 1,5-5 8,-7 5 364,-27 38 0,42-51-601,1 0-1,0 1 1,0 0 0,1 0-1,0 1 1,0-1 0,1 1-1,-3 13 1,6-20-26,-1 1 1,1-1-1,0 0 1,0 0 0,0 0-1,0 0 1,0 0-1,1 0 1,0 0-1,-1 0 1,1 0-1,0 0 1,0 0 0,1-1-1,-1 1 1,1 0-1,-1-1 1,1 1-1,0-1 1,0 1-1,0-1 1,0 0 0,5 4-1,-3-3 29,0 0 0,1-1 0,-1 0-1,1 0 1,0 0 0,0 0 0,0-1-1,0 1 1,0-1 0,0-1 0,0 1 0,0-1-1,0 0 1,6 0 0,27-5 244,-2-1 0,72-22 0,-82 20-288,0-1 0,-1-2 0,0 0 0,0-1 0,-2-2 1,44-31-1,-49 30 12,-1-1 0,-1-1 1,21-27-1,35-60 86,108-212 21,-156 266-160,29-97 0,-32 67-3,18-128 0,-37 199-77,-1 0 0,0 0 0,-1 0 0,0 0 0,-1-12 0,1 21 60,0 0-1,0 0 0,0 0 0,0 0 1,0 0-1,0 0 0,0 0 0,0-1 0,0 1 1,0 0-1,0 0 0,0 0 0,-1 0 1,1 0-1,0 0 0,0 0 0,0 0 1,0 0-1,0 0 0,0 0 0,0 0 1,0 0-1,0 0 0,0 0 0,0 0 0,0-1 1,0 1-1,0 0 0,0 0 0,0 0 1,-1 0-1,1 0 0,0 0 0,0 0 1,0 0-1,0 0 0,0 0 0,0 0 1,0 0-1,0 0 0,0 0 0,0 0 1,0 0-1,-1 0 0,1 0 0,0 0 0,0 0 1,0 0-1,0 1 0,0-1 0,0 0 1,0 0-1,0 0 0,0 0 0,0 0 1,0 0-1,0 0 0,0 0 0,0 0 1,0 0-1,0 0 0,-1 0 0,1 0 0,0 0 1,-6 9-167,-6 15 1,-35 95 303,-44 177 0,43-66 320,19 2-123,15-118-46,9-31 463,5-83-733,0 0 1,0 0-1,0-1 1,0 1-1,1 0 1,-1 0-1,0 0 1,0 0-1,0 0 1,0-1-1,0 1 1,1 0-1,-1 0 1,0 0-1,0 0 1,0 0-1,1 0 1,-1 0-1,0 0 1,0 0-1,0 0 1,1 0-1,-1 0 1,0 0-1,0 0 1,0 0-1,1 0 1,-1 0-1,0 0 1,0 0-1,0 0 1,1 0-1,-1 0 1,0 0-1,0 0 1,0 0-1,0 0 1,1 0-1,-1 0 1,0 1-1,0-1 1,0 0-1,0 0 1,1 0-1,-1 0 1,0 0-1,0 1 1,0-1-1,0 0 1,0 0-1,0 0 1,0 1-1,0-1 1,1 0-1,-1 0 1,0 0-1,0 0 1,0 1-1,0-1 1,0 0-1,0 0 1,0 0-1,0 1 1,10-14 61,-1 0 1,0-1-1,10-22 1,18-49-46,-22 48-48,24-44 1,-28 62-32,0 2 0,1-1 0,17-19 0,-14 26-127,-15 11 167,1 0-1,-1-1 1,1 1-1,-1 0 1,1 0-1,-1 0 1,1 0 0,-1 0-1,1 0 1,-1 0-1,1 0 1,-1 0 0,1 0-1,-1 0 1,1 0-1,-1 0 1,1 1-1,-1-1 1,1 0 0,0 1-1,0 0-5,1 0-1,-1 1 1,0-1 0,0 1-1,0 0 1,0-1 0,0 1-1,-1 0 1,1 0 0,0 0-1,-1-1 1,1 1-1,-1 0 1,0 0 0,0 2-1,2 17-27,0 0 1,-4 35-1,2 24 160,0-71-108,1-1-1,1 1 1,0-1-1,0 0 1,0 0-1,1 1 1,5 8 0,-7-14 2,1-1 1,-1 1 0,1-1 0,0 1 0,-1-1 0,1 0 0,1 0-1,-1 0 1,0 0 0,0 0 0,1 0 0,-1-1 0,1 1-1,-1-1 1,1 0 0,0 1 0,0-1 0,5 1 0,0-1 18,0 0 0,0 0 1,1-1-1,-1 0 0,11-2 1,0-1-13,-1 0 1,0-1 0,0-1 0,0-1 0,0-1-1,-1 0 1,28-16 0,-23 9-9,0-1 0,-1 0 0,0-2 0,35-37 0,-49 47 0,32-36 106,56-78 0,-88 103-281,-8 12 4,-5 11-65,-6 8 188,1 2 0,0-1 0,-12 26 0,-21 52 57,32-68-63,3-3 45,-2 1 110,-13 39 0,22-55-86,1 1-1,-1-1 1,1 0 0,0 0-1,1 1 1,-1-1-1,1 1 1,1-1 0,-1 0-1,1 1 1,2 8 0,-3-14-13,1 0 1,-1 0 0,0 0-1,1 0 1,-1 0 0,0 0 0,1 0-1,-1 0 1,1 0 0,0 0-1,-1 0 1,1 0 0,0-1 0,-1 1-1,1 0 1,0-1 0,0 1-1,0 0 1,-1-1 0,1 1 0,0-1-1,0 1 1,1-1 0,-1 0 1,1 1 0,-1-1 0,0-1 1,0 1-1,1 0 0,-1 0 0,0 0 1,0-1-1,1 1 0,-1-1 0,0 1 1,0-1-1,0 1 0,0-1 0,2-1 1,2-2 37,1-1 1,-2 1 0,1-1 0,-1 0 0,7-8 0,1-8 5,0 0 0,-1 0 1,-1-1-1,8-30 1,21-94 85,-30 94-715,-16 79 509,2 0 1,0 1 0,2-1 0,0 1 0,3 0-1,2 35 1,-2-57 85,1-1-1,0 0 0,0 1 1,1-1-1,-1 0 1,1 0-1,0 0 0,0 0 1,5 6-1,-6-9-12,0 0 1,1 0-1,-1 0 0,1-1 0,-1 1 0,1-1 0,0 1 0,-1-1 1,1 0-1,0 1 0,0-1 0,0 0 0,0 0 0,0 0 1,0-1-1,0 1 0,1 0 0,-1-1 0,0 0 0,0 1 0,0-1 1,1 0-1,-1 0 0,0 0 0,4-1 0,6-2 22,0 0-1,1-1 1,-2 0 0,1-1-1,0 0 1,-1-1-1,0 0 1,0-1 0,-1 0-1,18-17 1,5-7-70,47-58-1,-64 69 71,120-133 9,-132 148-72,0 1-38,0 0-1,0 0 1,10-7-1,-14 11 64,0 0 0,0 0 0,0 0 0,0 0 0,0 0 0,1 0 0,-1 0 0,0 0 0,0 0 0,0 0 0,0 0 0,0 0 0,1 0 0,-1 0 0,0 0 0,0 0 0,0 0 0,0 0 0,0 0 0,1 0 0,-1 0 0,0 0 0,0 0 0,0 0 0,0 0 0,0 0 0,1 0 0,-1 1 0,0-1 0,0 0 0,0 0 0,0 0 0,0 0 0,0 0 0,0 0 0,0 1 0,1-1 0,-1 0 0,0 0 0,0 0 0,0 0 0,0 0 0,0 1 0,0-1 0,0 0 0,0 0 0,0 0 0,0 0 0,0 0 0,0 1 0,0-1 0,0 0 0,0 0 0,0 0 0,0 1 0,0 12-27,0-10 19,5 113-206,-4-96 244,0-1 0,2 0 0,0 0 0,1 0 0,1 0 0,0-1 0,11 22 0,-14-34-5,1-1 1,0 0 0,0 1 0,0-1-1,1 0 1,6 7 0,-8-11-8,-1 0-1,0 1 1,1-1 0,0 0 0,-1 0-1,1 0 1,0 0 0,-1 0 0,1 0-1,0 0 1,0-1 0,0 1 0,-1-1-1,1 1 1,0-1 0,0 0 0,0 0-1,0 0 1,0 0 0,0 0 0,0 0-1,0 0 1,0-1 0,2 0 0,8-4 7,-1-1 1,0-1 0,0 1 0,0-2 0,-1 1-1,0-1 1,9-11 0,-3 5-31,195-175 206,-189 169-73,-11 12-153,0-2-1,-1 1 0,-1-1 1,1-1-1,11-18 1,-20 28 25,0 0 1,-1 0 0,1 0-1,-1 0 1,1 0-1,-1 0 1,1-1-1,-1 1 1,0 0-1,0 0 1,1 0 0,-1-1-1,0 1 1,0 0-1,-1-3 1,1 4-2,0-1 0,0 1 0,-1-1 0,1 1 0,0-1 0,-1 1 0,1 0 0,0-1 0,-1 1 0,1-1 0,-1 1 0,1 0 0,-1-1 0,1 1 0,0 0 0,-1-1 0,1 1 0,-1 0 0,0 0 0,1 0 0,-1-1 0,1 1 0,-1 0 0,0 0 0,-3 0-13,0 0-1,0 0 0,1 1 0,-1-1 0,0 1 0,0 0 0,1 0 1,-1 0-1,-6 3 0,-4 3-2,-1 1 1,2 1-1,-1 0 1,1 1-1,1 0 1,0 1-1,0 0 1,1 1-1,1 0 1,0 1-1,0 0 1,1 1-1,1-1 0,0 2 1,1-1-1,1 1 1,0 0-1,1 1 1,-3 16-1,7-27 30,0-1 0,0 1 0,0 0 0,1-1 0,-1 1 0,1 0-1,0 0 1,1-1 0,-1 1 0,1 0 0,0-1 0,0 1 0,1-1 0,-1 1 0,1-1-1,0 1 1,0-1 0,0 0 0,1 0 0,-1 0 0,1 0 0,0-1 0,5 6 0,0-4 19,0 1 0,0-2 0,0 1 1,1-1-1,-1 0 0,1-1 1,0 0-1,0 0 0,0-1 0,1 0 1,-1-1-1,19 1 0,-7-2 3,0-1 0,0 0 0,0-2 0,33-8 0,-35 5-22,0-1-1,0 0 0,-1-1 1,-1-1-1,1-1 0,-2-1 1,18-13-1,-13 7 27,0-1-1,-1-1 1,-2-1 0,26-34-1,-29 32 68,15-32 1,-16 29-334,-14 23 220,1 0 1,0 1 0,0-1 0,-1 0 0,1 0-1,-1 0 1,1-4 0,-1 5 6,0 1 1,0-1-1,0 0 1,0 0-1,0 0 1,-1 0-1,1 0 0,0 0 1,0 0-1,-1 0 1,1 0-1,0 1 1,-1-1-1,1 0 0,-1 0 1,1 0-1,-1 1 1,1-1-1,-1 0 1,0 1-1,1-1 1,-1 0-1,0 1 0,-1-2 1,-11-3-101,9 6 70,-1 1 35,-11-7-3,14 4-1,0 0 0,0 1 0,-1-1-1,1 1 1,-1 0 0,1-1 0,-4 1 0,-7 0-57,-50-10 132,-40-10-123,91 17 121,10 3-68,1 0 1,-1-1 0,0 1-1,1 0 1,-1-1 0,1 0-1,-1 1 1,1-1 0,-1 0-1,1 0 1,-3-2 0,-7-1-7,4 2 89,7 1-87,-1 1 0,1 0 0,0 0 0,0-1 0,0 1-1,0 0 1,0 0 0,0 0 0,0-1 0,0 1 0,0 0 0,0 0-1,0-1 1,0 1 0,0 0 0,0 0 0,0 0 0,0-1-1,0 1 1,0 0 0,0 0 0,1 0 0,-1-1 0,0 1-1,0 0 1,0 0 0,0 0 0,0-1 0,1 1 0,-1 0 0,0 0-1,0 0 1,2-8 22,-3 5 3,1 4 52,0 0-65,6-5-44,-5 3 24,-1 1 0,0 0-1,0 0 1,0-1 0,0 1 0,1 0 0,-1 0 0,0-1 0,0 1 0,1 0 0,-1 0-1,0 0 1,0-1 0,1 1 0,-1 0 0,0 0 0,1 0 0,-1 0 0,0 0 0,0 0 0,1 0-1,-1 0 1,0 0 0,1 0 0,-1 0 0,0 0 0,1 0 0,-1 0 0,0 0 0,1 0-1,-1 0 1,1 0 0,6 3 64,0 1 0,0-2 0,0 1 0,15 2 0,-14-3-66,0 0 0,0 0 0,-1 1 0,1 0 0,10 6 0,-8-4 28,0 0 0,17 6 1,10 5 51,-12-6-98,-22-10 23,0 1 0,0 0 0,-1 0 0,1 0 0,0 0 0,-1 1 0,1-1 0,-1 1 0,1-1 0,-1 1 0,0 0 0,0 0 0,2 2 0,1 2-7,0 1 0,0-1 0,-1 1 0,0-1 0,-1 1 0,0 0 0,0 1 0,0-1 1,-1 0-1,0 1 0,0-1 0,-1 1 0,0 0 0,0 0 0,-1-1 0,0 1 0,-1 8 0,-3 18 54,-1 0 0,-2 0 0,-1 0 0,-2-1 0,-21 49 0,23-65-21,-1 0-1,-1-1 0,-14 19 1,-41 44 95,61-74-99,-10 12 310,9-10-289,-1 0 0,0 0 0,-10 10 0,-8 4 55,2-4-157,18-13 83,-1 0 0,0 0 1,0-1-1,0 1 0,-7 2 0,-59 30 86,-18 7-35,-88 50-68,125-67 240,50-25-228,0 0 1,0-1-1,0 1 1,0 0-1,-1-1 1,1 1-1,0-1 1,0 0-1,0 0 0,-1 0 1,1 0-1,0 0 1,0-1-1,-1 1 1,1 0-1,0-1 1,0 0-1,0 1 1,0-1-1,0 0 0,0 0 1,0 0-1,0-1 1,-2-1-1,2 1-3,0 0 0,0 0 1,0-1-1,0 1 0,0-1 0,1 0 0,-1 1 0,1-1 0,0 0 0,0 0 0,0 0 0,0 0 0,0 0 0,0 0 0,1 0 0,0 0 0,0-6 1,0-6-14,0 0 1,2-1-1,0 1 1,5-20 0,-5 27-7,1 1 0,0-1 1,0 1-1,0 0 1,1 0-1,0 0 0,1 0 1,0 0-1,0 1 0,10-10 1,0 3 8,0 2 0,1 0 0,0 1 0,35-17 0,77-23-144,-91 37 178,297-125-55,-102 24 22,-217 107 0,198-94 0,-201 94 24,1 0-1,-1-1 1,0 0-1,0-1 1,19-19 0,-27 24-20,-1 0 0,1 0 1,-1 0-1,0 0 1,-1 0-1,1-1 1,-1 1-1,0-1 1,0 0-1,0 0 0,-1 0 1,0 1-1,0-1 1,0-1-1,0 1 1,-1 0-1,0 0 1,0 0-1,0 0 0,-2-8 1,2 10-20,-1 0 0,1 0-1,-1-1 1,0 1 0,0 0 0,-1 0 0,1 0 0,-1 0 0,1 0-1,-1 1 1,0-1 0,0 0 0,0 1 0,-1-1 0,1 1 0,0 0-1,-1 0 1,0 0 0,1 0 0,-1 0 0,0 0 0,0 1-1,0 0 1,-4-2 0,-4-1-2,1 1 0,-1 1-1,0 0 1,0 0 0,1 1-1,-1 0 1,0 1 0,0 1-1,0-1 1,0 2 0,0-1-1,0 2 1,1-1 0,-1 1-1,1 1 1,0 0 0,0 1-1,0-1 1,0 2 0,1 0-1,0 0 1,0 0 0,1 1-1,-1 0 1,1 1 0,1 0-1,-8 10 1,7-7 15,0 1 1,1 0-1,1 0 0,0 1 1,0 0-1,1 0 1,-5 20-1,9-25 9,-1-1 0,2 1 0,-1-1 0,1 1 0,0-1 0,0 1 0,2 7 0,-1-11 6,0 1 0,0-1 0,0 0 0,1 1 0,0-1 1,0 0-1,0 0 0,0-1 0,0 1 0,1 0 0,0-1 0,5 6 0,-2-4 15,0 0 1,1-1-1,0 1 0,-1-1 0,1-1 0,0 0 0,1 0 1,-1 0-1,12 2 0,1 0 4,1-2 1,28 2-1,-22-4-15,0-1 0,-1-1 0,1-2-1,0 0 1,29-9 0,-12-1-33,0-2 0,50-24 0,41-18 98,18-8 4,-109 44-55,56-36 0,-97 55-21,-2 2-6,0-1 0,0 0-1,1 1 1,-1-1 0,0 0-1,0 1 1,0-1 0,0 0-1,0 0 1,0 0 0,0 0-1,0 0 1,-1 0 0,1 0 0,0 0-1,0-1 1,-1 1 0,1 0-1,-1 0 1,1 0 0,-1-1-1,0 1 1,1 0 0,-1-1 0,0-1-1,0 3-3,0 0 0,0-1-1,0 1 1,0 0 0,0-1-1,0 1 1,0 0 0,0-1-1,0 1 1,0 0 0,0-1-1,0 1 1,0 0 0,0-1-1,0 1 1,0 0 0,-1-1 0,1 1-1,0 0 1,0 0 0,0-1-1,-1 1 1,1 0 0,0 0-1,0-1 1,-1 1 0,1 0-1,0 0 1,0 0 0,-1 0-1,1-1 1,0 1 0,-1 0 0,-6-2-38,1 1 1,-1 0 0,0 0 0,0 0 0,1 1 0,-1 0 0,0 0-1,0 1 1,-8 1 0,0 1-30,0 1 0,1 0 0,-23 10 0,23-7 69,0 0 0,0 1 0,1 0 0,0 2 0,1-1 0,0 1 1,-15 17-1,19-18 6,0 0 1,1 0 0,1 1-1,0 0 1,0 0-1,1 0 1,0 1 0,0 0-1,1 0 1,-4 20 0,7-25-19,1-1 1,-1 1 0,1-1 0,0 1-1,0 0 1,1-1 0,-1 1 0,1-1-1,1 0 1,1 7 0,-2-9 23,1 1 0,0 0 1,0-1-1,0 0 0,0 1 0,0-1 1,1 0-1,0 0 0,-1 0 0,1 0 1,0-1-1,0 1 0,0-1 0,8 4 1,-7-3 3,1-1 0,0 0 0,0 0 1,0-1-1,0 0 0,0 0 1,0 0-1,0 0 0,1-1 1,-1 0-1,0 0 0,0 0 1,0-1-1,1 1 0,-1-1 1,0-1-1,0 1 0,0-1 0,8-3 1,0-2 5,0-1 0,-1 1 1,0-2-1,0 0 0,18-18 1,1-6 26,-1 0 0,-2-2 0,-2 0 0,38-67 0,-46 68-3,-2 0 0,-1-1 0,-2-1 0,15-62 0,20-180-330,-44 249 114,-1-56 0,-3 81 143,-1 1 0,1 0 0,0-1 0,-1 1 0,0 0 1,0 0-1,0-1 0,0 1 0,-2-5 0,2 8 18,1-1-1,0 1 1,-1 0-1,1-1 1,0 1 0,-1 0-1,1-1 1,0 1-1,-1 0 1,1-1-1,-1 1 1,1 0 0,0 0-1,-1 0 1,1-1-1,-1 1 1,1 0-1,-1 0 1,1 0-1,-1 0 1,1 0 0,-1 0-1,1 0 1,-1 0-1,1 0 1,-1 0-1,0 0 1,-1 1-6,1 0-1,-1 0 1,0 0-1,1 0 1,-1 0-1,0 1 1,1-1-1,0 0 1,-1 1-1,1-1 1,-2 3-1,-7 10-68,0 0 1,-14 30-1,-13 40-29,22-50 73,0 0 74,2 0 0,1 1 1,2 0-1,1 0 0,2 1 1,2 0-1,1 0 0,1 1 1,3-1-1,6 69 1,0-67 100,20 75 0,-20-95-161,1 1 1,0-1-1,1-1 1,1 0-1,21 30 1,-26-42-274,0 1-1,1-1 1,0 0-1,0-1 1,0 1 0,1-1-1,-1 0 1,1-1 0,0 1-1,9 3 1,-7-4-874,0 0 0,1-1 0,0 0 1,10 2-1,28 0-2658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6.420"/>
    </inkml:context>
    <inkml:brush xml:id="br0">
      <inkml:brushProperty name="width" value="0.05" units="cm"/>
      <inkml:brushProperty name="height" value="0.05" units="cm"/>
    </inkml:brush>
  </inkml:definitions>
  <inkml:trace contextRef="#ctx0" brushRef="#br0">60 52 3232,'0'-15'1035,"1"14"-935,-1 0 1,0 1-1,1-1 1,-1 0 0,1 0-1,-1 0 1,1 1 0,-1-1-1,1 0 1,-1 1 0,1-1-1,0 0 1,-1 1 0,1-1-1,0 1 1,-1-1 0,1 1-1,0-1 1,0 1 0,0 0-1,0-1 1,1 1 0,2-3 1306,5-3 419,-8 5-1398,1-1 0,0 1 0,0 0 0,0-1 0,0 1 0,0 0 0,1 0 0,-1 0-1,0 0 1,4 0 0,-6 1-370,0 0 0,1 0 0,-1 0 0,0 0 0,0 0 0,0 0 0,1 0 0,-1 0 0,0 0 0,0 0 0,0 0 0,1 1-1,-1-1 1,0 0 0,0 0 0,0 0 0,0 0 0,1 0 0,-1 0 0,0 1 0,0-1 0,0 0 0,0 0 0,0 0 0,1 0 0,-1 1 0,0-1 0,0 0 0,0 0 0,0 0-1,0 1 1,0-1 0,0 0 0,0 0 0,0 1 0,0-1 0,0 0 0,0 0 0,0 0 0,0 1 0,0-1 0,0 0 0,-3 10 516,3-8-248,-3 5-86,-26 86 1584,-19 109 0,35-136-1496,-6 38-94,17-85-93,0 0 0,2 0 0,1 25-1,-1-43-127,0 1 0,0-1 0,0 1 0,1-1 0,-1 0 0,0 1 0,1-1 0,-1 0-1,0 1 1,1-1 0,0 0 0,-1 0 0,1 1 0,0-1 0,0 0 0,-1 0 0,1 0 0,0 0-1,0 0 1,0 0 0,2 1 0,-2-2-125,1 1 0,-1-1 0,1 0 0,-1 0 0,1 0 0,-1 0 0,0 0 0,1 0 0,-1 0 0,1 0 0,-1-1 0,0 1-1,1-1 1,-1 1 0,1-1 0,-1 1 0,0-1 0,0 0 0,1 1 0,0-3 0,5-1-1016,-1-1-1,0 0 1,-1-1 0,0 0-1,8-9 1,-7 7-27,16-17-994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6.826"/>
    </inkml:context>
    <inkml:brush xml:id="br0">
      <inkml:brushProperty name="width" value="0.05" units="cm"/>
      <inkml:brushProperty name="height" value="0.05" units="cm"/>
    </inkml:brush>
  </inkml:definitions>
  <inkml:trace contextRef="#ctx0" brushRef="#br0">11 48 4384,'4'-24'1424,"-4"23"-1409,0 1 1,0 0-1,0 0 1,0 0-1,0-1 0,0 1 1,0 0-1,0 0 1,0 0-1,0-1 0,0 1 1,0 0-1,0 0 1,0 0-1,1-1 1,-1 1-1,0 0 0,0 0 1,0 0-1,0 0 1,0-1-1,0 1 1,0 0-1,1 0 0,-1 0 1,0 0-1,0 0 1,0 0-1,0-1 1,1 1-1,-1 0 0,0 0 1,0 0-1,0 0 1,1 0-1,-1 0 0,5-2 35,0 1 1004,-1 0 0,1-1 0,-1 1 0,1-1 0,6-4 0,-11 5-979,0 1 0,1 0 0,-1 0 0,0 0 0,0 0 0,0-1 1,1 1-1,-1 0 0,0 0 0,0 0 0,1 0 0,-1 0 1,0 0-1,0-1 0,0 1 0,1 0 0,-1 0 0,0 0 0,1 0 1,-1 0-1,0 0 0,0 0 0,1 0 0,-1 0 0,0 0 0,0 0 1,1 0-1,-1 0 0,0 1 0,0-1 0,1 0 0,-1 0 0,0 0 1,0 0-1,1 0 0,-1 0 0,0 1 0,0-1 0,0 0 0,0 0 1,1 0-1,-1 1 0,0-1 0,0 0 0,0 0 0,0 1 1,0-1-1,1 0 0,-1 0 0,0 1 0,4 14 1099,-4-12-730,1 10 135,0 1-1,-1-1 1,-1 0-1,-3 18 1,1 0-107,-26 366 1011,23-301-1115,5-84-910,1-12 488,0 0 1,0 1 0,0-1 0,-1 0 0,1 0-1,0 0 1,0 0 0,0 0 0,0 0-1,0 1 1,0-1 0,0 0 0,0 0-1,0 0 1,0 0 0,-1 0 0,1 0 0,0 0-1,0 0 1,0 0 0,0 1 0,0-1-1,0 0 1,-1 0 0,1 0 0,0 0-1,0 0 1,0 0 0,0 0 0,0 0 0,-1 0-1,1 0 1,0 0 0,0 0 0,0 0-1,0 0 1,-1 0 0,0-1-362,0 0-1,0-1 1,0 1 0,0 0 0,0 0-1,1 0 1,-1-1 0,0 1 0,0-1 0,1 1-1,-1 0 1,1-1 0,-1-2 0,-7-27-5276,1-2 1846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7.188"/>
    </inkml:context>
    <inkml:brush xml:id="br0">
      <inkml:brushProperty name="width" value="0.05" units="cm"/>
      <inkml:brushProperty name="height" value="0.05" units="cm"/>
    </inkml:brush>
  </inkml:definitions>
  <inkml:trace contextRef="#ctx0" brushRef="#br0">3 245 4896,'0'0'131,"-1"-1"0,1 0-1,0 0 1,-1 0 0,1 1 0,0-1 0,0 0 0,0 0 0,0 0 0,0 0-1,0 1 1,0-1 0,0 0 0,0 0 0,0 0 0,1 0 0,-1 1-1,0-1 1,0 0 0,1 0 0,-1 0 0,1 1 0,-1-1 0,0 0 0,1 1-1,-1-1 1,1 0 0,0 1 0,-1-1 0,1 1 0,0-2 0,5-2 703,-1 0 1,1 0 0,6-4 0,0 1-112,7-5 250,0 0 0,1 1 0,1 1 0,0 1 0,0 1 0,33-9 0,-43 15-864,1 0 0,-1 1 0,1 0 0,0 1 0,-1 0 0,1 1 1,-1 0-1,1 1 0,-1 0 0,1 1 0,-1 0 0,21 9 0,19 12 351,-21-10 396,41 13 0,-60-24-650,-1 0 0,1-1 0,0 0 0,0-1-1,0 0 1,0-1 0,21-2 0,-18 0-97,0-1-1,0-1 1,0 0 0,-1-1 0,15-7-1,60-38 61,-77 43-168,0 0-1,-1-1 0,0-1 0,9-9 1,-14 12-463,-1 1 1,0-1-1,6-9 0,-8 11-377,0 0 1,-1 0-1,1-1 0,-1 1 0,0 0 0,1-6 0,1 0-1875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7.814"/>
    </inkml:context>
    <inkml:brush xml:id="br0">
      <inkml:brushProperty name="width" value="0.05" units="cm"/>
      <inkml:brushProperty name="height" value="0.05" units="cm"/>
    </inkml:brush>
  </inkml:definitions>
  <inkml:trace contextRef="#ctx0" brushRef="#br0">23 24 4064,'-5'-13'1307,"6"13"-1256,-1-1 0,0 1 1,0-1-1,0 1 1,1-1-1,-1 1 1,0 0-1,0-1 1,1 1-1,-1 0 1,0-1-1,1 1 1,-1 0-1,0-1 1,1 1-1,-1 0 1,0 0-1,1-1 1,-1 1-1,1 0 1,-1 0-1,7-4 5698,-7 11-2278,0 4-2325,-11 179 2243,3-75-2672,2-40-354,-1 40-80,11-41 517,-4-72-907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8.173"/>
    </inkml:context>
    <inkml:brush xml:id="br0">
      <inkml:brushProperty name="width" value="0.05" units="cm"/>
      <inkml:brushProperty name="height" value="0.05" units="cm"/>
    </inkml:brush>
  </inkml:definitions>
  <inkml:trace contextRef="#ctx0" brushRef="#br0">13 112 8384,'-12'-1'2350,"12"0"-2295,0 1 1,0 0-1,0 0 0,0 0 0,0 0 0,0 0 0,0 0 1,0 0-1,0 0 0,-1-1 0,1 1 0,0 0 0,0 0 1,0 0-1,0 0 0,0 0 0,0 0 0,0 0 0,0-1 1,0 1-1,0 0 0,0 0 0,0 0 0,0 0 0,0 0 1,0 0-1,0-1 0,1 1 0,-1 0 0,0 0 0,0 0 1,0 0-1,0 0 0,0 0 0,0 0 0,0 0 1,0-1-1,0 1 0,0 0 0,0 0 0,1 0 0,-1 0 1,0 0-1,2-2 391,1 0 1,0 1-1,-1-1 1,1 1-1,0-1 1,4 0 0,53-17 2197,73-12 0,-84 20-1837,115-16 304,-130 24-997,1 1-1,58 5 0,-75-1-118,-1 0-1,1 2 1,-1 0 0,22 9-1,-37-12-144,-1-1 0,0 1 0,0-1 0,0 1 0,0 0 0,0-1 0,0 1 0,-1 0 0,1 0 0,0 0 0,0 0 0,0-1 0,-1 1 0,1 0 0,0 0 0,-1 1 0,1-1 0,0 2 0,-1-2-427,0 1 0,1-1 0,-1 1 0,0 0 0,0-1 0,0 1 0,0 0 0,0-1 0,0 1 0,-1 0 0,1-1 0,-1 3 0,-3 9-2607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28.535"/>
    </inkml:context>
    <inkml:brush xml:id="br0">
      <inkml:brushProperty name="width" value="0.05" units="cm"/>
      <inkml:brushProperty name="height" value="0.05" units="cm"/>
    </inkml:brush>
  </inkml:definitions>
  <inkml:trace contextRef="#ctx0" brushRef="#br0">74 38 5152,'-35'0'1648,"34"0"-1583,0 0 1,-1 0-1,1 0 1,-1 0 0,1 0-1,-1 0 1,1 0-1,-1 1 1,1-1-1,0 0 1,-1 1-1,1 0 1,-1-1-1,1 1 1,-2 0-1,-1 2 353,3-3-195,0 0-1,1 1 0,-1-1 0,0 0 0,1 0 1,-1 1-1,1-1 0,-1 0 0,1 1 1,-1-1-1,1 1 0,-1-1 0,1 0 0,-1 1 1,1-1-1,-1 1 0,1-1 0,-1 2 1,1-2-78,1 0 0,-1 1 1,0-1-1,0 0 0,1 0 1,-1 1-1,0-1 1,0 0-1,1 0 0,-1 1 1,0-1-1,1 0 1,-1 0-1,0 0 0,1 1 1,-1-1-1,0 0 0,1 0 1,-1 0-1,0 0 1,1 0-1,-1 0 0,1 0 1,-1 0-1,0 0 0,1 0 1,-1 0-1,0 0 1,1 0-1,-1 0 0,1 0 1,48-3 2851,65-11-1,-39 4-2099,-16 3-552,124-12 89,1 15-557,-172 4-272,-1 1 1,15 3-1,-21-2-438,0-1 0,1 1 0,-1 0 0,5 3 0,14 10-2345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4.486"/>
    </inkml:context>
    <inkml:brush xml:id="br0">
      <inkml:brushProperty name="width" value="0.05" units="cm"/>
      <inkml:brushProperty name="height" value="0.05" units="cm"/>
    </inkml:brush>
  </inkml:definitions>
  <inkml:trace contextRef="#ctx0" brushRef="#br0">1 230 3328,'0'-2'192,"0"1"-1,1-1 1,-1 1 0,0 0-1,1-1 1,-1 1 0,1 0 0,-1-1-1,1 1 1,0-2 0,5-1 4387,-1 22-3161,-2 36-442,18 103 0,-3-41-506,-9-45-50,34 241 1021,-43-310-1429,1 2 85,0 2 0,0-1 0,0 0 1,-1 0-1,0 0 0,0 0 0,-1 5 0,-1-8 551,0-8-155,-6-72 274,2 9-664,-18-104-113,-24-224 164,26 181-453,21 213 278,1-1-1,-1 1 1,1-1 0,0 0-1,0 1 1,0-1 0,1 1-1,-1-1 1,1 1 0,0-1-1,1-4 1,-1 9 10,0-1 0,0 0 0,0 1 0,-1-1 0,1 0 0,0 1 0,-1-1 0,1 1 0,0-1 0,-1 1 0,1 0 0,0-1 0,-1 1 0,1 1 0,24 35 65,-3 1 0,22 50 0,-40-79-51,28 60 105,36 71 99,-61-128-131,121 236 765,-58-71-3,-58-144-567,8 18 199,-20-50-453,0-1 0,0 0 1,0 0-1,0 0 0,0 0 0,0 1 1,0-1-1,0 0 0,0 0 1,0 0-1,0 1 0,0-1 1,0 0-1,0 0 0,0 0 0,0 0 1,0 1-1,0-1 0,0 0 1,1 0-1,-1 0 0,0 0 1,0 1-1,0-1 0,0 0 0,0 0 1,1 0-1,-1 0 0,0 0 1,0 0-1,0 0 0,0 0 1,1 0-1,-1 1 0,0-1 0,0 0 1,0 0-1,1 0 0,2-9 637,2-21 2,-2-13-306,1-3-104,10-53 0,28-94-144,-23 115-210,-4 0 0,-3-1 0,2-120 0,-15 185-239,-1 35-3058,2-19 3093,-1 15-2438,0 1 0,1-1 0,0 1 1,6 33-1,4-18-98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46.716"/>
    </inkml:context>
    <inkml:brush xml:id="br0">
      <inkml:brushProperty name="width" value="0.05" units="cm"/>
      <inkml:brushProperty name="height" value="0.05" units="cm"/>
      <inkml:brushProperty name="color" value="#004F8B"/>
    </inkml:brush>
  </inkml:definitions>
  <inkml:trace contextRef="#ctx0" brushRef="#br0">9 69 4224,'-8'-5'1920,"13"13"-1664,3-3 1280,5-1-896,24 1 1504,3-2-1216,41-6 736,4 3-960,28-9-96,-5 4-384,13-6 0,-13-1-128,18-5 352,-15 6-224,-3-1-4352,-13 4 2272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4.861"/>
    </inkml:context>
    <inkml:brush xml:id="br0">
      <inkml:brushProperty name="width" value="0.05" units="cm"/>
      <inkml:brushProperty name="height" value="0.05" units="cm"/>
    </inkml:brush>
  </inkml:definitions>
  <inkml:trace contextRef="#ctx0" brushRef="#br0">0 4 6560,'1'-1'122,"-1"1"0,0 0 1,1-1-1,-1 1 0,0 0 0,1 0 0,-1-1 1,0 1-1,1 0 0,-1 0 0,1 0 1,-1 0-1,1-1 0,-1 1 0,0 0 1,1 0-1,-1 0 0,1 0 0,-1 0 1,0 0-1,1 0 0,-1 0 0,1 0 1,-1 0-1,1 1 0,-1-1 0,1 0 0,10 10 1922,6 17 36,-9-9-1447,-1 0 0,-1 1 0,-1 0 0,5 26 0,4 81 696,-14-116-1242,2 73 355,-3-50-302,5-40-4945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6.030"/>
    </inkml:context>
    <inkml:brush xml:id="br0">
      <inkml:brushProperty name="width" value="0.05" units="cm"/>
      <inkml:brushProperty name="height" value="0.05" units="cm"/>
    </inkml:brush>
  </inkml:definitions>
  <inkml:trace contextRef="#ctx0" brushRef="#br0">23 243 2656,'-22'-1'18672,"31"2"-20401,83 4 2455,255-18 122,-234 1-806,190 6 1,-252 10 10,96 21 1,-136-23 111,-1 0 0,1-1 0,16-1 0,-24 0-159,-2 0 37,8-4 352,-11-1-351,0 0 0,-1 0-1,1 0 1,-1 1 0,0-1 0,-6-6 0,-27-32 182,-11-4-271,-61-45-1,79 67-98,31 26 122,1 0 0,0 0-1,-1 0 1,1-1 0,0 1-1,5 0 1,0 0-19,15 4 52,0 2 1,0 0-1,-1 2 1,0 0-1,-1 1 1,28 19-1,-35-20-107,-6-4 108,-1 0-1,13 11 0,-18-14-7,0 0-1,0 1 0,0-1 1,-1 1-1,1-1 1,-1 1-1,1 0 0,-1 0 1,0-1-1,0 1 0,1 6 1,-1-3 30,0 0 0,0 0 0,-1 1 1,0-1-1,0 0 0,-1 0 0,0 0 0,0 0 1,0 0-1,-1 0 0,0 0 0,0 0 0,0 0 1,-5 8-1,-4 3 205,-1 0 1,0-1-1,-16 17 1,16-22-772,2 1 1,0 1 0,1 0-1,0 0 1,-8 16-1,16-26-534,0 1-1,0 0 0,1-1 1,-1 1-1,1 0 1,-1 3-1,5 9-2266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8.447"/>
    </inkml:context>
    <inkml:brush xml:id="br0">
      <inkml:brushProperty name="width" value="0.05" units="cm"/>
      <inkml:brushProperty name="height" value="0.05" units="cm"/>
    </inkml:brush>
  </inkml:definitions>
  <inkml:trace contextRef="#ctx0" brushRef="#br0">7 25 3328,'0'-25'9412,"-1"54"-7838,-3 47-482,3 1 1,3-1-1,4 0 0,26 128 0,27 206 487,-58-364-970,-1-29-296,0-14-187,0-7-33,1-104-8716,4 69 6207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8.822"/>
    </inkml:context>
    <inkml:brush xml:id="br0">
      <inkml:brushProperty name="width" value="0.05" units="cm"/>
      <inkml:brushProperty name="height" value="0.05" units="cm"/>
    </inkml:brush>
  </inkml:definitions>
  <inkml:trace contextRef="#ctx0" brushRef="#br0">32 192 4576,'-8'-15'557,"5"10"-188,-1-1 0,2 0-1,-5-12 1,6 14-368,-1 2 184,1-1 0,1 0 1,-1 1-1,0-1 0,1 0 0,-1 0 1,1 0-1,0 1 0,0-1 0,0 0 1,0 0-1,0 0 0,1 0 1,-1 1-1,2-5 0,0 3 36,0-1 1,0 1-1,0 0 0,1 0 1,-1 0-1,1 0 1,0 0-1,0 0 0,1 1 1,-1-1-1,1 1 0,5-4 1,-2 3 56,0 0 1,0 0 0,0 0-1,1 1 1,0 0-1,15-3 1,-8 3-10,0 1-1,1 1 1,-1 0-1,0 1 0,1 0 1,-1 2-1,24 4 1,-25-2-110,0 0-1,0 1 1,-1 1 0,0 0 0,0 1 0,-1 0 0,1 1-1,-2 0 1,1 1 0,-1 0 0,10 12 0,-12-12-32,-1 0 0,0 1 0,-1 0 0,0 0 0,0 1 0,-1-1 0,-1 1 0,1 1 1,-2-1-1,0 1 0,0 0 0,-1 0 0,2 15 0,-5-19-30,0 0 0,0 0 0,0 0 0,-1 0 0,0 0 0,-1 0 0,0 0-1,0 0 1,-1 0 0,0-1 0,0 1 0,-1-1 0,0 0 0,0 0 0,0 0 0,-1 0 0,0-1 0,-1 0 0,1 0 0,-10 7-1,3-3-36,0-1 0,-1-1 0,0 0 0,0 0 0,-1-2 0,0 1 0,0-2 0,-1 0 0,-29 6 0,18-11-191,23 0-260,0 0 1,0-1-1,0 1 1,-1 1-1,1-1 1,0 0-1,0 1 1,0-1-1,-1 1 1,-4 2-1,3 3-3246,4 5 1152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39.183"/>
    </inkml:context>
    <inkml:brush xml:id="br0">
      <inkml:brushProperty name="width" value="0.05" units="cm"/>
      <inkml:brushProperty name="height" value="0.05" units="cm"/>
    </inkml:brush>
  </inkml:definitions>
  <inkml:trace contextRef="#ctx0" brushRef="#br0">0 1 7552,'0'5'3424,"11"11"-2976,-8-8 2432,8 10-1664,-2 10 703,-1 7-1119,-2 2 448,-1 5-736,-5-7-32,0-2-320,0-4-32,0-4-64,0-8 288,0-1-160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1.862"/>
    </inkml:context>
    <inkml:brush xml:id="br0">
      <inkml:brushProperty name="width" value="0.05" units="cm"/>
      <inkml:brushProperty name="height" value="0.05" units="cm"/>
    </inkml:brush>
  </inkml:definitions>
  <inkml:trace contextRef="#ctx0" brushRef="#br0">158 5 2976,'-2'0'402,"1"-1"-1,-1 0 1,0 1-1,0-1 1,0 1 0,0-1-1,-1 1 1,1 0 0,0 0-1,0 0 1,0 0-1,0 0 1,0 1 0,0-1-1,-2 1 1,-32 15 3751,11-5-2492,-19 5 120,26-15-1364,19-1-211,-1 0-205,1 0 351,0 1-250,1 0 1,0 0-1,-1 0 1,1 0-1,0 0 1,0 0-1,0-1 1,2 1-1,14 2 136,-1-1 0,20 0 0,-8 0-120,247 6 917,-73 1-128,-202-9-795,2-1-213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2.252"/>
    </inkml:context>
    <inkml:brush xml:id="br0">
      <inkml:brushProperty name="width" value="0.05" units="cm"/>
      <inkml:brushProperty name="height" value="0.05" units="cm"/>
    </inkml:brush>
  </inkml:definitions>
  <inkml:trace contextRef="#ctx0" brushRef="#br0">36 2 5632,'-5'-2'3223,"7"12"-1402,1 4-359,-6 48 1530,-14 78-1,3-25-1913,13-94-660,1 26 0,1-9-4032,8-43-3975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3.052"/>
    </inkml:context>
    <inkml:brush xml:id="br0">
      <inkml:brushProperty name="width" value="0.05" units="cm"/>
      <inkml:brushProperty name="height" value="0.05" units="cm"/>
    </inkml:brush>
  </inkml:definitions>
  <inkml:trace contextRef="#ctx0" brushRef="#br0">25 44 4992,'0'-3'326,"0"0"0,0 0 0,1 1 0,-1-1 0,0 0 0,1 1 0,0-1 0,-1 1 0,1-1 0,0 1 0,1-1 0,-1 1 0,0-1 0,4-3 0,-6 40 4816,2 4-3980,-2-25-760,-1 30 664,-9 47-1,0 9 95,9-67-940,-8 38 0,8-56-1165,9-26-4698,-1 0 2797,21-21-3383,-12 18 3813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3.401"/>
    </inkml:context>
    <inkml:brush xml:id="br0">
      <inkml:brushProperty name="width" value="0.05" units="cm"/>
      <inkml:brushProperty name="height" value="0.05" units="cm"/>
    </inkml:brush>
  </inkml:definitions>
  <inkml:trace contextRef="#ctx0" brushRef="#br0">9 21 5408,'0'-1'115,"0"0"0,-1 0 0,1 1 0,0-1 0,0 0 0,0 0 0,0 1 0,0-1 0,0 0 1,0 0-1,0 0 0,0 1 0,0-1 0,0 0 0,0 0 0,1 1 0,-1-1 0,0 0 0,0 0 0,1 1 0,-1-1 0,1 0 1,-1 1-1,0-1 0,2-1 0,-2 2 24,0 0 1,1 0-1,-1 0 0,0 0 1,0 0-1,0 0 1,1 0-1,-1 0 0,0 0 1,0 0-1,0 0 1,3 2 2369,-3-2-2370,0 0 1,0 1-1,1-1 0,-1 0 1,9 12 1696,-7-8-1579,1 0 0,-1 0 0,0 0-1,2 7 2,-1 15 549,0 0 0,-2 0 0,-1 0 0,-1 0 0,-7 42 0,-1-29-566,-1 10-183,10-36-31,0-10 54,0 1 1,-1-1-1,1 1 1,-1-1-1,1 1 1,-3 4-1,0-6-1195,-9-16-11078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3.888"/>
    </inkml:context>
    <inkml:brush xml:id="br0">
      <inkml:brushProperty name="width" value="0.05" units="cm"/>
      <inkml:brushProperty name="height" value="0.05" units="cm"/>
    </inkml:brush>
  </inkml:definitions>
  <inkml:trace contextRef="#ctx0" brushRef="#br0">4 189 4160,'-4'-15'4022,"4"15"-3846,0 0 0,1 0 0,-1-1-1,0 1 1,0 0 0,1 0-1,-1-1 1,0 1 0,0 0 0,0 0-1,1 0 1,-1 0 0,0 0-1,1-1 1,-1 1 0,0 0 0,0 0-1,1 0 1,-1 0 0,0 0-1,1 0 1,-1 0 0,0 0-1,1 0 1,2 0 193,-1-1 1,0 1-1,1-1 0,-1 0 0,0 1 1,0-1-1,0 0 0,3-2 0,108-78 4031,-100 70-4237,1 1 0,0 0 0,1 2 0,0-1 0,0 2 0,30-11 0,-41 17-121,-1 1-1,1-1 0,-1 1 1,1-1-1,-1 1 0,1 0 1,0 1-1,-1-1 0,1 1 1,-1-1-1,1 1 0,-1 0 1,7 3-1,1 1 153,-1 1 0,19 13 0,-20-12-7,1-1 0,0 0 0,12 6 1,-11-8-63,1 0 1,-1 0-1,1-1 0,0-1 1,0 0-1,-1 0 1,1-2-1,0 1 1,0-1-1,0-1 1,0 0-1,0-1 1,0 0-1,0-1 0,-1 0 1,1-1-1,-1 0 1,0-1-1,0 0 1,16-11-1,-13 7-1990,0 0 1,25-23-1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54.177"/>
    </inkml:context>
    <inkml:brush xml:id="br0">
      <inkml:brushProperty name="width" value="0.05" units="cm"/>
      <inkml:brushProperty name="height" value="0.05" units="cm"/>
      <inkml:brushProperty name="color" value="#004F8B"/>
    </inkml:brush>
  </inkml:definitions>
  <inkml:trace contextRef="#ctx0" brushRef="#br0">207 877 1664,'-15'-4'528,"14"4"-413,0 0-1,1 0 1,-1 0 0,0 0-1,0 0 1,1 0 0,-1 0-1,0 0 1,1 0 0,-1 1-1,0-1 1,1 0 0,-1 0-1,0 1 1,1-1 0,-1 0-1,0 1 1,1-1 0,-1 1-1,1-1 1,-1 1 0,1-1-1,-1 1 1,1-1 0,-1 1-1,1-1 1,-1 1 0,1 0-1,0-1 1,-1 1-1,1 0 1,0-1 0,0 1-1,0 0 1,-1-1 0,1 1-1,0 1 1,0-2-33,0 1 1,0 0-1,0-1 0,1 1 1,-1-1-1,0 1 0,0 0 1,0-1-1,1 1 0,-1-1 1,0 1-1,1 0 0,-1-1 0,0 1 1,1-1-1,-1 1 0,1-1 1,-1 1-1,1-1 0,-1 0 1,1 1-1,-1-1 0,1 0 1,-1 1-1,1-1 0,-1 0 0,1 0 1,0 1-1,-1-1 0,1 0 1,0 0-1,-1 0 0,1 0 1,0 0-1,-1 0 0,1 0 1,-1 0-1,2 0 0,0 0 114,0 0-1,0-1 1,1 1 0,-1 0-1,0-1 1,0 0-1,0 1 1,0-1 0,0 0-1,0 0 1,2-2-1,5-5 135,0-1-1,-1-1 1,0 0 0,-1 0-1,0 0 1,10-20-1,-6 10-118,52-92 541,-9 7-96,-46 90-596,-7 13-126,1 0 1,-1 0 0,0 0 0,0 0 0,0 0-1,-1 0 1,1 0 0,0-1 0,0-3 0,-7 27-389,-28 94 502,-11 69 249,32-142-200,-2-1-1,-27 54 1,-96 139 522,66-139-31,58-78-222,12-16-302,1 0 0,0 1 0,0-1 0,-1 0 0,1 0 0,-1 0 0,1 0 0,-1 0 0,1 0 0,-1 0 0,0-1 0,1 1 0,-1-1 0,0 1 0,0-1 0,-2 1 0,3-1-49,0 0 0,0 0 0,0-1 0,0 1 0,1 0 0,-1 0 0,0 0 0,0-1 0,0 1 0,1 0 0,-1-1 0,0 1 0,1-1 1,-1 1-1,0-1 0,1 1 0,-1-1 0,0 0 0,1 1 0,-1-1 0,1 0 0,-1 1 0,1-1 0,0 0 0,-1 1 0,1-1 0,0 0 0,-1 0 0,1 0 0,0 1 0,0-1 0,0 0 0,0 0 0,0 0 1,0 0-1,0 1 0,0-1 0,0-2 0,0-1 6,0-1 0,1 1 0,-1-1 0,1 1 0,0 0 0,0-1 1,0 1-1,1 0 0,0 0 0,0 0 0,4-8 0,-2 6-37,1 1-1,0 0 1,0-1 0,0 2-1,0-1 1,13-7-1,48-30-27,-39 27 61,0-2 1,-1-2-1,-1 0 1,27-27-1,33-55-123,-55 63 105,18-23 44,20-24 112,-34 48-65,2 1 1,2 1 0,50-35-1,-4 12 193,-64 43-319,-16 11 1,0 1 1,0 0-1,1 0 1,-1 0 0,1 0-1,5-1 1,-10 4 18,0 1 0,0 0 1,1 0-1,-1-1 0,0 1 0,0 0 1,0 0-1,0 0 0,-1-1 1,1 1-1,0 0 0,0 0 0,0-1 1,-1 1-1,1 0 0,0 0 1,-1 0-1,-7 21 107,-5 13-165,1 1 0,-9 40 0,17-52 143,0-1 0,2 0 0,0 1 0,3 36-1,-1-56-36,0-1-1,1 0 0,-1 0 0,1 0 1,0 0-1,0 0 0,0 0 0,0 0 1,0 0-1,1 0 0,-1-1 0,1 1 0,0 0 1,3 2-1,-4-4-1,0 0 0,0 0 1,0 0-1,0-1 0,0 1 0,0-1 0,1 1 1,-1-1-1,0 1 0,0-1 0,0 1 1,1-1-1,-1 0 0,0 0 0,2 0 0,0 0 4,-1 0-1,0 0 0,0-1 0,1 1 0,-1-1 0,0 0 0,0 0 0,0 0 0,0 0 0,0 0 1,3-2-1,5-6 25,1-1 1,-1 0-1,-1 0 0,0-1 1,-1-1-1,9-13 1,-10 14-26,55-90 36,8-12-154,-62 98-273,-8 16 16,-2 7 136,-4 29 198,-3 60 0,8-68-93,3 31 0,-2-52 156,1 1 0,1 0 1,0 0-1,0-1 0,1 1 0,0-1 0,6 14 1,-8-21-32,-1-1 0,0 1 1,0-1-1,1 1 1,-1-1-1,0 1 0,1-1 1,-1 1-1,0-1 1,1 1-1,-1-1 0,1 0 1,-1 1-1,1-1 1,-1 0-1,1 1 0,-1-1 1,1 0-1,-1 1 1,1-1-1,-1 0 0,1 0 1,0 0-1,-1 0 1,1 0-1,-1 1 0,1-1 1,1 0-1,-1-1 4,0 1 1,0-1-1,0 1 0,0-1 0,0 0 1,0 1-1,0-1 0,0 0 1,0 0-1,0 0 0,0 0 0,-1 0 1,2-1-1,3-6 71,0 0 0,6-16 0,-9 20-70,11-26 3,2 0 0,1 0 0,1 2 0,2 0 0,0 1 0,34-35 0,-27 37-157,51-38-1,-68 56 56,-5 3-11,0 1 0,0-1 0,1 1 0,5-2 0,-9 4 71,0 1 1,0-1-1,-1 1 0,1 0 0,0 0 1,0-1-1,-1 1 0,1 0 1,0 0-1,0 0 0,0 0 1,-1 0-1,1 0 0,0 0 0,0 0 1,0 0-1,0 0 0,-1 1 1,1-1-1,0 0 0,0 0 1,-1 1-1,1-1 0,0 1 0,-1-1 1,1 0-1,0 1 0,-1-1 1,1 1-1,0 0 0,-1-1 0,1 1 1,0 1-1,1 1 0,0 1-1,-1-1 1,1 1 0,-1-1-1,0 1 1,0 0 0,0 0-1,0 0 1,-1 0 0,1-1-1,-1 9 1,-1 3-61,-6 27 0,4-20 76,0-7 2,-21 116-3,20-116 88,0 0-1,-1-1 0,-1 1 1,0-1-1,-1 0 0,-13 18 0,18-30-62,1 1-1,-1-1 0,0 0 0,0 0 1,0 0-1,0-1 0,-1 1 0,1 0 1,-5 2-1,6-4-14,0 1-1,-1-1 1,1 0 0,0 1 0,0-1-1,-1 0 1,1 0 0,0 0 0,-1 0-1,1 0 1,0 0 0,0 0 0,-1 0-1,1-1 1,0 1 0,-1 0 0,1-1-1,0 1 1,0-1 0,0 1 0,0-1-1,-1 0 1,1 1 0,0-1 0,-1-1-1,-3-4 9,0 1-1,0-1 1,1 1 0,0-1-1,0-1 1,0 1-1,1 0 1,0-1-1,-3-10 1,-3-11-45,-4-29-1,11 48-91,1 8 102,1-1 1,0 1 0,-1 0 0,1 0-1,0 0 1,0 0 0,0 0 0,0 0-1,0-1 1,0 1 0,1 0 0,-1 0-1,0 0 1,0 0 0,1 0 0,-1 0-1,1 0 1,-1 0 0,1 0 0,-1 0-1,1 0 1,0 0 0,-1 0 0,1 0-1,0 0 1,0 1 0,0-1 0,0 0-1,0 0 1,0 1 0,-1-1 0,2 1-1,-1-1 1,0 1 0,0-1 0,1 1-1,4-2-23,1 1 0,0 0-1,-1 0 1,1 1-1,7 0 1,-11 0 62,31 0 0,78-3 14,-96 1-22,-1 0-1,0-1 1,1-1-1,-2 0 1,20-9-1,-8 1 36,0-1-1,0-1 1,37-29-1,-50 33-50,0-2 0,0 1-1,-2-1 1,1-1 0,-2 0 0,0-1-1,15-25 1,-1-10 94,-2-2 1,17-56-1,20-107 69,-57 204-144,0 3-48,0 3-8,-1 0 0,0 1 0,0-1 0,0 0 0,-1 0 1,1 0-1,-1 0 0,0-1 0,0 1 0,0 0 0,-1 0 0,-1-4 1,2 8 26,0 0 0,0-1 1,0 1-1,0 0 1,0 0-1,0 0 0,0 0 1,0 0-1,0 0 1,0-1-1,0 1 0,0 0 1,-1 0-1,1 0 1,0 0-1,0 0 0,0 0 1,0 0-1,0 0 1,0 0-1,0 0 0,-1 0 1,1 0-1,0-1 1,0 1-1,0 0 0,0 0 1,0 0-1,-1 0 1,1 0-1,0 0 0,0 0 1,0 0-1,0 0 1,0 0-1,-1 1 0,1-1 1,0 0-1,0 0 1,-6 6-221,-5 15-23,8-17 223,-5 14-9,0 1 1,2-1-1,-6 24 1,-9 63-180,12-55 178,-18 121 141,24-139-84,2 1 1,2 0 0,5 39-1,-3-48 57,1-1 0,9 26 0,-12-43-28,2 1-1,-1-1 1,1 0 0,0 0 0,0 0-1,0-1 1,1 1 0,0-1-1,0 1 1,0-1 0,1-1 0,7 8-1,-7-10-11,0 1 0,0-1-1,1 0 1,-1 0 0,0-1-1,0 1 1,1-1 0,-1 0-1,1-1 1,-1 1-1,1-1 1,-1 0 0,1-1-1,-1 1 1,1-1 0,-1 0-1,7-2 1,3-1-275,-1-1-1,0 0 1,0-1-1,-1-1 1,16-9 0,-14 6-1295,0-1-1,23-23 1,-10 8-636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4.374"/>
    </inkml:context>
    <inkml:brush xml:id="br0">
      <inkml:brushProperty name="width" value="0.05" units="cm"/>
      <inkml:brushProperty name="height" value="0.05" units="cm"/>
    </inkml:brush>
  </inkml:definitions>
  <inkml:trace contextRef="#ctx0" brushRef="#br0">22 33 4224,'-21'22'14360,"21"-22"-14290,13-3 1659,44-12-1118,-1 3 0,1 2-1,102-4 1,-127 18-1017,-19 2-1318,-12-6 1579,-1 0 0,0 0 0,0 0 0,0 0 0,1 1 0,-1-1 0,0 0 0,0 0 0,1 1-289,-1-1 289,0 0 0,0 0 0,0 0 0,0 0 0,0 1 0,0-1 0,0 0 0,1 0 0,-1 1 0,0-1 0,0 0 0,0 0 0,0 0 0,0 1 0,0-1 0,0 0 0,0 0 1,0 1-1,0-1 0,0 0 0,0 0 0,-1 0 0,1 1 0,0-1 0,-5 11-3060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49.879"/>
    </inkml:context>
    <inkml:brush xml:id="br0">
      <inkml:brushProperty name="width" value="0.05" units="cm"/>
      <inkml:brushProperty name="height" value="0.05" units="cm"/>
    </inkml:brush>
  </inkml:definitions>
  <inkml:trace contextRef="#ctx0" brushRef="#br0">194 9 2496,'2'-1'387,"-1"0"1,0 0-1,1 0 0,-1 1 1,0-1-1,1 0 0,-1 1 1,1-1-1,-1 1 1,1-1-1,0 1 0,-1 0 1,1-1-1,-1 1 0,1 0 1,0 0-1,1 0 1,7 1 3252,-11-1-3603,1 0 0,0 0 1,-1 0-1,1 0 0,-1 0 0,1 0 1,-1 0-1,1 0 0,-1 1 0,1-1 1,0 0-1,-1 0 0,1 0 0,0 1 1,-1-1-1,1 0 0,-1 1 0,1-1 1,0 0-1,0 1 0,-1-1 0,1 0 1,0 1-1,0-1 0,-1 1 0,1 0 1,-1-1-4,1 1 1,-1 0 0,1 0-1,-1 0 1,1-1-1,-1 1 1,0 0 0,0-1-1,1 1 1,-1-1 0,0 1-1,-1 0 1,-1 0 46,1 0 0,-1-1 0,0 1 0,0-1 1,1 1-1,-1-1 0,0 0 0,0 0 0,1-1 0,-1 1 0,0 0 1,1-1-1,-5-1 0,-9 1-44,8-2-47,6 2-41,0 0 1,-1 0 0,1 1 0,0-1 0,-1 0 0,1 1 0,0 0 0,-1-1 0,1 1 0,-1 0-1,1 0 1,-5 1 0,-11 0 232,29-1 192,0 1 0,0 0-1,0 1 1,0 0 0,0 1-1,13 4 1,-20-5-292,1 0 1,-1 0-1,0 0 1,0 0-1,0 1 0,0-1 1,0 1-1,0 0 1,-1 0-1,1 1 0,-1-1 1,0 1-1,0-1 0,0 1 1,-1 0-1,1 0 1,-1 1-1,3 6 0,-3-3 40,0 0-1,-1 1 1,0-1-1,0 1 0,-1-1 1,0 1-1,-1-1 1,-1 10-1,-3 9 170,-9 30 0,7-34-203,-1-1 1,-1 0-1,-1 0 0,0-1 1,-27 37-1,27-43-228,-2-1 0,0 0 0,-1-1 0,0 0 0,-1-1 0,0-1-1,-1 0 1,-17 10 0,11-8-660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0.608"/>
    </inkml:context>
    <inkml:brush xml:id="br0">
      <inkml:brushProperty name="width" value="0.05" units="cm"/>
      <inkml:brushProperty name="height" value="0.05" units="cm"/>
    </inkml:brush>
  </inkml:definitions>
  <inkml:trace contextRef="#ctx0" brushRef="#br0">64 78 3808,'0'-3'271,"-1"0"-1,1 0 1,0 0 0,0 0-1,0 0 1,0 0-1,1 0 1,-1 0 0,1 0-1,0 0 1,0 0 0,0 0-1,0 0 1,0 1 0,4-6-1,-2 0 919,-3 7-886,1-1 1,-1 1 0,1 0-1,-1 0 1,1-1 0,-1 1-1,1 0 1,0 0 0,0 0-1,0 0 1,-1-1 0,3 0-1,-3 13 1628,-12 59 196,-21 105-318,-8 19-1127,41-193-722,0 0 0,-1-1 0,1 1-1,0 0 1,0 0 0,0-1 0,0 1-1,0 0 1,0 0 0,0 0 0,0-1-1,0 1 1,0 0 0,0 0 0,0-1-1,0 1 1,1 0 0,-1 0-1,1 1 1,0-2-407,0 0 0,-1-1 1,1 1-1,0 0 0,0 0 0,0-1 0,0 1 0,-1 0 0,1-1 0,0 1 0,0-1 0,-1 1 1,2-2-1,12-6-2315,4-3-721,-1-1 1222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0.951"/>
    </inkml:context>
    <inkml:brush xml:id="br0">
      <inkml:brushProperty name="width" value="0.05" units="cm"/>
      <inkml:brushProperty name="height" value="0.05" units="cm"/>
    </inkml:brush>
  </inkml:definitions>
  <inkml:trace contextRef="#ctx0" brushRef="#br0">0 39 6048,'11'-39'6344,"-10"51"-2859,4 7-2984,-1 0 1,-1 0 0,-1 0-1,0 32 1,-1-8-8,1 147 474,-3-101-474,1-107-16227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1.373"/>
    </inkml:context>
    <inkml:brush xml:id="br0">
      <inkml:brushProperty name="width" value="0.05" units="cm"/>
      <inkml:brushProperty name="height" value="0.05" units="cm"/>
    </inkml:brush>
  </inkml:definitions>
  <inkml:trace contextRef="#ctx0" brushRef="#br0">18 219 4992,'-1'-1'109,"-1"0"165,1 0 1,-1 0 0,0 0-1,1 0 1,-1-1-1,1 1 1,-3-3 0,4 3-180,-1 1 0,1-1 1,0 0-1,0 1 0,0-1 1,-1 0-1,1 0 0,0 1 1,0-1-1,0 0 0,0 1 1,0-1-1,0 0 0,0 0 1,0 1-1,1-1 0,-1 0 1,0 1-1,0-1 0,1 0 1,-1 1-1,0-1 0,1 0 1,-1 1-1,0-1 0,2 0 1,6-10 644,1 0 1,0 1-1,1 0 1,0 1-1,1 0 1,0 0 0,23-12-1,-7 6 163,0 1 1,47-16-1,-64 26-778,0 1 0,1 1 0,-1 0 0,1 0 0,-1 1 0,1 0 0,17 1 0,-21 1-55,0 0 0,0 0 0,0 1 0,-1 0 0,1 0 0,-1 0 0,1 1 0,-1 0 0,0 1 0,0-1-1,-1 1 1,11 8 0,0 4 433,13 16 0,2 3 337,-30-34-767,1 1 1,0 0-1,0-1 1,-1 1-1,1-1 1,0 0 0,0 1-1,0-1 1,0 0-1,1 0 1,-1-1-1,0 1 1,0 0 0,1-1-1,-1 1 1,0-1-1,1 0 1,-1 1-1,0-1 1,1-1-1,3 1 1,0-2 10,-1 0 1,0 0-1,0 0 0,0 0 1,0-1-1,0 0 1,8-7-1,10-9 25,26-26-1,7-7-240,-32 36-1499,-23 15 1140,1 1 1,-1-1 0,0 0-1,1 1 1,-1-1-1,1 1 1,-1-1 0,1 1-1,-1 0 1,0 0 0,1 0-1,-1 0 1,1 0-1,-1 0 1,1 0 0,-1 0-1,3 1 1,6 6-2939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1.767"/>
    </inkml:context>
    <inkml:brush xml:id="br0">
      <inkml:brushProperty name="width" value="0.05" units="cm"/>
      <inkml:brushProperty name="height" value="0.05" units="cm"/>
    </inkml:brush>
  </inkml:definitions>
  <inkml:trace contextRef="#ctx0" brushRef="#br0">19 4 5888,'-19'-3'9648,"35"6"-5078,26-5-3357,-23 1-1121,32 2 0,-17 2-236,-16 2 64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4.143"/>
    </inkml:context>
    <inkml:brush xml:id="br0">
      <inkml:brushProperty name="width" value="0.05" units="cm"/>
      <inkml:brushProperty name="height" value="0.05" units="cm"/>
    </inkml:brush>
  </inkml:definitions>
  <inkml:trace contextRef="#ctx0" brushRef="#br0">41 52 3136,'-1'-5'478,"-2"-20"789,3 23-855,0 1 0,-1 0-1,1 0 1,0-1 0,1 1-1,-1 0 1,0 0-1,0-1 1,0 1 0,1 0-1,-1 0 1,1-1-1,-1-3 4134,0 5-4470,-5 7 1158,1 12-733,1 0-1,1 0 1,0 0 0,3 36-1,-1 2-107,-3 11-48,-1 69 464,3-120-721,-1 1-1,-4 19 0,2-12-3,3-18-58,0 1 1,1 0 0,0 0-1,3 13 1,-8-26-3696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4.504"/>
    </inkml:context>
    <inkml:brush xml:id="br0">
      <inkml:brushProperty name="width" value="0.05" units="cm"/>
      <inkml:brushProperty name="height" value="0.05" units="cm"/>
    </inkml:brush>
  </inkml:definitions>
  <inkml:trace contextRef="#ctx0" brushRef="#br0">28 69 7552,'-19'-3'2448,"18"3"-2379,1 0 0,0 0 1,0 0-1,-1 0 0,1 0 0,0 0 1,-1 0-1,1 0 0,0 0 1,-1 0-1,1 0 0,0 0 0,0 0 1,-1 0-1,1 0 0,0 0 1,-1-1-1,1 1 0,0 0 0,0 0 1,-1 0-1,1 0 0,0-1 1,0 1-1,0 0 0,-1 0 1,1-1-1,0 1 0,0 0 0,0 0 1,0-1-1,0 1 0,-1 0 1,1-1-1,0 1 0,0 0 0,0-1 1,0 1-1,0 0 0,0 0 1,0-1-1,0 1 0,0 0 0,0-1 1,0 1-1,0 0 0,0-1 1,0 1-1,1 0 0,-1 0 0,0-1 1,0 1-1,0-1 0,9-8 3347,-6 6-3163,1 1 0,0 0 1,0 0-1,1 0 0,-1 1 0,0-1 1,0 1-1,1 0 0,-1 0 0,5 0 1,0 0-54,156-23 1857,-139 23-1967,1 0 0,-1 1 0,0 2 0,36 6 0,-39-4-77,-11-2 9,-1 0 0,1 0 0,-1 2 0,21 8 0,-28-10-158,10 4-2822,-10-3 1070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4.974"/>
    </inkml:context>
    <inkml:brush xml:id="br0">
      <inkml:brushProperty name="width" value="0.05" units="cm"/>
      <inkml:brushProperty name="height" value="0.05" units="cm"/>
    </inkml:brush>
  </inkml:definitions>
  <inkml:trace contextRef="#ctx0" brushRef="#br0">48 1 7040,'-10'3'3335,"11"4"1159,2 5-3833,-1 11 483,-1 0 1,-3 41-1,1-42-812,-7 204 1762,-2 61-609,8-247-1423,1-8 214,-6 34-1,2-54-28,1-18-2987,0-18-3705,3 6 3416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5.378"/>
    </inkml:context>
    <inkml:brush xml:id="br0">
      <inkml:brushProperty name="width" value="0.05" units="cm"/>
      <inkml:brushProperty name="height" value="0.05" units="cm"/>
    </inkml:brush>
  </inkml:definitions>
  <inkml:trace contextRef="#ctx0" brushRef="#br0">31 108 5472,'-23'-17'1760,"23"17"-1683,-1 0 1,1-1-1,-1 1 1,1 0-1,-1-1 0,1 1 1,-1 0-1,1-1 1,0 1-1,-1 0 1,1-1-1,0 1 1,-1-1-1,1 1 1,0 0-1,0-1 0,-1 1 1,1-1-1,0 1 1,0-1-1,0 1 1,0-1-1,0 1 1,-1-1-1,1 1 1,0-1-1,0 1 0,0-1 1,0 1-1,0-1 1,1 1-1,-1-1 1,0 1-1,0-1 1,0 1-1,0-1 0,1 1 1,-1-1-1,0 1 1,0-1-1,1 1 1,-1-1-1,2-1 227,0 0 0,0 1 1,0-1-1,1 1 0,-1 0 0,3-2 0,-2 1-195,20-8 524,0 0 0,1 2 0,0 1 0,0 0 0,1 2 0,30-3 0,-31 6-340,0 1-1,0 2 1,0 0-1,0 1 1,25 6-1,-34-5-28,1 1 1,18 8-1,-27-9-87,0 0 0,0 1 0,0-1 0,-1 1 0,1 1 0,10 8 0,-16-11-130,1 0 0,-1 0 0,1 0-1,-1 0 1,0 0 0,0 0 0,0 0 0,0 1 0,0-1-1,-1 0 1,1 1 0,0-1 0,-1 0 0,0 1 0,0-1-1,0 1 1,0-1 0,0 1 0,0-1 0,0 0 0,-1 1-1,1-1 1,-1 0 0,0 1 0,0-1 0,-1 3 0,-3 6 55,-1-1 0,0 1 0,0-2 1,-9 12-1,-4 2 42,0-2 0,-2 0 0,0-1 0,-46 33 0,55-46-128,1-1 1,-25 10-1,22-11-1458,1 1 0,-17 10 0,13-2-2275,5 6 1189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47.725"/>
    </inkml:context>
    <inkml:brush xml:id="br0">
      <inkml:brushProperty name="width" value="0.05" units="cm"/>
      <inkml:brushProperty name="height" value="0.05" units="cm"/>
    </inkml:brush>
  </inkml:definitions>
  <inkml:trace contextRef="#ctx0" brushRef="#br0">42 6 6048,'-37'-5'2752,"32"21"-2400,5-7 2016,10-1-1376,12 4 1568,9 3-1472,24-2 575,3 2-959,9-2 288,-4-1-544,5-9-192,-10 5-160,10-11-96,-1 3 32,6-8-896,-15 3 480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54.538"/>
    </inkml:context>
    <inkml:brush xml:id="br0">
      <inkml:brushProperty name="width" value="0.05" units="cm"/>
      <inkml:brushProperty name="height" value="0.05" units="cm"/>
      <inkml:brushProperty name="color" value="#004F8B"/>
    </inkml:brush>
  </inkml:definitions>
  <inkml:trace contextRef="#ctx0" brushRef="#br0">0 12 7136,'0'-3'3232,"23"6"-2816,-4-3 1056,2 3-896,21-3 128,6 0-416,15-3-288,-3 3 0,-2-8 480,-5 8-256,-16-4-96,-11 4-64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6.039"/>
    </inkml:context>
    <inkml:brush xml:id="br0">
      <inkml:brushProperty name="width" value="0.05" units="cm"/>
      <inkml:brushProperty name="height" value="0.05" units="cm"/>
    </inkml:brush>
  </inkml:definitions>
  <inkml:trace contextRef="#ctx0" brushRef="#br0">48 39 1984,'-8'0'410,"0"0"1,-24 6 11832,48-10-9120,12-5-1759,-7 3-801,69-16 690,-81 21-1229,1-1 0,0 2-1,-1 0 1,1 0 0,0 0-1,-1 1 1,14 3 0,-21-3-15,0-1 1,0 1-1,0-1 0,0 1 1,0 0-1,0 0 1,-1 0-1,1 0 1,0 0-1,-1 0 0,1 0 1,-1 1-1,1-1 1,-1 1-1,1-1 1,-1 1-1,0-1 1,0 1-1,0 0 0,0-1 1,0 1-1,0 0 1,-1 0-1,1 0 1,0 0-1,-1 0 0,1 0 1,-1 0-1,0 0 1,0 0-1,0 0 1,0 2-1,-1 4-16,0-1 0,0 1 0,-1-1-1,0 1 1,-1-1 0,-4 11 0,-4 4 63,0-1 1,-1 0-1,-1-1 1,-30 34-1,21-30 414,-2 0-1,-51 38 1,51-44 1119,55-26-1458,0 1 0,1 1 0,0 2 1,34 0-1,-30 4-526,1 3 1,-1 1-1,57 13 0,-59-12-5647,-20-2 3061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8.453"/>
    </inkml:context>
    <inkml:brush xml:id="br0">
      <inkml:brushProperty name="width" value="0.05" units="cm"/>
      <inkml:brushProperty name="height" value="0.05" units="cm"/>
    </inkml:brush>
  </inkml:definitions>
  <inkml:trace contextRef="#ctx0" brushRef="#br0">71 386 2080,'0'-1'60,"-1"1"101,0-1-1,0 0 0,0 0 0,0 1 0,1-1 1,-1 0-1,0 1 0,-1-1 0,1 1 1,0 0-1,0-1 0,0 1 0,0 0 0,0-1 1,-2 1-1,0 0 424,1-1 0,0 1 0,0-1 0,0 0 0,0 0 0,0 0 0,1 0 0,-1 0 0,0 0 0,0 0 1,1 0-1,-1-1 0,0 1 0,-2-4 0,3 4-277,0 0-1,0-1 1,0 1 0,-1 0 0,1 0-1,0 0 1,-1 0 0,1 0 0,-1 0-1,1 1 1,-1-1 0,1 0 0,-4 0-1,42 6 1301,-12-1-1245,33 0 0,16-7 42,78-15 0,-73 8-204,-59 7-163,385-36 486,-242 43-258,-44 0-418,-45-4 318,-73 0-156,-1 0-1,1 0 0,0 0 0,-1 0 1,1-1-1,0 1 0,0 0 1,-1 0-1,1-1 0,0 1 0,-1 0 1,1-1-1,-1 1 0,1-1 1,-1 1-1,1-1 0,0 1 0,-1-1 1,0 1-1,1-1 0,-1 0 1,1 1-1,-1-1 0,0 1 0,1-1 1,-1 0-1,0 0 0,0 1 0,1-1 1,-1 0-1,0 1 0,0-1 1,0-1-1,0-1 5,0 0 1,1-1-1,-2 1 1,1 0-1,0 0 1,-1 0-1,0-4 1,-2-3-16,-1 0 1,0 1-1,-1-1 1,0 1 0,0 0-1,-1 0 1,0 1-1,0-1 1,-1 1-1,-13-12 1,-5-1-63,-54-36 0,66 49 26,-1-2 53,5 5-9,0-1-1,1 0 1,-10-10 0,17 16-7,1 0 0,0 0 0,0-1 0,0 1 0,0 0 0,0 0 0,-1 0 0,1 0 0,0 0 0,0 0-1,0 0 1,0 0 0,0-1 0,0 1 0,0 0 0,-1 0 0,1 0 0,0 0 0,0 0 0,0-1 0,0 1 0,0 0 0,0 0 0,0 0 0,0 0 0,0-1 0,0 1 0,0 0 0,0 0 0,0 0 0,0 0 0,0-1 0,0 1 0,0 0 0,0 0 0,0 0 0,0 0 0,0-1 0,4 1 5,-4 0-6,42 2-67,-1 2 0,0 2-1,52 14 1,-76-16 49,-1 1 0,1 0 1,-1 1-1,0 1 0,-1 1 0,26 16 1,-36-20 40,0-1-1,0 1 1,0 1 0,-1-1 0,0 1 0,0 0 0,0-1-1,0 2 1,-1-1 0,0 0 0,0 1 0,-1 0 0,1-1 0,-1 1-1,0 0 1,-1 0 0,1 0 0,-1 0 0,-1 1 0,1-1 0,-1 0-1,0 8 1,-2 1 17,-1 0-1,0 0 0,0 0 0,-2 0 0,0-1 0,0 0 1,-2 0-1,0 0 0,0-1 0,-1 0 0,-15 18 0,4-8 25,-1-1-1,0-1 0,-2-1 0,-46 33 0,21-23 34,17-17-3112,29-13 2736,0 1 0,1-1-1,-1 0 1,0 0 0,1 1 0,-1-1 0,0 0 0,1 0 0,-1 0 0,0 0 0,1 0-1,-1 0 1,0 0 0,0 0 0,1 0 0,-1 0 0,0 0 0,0 0 0,1 0 0,-1-1 0,0 1-1,1 0 1,-2-1 0,0-4-2641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7:59.653"/>
    </inkml:context>
    <inkml:brush xml:id="br0">
      <inkml:brushProperty name="width" value="0.05" units="cm"/>
      <inkml:brushProperty name="height" value="0.05" units="cm"/>
    </inkml:brush>
  </inkml:definitions>
  <inkml:trace contextRef="#ctx0" brushRef="#br0">20 841 2496,'-1'1'139,"0"-1"1,-6 4 6397,6-4-6353,1-1 1,-1 1-1,1-1 1,-1 0-1,1 1 1,-1-1-1,1 0 1,0 1 0,-1-1-1,1 0 1,0 0-1,0 1 1,-1-1-1,1 0 1,0 0-1,0-1 1,-2-14 708,2 16-806,-2-26 1124,2-43 0,1 16-641,-1-138 1275,0 101-1180,4-1 0,20-119 0,-23 202-618,0 1 0,1-1 0,0 1 1,1 0-1,0 0 0,5-10 0,-8 16-48,0 1-1,0 0 1,1 0-1,-1 0 0,0 0 1,0 0-1,0 0 1,1-1-1,-1 1 0,0 0 1,0 0-1,1 0 1,-1 0-1,0 0 0,0 0 1,1 0-1,-1 0 1,0 0-1,0 0 0,1 0 1,-1 0-1,0 0 1,0 0-1,1 0 0,-1 0 1,0 1-1,0-1 1,0 0-1,1 0 0,-1 0 1,0 0-1,0 0 1,0 0-1,1 1 0,7 6 35,-7-6-42,8 9 2,0 1-1,0 0 1,-1 1 0,-1 0-1,9 19 1,-8-16 30,11 23 69,17 56-1,-10-26 94,98 217 684,-113-262-671,25 37-1,-4-4 128,-31-55 27,9 2 125,-9-3-453,0 0 0,-1 1 0,1-1-1,0 0 1,0 0 0,-1 1 0,1-1-1,0 0 1,0 0 0,-1 0 0,1 0-1,0 0 1,0 0 0,-1 0 0,1 0-1,0 0 1,0 0 0,0 0 0,-1-1 0,2 1-1,0-2 31,0 0-1,0 0 1,0 0-1,-1 0 1,1-1-1,-1 1 1,1 0-1,1-5 1,1-1-18,5-6 22,-1-2 0,-1 1 1,0-1-1,5-18 0,13-68 63,-13 51-59,90-319-62,-76 287-176,-24 79 182,-2 3-29,1 0 1,-1 0 0,1 0-1,-1 0 1,1 0 0,-1 0-1,0 0 1,1 0 0,-1 0-1,0 0 1,0 0 0,0 0-1,0 0 1,0 0 0,0 0-1,0 0 1,0 0 0,0 0 0,0 0-1,-1 0 1,1 0 0,0 0-1,-1 1 1,1-1 0,-1 0-1,0-1 1,-1 5-857,-1 1 0,1 0 0,0 0 0,-3 6 0,1 0-1414,-1 1 0,1 1 0,-3 18-1,5-5 140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0.217"/>
    </inkml:context>
    <inkml:brush xml:id="br0">
      <inkml:brushProperty name="width" value="0.05" units="cm"/>
      <inkml:brushProperty name="height" value="0.05" units="cm"/>
    </inkml:brush>
  </inkml:definitions>
  <inkml:trace contextRef="#ctx0" brushRef="#br0">11 97 5152,'-1'0'92,"1"0"1,0 0 0,-1 0-1,1 0 1,0 0-1,-1 0 1,1 0-1,0 0 1,-1 0 0,1 0-1,0 0 1,-1 0-1,1 0 1,0 0-1,-1 0 1,1 0-1,0-1 1,-1 1 0,1 0-1,0 0 1,-1 0-1,1 0 1,0-1-1,0 1 1,-1 0 0,1 0-1,0-1 1,0 1-1,0 0 1,-1 0-1,1-1 1,0 1 0,0 0-1,0-1 1,0 1-1,0 0 1,-1-1-1,1 1 1,0 0-1,0-1 1,0 1 0,0 0-1,0-1 1,0 1-1,1-1 198,-1 0 0,0 0-1,1 0 1,-1 0 0,1 0-1,-1 0 1,1 1-1,-1-1 1,1 0 0,-1 0-1,1 1 1,0-1 0,-1 0-1,1 1 1,1-2 0,23-15 2271,-19 12-2146,0 1 0,1-1 0,0 1 0,0 0-1,11-4 1,2 2-201,-1 0 1,1 1-1,-1 1 1,1 1-1,1 1 0,-1 1 1,0 1-1,0 0 1,36 6-1,-55-6-208,-1 0 0,1 0 0,0 0 0,0 0 0,0 0 0,-1 1 0,1-1 0,0 0 0,0 0 0,-1 1-1,1-1 1,0 0 0,-1 1 0,1-1 0,0 1 0,-1-1 0,1 1 0,-1-1 0,1 1 0,-1-1 0,1 1 0,-1-1 0,1 1 0,-1 0 0,1-1 0,-1 1 0,0 0 0,1 0 0,-1-1 0,0 1 0,0 0-1,0 0 1,1-1 0,-1 1 0,0 0 0,0 0 0,0 0 0,0-1 0,0 1 0,-1 1 0,0 0 16,0 1 0,0-1 0,0 0 0,0 1 0,0-1 0,-1 0 0,1 0 0,-1 1 0,-3 2 0,-14 12 100,-31 22-1,6-5 84,25-18-128,-48 37 267,65-51-321,-26 20 175,26-21-173,1 0 0,0 0 0,-1 1 0,1-1-1,0 0 1,0 1 0,0-1 0,0 1 0,0 0 0,0-1 0,1 1-1,-1 0 1,1-1 0,-1 1 0,0 3 0,1-5 10,1 1 0,-1-1 0,0 1 0,0-1 0,0 0 0,1 1 0,-1-1 0,0 1 0,1-1 0,-1 0 0,0 1 0,1-1 0,-1 1 0,1-1 0,-1 0 0,1 0 0,-1 1 0,0-1 0,1 0 0,-1 0 0,1 0 0,-1 1 1,1-1-1,-1 0 0,1 0 0,-1 0 0,1 0 0,-1 0 0,1 0 0,0 0 0,19 0 165,-16 0-110,268 0-191,-222 3-2410,-19 5-2232,-11 2 1960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3.083"/>
    </inkml:context>
    <inkml:brush xml:id="br0">
      <inkml:brushProperty name="width" value="0.05" units="cm"/>
      <inkml:brushProperty name="height" value="0.05" units="cm"/>
    </inkml:brush>
  </inkml:definitions>
  <inkml:trace contextRef="#ctx0" brushRef="#br0">2 29 2656,'0'0'85,"0"-1"0,0 1 0,-1-1-1,1 1 1,0-1 0,0 1 0,0-1 0,0 1 0,0-1 0,0 1-1,-1-1 1,1 1 0,0-1 0,0 1 0,1-1 0,-1 1 0,0-1-1,0 1 1,0-1 0,0 1 0,0-1 0,0 1 0,1 0 0,-1-1 0,0 0-1,4-15 6302,-2 50-2063,1 33-3404,6 202 740,43 163 207,-51-427-1833,2 10 237,0-1 0,9 27 0,-12-41-273,0 0 0,0 0 0,0 0 0,0 0 0,0 0-1,0 0 1,0 1 0,0-1 0,0 0 0,0 0 0,0 0 0,0 0 0,0 0 0,1 0 0,-1 0-1,0 0 1,0 0 0,0 0 0,0 0 0,0 1 0,0-1 0,0 0 0,0 0 0,1 0 0,-1 0-1,0 0 1,0 0 0,0 0 0,0 0 0,0 0 0,0 0 0,1 0 0,-1 0 0,0 0 0,0 0 0,0 0-1,0 0 1,0 0 0,0 0 0,0 0 0,1 0 0,-1 0 0,0-1 0,0 1 0,0 0 0,0 0-1,0 0 1,0 0 0,0 0 0,0 0 0,0 0 0,0 0 0,1 0 0,-1 0 0,0-1 0,0 1-1,0 0 1,0 0 0,0 0 0,0 0 0,0 0 0,1-4-850,0-1 0,-1 1 0,1 0 0,-1 0 0,0 0 0,0-1 0,-1-3 0,0-12-2451,2-3-968,7 1 1462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3.445"/>
    </inkml:context>
    <inkml:brush xml:id="br0">
      <inkml:brushProperty name="width" value="0.05" units="cm"/>
      <inkml:brushProperty name="height" value="0.05" units="cm"/>
    </inkml:brush>
  </inkml:definitions>
  <inkml:trace contextRef="#ctx0" brushRef="#br0">19 172 4736,'-1'-2'80,"-3"-9"793,0 0 0,-5-18-1,9 28-715,0-1-1,0 0 0,0 1 0,0-1 0,0 1 0,1-1 0,-1 0 0,0 1 1,1-1-1,-1 1 0,1-1 0,0 1 0,0-1 0,-1 1 0,1 0 1,0-1-1,0 1 0,2-2 0,25-21 1200,-24 21-1124,5-5 3,1 1 1,0 1-1,0 0 1,1 1-1,0 0 1,0 0-1,0 1 0,0 0 1,1 1-1,-1 1 1,1-1-1,0 2 0,12-1 1,4 1 63,0 2-1,0 0 1,0 2 0,27 6 0,-44-6-169,0 0 1,-1 1 0,1 0 0,-1 0 0,16 10-1,-21-10 4,1 0-1,-1 0 0,0 1 0,0-1 0,0 1 1,0 0-1,-1 1 0,0-1 0,0 1 1,3 6-1,-5-8-67,0 0-1,-1-1 1,0 1 0,0 0 0,0 0 0,0 0 0,-1 0 0,1 0 0,-1-1-1,0 1 1,0 0 0,-1 0 0,1 0 0,-1 0 0,0 0 0,0 0-1,-3 7 1,0-3 51,0 1-1,-1-1 0,1 0 1,-2 0-1,1-1 0,-10 10 1,-2 1 94,-2 0 0,0-1 0,-1-1 0,-1-2 0,-40 23 1,29-20-153,-1-3 0,-1 0 0,-50 12 1,80-26-338,0 1 0,1 0 0,-1 1 1,0-1-1,1 1 0,-1-1 0,1 1 1,-6 4-1,8-5 39,0 0 0,0 0 0,0 0 0,1 1 0,-1-1 0,0 0 0,1 0 0,-1 1 0,1-1 0,0 0 0,-1 1 1,1-1-1,0 0 0,0 1 0,0-1 0,-1 0 0,2 1 0,-1-1 0,0 1 0,0-1 0,0 0 0,1 1 0,-1-1 0,0 0 0,1 1 0,-1-1 0,1 0 1,1 2-1,16 30-4636,9 0 1638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3.819"/>
    </inkml:context>
    <inkml:brush xml:id="br0">
      <inkml:brushProperty name="width" value="0.05" units="cm"/>
      <inkml:brushProperty name="height" value="0.05" units="cm"/>
    </inkml:brush>
  </inkml:definitions>
  <inkml:trace contextRef="#ctx0" brushRef="#br0">15 7 5408,'-15'-6'6640,"16"6"-6431,-1 1 1,0 0 0,1 0 0,-1-1 0,0 1-1,0 0 1,0 0 0,0-1 0,0 1 0,0 0-1,0 0 1,0-1 0,0 1 0,0 1 0,-1 2 365,1 121 3994,0 64-3234,0-178-1208,1 1-1,-1-1 1,5 19 0,-3-25-516,0-10-3004,2 0 1026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6.842"/>
    </inkml:context>
    <inkml:brush xml:id="br0">
      <inkml:brushProperty name="width" value="0.05" units="cm"/>
      <inkml:brushProperty name="height" value="0.05" units="cm"/>
    </inkml:brush>
  </inkml:definitions>
  <inkml:trace contextRef="#ctx0" brushRef="#br0">9 254 3136,'-9'5'5328,"9"-3"-4720,0 0 0,0-1 0,0 1 1,0-1-1,0 1 0,1-1 0,-1 1 0,0-1 1,1 1-1,-1-1 0,1 1 0,-1-1 0,1 0 1,0 1-1,0-1 0,1 2 0,-1-2-513,1 0 0,0 0 0,0 1-1,0-1 1,0 0 0,0-1 0,0 1 0,0 0-1,0-1 1,0 1 0,3-1 0,20 5 11,0-2 1,1-1-1,35-2 0,75-12 370,-32-3-488,419-42 344,-338 55 116,-104 3 16,-80-1-277,2-6 216,-2 5-409,0 0 0,-1 0 0,1 1 0,-1-1 0,1 0 0,-1 0 0,1 0 0,-1 0 0,0 0 0,0 1 0,1-1 0,-1 0 0,0 0 0,0 0 0,0 0 0,0 0 0,0 0 0,0 0 0,0 0 0,0-1 0,-2-2 25,1 0 0,-1 0 0,0 1 0,0-1 0,0 0 0,-1 1 0,1-1 0,-1 1 0,0 0-1,-6-5 1,-5-8-8,3 5 17,1 1 1,-2 0 0,1 0-1,-1 2 1,-18-11 0,-2-2 49,2 3-103,25 15-1,-1 0 0,1 0 0,-1 0 0,1-1 0,-5-5 0,10 9 23,0 0 0,0 0 0,0 0 0,0-1 0,0 1 0,0 0 0,0 0 1,1 0-1,-1 0 0,0 0 0,0 0 0,0-1 0,0 1 0,0 0 0,0 0 0,0 0 0,1 0 0,-1 0 0,0 0 0,0 0 1,0 0-1,0 0 0,0 0 0,1 0 0,-1 0 0,0 0 0,0 0 0,0 0 0,0 0 0,0 0 0,1 0 0,-1 0 0,0 0 1,0 0-1,0 0 0,0 0 0,0 0 0,1 0 0,-1 0 0,0 0 0,0 0 0,0 0 0,0 0 0,9 1-28,70 2-92,-30 0 229,-23-2-78,42 6 0,-59-5-45,1 1 0,-1 0 0,1 0 0,-1 1 0,0 0 1,0 0-1,15 11 0,-22-14 15,0 1 0,-1 0 0,1 0 0,0 0 0,-1 0 0,1 0 0,-1 0 0,1 0 1,-1 0-1,0 0 0,0 1 0,0-1 0,0 1 0,-1-1 0,1 0 0,-1 1 0,1-1 0,-1 1 0,0-1 0,0 1 0,0 0 0,0-1 0,-1 5 0,-1 5-12,-1 0-1,0 0 0,-8 18 0,9-23-7,-95 211 332,56-133-188,13-35-85,21-38 59,0 1 0,0-1 0,-5 15 0,8-20-520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9.172"/>
    </inkml:context>
    <inkml:brush xml:id="br0">
      <inkml:brushProperty name="width" value="0.05" units="cm"/>
      <inkml:brushProperty name="height" value="0.05" units="cm"/>
    </inkml:brush>
  </inkml:definitions>
  <inkml:trace contextRef="#ctx0" brushRef="#br0">1 959 2496,'2'6'225,"8"-1"4481,-8-5-4152,-1 0 0,0 1-1,0-1 1,1 0 0,-1 0 0,0 0 0,0 0 0,1 0 0,-1 0 0,2-1 0,-1 0-370,-1 0 1,0 0 0,1-1-1,-1 1 1,0 0-1,0-1 1,0 1 0,0-1-1,0 1 1,0-1 0,0 1-1,-1-1 1,1 0 0,0 1-1,-1-1 1,0 0 0,1-2-1,1-35 764,-1 19-548,9-608 2505,-11 434-3175,2 195 248,0 1 0,-1 0 0,1 0 0,0-1 0,0 1 0,0 0 0,0-1 0,0 1 0,2 0 0,5 11 23,101 291 181,-52-132 127,-34-113 6,2-2-1,39 64 1,-50-98-30,0-1 1,2-1-1,31 35 0,-47-56-258,1 1-1,-1-1 1,1 0-1,-1 1 0,0-1 1,1 0-1,-1 0 1,1 1-1,-1-1 0,1 0 1,-1 0-1,1 1 1,-1-1-1,1 0 1,-1 0-1,1 0 0,-1 0 1,1 0-1,-1 0 1,1 0-1,-1 0 0,1 0 1,-1 0-1,1 0 1,-1 0-1,1 0 1,-1 0-1,1-1 0,-1 1 1,1 0-1,-1 0 1,1-1-1,-1 1 0,1 0 1,-1 0-1,1-1 1,-1 1-1,0-1 0,1 1 1,-1 0-1,0-1 1,1 1-1,-1-1 1,14-25 415,-10 17-313,7-15-33,-2 0 1,0-1 0,9-49 0,-2 12-84,72-206 253,-72 230-314,-1 0 0,10-46 0,-17 48 41,32-153-151,-39 185-81,0-11 532,-1 14-367,0 1 0,0 0 0,0 0 1,0-1-1,0 1 0,0 0 0,1 0 0,-1-1 0,0 1 0,0 0 1,0 0-1,0-1 0,0 1 0,0 0 0,0 0 0,0 0 0,1-1 1,-1 1-1,0 0 0,0 0 0,0 0 0,0-1 0,1 1 1,-1 0-1,0 0 0,0 0 0,0 0 0,1 0 0,-1 0 0,0 0 1,0-1-1,1 1 0,-1 0 0,0 0 0,0 0 0,1 0 0,-1 0 1,0 0-1,0 0 0,1 0 0,-1 0 0,0 0 0,0 0 0,1 1 1,-1-1-135,1 0 1,-1 1-1,1-1 1,-1 1-1,1-1 1,-1 1-1,0-1 1,1 1-1,-1-1 1,0 1-1,0-1 1,1 1-1,-1-1 1,0 1-1,0 0 1,0-1-1,0 1 1,0-1-1,1 1 1,-1 0-1,0-1 1,-1 1-1,1 0 1,1 4-941,2 14-1321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09.548"/>
    </inkml:context>
    <inkml:brush xml:id="br0">
      <inkml:brushProperty name="width" value="0.05" units="cm"/>
      <inkml:brushProperty name="height" value="0.05" units="cm"/>
    </inkml:brush>
  </inkml:definitions>
  <inkml:trace contextRef="#ctx0" brushRef="#br0">2 1 4640,'-1'0'300,"1"0"-262,0 1 1,0-1-1,0 0 0,0 0 0,0 0 0,0 0 1,0 1-1,0-1 0,0 0 0,0 0 0,0 0 1,0 1-1,0-1 0,0 0 0,0 0 0,0 0 1,0 0-1,0 1 0,0-1 0,0 0 0,0 0 1,1 0-1,-1 1 0,0-1 0,0 0 0,0 0 1,0 0-1,0 0 0,0 0 0,1 0 0,-1 1 1,0-1-1,0 0 0,0 0 0,0 0 1,0 0-1,1 0 0,-1 0 0,0 0 0,0 0 1,0 0-1,1 0 0,-1 0 0,0 0 0,0 0 1,1 0-1,2 2 361,0-1 1,1 1 0,-1 0-1,0-1 1,0 1 0,0 1 0,0-1-1,-1 0 1,1 1 0,0-1-1,-1 1 1,0 0 0,0 0-1,0 0 1,0 0 0,2 5-1,3 9 630,-2 0-1,0 1 0,-1-1 1,-1 1-1,1 21 1,2 29-352,-6-66-1381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54.868"/>
    </inkml:context>
    <inkml:brush xml:id="br0">
      <inkml:brushProperty name="width" value="0.05" units="cm"/>
      <inkml:brushProperty name="height" value="0.05" units="cm"/>
      <inkml:brushProperty name="color" value="#004F8B"/>
    </inkml:brush>
  </inkml:definitions>
  <inkml:trace contextRef="#ctx0" brushRef="#br0">66 57 5152,'-53'-45'2336,"45"42"-2048,3 0-128,10 3-160,3-5-288,6 5 160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1.888"/>
    </inkml:context>
    <inkml:brush xml:id="br0">
      <inkml:brushProperty name="width" value="0.05" units="cm"/>
      <inkml:brushProperty name="height" value="0.05" units="cm"/>
    </inkml:brush>
  </inkml:definitions>
  <inkml:trace contextRef="#ctx0" brushRef="#br0">15 1 2240,'-15'4'15270,"38"-4"-12585,11 1-2427,109-4 599,133 6-509,-212 3-453,68 4 717,-132-10-653,0 0 0,1 0 0,-1 0 1,0 0-1,0 0 0,0 0 1,1 0-1,-1 0 0,0 0 0,0 0 1,1 0-1,-1 0 0,0 0 0,0 0 1,0 0-1,1 0 0,-1 0 0,0 0 1,0 0-1,0-1 0,1 1 1,-1 0-1,0 0 0,0 0 0,0 0 1,0 0-1,1-1 0,-1 1 0,0 0 1,0 0-1,0-1 0,-11-3-8660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2.290"/>
    </inkml:context>
    <inkml:brush xml:id="br0">
      <inkml:brushProperty name="width" value="0.05" units="cm"/>
      <inkml:brushProperty name="height" value="0.05" units="cm"/>
    </inkml:brush>
  </inkml:definitions>
  <inkml:trace contextRef="#ctx0" brushRef="#br0">68 3 4640,'-16'-3'1504,"15"4"-1403,1-1-1,-1 0 1,0 0 0,1 1-1,-1-1 1,1 0 0,-1 1-1,1-1 1,-1 0 0,1 1-1,-1-1 1,1 1 0,-1-1-1,1 1 1,0-1 0,-1 1 0,1 0-1,0-1 1,-1 1 0,1-1-1,0 1 1,0 0 0,-1-1-1,1 2 1,0 15 2322,1-6-1290,-1 0 0,-1-1 0,-2 17 0,2-21-852,-22 131 2808,20-107-2700,-4 36 78,4 122 0,3-101-201,0-87-321,0 0 0,0 1 0,0-1 0,0 0-1,0 0 1,0 0 0,0 1 0,0-1 0,0 0-1,0 0 1,0 1 0,0-1 0,0 0 0,0 0-1,0 1 1,0-1 0,0 0 0,0 0 0,0 1-1,0-1 1,0 0 0,0 0 0,1 1 0,-1-1-1,0 0 1,0 0 0,0 0 0,0 1 0,1-1-1,-1 0 1,0 0 0,0 0 0,0 0 0,1 1-1,-1-1 1,0 0 0,0 0 0,0 0 0,1 0-1,-1 0 1,0 0 0,0 0 0,1 0 0,-1 0-1,0 0 1,0 0 0,1 0 0,-1 0 0,0 0-1,0 0 1,1 0 0,-1 0 0,12-8-3178,-10 6 2346,16-10-1891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2.697"/>
    </inkml:context>
    <inkml:brush xml:id="br0">
      <inkml:brushProperty name="width" value="0.05" units="cm"/>
      <inkml:brushProperty name="height" value="0.05" units="cm"/>
    </inkml:brush>
  </inkml:definitions>
  <inkml:trace contextRef="#ctx0" brushRef="#br0">26 0 4224,'-3'3'8114,"2"6"-3965,1 22-2687,1-2-542,-10 87 852,-2 36-1080,10-126-664,0-4 78,2 35 0,0-6-10,16-75-11645,-14 20 10581,10-18-2232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3.057"/>
    </inkml:context>
    <inkml:brush xml:id="br0">
      <inkml:brushProperty name="width" value="0.05" units="cm"/>
      <inkml:brushProperty name="height" value="0.05" units="cm"/>
    </inkml:brush>
  </inkml:definitions>
  <inkml:trace contextRef="#ctx0" brushRef="#br0">61 9 7392,'-7'-8'3832,"14"22"-807,3 10-987,-8 2-1105,-1 0 0,-2 0 0,0 1 0,-8 36 0,0 11-419,-17 201 147,26-273-650,-5 18 209,4-20-364,1 1 1,0-1-1,-1 1 0,1-1 1,0 1-1,-1-1 1,1 1-1,-1-1 0,1 1 1,-1-1-1,1 0 0,-1 1 1,1-1-1,-1 0 1,1 1-1,-1-1 0,0 0 1,1 0-1,-1 0 1,1 1-1,-1-1 0,0 0 1,1 0-1,-2 0 0,-7 0-2048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3.464"/>
    </inkml:context>
    <inkml:brush xml:id="br0">
      <inkml:brushProperty name="width" value="0.05" units="cm"/>
      <inkml:brushProperty name="height" value="0.05" units="cm"/>
    </inkml:brush>
  </inkml:definitions>
  <inkml:trace contextRef="#ctx0" brushRef="#br0">1 117 5824,'0'0'184,"0"-1"-1,0 1 1,0-1 0,0 1 0,0 0 0,-1-1-1,1 1 1,0-1 0,0 1 0,0-1 0,0 1-1,0 0 1,1-1 0,-1 1 0,0-1 0,0 1-1,0-1 1,0 1 0,0 0 0,0-1 0,1 1-1,-1-1 1,0 1 0,0 0 0,1-1-1,-1 1 1,0 0 0,1-1 0,-1 1 0,15-13 3542,-3 3-2300,-5 3-914,1-1 0,1 1 1,-1 1-1,1-1 0,1 2 0,-1-1 0,16-6 0,-13 7-447,0 1 0,0 1 0,0-1 0,0 2 0,1 0-1,-1 0 1,1 1 0,0 1 0,-1 0 0,20 3 0,20 8 444,55 19 1,-58-16 641,66 13 1,-101-26-1067,-1 0 0,1-1-1,0-1 1,21-3 0,-7 0 126,-26 4-198,1 0-1,-1-1 1,0 1 0,1-1-1,-1 0 1,0 0 0,0 0-1,0 0 1,0 0 0,0 0-1,0 0 1,0-1 0,0 1-1,0-1 1,0 1 0,-1-1-1,1 0 1,2-3 0,-4 4-444,1-1 0,0 0 1,0 1-1,-1-1 1,1 0-1,-1 1 0,1-1 1,-1 0-1,0 0 1,0-2-1,-3-18-8945,3 17 5446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3.994"/>
    </inkml:context>
    <inkml:brush xml:id="br0">
      <inkml:brushProperty name="width" value="0.05" units="cm"/>
      <inkml:brushProperty name="height" value="0.05" units="cm"/>
    </inkml:brush>
  </inkml:definitions>
  <inkml:trace contextRef="#ctx0" brushRef="#br0">1 41 3808,'-1'-2'231,"1"0"-1,0 0 1,0 1 0,0-1 0,0 0 0,1 0 0,-1 0-1,0 1 1,1-1 0,-1 0 0,1 1 0,0-1-1,-1 0 1,1 1 0,0-1 0,0 1 0,1-2-1,2-2 1576,1 1 2154,-4 5-3875,-1-1-1,0 0 1,0 0-1,1 1 0,-1-1 1,0 0-1,1 0 1,-1 1-1,0-1 0,0 0 1,0 1-1,1-1 1,-1 0-1,0 1 1,0-1-1,0 0 0,0 1 1,0-1-1,0 1 1,0-1-1,0 0 0,0 1 1,0 0-1,5 28 929,-2 1-1,-2 0 1,-2 43 0,0 14-344,4-40-317,3-1 0,17 74 0,-18-102 41,-1 0-4525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4.339"/>
    </inkml:context>
    <inkml:brush xml:id="br0">
      <inkml:brushProperty name="width" value="0.05" units="cm"/>
      <inkml:brushProperty name="height" value="0.05" units="cm"/>
    </inkml:brush>
  </inkml:definitions>
  <inkml:trace contextRef="#ctx0" brushRef="#br0">33 83 6464,'-11'-4'937,"9"3"-651,0 1 0,0-1 0,0 0 0,0 0 0,0 0 0,0 0 0,0-1 0,0 1 0,-2-2 0,21-3 7564,33-4-5343,143-12-240,-100 13-2123,69-8-912,-138 15-2166,0 5 758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5.422"/>
    </inkml:context>
    <inkml:brush xml:id="br0">
      <inkml:brushProperty name="width" value="0.05" units="cm"/>
      <inkml:brushProperty name="height" value="0.05" units="cm"/>
    </inkml:brush>
  </inkml:definitions>
  <inkml:trace contextRef="#ctx0" brushRef="#br0">167 4 2912,'-3'-3'2947,"6"10"2474,-4 0-4696,1 0 0,-1 0 0,0 0 0,-1 1 0,0-1 0,-3 8 0,4-12-574,-1 1-1,1-1 0,0 0 0,-1 0 0,0-1 0,0 1 0,0 0 0,0 0 1,0-1-1,0 0 0,-1 1 0,1-1 0,-1 0 0,-4 3 0,6-5-126,1 0 0,-1 1-1,1-1 1,-1 0-1,1 0 1,-1 0-1,0 0 1,1 0-1,-1 0 1,1 0 0,-1 0-1,0 0 1,1 0-1,-1 0 1,1 0-1,-1-1 1,0 1 0,1 0-1,-1 0 1,1-1-1,-1 1 1,1 0-1,-1-1 1,1 1-1,-1 0 1,1-1 0,-1 1-1,1-1 1,0 1-1,-1-1 1,1 1-1,-1-1 1,1 1 0,0-1-1,0 1 1,-1-1-1,1 1 1,0-1-1,0 1 1,0-1-1,0 0 1,-1 1 0,1-1-1,0 0 1,0-2-22,-1 0 0,1 0 0,0 0 1,0 1-1,0-1 0,0 0 0,0 0 1,1 0-1,0-3 0,0 2-18,0 1 1,1 0-1,-1 0 0,0 1 1,1-1-1,0 0 0,0 1 0,0-1 1,0 0-1,0 1 0,0 0 1,1 0-1,-1 0 0,1 0 1,0 0-1,-1 0 0,7-2 0,-9 4 14,1 0-1,-1-1 1,1 1 0,-1 0-1,1 0 1,-1 0-1,1 0 1,0 0-1,-1 0 1,1 0-1,-1 0 1,1 0-1,-1 0 1,1 1-1,-1-1 1,1 0-1,-1 0 1,1 0-1,-1 1 1,1-1-1,-1 0 1,1 1 0,-1-1-1,0 0 1,1 1-1,0 0 2,0 0-1,-1 0 0,1 0 1,0 1-1,-1-1 1,1 0-1,-1 0 0,0 0 1,1 1-1,-1 1 1,1 2 24,-1 0 1,0 1 0,0-1 0,-2 6 0,2-7-9,-1 0 1,-1 0 0,1 1-1,-1-1 1,1 0-1,-1 0 1,0-1 0,-1 1-1,1 0 1,-6 5-1,7-7 5,0-1-1,0 0 0,0 0 0,0 1 1,-1-1-1,1 0 0,0 0 1,-1 0-1,1-1 0,-1 1 0,1 0 1,-1 0-1,1-1 0,-1 1 0,0-1 1,1 1-1,-1-1 0,0 0 1,1 0-1,-1 0 0,0 0 0,1 0 1,-1 0-1,0 0 0,1 0 1,-1-1-1,0 1 0,-1-1 0,2 0-8,0 1 0,0-1 0,0 1 0,0-1 0,0 0 0,0 0 0,0 1 0,1-1 0,-1 0 0,0 0 0,0 0-1,1 0 1,-1 0 0,1 0 0,-1 0 0,1 0 0,-1 0 0,1 0 0,-1 0 0,1-1 0,0 1 0,0 0 0,0 0 0,0 0 0,-1 0-1,2-1 1,-1 1 0,0 0 0,0 0 0,1-2 0,-1 1-5,0 0-1,1 0 1,0 0-1,-1 0 1,1 0-1,0 0 1,0 0-1,0 0 1,0 1-1,1-1 1,-1 0-1,0 1 1,1-1-1,2-2 1,-2 4-10,-1-1 0,0 1 0,1 0-1,-1-1 1,1 1 0,-1 0 0,1 0 0,-1 0 0,0 0 0,1 0 0,-1 1 0,1-1 0,-1 0 0,1 1 0,-1-1 0,0 1 0,1-1 0,-1 1-1,0 0 1,0-1 0,1 1 0,-1 0 0,0 0 0,0 0 0,0 0 0,1 1 0,4 3 106,-1 1 0,1 0 0,6 8 0,-7-5 52,1 0-1,-1 0 0,0 0 0,-1 1 0,0-1 0,-1 1 0,1 0 1,-2 0-1,0 0 0,0 1 0,-1-1 0,0 1 0,-1 13 0,-1-9 61,0-1 0,-2 1 0,0-1 0,0 0 0,-1 0 0,-1 0 0,0 0 0,-14 23 0,11-22-27,-1-1 1,0 0 0,-22 23 0,23-29-507,0-1 0,-12 9 0,12-10-1603,-1-1-1,-16 8 0,-1-1-1804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7.934"/>
    </inkml:context>
    <inkml:brush xml:id="br0">
      <inkml:brushProperty name="width" value="0.05" units="cm"/>
      <inkml:brushProperty name="height" value="0.05" units="cm"/>
    </inkml:brush>
  </inkml:definitions>
  <inkml:trace contextRef="#ctx0" brushRef="#br0">0 11 3712,'1'-11'8762,"2"19"-8274,0-1-1,0 1 1,-1 0-1,0-1 0,0 1 1,-1 0-1,0 0 1,0 0-1,-2 14 1,2-4-136,1 275 2849,-3-152-2301,0-137-807,1 1 0,0-1-1,-1 1 1,-2 6 0,2-9-563,1-4-680,6-14-4083,0 1 2209,7 5 1099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8.293"/>
    </inkml:context>
    <inkml:brush xml:id="br0">
      <inkml:brushProperty name="width" value="0.05" units="cm"/>
      <inkml:brushProperty name="height" value="0.05" units="cm"/>
    </inkml:brush>
  </inkml:definitions>
  <inkml:trace contextRef="#ctx0" brushRef="#br0">0 43 3968,'0'-2'257,"1"0"0,-1 0-1,1 1 1,-1-1 0,1 0 0,0 0 0,0 0-1,0 0 1,0 1 0,0-1 0,0 1 0,0-1-1,1 0 1,-1 1 0,0 0 0,1-1 0,-1 1 0,1 0-1,0 0 1,-1 0 0,1 0 0,0 0 0,0 0-1,-1 0 1,4 0 0,-3 0 21,0 0-1,0 1 1,0-1 0,0 1-1,0-1 1,0 1 0,0 0 0,0 0-1,0 0 1,0 0 0,0 0-1,3 1 1,-4-1-149,1 1 0,-1-1-1,0 1 1,0 0 0,1-1 0,-1 1-1,0 0 1,0 0 0,0 0 0,0 0 0,0 0-1,0 0 1,0 0 0,0 0 0,0 0 0,-1 1-1,1-1 1,0 0 0,-1 1 0,2 1-1,0 5 220,0-1-1,0 1 0,-1 0 0,0-1 0,0 1 0,-1 14 0,-7 50 794,5-54-909,-30 201 1214,14-101-1063,16-105-282,-1 7 99,-1 25 1,4-40 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57.210"/>
    </inkml:context>
    <inkml:brush xml:id="br0">
      <inkml:brushProperty name="width" value="0.05" units="cm"/>
      <inkml:brushProperty name="height" value="0.05" units="cm"/>
      <inkml:brushProperty name="color" value="#004F8B"/>
    </inkml:brush>
  </inkml:definitions>
  <inkml:trace contextRef="#ctx0" brushRef="#br0">1 1090 3488,'0'0'1115,"2"-2"-673,55-57 2878,-33 33-2736,248-221 2413,-240 219-2885,-1-1 0,-2-2 0,0-1 0,38-57 0,18-41 157,-3 4-36,-44 71-95,68-103 918,-103 151-1027,2-1 27,0 0 1,4-13-1,-8 20-74,0 0 0,-1 0 0,0 0-1,1 0 1,-1-1 0,0 1 0,1 0-1,-1 0 1,0 0 0,0 0 0,0 0 0,0 0-1,0 0 1,0-1 0,0 1 0,-1 0-1,1 0 1,0 0 0,-1 0 0,1 0-1,-1 0 1,1 0 0,-1 0 0,1 0-1,-1 0 1,1 0 0,-1 0 0,-1-1 0,1 2 1,1 0 0,-1-1 0,1 1 0,-1 0 0,0 0 0,1 0 0,-1 0 0,1-1 1,-1 1-1,0 0 0,1 0 0,-1 0 0,1 0 0,-1 1 0,0-1 0,1 0 0,-2 0 1,-5 2-24,1 0 0,-1 0 1,1 1-1,0-1 1,-1 2-1,1-1 1,0 0-1,1 1 0,-1 0 1,1 1-1,0-1 1,-9 11-1,3-2 111,1 0 0,0 0 0,1 1 0,-9 19 0,-1 11 236,1 0 1,-19 76-1,-1 36 324,32-126-465,2 1 1,1-1-1,2 41 0,2-62-30,0-1 0,0 1 0,1 0 0,0-1 0,1 1-1,0-1 1,4 9 0,-6-14-75,1 0 1,-1 0-1,1-1 1,-1 1-1,1-1 0,0 1 1,0-1-1,0 0 0,0 1 1,0-1-1,1 0 1,-1 0-1,1-1 0,-1 1 1,1 0-1,-1-1 0,1 0 1,0 1-1,0-1 1,0 0-1,0-1 0,0 1 1,6 0-1,2-1 155,0-1-1,1-1 1,-1 0-1,19-6 1,45-20 177,-47 17-317,-9 3-2,0 0 0,19-12 0,-31 15-30,0 1 1,-1-1 0,0 0-1,0 0 1,0 0 0,-1-1-1,1 0 1,6-11 0,-10 15-53,-1 0 1,0-1-1,0 1 1,0-1-1,0 1 0,0-1 1,-1 1-1,1-1 1,-1 1-1,1-5 1,-1 6-2,-1-1 1,1 1 0,0 0-1,0 0 1,0 0-1,-1-1 1,1 1 0,0 0-1,-1 0 1,1 0 0,-1 0-1,0 0 1,1 0-1,-1 0 1,0 0 0,1 0-1,-1 0 1,0 0-1,0 0 1,0 0 0,0 1-1,0-1 1,0 0 0,0 1-1,0-1 1,-2 0-1,-1-1-36,-1 1 0,0 0 0,0 1 0,0-1-1,0 1 1,0 0 0,0 0 0,0 0 0,0 0-1,1 1 1,-1 0 0,0 0 0,0 1-1,-8 3 1,2-1 21,1 1-1,0 0 0,1 0 0,0 1 1,-14 11-1,19-13 39,0-1 1,1 1 0,0-1 0,0 1-1,0 0 1,0 0 0,1 1-1,0-1 1,0 1 0,0-1-1,0 1 1,0-1 0,1 1-1,0 0 1,0 0 0,0 0 0,1 0-1,0 0 1,0-1 0,0 1-1,0 0 1,1 0 0,0 0-1,0 0 1,0 0 0,1-1 0,-1 1-1,1 0 1,0-1 0,0 0-1,1 1 1,0-1 0,-1 0-1,1 0 1,1 0 0,-1-1-1,0 1 1,1-1 0,0 0 0,0 0-1,0 0 1,0 0 0,0-1-1,8 4 1,-4-3 48,1-1 0,-1 0 0,1 0 0,-1-1 0,1 0 0,0-1 0,0 0 0,-1 0 0,1-1 0,9-1 0,13-5 134,42-13-1,-54 14-157,37-13 34,-2-2 0,62-33 0,91-49-142,-207 103 63,0 0 1,0 0-1,0 0 1,1 0-1,-1 0 1,0-1-1,0 1 0,0 0 1,0 0-1,1 0 1,-1 0-1,0 0 1,0 0-1,0 0 1,0 0-1,1 0 1,-1 0-1,0 0 1,0 0-1,0 0 1,0 0-1,1 0 1,-1 0-1,0 1 1,0-1-1,0 0 1,0 0-1,1 0 0,-1 0 1,0 0-1,0 0 1,0 0-1,0 0 1,0 1-1,1-1 1,-1 0-1,0 0 1,1 9-125,-4 9 107,1-15 34,0 1 0,0-1 0,-1 0 0,0 0 0,0 0 0,0 0 0,0-1 0,0 1 0,0-1 0,-1 0 0,1 0 0,-1 0 0,-6 2 1,-12 8 89,-101 56-32,101-54-50,-34 28-1,51-37-26,-1 0 0,1 0-1,1 1 1,-1-1 0,1 1 0,-1 0 0,2 0 0,-1 0-1,1 1 1,-5 12 0,7-16 32,1-1 0,-1 0 0,1 1 0,0-1 0,0 0-1,0 1 1,0-1 0,0 1 0,1-1 0,0 3 0,-1-4-12,0 0 0,0 0-1,1-1 1,-1 1 0,0 0 0,1-1-1,-1 1 1,0 0 0,1-1-1,-1 1 1,1-1 0,-1 1 0,1-1-1,-1 1 1,1-1 0,-1 1 0,1-1-1,0 0 1,-1 1 0,1-1 0,0 0-1,-1 1 1,1-1 0,0 0 0,-1 0-1,1 1 1,0-1 0,0 0 0,-1 0-1,1 0 1,0 0 0,-1 0 0,1 0-1,0 0 1,0 0 0,-1-1 0,2 1-1,4-2 45,0-1-1,0 0 0,0 1 1,0-2-1,-1 1 1,0-1-1,1 0 0,6-6 1,36-41 239,-42 44-257,40-43 73,-11 13-84,55-78 1,-84 104-281,-10 13-22,-10 18-29,10-12 267,1 1 0,0-1 1,1 1-1,0-1 0,1 1 0,-1 10 1,1-15 61,1 1 0,0-1 1,1 1-1,-1-1 0,1 0 1,0 1-1,0-1 0,1 0 0,-1 0 1,1 0-1,0 0 0,0 0 1,0 0-1,4 5 0,-5-7-1,1 0 0,0 1-1,0-1 1,0 0 0,0 0 0,0 0-1,0-1 1,0 1 0,1 0 0,-1-1-1,1 0 1,-1 1 0,1-1-1,-1 0 1,1 0 0,0 0 0,-1-1-1,1 1 1,0-1 0,0 0 0,0 1-1,-1-1 1,1 0 0,0-1-1,0 1 1,0 0 0,-1-1 0,4 0-1,10-4 136,0-1 0,-1 0 1,0-1-1,29-17 0,-17 9-80,0-2-97,0-1 0,-2-1 1,0-2-1,-1 0 0,31-37 0,-55 57 3,1 1-1,-1 0 0,0-1 1,0 1-1,1 0 0,-1-1 1,0 1-1,1 0 0,-1-1 1,0 1-1,1 0 0,-1-1 1,0 1-1,1 0 0,-1 0 1,1-1-1,-1 1 0,1 0 1,-1 0-1,0 0 0,1 0 1,0 0-1,0 9-394,-1-5 418,-3 35-175,2-27 177,0 0 0,1 12 0,0-20 18,0-1-1,1 1 1,0-1-1,0 1 1,0 0-1,0-1 0,0 0 1,0 1-1,1-1 1,4 6-1,-6-8-8,1-1 1,0 1-1,0 0 0,0-1 1,0 1-1,0-1 0,0 1 1,0-1-1,0 1 0,0-1 1,0 0-1,0 0 0,0 1 1,0-1-1,0 0 0,0 0 1,0 0-1,0 0 0,0 0 1,0 0-1,0-1 0,0 1 1,0 0-1,0 0 0,0-1 1,0 1-1,0-1 0,0 1 1,0-1-1,2 0 0,3-3 4,0 1-1,0-1 0,7-6 0,1-3 59,-1-2 0,0 1 0,17-26 1,-25 33-76,12-19 61,-12 18-176,1-1 0,0 1 0,10-12 1,-16 20 97,1-1 0,-1 1 1,1 0-1,-1-1 0,1 1 1,-1 0-1,1-1 0,-1 1 1,1 0-1,-1 0 1,1-1-1,-1 1 0,1 0 1,0 0-1,-1 0 0,1 0 1,-1 0-1,1 0 0,0 0 1,-1 0-1,1 0 0,-1 0 1,1 0-1,0 0 1,-1 0-1,1 1 0,-1-1 1,1 0-1,-1 0 0,1 1 1,0-1-1,-1 0 0,1 1 1,-1-1-1,0 0 0,1 1 1,-1-1-1,1 1 0,0 0 1,2 3-38,1 0 0,-1 1 1,5 8-1,-3-5 67,0-1-11,0-1 0,1 0-1,-1 0 1,1 0 0,1-1-1,-1 1 1,1-2 0,0 1-1,0-1 1,0 0-1,1 0 1,0-1 0,-1 0-1,1 0 1,0-1 0,9 1-1,0 0 58,1 0-1,-1-2 1,1 0-1,0-1 1,-1-1-1,28-4 1,-32 3-37,-1-1 0,1-1 1,-1 0-1,0 0 1,0-1-1,0 0 1,12-9-1,-20 11-11,1 0 1,0 0-1,-1-1 0,0 0 1,0 0-1,0 0 0,0 0 0,0-1 1,-1 0-1,0 1 0,0-1 1,0 0-1,-1 0 0,0-1 0,0 1 1,0-1-1,2-8 0,-4 12-43,0-1 0,1 1-1,-1 0 1,0-1 0,0 1-1,0 0 1,-1-1-1,1 1 1,-1-5 0,0 7 18,1-1 1,0 1 0,0-1-1,-1 1 1,1 0 0,0-1 0,0 1-1,-1-1 1,1 1 0,-1 0-1,1-1 1,0 1 0,-1 0-1,1 0 1,-1-1 0,1 1-1,0 0 1,-1 0 0,0-1-1,-1 1 4,1 0 0,0 0 0,0 0 0,0 0 0,0 0-1,0 0 1,0 0 0,-1 1 0,1-1 0,0 0 0,0 1-1,-1 0 1,-10 4-125,0 1 0,1 0 0,0 0 0,-20 16 0,26-17 117,0-1 0,0 1 0,0 1 0,1-1 0,0 0 0,0 1 0,0 0 0,0 0 0,1 0 0,0 1 0,-2 6 0,4-9 26,1-1 0,0 1 0,0-1 0,0 1 1,0-1-1,0 0 0,1 1 0,-1-1 0,1 1 0,0-1 0,0 0 0,0 0 0,1 1 1,-1-1-1,1 0 0,-1 0 0,1 0 0,0 0 0,0-1 0,1 1 0,3 4 1,1-1 76,-1 0 1,1 0 0,1 0 0,-1-1 0,1 0 0,-1 0-1,12 5 1,-7-6 23,-1-1 0,1 0-1,0 0 1,-1-1-1,1-1 1,0 0 0,0-1-1,0 0 1,0 0 0,22-5-1,-8 0-1121,1-2 0,-2-1 0,46-20-1,-62 24-346,0 0 0,-1-1 0,1 0 1,-1-1-1,0 0 0,0 0 0,8-9 0,16-19-3654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8.825"/>
    </inkml:context>
    <inkml:brush xml:id="br0">
      <inkml:brushProperty name="width" value="0.05" units="cm"/>
      <inkml:brushProperty name="height" value="0.05" units="cm"/>
    </inkml:brush>
  </inkml:definitions>
  <inkml:trace contextRef="#ctx0" brushRef="#br0">0 153 4480,'1'0'145,"-1"0"0,0 0 1,1 0-1,-1 0 0,0 0 1,1 0-1,-1 0 0,0 0 1,1-1-1,-1 1 0,0 0 1,1 0-1,-1 0 0,0 0 0,0-1 1,1 1-1,-1 0 0,0 0 1,0-1-1,1 1 0,-1 0 1,0 0-1,0-1 0,0 1 0,0 0 1,1-1-1,-1 1 0,0 0 1,0-1-1,0 1 0,0 0 1,0 0-1,0-1 0,0 1 0,0 0 1,0-1-1,0 1 0,0 0 1,0-1-1,0 1 0,0 0 1,0-1-1,0 1 0,-1 0 1,1-1-1,0 1 0,0 0 0,0-1 1,0 1-1,-1 0 0,1 0 1,0-1-1,2 1 160,0 1 0,1-1 0,-1 0 1,0 0-1,1 0 0,-1 0 0,0-1 0,0 1 0,1-1 1,-1 1-1,0-1 0,0 0 0,0 0 0,3-1 0,2-1 270,37-14 1768,-28 9-2094,-1 2 0,1 0 0,0 1 0,1 1 0,-1 0 1,1 1-1,19 0 0,-27 3-194,0 0-1,0 2 1,1-1 0,-1 1 0,16 6 0,40 21 428,-43-19 97,27 11 1,-41-19-437,-1 0 1,1-1 0,0 0-1,0 0 1,0 0-1,-1-1 1,1-1-1,0 1 1,0-1-1,0 0 1,-1-1-1,1 0 1,0 0-1,-1-1 1,9-4-1,7-4 14,-2-1 0,0-1 0,29-24 0,23-16-2494,-65 47-661,-7 5 2260,1 1 0,-1-1 1,0 1-1,0-1 1,1 1-1,-1-1 0,1 1 1,-1 0-1,0 0 1,1 0-1,-1 0 0,0 0 1,1 0-1,-1 0 1,1 1-1,1 0 0,14 6-2745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9.278"/>
    </inkml:context>
    <inkml:brush xml:id="br0">
      <inkml:brushProperty name="width" value="0.05" units="cm"/>
      <inkml:brushProperty name="height" value="0.05" units="cm"/>
    </inkml:brush>
  </inkml:definitions>
  <inkml:trace contextRef="#ctx0" brushRef="#br0">72 1 7296,'-1'0'121,"1"0"1,0 0-1,0 0 1,0 0 0,-1 0-1,1 0 1,0 0-1,0 0 1,0 0-1,-1 0 1,1 1-1,0-1 1,0 0-1,0 0 1,0 0 0,0 0-1,-1 0 1,1 1-1,0-1 1,0 0-1,0 0 1,0 0-1,0 0 1,0 1 0,0-1-1,-1 0 1,1 0-1,0 0 1,0 1-1,0-1 1,0 0-1,0 0 1,0 0 0,0 1-1,0-1 1,0 0-1,0 0 1,0 0-1,0 1 1,3 12 1537,-1-2-442,-5 36 1014,-2 0-1,-20 84 0,3-22-1694,7-25-115,14-76-555,0 2-664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19.623"/>
    </inkml:context>
    <inkml:brush xml:id="br0">
      <inkml:brushProperty name="width" value="0.05" units="cm"/>
      <inkml:brushProperty name="height" value="0.05" units="cm"/>
    </inkml:brush>
  </inkml:definitions>
  <inkml:trace contextRef="#ctx0" brushRef="#br0">16 4 9632,'-5'-1'889,"-5"-1"1631,16 2-612,73 0 3534,1 1-3377,76 1-1242,-130-2-872,53 7 1,-37 4-3092,-27-2-88,-5 0-2317,3 6 1444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1.673"/>
    </inkml:context>
    <inkml:brush xml:id="br0">
      <inkml:brushProperty name="width" value="0.05" units="cm"/>
      <inkml:brushProperty name="height" value="0.05" units="cm"/>
    </inkml:brush>
  </inkml:definitions>
  <inkml:trace contextRef="#ctx0" brushRef="#br0">79 21 4160,'0'-1'215,"0"0"1,0 0-1,0 0 0,0-1 1,0 1-1,0 0 1,0 0-1,0 0 0,1 0 1,-1 0-1,0 0 1,1 0-1,-1 0 0,1 0 1,-1 0-1,1 0 1,1-1-1,-5 13 4746,-6 19-2914,1-11-1356,1-1 0,1 1 0,-4 22 0,-7 61 46,8-49-249,4-10-166,1 82 0,4-113-267,0-10-58,0 7 113,0 0 0,0 0 0,-4 16 0,2-21-180,2-4 57,0 0-1,0 0 0,0 1 1,0-1-1,0 0 1,0 0-1,0 0 0,0 0 1,0 0-1,0 0 1,0 0-1,0 0 0,0 1 1,0-1-1,0 0 1,0 0-1,0 0 0,0 0 1,0 0-1,0 0 1,0 0-1,0 1 1,0-1-1,0 0 0,0 0 1,0 0-1,0 0 1,0 0-1,0 0 0,0 0 1,0 0-1,0 0 1,0 1-1,0-1 0,0 0 1,0 0-1,1 0 1,-1 0-1,0 0 0,0 0 1,0 0-1,0 0 1,0 0-1,0 0 0,0 0 1,0 0-1,1 0 1,-1 0-1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2.064"/>
    </inkml:context>
    <inkml:brush xml:id="br0">
      <inkml:brushProperty name="width" value="0.05" units="cm"/>
      <inkml:brushProperty name="height" value="0.05" units="cm"/>
    </inkml:brush>
  </inkml:definitions>
  <inkml:trace contextRef="#ctx0" brushRef="#br0">9 69 4992,'0'-1'40,"-8"-21"2249,7 21-2194,1 1-1,0-1 1,0 0-1,0 1 1,0-1 0,0 0-1,0 1 1,0-1-1,0 1 1,1-1-1,-1 0 1,0 1 0,0-1-1,0 1 1,1-1-1,-1 1 1,0-1 0,0 0-1,1 1 1,-1-1-1,1 1 1,-1 0-1,0-1 1,1 1 0,-1-1-1,1 1 1,-1 0-1,1-1 1,-1 1 0,1 0-1,0-1 1,0 1-1,18-7 1120,1 1 0,-1 2 0,1 0-1,0 0 1,31 0 0,-12 4-770,74 9 0,-12-2-2615,-49-4-5674,-24-1 4368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3.157"/>
    </inkml:context>
    <inkml:brush xml:id="br0">
      <inkml:brushProperty name="width" value="0.05" units="cm"/>
      <inkml:brushProperty name="height" value="0.05" units="cm"/>
    </inkml:brush>
  </inkml:definitions>
  <inkml:trace contextRef="#ctx0" brushRef="#br0">145 1043 4224,'0'0'6149,"0"-14"-2826,-14-183 303,-6-3-2437,-14-3-410,10 102-506,-22-103-61,45 196-137,-1 2-19,1 0 0,0 0 0,0 0 0,1 0 0,0 0 0,0 0 0,1-7 0,2 8-327,-1 8 53,3 3 259,15 21 38,25 42-1,-5-6 96,104 144 711,-133-190-757,-1 1 0,0-1 0,7 22 0,18 58 242,-6-13-68,3 13 359,-27-70-581,-4-20-8,0 1 0,1-1 0,2 9 0,-3-14 56,0 5 212,0-12 188,1-17-164,0-34-199,18-95-1,-4 39-66,16-69 23,-25 144-119,10-58 54,22-100-512,-35 178 281,-4 15 113,0 3 1,-5 30-383,3-9-335,-2 8-2318,2 1 0,1-1 0,3 35 0,6-32 665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3.785"/>
    </inkml:context>
    <inkml:brush xml:id="br0">
      <inkml:brushProperty name="width" value="0.05" units="cm"/>
      <inkml:brushProperty name="height" value="0.05" units="cm"/>
    </inkml:brush>
  </inkml:definitions>
  <inkml:trace contextRef="#ctx0" brushRef="#br0">22 85 3072,'-22'-3'9341,"32"-3"-6903,16-7-1001,-18 9-983,-1 0 0,0-1 0,8-5 1,-9 5-160,1 0 1,14-6-1,-13 7-130,1 1-1,-1 0 1,0 1-1,1 0 1,13-2-1,-20 4-152,0-1-1,0 1 0,1 0 0,-1 0 1,0 0-1,0 1 0,1-1 0,-1 0 1,0 1-1,0 0 0,1-1 0,-1 1 1,0 0-1,0 0 0,0 0 0,0 0 1,0 1-1,0-1 0,-1 0 0,1 1 1,0 0-1,-1-1 0,1 1 0,-1 0 1,1 0-1,1 3 0,0 0 32,-1 1 0,1-1 0,-1 1-1,-1 0 1,1 0 0,-1 0 0,0 0 0,0 0 0,0 0 0,-1 0 0,0 0-1,-1 0 1,1 0 0,-1 0 0,0 0 0,0 0 0,-1 0 0,0 0-1,0-1 1,0 1 0,-1-1 0,0 1 0,0-1 0,0 0 0,-1 0-1,-6 7 1,-1-1 146,-1-2-1,0 1 0,-1-1 0,0-1 0,0-1 0,-25 11 1,20-10 232,33-7 768,299-1-101,-302 2-2889,-12-2 1588,1 0 0,-1 1 0,0-1-1,3 5-4263,-3-5 4264,0 1 0,0 3-3093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5.641"/>
    </inkml:context>
    <inkml:brush xml:id="br0">
      <inkml:brushProperty name="width" value="0.05" units="cm"/>
      <inkml:brushProperty name="height" value="0.05" units="cm"/>
    </inkml:brush>
  </inkml:definitions>
  <inkml:trace contextRef="#ctx0" brushRef="#br0">8 328 4064,'-1'0'77,"1"0"1,0 0-1,0 0 1,-1-1-1,1 1 0,0 0 1,0 0-1,0 0 1,-1 0-1,1 0 0,0 0 1,0 0-1,-1 0 1,1 0-1,0-1 1,0 1-1,0 0 0,0 0 1,-1 0-1,1 0 1,0-1-1,0 1 1,0 0-1,0 0 0,0 0 1,0-1-1,-1 1 1,1 0-1,0 0 0,0 0 1,0-1-1,0-1 1061,0 5 985,0-3-2040,0 0 0,0 0 0,0 0-1,0 0 1,0 0 0,0 0 0,-1-1 0,1 1-1,0 0 1,0 0 0,0 0 0,0 0-1,0 0 1,0 0 0,0 0 0,0 0-1,0-1 1,0 1 0,0 0 0,0 0 0,0 0-1,-1 0 1,1 0 0,0-1 0,0 1-1,0 0 1,0 0 0,0 0 0,0 0 0,0 0-1,1 0 1,-1-1 0,0 1 0,0 0-1,0 0 1,0 0 0,0 0 0,0 0-1,0 0 1,0-1 0,0 1 0,0 0 0,0 0-1,0 0 1,0 0 0,1 0 0,-1 0-1,5-4 1741,-5 3-1821,10-11 2641,4-1-892,-5 12-1575,0 1 0,-1 0 0,18 2 0,39 3 491,129-6-1,-75-2-447,-29 4-73,109-3 263,-157 0-329,124-1 37,-87 5 101,41 4-249,-99-4 158,34-2 1,-22-1 577,-31-3-644,-2 4-60,0 0 0,0 0 0,0 0 0,0 0 0,0 0 0,0 0 1,0 0-1,0 0 0,0 0 0,1 0 0,-1 0 0,0 0 0,0 0 0,0 0 0,0 0 0,0 0 0,0 0 0,0 0 0,0 0 0,0-1 1,0 1-1,0 0 0,0 0 0,0 0 0,0 0 0,0 0 0,0 0 0,0 0 0,0 0 0,0 0 0,0 0 0,1 0 0,-1 0 1,0 0-1,0 0 0,0 0 0,0 0 0,0 0 0,0 0 0,0 0 0,0 0 0,0 0 0,0 0 0,0-1 0,0 1 0,0 0 0,0 0 1,0 0-1,0 0 0,0 0 0,0 0 0,0 0 0,0 0 0,0 0 0,0 0 0,0 0 0,0 0 0,0 0 0,0 0 0,-1 0 1,1 0-1,0 0 0,0 0 0,0-1 0,0 1 0,0 0 0,-6-7 64,0-1-1,-7-11 1,-8-10 2,-45-39-189,-5-5 196,62 63-78,6 7-9,0 1 0,1-1 0,0 0 0,-1 0 0,1 0 0,0 0 0,-2-6 0,4 9 11,-1-1 0,1 0 0,0 0 0,0 0 0,0 1 1,0-1-1,0 0 0,0 0 0,0 1 0,0-1 0,0 0 0,0 0 0,1 1 0,-1-1 0,0 0 0,0 0 1,1 0-1,0 0 4,0-1 0,0 1 0,0 0 0,0 0 0,0 0 0,1 0 0,-1 0 0,0 0 1,1 0-1,-1 0 0,2-1 0,4-1-33,0 1 1,0-1-1,1 1 1,-1 0-1,0 1 1,1 0-1,-1 0 0,1 0 1,8 1-1,8 2 56,35 5 0,-33-2-52,-1 1 1,0 2-1,0 0 0,-1 1 1,0 2-1,28 16 0,-45-22 27,0-1 0,-1 1 0,1 1-1,-1-1 1,0 1 0,-1 0-1,0 0 1,0 1 0,0 0 0,7 12-1,-11-16 3,1 1-1,-1-1 0,1 0 1,-1 1-1,0-1 0,0 1 0,-1-1 1,1 1-1,-1-1 0,1 1 1,-1 0-1,0-1 0,-1 1 1,1-1-1,-1 1 0,1-1 0,-1 1 1,0-1-1,0 1 0,-1-1 1,1 1-1,-1-1 0,1 0 0,-1 0 1,0 0-1,-5 5 0,-4 3 71,0-1 0,-1 0 0,0 0-1,-1-1 1,-23 12 0,-74 29 255,46-23-253,40-17-155,-139 71-451,151-75-4023,6 1 1212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7.952"/>
    </inkml:context>
    <inkml:brush xml:id="br0">
      <inkml:brushProperty name="width" value="0.05" units="cm"/>
      <inkml:brushProperty name="height" value="0.05" units="cm"/>
    </inkml:brush>
  </inkml:definitions>
  <inkml:trace contextRef="#ctx0" brushRef="#br0">4 56 3648,'-4'-46'2138,"8"36"2428,-4 11-4525,0-1 1,0 0 0,0 0-1,0 0 1,0 0 0,0 0 0,0 0-1,0 0 1,0 0 0,0 0-1,4 19 2333,15 146 1604,6 42-1029,-21-186-2752,10 105 636,-8 164 361,-9-295-4857,0-14-225,1-11-347,1-4 1494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8.312"/>
    </inkml:context>
    <inkml:brush xml:id="br0">
      <inkml:brushProperty name="width" value="0.05" units="cm"/>
      <inkml:brushProperty name="height" value="0.05" units="cm"/>
    </inkml:brush>
  </inkml:definitions>
  <inkml:trace contextRef="#ctx0" brushRef="#br0">20 353 5152,'-16'-42'1648,"16"41"-1588,-1-1 0,1 1 0,-1 0 0,1-1 0,0 1 1,-1 0-1,1-1 0,0 1 0,0-1 0,0-1 0,0-3-86,0-3 408,0 0 1,0 0-1,1 0 0,1 0 0,-1 0 0,1 0 0,1 1 0,4-12 0,-2 11-3,1-1 0,0 1-1,0-1 1,1 2 0,0-1-1,1 1 1,0 0 0,0 1-1,1-1 1,15-9 0,-2 3 135,1 1 0,0 1 0,0 1 1,1 1-1,1 1 0,47-10 0,-61 17-481,-1 0 0,0 1 0,1 0 0,0 1-1,-1 0 1,1 1 0,-1 0 0,1 1 0,-1 0 0,0 1-1,17 6 1,-20-6 1,0 0 0,1 1-1,-2 0 1,1 1 0,0 0-1,-1 0 1,0 0 0,0 1 0,0-1-1,-1 2 1,0-1 0,0 0 0,-1 1-1,1 0 1,4 10 0,-3 0 128,-1-1-1,0 1 1,-1 0 0,-1 0 0,-1 0 0,0 0 0,-1 1 0,-1-1-1,0 0 1,-2 1 0,0-1 0,-1 0 0,0 0 0,-2 0 0,0-1 0,0 1-1,-2-1 1,0 0 0,-17 27 0,17-33-82,0-2 0,0 1 0,-1-1 1,1 0-1,-2-1 0,1 0 0,-1 0 0,0-1 1,-1 0-1,-15 7 0,12-8-15,0 0 0,-1-1 0,0 0 0,0-1 0,0-1 0,0 0 1,-26 0-1,28-2-87,1 0-73,1 0 1,-1-1-1,-17-3 1,22 2-1935,21 1-5393,3 9 4612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4:58.545"/>
    </inkml:context>
    <inkml:brush xml:id="br0">
      <inkml:brushProperty name="width" value="0.05" units="cm"/>
      <inkml:brushProperty name="height" value="0.05" units="cm"/>
      <inkml:brushProperty name="color" value="#004F8B"/>
    </inkml:brush>
  </inkml:definitions>
  <inkml:trace contextRef="#ctx0" brushRef="#br0">238 22 2240,'15'-5'2582,"25"-5"0,-19 5-440,-15 3-774,-8 2 124,-13 3-189,13-3-1487,-31 9 545,1 1 0,-1 1 0,-35 20 0,42-20-141,12-5-114,0 1 1,-24 16-1,35-21-85,-1 1 0,1-1 0,0 1 0,0 0 0,0 0 0,0 0 0,0 1 0,1-1 0,-1 1 0,1-1 0,0 1 0,0 0 0,1 0 0,-3 6 1,4-8 30,-1 0 0,1-1 0,0 1 0,0 0 0,-1 0 0,2-1 0,-1 1 0,0 0 0,0 0 0,0-1 0,1 1 0,-1 0 0,1-1 0,-1 1 0,1 0 0,0-1 0,0 1 0,0-1 0,-1 1 0,1-1 1,1 0-1,-1 1 0,0-1 0,0 0 0,0 0 0,1 0 0,-1 0 0,1 0 0,-1 0 0,1 0 0,-1 0 0,3 1 0,1 0 80,0-1 0,0 1-1,0-1 1,1 0 0,-1 0-1,0-1 1,0 1 0,0-1-1,8-1 1,5-1 41,0-2 0,-1 0 0,1 0 0,-1-2 0,0 0 1,26-14-1,-31 13-138,1 0 1,-2-1-1,1 0 0,-1-1 1,0 0-1,-1-1 1,0 0-1,16-22 1,-22 25-42,0 0 0,-1 0 0,0 0 1,4-12-1,1-2-264,-10 25 209,1-1 1,0 1-1,1-1 0,-1 1 1,1-1-1,-1 1 0,1 0 1,0-1-1,1 7 0,1-1 53,-1-1-1,1 1 1,6 15-1,-3-13 175,0 0-1,1 0 1,0-1-1,0 0 0,1 0 1,15 17-1,-20-25-133,0 0 0,-1-1-1,1 1 1,0-1-1,0 1 1,0-1 0,0 1-1,0-1 1,0 0-1,1 0 1,-1 0 0,0 0-1,1-1 1,-1 1-1,0-1 1,1 1 0,-1-1-1,1 0 1,-1 0-1,0 0 1,1 0 0,-1 0-1,1 0 1,-1-1-1,0 1 1,5-2 0,2-2-1327,0 1 1,14-8 0,-2 0-1052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28.794"/>
    </inkml:context>
    <inkml:brush xml:id="br0">
      <inkml:brushProperty name="width" value="0.05" units="cm"/>
      <inkml:brushProperty name="height" value="0.05" units="cm"/>
    </inkml:brush>
  </inkml:definitions>
  <inkml:trace contextRef="#ctx0" brushRef="#br0">53 52 3904,'-18'0'8618,"22"-3"-7778,0 1 0,1-1 0,-1 0 0,1 1 0,-1 0 0,8-2 0,1-1 96,-1-1-446,1 1 0,-1 1 0,1 0 0,24-3 1,-31 6-441,1 1 1,-1-1 0,1 1 0,-1 1 0,1-1 0,-1 1 0,1 0 0,-1 1 0,0 0 0,1 0-1,10 5 1,-14-5-49,-1-1 1,1 1-1,-1 0 0,1 0 0,-1 0 0,0 0 0,0 0 0,0 1 0,0-1 1,0 1-1,0-1 0,0 1 0,-1-1 0,0 1 0,1 0 0,-1 0 0,0 0 1,-1 0-1,1 0 0,1 6 0,-2-4 21,0 1 0,0-1 0,0 0 0,-1 1 0,1-1 0,-1 0 0,-1 0 0,1 0-1,-1 1 1,1-1 0,-5 7 0,1-4 28,0 0-1,-1-1 1,0 0-1,0 0 1,-12 11-1,4-6 4,-29 18 0,-11 2 1042,-72 29 0,125-59-497,6-2-224,17-2-53,-13 1-258,42-5-15,168-10 195,-202 16-550,71 2-417,-74 0-1505,0 0 1,15 4-1,-1 5-1323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40.671"/>
    </inkml:context>
    <inkml:brush xml:id="br0">
      <inkml:brushProperty name="width" value="0.05" units="cm"/>
      <inkml:brushProperty name="height" value="0.05" units="cm"/>
      <inkml:brushProperty name="color" value="#004F8B"/>
    </inkml:brush>
  </inkml:definitions>
  <inkml:trace contextRef="#ctx0" brushRef="#br0">543 619 736,'0'0'10938,"-7"-6"-8244,-7-3-1156,12 7-1390,0 0-1,-1 1 1,1-1 0,0 1-1,-1 0 1,0-1 0,-3 0-1,-21-6 465,0 1-1,-1 1 1,-43-3-1,53 8-449,0 1 0,-1 1 0,1 0-1,0 2 1,0 0 0,-31 9 0,38-7-18,0-1 0,0 2 1,1-1-1,-16 12 0,-38 35 724,59-48-839,0 0-1,1 0 0,0 0 1,0 1-1,0 0 0,0 0 0,1 0 1,0 0-1,0 0 0,0 1 1,1 0-1,-1-1 0,1 1 1,1 0-1,-1 0 0,1 0 1,0 0-1,1 0 0,-1 0 0,1 1 1,0-1-1,1 0 0,-1 0 1,1 0-1,3 10 0,3 6 2,1 0-1,1-1 0,1 0 1,1 0-1,1-1 0,0 0 1,2-1-1,0-1 0,19 19 1,-25-29-32,0 0 1,1 0 0,0-1 0,0 0-1,1-1 1,0 0 0,0 0-1,0-1 1,1 0 0,-1-1 0,1 0-1,0-1 1,1 0 0,-1-1 0,0 0-1,1-1 1,-1 0 0,1-1 0,-1 0-1,21-3 1,-14-1-15,0 0 1,0-1-1,-1 0 1,0-2-1,0 0 1,-1-1-1,0-1 1,0 0-1,0-1 1,17-16-1,-10 5-167,-1 0 0,0-2-1,-2-1 1,-1-1 0,-1 0-1,-2-1 1,16-31 0,-14 17 16,-1 0 1,-2-2-1,-1 0 1,11-63 0,59-338-138,-79 409 296,-3 20 193,6-23 0,-8 27-157,-2 8-37,-2 7 38,1 2 47,1 0-1,0-1 0,1 1 1,-1 0-1,1 0 0,0 14 1,-1 11 127,-91 477 1856,70-423-1755,10-44-183,2 1 0,-7 61-1,3 43-34,14-130-30,2-11-33,-1 1 1,-1-1-1,1 0 1,-1 0-1,-2 6 1,1-4 26,3-20-57,4-35-207,2 11 57,1 0 1,2 1-1,1 0 0,29-59 0,-34 82 116,0 1 1,1 0-1,0 0 0,1 1 0,18-19 0,-25 28 39,1 0 0,-1 0 0,1 0 0,-1 0 0,1 0-1,-1 0 1,1 0 0,-1 0 0,1 1 0,3-2 0,-4 2 10,-1 0-1,1 0 1,0 0-1,0 0 1,0 0-1,-1 0 1,1 0-1,0 0 1,0 0 0,0 0-1,0 1 1,-1-1-1,1 0 1,0 1-1,0-1 1,-1 0-1,2 2 1,0-1 11,-1 1 0,1 0 0,-1 0 1,1 0-1,-1 0 0,0 0 0,0 0 0,0 0 0,0 0 0,0 1 0,0-1 1,-1 0-1,1 0 0,0 4 0,0 7 23,0-1 1,-1 15-1,0 12 167,4 53 74,-3-87-267,-1 0 1,1 1-1,0-1 1,0 0-1,0 0 1,1 1-1,0-1 1,3 6-1,-4-10-17,-1 1 1,1-1-1,-1 0 1,1 1-1,0-1 0,0 0 1,0 0-1,0 0 1,0 1-1,0-1 0,0 0 1,0 0-1,0-1 1,1 1-1,-1 0 0,0 0 1,0 0-1,1-1 1,-1 1-1,1-1 0,-1 1 1,0-1-1,1 0 1,-1 1-1,1-1 0,-1 0 1,1 0-1,-1 0 1,1 0-1,-1 0 0,1 0 1,-1-1-1,3 0 1,12-5-4,-1-2 1,0 1 0,20-15-1,43-36-86,-15 11-4,17-7-49,94-71 382,-164 118-266,-9 6 35,0 0-1,1 0 1,-1 1 0,0-1-1,0 0 1,0 0-1,0 0 1,0 0 0,0 0-1,0 0 1,0-1 0,0 1-1,0 0 1,-1 0 0,1-1-1,0 1 1,-1 0 0,1-1-1,-1 1 1,1-3 0,-4 4-31,1 0 1,-1-1-1,1 1 1,-1 0 0,1 0-1,-1 1 1,1-1-1,-1 0 1,-2 2 0,-11 3 43,1 0 1,0 2 0,0 0 0,-14 9 0,11-6 39,0-1 33,0 2-1,1 0 1,-27 24-1,35-26-23,0 0 0,0 1 0,0 1 0,2-1 0,-1 1 0,-10 21 0,14-23-69,0 0 1,1-1-1,0 1 0,1 0 0,0 1 0,0-1 0,1 0 1,-1 15-1,2-21 8,0 0 0,0 0-1,1-1 1,-1 1 0,0 0 0,1 0 0,0 0 0,0-1 0,0 1 0,0 0 0,0-1-1,0 1 1,1-1 0,-1 0 0,1 1 0,0-1 0,0 0 0,-1 0 0,1 0 0,1 0-1,-1 0 1,0 0 0,0-1 0,1 1 0,-1-1 0,1 1 0,-1-1 0,1 0 0,0 0 0,-1 0-1,1-1 1,3 1 0,-1 0-10,1-1 0,-1 0 1,1 0-1,0 0 0,-1-1 0,1 0 0,-1 0 0,1 0 0,-1-1 0,0 0 0,0 0 0,0 0 1,0 0-1,0-1 0,0 0 0,5-4 0,3-3-51,0 0-1,-1-1 1,-1-1-1,14-16 1,-13 12-50,-1-1 0,-1 0 0,11-25 0,14-26 270,-24 43-163,-7 13 6,-5 25 172,1 0 1,1 17-1,0 2 3,4 51 353,-5-79-521,0-1 0,1 1 0,-1-1 1,1 1-1,-1-1 0,1 0 0,0 1 0,0-1 1,1 0-1,-1 0 0,1 0 0,-1 0 1,1 0-1,0 0 0,0 0 0,0 0 1,1-1-1,4 5 0,-6-6-23,-1-1-1,1 0 0,-1 0 1,1 0-1,0 0 1,-1 0-1,1 0 0,-1 0 1,1 0-1,0 0 1,-1 0-1,1 0 0,-1 0 1,1 0-1,-1 0 0,1 0 1,-1 0-1,1-1 1,0 1-1,-1 0 0,1 0 1,-1-1-1,0 1 1,1 0-1,0-2 0,16-15-60,-11 9 34,-1-1-1,9-16 1,16-55-164,21-46-3,-48 120 201,-1 1 0,2 0 0,-1 0 0,1 0 0,-1 0 1,1 0-1,1 1 0,-1 0 0,1 0 0,-1 0 0,1 0 0,0 1 0,0 0 0,1 0 0,-1 0 0,10-3 0,-10 5 0,0-1 1,0 1-1,0 0 1,0 1-1,0-1 1,0 1-1,0 0 0,0 1 1,0-1-1,-1 1 1,1 0-1,0 0 0,0 0 1,0 1-1,-1-1 1,1 1-1,0 0 0,-1 1 1,0-1-1,7 6 1,-8-6 10,0 0 0,0 1 0,0 0 0,-1-1 0,1 1 0,-1 0 0,0 0 0,0 1 0,0-1 0,0 0 0,1 4 0,-1-1 18,0 0 1,-1 0 0,0 0 0,0 0 0,-1 0-1,1 9 1,-3 38 83,1-26-106,1 0-1,1 0 1,4 27 0,-4-49-8,1 1 1,-1-1-1,1 1 1,4 7 0,-5-11 1,0-1 0,-1 1 0,1-1 0,0 1 0,0-1 1,0 0-1,0 0 0,0 1 0,0-1 0,1 0 0,-1 0 1,0 0-1,1 0 0,-1-1 0,0 1 0,1 0 1,-1 0-1,1-1 0,-1 1 0,3 0 0,3-1-28,1 0 1,-1-1-1,0 0 0,0 0 0,0 0 0,0-1 0,0 0 0,-1 0 1,1-1-1,0 0 0,-1 0 0,0 0 0,7-5 0,10-9-243,41-35-1,-55 44 184,119-116-321,-120 116 435,-1-1-1,1 0 1,-1 0-1,-1-1 0,11-18 1,-17 27-26,1 0 0,-1 0 1,0 1-1,1-1 0,-1 0 0,1 0 1,-1 0-1,0 0 0,0 0 0,0 0 1,1 1-1,-1-1 0,0 0 0,0 0 1,0-1-1,-1 1-5,1 1 1,0 0-1,0-1 1,0 1-1,0 0 0,-1 0 1,1-1-1,0 1 1,0 0-1,-1 0 1,1-1-1,0 1 0,0 0 1,-1 0-1,1 0 1,0-1-1,-1 1 0,1 0 1,0 0-1,-1 0 1,1 0-1,0 0 0,-1 0 1,1 0-1,0 0 1,-1 0-1,-1 0-20,0 0 1,-1 0-1,1 1 0,0-1 1,0 1-1,0-1 0,0 1 1,0 0-1,0 0 0,-3 1 1,-12 9 70,1 0-1,0 1 1,-19 18 0,30-24-66,-1 0 0,1 0 0,0 0 0,0 1-1,1 0 1,0 0 0,0 0 0,1 1 0,0-1-1,0 1 1,-2 8 0,3-8 24,0 0 0,1-1-1,0 1 1,0 0 0,1 0 0,0 0 0,0 0-1,1 0 1,0-1 0,0 1 0,1 0 0,0 0-1,0-1 1,1 1 0,0-1 0,0 0 0,5 8 0,-7-13-16,4 6-24,0-1 0,8 10-1,-12-16 30,0 1 0,0-1 0,0 0 0,0 0 0,0 0 0,1 0 0,-1-1 0,0 1-1,0 0 1,1 0 0,-1-1 0,0 1 0,1 0 0,-1-1 0,1 0 0,-1 1 0,0-1-1,1 0 1,-1 0 0,1 0 0,-1 1 0,3-2 0,-1 0-23,-1 0 0,1 0 0,-1-1 0,1 1 0,-1-1 0,1 0 0,-1 1 0,0-1-1,0 0 1,0-1 0,0 1 0,3-4 0,1-2-62,-1-1 0,7-15 0,-4 5 41,-2-1 0,0 0 0,-1 0 0,-1 0 0,-1 0 0,-1-1 0,-1-37 0,-5 34 284,3 22-225,0 1 1,1-1-1,-1 0 0,1 0 1,0 0-1,-1 0 0,1 0 1,0 1-1,0-1 0,0 0 1,1 0-1,-1 0 1,1-2-1,0-2-27,-1 10 389,5 206 1467,-5-191-1780,-7 198 623,4-184-595,-1 1 1,-2-1-1,-2-1 0,-16 47 0,20-68-77,0-1 0,-1-1-1,0 1 1,-9 12 0,11-19-10,1 0 0,-1 1 0,0-1 0,0 0 0,-1-1 0,1 1 0,0 0 0,-1-1 0,0 0 0,0 0 0,1 0 0,-1 0 0,0-1 0,-6 2 0,2-1-103,-1-2-1,0 1 0,1-1 0,-1 0 0,0-1 0,1 1 0,-15-5 0,-59-19-572,69 20 589,1-2 0,0 1 1,-17-11-1,23 12-35,1 1-1,0-1 1,0 0 0,0 0 0,1-1-1,0 0 1,0 1 0,-7-11-1,10 14 104,1-1-1,-1 1 0,1 0 1,-1-1-1,1 1 1,-1 0-1,1-1 0,0 1 1,0 0-1,0-1 1,-1 1-1,1-1 0,1 1 1,-1-1-1,0 1 0,0 0 1,0-1-1,1 1 1,-1 0-1,1-1 0,-1 1 1,1 0-1,0-1 1,-1 1-1,1 0 0,0 0 1,0 0-1,0 0 1,0 0-1,0 0 0,0 0 1,0 0-1,0 0 0,2-1 1,5-3 52,0 0-1,0 1 1,0-1 0,11-2-1,-7 2-35,132-53 363,-85 36-167,-1-2 1,89-52-1,-109 52-143,-1-2 1,-2-2 0,36-36-1,-53 47-24,-2-1-1,-1-1 0,0 0 0,-1-1 0,-1-1 0,-1 0 1,15-34-1,-25 49-25,0 1 0,-1-1 0,1 0 0,-1 0 0,0 0 0,-1 0 0,1-1 0,-1 1 0,0 0 0,-1 0 0,1 0 0,-1 0 0,-1 0 0,1 0 0,-4-10 0,4 15 9,0-1-1,1 1 1,-1-1 0,0 0 0,0 1-1,0 0 1,0-1 0,0 1 0,0 0 0,-1-1-1,1 1 1,0 0 0,-1 0 0,1 0-1,-1 0 1,1 0 0,-1 0 0,1 0 0,-1 1-1,1-1 1,-1 1 0,0-1 0,1 1-1,-1-1 1,0 1 0,0 0 0,1 0-1,-1 0 1,0 0 0,0 0 0,1 0 0,-1 1-1,0-1 1,0 0 0,-2 2 0,1-1 56,0 0 1,0 1-1,0-1 1,0 1-1,0 0 1,1-1-1,-1 1 1,1 0-1,-1 1 1,1-1 0,0 0-1,0 1 1,0-1-1,0 1 1,0 0-1,1-1 1,-1 1-1,-1 5 1,2-5-4,0 1 0,1-1 0,0 0-1,0 1 1,-1-1 0,2 0 0,-1 0 0,0 1 0,1-1 0,-1 0 0,1 1 0,0-1 0,0 0-1,1 0 1,-1 0 0,0 0 0,1 0 0,0 0 0,0-1 0,0 1 0,0 0 0,3 2 0,6 6 68,1-1 1,-1 0 0,22 13-1,-17-12 2,38 25 66,47 37 34,-96-69-255,50 37-14,-48-36-325,1-1 0,0 1 0,0-1 0,0-1 0,12 5 0,-18-8-58,0 1-1,1-1 0,-1 1 0,0-1 0,0 0 0,0 0 0,1 0 0,-1 0 0,0 0 0,0-1 0,0 1 0,1-1 1,-1 1-1,0-1 0,0 0 0,0 0 0,0 0 0,3-2 0,8-1-2071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42.119"/>
    </inkml:context>
    <inkml:brush xml:id="br0">
      <inkml:brushProperty name="width" value="0.05" units="cm"/>
      <inkml:brushProperty name="height" value="0.05" units="cm"/>
      <inkml:brushProperty name="color" value="#004F8B"/>
    </inkml:brush>
  </inkml:definitions>
  <inkml:trace contextRef="#ctx0" brushRef="#br0">95 505 1824,'1'-2'259,"1"1"-1,-1 1 1,1-1 0,-1 0-1,1 0 1,-1 0 0,1 1-1,-1-1 1,1 1 0,0-1-1,-1 1 1,1 0 0,0 0-1,-1-1 1,1 1 0,6 1 5868,-23 4-2703,-6 3-1726,-9 5 33,10-3-946,-6 3 177,25-12-937,-1-1 0,1 1-1,0 0 1,0 0 0,0 0 0,0 1-1,0-1 1,1 0 0,-1 0 0,0 0-1,0 1 1,1-1 0,-1 0-1,1 1 1,-1-1 0,1 1 0,-1 1-1,1 5 27,-1 0-1,1 0 1,1 0-1,-1 0 0,1 0 1,1 0-1,-1-1 1,1 1-1,6 14 0,-3-12-60,0 1 0,1-1 0,0 0-1,0 0 1,1 0 0,9 8-1,-16-17 32,1 0-1,0-1 0,0 1 1,-1 0-1,1 0 0,0-1 1,0 1-1,0 0 0,0-1 1,0 1-1,0-1 0,0 0 1,0 1-1,0-1 0,0 0 0,0 1 1,0-1-1,0 0 0,0 0 1,0 0-1,0 0 0,2 0 1,-1-1-4,0 1 0,-1-1 0,1 1 0,-1-1 0,1 0 0,-1 0 0,1 0 1,-1 0-1,0 0 0,0 0 0,1 0 0,-1-1 0,1-1 0,3-3 7,-1-1-1,0 1 1,0-1-1,0-1 1,2-8-1,-1 4 60,-1-1 0,4-21-1,-7 28-37,0 0-1,-1 0 0,0-1 1,0 1-1,0 0 0,-1-1 1,-3-10-1,4 16-42,-13-36 190,12 35-170,0-1-1,-1 1 1,1 0 0,-1-1-1,0 1 1,0 0 0,0 0-1,0 0 1,0 0-1,-5-2 1,-9-5-331,16 12 399,6 7 198,-1-5-230,-1 0-1,1-1 0,0 1 1,0-1-1,0 0 0,1 0 1,-1 0-1,1-1 0,0 0 1,0 0-1,0-1 0,0 1 1,1-1-1,-1-1 0,1 1 1,-1-1-1,1 0 0,-1-1 1,1 1-1,0-1 0,-1-1 1,1 1-1,0-1 0,-1 0 1,1-1-1,-1 1 0,8-4 1,4-2-12,0-1 1,-1 0 0,0-2 0,0 0-1,-1 0 1,0-2 0,-1 0 0,0-1-1,-1 0 1,0-1 0,17-24-1,-7 4-48,-2-1 0,-1 0 0,-2-2-1,21-53 1,-18 40-7,-13 32 156,-1-1 0,11-36 0,-11 33-158,-19 84 124,1 5-78,-4 0 1,-22 65-1,-21 37 291,-75 194 548,113-321-761,-1-2 0,-3-1 0,-1 0 0,-35 41 0,56-77-111,0 1-1,0-1 1,0 0 0,-1 0-1,1-1 1,-1 1 0,1-1-1,-1 1 1,0-1 0,-6 2-1,9-3-40,-1-1 0,1 1 0,-1-1-1,0 0 1,0 0 0,1 0 0,-1 0-1,0 0 1,1 0 0,-1 0 0,0 0-1,1 0 1,-1-1 0,0 1 0,1-1-1,-1 1 1,1-1 0,-1 0 0,0 0-1,1 0 1,0 0 0,-1 0 0,1 0-1,0 0 1,-1 0 0,1 0 0,0 0-1,-2-3 1,0 0 31,1 0-1,-1 0 1,1-1-1,0 1 1,0 0 0,1-1-1,-1 1 1,1-1-1,0 0 1,0 1-1,0-1 1,1 0 0,0 0-1,0 0 1,0 1-1,0-1 1,1 0-1,0 0 1,2-6 0,-1 4 50,0 1 0,1-1 0,0 1 0,0 0 0,0 0 0,1 0 1,0 0-1,0 1 0,0-1 0,1 1 0,0 0 0,0 1 0,8-7 1,0 3 37,0 1 0,0 0 0,1 1 0,0 0 1,0 1-1,0 1 0,20-4 0,6 1-243,61-2-1,-69 9-905,-1 1 0,0 1-1,32 7 1,-61-9 729,0 0 1,0 1-1,0-1 0,0 1 0,0-1 1,0 1-1,0 0 0,0 0 0,0 0 1,-1 0-1,1 0 0,0 0 1,-1 0-1,1 0 0,-1 1 0,1-1 1,-1 1-1,1-1 0,-1 1 1,0-1-1,0 1 0,0 0 0,0 0 1,0 0-1,1 2 0,-2-2-191,0 1 0,0 0 0,0 0-1,0-1 1,0 1 0,0 0 0,-1 0 0,1-1 0,-1 1-1,0 0 1,0-1 0,0 1 0,0-1 0,0 1-1,0-1 1,-1 0 0,-3 5 0,-16 15-2477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48.312"/>
    </inkml:context>
    <inkml:brush xml:id="br0">
      <inkml:brushProperty name="width" value="0.05" units="cm"/>
      <inkml:brushProperty name="height" value="0.05" units="cm"/>
      <inkml:brushProperty name="color" value="#004F8B"/>
    </inkml:brush>
  </inkml:definitions>
  <inkml:trace contextRef="#ctx0" brushRef="#br0">1 1057 3136,'0'-1'123,"0"1"0,0 0 0,0 0 0,0-1 0,-1 1 0,1 0 1,0 0-1,0-1 0,0 1 0,0 0 0,0 0 0,1 0 0,-1-1 0,0 1 0,0 0 0,0 0 1,0-1-1,0 1 0,0 0 0,0 0 0,0 0 0,0-1 0,1 1 0,-1 0 0,0 0 0,0 0 0,0 0 1,0-1-1,1 1 0,-1 0 0,0 0 0,8-8 1815,-6 5-1410,0-1 0,0 0-1,0 0 1,2-7 0,3-8 353,2-1-382,-2 1-1,6-24 1,-7 20-156,11-24-1,-8 27-222,1 0 0,1 0 0,1 1-1,1 0 1,0 1 0,1 1 0,1 0 0,1 1-1,0 1 1,1 0 0,0 1 0,27-15 0,-23 15 185,-15 10 96,1-1 0,0 1 0,14-6 0,-21 10-346,0 0 1,0 0 0,0 0-1,1 0 1,-1 0 0,0 0-1,0 0 1,0 0 0,1 0-1,-1 0 1,0 1 0,0-1-1,0 0 1,1 0 0,-1 0-1,0 0 1,0 0 0,0 0 0,0 0-1,1 0 1,-1 1 0,0-1-1,0 0 1,0 0 0,0 0-1,0 0 1,0 1 0,1-1-1,-1 0 1,0 0 0,0 0-1,0 0 1,0 1 0,0-1-1,0 0 1,0 0 0,0 0-1,0 1 1,0-1 0,0 0-1,0 0 1,0 0 0,0 1-1,0 11-259,0-9 401,-7 93-139,0 0-30,12 1 100,-5-96-120,0 1 0,0-1 0,0 0 1,0 0-1,0 0 0,1 0 0,-1 1 0,0-1 1,1 0-1,-1 0 0,0 0 0,1 0 0,0 0 1,-1 0-1,2 2 0,-2-3-9,1 0 0,-1 1 1,1-1-1,-1 1 0,1-1 0,0 0 0,-1 1 0,1-1 1,0 0-1,-1 0 0,1 1 0,0-1 0,-1 0 0,1 0 1,0 0-1,-1 0 0,1 0 0,0 0 0,1 0 0,0-1 2,1 1-1,-1-1 0,1 0 0,-1 0 1,1 0-1,-1 0 0,1-1 0,-1 1 0,0 0 1,0-1-1,4-3 0,9-11-121,-1-1 0,-1 0 0,18-31 0,-20 30-8,30-51-134,32-47 606,-64 107-220,-9 9-118,0 0 0,0 0 0,0 0 0,0 0 0,0 0 0,0 0 0,0 0 0,0 0 0,0 0 0,0 0 1,1 0-1,-1 0 0,0 0 0,0 0 0,0 0 0,0 0 0,0 0 0,0 0 0,0 0 0,0 0 0,0 0 0,1 0 0,-1 0 0,0 0 1,0 0-1,0 0 0,0 0 0,0 0 0,0 0 0,0 0 0,0 0 0,0 0 0,0 0 0,1 0 0,-1 0 0,0 0 0,0 0 0,0 0 1,0 0-1,0 1 0,0-1 0,0 0 0,0 0 0,0 0 0,0 0 0,0 0 0,0 0 0,0 0 0,0 0 0,0 20 564,-1-5-410,-5 60 16,4-52-81,0 0 1,2 30-1,4 26-195,-4-78 100,0 1-8,0 0 1,0 1-1,0-1 1,0 0-1,1 0 1,-1 0-1,0 0 1,1 0-1,0 0 1,-1 0-1,1 0 1,1 2-1,7 3-2,-8-7 10,0 0-1,0 0 0,0 0 0,0 0 0,0-1 1,0 1-1,0 0 0,0-1 0,1 1 0,-1-1 1,0 1-1,-1-1 0,1 0 0,0 1 0,0-1 1,0 0-1,0 0 0,0 1 0,-1-1 0,1 0 1,1-2-1,16-24-96,-15 23 86,6-13-97,-1 0-1,11-29 1,-13 30 68,0 0 1,1 0-1,18-28 0,5-7 178,-13 22 532,-20 31-435,-4 10-228,3-1 25,0 0 0,1 0 0,1 0 0,-3 22 0,4 47 25,1-54 26,0-17-73,0-1-1,1 1 1,0 0-1,1 0 1,0-1 0,0 1-1,1-1 1,0 1 0,1-1-1,-1 0 1,1 0-1,9 12 1,-12-19-7,0 0 0,0 0 0,0 0 0,0-1 0,1 1 0,-1 0 0,0-1 0,0 1 0,0 0 0,1-1 0,-1 0 0,0 1 0,1-1 1,-1 0-1,0 1 0,1-1 0,-1 0 0,0 0 0,1 0 0,-1 0 0,1 0 0,-1-1 0,0 1 0,1 0 0,-1-1 0,0 1 0,0-1 0,1 1 0,-1-1 0,0 1 0,0-1 0,2-1 0,3-2-20,0 0 0,0-1-1,-1 1 1,0-1 0,6-7-1,139-177-674,-88 111 1360,-67 85-552,1 1 0,1-1 0,-1 0 0,1 1 0,0 0 0,1 0 0,0 0 0,0 0 0,1 0 0,-1 13 0,2-11-83,0 0 1,0 0-1,1 0 0,1 0 1,-1 0-1,2 0 1,-1 0-1,1 0 1,6 12-1,-7-18-51,0-1 1,0 1-1,0-1 0,0 0 1,1 0-1,-1 0 0,1 0 1,0 0-1,0 0 0,0-1 1,0 1-1,0-1 0,1 0 1,-1 0-1,1 0 0,-1-1 1,1 1-1,0-1 0,6 2 1,-5-3 4,-1 1 1,1-1-1,-1 0 1,1 0-1,0 0 1,-1 0-1,1-1 1,-1 0-1,1 0 1,-1 0-1,1-1 1,-1 0-1,0 1 1,1-1-1,-1-1 1,6-3-1,2-5-95,0 1-1,-1-2 1,0 0-1,-1 0 1,12-20-1,-1 4-91,-8 11 157,-2 1 23,0 1 0,2 0 0,0 1-1,0 1 1,18-14 0,-22 20 70,-4 4 10,0 0-1,0-1 1,0 0-1,0 0 1,-1 0-1,4-5 1,-7 8 53,-7 7 85,-32 28-114,27-25-28,0 1 1,0 0-1,2 0 1,-1 1-1,-12 18 1,16-18-42,0-1 0,1 1 1,0 0-1,1 1 0,0-1 0,0 1 0,2 0 1,-1 0-1,1 0 0,1 0 0,0 12 1,1-12-15,0 1 0,1-1 0,1 0 0,4 18 0,-6-26-6,1-2 0,0 1 0,0 0-1,1 0 1,-1 0 0,0 0 0,1-1-1,0 1 1,0-1 0,-1 1 0,1-1 0,1 0-1,-1 0 1,0 0 0,1 0 0,-1 0 0,1 0-1,-1 0 1,1-1 0,0 0 0,0 1 0,-1-1-1,1 0 1,3 0 0,-2 0-3,-1-1 0,0 0 0,0 0 0,0 0 0,0-1 1,1 1-1,-1-1 0,0 1 0,0-1 0,0 0 0,5-3 0,34-19-149,-32 17 55,13-9-120,-1-1 0,32-29-1,34-42 30,-54 48-32,-2-1 0,40-64 1,-57 78 211,0-1 1,-2-1-1,-1-1 1,14-52-1,15-121 87,-37 172-44,0-40 1,-4 57 19,0-1 0,-1 1-1,-1-1 1,0 1 0,-6-17 0,8 29-50,0-1 0,0 1 0,-1 0 0,1 0 0,-1-1 0,1 1 1,-1 0-1,1 0 0,-1 0 0,0 0 0,0-1 0,1 1 0,-1 0 0,0 1 0,0-1 0,0 0 0,0 0 0,0 0 0,0 0 1,0 1-1,-1-1 0,1 1 0,0-1 0,0 1 0,0-1 0,-1 1 0,1-1 0,0 1 0,0 0 0,-1 0 0,1 0 0,0 0 1,-1 0-1,1 0 0,0 0 0,-1 0 0,1 0 0,0 1 0,0-1 0,-1 1 0,1-1 0,-1 1 0,-3 2-24,0-1 0,0 1 0,1 0-1,0 0 1,-1 1 0,1-1 0,0 1 0,-6 7-1,0 4 54,-1 0 0,2 1 0,0 0-1,-11 29 1,-19 74 342,24-70-244,11-37-109,-4 13 91,1-1 1,1 1 0,1 0-1,-2 30 1,6-19-23,2 0 0,2 0 0,13 67 1,-5-58 6,2 0 0,29 67 0,-37-101-96,0-1 1,1 0-1,0 0 1,1 0-1,0-1 1,10 10-1,-15-16 0,1 0-1,0 0 0,0-1 0,0 1 0,0-1 1,0 0-1,1 0 0,-1 0 0,1 0 0,0 0 1,-1-1-1,1 0 0,0 0 0,0 0 0,0 0 0,0 0 1,0-1-1,0 0 0,-1 0 0,1 0 0,5-1 1,-5 0-14,0 0 1,0-1-1,0 1 1,-1-1 0,1 0-1,-1 0 1,1-1 0,-1 1-1,0-1 1,1 0-1,-1 1 1,-1-1 0,1-1-1,0 1 1,-1 0 0,4-7-1,-1 1-38,0 0 0,-1-1 0,0 0 0,0 0 1,2-12-1,2-17-118,5-41 0,-12 64 242,0 0 0,-1 0 1,-1 0-1,-1 0 0,-4-24 0,5 38-66,0-1 1,0 0-1,0 1 1,0-1-1,0 0 1,-1 1-1,1 0 1,-1-1-1,1 1 1,-1 0-1,0 0 1,0 0-1,0 0 1,0 0-1,-3-2 0,4 3 8,-1 1-1,1-1 0,-1 0 0,1 0 0,0 1 1,-1-1-1,0 1 0,1 0 0,-1-1 1,1 1-1,-1 0 0,1 0 0,-1 0 0,0 0 1,1 0-1,-1 0 0,1 1 0,-1-1 0,1 0 1,-1 1-1,1-1 0,-1 1 0,1 0 0,-1-1 1,1 1-1,0 0 0,-3 1 0,0 2 20,0 0 0,0 0 0,0 1 0,0-1 0,1 1 0,0 0-1,0 0 1,0 0 0,0 0 0,1 0 0,0 0 0,0 1 0,0-1 0,1 1-1,0 0 1,0-1 0,0 1 0,1 8 0,-1-1-4,2 1 1,0-1-1,0 0 0,2 1 1,-1-1-1,10 25 0,-9-30-50,0 0 1,1-1-1,0 1 0,0-1 0,1 0 0,0 0 0,0 0 0,0-1 1,9 8-1,-11-12 7,-1 1 1,1-1-1,0 0 0,-1-1 1,1 1-1,0-1 0,0 1 1,0-1-1,1 0 1,-1 0-1,0 0 0,0 0 1,0-1-1,1 1 0,-1-1 1,0 0-1,1 0 1,-1 0-1,0 0 0,1-1 1,-1 1-1,0-1 0,0 0 1,1 0-1,-1 0 1,0-1-1,3-1 0,13-8-43,-1-2-1,0 0 0,-1-1 1,0-1-1,17-20 1,40-34-9,-24 32 144,28-22 400,-73 52-319,-10 7-119,-13 7 42,8-1-60,1 1 0,0 1 0,1 0 1,-1 0-1,2 0 0,-1 1 0,1 0 1,0 1-1,-8 15 0,8-10-26,0 0-1,1 0 0,0 1 0,1 0 1,1 0-1,-3 19 0,6-26 8,0 1-1,1-1 0,1 19 1,0-25-8,-1 0 1,1 0-1,-1 0 1,1 0-1,0 0 1,0 0-1,0 0 1,0 0-1,1-1 1,-1 1-1,1 0 1,0-1-1,0 1 1,0-1-1,3 4 1,-3-5 3,0 0 1,-1-1 0,1 1-1,-1-1 1,1 1 0,0-1-1,-1 1 1,1-1 0,0 0-1,-1 0 1,1 0 0,0 0-1,-1 0 1,1 0 0,0-1-1,0 1 1,-1-1 0,1 1-1,-1-1 1,1 1 0,-1-1-1,3-1 1,2-1-29,0 0 1,-1-1-1,1 1 1,7-8-1,-6 4 5,0 0 0,-1-1 0,1 0 0,-2 0 0,1-1 0,-1 1 0,-1-1-1,5-11 1,-1-1-94,-2 1-1,8-37 1,-13 50 146,1 0-1,-2 0 1,1-1 0,-1 1-1,0 0 1,0 0 0,-1-1-1,0 1 1,-3-12 0,2 15-4,0 0-1,0-1 1,0 1 0,-1 0 0,1 0 0,-1 0 0,0 0 0,0 1 0,-1-1 0,1 1 0,-1 0 0,1 0 0,-1 0-1,0 0 1,-6-3 0,2 2 36,0 0 0,-1 0-1,1 1 1,-1 0 0,-13-2-1,18 4-35,0 0-1,1 1 1,-1 0-1,0-1 1,0 2-1,0-1 1,1 0-1,-1 1 1,0-1-1,1 1 0,-1 0 1,0 1-1,1-1 1,-1 0-1,1 1 1,-5 3-1,7-5-20,1 0-1,-1 1 1,1-1 0,-1 1-1,0-1 1,1 1 0,-1-1-1,1 1 1,-1-1-1,1 1 1,-1 0 0,1-1-1,0 1 1,-1 0 0,1-1-1,0 1 1,0 0-1,-1-1 1,1 2 0,0-1 4,0-1 1,0 1 0,0-1-1,1 1 1,-1-1 0,0 1-1,0-1 1,0 1 0,1-1-1,-1 1 1,0-1-1,1 0 1,-1 1 0,0-1-1,1 0 1,-1 1 0,1-1-1,-1 0 1,0 1 0,1-1-1,0 0 1,2 2-2,-1-1-1,1 0 1,0 0-1,0 0 1,0-1-1,0 1 1,0-1-1,4 1 1,148-12 371,1 1 521,-134 9-666,-13 1-8,1 0-1,15 1 1,-24-1-194,0 1 1,0-1-1,1 0 1,-1 1-1,0-1 1,0 0-1,0 1 1,0-1-1,0 1 1,0 0-1,0-1 1,-1 1 0,1 0-1,0 0 1,0-1-1,0 1 1,-1 0-1,1 0 1,0 0-1,-1 0 1,1 0-1,-1 0 1,1 0-1,-1 0 1,1 0 0,-1 0-1,0 0 1,0 0-1,1 0 1,-1 0-1,0 1 1,0-1-1,0 0 1,0 2-1,-1 4 53,0 0 0,0 0 0,0 0 0,-4 9-1,2-6 14,-9 34 94,3-15-59,-4 31 0,13-56-170,0 0 0,0-1 0,0 1 0,0-1 0,0 1 0,2 6-1,-2-9 34,0-1-1,0 1 0,1 0 0,-1-1 0,0 1 0,0 0 0,0-1 0,1 1 1,-1 0-1,0-1 0,1 1 0,-1-1 0,1 1 0,-1-1 0,1 1 1,-1-1-1,1 1 0,-1-1 0,1 1 0,-1-1 0,1 0 0,0 1 0,-1-1 1,1 0-1,0 1 0,-1-1 0,1 0 0,0 0 0,-1 0 0,1 1 0,0-1 1,-1 0-1,1 0 0,0 0 0,-1 0 0,1 0 0,0-1 0,0 1 0,-1 0 1,1 0-1,1-1 0,2 0-46,0-1-1,0 0 1,-1 0 0,1-1 0,0 1-1,-1-1 1,1 0 0,4-5 0,22-29-18,-9 9-2,13-16 29,11-12 190,-42 52-110,-1 3 92,-1-1-1,1 0 1,0 0 0,0 1 0,-1-1 0,1 1 0,0-1 0,4-1 0,-2 16 1091,9 65 165,-10-57-1111,0 1-1,1 0 0,9 22 1,-10-34-258,1-1 0,0 1 1,1-1-1,0 0 1,0-1-1,8 10 0,-9-14-49,-1-1-1,0 0 0,1 1 0,0-1 1,0 0-1,0-1 0,0 1 0,0-1 1,1 0-1,-1 0 0,1 0 0,-1 0 1,1-1-1,0 0 0,5 1 0,6 0-405,1-1 0,0-1-1,-1-1 1,1 0 0,-1-1-1,1-1 1,-1 0 0,0-1-1,20-8 1,-11 1-1517,0 0 0,0-2-1,-1-1 1,40-29 0,-11 1-6402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51.182"/>
    </inkml:context>
    <inkml:brush xml:id="br0">
      <inkml:brushProperty name="width" value="0.05" units="cm"/>
      <inkml:brushProperty name="height" value="0.05" units="cm"/>
      <inkml:brushProperty name="color" value="#004F8B"/>
    </inkml:brush>
  </inkml:definitions>
  <inkml:trace contextRef="#ctx0" brushRef="#br0">309 760 2976,'-1'-3'307,"0"1"0,0 0 0,1-1 1,-1 0-1,0 1 0,1-1 0,0 1 0,0-1 1,0-3-1,0 2 321,-1-1 0,1 1 0,-1 0 1,1 0-1,-1 0 0,0 0 0,-1 0 1,1 0-1,-1 0 0,0 0 0,0 0 0,-4-6 1,5 9-485,-1-1 1,1 0-1,-1 1 1,0-1-1,1 1 1,-1-1-1,0 1 1,0 0 0,0 0-1,0 0 1,0 0-1,0 0 1,0 0-1,0 0 1,0 1-1,-1-1 1,1 1-1,0 0 1,0-1 0,0 1-1,-1 0 1,1 0-1,0 1 1,0-1-1,-4 1 1,0 1 26,-1 0 0,1 1 0,0-1 1,0 1-1,0 1 0,-11 7 0,2 1 155,-15 15 0,8-7 105,2 1 0,0 1-1,-27 40 1,44-57-397,0 0-1,1 0 1,-1 0-1,1 0 1,0 0-1,1 1 1,-1-1 0,1 0-1,0 1 1,0-1-1,0 1 1,1 0 0,0-1-1,1 9 1,0-9-23,1 1-1,-1-1 1,1 1 0,0-1 0,1 0 0,-1 0 0,1 0 0,0 0 0,1 0-1,-1-1 1,1 1 0,0-1 0,7 6 0,-7-6-5,0 0 0,1-1-1,0 1 1,0-1 0,0-1 0,0 1 0,0-1 0,1 0-1,-1 0 1,1 0 0,-1-1 0,1 0 0,0 0-1,-1 0 1,1-1 0,0 0 0,0 0 0,-1 0 0,1-1-1,0 0 1,-1 0 0,1 0 0,9-4 0,-5 1 2,1-1 1,-1 0 0,-1 0 0,1-1 0,-1-1-1,0 1 1,0-1 0,-1-1 0,0 0 0,0 0 0,11-16-1,-10 10-81,0-1 0,-1 0 0,10-28 0,14-52-109,-31 90 176,17-54 45,-3 0 1,11-93-1,-8-57 219,-16 155 13,-11-101 0,-1 114-152,7 31-142,3 9 29,0 0 0,0 0 0,0 0 0,-1 0 0,1 0 0,0 0 0,-1 0 0,1 0 0,-1 0 1,1 0-1,-1 0 0,-1-1 0,2 2 4,-1 0 0,1 1 1,-1-1-1,0 0 0,1 0 1,-1 0-1,1 1 0,-1-1 0,1 0 1,-1 1-1,1-1 0,-1 0 1,1 1-1,0-1 0,-1 1 0,1-1 1,-1 0-1,1 1 0,0-1 1,-1 1-1,1-1 0,0 1 0,0-1 1,0 1-1,-1 0 0,-6 12 133,1-1-1,1 2 0,-5 13 0,3-7 52,-1 5 19,0 0 1,-7 52-1,3 54 142,11-112-326,-2 40 40,2 0 1,14 117-1,-10-160-51,0 0 0,1-1 1,1 1-1,1-1 0,0 0 1,10 18-1,-12-26-27,1 1 0,0-1-1,0 0 1,1-1 0,-1 0 0,1 1 0,1-2 0,-1 1 0,1-1-1,0 0 1,0 0 0,1-1 0,11 5 0,-8-5-28,1 0 0,0-1 0,0-1-1,1 0 1,-1-1 0,0 0 0,23-1 0,1-4-249,48-10 0,-72 12 217,-1 0 0,0-1 0,1 0 0,-1-1 1,-1 0-1,1-1 0,-1 0 0,1 0 0,17-14 1,-17 9 106,0 0-1,-1 0 1,0-1 0,-1 0 0,0-1 0,0 1 0,-1-2 0,11-23 0,-18 33-25,0 1 1,0-1 0,0 0-1,0 1 1,-1-1-1,1 0 1,-1 0-1,0 0 1,1 1-1,-1-1 1,-1 0-1,0-5 1,2 8-11,-1-1 0,0 1 1,0-1-1,0 1 0,-1-1 0,1 1 0,0-1 1,0 1-1,0-1 0,0 1 0,0-1 1,-1 1-1,1-1 0,0 1 0,0 0 0,-1-1 1,1 1-1,0-1 0,-1 1 0,1 0 1,0-1-1,-1 1 0,1 0 0,0-1 0,-1 1 1,1 0-1,-1 0 0,1-1 0,-1 1 1,1 0-1,-1 0 0,1 0 0,-1 0 0,0-1 1,0 2 7,0-1 1,-1 1 0,1-1-1,0 1 1,0-1 0,0 1-1,-1 0 1,1-1 0,0 1-1,0 0 1,0 0-1,-1 1 1,-4 4 69,1 0-1,1 0 1,-7 10 0,6-7-34,1 1 1,0-1-1,0 1 1,1-1-1,1 1 1,-1 0-1,0 13 1,2-17-33,1 0 0,0-1-1,0 1 1,1 0 0,-1 0 0,1-1 0,1 1-1,-1-1 1,1 1 0,0-1 0,0 0 0,0 1 0,1-1-1,5 8 1,-4-8-17,0 0 0,0 0 1,0-1-1,0 1 0,1-1 0,0 0 0,6 4 0,-8-6-18,-1-1 1,1 0-1,-1 0 0,1 0 0,-1 0 1,1 0-1,0-1 0,-1 1 0,1-1 0,0 0 1,0 0-1,0 0 0,-1 0 0,1 0 0,0 0 1,-1-1-1,1 0 0,0 1 0,3-2 1,-4 0-16,1 1 0,0-1 0,-1 1 0,1-1 0,-1 0 1,0 0-1,0 0 0,0 0 0,0 0 0,0 0 1,0-1-1,0 1 0,-1-1 0,1 1 0,-1-1 0,0 0 1,0 1-1,2-5 0,0-2-70,-1-1-1,0 0 1,2-19 0,-4 25 103,2-21 91,0 0 1,-5-44-1,3 63-63,-1-1 0,0 0-1,-1 0 1,0 1 0,0-1-1,0 1 1,-1-1 0,0 1-1,0 0 1,-1 0 0,0 0 0,0 1-1,0-1 1,0 1 0,-7-6-1,10 10-21,1 1 0,-1-1 0,0 0 0,0 1 1,0-1-1,1 1 0,-1-1 0,0 1 0,0-1 0,0 1 0,0-1 0,0 1 0,0 0 0,0 0 0,0 0 0,0-1 0,0 1 0,0 0 0,0 0 0,0 0 0,0 0 0,0 1 0,0-1 1,0 0-1,0 0 0,0 0 0,0 1 0,0-1 0,1 1 0,-1-1 0,0 1 0,0-1 0,0 1 0,0-1 0,1 1 0,-1 0 0,0-1 0,0 1 0,1 0 0,-1 0 0,1 0 0,-1-1 1,1 1-1,-1 0 0,1 0 0,-1 0 0,1 0 0,0 0 0,-1 1 0,0 1 2,1 0 1,-1 0-1,0 0 1,1 0-1,0 0 1,0 0-1,0 0 0,0 0 1,0 0-1,1 0 1,0 0-1,-1 0 1,1 0-1,0 0 0,0-1 1,0 1-1,1 0 1,-1 0-1,1-1 1,-1 1-1,4 3 0,0 0 9,-1-1 0,1 1 0,1-1 0,-1 0 0,1-1 0,-1 1 0,14 6 0,-10-7-17,1 0 0,0-1 0,-1 0 0,1-1-1,0 0 1,1-1 0,-1 0 0,0 0 0,0-1-1,19-2 1,1-2 0,-1-2-1,40-11 0,-42 9 13,0-2-1,-1 0 0,0-2 1,39-24-1,-53 29-5,-1-1 1,-1 0 0,0 0-1,0-2 1,0 1-1,-1-1 1,-1 0-1,1-1 1,-2 0-1,0 0 1,11-22 0,-16 27-4,0 1 1,0-1 0,-1 1 0,0-1 0,0 1 0,0-1 0,0 0 0,-1 1 0,0-1 0,-1 0-1,1 1 1,-1-1 0,0 1 0,-3-12 0,2 14-14,1-1-1,-1 1 1,0-1-1,0 1 1,0 0-1,0 0 1,-1-1-1,1 2 1,-1-1 0,0 0-1,0 0 1,0 1-1,0 0 1,0-1-1,-1 1 1,1 0-1,-1 1 1,1-1 0,-1 1-1,0-1 1,-7 0-1,6 1 15,0 0 0,-1 1 0,1 0 0,-1 0-1,1 0 1,0 1 0,-1 0 0,1 0 0,0 0 0,-1 1 0,1-1-1,0 1 1,0 0 0,1 1 0,-1-1 0,-7 7 0,4-4 28,1 0 1,1 1-1,-1 0 1,1 1-1,0 0 0,1-1 1,-1 2-1,1-1 1,-4 9-1,2 0 60,0 0-1,1 0 1,1 0-1,0 1 0,1 0 1,1 0-1,0 1 1,1 29-1,2-36-60,0 0 1,1 0-1,0-1 0,1 1 0,1 0 0,-1 0 0,2-1 1,-1 0-1,1 1 0,1-1 0,0-1 0,1 1 1,-1-1-1,15 17 0,-9-15-1,0 0 0,1-1 0,0-1 0,1 0 0,21 11 0,-11-9-16,0-1-1,40 13 1,-56-21-5,-1-1 1,1 1 0,0-1 0,-1 0 0,1-1 0,0 0 0,0 0 0,-1 0 0,1-1 0,0 0 0,0 0 0,-1-1 0,1 1 0,8-5 0,-9 3-43,-1 0 1,1 0-1,-1-1 1,0 0-1,0 0 1,0 0 0,-1 0-1,1-1 1,-1 0-1,0 0 1,0 0-1,-1 0 1,0-1-1,0 0 1,5-11 0,5-21 113,-1-1 1,10-52 0,4-84 241,-23 151-321,0-3 41,-2 16 48,0 0 1,5-17-1,-4 24-5,0 7 18,-2 13 48,8 111 416,-1-23-418,-5-64-150,0-2 171,-4 40-1,1-66-108,0-1 0,-1 0 1,-1 0-1,0 1 0,0-2 0,-1 1 0,-10 20 0,13-30-88,1 1 0,-1-1 0,0 0-1,0 0 1,0 0 0,1 1 0,-1-1-1,0 0 1,0 0 0,-1 0 0,1-1-1,0 1 1,0 0 0,0 0 0,-1-1-1,1 1 1,0 0 0,-1-1 0,1 0-1,0 1 1,-1-1 0,-1 1 0,1-2-10,0 1 0,-1 0 0,1 0 0,0-1 0,0 0 0,0 1 1,-1-1-1,1 0 0,0 0 0,0 0 0,0 0 0,-3-3 0,-3-3-63,-1-1 1,1 0-1,0 0 0,-8-12 0,15 19 94,0 0 15,0 1 1,1-1-1,-1 1 0,1-1 0,-1 1 0,1-1 0,0 0 1,-1 1-1,1-1 0,0 0 0,-1 1 0,1-1 0,0 0 1,0 1-1,0-1 0,-1 0 0,1 0 0,0 1 0,0-1 1,0 0-1,0 0 0,1 0 0,-1 0 24,0 1 1,1-1-1,-1 1 1,1-1-1,-1 1 0,1 0 1,-1-1-1,1 1 0,-1 0 1,1-1-1,-1 1 1,1 0-1,0 0 0,-1 0 1,1-1-1,-1 1 0,1 0 1,0 0-1,-1 0 1,2 0-1,4 0 195,1 0 0,0 1 0,11 2 0,41 6-115,106 3 0,-15-16-5973,-133 4 4096,-9 1-761,1-1-1,14-2 1,-22 1 2166,0 1 0,0 0 0,0 0 0,-1 0 0,1-1 0,0 1 0,0-1 0,0 1 0,-1 0 0,1-1 0,0 1 0,-1-1 0,2-1 0,-2 2 162,1 0 0,-1-1 0,0 1 0,0-1 0,0 1 0,0-1 0,0 1-1,1 0 1,-1-1 0,0 1 0,0-1 0,0 1 0,0-1 0,0 1 0,-1-1-1,1 1 1,0-1 0,0 1 0,0 0 0,0-1 0,0 1 0,-1-1 0,1 1 0,0-1-1,0 1 1,-1-1 0,-8-18-2335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8:54.500"/>
    </inkml:context>
    <inkml:brush xml:id="br0">
      <inkml:brushProperty name="width" value="0.05" units="cm"/>
      <inkml:brushProperty name="height" value="0.05" units="cm"/>
      <inkml:brushProperty name="color" value="#004F8B"/>
    </inkml:brush>
  </inkml:definitions>
  <inkml:trace contextRef="#ctx0" brushRef="#br0">100 818 2496,'0'0'16,"0"0"-1,1 0 1,-1 0 0,0 1 0,0-1-1,0 0 1,1 0 0,-1 0 0,0 0-1,0 0 1,0-1 0,0 1 0,1 0 0,-1 0-1,0 0 1,0 0 0,0 0 0,0 0-1,1 0 1,-1 0 0,0 0 0,0 0-1,0 0 1,0-1 0,0 1 0,0 0-1,1 0 1,-1 0 0,0 0 0,0 0-1,0 0 1,0-1 0,0 1 0,0 0-1,0 0 1,0 0 0,0 0 0,0-1-1,0 1 1,0 0 0,0 0 0,0 0-1,0 0 1,0-1 0,0 1 0,0 0-1,0 0 1,0 0 0,0-1 0,0 1 0,0 0-1,0 0 1,0 0 0,0 0 0,0 0-1,0-1 1,0 1 0,0 0 0,0 0-1,-1 0 1,1-1 0,1 2 93,-1-1 0,1 0 0,0 0 0,-1 0 0,1 0 0,0 0 0,-1-1 0,1 1 0,0 0 0,-1 0 0,1 0 0,0 0 0,-1-1 0,1 1 1,0 0-1,-1-1 0,1 1 0,-1 0 0,1-1 0,-1 1 0,1-2 0,12-7 3025,-11 8-2454,0 0-1,-1-1 0,1 1 1,0 0-1,0-1 0,-1 1 1,2-3-1,-2 4-586,-1-1-1,0 1 0,0-1 1,0 1-1,0 0 1,0-1-1,0 1 1,0-1-1,0 1 0,0-1 1,0 1-1,0-1 1,0 1-1,0-1 0,0 1 1,0-1-1,0 1 1,0 0-1,0-1 1,-1 1-1,1-1 0,0 1 1,0 0-1,-1-1 1,1 1-1,0-1 1,-1 1-1,1 0 0,0-1 1,-1 1-1,1 0 1,0 0-1,-1-1 1,1 1-1,-1 0 0,1 0 1,0 0-1,-1-1 1,0 1-1,-1-1 164,1-1 1,-1 1-1,0 0 0,0 0 1,0 0-1,0 0 0,0 1 0,0-1 1,0 0-1,-1 1 0,1-1 0,0 1 1,-4 0-1,4 1-162,-1-1 0,1 1 0,-1 0 0,1 0 0,0 1 0,0-1 0,0 0 0,-1 1 0,1 0 0,1-1 1,-1 1-1,-3 3 0,0 1 8,0 0 1,0 1 0,1-1 0,0 1 0,0 0-1,0 0 1,-4 12 0,-14 57 609,18-58-540,1-7-118,0 0 0,1 0 0,1 0-1,0 0 1,1 0 0,0 0 0,0 0-1,1 0 1,0 0 0,1 0 0,4 11 0,-2-6-27,1-1 1,1 0 0,0 0 0,9 13-1,-12-22-39,1 0-1,0 0 0,1 0 0,-1-1 0,1 0 0,0 0 0,0 0 0,1-1 0,0 0 0,-1 0 0,11 5 1,-8-5-3,0-2 0,1 1 0,-1-1 0,1 0 0,-1-1 0,1 0 0,-1 0 0,1-1 0,11-1 0,8-1-81,43-11 0,-43 7 17,0-2-1,51-20 1,-64 20 43,0 1 1,-1-2 0,0 0 0,0 0-1,0-2 1,18-18 0,-17 13-24,-1-2 0,-1 1 0,0-2 0,13-25 0,34-84-301,-54 114 338,22-53 23,-3-1 0,-3-1 1,-3-2-1,-4 0 0,-2 0 1,-3-1-1,0-103 0,-9 125 103,0 25 29,-1-1 0,-1 0-1,-4-28 1,1 45-27,0 11 20,-3 15 26,-31 187 641,16-62-173,-8 53 62,8-41-431,-27 160 165,36-260-186,9-41-247,1 1 0,0-1 0,1 0 0,-1 19-1,3-31-40,1-2-107,0 1 129,-1-1-1,1 0 1,0 1-1,0-1 1,0 0 0,-1 0-1,1 0 1,-1 0-1,1 1 1,0-1-1,0-2 1,9-10-519,-6 9 505,-1 1 1,0 0 0,0-1 0,0 0-1,0 1 1,0-1 0,-1 0 0,4-7 0,13-40 10,-11 27 62,15-43-132,-13 35 216,2 0 0,0 0 1,25-42-1,-30 63-80,12-18 206,-19 27-206,1 1 1,0 0-1,1 0 1,-1 0 0,0 0-1,0 0 1,0 0-1,1 0 1,-1 1 0,0-1-1,1 0 1,-1 1-1,0-1 1,1 1 0,-1-1-1,1 1 1,-1 0-1,2-1 1,-2 1-1,0 1 1,0-1 0,0 0-1,0 0 1,0 1 0,0-1-1,0 1 1,0-1 0,0 1-1,0-1 1,-1 1-1,1 0 1,0-1 0,0 1-1,-1 0 1,1-1 0,0 1-1,-1 0 1,1 0 0,-1 0-1,1 0 1,0 1-1,8 22 241,-8-21-222,5 21 60,-1 0 0,-1 1-1,-1-1 1,-1 40 0,-2-36-24,2 0 1,0 0-1,8 32 1,-8-54-88,-1-1 1,1 1-1,0-1 1,0 0-1,1 0 1,0 0 0,0 0-1,0 0 1,0-1-1,1 1 1,-1-1-1,10 8 1,-10-10-14,1 1 0,0-1 1,0 1-1,0-1 0,1 0 1,-1-1-1,1 1 0,-1-1 0,1 0 1,-1 0-1,1 0 0,-1-1 1,1 1-1,0-1 0,8-1 0,4-2-96,1 0 0,-1 0 0,-1-2 0,1 0 0,-1-1-1,0-1 1,0 0 0,-1-2 0,0 1 0,27-21-1,-20 11 55,-1-2-1,-1 0 0,0 0 0,-1-2 0,28-44 0,-33 45 87,-4 7 148,-1-1 0,0 0 0,-1 0 0,9-24 0,-17 38-183,0 1 0,0-1 0,1 0-1,-1 1 1,0-1 0,0 0 0,0 1 0,0-1-1,0 0 1,0 1 0,0-1 0,0 0 0,0 0-1,0 1 1,0-1 0,-1-1 0,1 2 7,0 0 0,0 0 0,-1 0 0,1 0 0,0-1 0,0 1 0,-1 0 0,1 0 0,0 0 0,0 0 0,-1 0 0,1 0 0,0 0 0,0 0 0,-1 0 0,1 0 0,0 0 0,0 0 0,-1 0 0,1 0 0,0 0 0,-1 0 0,1 0 0,0 0 0,0 0 0,-1 0 0,1 0 0,0 1 0,-22 13 152,-5 10-22,1 1-1,-43 54 1,32-35 60,7-10 169,8-11-247,2 2 0,0 0 0,1 1 0,-16 30-1,34-53-113,-1 1-1,1-1 0,-1 0 1,1 1-1,0 0 1,1-1-1,-1 1 0,1-1 1,-1 1-1,1 0 0,0 0 1,0-1-1,1 1 0,-1 0 1,1-1-1,0 1 0,0-1 1,0 1-1,0-1 0,3 5 1,-3-6-34,1 1-1,0-1 1,0 1 0,0-1 0,0 0 0,0 0 0,0 0 0,1 0 0,-1 0 0,1 0-1,-1-1 1,1 1 0,0-1 0,-1 0 0,1 0 0,0 0 0,0 0 0,0 0 0,0 0-1,0-1 1,0 0 0,0 1 0,0-1 0,6-1 0,-2 0-36,0 0-1,0 0 1,0 0 0,0-1 0,-1 0 0,1-1 0,0 0-1,-1 0 1,0 0 0,12-8 0,-10 4-3,0 0 0,0-1 0,0 1 0,-1-1 0,0-1 0,8-13 0,1-7 83,-1-1 1,-2 0 0,15-49 0,-16 48 97,-8 21-55,0 1 0,-1-1 0,0 1 1,-1-1-1,1 0 0,0-12 0,-2 4 355,0 13 123,0 14-104,-1 11-258,-1-6-146,1 1 0,1-1 1,0 0-1,4 16 1,0-8 35,13 43 407,-15-56-485,0-1 0,1 0 0,0 0 0,0 0 0,8 11-1,-11-18 9,-1 0-1,2 1 1,-1-1-1,0 0 0,0 0 1,0 0-1,0 0 0,1 0 1,-1 0-1,1 0 0,-1-1 1,0 1-1,1 0 1,0-1-1,-1 1 0,1-1 1,-1 1-1,1-1 0,-1 0 1,1 0-1,3 0 1,-2 0-26,0-1 0,0 1 0,0-1 0,0 0 0,0 0 1,0-1-1,0 1 0,-1-1 0,1 1 0,4-4 1,4-4-77,-1-1 1,0 0-1,16-22 1,-19 24 96,17-23 45,1 0-1,32-28 0,-54 56-14,0 0 67,0 0 0,0 1 1,1-1-1,5-3 0,-8 6-65,-1 0-1,0 0 0,0 0 0,1 0 0,-1-1 0,1 1 1,-1 0-1,0 0 0,1 0 0,-1 0 0,0 0 0,1 0 0,-1 0 1,0 0-1,1 0 0,-1 0 0,0 0 0,1 0 0,-1 1 1,0-1-1,1 0 0,-1 0 0,0 0 0,1 1 0,0-1 3,-1 1 0,0-1 0,1 1 0,-1 0 0,0-1 0,1 1 0,-1 0 0,0 0 0,0-1 0,1 1 0,-1 0-1,0-1 1,0 1 0,0 0 0,0 0 0,0 1 0,-2 13 91,0 1 0,-1-1 1,-1 1-1,0-1 0,-1 0 0,-7 16 0,-7 20 92,15-40-173,-3 10-261,7-19-110,3-3 234,0 0 0,-1 0 0,0 0 0,1 0 0,-1 0 0,0-1 0,0 1 0,4-3 0,-5 3 69,8-7-84,-1 0 1,0-1-1,0 1 0,0-2 1,6-10-1,1-1-61,7-7 55,-7 6 158,1 2 0,1 0-1,1 0 1,35-29-1,-49 46 32,0 1 0,0-1 0,0 1 0,0 0 0,0 0 0,7-2 0,-10 3-16,1 1-1,-1 0 1,1-1 0,-1 1-1,1 0 1,-1 0 0,1 0 0,0 0-1,-1 1 1,1-1 0,-1 0-1,1 1 1,-1-1 0,1 0 0,-1 1-1,0 0 1,1-1 0,-1 1-1,1 0 1,-1 0 0,0 0-1,2 1 1,0 1 37,0 1 0,0-1 0,-1 1-1,1-1 1,-1 1 0,0 0 0,0 0 0,2 6-1,10 36 240,-12-38-277,22 77 303,-23-80-347,1 0 0,-1 0 0,1 0 0,1-1 0,-1 1 0,1-1 0,-1 0 0,1 0 0,0 0 0,1 0 0,6 6-1,-7-8-43,0 0 0,0 0 0,0 0 0,0 0 0,1-1 0,-1 1 0,0-1 0,1 0 0,-1 0 0,1-1 0,-1 1 0,1-1 0,-1 1-1,1-1 1,0 0 0,-1 0 0,1-1 0,3 0 0,3-1-39,0-1-1,0 0 1,-1-1-1,1 0 1,15-9-1,44-32-166,-64 42 244,67-51-26,81-74 1,-116 93 77,58-57 224,-93 91-247,0-1 0,-1 1 1,1-1-1,-1 0 0,0 0 0,1 0 0,-1 1 0,0-1 0,0 0 1,0 0-1,0-1 0,-1 1 0,2-3 0,-2 5-18,0 0 0,0 0-1,0 0 1,0 0 0,0-1-1,0 1 1,0 0 0,-1 0-1,1 0 1,0 0 0,0-1-1,0 1 1,0 0 0,0 0 0,0 0-1,0 0 1,0 0 0,0-1-1,0 1 1,-1 0 0,1 0-1,0 0 1,0 0 0,0 0 0,0 0-1,0 0 1,0 0 0,-1-1-1,1 1 1,0 0 0,0 0-1,0 0 1,0 0 0,-1 0-1,1 0 1,0 0 0,0 0 0,0 0-1,0 0 1,-1 0 0,1 0-1,0 0 1,0 0 0,0 0-1,-4 1-2,0-1-1,1 1 1,-1 0-1,0 0 1,1 0-1,-1 0 0,1 0 1,0 1-1,-1 0 1,-5 3-1,-31 27 66,32-25-45,-27 26 126,1 1 0,2 2-1,1 1 1,2 2 0,2 0-1,-35 68 1,59-101-163,0 0 0,0 0 0,1 1 0,0 0 0,0-1 0,0 1 0,0 10 0,2-16 4,-1 1 1,1-1-1,1 1 0,-1-1 1,0 0-1,0 1 0,0-1 1,1 1-1,-1-1 0,1 0 1,-1 1-1,1-1 0,0 0 1,-1 0-1,1 1 0,2 1 1,-2-2-2,0 0 1,0-1 0,1 1 0,-1 0 0,0 0-1,1-1 1,-1 1 0,1-1 0,-1 1-1,1-1 1,-1 0 0,1 1 0,-1-1 0,1 0-1,0 0 1,-1 0 0,1 0 0,2-1-1,9-2-42,-1 1 0,1-2 0,-1 0-1,0 0 1,0-1 0,-1-1 0,1 0-1,-1 0 1,0-1 0,-1-1-1,0 0 1,0 0 0,12-14 0,7-10-27,-2-1 0,38-60 0,-38 50 89,-12 17 74,1 1 0,25-28 0,-34 45-20,-5 6 10,-1-1 1,1 1-1,0 0 1,0 0-1,0 0 0,1 0 1,3-2-1,-6 4-54,1 0 0,-1 0 0,0 0-1,1 0 1,-1-1 0,0 1 0,1 0 0,-1 0-1,0 0 1,1 0 0,-1 0 0,0 0-1,1 0 1,-1 1 0,0-1 0,1 0 0,-1 0-1,0 0 1,1 0 0,-1 0 0,0 0 0,1 1-1,-1-1 1,0 0 0,1 1 0,0 0 7,0 0 1,-1 0 0,1 0-1,0 0 1,-1 1-1,1-1 1,-1 0-1,1 1 1,-1-1 0,1 2-1,3 16 56,-1-1-1,-1 1 0,0 30 1,-8 60 64,1-65 1,-1 0 0,-2 0 0,-22 66 0,9-56 47,-3 0 1,-39 64-1,46-91-332,-1 0 1,-1-1 0,-2-1 0,0-1 0,-46 39-1,62-59 43,0 0-1,0-1 1,0 1-1,0-1 1,0 0-1,-1-1 1,1 1-1,-8 1 1,11-3 76,0-1 1,0 0 0,0 0 0,-1 0-1,1 0 1,0 0 0,0 0-1,0 0 1,0-1 0,0 1 0,0-1-1,0 0 1,0 1 0,0-1-1,0 0 1,0 0 0,0 0 0,0 0-1,1-1 1,-1 1 0,0 0 0,1-1-1,-1 1 1,1-1 0,0 0-1,-2-2 1,-5-7-52,2 0 0,-1 0 0,1-1 0,1 0-1,0 0 1,1 0 0,-4-16 0,2 0 25,2-1 0,-2-35 0,5 55 34,1 1 0,0-1 0,1 1 0,0-1 0,0 1 0,1-1 0,0 1 0,1 0 0,0 0 0,0 0 0,0 0 0,1 1 0,0-1 0,1 1 0,0 0 0,0 0 0,0 0 0,1 1 0,0 0 0,0 0 0,1 0 0,-1 1 0,13-7 0,3-1 107,0 1 0,42-16 0,54-12 330,-28 11-247,-51 15-77,-1-1-1,45-27 0,-64 31-32,-1-1 1,0 0-1,-1-2 1,0 0-1,-1-1 1,15-19-1,-22 21-38,0 0-1,-1-1 0,-1 0 0,0 0 0,-1-1 0,0 0 0,-1 0 0,-1 0 0,0-1 1,-1 0-1,0-20 0,-2 24-13,-2 1 0,1-1 0,-2 0-1,0 0 1,0 1 0,-5-15 0,7 25 11,-1-1 1,1 1-1,-1-1 0,0 1 1,1-1-1,-1 1 0,0 0 1,0 0-1,0-1 0,0 1 1,0 0-1,0 0 0,0 0 1,-2-1-1,3 2-11,-1-1-1,1 1 1,0 0 0,0 0-1,-1 0 1,1 0 0,0 0-1,0 0 1,-1 0-1,1 0 1,0 0 0,0 0-1,-1 0 1,1 0 0,0 0-1,0 0 1,-1 0-1,1 0 1,0 0 0,0 0-1,0 1 1,-1-1 0,1 0-1,0 0 1,0 0-1,-1 0 1,1 0 0,0 1-1,0-1 1,0 0 0,0 0-1,-1 0 1,1 0-1,0 1 1,0-1 0,0 0-1,0 0 1,0 1 0,0-1-1,0 0 1,-1 0 0,1 1-1,0-1 1,0 0-1,0 0 1,0 1 0,0-1-1,0 0 1,0 0 0,0 1-1,0 15 273,2-3-192,0 0 0,1 0 0,1-1 0,0 1 0,1-1 0,0 0 0,1 0 0,0-1-1,1 1 1,0-2 0,17 20 0,-13-18-160,1-1-1,0 0 1,1 0-1,0-2 0,0 1 1,1-2-1,1 0 1,-1 0-1,21 6 1,-14-6-443,1-2 1,0 0-1,0-1 1,1-1 0,32 1-1,-42-5-156,0 0 0,1-1 0,-1 0 0,0-1 0,0-1 0,-1 0-1,1-1 1,-1 0 0,1-1 0,-1 0 0,13-8 0,46-36-5811,3 5 2054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05.856"/>
    </inkml:context>
    <inkml:brush xml:id="br0">
      <inkml:brushProperty name="width" value="0.05" units="cm"/>
      <inkml:brushProperty name="height" value="0.05" units="cm"/>
      <inkml:brushProperty name="color" value="#004F8B"/>
    </inkml:brush>
  </inkml:definitions>
  <inkml:trace contextRef="#ctx0" brushRef="#br0">323 395 2080,'38'-25'5397,"-38"24"-5230,0 1 0,0-1 0,0 0-1,0 1 1,0-1 0,0 0 0,-1 1 0,1-1-1,0 0 1,0 1 0,-1-1 0,1 0 0,0 1-1,-1-1 1,1 1 0,-1-1 0,0 0 0,-1-1-51,0 1-1,0 0 1,-1 1 0,1-1 0,0 0 0,0 1 0,0-1 0,-1 1 0,1 0-1,0-1 1,-1 1 0,1 0 0,0 1 0,-4-1 0,-33 7 178,21-2-36,-1 0 1,1 2 0,-34 15 0,42-16-141,1-1 1,0 1-1,1 1 1,-1 0-1,1 0 0,1 0 1,-1 1-1,-10 15 1,6-5 36,0 0 0,2 1 0,0 1 0,-14 37 0,20-42-90,0 1 1,0-1 0,2 1 0,0-1 0,0 1 0,2 0-1,1 22 1,-1-34-12,0 1 0,1-1-1,0 0 1,0 0 0,0 1 0,0-1-1,1 0 1,-1 0 0,1 0-1,0 0 1,0-1 0,1 1 0,-1-1-1,1 1 1,0-1 0,0 0 0,0 0-1,0 0 1,0 0 0,1 0-1,-1-1 1,1 0 0,0 1 0,0-1-1,0-1 1,6 3 0,-6-4 7,1 1 0,-1-1 1,1-1-1,-1 1 0,1-1 0,-1 0 1,1 0-1,-1 0 0,0 0 1,0-1-1,7-3 0,1 0 30,-1 0-30,1 0-1,0-1 0,-1-1 1,-1 0-1,1-1 0,-1 0 1,0 0-1,-1-1 0,0 0 1,0-1-1,-1 0 0,0 0 1,-1-1-1,0 0 0,7-14 1,5-18-7,-2 1 1,21-87 0,-25 82-33,-6 23-15,7-21-79,-2-1-1,-3-1 1,5-53 0,-8 37 78,-1-29-1794,-5 95 1766,-1-1 0,0 1-1,-1-1 1,1 0 0,0 1-1,-4 3 1,1-1 29,-49 70 123,36-55-152,2 2 0,0 0 1,1 0-1,-17 40 0,20-30 70,1 1 0,2 0 0,1 1 0,1 0 0,2 0 0,2 0 0,1 0 0,4 40 0,-2-63-4,1 0-1,0 1 0,1-1 0,1-1 1,-1 1-1,2 0 0,-1-1 0,12 18 1,-11-20 20,0-1 1,0 0 0,1 0 0,0-1 0,0 0 0,1 0 0,0-1 0,0 1 0,0-1 0,0-1 0,16 8-1,-8-6 22,0-1-1,1 0 0,-1-1 1,1 0-1,0-2 0,1 0 1,-1 0-1,0-2 0,0 0 1,1-1-1,-1 0 0,0-1 1,0-1-1,0-1 0,0 0 1,-1-1-1,17-8 0,-13 3-48,0 0-1,-1-1 1,-1-1-1,0-1 1,16-15-1,-25 21-22,-1-1-1,0 0 1,0 0-1,-1 0 1,0-1-1,-1 0 1,0 0-1,0 0 1,0-1-1,-2 1 1,1-1-1,2-12 1,-6 20-39,0 0 0,0 0-1,0-1 1,0 1 0,0 0 0,0 0-1,-1 0 1,1 0 0,-1 0 0,1 0-1,-1 0 1,0 0 0,-1-2 0,2 3 12,0 0 1,-1 1 0,1-1 0,-1 0 0,1 0 0,-1 1 0,0-1-1,1 1 1,-1-1 0,0 0 0,1 1 0,-1-1 0,0 1 0,0 0-1,1-1 1,-1 1 0,0 0 0,0-1 0,0 1 0,0 0-1,1 0 1,-1-1 0,0 1 0,0 0 0,0 0 0,0 0 0,0 0-1,1 0 1,-1 1 0,0-1 0,0 0 0,0 0 0,0 1 0,-1-1-1,-2 3-24,-1 0 0,1 0-1,-1 0 1,1 1-1,0-1 1,1 1-1,-1 0 1,0 0 0,1 1-1,-5 8 1,-26 50-101,28-48 157,1 0-1,0 0 1,1 1 0,0 0-1,2 0 1,-1 0 0,1 26-1,3-37 16,0 1-1,0-1 1,0 0-1,1 0 1,-1 0-1,1 0 0,0 0 1,1 0-1,-1 0 1,1 0-1,0-1 0,0 0 1,1 1-1,6 6 1,-9-11-4,0 1 0,0 0 0,1 0 1,-1-1-1,0 1 0,1-1 0,-1 1 1,0-1-1,1 0 0,-1 1 0,0-1 1,1 0-1,-1 0 0,1 0 0,-1 0 1,0 0-1,1 0 0,-1 0 0,3-1 1,28-9 286,-27 8-247,3-2-20,0 1 1,-1-1 0,1-1-1,-1 1 1,0-1 0,8-7-1,-11 9-38,0-1-1,-1 1 1,1-1-1,-1-1 0,0 1 1,0 0-1,0-1 0,0 1 1,-1-1-1,4-10 1,-5 13-17,-1-1 0,0 1 0,1-1 0,-1 0 0,-1 1 0,1-1 0,0 1 0,0-1 0,-1 0 0,0 1 0,1-1 0,-1 1 0,0 0 0,0-1 0,-3-4 0,-2-2-36,0 1 0,-11-13-1,12 15 27,0 0-8,-1 1-1,0-1 1,0 1 0,0 0-1,-1 1 1,-10-6 0,14 8-2,-1 0 0,0 0 0,0 1 0,1-1 0,-1 1 0,0 0 0,-1 0 0,1 0 1,0 1-1,0-1 0,0 1 0,0 0 0,-8 1 0,11-1 21,0 0 1,1 0-1,-1 1 1,0-1-1,1 0 1,-1 0-1,0 1 1,1-1-1,-1 0 1,1 1-1,-1-1 0,0 1 1,1-1-1,-1 1 1,1-1-1,-1 1 1,1-1-1,0 1 1,-1-1-1,1 1 0,0-1 1,-1 1-1,1 0 1,0-1-1,-1 1 1,1 0-1,0-1 1,0 1-1,0 0 1,0-1-1,0 1 0,0 0 1,0 0-1,0-1 1,0 1-1,0 1 1,0-1-11,1 1 1,-1-1 0,1 1 0,-1-1-1,1 1 1,0-1 0,0 0-1,-1 1 1,1-1 0,0 0 0,0 1-1,0-1 1,0 0 0,2 1-1,3 2 33,1 0 0,-1 0 0,1-1 0,0 0 0,0 0 0,0-1 0,1 0 0,-1 0 0,0-1 0,14 1 0,4-1 115,47-5-1,-60 3-59,33-3 100,-1-2 0,68-19 1,-91 19-150,-1-1 0,0 0 1,0-2-1,-1-1 0,0 0 0,0-1 1,24-20-1,-36 24 9,1 0 0,-1 0 1,-1-1-1,1 0 0,-1 0 0,-1 0 0,1-1 1,-2 0-1,1 0 0,-1 0 0,0-1 1,-1 1-1,3-16 0,-4 18-37,-1 0 0,-1 0 0,1 0-1,-1-1 1,-1 1 0,1 0 0,-1 0 0,0 0 0,-1 1-1,1-1 1,-1 0 0,-1 0 0,1 1 0,-1-1 0,-1 1 0,1 0-1,-1 0 1,0 0 0,-9-10 0,11 14-15,1 1 0,-1-1 0,0 0 0,0 1 0,0 0 0,0-1 0,0 1 0,0 0 0,0 0 0,0 0 0,0 0 0,0 0 0,-1 1 0,1-1 0,0 1 0,-1-1 0,1 1 0,-1 0 0,1 0 0,0 0 0,-1 0 0,1 1 0,0-1 0,-1 0 0,1 1 0,0 0 0,-1-1 0,1 1 0,0 0 0,-4 3 0,2-2-5,-1 1 1,1 0-1,0 1 1,0-1-1,1 1 0,-1 0 1,1 0-1,-1 0 0,1 0 1,1 0-1,-1 1 1,0 0-1,-2 7 0,0 2 22,1 2 0,1-1 0,0 0 0,0 1 0,2-1 0,0 1 0,1 0 0,0-1 0,1 1 0,1-1 0,1 1 0,0-1 0,1 0 0,0 0 0,2 0 0,-1 0 0,2-1 0,0 0 0,1 0 0,14 19 0,-16-25-21,0 2 69,1-1 0,1 0 1,-1 0-1,10 7 0,-15-14-22,0 0 1,0 0-1,1-1 1,-1 0-1,0 1 1,1-1-1,-1 0 1,1 0-1,-1 0 1,1 0-1,-1-1 1,1 1-1,0-1 1,-1 1-1,1-1 1,0 0-1,0 0 1,-1 0-1,1-1 1,0 1-1,-1 0 1,5-2-1,10-5 17,0 0 0,0-2 0,0 0 1,-1 0-1,27-23 0,66-66 90,-104 93-101,146-151 49,-148 153-86,0 0 0,-1-1 0,1 0 0,-1 1 0,1-1 0,-1 0 0,0 0 0,-1 0 0,1 0 0,-1-1-1,0 1 1,0 0 0,0-1 0,0-7 0,4 3 69,-4 9-77,-1-1 0,1 1 1,-1-1-1,1 1 1,-1-1-1,0 0 1,1 1-1,-1-1 1,0 0-1,1 1 0,-1-1 1,0 0-1,0 1 1,1-1-1,-1-1 534,-1 2-520,-1 0 1,1 0-1,0-1 0,0 1 0,0 0 1,-1 0-1,1-1 0,0 1 1,0-1-1,-2 0 0,2 0 1,-1 0 1,1 1-1,0-1 0,-1 1 0,1-1 0,-1 1 0,1 0 1,-1-1-1,1 1 0,-3 0 0,3 0 4,0 0 1,0 0-1,1 0 0,-1 0 1,0 0-1,1 0 0,-1-1 1,0 1-1,1 0 0,-1 0 1,0-1-1,1 1 0,-1 0 1,1-1-1,-1 1 0,1 0 1,-1-1-1,0 1 0,0-2 1,1 0-1,0 1 64,8 22-426,1 1 346,-2 0 0,0 1 1,-1 0-1,3 34 0,-5-21 22,-3 0 0,-2 43 0,-1-64 2,0 0 1,-1 0-1,0-1 1,-2 1 0,1-1-1,-2 0 1,0-1-1,0 1 1,-2-1-1,-11 17 1,18-28 0,0 0 1,0 0-1,-1 0 0,1 0 1,0 0-1,-1-1 0,0 1 1,1 0-1,-1-1 1,0 1-1,0-1 0,0 0 1,0 1-1,0-1 0,0 0 1,0 0-1,0-1 0,-1 1 1,1 0-1,0-1 1,0 1-1,-1-1 0,1 0 1,0 1-1,-5-2 0,-83 7-14,59-6 40,-33-5 0,34 5 22,-3 1 9,31-1-69,0 0 1,0-1-1,0 1 0,0 0 0,0-1 1,0 0-1,0 1 0,0-1 0,0 0 1,1 0-1,-4-2 0,-6-6-23,7 4 107,7 3 22,4 1 7,103-4 739,-37 3-674,79 4-30,-71 5-59,-9-1-120,107-3-1,-169-4-711,0 0-1,0-1 1,10-4 0,14-2-4421,-9 3 1066,-20 2 2364,1 0 0,-1 0 0,7-6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08.740"/>
    </inkml:context>
    <inkml:brush xml:id="br0">
      <inkml:brushProperty name="width" value="0.05" units="cm"/>
      <inkml:brushProperty name="height" value="0.05" units="cm"/>
      <inkml:brushProperty name="color" value="#004F8B"/>
    </inkml:brush>
  </inkml:definitions>
  <inkml:trace contextRef="#ctx0" brushRef="#br0">53 1024 1312,'0'0'81,"0"1"1,0-1-1,0 1 0,0-1 1,0 1-1,0-1 1,-1 0-1,1 1 0,0-1 1,0 1-1,0-1 1,-1 1-1,1-1 0,0 0 1,0 1-1,-1-1 0,1 0 1,0 1-1,-1-1 1,1 0-1,-11 3 9122,11-3-9042,-1-1 1,0 0-1,1 1 1,-1-1-1,0 1 1,0-1-1,0 1 1,1 0-1,-1-1 1,0 1 0,0 0-1,0 0 1,0-1-1,-4 0 84,3 1-107,1-1 0,0 1 1,0-1-1,0 1 0,0-1 0,0 0 0,0 1 0,0-1 0,0 0 1,0 1-1,0-1 0,0 0 0,0 0 0,1 0 0,-1 0 0,0 0 0,1 0 1,-1 0-1,0 0 0,1 0 0,-1 0 0,0-3 0,1 0 31,-1 0-1,1 1 1,0-1-1,0 0 1,1-6-1,0-6 263,0 12-381,-1 1 1,1-1 0,-1 0-1,1 0 1,0 0 0,0 1-1,1-1 1,-1 1 0,4-7-1,24-31 285,-9 12-147,-9 14-145,1 1 1,0 0-1,1 0 0,0 2 1,1-1-1,0 2 0,22-14 1,-6 7-31,-1 2 0,2 1 1,37-13-1,-66 27-24,1 0 0,0 0 0,-1 0 0,1 1 0,0-1 0,0 1 0,0 0 0,-1 0 0,1 0 0,0 0 0,0 0 0,0 0 0,-1 1 0,1 0 0,0-1 0,0 1 0,-1 0 0,1 0 0,-1 1 0,4 1 0,-4-2 15,0 1 0,0 0-1,-1-1 1,1 1 0,-1 0-1,1 0 1,-1 0 0,0 0-1,0 0 1,0 0 0,0 0-1,0 1 1,0-1 0,-1 0 0,1 1-1,-1-1 1,1 0 0,-1 1-1,0-1 1,0 0 0,0 1-1,0-1 1,-1 0 0,0 4-1,-1 10 55,0-7 1,1 0 0,-1 0 0,-4 12 0,4-18-37,0 3 18,-1 1 0,1-1-1,-1 9 1,2-14-32,1 0 1,0 0-1,0 0 1,0 0-1,0 1 0,0-1 1,0 0-1,0 0 1,1 0-1,-1 0 0,0 0 1,1 1-1,-1-1-2,1-1-1,-1 1 0,0-1 1,1 0-1,-1 1 1,0-1-1,1 0 1,-1 1-1,1-1 1,-1 0-1,0 0 0,1 1 1,-1-1-1,1 0 1,-1 0-1,1 0 1,-1 0-1,1 0 0,-1 0 1,1 1-1,-1-1 1,1 0-1,-1 0 1,1 0-1,-1-1 0,1 1 1,0 0-1,8-2 43,-1 0-1,1-1 1,-1 0-1,0-1 1,11-6-1,4-1-49,33-12 105,-20 8 67,50-28 0,59-58-288,-19 10-52,-125 91 161,-1-1 1,1 1-1,0 0 0,-1-1 1,1 1-1,0 0 1,-1-1-1,1 1 1,0 0-1,0-1 0,-1 1 1,1 0-1,0 0 1,0 0-1,-1 0 1,1 0-1,0 0 0,0 0 1,-1 0-1,1 0 1,1 1-1,-1-1 5,-1 1 1,1-1-1,-1 1 0,1-1 1,-1 1-1,1-1 0,-1 1 1,0-1-1,1 1 0,-1-1 1,0 1-1,1 0 1,-1-1-1,0 1 0,0 0 1,1-1-1,-1 1 0,0 0 1,0 0-1,0 4 9,0 0 1,0 0-1,0 0 1,-1 0-1,-1 6 0,-15 55-3,10-39 21,-8 44 0,14-63-8,0 0 1,0 0-1,1 0 0,0 1 0,3 14 0,-2-20-12,-1 0 1,1 0-1,1 0 0,-1 0 0,0 0 1,1 0-1,-1 0 0,1-1 0,0 1 1,0-1-1,0 1 0,0-1 0,1 0 1,-1 0-1,1 0 0,-1 0 0,6 3 1,-1-1 38,1-1 1,-1 0-1,1 0 1,0-1 0,-1 0-1,1 0 1,0-1-1,0 0 1,0-1-1,12 0 1,8-1 56,45-10 1,-49 6-90,9 0 47,-1-2 0,-1-1 0,0-2 0,0-1-1,0-1 1,-2-2 0,0-1 0,46-31 0,-71 43-54,19-14-11,0-1 0,31-33 0,-45 42-174,-13 14 149,0 0-1,0 0 0,-5 10 1,-3 5 103,3-8-108,2 0 0,0 1 0,0 0-1,-6 19 1,10-24 55,1 1-1,0 0 1,0 0-1,1 0 1,0 0-1,1 0 1,0 0-1,1 10 1,0-12-18,-1 0-18,1-1 0,0 1 0,0-1 0,4 11 0,-5-16 31,0-1 0,1 1 1,-1 0-1,1 0 0,-1 0 1,1 0-1,-1 0 0,1 0 1,-1-1-1,1 1 0,0 0 0,-1-1 1,1 1-1,0 0 0,-1-1 1,1 1-1,0-1 0,0 1 1,0-1-1,0 1 0,0-1 0,0 0 1,0 1-1,-1-1 0,1 0 1,0 0-1,0 0 0,0 1 1,0-1-1,0 0 0,0 0 1,0-1-1,0 1 0,0 0 0,0 0 1,0 0-1,0-1 0,1 1 1,2-2 15,-1 0 0,1 0 0,-1 0 0,0-1 0,0 1 0,0-1 0,0 0 0,0 1 0,0-1 0,-1 0 1,3-5-1,4-5 70,10-20 0,-16 26-99,0 0 0,0 0 0,0 0 0,-1-1 0,0 1 0,0-1 0,-1 0 0,0 1 0,0-1 0,-1 0 0,0 0 0,0 1 0,-1-1 0,0 0 0,0 0 0,-1 1 0,0-1 0,0 1 0,-1 0 0,0-1 0,0 1 0,-1 0 0,0 1 0,0-1 0,0 1 0,-8-8 0,10 11-12,-1 0 1,0 1-1,0 0 0,0-1 0,-1 1 0,1 0 1,0 1-1,-1-1 0,1 0 0,-1 1 0,0 0 1,1 0-1,-1 0 0,0 0 0,0 1 0,1 0 1,-1-1-1,0 1 0,-4 1 0,7-1 3,0 1-1,0-1 1,1 1-1,-1-1 1,0 1-1,0-1 1,0 1-1,0-1 1,1 1-1,-1 0 1,0 0-1,1-1 1,-1 1-1,1 0 1,-1 0-1,1 0 1,-1 0-1,1-1 1,-1 1-1,1 0 1,0 0-1,-1 0 1,1 0-1,0 0 1,0 0-1,0 0 1,0 0-1,0 0 1,0 0-1,0 0 0,0 0 1,0 0-1,1 1 1,-1 0 5,1 1-1,-1-1 1,1 0 0,0 0-1,-1 0 1,1 0 0,0 0-1,0 0 1,1 0 0,-1 0-1,0 0 1,1-1 0,-1 1-1,1 0 1,-1-1 0,1 1-1,2 0 1,0 0 29,0 0 0,1 0 0,-1 0 0,0-1 0,1 0 1,0 0-1,-1 0 0,1-1 0,5 1 0,48-3 33,-35 1-142,236-21 123,-239 19-15,1-1 1,-1 0 0,0-2 0,0 0 0,0-1 0,-1-2-1,0 0 1,-1 0 0,0-2 0,0 0 0,-1-1-1,-1-1 1,0-1 0,21-22 0,104-147 197,-23 27-517,-105 138 320,0-1-1,-1-1 0,0 0 0,8-23 1,-17 36-29,-2 5 3,0 0 1,-1 1-1,1-1 0,0 0 0,-1 0 0,0 0 0,1 0 0,-1 0 0,0-2 1,0 3-6,0 1 0,-1-1 1,1 0-1,0 1 0,0-1 1,0 1-1,0 0 0,-1-1 1,1 1-1,0-1 1,0 1-1,-1-1 0,1 1 1,0-1-1,-1 1 0,1 0 1,0-1-1,-1 1 0,1 0 1,-1-1-1,1 1 1,-1 0-1,1 0 0,-1-1 1,1 1-1,-1 0 0,1 0 1,-1 0-1,1 0 1,-1 0-1,1 0 0,-1 0 1,1 0-1,-1 0 0,1 0 1,-1 0-1,1 0 0,-1 0 1,1 0-1,-1 0 1,1 0-1,-1 1 0,-4 0-29,0 0-1,0 1 0,0 0 0,0 0 0,1 1 1,-1-1-1,1 1 0,-5 4 0,-1 1-34,0 0 0,-10 12 0,9-7 76,0 1 0,2 0 0,-1 1 0,2 0 0,0 0 0,1 1 0,1 0 0,-7 21 0,-1 21-15,-8 59 0,21-116 7,-4 42 29,-2 69 1,7-103-9,1-1 0,-1 1 0,2-1-1,-1 0 1,1 0 0,0 0 0,1 0 0,0 0 0,0 0 0,1 0 0,0-1-1,0 0 1,6 8 0,-3-8 10,-1 1 0,2-1-1,-1 0 1,1 0 0,0-1-1,0 0 1,0-1 0,1 1-1,0-2 1,16 7 0,15 4 126,0-2 0,79 13 0,-91-21-43,1-2 1,1-2-1,-1 0 0,0-2 1,32-5-1,-3-5-81,58-18-1,-107 26-529,-1 0-1,14-7 1,1-6-3759,-9 7 1817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09.111"/>
    </inkml:context>
    <inkml:brush xml:id="br0">
      <inkml:brushProperty name="width" value="0.05" units="cm"/>
      <inkml:brushProperty name="height" value="0.05" units="cm"/>
      <inkml:brushProperty name="color" value="#004F8B"/>
    </inkml:brush>
  </inkml:definitions>
  <inkml:trace contextRef="#ctx0" brushRef="#br0">94 291 7040,'-75'-51'3200,"56"30"-2752,24 6 1408,9 2-1088,33-16 1248,9 2-1152,30-6 671,5 9-863,45-6-288,1 13-256,15 1-32,-14 7-64,4 4-96,-25 5 32,10 0-1728,-13 9 961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6.752"/>
    </inkml:context>
    <inkml:brush xml:id="br0">
      <inkml:brushProperty name="width" value="0.05" units="cm"/>
      <inkml:brushProperty name="height" value="0.05" units="cm"/>
      <inkml:brushProperty name="color" value="#FF0066"/>
    </inkml:brush>
  </inkml:definitions>
  <inkml:trace contextRef="#ctx0" brushRef="#br0">96 133 3136,'0'-10'916,"1"1"-1,0-1 1,0 0 0,1 1 0,0-1 0,5-15-1,-4 16 80,-1 1 0,0-1-1,0-14 1,-3 45-547,-2 0-1,-9 41 1,4-25-122,-61 243 1455,51-201-1497,11-48-125,7-29-64,-1 0 0,1 0-1,0 0 1,0-1 0,0 1-1,1 3 1,0 6-17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1.073"/>
    </inkml:context>
    <inkml:brush xml:id="br0">
      <inkml:brushProperty name="width" value="0.05" units="cm"/>
      <inkml:brushProperty name="height" value="0.05" units="cm"/>
      <inkml:brushProperty name="color" value="#004F8B"/>
    </inkml:brush>
  </inkml:definitions>
  <inkml:trace contextRef="#ctx0" brushRef="#br0">15 882 2144,'-14'9'1377,"13"-6"257,11-5 1461,9-7-2203,-1 0 0,-1-1-1,0-1 1,17-14-1,1 0-223,14-9-18,56-52 0,-80 62-520,0-1-1,-2-1 1,32-48-1,47-96 620,-38 60-250,-44 76-118,-1 0 1,-2-1-1,20-56 0,-37 90-386,1 0-1,-1 0 0,0 1 0,0-1 0,0 0 0,1 1 0,-1-1 0,0 0 0,0 0 1,0 1-1,0-1 0,0 0 0,0 0 0,-1 1 0,1-2 0,0 1-5,0 1 0,-1 0 0,1 0 0,0 0 0,0 0 0,-1 0-1,1 0 1,0 0 0,0 0 0,-1 0 0,1 0 0,0 0 0,0 0 0,-1 0-1,1 0 1,0 0 0,0 0 0,-1 0 0,1 0 0,0 0 0,0 0 0,0 0-1,-1 0 1,1 1 0,0-1 0,0 0 0,0 0 0,-1 0 0,1 1 0,-21 17-494,20-17 520,-12 13-50,1 1-1,1 0 1,0 1-1,1 0 1,1 1-1,-11 26 1,-33 108 240,10 17 66,40-149-217,1-1-1,0 1 1,2-1-1,0 1 1,1-1-1,0 1 1,6 22-1,-5-34 72,0-1 1,0 0-1,1 1 0,-1-1 0,1 0 0,1-1 1,7 12-1,-9-15-32,0 1 0,0-1 0,0 0 0,1 0 0,-1 0 0,1 0-1,-1 0 1,1 0 0,0-1 0,0 1 0,-1-1 0,1 1 0,0-1 0,0 0 0,1-1 0,-1 1 0,0 0 0,5-1 0,2 0-37,-1-1-1,0-1 0,0 0 1,0 0-1,0 0 1,-1-2-1,1 1 1,-1-1-1,1 0 1,-1 0-1,0-1 1,-1 0-1,1-1 1,8-8-1,6-7 29,0-2-1,35-46 1,-50 60-113,0 0 1,-1 0 0,-1 0 0,1-1 0,-1 1 0,3-13-1,-7 15-101,-3 5-13,2 2 137,-1 0 1,1 1-1,-1-1 0,1 0 0,-1 1 0,1-1 0,-1 1 1,1-1-1,0 1 0,-1-1 0,1 1 0,0-1 0,-1 1 1,1-1-1,0 1 0,0-1 0,-1 1 0,1 0 0,-2 4-15,1 0-1,0 1 0,0-1 0,0 0 0,0 0 0,1 0 1,0 1-1,0-1 0,0 0 0,2 7 0,-1 1 28,0 24 0,-1-28-34,0 1 1,0-1-1,1 1 0,0-1 1,3 12-1,-3-18 61,0 0 0,1 0 0,-1-1 0,0 1 0,1 0 0,0-1 0,-1 1 0,1-1 0,0 0 0,0 0 0,1 1 0,-1-1 0,0-1 0,1 1 0,-1 0 0,1 0 0,-1-1 0,1 0 0,0 1 0,5 1 0,2-1 42,0 0 0,0 0 0,1 0 0,-1-1 0,0-1 0,0 0 1,1 0-1,9-3 0,85-18 121,-67 12-87,-14 3-82,0 0 0,-1-2-1,0-1 1,0 0 0,-1-2-1,0 0 1,24-18 0,-30 17-115,15-10 65,49-43 0,-78 65 31,-2 3-33,-4 6-27,-27 36-197,15-21 270,-30 34-1,35-46 58,0 0 0,-15 25 0,23-33-35,1 1 1,-1-1-1,1 0 0,1 1 1,-1-1-1,0 1 1,1-1-1,0 1 1,0 0-1,1 0 1,-1 0-1,1-1 0,0 1 1,1 6-1,-1-10-17,0 0 0,0-1-1,0 1 1,0 0-1,1 0 1,-1 0 0,0-1-1,1 1 1,-1 0 0,0-1-1,1 1 1,-1 0 0,1-1-1,-1 1 1,1 0 0,0-1-1,-1 1 1,1-1-1,0 1 1,1 0 0,-1 0 23,1-1 1,0 1-1,0-1 1,-1 0-1,1 1 1,0-1-1,0 0 1,0 0-1,-1 0 0,3-1 1,2 1 17,-1-1-1,1-1 1,-1 1 0,0-1-1,1 0 1,-1 0 0,0-1-1,7-4 1,39-30-6,-26 18-45,0 0 66,0-1 0,24-26 0,-39 36-97,-1 0 0,-1-1 1,0 0-1,0 0 0,-1-1 1,0 1-1,6-20 0,-13 31 7,1 0 1,-1 0-1,0 0 0,0-1 0,0 1 1,0 0-1,1 0 0,-1-1 0,0 1 1,0 0-1,0 0 0,0-1 0,0 1 0,0 0 1,0-1-1,0 1 0,0 0 0,0 0 1,0-1-1,0 1 0,0 0 0,0 0 1,0-1-1,0 1 0,0 0 0,0 0 0,-1-1 1,1 1-1,0-1 0,-7 7-189,-13 17-22,18-21 212,-12 15-113,-21 36 0,31-47 120,1 1 0,0 0 0,0 0 0,0 0 0,1 0 0,0 0 0,1 0 0,-1 1 0,1 11 0,1-17 17,0 1 0,0-1 0,0 0-1,0 0 1,1 0 0,-1 0 0,1 0 0,-1 0-1,1 0 1,0 0 0,0 0 0,0 0 0,0-1-1,0 1 1,0 0 0,1-1 0,-1 1 0,1 0-1,-1-1 1,1 0 0,-1 1 0,1-1-1,0 0 1,-1 0 0,1 0 0,0 0 0,0 0-1,0 0 1,0 0 0,0-1 0,0 1 0,3-1-1,6 2 72,-1-1 0,1 0 0,0-1 0,20-2 0,-27 2-100,38-5 84,0-3 0,0-1 0,-1-1 0,0-3 0,47-21 0,59-44-143,-43 19 46,-93 53-3,8-4-136,-16 10 82,-6 8 36,-7 6-19,-17 16 1,-9 14 123,22-25-83,8-12 11,0 1 0,1 0 0,0 0 0,1 0 1,-5 11-1,7-15 23,1 0 0,0 0 0,0 1 0,0-1 0,0 7 1,1-9-3,0-1 0,0 0 0,0 0 0,0 0 1,0 1-1,0-1 0,1 0 0,-1 0 1,0 0-1,1 0 0,-1 1 0,1-1 0,-1 0 1,1 0-1,0 0 0,-1 0 0,1 0 1,0 0-1,0-1 0,0 1 0,0 0 0,0 0 1,0 0-1,0-1 0,0 1 0,1 0 1,1 0 10,0 0 1,-1-1 0,1 1 0,-1-1 0,1 1 0,0-1 0,-1 0-1,1 0 1,0 0 0,3-1 0,28-7 52,-20 4-37,214-56 333,-212 55-353,-1-1 1,1 0-1,-1-2 1,0 0-1,0 0 1,-1-1-1,-1-1 1,1 0 0,-1-1-1,15-18 1,-2-4 79,-2-1 0,37-70 1,-37 61-84,22-29-39,66-80 0,1-2-15,-110 151-11,-1-1 0,0 1-1,0-1 1,-1 1 0,3-8-1,-4 11 48,0 0-1,0 0 0,0-1 1,0 1-1,0 0 0,0 0 1,0 0-1,0 0 0,0 0 1,0 0-1,0-1 0,0 1 1,0 0-1,0 0 0,0 0 1,0 0-1,0 0 0,0 0 1,0 0-1,0 0 0,-1 0 1,1-1-1,0 1 1,0 0-1,0 0 0,0 0 1,0 0-1,0 0 0,0 0 1,0 0-1,-1 0 0,1 0 1,0 0-1,0 0 0,0 0 1,0 0-1,0 0 0,0 0 1,-1 0-1,1 0 0,0 0 1,0 0-1,0 0 0,0 0 1,0 0-1,0 0 0,0 0 1,-1 0-1,1 0 1,0 0-1,0 0 0,0 0 1,0 0-1,0 1 0,0-1 1,0 0-1,0 0 0,-1 0 1,-13 7-211,-16 12 10,16-7 175,0 1 0,1 1-1,1 0 1,1 1 0,0 1 0,1-1-1,0 2 1,-11 26 0,-1 12 51,-20 78 0,24-70-39,-63 200 47,80-260 6,-8 29 46,9-30-25,-1 0 1,1-1 0,0 1-1,-1 0 1,1 0 0,0 0-1,0 0 1,0 0 0,0 0 0,1 0-1,0 2 1,-1-3 238,6-8 161,12-11-292,31-38 1,0-1-259,-37 44 23,-7 7 52,1-1 0,0 1 0,1 0 0,-1 0 0,1 1 0,0 0 0,0 0 0,1 1 0,14-7 0,-15 8-53,29-6-214,-33 9 272,-1-1-1,0 1 1,0 0-1,0 0 1,0 0 0,0 0-1,0 1 1,0-1 0,0 0-1,0 1 1,0 0-1,0-1 1,0 1 0,2 1-1,-3-1 8,0-1-1,0 1 1,-1 0 0,1 0-1,0 0 1,-1 0-1,1 0 1,-1 0-1,1 0 1,-1 0 0,1 0-1,-1 0 1,0 0-1,1 0 1,-1 0-1,0 0 1,0 0 0,0 0-1,0 0 1,0 0-1,0 1 1,0-1-1,0 0 1,0 0 0,-1 0-1,0 2 1,0 2-14,-1 0 0,0 0 1,0-1-1,-3 8 0,-3-2 1,0 1 0,0-1 0,-16 14 1,1-1 60,16-15-66,-2 2 32,0 0 0,-13 21 1,20-27 15,0-1 0,0 1 1,0 0-1,1 0 1,0 0-1,-1 0 0,1 0 1,1 0-1,-1 0 1,1 0-1,-1 0 0,1 0 1,1 7-1,-1-7 10,1 0-1,0 0 0,0-1 1,0 1-1,0 0 1,0-1-1,1 1 1,-1-1-1,1 1 0,0-1 1,0 0-1,0 0 1,1 0-1,-1 0 0,1 0 1,0 0-1,0-1 1,0 0-1,0 1 0,0-1 1,0 0-1,0 0 1,1-1-1,-1 1 1,1-1-1,-1 1 0,1-1 1,0 0-1,-1-1 1,1 1-1,0 0 0,0-1 1,0 0-1,-1 0 1,1 0-1,4-1 1,-5 0-258,-1 1 1,0-1 0,1 0 0,-1 0 0,0 0 0,0 0 0,1 0 0,2-3 0,-3 3-217,-1 0 1,1-1-1,-1 1 1,0 0-1,0 0 1,0-1-1,0 1 1,0-1-1,0 1 1,0-1-1,0 0 1,0 1-1,-1-1 1,1 0-1,-1 1 1,1-1-1,-1 0 1,1-3-1,-1-12-2639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7.221"/>
    </inkml:context>
    <inkml:brush xml:id="br0">
      <inkml:brushProperty name="width" value="0.05" units="cm"/>
      <inkml:brushProperty name="height" value="0.05" units="cm"/>
      <inkml:brushProperty name="color" value="#FF0066"/>
    </inkml:brush>
  </inkml:definitions>
  <inkml:trace contextRef="#ctx0" brushRef="#br0">123 46 4992,'15'-36'2714,"-5"27"38,-3 22-218,-5-7-2260,-1 1 0,1 0 0,-2 0 0,1 0 0,-1 0 0,0 0 0,0 0 0,-1 0 0,-1 7 0,0 10 164,-9 74 607,-24 98 1,27-167-793,-17 46 0,23-71-176,1 0-1,-1 0 1,0 0-1,0 0 0,0 0 1,0 0-1,-1-1 0,0 1 1,-4 4-1,6-7-165,1-1-1,-1 1 1,0-1-1,0 1 1,1-1-1,-1 0 1,0 1-1,0-1 1,0 0-1,0 0 1,1 0-1,-1 1 1,0-1-1,0 0 1,0 0-1,0 0 1,0 0-1,0 0 1,-1-1-1,0 0-445,0 0-1,0 0 1,0 0 0,1 0-1,-1 0 1,0 0 0,0 0-1,1-1 1,-1 1 0,1-1-1,-2-2 1,-7-9-2334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8.032"/>
    </inkml:context>
    <inkml:brush xml:id="br0">
      <inkml:brushProperty name="width" value="0.05" units="cm"/>
      <inkml:brushProperty name="height" value="0.05" units="cm"/>
      <inkml:brushProperty name="color" value="#FF0066"/>
    </inkml:brush>
  </inkml:definitions>
  <inkml:trace contextRef="#ctx0" brushRef="#br0">15 245 3648,'-14'-6'6970,"18"4"-6113,1-1-1,-1 0 0,0 0 0,4-3 0,26-30 1045,-24 24-1645,22-20-1,-15 19-152,0 1 0,1 0 0,1 2-1,0 0 1,0 1 0,1 0 0,0 2-1,0 1 1,1 0 0,-1 1 0,1 1 0,1 2-1,-1 0 1,33 1 0,-45 2-49,1 0 1,0 1 0,0 0 0,-1 1-1,1 0 1,-1 0 0,0 1-1,0 1 1,0-1 0,-1 1 0,10 7-1,-3 1 108,0 0 0,-1 0 0,-1 1 0,19 25 0,-28-33-41,1-1 0,-1 0-1,1 0 1,0 0 0,7 4-1,-9-7-38,-1 0 0,1-1 0,0 1 0,0-1 0,0 0 0,-1 0 0,1 0 0,0 0 0,0 0 0,0-1 0,1 1 0,-1-1 0,5 0 0,1-1 71,0 0 0,0-1 0,0 0-1,-1-1 1,1 0 0,-1 0 0,10-5-1,5-5 58,23-17 0,4-3-28,4-1 28,19-11 178,-70 43-506,1 1 0,-1-1 0,0 1 1,0-1-1,0 0 0,0-1 0,-1 1 1,1 0-1,0-1 0,-1 1 0,0-1 1,4-4-1,-6 7 19,0-1-1,0 1 1,0 0 0,0 0 0,1 0-1,-1 0 1,0-1 0,0 1 0,0 0-1,0 0 1,0 0 0,0-1 0,0 1 0,0 0-1,0 0 1,1 0 0,-1-1 0,0 1-1,0 0 1,0 0 0,0-1 0,0 1-1,0 0 1,0 0 0,-1 0 0,1-1-1,0 1 1,0 0 0,0 0 0,0 0-1,0-1 1,0 1 0,0 0 0,0 0-1,0 0 1,-1-1 0,1 1 0,0 0-1,0 0 1,0 0 0,0 0 0,-1 0-1,1-1 1,0 1 0,0 0 0,0 0-1,-1 0 1,1 0 0,0 0 0,0 0-1,0 0 1,-1 0 0,1 0 0,0 0-1,0 0 1,0 0 0,-1 0 0,1 0-1,0 0 1,0 0 0,-1 0 0,1 0-1,0 0 1,-9 2-3063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8.971"/>
    </inkml:context>
    <inkml:brush xml:id="br0">
      <inkml:brushProperty name="width" value="0.05" units="cm"/>
      <inkml:brushProperty name="height" value="0.05" units="cm"/>
      <inkml:brushProperty name="color" value="#FF0066"/>
    </inkml:brush>
  </inkml:definitions>
  <inkml:trace contextRef="#ctx0" brushRef="#br0">3 48 3968,'2'-20'894,"-1"4"823,0 4 2274,-1 108 598,0 55-2627,0-10-1052,5-40 664,-13-113-4284,7 8 1117,0 2 1078,1 0 0,-1 1 0,1-1 0,0 0 1,-1 0-1,1 0 0,0 1 0,0-1 0,1-3 0,3-3-4140,3 2 1973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9.344"/>
    </inkml:context>
    <inkml:brush xml:id="br0">
      <inkml:brushProperty name="width" value="0.05" units="cm"/>
      <inkml:brushProperty name="height" value="0.05" units="cm"/>
      <inkml:brushProperty name="color" value="#FF0066"/>
    </inkml:brush>
  </inkml:definitions>
  <inkml:trace contextRef="#ctx0" brushRef="#br0">8 70 5472,'-7'-8'6912,"30"9"-4740,-14-1-1481,0 1 0,18-3 0,43-9 694,116-16 83,-139 21-1393,95-7 10,-109 11-60,31 0 5,-57 2-11,0 0-1,0 1 1,0 0 0,-1 1 0,1-1 0,10 5 0,-16-6-10,0 1 1,0-1-1,-1 0 0,1 1 1,0-1-1,0 1 1,0-1-1,-1 1 1,1 0-1,0-1 0,0 1 1,-1 0-1,1-1 1,-1 1-1,2 1 1,-2-1-96,0-1 0,0 1 1,0-1-1,0 1 0,0-1 1,0 1-1,0-1 0,0 1 1,0-1-1,0 1 0,0-1 1,0 1-1,0-1 0,0 0 1,-1 1-1,1-1 1,0 1-1,0-1 0,0 1 1,-1-1-1,1 1 0,-2 1-616,-1 0 0,1 0 0,0 0 0,0 0 1,-1 0-1,1-1 0,-4 2 0,-9 6-1922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29.690"/>
    </inkml:context>
    <inkml:brush xml:id="br0">
      <inkml:brushProperty name="width" value="0.05" units="cm"/>
      <inkml:brushProperty name="height" value="0.05" units="cm"/>
      <inkml:brushProperty name="color" value="#FF0066"/>
    </inkml:brush>
  </inkml:definitions>
  <inkml:trace contextRef="#ctx0" brushRef="#br0">2 198 4384,'-1'-3'4831,"1"3"-4760,7-6 2940,19-10-368,-14 8-1722,25-16 247,2 2 1,59-25-1,-59 32-1104,0 1 0,1 3-1,0 1 1,1 1 0,47-2 0,-64 9-68,35 2 1,-49 1 48,1 1-1,-1-1 1,1 2 0,-1-1-1,18 8 1,0 5 72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35.570"/>
    </inkml:context>
    <inkml:brush xml:id="br0">
      <inkml:brushProperty name="width" value="0.05" units="cm"/>
      <inkml:brushProperty name="height" value="0.05" units="cm"/>
      <inkml:brushProperty name="color" value="#FF0066"/>
    </inkml:brush>
  </inkml:definitions>
  <inkml:trace contextRef="#ctx0" brushRef="#br0">25 1019 3072,'0'0'976,"0"1"-865,1-1-1,-1 0 1,0 0 0,0 1-1,0-1 1,0 0 0,0 0 0,0 0-1,0 1 1,1-1 0,-1 0-1,0 0 1,0 0 0,0 1 0,0-1-1,1 0 1,-1 0 0,0 0-1,0 0 1,0 0 0,1 0 0,-1 1-1,0-1 1,1 0 0,2-2 434,0 0 1,0 0-1,0 0 1,1 1-1,6-3 1,1-1 106,-5 2-378,0 0-1,0 0 1,0-1-1,-1 0 1,0 0-1,0-1 1,0 0-1,6-7 1,5-6 325,-13 16-586,-1 0 0,0 0 0,1 0 0,0 0 0,-1 0 0,5-2 0,-7 4-24,1 0 0,-1 0 1,0 0-1,0 0 1,1 0-1,-1 0 1,0 0-1,1-1 1,-1 1-1,0 0 1,0 0-1,1 0 1,-1 0-1,0 0 1,1 1-1,-1-1 0,0 0 1,1 0-1,-1 0 1,0 0-1,0 0 1,1 0-1,-1 0 1,0 1-1,0-1 1,1 0-1,-1 0 1,1 1-9,-1 0 0,0 0 0,1 0 1,-1 0-1,0-1 0,0 1 1,0 0-1,0 0 0,1 0 0,-1 0 1,0 0-1,-1-1 0,1 1 1,0 2-1,-37 207 796,11-68-221,22-117-467,-45 243 1113,8-87 323,41-176-1337,-1-1-1,0 0 0,-1 1 1,1-1-1,-1 0 1,-2 5-1,3-27 896,2-25-1,27-74-730,-20 74-360,31-134-32,-18 108 19,4 0 0,2 2-1,70-123 1,-55 116 41,52-81-264,-91 151 214,2-3-15,-1 0 0,1 1 0,1 0 0,-1 0 0,1 1 1,0-1-1,7-4 0,-12 9 35,1 1 1,-1-1-1,0 1 1,1-1-1,-1 1 1,1-1 0,-1 1-1,0 0 1,1 0-1,-1 0 1,1 0-1,-1 0 1,1 0-1,-1 0 1,0 0-1,1 1 1,-1-1 0,1 0-1,-1 1 1,0-1-1,1 1 1,-1 0-1,0-1 1,0 1-1,0 0 1,1 0 0,-1 0-1,0-1 1,0 1-1,0 1 1,0-1-1,0 0 1,1 2-1,2 2-22,-1 0-1,1 0 1,-1 1-1,0-1 1,-1 1-1,4 8 0,-1 5-12,0-1-1,-2 1 1,0 0-1,-1 0 1,0 26 0,-2-30 78,-1 0 0,-1 0 1,0 0-1,-1 0 1,-1 0-1,0-1 1,-8 19-1,9-28 0,1-1 1,-1 0-1,0 0 1,0 0-1,0 0 0,0 0 1,-1-1-1,0 0 1,1 1-1,-1-1 0,0-1 1,-1 1-1,1-1 1,0 1-1,-1-1 0,1 0 1,-1-1-1,0 1 1,-9 1-1,3-1 27,-1-1 1,1 0-1,-1-1 1,1 0-1,0 0 1,-1-1 0,-16-4-1,-7-4-81,35 8 19,0 1 0,0 0 0,0 0 0,0 0 0,0 0 0,-1 0 0,1 0 0,0 0 0,0 0 0,0 0 0,0 0 0,0-1 0,0 1 0,-1 0 0,1 0 0,0 0 0,0 0 1,0 0-1,0 0 0,0-1 0,0 1 0,0 0 0,0 0 0,0 0 0,0 0 0,0-1 0,0 1 0,0 0 0,0 0 0,0 0 0,0 0 0,0 0 0,0-1 0,0 1 0,0 0 0,0 0 0,0 0 0,0 0 1,0-1-1,0 1 0,0 0 0,0 0 0,0 0 0,0 0 0,1 0 0,-1 0 0,0-1 0,0 1 0,0 0 0,0 0 0,0 0 0,0 0 0,1 0 0,-1 0 0,0 0 0,0 0 0,0 0 0,0 0 0,0-1 1,1 1-1,-1 0 0,0 0 0,0 0 0,0 0 0,0 0 0,1 0 0,-1 0-17,8-1-42,1-1 0,0 1-1,-1 1 1,1 0 0,0 0-1,10 1 1,27 1 112,-33-3 20,8 1-56,-1-2-1,1 0 0,-1-1 0,0-1 0,0-1 0,20-8 0,-20 5 108,-11 5-91,-1 0-1,0-1 1,0 0 0,0 0 0,-1-1 0,0 0 0,11-9-1,-7 4 52,-2-1-1,1-1 0,-2 1 0,1-2 0,-2 1 0,0-1 1,0 0-1,7-21 0,-5-3 33,-9 32-118,1-1 0,0 1 1,1 0-1,-1-1 0,1 1 0,0 0 0,4-6 0,-5 9-11,0 1-1,0 0 1,1 0-1,-1-1 1,0 1-1,1 0 1,-1 0-1,1 1 0,-1-1 1,1 0-1,0 0 1,-1 1-1,1-1 1,0 1-1,-1-1 1,1 1-1,0 0 1,-1 0-1,1 0 0,0 0 1,0 0-1,-1 0 1,1 0-1,0 0 1,0 1-1,-1-1 1,3 2-1,12 1 2,-11-2 4,-1-1-1,1 1 0,-1 0 0,1 1 0,-1-1 0,1 1 0,-1 0 1,0 0-1,0 1 0,0-1 0,0 1 0,5 4 0,-1 1-21,0 0 0,0 0 0,0 1 0,-1 0 0,-1 1 0,10 16 0,-6-3 38,9 30 0,-10-28 57,-7-20-51,0 0-1,0-1 1,0 1 0,1-1-1,0 1 1,0-1 0,0 0 0,0 0-1,0 0 1,1-1 0,0 1-1,0-1 1,4 3 0,-2-2 25,0-1 0,1 0 0,-1 0 0,1 0 0,-1-1 0,1 0-1,0-1 1,12 2 0,-6-2 9,1 0-1,-1-2 0,0 0 1,1 0-1,-1-1 0,0-1 0,0 0 1,0 0-1,21-11 0,2-4 10,44-31 0,6-4 123,-64 42-189,-8 4 60,-1 0 0,0-1 0,0 0 1,16-14-1,-29 20-290,-5 5 147,-10 6-19,-12 8-192,-41 35-1,59-45 307,0 1 0,1 1 0,1 0 0,-1 0 0,1 0 0,1 1 0,-1 0-1,-4 12 1,10-21 9,0 1-1,1 0 0,-1-1 0,0 1 0,1-1 1,0 1-1,-1 0 0,1 0 0,0-1 0,0 1 1,0 0-1,0-1 0,0 1 0,0 0 0,0-1 1,1 1-1,-1 0 0,0-1 0,1 1 0,0 0 1,-1-1-1,1 1 0,0-1 0,0 1 0,0-1 1,0 1-1,0-1 0,0 0 0,0 0 0,0 1 1,1-1-1,-1 0 0,0 0 0,1 0 0,-1 0 0,1 0 1,-1-1-1,1 1 0,3 1 0,1-1 30,0-1-1,1 1 0,-1-1 0,0 0 1,1-1-1,6-1 0,40-9 147,-49 10-179,10-2 62,1-1 0,-1-1 0,0 0 1,-1-1-1,1 0 0,-1-1 0,0-1 0,18-13 0,-28 18-57,-1 0 0,1 0 0,-1 1 0,1-1 0,-1-1-1,0 1 1,0 0 0,-1 0 0,1-1 0,-1 1 0,1-1 0,-1 0 0,1-4-1,-2 6-14,0-1 0,1 0 0,-1 0-1,0 1 1,0-1 0,-1 0-1,1 1 1,0-1 0,-1 0-1,0 1 1,0-1 0,1 0-1,-2 1 1,1-1 0,0 1 0,0 0-1,-4-5 1,1 2-17,-1 0 1,0 0-1,0 1 1,-1-1-1,1 1 0,-1 0 1,0 0-1,0 1 1,0 0-1,0 0 0,-1 0 1,1 1-1,-1 0 0,0 0 1,0 1-1,1 0 1,-1 0-1,0 0 0,0 1 1,0 0-1,-8 2 1,-8-2-18,16 3 38,7-3 0,0 0 0,0 0 0,1 1 0,-1-1 0,0 0 0,0 0 0,0 0 0,0 1 0,1-1 0,-1 0 0,0 0 0,0 0 0,1 0 0,-1 0 0,0 1 0,0-1 0,0 0 0,1 0 0,-1 0 0,0 0 0,0 0 0,1 0 0,-1 0 0,0 0 0,1 0 0,-1 0 0,0 0 0,0 0 0,1 0 0,-1 0 0,0 0 0,0 0 0,1 0 0,-1-1 0,17 0 0,0 0-1,-1-2 1,1 0-1,22-7 0,61-25-60,148-85 269,-193 91-165,-45 23-110,0 1-1,0 1 1,1 0 0,0 0 0,0 1 0,20-3-1,-24 6 61,1-1-1,-1 1 1,0 1 0,0-1-1,1 1 1,-1 1-1,0-1 1,0 1-1,0 1 1,0-1-1,10 6 1,4 5 26,0 0-1,-2 2 1,27 23 0,-30-24-62,19 22-3,-28-28 71,0 0 1,0-1 0,0 0-1,1 0 1,0-1 0,13 9-1,-20-15-10,0 1 1,0-1-1,0 0 0,0 1 0,0-1 0,0 0 0,0 1 1,0-1-1,0 0 0,0 0 0,0 0 0,0 0 0,0 0 1,0 0-1,2 0 0,-3-1-2,1 1 1,-1 0-1,1-1 1,0 1-1,-1-1 1,1 1-1,-1-1 0,1 1 1,-1-1-1,0 0 1,1 1-1,-1-1 1,1 0-1,-1 1 0,0-1 1,0 0-1,1 1 1,-1-1-1,0 0 1,0 1-1,0-1 0,0 0 1,0 0-1,0 1 1,0-1-1,0 0 1,0-1-1,-1-6 4,1-1 1,-2 1-1,1-1 1,-1 1-1,0-1 0,-1 1 1,0 0-1,-1 0 1,1 0-1,-1 1 0,-1-1 1,1 1-1,-2 0 1,-9-12-1,11 15-34,0 0 1,0 0-1,-1 0 0,1 1 1,-1-1-1,0 1 0,0 0 1,0 1-1,0-1 0,0 1 1,0 0-1,-1 0 0,1 1 1,-1-1-1,0 1 1,1 0-1,-1 1 0,0-1 1,1 1-1,-1 1 0,0-1 1,1 1-1,-8 1 0,0 2-29,1 1-1,-1 0 1,1 1-1,0 1 1,0 0 0,0 0-1,1 1 1,0 1-1,-16 16 1,9-6-5,1 1 0,1 0 0,1 1-1,-16 28 1,22-31 75,0 0-1,1 0 1,1 0-1,-7 33 1,13-46-24,1-1 1,0 1-1,-1 0 0,2 0 1,-1 0-1,1 0 1,-1-1-1,1 1 1,1 0-1,-1 0 1,1-1-1,0 1 1,0-1-1,0 0 1,0 1-1,4 3 0,-4-5 19,-1-1 0,1 1 0,0-1 0,1 1-1,-1-1 1,0 0 0,1 0 0,-1 0-1,1 0 1,-1 0 0,1-1 0,0 1 0,0-1-1,0 0 1,0 0 0,0 0 0,0 0-1,0 0 1,0-1 0,0 0 0,1 1 0,-1-1-1,0 0 1,0 0 0,3-1 0,9-3 68,-1 0 1,-1-1-1,1 0 0,-1-1 1,0-1-1,18-11 1,-9 3 8,-1-2 1,30-27-1,-34 26-49,-1 0-1,-1-1 1,-1-1 0,12-21-1,39-86 125,-51 99-122,71-170-185,-76 176 112,52-171 46,-60 189-22,15-53-128,-3-1 0,9-85 0,-18 101-192,-4 42 316,0 0 0,0 0 1,0 0-1,0 0 1,0 0-1,1 0 0,-1 0 1,0 0-1,0 0 1,0-1-1,0 1 0,0 0 1,0 0-1,0 0 0,0 0 1,0 0-1,-1 0 1,1 0-1,0 0 0,0-1 1,0 1-1,0 0 1,0 0-1,0 0 0,0 0 1,0 0-1,0 0 1,0 0-1,0 0 0,0 0 1,0 0-1,0 0 0,0-1 1,0 1-1,-1 0 1,1 0-1,0 0 0,0 0 1,0 0-1,0 0 1,0 0-1,0 0 0,0 0 1,0 0-1,-1 0 1,1 0-1,0 0 0,0 0 1,0 0-1,0 0 0,0 0 1,0 0-1,0 0 1,0 0-1,0 0 0,-1 0 1,1 0-1,0 0 1,0 0-1,0 0 0,0 0 1,0 1-1,-6 7-147,-14 46-201,-7-2 239,-44 64 1,44-76 89,2 0 0,-38 85 1,-15 121-122,53-129 201,22-93-42,0-1-1,2 48 1,1-62 1,1 1 0,1-1 1,-1 0-1,2 0 0,-1 0 0,1 0 0,0 0 1,1-1-1,0 1 0,0-1 0,1 0 1,0 0-1,1-1 0,-1 1 0,1-1 0,1-1 1,-1 1-1,1-1 0,1 0 0,-1 0 0,1-1 1,0 0-1,0 0 0,11 3 0,-9-3 29,1-1 1,0 0-1,0-1 0,0 0 0,1-1 0,-1 0 0,17 0 1,-21-2-20,1-1 0,0 1-1,0-1 1,-1-1 0,1 0 0,-1 0 0,1 0 0,-1-1 0,0 0 0,0 0 0,0-1 0,6-4 0,0 0 26,0-1 0,-1 0 0,-1-1-1,1-1 1,-1 0 0,-1 0 0,0-1 0,-1-1 0,0 1 0,9-19 0,44-117-196,-47 95-91,-55 204-800,34-122 1004,-4 43-1,9-60 49,1 1 1,0 0-1,1 0 1,0-1-1,1 1 1,4 12-1,-6-23-6,1 0 1,0 0-1,-1-1 0,1 1 1,0 0-1,-1-1 0,1 1 1,0-1-1,0 1 0,0-1 1,1 1-1,-1-1 0,0 0 1,1 0-1,-1 0 0,0 1 1,1-1-1,-1-1 0,3 2 1,-2-1 14,1 0 0,-1-1 1,0 1-1,1-1 0,-1 0 0,1 0 1,-1 0-1,1 0 0,-1 0 1,0 0-1,1-1 0,3 0 1,6-3 87,0-1 1,-1 0-1,0-1 0,16-9 1,-18 9-83,12-7 15,-1 0 0,-1-1 0,0-1 0,22-23 0,-31 28-40,19-20-16,0-1-1,34-50 1,-22 19-109,-39 59-233,-6 4 199,-8 9-1,-4 10 60,-27 41-1,9-10-12,28-43 80,0 1-1,1-1 1,0 1-1,1-1 1,0 1-1,0 0 1,-3 15-1,6-21 38,0 0 0,1 1 0,0-1 0,-1 0 0,1 1 1,0-1-1,1 1 0,-1-1 0,1 1 0,-1-1 0,1 0 0,0 1 0,0-1 0,0 0 0,1 0 0,-1 0 0,1 0 0,0 0 0,0 0 0,0 0 0,0-1 0,0 1 0,1 0 0,3 2 0,-1-1 29,0 0-1,-1-1 1,1 0 0,1 0-1,-1-1 1,0 1-1,1-1 1,-1 0 0,1 0-1,10 1 1,-7-2 36,-1-1-1,0 0 1,1 0-1,-1-1 1,1 0 0,13-3-1,-5-1-47,-1-1 0,1-1-1,-1 0 1,16-11 0,-20 11 68,-4 2-110,0-1 1,-1-1-1,1 1 0,-1-1 1,-1-1-1,1 1 1,-1-1-1,7-12 0,6-7 30,3-7 30,-17 26-67,-1 0 0,1 1 0,1-1 0,-1 1 0,11-10 0,-14 16 15,-1 0-1,1 0 1,0 0-1,-1 0 0,1 0 1,0 0-1,0 1 1,0-1-1,0 1 1,0-1-1,0 1 0,0 0 1,-1-1-1,1 1 1,0 0-1,0 0 1,0 1-1,3-1 1,5 2-40,-1 1 1,16 6-1,6 1 3,-20-7 66,0-1 0,0-1-1,0 0 1,1-1 0,-1 0-1,0 0 1,0-1 0,0-1-1,1 0 1,-2 0 0,13-5-1,-9 2-19,-11 5-10,-1-1 0,1 0 0,0 0 0,0 0 0,-1 0 0,1 0 0,-1-1 1,1 1-1,-1-1 0,1 1 0,-1-1 0,0 0 0,0 0 0,2-3 0,-4 5 9,1 0 1,-1 0 0,0-1-1,0 1 1,0 0-1,0-1 1,0 1-1,1 0 1,-1-1-1,0 1 1,0 0-1,0-1 1,0 1-1,0 0 1,0-1-1,0 1 1,0 0-1,0-1 1,0 1-1,0 0 1,0-1-1,0 1 1,-1 0 0,1-1-1,0 1 1,0 0-1,0 0 1,0-1-1,-1 1 1,-9-8 99,-13 0-99,15 7-21,0 0-1,-1 1 0,1-1 0,0 2 1,-1-1-1,1 1 0,0 0 1,-1 1-1,1 0 0,0 0 1,0 1-1,-12 6 0,-5 4-109,1 1 0,-32 23 0,30-19 89,8-5 21,-33 29 1,45-36 4,0 0-1,0 1 1,1 0 0,0 0-1,0 0 1,0 0 0,1 1-1,-3 8 1,5-12 21,1 0 1,0 0-1,0-1 1,0 1-1,1 0 1,0 0-1,-1 0 1,1 0-1,1 0 1,-1 0-1,0 0 0,1 0 1,0 0-1,0 0 1,0-1-1,1 1 1,-1 0-1,1-1 1,0 1-1,0-1 1,0 1-1,0-1 0,0 0 1,1 0-1,5 5 1,-4-4 5,1 0 0,0-1-1,0 1 1,0-1 0,0 0 0,0-1 0,0 1 0,1-1 0,0 0-1,-1 0 1,1-1 0,0 0 0,0 0 0,0 0 0,-1-1 0,1 1-1,8-2 1,22-4 209,59-18 0,-40 9-77,188-51 158,-228 61-304,0-2 0,-1 1 0,1-2 0,-1 0 0,-1-1 0,0 0 0,0-1 0,0-1 0,-1 0 0,0-1 0,-1 0 0,-1 0 0,18-25 0,-11 10 39,-1-1-1,17-39 1,-29 57-57,0-1-1,-1 0 1,0 1 0,-1-1 0,0-1-1,0 1 1,-1 0 0,0 0-1,-1 0 1,-2-19 0,2 29 13,0-1 0,0 1-1,0-1 1,0 0 0,0 1 0,0-1 0,0 1-1,-1-1 1,1 1 0,0-1 0,0 1 0,-1-1-1,1 1 1,0-1 0,-1 1 0,1-1 0,0 1 0,-1-1-1,1 1 1,-1-1 0,1 1 0,-1 0 0,1-1-1,-1 1 1,1 0 0,-1 0 0,1-1 0,-1 1-1,1 0 1,-1 0 0,1 0 0,-1 0 0,0 0-1,1-1 1,-1 1 0,1 0 0,-1 0 0,0 0 0,1 1-1,-1-1 1,0 0 0,-1 0 3,0 1 1,1 0-1,-1 0 1,0-1-1,0 1 1,1 0-1,-1 0 1,1 1-1,-1-1 1,-1 2-1,-24 29-117,2 1-1,2 2 0,-29 55 0,41-71 61,3-5 50,0 0-1,1 1 1,1-1 0,-7 28 0,12-36 13,-1 0 1,2 0-1,-1 0 0,1 0 0,0 0 0,0 0 0,1 0 1,-1 0-1,1 0 0,1-1 0,-1 1 0,1 0 0,0 0 1,0-1-1,6 10 0,-6-12 5,0 1 0,0-1 0,1 0-1,-1 0 1,1-1 0,-1 1 0,1 0 0,0-1 0,0 0 0,1 1 0,-1-1 0,0-1-1,6 3 1,-4-2 18,0 0 0,1-1 0,-1 0 0,1 0 0,-1 0 0,1-1 0,0 0 0,7 0 0,3-2 30,0-1 0,-1-1 0,1 0 0,-1-1 0,22-10 0,151-64 290,-163 69-360,-1-1-1,-1-1 1,0-1 0,-1-1-1,0-2 1,-1 0 0,-1-1-1,0 0 1,21-27 0,-34 35-147,1 0 148,0-1 1,1 2-1,-1-1 0,18-12 0,-25 21 1,1-1 1,-1 1-1,0 0 0,0 0 0,1-1 1,-1 1-1,0 0 0,0 0 1,0 0-1,1 0 0,-1 0 1,0 1-1,0-1 0,1 0 0,-1 1 1,0-1-1,0 1 0,0-1 1,0 1-1,0-1 0,0 1 1,0 0-1,0-1 0,0 1 1,0 0-1,0 0 0,0 0 0,1 1 1,2 2-2,0 1 1,-1-1-1,1 0 1,-1 1 0,3 6-1,0 0-15,-2 1-1,1-1 1,-2 1-1,1 0 1,2 23-1,-5-27 34,0 0-1,-1 0 0,0-1 1,-1 1-1,1 0 0,-2 0 0,1-1 1,-1 1-1,0-1 0,-5 12 1,6-16 20,-1 0 0,1-1 0,-1 1 1,0-1-1,0 1 0,0-1 0,0 0 0,-1 0 1,1 0-1,0 0 0,-1 0 0,0 0 1,1 0-1,-1-1 0,0 0 0,0 1 0,0-1 1,0 0-1,0 0 0,-5 0 0,-6 1 78,1-1-1,-1-1 0,-23-1 0,21 0-26,-48-3 62,-85-3-316,131 9 55,50 0 64,51 9 0,-54-6 46,228 20 371,-199-21-206,23-3 567,-65-6-2726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39.436"/>
    </inkml:context>
    <inkml:brush xml:id="br0">
      <inkml:brushProperty name="width" value="0.05" units="cm"/>
      <inkml:brushProperty name="height" value="0.05" units="cm"/>
      <inkml:brushProperty name="color" value="#FF0066"/>
    </inkml:brush>
  </inkml:definitions>
  <inkml:trace contextRef="#ctx0" brushRef="#br0">433 136 3552,'-9'5'11577,"4"-2"-11842,2 0 662,-1-1 1,1 0 0,-1 0 0,-6 2 0,-8 5 556,-28 17 371,-50 20 0,56-28-1063,0 1-1,-45 32 1,77-46-221,0 1-1,0 1 1,1-1 0,0 1-1,0 1 1,0-1 0,-7 14-1,13-20-21,1 0 0,-1 0 0,1 0 0,-1 0 0,1 0 0,0 0-1,0 0 1,0 1 0,0-1 0,0 0 0,0 0 0,0 0 0,0 0-1,0 0 1,0 0 0,0 1 0,1-1 0,-1 0 0,0 0 0,1 0 0,-1 0-1,1 0 1,-1 0 0,1 0 0,0 0 0,-1-1 0,1 1 0,0 0-1,0 0 1,0 0 0,-1-1 0,1 1 0,0 0 0,0-1 0,0 1 0,2 0-1,2 2 63,0 0-1,1-1 0,0 1 0,-1-1 0,12 2 0,-5-2 39,0-1 0,0 0 1,0 0-1,0-2 0,24-3 0,59-16 307,-84 16-396,0 0 0,0 0 0,0-1 1,-1 0-1,0-1 0,0 0 0,0-1 0,-1 0 0,0-1 0,0 0 0,0 0 0,-1 0 0,-1-1 0,1-1 0,-2 1 0,1-1 0,-1 0 0,-1-1 0,0 1 0,0-1 1,3-14-1,-2 7-61,-3 15-16,-2 13 23,0 2 58,0 0 1,1 1-1,0-1 0,1 0 0,0 0 1,1-1-1,1 1 0,-1-1 0,2 1 0,0-1 1,9 13-1,-13-22-6,-1 0 1,0 0 0,1-1-1,-1 1 1,1 0-1,0-1 1,0 0-1,-1 1 1,1-1 0,0 0-1,0 0 1,0 0-1,0 0 1,0 0 0,0 0-1,1-1 1,-1 1-1,0-1 1,3 1-1,-1-1 18,0 0-1,0-1 1,0 1-1,0-1 1,0 0-1,0 0 1,0 0-1,-1-1 1,1 1-1,4-3 1,11-7 11,1 0 1,-2-2-1,0 0 0,30-28 0,55-70 83,11-10-145,-111 118-7,-1 0 0,2 1 0,-1-1-1,0 1 1,0 0 0,1 0 0,3-1 0,-6 3 12,0-1-1,0 1 1,0 0 0,0 0 0,0 0 0,0 0 0,0 0 0,0 0 0,0 0-1,0 0 1,0 0 0,0 0 0,-1 0 0,1 1 0,0-1 0,0 0 0,0 1-1,0-1 1,0 1 0,0-1 0,0 1 0,0-1 0,-1 1 0,1 0 0,0-1 0,-1 1-1,1 0 1,0-1 0,-1 1 0,2 2 0,2 4 21,1 0 1,-1 1 0,-1 0-1,0 0 1,5 16 0,4 43 26,0 0-50,-9-44-28,-3-19 78,1 0-1,-1 0 1,1 0 0,0-1-1,2 8 1,-3-11-29,1 0 0,-1 0 0,1 0 0,-1 0 0,1 0-1,-1 0 1,1 0 0,0 0 0,-1-1 0,1 1 0,-1 0 0,1 0 0,-1 0 0,1-1 0,-1 1 0,0 0 0,1-1 0,-1 1 0,1-1 0,7-7 3,-1 0 0,0-1 0,-1 1 0,0-2 0,-1 1 0,8-18 0,-8 18 15,21-47-72,13-27-171,-32 71 180,0 0-1,1 0 1,1 1 0,13-14-1,-22 24 26,1 0 1,0 0-1,0 0 0,0 0 0,0 0 0,0 0 1,0 1-1,0-1 0,0 0 0,0 1 0,1-1 1,-1 1-1,0-1 0,0 1 0,0 0 0,1 0 0,-1-1 1,0 1-1,0 0 0,2 0 0,-2 0-1,0 1 1,1-1-1,-1 1 0,0-1 0,0 1 0,0 0 0,0-1 1,0 1-1,0 0 0,0 0 0,0-1 0,-1 1 1,1 0-1,0 0 0,0 0 0,-1 0 0,2 1 0,1 6 1,1 0 0,-1 0 0,0 1 0,3 13 0,-5-17 14,4 17 157,0 0 1,2 0-1,1-1 1,0 0 0,15 25-1,-19-40-136,-1-1 0,0 0 0,1 0 0,0-1 0,0 1 0,1-1 0,-1 0 0,1 0 0,0 0-1,0-1 1,0 0 0,0 1 0,1-2 0,-1 1 0,1-1 0,0 0 0,0 0 0,0 0 0,0-1 0,0 0 0,0 0 0,0-1 0,0 0 0,12-1-1,0-1-736,34-8 0,-38 6-1091,0 0 0,27-13 0,-34 13 740,-1 1 1,1-1 0,-1 0 0,1 0 0,-1-1 0,0 0-1,-1 0 1,1-1 0,-1 1 0,0-1 0,-1 0 0,1 0 0,-1-1-1,0 1 1,-1-1 0,4-11 0,1-19-1875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40.952"/>
    </inkml:context>
    <inkml:brush xml:id="br0">
      <inkml:brushProperty name="width" value="0.05" units="cm"/>
      <inkml:brushProperty name="height" value="0.05" units="cm"/>
      <inkml:brushProperty name="color" value="#FF0066"/>
    </inkml:brush>
  </inkml:definitions>
  <inkml:trace contextRef="#ctx0" brushRef="#br0">15 234 5152,'-13'7'1648,"12"-7"-1566,1 0 0,0 1 0,0-1 0,0 0 0,0 1 0,0-1 0,0 1 0,0-1 0,0 0 0,0 1 0,0-1 0,0 0 0,0 1 0,0-1 0,0 0 0,0 1 0,0-1 0,0 0 0,0 1 0,0-1 0,1 0 0,-1 1 0,0-1 0,0 0 0,0 1 0,1-1 0,-1 0 0,0 0 0,0 1 0,1-1 0,6 8 1557,1-2-995,0-1 0,0 0 0,1 0 1,0-1-1,0-1 0,0 1 0,0-1 0,0-1 0,1 0 1,-1 0-1,1-1 0,0 0 0,-1 0 0,14-2 0,0 0-267,0-2 0,1-1 0,-2 0 0,43-15-1,-54 15-283,1 0 1,-1-1-1,0-1 0,-1 0 0,1 0 0,17-15 1,-25 18-83,0 0 0,1 0 0,-1 0 0,-1-1 0,1 1 0,0-1 0,-1 1 0,0-1 0,1 0 0,-2 0 0,1-1 1,0 1-1,-1 0 0,0 0 0,0-1 0,0 1 0,0-1 0,-1 1 0,0 0 0,0-1 0,-1-7 0,0 6-17,-1 0 0,1 0 0,-1 0 0,-1 0-1,1 0 1,-1 1 0,0 0 0,0-1 0,-1 1 0,0 0-1,1 0 1,-2 1 0,1-1 0,0 1 0,-1 0-1,0 0 1,0 0 0,-9-4 0,7 4-2,0 1 0,0 0 0,0 0 1,-1 0-1,1 1 0,-1 0 0,1 0 0,-1 1 1,0 0-1,0 0 0,0 1 0,0 0 0,1 1 0,-12 1 1,11 0 27,-1 0 0,1 0 1,1 0-1,-1 1 0,0 0 1,1 1-1,-1 0 1,1 0-1,0 0 0,0 1 1,1 0-1,-1 1 0,1-1 1,0 1-1,1 0 0,0 1 1,0-1-1,0 1 1,0 0-1,1 0 0,-5 13 1,4-9 28,1 0 0,1 0 1,0 1-1,0-1 0,1 1 1,0-1-1,1 1 0,1 0 1,0-1-1,0 1 0,1 0 1,1-1-1,0 1 0,0-1 1,1 1-1,1-1 0,0 0 1,0 0-1,12 19 0,-13-24-17,1-1 0,0 0-1,1 0 1,-1 0 0,1 0-1,0-1 1,0 0 0,0 0-1,1 0 1,-1 0 0,1-1 0,0 0-1,0-1 1,0 1 0,1-1-1,-1 0 1,0 0 0,1-1-1,-1 0 1,1 0 0,10-1-1,7 0 139,0-2 0,0 0 0,0-2 0,37-11 0,-24 5-127,-1-1-1,0-2 1,-1-1 0,0-2-1,-1-2 1,-1-1 0,-1-1-1,-1-2 1,33-29 0,-54 43-38,-1-2-47,0 2 0,1-1 1,1 2-1,-1-1 0,20-9 0,-29 16 38,1 1 0,0 0 1,-1-1-1,1 1 0,-1 0 0,1 0 0,-1 0 0,1 0 0,0 0 1,-1 0-1,1 0 0,-1 0 0,1 1 0,-1-1 0,1 1 0,0-1 0,-1 1 1,0 0-1,1-1 0,-1 1 0,1 0 0,-1 0 0,0 0 0,0 0 0,0 0 1,1 0-1,-1 1 0,0-1 0,1 3 0,3 3 41,0 1 1,-1 0-1,1 0 1,2 10-1,-5-12 4,2 2 32,1 0-1,0 0 0,0 0 1,1-1-1,0 0 0,0 0 1,0 0-1,1-1 0,0 0 1,1 0-1,9 6 0,-1-2 49,1-1 0,0 0 0,0-1-1,29 8 1,-24-9-59,1-2 0,-1 0-1,1-2 1,0 0 0,0-1 0,0-2 0,1 0-1,-1-2 1,0 0 0,-1-2 0,43-11-1,-27 4-66,-24 8-4,1-1 0,25-11 0,-26 9-50,-6 3-964,-18 5-5121,7 0 5187,-1 0 0,-6 4 0,-16 6-4812,11-7 2729,-3-2-2218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41.310"/>
    </inkml:context>
    <inkml:brush xml:id="br0">
      <inkml:brushProperty name="width" value="0.05" units="cm"/>
      <inkml:brushProperty name="height" value="0.05" units="cm"/>
      <inkml:brushProperty name="color" value="#FF0066"/>
    </inkml:brush>
  </inkml:definitions>
  <inkml:trace contextRef="#ctx0" brushRef="#br0">721 22 5728,'-16'-17'1840,"16"16"-1706,0 1-1,-1 0 1,1-1 0,-1 1 0,1 0-1,0 0 1,-1-1 0,1 1 0,-1 0-1,1 0 1,0-1 0,-1 1 0,1 0 0,-1 0-1,1 0 1,-1 0 0,1 0 0,-1 0-1,1 0 1,-1 0 0,1 0 0,-1 0-1,1 0 1,-1 0 0,1 0 0,0 0 0,-1 0-1,1 0 1,-1 1 0,1-1 0,-1 0-1,1 0 1,-1 1 0,1-1 0,0 0-1,-1 0 1,1 1 0,0-1 0,-1 0 0,1 1-1,0-1 1,-1 1 0,1 0-132,-10 8 1177,-14 20 1,-5 4-131,-12 5 572,-1-1 0,-66 42 0,-2 2 28,74-53-1262,2 3-1,0 1 1,-55 70 0,56-52-323,24-34-110,-1-2 0,-1 1 0,0-1 0,-15 15 0,26-29-22,0 0 0,0 0-1,-1 1 1,1-1 0,0 0 0,-1 1-1,1-1 1,0 0 0,-1 0 0,1 0-1,-1 1 1,1-1 0,0 0-1,-1 0 1,1 0 0,0 0 0,-1 0-1,1 0 1,-1 0 0,1 1 0,-1-1-1,1-1 1,0 1 0,-1 0-1,1 0 1,-1 0 0,1 0 0,0 0-1,-1 0 1,1 0 0,-1 0 0,1-1-1,-1 1 1,0-1-190,0 0-1,0 0 1,0 0 0,1-1-1,-1 1 1,0 0 0,1 0-1,-1-1 1,1 1 0,-2-2-1,0-5-1234,1 0 0,-2-14 0,2-10-4240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44.664"/>
    </inkml:context>
    <inkml:brush xml:id="br0">
      <inkml:brushProperty name="width" value="0.05" units="cm"/>
      <inkml:brushProperty name="height" value="0.05" units="cm"/>
      <inkml:brushProperty name="color" value="#FF0066"/>
    </inkml:brush>
  </inkml:definitions>
  <inkml:trace contextRef="#ctx0" brushRef="#br0">357 688 5728,'0'0'1840,"-1"5"1434,-38-1 2146,-19 11-3233,38-9-1298,-6 2 129,0 1 1,-42 21-1,54-23-718,0 2 1,0 0 0,0 0-1,1 1 1,-20 21 0,32-29-272,-1-1 1,0 1-1,1 0 1,0 0-1,-1 0 1,1 0 0,0 0-1,0 0 1,0 1-1,0-1 1,1 0-1,-1 0 1,1 1 0,-1 3-1,1-5-10,0 0-1,0 0 1,1 0-1,-1 0 1,0 0 0,1 0-1,-1 0 1,1 0-1,-1 0 1,1 0-1,-1 0 1,1 0-1,-1 0 1,1 0 0,0-1-1,0 1 1,0 0-1,-1-1 1,1 1-1,0 0 1,0-1 0,0 1-1,0-1 1,0 1-1,0-1 1,0 0-1,0 1 1,0-1-1,0 0 1,0 0 0,0 0-1,0 0 1,0 0-1,2 0 1,24 1 91,0-2 0,-1-1 1,43-8-1,-48 6-12,144-26 156,-132 21-238,0 0 1,60-27 0,-81 29-5,1-1 0,-1 0 1,0 0-1,-1-1 0,0-1 1,-1 0-1,0 0 1,0-1-1,-1 0 0,0-1 1,10-19-1,3-11 3,-1-1-1,16-50 0,-32 79 8,53-132-171,78-140-1,-133 279 163,-1 5-52,-1-1 0,0 1 0,1-1 0,-1 1-1,0-1 1,0 1 0,0-1 0,-1 0 0,1-5 0,-15 30-265,-8 17 452,1 2 0,3 0 1,2 2-1,1-1 1,-16 79-1,2 32 70,-22 107 428,40-179-502,10-76-261,1 1 549,8-13-6,43-51-91,-35 39-382,0 0-1,37-31 0,-46 45 43,-1-1-1,2 1 0,-1 1 0,0 0 1,1 0-1,10-4 0,-17 8-2,1-1 1,0 1-1,-1-1 1,1 1-1,0 0 1,0 0-1,-1 0 1,1 0-1,0 0 0,0 0 1,-1 1-1,1-1 1,0 0-1,-1 1 1,1-1-1,0 1 1,-1 0-1,1 0 0,-1-1 1,1 1-1,-1 0 1,1 0-1,-1 0 1,0 1-1,1-1 1,-1 0-1,0 0 0,0 1 1,0-1-1,0 1 1,0-1-1,0 1 1,-1-1-1,1 1 1,0-1-1,0 3 0,13 40-125,-11-34 166,0 0-1,0 0 1,1 0-1,5 8 1,-7-14-27,0-1 0,1 0 1,-1 0-1,0-1 0,1 1 0,0 0 0,0-1 0,-1 0 0,1 1 1,1-1-1,-1 0 0,0-1 0,0 1 0,1 0 0,4 0 0,4 2 26,1-2-1,-1 0 1,1 0-1,-1-1 0,1-1 1,-1 0-1,1-1 0,20-3 1,-11-1-68,1 0 0,-1-1 0,39-17 0,-3-5 86,-1-2 0,96-67-1,-149 94-52,-2 2 3,-1 0 0,1 0 0,0 0 0,0-1 0,-1 1-1,1-1 1,0 1 0,-1-1 0,0 0 0,1 1 0,-1-1 0,0 0-1,0 0 1,2-3 0,-3 5 0,-1 0 0,1-1 0,0 1 1,0 0-1,0 0 0,0-1 0,0 1 0,0 0 0,-1 0 0,1-1 0,0 1 0,0 0 0,0 0 0,0 0 1,-1 0-1,1-1 0,0 1 0,0 0 0,-1 0 0,1 0 0,0 0 0,0 0 0,-1 0 0,1 0 1,0-1-1,0 1 0,-1 0 0,1 0 0,0 0 0,0 0 0,-1 0 0,1 0 0,0 0 0,-1 0 1,1 0-1,0 1 0,0-1 0,-1 0 0,1 0 0,0 0 0,-13 4-17,12-4 14,-10 5-25,1 0 1,-1 0-1,1 1 1,0 0-1,1 1 0,0 0 1,-16 16-1,2 1-37,-28 42-1,46-59 79,0 0 0,1-1 0,0 2 0,1-1 0,-1 0-1,-3 13 1,7-18-6,-1 0-1,1 0 1,-1 0 0,1 0-1,0 0 1,0 0-1,0 0 1,0 0-1,0 0 1,0 0-1,0 0 1,1 1 0,-1-1-1,1-1 1,0 1-1,-1 0 1,1 0-1,0 0 1,0 0-1,0 0 1,0-1-1,0 1 1,1 0 0,-1-1-1,1 1 1,-1-1-1,1 0 1,-1 1-1,1-1 1,2 1-1,0 0 11,0 0 0,0-1 0,0 0 0,0 0-1,0 0 1,0 0 0,1-1 0,-1 0 0,0 0-1,0 0 1,0 0 0,1-1 0,-1 1 0,0-1-1,0 0 1,0 0 0,0-1 0,7-2 0,0-2-6,0 1 1,0-1 0,-1-1-1,0 0 1,12-11 0,-9 5-17,0 0 1,-1-2-1,-1 1 1,-1-1-1,0-1 0,16-32 1,-25 44-49,1 1 0,-1-1 1,0 1-1,0-1 0,0 0 0,0 0 1,-1 0-1,1-7 0,-5 36-15,3-20 69,0-1-1,0 1 1,0 0 0,1 0-1,0 8 1,2-1-3,0-1-1,1 0 0,0 1 1,0-1-1,9 17 1,-8-21 23,0 1 0,0-1 1,1 0-1,0 0 0,0-1 0,0 0 1,1 0-1,11 9 0,-14-12-3,1-1-1,0 1 0,-1-1 1,1 0-1,0-1 0,0 1 1,1-1-1,-1 1 0,0-1 1,0 0-1,1-1 0,-1 1 1,1-1-1,-1 0 0,0 0 1,1 0-1,-1-1 0,0 1 1,1-1-1,6-3 0,4-1 53,-1-2 0,1 1 0,-1-2-1,17-12 1,-20 13-63,12-9 71,-1-2-1,-1-1 0,37-41 1,-40 40-68,-9 11-77,18-15 0,-23 21 50,-1 0-1,1 1 1,0 0-1,-1-1 1,1 2-1,0-1 0,0 0 1,0 1-1,6-2 1,-9 3 13,0 0 1,1 0 0,-1 0-1,0 0 1,0 0 0,1 0-1,-1 0 1,0 1 0,0-1-1,1 0 1,-1 1-1,0-1 1,0 1 0,0-1-1,0 1 1,1 0 0,-1-1-1,0 1 1,0 0 0,1 2-1,0-1-2,0 0-1,-1 0 0,1 1 0,-1-1 1,0 1-1,0-1 0,0 1 1,0 0-1,1 3 0,-1 1 32,0 0-1,0 1 0,0-1 0,-1 0 0,0 0 1,-2 12-1,1-8 41,0-1 0,0 15 0,2-17-12,-1-1 1,-1 0 0,1 1 0,-1-1-1,-3 11 1,4-18-52,0 0 1,-1 0-1,1 1 0,0-1 0,0 0 1,0 0-1,0 0 0,0 0 1,0 1-1,0-1 0,0 0 0,0 0 1,0 0-1,0 0 0,0 1 0,0-1 1,0 0-1,0 0 0,0 0 1,0 0-1,0 1 0,0-1 0,0 0 1,0 0-1,0 0 0,0 0 0,0 1 1,0-1-1,0 0 0,1 0 1,-1 0-1,0 0 0,0 1 0,0-1 1,0 0-1,0 0 0,0 0 0,1 0 1,-1 0-1,0 0 0,0 0 1,0 0-1,1 1 0,9-4-30,11-9-44,137-85-46,-126 80 25,2 1 1,70-22 0,-93 35 81,26-5-10,-35 8 21,0-1-1,0 1 1,0 0 0,1 1-1,-1-1 1,0 0 0,0 1-1,0-1 1,0 1 0,0 0-1,0-1 1,0 1 0,0 0-1,3 2 1,-1 0-9,-1 0 1,0 0-1,0 0 0,0 0 1,-1 0-1,1 1 0,-1-1 1,1 1-1,-1 0 0,-1 0 1,3 5-1,-2-3-3,1 1-1,-2 0 0,1 0 1,-1 0-1,0 0 1,0 10-1,-1-14 45,0 1 0,0 0-1,1 0 1,0-1 0,-1 1 0,1 0-1,3 4 1,-4-6-25,0-1-1,1 0 1,0 0-1,-1 0 0,1 0 1,0 0-1,0 0 1,-1 0-1,1 0 1,0 0-1,0 0 0,0 0 1,0-1-1,0 1 1,0 0-1,0-1 1,1 1-1,-1-1 0,0 1 1,0-1-1,0 1 1,1-1-1,-1 0 1,0 0-1,2 1 0,8-1 6,0-1-1,-1 0 0,1-1 0,20-5 1,39-21-88,-61 24 58,73-29-44,65-30-25,-19-13 123,-111 64-19,0-1 1,-1-1-1,-1 0 0,27-32 0,-41 45-25,0 0 0,0-1 0,0 1 0,0 0 0,-1 0 0,1 0-1,0-1 1,-1 1 0,1 0 0,-1-1 0,0 1 0,1 0 0,-1-1-1,0 1 1,0-1 0,0 1 0,0 0 0,0-1 0,0 1 0,0-3-1,0 4 3,-1-1 1,1 1-1,0 0 0,0-1 0,-1 1 0,1-1 0,0 1 0,-1 0 0,1-1 0,0 1 0,-1 0 0,1 0 1,-1-1-1,1 1 0,0 0 0,-1 0 0,1-1 0,-1 1 0,1 0 0,-1 0 0,1 0 0,-1 0 0,-1 0-3,1 0 0,-1 0-1,0 0 1,1 0-1,-1 0 1,1 1-1,-1-1 1,1 1 0,-1-1-1,-1 2 1,-15 8-71,0 1 0,0 1 0,2 0 0,-31 30 0,20-18 26,-71 70 167,85-80-106,0 2 1,1-1-1,1 1 0,-17 34 1,27-49-7,1 0 0,-1 0 0,1 0 0,-1 0 0,1 0 0,0 0 0,0 0 0,-1 0 0,1 1 0,0-1 0,0 0 1,0 0-1,0 0 0,0 0 0,0 0 0,0 1 0,1-1 0,-1 0 0,0 0 0,1 0 0,-1 0 0,1 2 0,0-2 1,0 0 0,0 0 0,0 0 1,1 0-1,-1 0 0,0 0 0,1 0 0,-1 0 0,0 0 0,1-1 0,-1 1 0,1-1 1,-1 1-1,3 0 0,3 0 10,1 0 0,0 0 0,-1 0 0,1-1 0,9-1 0,2-2-69,0 0 1,0-1 0,-1-1-1,32-12 1,-14 1-102,42-25 0,-11-4 153,-44 28 5,-12 6-7,-4 4-87,-7 7 91,0 0 0,0 0-1,1 0 1,-1 0-1,0 1 1,0-1 0,0 0-1,0 0 1,0 0-1,1 0 1,-1 0 0,0 0-1,0 0 1,0 0-1,0 1 1,0-1-1,0 0 1,1 0 0,-1 0-1,0 0 1,0 1-1,0-1 1,0 0 0,0 0-1,0 0 1,0 0-1,0 1 1,0-1 0,0 0-1,0 0 1,0 0-1,0 0 1,0 1 0,0-1-1,0 0 1,0 0-1,0 0 1,0 1 0,0-1-1,0 0 1,0 0-1,0 0 1,-1 1 0,1 7-7,-1 1 1,0 0 0,-1-1-1,0 1 1,-5 15 0,-23 43 242,15-36-197,-53 156 16,5-12 40,38-119 45,-2-1 0,-2-1 1,-60 81-1,80-123-125,-8 10 56,-24 26 0,35-43-59,0 1 1,-1-1 0,1 0-1,-1 0 1,0-1 0,0 0-1,0 0 1,-14 5 0,16-8-40,1 0 1,-1-1 0,1 1-1,-1-1 1,1 0 0,-1 0 0,1-1-1,0 1 1,-1-1 0,1 0-1,-1 0 1,1 0 0,0-1-1,0 1 1,0-1 0,0 0-1,0 0 1,0-1 0,-5-3-1,-6-6-150,1 0-1,0-1 0,-14-16 0,28 28 184,-9-8-103,1 0 1,1-1-1,-9-13 1,14 18 69,-1 0 0,1 0 0,0 0 1,0 0-1,1 0 0,0 0 1,0-1-1,0 1 0,0-1 1,1-5-1,0 8 17,0 0 0,0 0 0,0-1 0,0 1 0,0 0 0,1 0 0,0 0 0,0 0 0,-1 0 0,2 0 0,-1 0 0,0 0 0,1 0 0,-1 1 0,1-1 0,0 0 0,0 1 0,0-1 0,0 1 0,0 0 0,1 0 0,-1 0 0,0 0 0,6-3 0,1-1 12,1 0 0,-1 1 0,1 0 0,0 1 0,0 0 0,13-3 0,66-11 262,-59 13-105,68-15 263,152-53-1,-202 54-205,79-43-1,38-37 190,-95 48-226,-26 18-37,-34 26-114,0 0 0,0-2 0,-1 1 1,-1-1-1,1 0 0,-1-1 0,-1 1 0,0-2 1,0 1-1,8-18 0,-14 25-14,-1 0 0,1 0 0,0 0-1,-1 0 1,1 0 0,-1 0 0,0 0 0,0 0-1,0 0 1,-1 0 0,1 0 0,-1 0 0,1 0-1,-1 1 1,0-1 0,0 0 0,0 0 0,-2-3 0,0 2-11,0-1 0,0 1 0,0 0 1,-1 0-1,1 0 0,-1 1 0,0-1 1,0 1-1,-6-4 0,-1-1 0,9 6 0,1 1 0,-1 0 0,0 0 0,1 0 0,-1 0 0,0 0 0,0 0 0,0 0 0,0 0 0,1 1 0,-1-1 0,0 1 0,0 0 0,0-1 0,-3 1 0,3 0-6,1 0-1,-1 0 0,0 0 1,1 1-1,-1-1 1,0 0-1,1 1 1,-1-1-1,1 1 1,-1 0-1,0-1 1,1 1-1,0 0 0,-1 0 1,1 0-1,-1 0 1,1 0-1,0 0 1,0 0-1,0 1 1,-2 1-1,0 2 17,1 0-1,-1 0 0,1 0 1,0 0-1,-1 7 1,-6 13 8,4-14 31,1 0 1,0 0 0,0 0 0,1 0-1,0 0 1,1 1 0,0 17-1,1-26-25,1 1 0,0-1 0,0 0 0,1 1 0,-1-1 0,1 1 0,-1-1 0,1 0 0,0 0 0,1 0 0,-1 1 0,0-1 0,1 0 0,0 0 0,0-1 0,-1 1 0,2 0 0,-1-1 0,0 1 0,1-1 0,-1 1 0,1-1 0,-1 0 0,1 0 0,0-1 0,0 1 0,0 0 0,0-1 0,0 0 0,6 2 0,8 1 58,1 0 0,0-2 0,0 0 0,31-1 0,73-11 61,-91 7-136,180-29-271,-88 12-2666,0 6-5966,-74 12-485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1.584"/>
    </inkml:context>
    <inkml:brush xml:id="br0">
      <inkml:brushProperty name="width" value="0.05" units="cm"/>
      <inkml:brushProperty name="height" value="0.05" units="cm"/>
      <inkml:brushProperty name="color" value="#004F8B"/>
    </inkml:brush>
  </inkml:definitions>
  <inkml:trace contextRef="#ctx0" brushRef="#br0">289 23 4064,'-3'-2'1117,"-1"0"-1,0 0 1,0 1 0,0 0-1,0 0 1,0 0 0,-8-1 0,6 1-526,-55-7 1569,54 7-2091,-1 1 1,1-1-1,-1 1 1,0 0-1,1 1 1,-1 0-1,0 0 0,1 1 1,-8 2-1,-8 4-82,-33 17 0,54-25 17,1 1 11,0-1-192,0 1 0,0-1-1,0 1 1,0-1-1,0 1 1,0-1-1,0 1 1,0 0-1,0-1 1,0 1-1,0 0 1,0 0 0,1 0-1,-1 0 1,0 0-1,1 0 1,-2 2-1,1 5-1704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46.526"/>
    </inkml:context>
    <inkml:brush xml:id="br0">
      <inkml:brushProperty name="width" value="0.05" units="cm"/>
      <inkml:brushProperty name="height" value="0.05" units="cm"/>
      <inkml:brushProperty name="color" value="#FF0066"/>
    </inkml:brush>
  </inkml:definitions>
  <inkml:trace contextRef="#ctx0" brushRef="#br0">11 80 2400,'-10'-5'343,"9"-1"734,15-8 1922,-8 9-2042,0 0-449,0 1 1,1 0 0,-1 0-1,1 0 1,0 1-1,0 0 1,0 0 0,16-3-1,0 1 1169,38-4-1,-53 9-1477,0 0 0,0 0 0,-1 1 0,1 0 0,0 0 0,-1 1 0,1 0 0,-1 0 0,0 1 0,1 0 0,-1 0 0,-1 1 0,1 0 1,0 0-1,-1 0 0,6 6 0,2 2 24,-2 0 1,0 1-1,0 0 1,-1 1 0,17 28-1,-28-42-247,0 1 0,1-1-1,-1 0 1,0 0-1,0 1 1,0-1 0,0 0-1,1 0 1,-1 1 0,0-1-1,0 0 1,0 1-1,0-1 1,0 0 0,0 0-1,0 1 1,0-1-1,0 0 1,0 1 0,0-1-1,0 0 1,0 1-1,0-1 1,0 0 0,0 0-1,0 1 1,-1-1 0,1 0-1,0 0 1,0 1-1,0-1 1,0 0 0,-1 0-1,1 1 1,0-1-1,0 0 1,0 0 0,-1 1-1,1-1 1,0 0 0,-1 0-1,-6 3-5626,6-24-3785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23:59:49.508"/>
    </inkml:context>
    <inkml:brush xml:id="br0">
      <inkml:brushProperty name="width" value="0.05" units="cm"/>
      <inkml:brushProperty name="height" value="0.05" units="cm"/>
      <inkml:brushProperty name="color" value="#FF0066"/>
    </inkml:brush>
  </inkml:definitions>
  <inkml:trace contextRef="#ctx0" brushRef="#br0">536 1205 7872,'-6'-3'2530,"6"3"-2419,-1 0 1,1 0-1,0 0 1,-1 0-1,1 0 0,-1-1 1,1 1-1,0 0 1,-1 0-1,1 0 0,-1-1 1,1 1-1,0 0 1,-1-1-1,1 1 0,0 0 1,-1 0-1,1-1 1,0 1-1,0-1 1,-1 1-1,1 0 0,0-1 1,0 1-1,0-1 1,-1 1-1,1 0 0,0-1 1,0 1-1,0-1 1,24-47 4207,-8 15-3596,-2-1-1,17-57 0,13-35 327,-30 96-805,2 0 0,28-38-1,48-50 295,18-29 55,93-215 777,-153 256-564,-66 155-790,9-27-60,-4 16-41,-24 53 0,-32 27-78,17-36 108,-114 253 61,54-102-2,80-172 151,-110 208 137,102-204-292,-3-2 1,-49 58-1,-42 21 292,103-116-142,-1-1 0,-61 40 0,83-61-135,1 1 0,-1-1 0,0-1 0,-10 4 0,16-7-25,1 1-1,0-1 1,-1 1 0,1-1-1,0 0 1,-1 0 0,1 1-1,-1-1 1,1 0-1,0 0 1,-1 0 0,1-1-1,-1 1 1,1 0-1,0-1 1,-1 1 0,1 0-1,0-1 1,-1 0 0,1 1-1,0-1 1,0 0-1,0 1 1,-1-1 0,1 0-1,0 0 1,0 0 0,0 0-1,0 0 1,1 0-1,-1 0 1,0-1 0,-1-1-1,1-3-24,-1-1 0,1 0 0,0 1 0,0-1 0,1 0 0,0 0 0,0 0 1,2-9-1,0 0-13,1 0 1,1 0-1,0 1 1,1-1 0,0 1-1,1 0 1,1 1-1,1-1 1,0 1 0,0 1-1,20-23 1,-4 8-1,2 2 1,1 0 0,1 2 0,33-21-1,-1 4-37,1 2 0,2 3-1,2 3 1,96-34 0,388-134 357,-536 195-77,-13 6-145,1-1 0,0 1 0,0 0-1,0-1 1,0 1 0,-1 0 0,1-1 0,0 1 0,0 0 0,0 0 0,0 0 0,0 0-1,1 0 1,-2 0-37,1 1 0,-1 0-1,0-1 1,0 1 0,1 0 0,-1 0-1,0-1 1,0 1 0,0 0-1,0 0 1,0-1 0,0 1 0,0 0-1,0 0 1,-1-1 0,1 1-1,0 0 1,0-1 0,-1 1-1,1 0 1,-1 0 0,-6 20-68,-15 29-1,15-36 94,1 0-1,0 1 0,1-1 0,0 1 0,-2 17 0,6-29-24,1 0 1,0 0-1,-1 0 1,1 0-1,1 0 0,-1 0 1,0 0-1,1 0 1,-1-1-1,1 1 1,0 0-1,0 0 0,0-1 1,0 1-1,0 0 1,1-1-1,-1 1 0,1-1 1,0 0-1,0 1 1,0-1-1,0 0 1,0 0-1,0 0 0,0 0 1,1-1-1,2 2 1,-2-1 11,0-1 0,0 0 1,1 0-1,-1 0 1,0 0-1,0-1 0,1 1 1,-1-1-1,1 0 1,-1 0-1,0 0 0,1 0 1,-1-1-1,0 1 1,1-1-1,-1 0 0,0 0 1,0 0-1,0 0 1,0-1-1,0 1 0,6-5 1,-1 1 28,0-1 1,1-1-1,-2 0 1,1 0-1,9-12 1,-14 15-52,0-1 1,0 0-1,0 0 0,-1 0 1,0 0-1,0 0 1,0 0-1,0-1 1,-1 1-1,0 0 0,1-11 1,-2 4-21,0 1 1,0 0 0,-1-1-1,-1 1 1,0 0 0,0 0-1,-1 0 1,0 0-1,-1 0 1,-1 1 0,0 0-1,0-1 1,-13-17 0,17 26 15,-1 1 1,1-1 0,-1 1 0,1 0-1,-1 0 1,1-1 0,-1 1 0,0 0-1,0 0 1,1 1 0,-1-1 0,0 0-1,0 1 1,0-1 0,0 1 0,0-1 0,0 1-1,0 0 1,0 0 0,0 0 0,0 0-1,0 0 1,0 0 0,0 1 0,0-1-1,-3 2 1,3-1 4,-1 0 0,0 0 0,1 0 0,0 1 0,-1-1 0,1 1 0,0 0 0,0-1 0,0 1 0,0 0 0,0 0 0,0 0 0,1 1 0,-1-1 0,0 0 0,1 1 0,0-1 0,-2 4 0,2-1 3,-1 0 1,1 0-1,0 1 0,0-1 1,1 0-1,-1 0 0,1 1 1,1 5-1,-1-9 2,0-1 1,0 1-1,1-1 1,-1 1-1,0-1 0,1 0 1,0 1-1,-1-1 0,1 0 1,0 1-1,-1-1 1,1 0-1,0 0 0,0 0 1,0 0-1,0 0 1,0 0-1,0 0 0,0 0 1,1 0-1,-1 0 0,0 0 1,0-1-1,1 1 1,-1-1-1,0 1 0,1-1 1,-1 1-1,1-1 1,-1 0-1,1 0 0,-1 1 1,1-1-1,1-1 0,3 1 25,1-1-1,-1-1 0,0 1 0,0-1 0,0-1 0,-1 1 1,1-1-1,0 0 0,-1 0 0,0 0 0,9-8 0,13-6 39,37-17-41,95-34 0,7-5 24,-42 18 9,-121 53-29,1 1-1,-1-1 1,0 0-1,0 0 1,0 0-1,4-5 1,9-5 128,-16 12-162,1 0-1,-1 0 1,0-1-1,1 1 0,-1 0 1,0 0-1,0-1 1,1 1-1,-1 0 0,0 0 1,1-1-1,-1 1 1,0 0-1,0-1 0,0 1 1,1 0-1,-1-1 1,0 1-1,0 0 0,0-1 1,0 1-1,0 0 1,0-1-1,1 1 0,-1 0 1,0-1-1,0 1 1,0-1-1,0 1 0,-1 0 1,1-1-1,0 0 0,-9-11 198,9 12-184,-1-1 0,0 1 0,1-1-1,-1 1 1,0-1 0,1 0 0,-1 1 0,0-1 0,1 0 0,-1 0 0,1 1 0,0-1 0,-1 0-1,1 0 1,0 0 0,-1 0 0,1 1 0,0-1 0,0 0 0,0 0 0,-1 0 0,1 0-1,0 0 1,0 0 0,1 0 0,-1 0 0,0 1 0,0-3 0,2 2-23,0 0 1,-1 0 0,1 0-1,0 0 1,0 1-1,-1-1 1,1 0 0,0 1-1,0-1 1,0 1 0,0 0-1,0-1 1,4 1-1,0 1 10,0 0 0,-1 0-1,1 0 1,0 0 0,-1 1-1,1 0 1,-1 0-1,1 1 1,-1 0 0,0-1-1,0 2 1,0-1-1,0 1 1,-1-1 0,7 8-1,-5-5-19,0 0 1,-1 1-1,0 0 0,0 0 0,-1 0 0,0 0 0,0 1 1,0-1-1,-1 1 0,4 15 0,-3 0-6,-1 0-1,-1 1 1,-1-1-1,-3 27 1,-1-10 184,-15 65 1,16-97-147,0 0 0,1 1 0,0-1 0,1 0 0,0 1 0,0-1 0,1 1 0,3 15 0,-3-23 0,0 0 0,0 0 0,0 0 0,1 0 0,-1 0-1,0-1 1,1 1 0,-1 0 0,1-1 0,-1 1 0,0-1 0,1 0-1,-1 1 1,1-1 0,-1 0 0,3 0 0,-3 0-8,9 0 2,0-1 0,0 0 0,0 0-1,0-1 1,0 0 0,14-5 0,0 0 9,23-6 59,66-28-1,-86 29-64,0-2-1,0 0 1,38-30-1,-36 22-30,3-1-62,55-54 0,-71 60 87,0 0 0,1 1-1,1 0 1,1 2-1,22-14 1,-32 24-18,0 1-1,0 0 1,1 0 0,-1 1 0,1 1-1,-1-1 1,1 1 0,-1 1 0,1 0 0,0 0-1,-1 1 1,1 0 0,-1 1 0,15 4-1,42 22 229,-62-25-196,-11-3 26,-21-5 56,17 3-76,-14-3-22,19 3-15,0 1-1,0 0 1,0 0-1,0 0 1,-1 1-1,1 0 0,-6 1 1,1 0 2,0 1 1,0 1 0,0 0-1,0 0 1,1 1 0,0 0-1,0 1 1,0 0 0,0 1-1,1 0 1,0 1 0,0-1-1,0 2 1,1-1-1,0 1 1,-6 9 0,7-8 13,1 0 1,0 0-1,1 0 0,0 1 1,1 0-1,0 0 0,0 0 1,-4 21-1,7-25-7,0-1 0,0 0-1,0 0 1,1 1 0,0-1 0,0 0-1,1 0 1,-1 1 0,1-1 0,0 0 0,1 0-1,-1 0 1,1 0 0,0 0 0,0 0-1,0 0 1,1-1 0,0 1 0,0-1-1,5 6 1,-8-10 4,5 6 26,-1-1 0,1-1 0,0 1 0,0-1-1,1 0 1,-1 0 0,1 0 0,0-1 0,0 0 0,0 0-1,0 0 1,14 3 0,16-2 96,1-2-1,0-1 0,66-7 1,-38 2-155,-42 2 25,124-10 54,-125 9-35,0-1-1,-1-1 1,0-1-1,35-15 1,-46 16-32,1-1 0,-1-1 0,-1 0 0,1 0-1,-1-1 1,0 0 0,-1-1 0,0 0 0,0 0 0,-1-1 0,0 1-1,-1-2 1,10-20 0,-3 0-49,-1-1 0,-1 0 0,9-54 0,-17 75 31,-1 0-1,0 0 1,-1-1-1,-1 1 1,0-15-1,-1 22 19,1 0 0,-1 0 0,0 0 1,0 0-1,-1 1 0,1-1 0,-1 0 0,1 1 0,-1-1 0,0 1 0,-1-1 0,1 1 0,0 0 0,-1 0 0,0 0 0,0 0 0,0 1 0,-6-5 0,7 6 13,-1-1 0,1 1 0,-1 0 0,1 0 0,-1 0 0,1 0 0,-1 1-1,0-1 1,0 1 0,1-1 0,-1 1 0,0 0 0,0 0 0,0 0 0,1 0-1,-1 1 1,0-1 0,0 1 0,1 0 0,-1 0 0,0 0 0,1 0-1,-1 0 1,1 0 0,-1 1 0,1-1 0,-3 3 0,-1 1 28,0 0 1,0 0 0,0 1-1,1 0 1,0 0-1,0 0 1,1 1-1,-7 10 1,4-1 36,0 0 1,1 0 0,0 1-1,1 0 1,1 0-1,1 0 1,1 0 0,0 1-1,1-1 1,1 1-1,0-1 1,1 0 0,1 1-1,9 33 1,-9-45-2,0 1 0,1-1 0,0 0 0,0 1 0,1-1-1,0 0 1,0-1 0,0 1 0,0-1 0,10 8 0,-7-6 14,1-1-1,1 0 0,-1-1 0,1 0 1,0 0-1,15 5 0,6-1 84,0-2-1,1 0 1,51 3 0,-73-9-131,72 6-370,0-4-1,162-14 1,-230 10-530,-1-1 0,0 0 0,22-8 0,-27 7-25,-1 1 1,0-2 0,0 1 0,-1 0 0,1-1 0,-1 0 0,1-1 0,-1 1 0,6-8 0,-2 2-486,-2-1 0,1 0 0,7-16 0,12-39-5700,-27 66 7067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28.666"/>
    </inkml:context>
    <inkml:brush xml:id="br0">
      <inkml:brushProperty name="width" value="0.05" units="cm"/>
      <inkml:brushProperty name="height" value="0.05" units="cm"/>
    </inkml:brush>
  </inkml:definitions>
  <inkml:trace contextRef="#ctx0" brushRef="#br0">446 112 2496,'-3'-1'980,"5"1"-522,7-4 659,-2-4 2068,-6 7-3091,-1 0 1,1 1-1,-1-1 1,1 0-1,-1 0 1,1 0-1,-1 1 1,0-1-1,0 0 0,1 0 1,-1 0-1,0 0 1,0 1-1,0-1 1,0 0-1,0 0 0,0 0 1,0 0-1,0 0 1,0 0-1,0 0 1,-1 1-1,1-1 1,-1-1-1,-1-6 422,2 7-489,0 0 0,0 0-1,0 0 1,0 1 0,0-1-1,0 0 1,-1 1 0,1-1 0,0 0-1,0 0 1,-1 1 0,1-1-1,0 0 1,-1 1 0,1-1 0,-1 1-1,1-1 1,-1 1 0,1-1-1,-1 1 1,0-1 0,0 0 0,-9-10 462,7 9-434,1-1-1,0 0 1,-1 1 0,0 0 0,1-1 0,-1 1 0,-6-3 0,1 1-14,1 1 1,-1 1 0,1-1 0,-1 1 0,0 0 0,0 1 0,0 0-1,0 0 1,0 0 0,0 1 0,0 1 0,-13 1 0,1 2-103,1 1 1,-1 0-1,1 2 1,0 0-1,0 1 1,-32 20-1,43-23 67,1 0-1,-1 1 0,1-1 0,0 1 0,1 1 0,-1 0 0,1 0 1,1 0-1,-1 0 0,1 1 0,0 0 0,1 0 0,0 0 0,0 1 1,1 0-1,0-1 0,-2 15 0,3-12 8,0 0-1,2 0 1,-1 0-1,2 1 1,-1-1 0,1 0-1,1 0 1,6 21-1,-6-24 21,1-1 0,1 1-1,-1-1 1,1 0 0,1 0-1,-1-1 1,1 1 0,0-1-1,1 0 1,0-1 0,-1 1-1,2-1 1,7 5 0,-5-4 53,1 0 1,1-1 0,-1 0 0,1-1 0,-1 0-1,1-1 1,0 0 0,1-1 0,-1 0 0,0-1 0,1 0-1,-1-1 1,1 0 0,-1-1 0,0 0 0,1-1-1,19-5 1,-28 6-22,0 0 0,-1 0 0,1-1 1,-1 1-1,1 0 0,2-4 0,-4 5-50,-1 0 0,0 0-1,1 0 1,-1-1 0,0 1 0,1 0 0,-1 0 0,0-1 0,0 1 0,1 0 0,-1-1-1,0 1 1,0 0 0,0 0 0,1-1 0,-1 1 0,0 0 0,0-1 0,0 1 0,0-1-1,0 1 1,0 0 0,0-1 0,0 1 0,0 0 0,0-1 0,0 1 0,0 0 0,0-1 0,0 1-1,0-1 1,0 1 0,0 0 0,0-1 0,0 1 0,0 0 0,-1-1 0,1 1 0,0 0-1,0-1 1,0 1 0,-1 0 0,1 0 0,0-1 0,-1 1 0,1 0 0,0 0 0,0-1-1,-1 1 1,1 0 0,0 0 0,-1 0 0,1 0 0,-1-1 0,-8 1 203,3 1-209,1 0-1,-1 1 1,1-1-1,-1 2 1,1-1-1,0 0 0,-7 5 1,-39 29-230,39-28 204,-21 17-49,1 0 0,1 3-1,2 0 1,-40 50 0,64-72 51,1 0-1,0 1 0,0 0 1,1 0-1,0 0 0,0 0 1,1 0-1,0 1 0,-2 14 1,3-18 23,1 0 1,0 1-1,0-1 1,0 1-1,0-1 1,1 1-1,0-1 1,0 1-1,0-1 1,1 0-1,-1 0 1,1 0-1,0 0 1,0 0-1,1 0 1,-1 0-1,1 0 1,3 3 0,-2-2 15,1-1 1,0 0-1,1 1 1,-1-1-1,0-1 1,1 1-1,0-1 1,0 0-1,0-1 1,10 4 0,-6-4 12,-1 0 0,1 0 1,-1-1-1,1-1 0,0 1 1,14-3-1,-1-1 48,0-2 0,0 0-1,-1-1 1,0-2 0,26-12-1,124-66 177,29-13-346,-183 91 101,-9 4-37,1 0 0,0 0 0,0 1 1,18-4-1,-25 7 11,0-1 0,0 1 0,0 0 0,0 0 0,-1 1 0,1-1 0,0 1 0,0-1 0,0 1 0,0 0 0,-1 0-1,1 0 1,0 0 0,-1 1 0,1-1 0,-1 1 0,1-1 0,-1 1 0,0 0 0,1 0 0,2 4 0,5 6 9,1-1-1,0 0 1,19 14 0,1-3 132,0-1 1,39 19-1,5 2 596,-66-37-510,-8-4 13,4-12-5057,1-3 1755,-1 1 982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29.011"/>
    </inkml:context>
    <inkml:brush xml:id="br0">
      <inkml:brushProperty name="width" value="0.05" units="cm"/>
      <inkml:brushProperty name="height" value="0.05" units="cm"/>
    </inkml:brush>
  </inkml:definitions>
  <inkml:trace contextRef="#ctx0" brushRef="#br0">710 7 4480,'0'0'60,"0"0"1,-1-1-1,1 1 1,0-1-1,0 1 1,0 0-1,-1-1 0,1 1 1,0 0-1,0-1 1,-1 1-1,1 0 1,0 0-1,-1-1 1,1 1-1,0 0 0,-1 0 1,1-1-1,-1 1 1,1 0-1,0 0 1,-1 0-1,1 0 1,-1 0-1,1 0 0,0-1 1,-1 1-1,1 0 1,-1 0-1,1 0 1,-1 1-1,0-1 20,0 1 0,1 0-1,-1 0 1,0 0 0,1 0 0,-1 0-1,1 1 1,-1-1 0,1 0-1,-1 0 1,1 0 0,0 0 0,0 2-1,-6 17 557,0 0-1,-1-1 0,-1 0 0,0 0 1,-2-1-1,0 0 0,-16 20 0,6-11-28,-2-1 0,0-1 0,-42 35 0,16-18-138,-81 90 0,71-67-327,14-17-38,1 3 0,-39 60 0,10-4 279,71-107-400,1 1-1,-1-1 0,1 1 0,-1 0 1,1 0-1,-1-1 0,1 1 0,-1 0 1,1 0-1,0 0 0,0-1 0,-1 1 1,1 0-1,0 1 0,0-2-25,0 1 0,0-1 0,0 0 0,0 0 0,0 1 0,1-1 0,-1 0 0,0 0 0,0 0 0,0 1 0,0-1 0,0 0 0,1 0 0,-1 0 0,0 0 0,0 1 0,0-1-1,1 0 1,-1 0 0,0 0 0,0 0 0,1 0 0,-1 0 0,0 0 0,0 0 0,1 0 0,-1 0 0,0 1 0,1-1 0,25-4-2753,-24 4 2659,82-21-5255,-32 8 3099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32.639"/>
    </inkml:context>
    <inkml:brush xml:id="br0">
      <inkml:brushProperty name="width" value="0.05" units="cm"/>
      <inkml:brushProperty name="height" value="0.05" units="cm"/>
    </inkml:brush>
  </inkml:definitions>
  <inkml:trace contextRef="#ctx0" brushRef="#br0">43 840 3968,'12'-11'1285,"-12"11"-1270,0-1 1,0 1-1,0 0 0,0 0 0,0 0 1,1 0-1,-1 0 0,0 0 0,0 0 1,0 0-1,0 0 0,0 0 0,1 0 1,-1 0-1,0 0 0,0 0 0,0 0 0,0 0 1,0 0-1,0 0 0,1 0 0,-1 0 1,0 0-1,0 0 0,0 0 0,0 0 1,0 0-1,0 0 0,1 1 0,-1-1 1,0 0-1,0 0 0,0 0 0,0 0 0,0 0 1,0 0-1,0 0 0,0 0 0,0 1 1,0-1-1,1 0 0,-1 0 0,0 0 1,0 0-1,0 0 0,0 0 0,0 1 1,0-1-1,0 0 0,3 9 364,-3-8-96,3 13 122,-1 0-1,-1-1 1,0 1-1,0 0 1,-3 18-1,1-13-95,-12 131 1166,3-39-737,-29 187 1102,37-272-1544,2-20-6,0 0 0,-1 0 0,-2 11 0,5-32 906,-1 0 1,-2-20-1,1-13-1100,22-179 43,17 7-91,-33 199-115,0 1 1,1 0-1,1 0 0,20-33 0,-21 41-13,0 0 0,1 1 0,1 1-1,0-1 1,1 2 0,-1-1 0,2 1-1,19-13 1,-24 18 29,1 1-1,-1 0 1,1 1 0,0-1-1,0 1 1,0 1-1,0-1 1,0 1 0,1 0-1,-1 1 1,0 0 0,0 0-1,0 0 1,1 1-1,-1 0 1,0 1 0,8 2-1,-10-3 46,-1 1-1,1-1 0,0 1 0,-1 0 0,0 1 0,0-1 1,0 1-1,0 0 0,0 0 0,0 0 0,0 0 0,-1 1 0,0-1 1,0 1-1,0 0 0,0 0 0,0 0 0,-1 0 0,0 1 1,0-1-1,0 1 0,0-1 0,-1 1 0,0 0 0,0-1 1,1 7-1,-3 3 63,1-1 0,-2 1 0,0 0 0,0-1 0,-1 1 0,-1-1 0,0 0 0,-1 0 0,-9 17 0,10-22 4,0 0 0,0 0 0,-1 0 1,0-1-1,0 0 0,-1 0 0,-9 9 0,12-14-20,1 0 0,-1 0-1,1 0 1,-1 0 0,0-1 0,0 1-1,1-1 1,-1 0 0,0 0-1,0 0 1,-1 0 0,1 0 0,0-1-1,0 1 1,0-1 0,0 0-1,-1 0 1,1 0 0,0 0 0,0-1-1,0 1 1,0-1 0,-4-1-1,7 2-36,-3-1 16,-1 1 1,1-1 0,0-1 0,-1 1 0,1-1-1,0 1 1,0-1 0,0 0 0,0 0-1,1 0 1,-1 0 0,0-1 0,1 1-1,-4-6 1,-4-1-62,8 7 6,0 0 1,0 1-1,0-1 1,0 0-1,1 0 1,-1 0 0,1 0-1,-1 0 1,1 0-1,0 0 1,0-1-1,0 1 1,-2-5-1,3 6 24,1 1 1,-1-1-1,0 0 0,0 1 0,1-1 0,-1 0 0,0 1 0,1-1 0,-1 0 0,0 1 0,1-1 0,-1 0 0,1 1 0,-1-1 0,1 1 0,0-1 0,-1 1 0,1-1 0,-1 1 0,1 0 0,0-1 0,-1 1 0,1 0 0,0 0 0,0-1 0,-1 1 0,1 0 0,0 0 0,0 0 0,0 0 0,28-2-71,-27 2 73,16 1-48,0 1-1,0 0 0,19 6 0,22 4-52,-37-9 140,-1-2 0,1 0 0,41-4 1,-49 1 28,0-1 1,0 0 0,-1-1-1,1 0 1,-1-1 0,0-1 0,16-9-1,143-102 511,-105 68-423,-66 48-144,13-9 22,-1 0 0,13-13-1,-23 21-8,-1-1 0,1 1 0,-1-1-1,0 0 1,0 0 0,0 0 0,0 0-1,0 0 1,-1-1 0,1 1 0,-1-1-1,0 1 1,0-1 0,0 1 0,0-6-1,-1 7-16,0 0-1,0 0 1,0 0 0,0 0-1,0 0 1,-1 0-1,1 1 1,-1-1-1,0 0 1,1 0-1,-1 1 1,0-1-1,0 0 1,0 1-1,0-1 1,0 1-1,0-1 1,0 1-1,-1-1 1,1 1-1,-1 0 1,1 0 0,-1 0-1,1 0 1,-1 0-1,0 0 1,1 0-1,-1 0 1,0 1-1,0-1 1,1 0-1,-5 0 1,0 1-50,0-1 0,0 1 0,1 0-1,-1 0 1,0 1 0,0 0 0,0 0 0,0 0 0,-9 4 0,0 0 16,1 1 0,0 1 1,0 0-1,1 1 0,-1 0 1,2 1-1,-1 1 0,-10 11 1,17-16 17,1 1 0,0 0 0,0 0 0,1 0 0,0 1 0,0 0 0,0-1 0,1 2 1,0-1-1,0 0 0,1 0 0,0 1 0,0-1 0,1 1 0,0 0 0,0-1 0,1 1 0,0 10 0,1-11 18,0 0 0,0 0 0,1-1 0,0 1 0,0 0 0,0-1 0,1 0 0,0 1 0,0-1 0,0 0 0,1 0 0,0-1 0,8 9 0,-9-10 21,1-1-1,0 0 1,0 0 0,0 0-1,0 0 1,0-1-1,1 1 1,-1-1-1,1 0 1,0 0-1,0-1 1,0 0-1,-1 0 1,1 0-1,0 0 1,0-1 0,0 1-1,0-1 1,9-2-1,4-1 92,0 0 1,0-2-1,0 0 1,0-1-1,32-17 0,77-54 231,-107 65-309,13-10-37,0-1 0,-2-2 1,40-39-1,-67 58-41,1 1 1,0 0-1,1 1 0,8-7 0,-11 9 25,1 1 0,-1-1 1,0 1-1,1 0 0,-1 0 0,1 0 0,-1 0 0,1 0 0,0 1 0,6 0 0,-6 0 2,1 0 0,-1 1 0,0-1 0,0 1 0,1 0 0,-1 0 0,0 1 0,0-1 0,0 1 0,0 0 0,-1 0 0,1 1 1,0-1-1,-1 1 0,0-1 0,1 1 0,-1 0 0,0 0 0,4 6 0,-3-3 41,0 1 1,0-1-1,-1 1 1,1 0 0,-1 0-1,-1 0 1,1 1-1,-1-1 1,-1 0-1,2 11 1,0 48 41,-2-38 26,5 37 1,-6-65-75,0 1 1,0 0-1,0 0 1,1 0-1,-1-1 1,0 1-1,0 0 1,0 0-1,1 0 1,-1-1-1,0 1 1,1 0-1,-1 0 1,1-1-1,-1 1 0,1 0 1,-1-1-1,1 1 1,-1-1-1,1 1 1,0-1-1,-1 1 1,1-1-1,0 1 1,-1-1-1,1 1 1,0-1-1,0 0 1,0 1-1,-1-1 1,1 0-1,0 0 1,0 0-1,0 0 1,-1 0-1,1 0 1,0 0-1,0 0 1,0 0-1,0 0 1,-1 0-1,1 0 0,0 0 1,0-1-1,0 1 1,-1 0-1,2-1 1,5-3 43,-1 1-1,1-1 1,-1 0 0,8-7 0,-6 5-69,307-213 556,-296 205-586,-17 11 2,1 1 1,0-1-1,0 1 0,0 0 1,1 0-1,-1 1 0,5-3 1,-3 1-157,-3 10 120,4 6 55,-1 0-1,0 0 1,4 20-1,6 15 41,-10-28 89,-4-18-60,-1 1-1,1 0 1,0 0 0,-1 0 0,1-1 0,0 1 0,1 0 0,-1-1 0,1 1 0,-1-1 0,1 1 0,-1-1 0,1 0 0,0 0 0,4 4 0,-5-6-42,-1 0 1,1 0 0,0 1 0,-1-1-1,1 0 1,-1 0 0,1 0 0,-1 0 0,1 0-1,0 0 1,-1 0 0,1 0 0,-1 0-1,1 0 1,-1-1 0,1 1 0,0 0-1,-1 0 1,1 0 0,-1-1 0,1 1-1,-1 0 1,1-1 0,-1 1 0,1-1-1,15-13 124,-8 6 43,37-39 203,-20 18-404,1 0 23,-20 21-42,1 0-1,0 0 0,0 1 0,1-1 1,0 2-1,0-1 0,17-9 0,-25 16 39,1 0 0,-1 0 1,1-1-1,-1 1 0,0 0 0,1 0 0,-1 0 0,1-1 0,-1 1 0,1 0 0,-1 0 0,0 0 0,1 0 0,-1 0 0,1 0 0,-1 0 0,1 0 1,-1 0-1,1 0 0,-1 0 0,1 1 0,4 10-165,-5-11 168,0 8-7,1 0-1,-1-1 1,0 1-1,-1 0 1,0 0-1,-3 10 1,3-9 3,-4 19 89,1-9 73,1 0 0,-1 22 0,13-49 536,0-2-532,4-4-58,0 1 0,0 0 1,2 1-1,17-13 1,-22 19-155,97-56-203,-96 57 193,0 0 0,1 0 0,-1 1 0,1 1 0,0 0 0,0 1 0,0 0 0,12 0 0,-21 2 53,0 0-1,0 0 1,0 1 0,0-1-1,-1 1 1,1-1-1,0 1 1,0 0-1,-1 0 1,1 0 0,0 0-1,-1 1 1,1-1-1,-1 1 1,0 0-1,1-1 1,-1 1 0,0 0-1,0 0 1,0 0-1,0 1 1,-1-1-1,1 0 1,-1 1 0,1-1-1,-1 1 1,0 0-1,0-1 1,0 1-1,1 5 1,-1-6 25,-1 0 0,0 0 0,1 0 1,0-1-1,-1 1 0,1 0 0,0 0 0,0-1 0,2 4 0,-2-4-8,0-1 0,-1 1-1,1-1 1,0 1 0,0 0-1,-1-1 1,1 1 0,0-1 0,0 0-1,0 1 1,0-1 0,-1 0-1,1 1 1,0-1 0,0 0-1,0 0 1,0 0 0,0 0 0,0 0-1,0 0 1,2 0 0,2-1 48,1-1 0,-1 1-1,1-1 1,-1 0 0,1 0 0,-1-1 0,0 0 0,5-3 0,6-6-99,16-14 0,-18 14-60,21-15 0,-31 25 103,0-1-35,0 0 1,1 1-1,-1 0 1,7-3-1,-10 5 23,0 0 0,0-1-1,0 1 1,0 0-1,1 0 1,-1 0 0,0 0-1,0 0 1,0 0-1,0 0 1,0 0 0,0 0-1,0 0 1,0 1-1,0-1 1,0 0 0,0 1-1,0-1 1,0 1-1,0-1 1,-1 1 0,1-1-1,0 1 1,0 0-1,0-1 1,-1 1 0,2 1-1,3 6-29,1 0 0,-2 0 0,1 0 0,-1 1 0,5 13 0,-3-5 58,-5-13-6,1 0 0,0 0 0,-1 0-1,1 0 1,1-1 0,-1 1 0,1-1 0,-1 1 0,1-1 0,0 0-1,0 0 1,0 0 0,0-1 0,1 1 0,-1-1 0,1 1 0,0-1-1,0 0 1,0-1 0,-1 1 0,2-1 0,-1 1 0,0-1 0,0-1-1,0 1 1,0 0 0,7-1 0,2 0 54,0-2-1,0 1 1,-1-1-1,15-5 1,51-19 151,-68 22-227,8-3 41,0 0 0,-1-2 1,0 0-1,0 0 0,28-23 0,-41 27-18,1 1 1,-1-1-1,1-1 0,-1 1 0,-1-1 0,7-10 1,-10 14-13,1 0 0,-1 0 0,0 0-1,1 0 1,-1 1 0,0-1 0,0 0 0,0 0 0,-1 0 0,1 0 0,0 0 0,-1 0 0,1 0 0,-1 1 0,0-1 0,1 0 0,-3-2 0,3 3-2,-1 0-1,1 0 1,-1-1 0,0 1 0,0 0-1,1 0 1,-1 0 0,0 0 0,0 0-1,0 0 1,0 1 0,0-1 0,0 0-1,0 0 1,-1 1 0,1-1 0,0 1-1,0-1 1,-1 1 0,1-1-1,0 1 1,0 0 0,-1 0 0,1-1-1,0 1 1,-1 0 0,-1 1 0,-3 1-53,0 0 0,0 0 1,1 1-1,-1 0 1,1 0-1,0 1 1,0-1-1,0 1 0,0 0 1,1 1-1,0-1 1,-1 1-1,2 0 0,-1 0 1,0 0-1,-2 7 1,4-9 51,1 0 1,-1 0 0,1 0 0,0 0 0,0 1 0,0-1-1,1 0 1,-1 1 0,1-1 0,0 1 0,0-1 0,0 1-1,0-1 1,1 0 0,-1 1 0,1-1 0,0 0 0,0 1 0,0-1-1,0 0 1,1 0 0,-1 0 0,1 0 0,0 0 0,0 0-1,0 0 1,0-1 0,0 1 0,0-1 0,1 1 0,2 1-1,1 1 38,0-1-1,0 0 0,0 0 0,1 0 1,-1-1-1,1 0 0,0 0 1,0-1-1,0 1 0,0-2 0,1 1 1,-1-1-1,12 1 0,-10-3-1,1 0 0,0 0 0,-1-1 0,0 0 1,1 0-1,-1-1 0,0 0 0,15-8 0,3-4 62,34-25 1,-31 19-131,-9 6 42,-12 8-62,1 0 0,-1 1-1,1 0 1,0 0 0,0 1 0,12-3 0,-21 7 49,0 1 1,1 0-1,-1-1 0,1 1 0,-1 0 1,0 0-1,1 0 0,-1 0 0,1 0 1,-1 0-1,0 1 0,1-1 1,-1 0-1,0 1 0,1-1 0,-1 1 1,0-1-1,1 1 0,-1 0 0,0-1 1,0 1-1,2 1 0,-2 0 4,1-1-1,-1 1 1,0 0 0,0 0-1,0 0 1,0 0-1,0 0 1,0 0 0,0 0-1,0 0 1,-1 0-1,1 0 1,-1 5 0,1 2-58,-1 0 1,-1 14 0,0-16 98,0 0-1,1 1 1,0-1 0,2 13 0,-1-19-27,-1-1 0,0 0 1,0 1-1,1-1 0,-1 1 1,0-1-1,1 0 1,-1 1-1,0-1 0,1 0 1,-1 1-1,0-1 0,1 0 1,-1 0-1,1 1 0,-1-1 1,1 0-1,-1 0 0,1 0 1,-1 1-1,1-1 1,-1 0-1,1 0 0,-1 0 1,1 0-1,-1 0 0,1 0 1,-1 0-1,0 0 0,1 0 1,-1 0-1,1-1 0,-1 1 1,1 0-1,-1 0 1,1 0-1,-1 0 0,1-1 1,-1 1-1,1-1 0,25-11 233,-22 9-186,53-30 378,43-22-634,-87 48 175,-11 5-11,0 1 0,1-1 0,-1 1 0,0 0 0,1 0 0,0 0 0,-1 0 0,1 1 0,3-1 0,-5 1 23,-1 0 0,1 0 0,-1 0 0,1 1 0,0-1 0,-1 0 0,1 1 0,-1-1 0,1 0 0,-1 1 0,1-1 0,-1 1 0,0-1 0,1 1 0,-1-1 0,1 1 0,-1-1 0,0 1 0,0-1 0,1 1 0,-1-1 0,0 1 0,0 0 0,1-1 0,-1 1 0,0 0 0,0-1 0,0 1 0,0-1 0,0 1 0,0 1 0,0 25-60,-1-20 34,1-4 38,1-1 1,-1 1-1,1-1 1,-1 0 0,1 1-1,0-1 1,0 0-1,0 1 1,0-1 0,1 0-1,-1 0 1,0 0-1,1 0 1,0 0 0,-1 0-1,1 0 1,0-1 0,0 1-1,0 0 1,0-1-1,2 2 1,2 0 6,0 0 1,0 0-1,1 0 0,-1-1 1,0 1-1,14 1 0,-10-2 13,0-1 1,0-1-1,0 0 0,0 0 0,0-1 0,0 0 1,0 0-1,0-1 0,0-1 0,0 0 0,-1 0 1,1-1-1,-1 0 0,0-1 0,0 1 0,9-9 1,-2 1 29,0-1 0,-2 0 0,1-1 0,-2-1 0,0 0 1,0-1-1,11-20 0,4-12-6,29-69 0,-44 90-21,68-158 35,-59 127-20,19-79-1,-39 130-51,5-32-104,-7 37 95,0 0 0,0 0 1,0 0-1,0 0 0,0 0 1,-1 0-1,1 0 0,-1 0 0,1 0 1,-1 0-1,1 1 0,-1-1 1,0 0-1,0 0 0,0 1 1,-1-3-1,1 4 8,1 0 0,-1-1 0,1 1 0,0-1-1,-1 1 1,1 0 0,-1 0 0,1-1 0,-1 1 0,1 0 0,-1 0 0,1 0 0,-1-1-1,0 1 1,1 0 0,-1 0 0,1 0 0,-1 0 0,1 0 0,-1 0 0,1 0 0,-1 0-1,0 0 1,1 1 0,-2-1 0,-13 8-208,9-5 164,1 1 21,-1-1 1,1 1-1,0 0 0,0 0 0,0 1 0,1-1 0,0 1 0,0 0 0,-5 8 0,2-2-5,1 1-1,0 0 0,1 0 0,-4 14 1,-1 11-8,2 1 1,-4 40 0,11-72 46,-4 34 25,2 0-1,1 1 1,2-1 0,2 0 0,2 0 0,9 44 0,-9-67-25,1-1 0,1 1 0,1-1 0,0-1 0,14 24 0,-16-32 39,0 0-1,0 0 0,0 0 0,1-1 1,0 0-1,0 0 0,0-1 0,1 1 0,0-1 1,0-1-1,0 1 0,1-1 0,8 3 1,-8-5 4,0 0 0,0 0 0,0-1-1,0 0 1,0-1 0,0 0 0,0 0 0,0-1 0,0 0 0,13-3 0,-9 1 33,1-1 1,-1 0-1,1-1 0,-1 0 0,19-13 1,-11 3-38,-1 0 1,0-2 0,-1 0-1,-1-2 1,19-25-1,-23 28-44,-5 3-125,5-5-246,-13 18 375,0 0 1,0 0-1,0 0 1,0 0-1,0 0 1,0 0-1,0 0 1,0 0-1,0 0 1,0 0-1,0-1 0,0 1 1,1 0-1,-1 0 1,0 0-1,0 0 1,0 0-1,0 0 1,0 0-1,0 0 1,0 0-1,0 0 1,0 0-1,0 0 1,0 0-1,0 0 1,1 0-1,-1 0 1,0 0-1,0 0 1,0 0-1,0 0 1,0 0-1,0 0 0,0 0 1,0 0-1,0 0 1,0 1-1,0-1 1,0 0-1,0 0 1,1 0-1,-1 0 1,0 0-1,0 0 1,0 0-1,0 0 1,0 0-1,0 0 1,0 0-1,0 0 1,0 0-1,0 0 1,0 0-1,0 1 1,0-1-1,0 0 0,0 0 1,0 0-1,0 0 1,0 0-1,-1 14-60,-3 5 81,-1-1 0,-1 0 0,0-1 0,-12 23 0,1-6 44,-27 37-1,39-64 4,0 0-1,-1-1 1,1 0-1,-1 0 1,-1 0 0,1-1-1,-1 0 1,-10 7-1,16-12-41,-1 1-1,0 0 0,0-1 0,0 1 1,0-1-1,0 0 0,0 0 0,0 0 1,0 0-1,0 0 0,1 0 0,-1 0 1,0 0-1,0-1 0,0 1 0,0-1 1,0 0-1,0 1 0,1-1 0,-1 0 1,0 0-1,1 0 0,-1 0 0,0 0 1,1-1-1,-1 1 0,1 0 0,-3-4 0,3 4-16,0 0-1,0-1 0,0 1 0,0-1 0,0 1 1,0-1-1,0 1 0,0-1 0,1 0 0,-1 1 0,1-1 1,-1 0-1,1 0 0,-1 1 0,1-1 0,0 0 0,0 0 1,0 1-1,0-1 0,0 0 0,1 0 0,-1 0 1,0 1-1,1-1 0,-1 0 0,1 1 0,0-1 0,0 0 1,-1 1-1,1-1 0,0 1 0,2-3 0,1 1-23,-1-1-1,1 1 0,0 0 1,0 0-1,1 1 1,-1-1-1,0 1 1,1 0-1,0 0 0,-1 1 1,9-2-1,6-1-14,33-2-1,-21 3-22,122-19-285,-53-1-4620,-97 23 4721,-2-1-166,1 1 0,0-1 0,0 1 0,0-1-1,-1 0 1,1 1 0,0-1 0,-1 0 0,1 0-1,-1 0 1,3-2 0,-4 2 265,0 1 0,0 0 0,0 0 0,0-1 0,0 1 0,0 0 0,-1 0 0,1 0 0,0-1 0,0 1 0,0 0 0,0 0 0,0 0 0,-1-1 0,1 1 0,0 0 0,0 0 0,0 0 0,0 0 0,-1 0 0,1 0 0,0-1 0,0 1 0,0 0 0,-1 0 0,1 0 0,0 0 0,0 0 1,-1 0-1,1 0 0,0 0 0,0 0 0,-1 0 0,1 0 0,0 0 0,0 0 0,0 0 0,-1 0 0,1 0 0,0 0 0,0 0 0,-1 0 0,0 0-597,-9 0-2019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33.002"/>
    </inkml:context>
    <inkml:brush xml:id="br0">
      <inkml:brushProperty name="width" value="0.05" units="cm"/>
      <inkml:brushProperty name="height" value="0.05" units="cm"/>
    </inkml:brush>
  </inkml:definitions>
  <inkml:trace contextRef="#ctx0" brushRef="#br0">23 168 6816,'-22'-28'3072,"31"19"-2656,-4 1 320,3 8-480,12-13 672,4 5-512,18-13-224,11 3-96,13-3 256,4 6-192,-9 1-288,-3 7 64,-25 1-3520,-5 6 1984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33.337"/>
    </inkml:context>
    <inkml:brush xml:id="br0">
      <inkml:brushProperty name="width" value="0.05" units="cm"/>
      <inkml:brushProperty name="height" value="0.05" units="cm"/>
    </inkml:brush>
  </inkml:definitions>
  <inkml:trace contextRef="#ctx0" brushRef="#br0">62 13 6400,'-48'-4'2880,"40"1"-2496,2-3 64,12 12-320,-3-12-608,8 6 256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37.057"/>
    </inkml:context>
    <inkml:brush xml:id="br0">
      <inkml:brushProperty name="width" value="0.05" units="cm"/>
      <inkml:brushProperty name="height" value="0.05" units="cm"/>
    </inkml:brush>
  </inkml:definitions>
  <inkml:trace contextRef="#ctx0" brushRef="#br0">546 978 3072,'1'-1'280,"-1"0"0,0 0-1,0 0 1,0 0 0,-1 0 0,1 0 0,0-1-1,0 1 1,0 0 0,-1 0 0,1 0 0,-1 0-1,1 0 1,-1 0 0,0-1 0,0 2-142,0-1 1,1 1-1,-1 0 1,0-1 0,1 1-1,-1 0 1,0-1-1,0 1 1,0 0-1,1 0 1,-1 0-1,0 0 1,0 0 0,0 0-1,1 0 1,-1 0-1,0 0 1,0 0-1,0 0 1,-1 1-1,-58 14 660,0 4-1,2 1 0,-69 35 1,121-52-782,-104 53 392,98-49-370,1 0-1,0 1 1,0 0 0,0 1-1,1 1 1,-17 20 0,26-29-28,0 0 0,0 0 1,1 0-1,-1 0 0,0 0 1,1 0-1,-1 0 1,0 0-1,1 0 0,-1 1 1,1-1-1,0 0 0,-1 0 1,1 1-1,0-1 1,0 0-1,0 1 0,0-1 1,0 0-1,0 1 0,0-1 1,1 0-1,-1 0 1,0 1-1,1-1 0,-1 0 1,0 0-1,1 0 0,0 1 1,-1-1-1,2 1 1,0 0 21,-1-1 0,1 1 0,0-1 1,1 1-1,-1-1 0,0 0 0,0 0 1,1 0-1,-1 0 0,0 0 0,1 0 1,-1-1-1,1 1 0,-1-1 0,4 0 1,6 1 123,0-1 0,0-1 0,1 0 0,-1 0 1,16-5-1,-5 0 191,38-17 0,-50 19-268,0-1 0,0-1-1,0 0 1,-1 0-1,0-1 1,0-1 0,-1 0-1,1 0 1,-2 0-1,1-1 1,-2-1-1,1 1 1,-1-1 0,7-13-1,-10 16-88,0 0 0,0-1 0,-1 1 0,0-1-1,-1 0 1,1 0 0,-1 1 0,-1-2 0,1-9 0,-2 18-15,0-1 0,0 1 0,0 0 0,1 0 0,-1-1 0,0 1-1,0 0 1,0 0 0,0-1 0,0 1 0,-1 0 0,1 0 0,0-1 0,0 1 0,0 0 0,0 0 0,0 0 0,0-1 0,0 1 0,0 0 0,0 0 0,-1-1 0,1 1 0,0 0 0,0 0 0,0 0 0,-1 0 0,1-1 0,-6 5-325,-3 13 45,6-11 293,1 1 1,0 0 0,0 0-1,1 0 1,0-1 0,0 1 0,1 0-1,0 0 1,0 0 0,0 0 0,1 0-1,0 0 1,1 0 0,-1 0 0,1 0-1,1-1 1,-1 1 0,1-1 0,0 1-1,1-1 1,-1 0 0,1-1 0,0 1-1,1 0 1,-1-1 0,10 8 0,-11-11 54,0 0 1,1 0-1,-1 0 1,1-1-1,0 1 1,-1-1-1,1 0 1,0 0-1,0 0 1,0-1-1,0 1 1,-1-1-1,1 0 1,0 0 0,0 0-1,0-1 1,0 1-1,0-1 1,0 0-1,0 0 1,4-2-1,7-3 104,0-1 1,0 0-1,22-15 0,-13 6-63,-1-2-1,34-32 1,-7 1 96,-3-3 0,42-59 0,-81 101-166,36-49 200,73-128-1,-99 150-214,-1-2-1,-2 0 1,19-75 0,-22 49 11,6-92 1,-15 73-134,-3 77 14,0 0-1,-1-1 1,0 1-1,0 0 0,-1 0 1,0 0-1,0 0 0,-6-12 1,7 19 96,1-1 1,0 1-1,0-1 1,0 1-1,-1-1 0,1 1 1,0-1-1,-1 1 1,1 0-1,0-1 1,-1 1-1,1-1 1,0 1-1,-1 0 1,1-1-1,-1 1 0,1 0 1,-1-1-1,1 1 1,-1 0-1,1 0 1,-1-1-1,1 1 1,-1 0-1,1 0 1,-1 0-1,1 0 0,-1 0 1,0 0-1,1 0 1,-1 0-1,1 0 1,-1 0-1,1 0 1,-1 0-1,1 0 0,-1 1 1,1-1-1,-1 0 1,0 0-1,1 0 1,0 1-1,-1-1 1,1 0-1,-1 1 1,1-1-1,-1 0 0,1 1 1,-4 3-31,1 0 0,0 0 0,0 0 0,-4 7 0,7-11 41,-152 326-771,137-292 733,3 1 0,0 0 0,-6 40 0,7-6 84,3 1 0,3-1 0,7 126 0,-1-183 18,1 0 1,0 0 0,1-1 0,0 1 0,0-1-1,2 1 1,7 15 0,-9-22-24,0 0-1,0 0 0,0-1 1,1 1-1,0-1 1,0 0-1,0 0 1,0 0-1,1 0 1,-1-1-1,1 1 0,0-1 1,0 0-1,0-1 1,0 1-1,1-1 1,8 2-1,-8-2 5,1 0-1,0-1 1,0 0 0,0 0-1,0-1 1,0 1 0,0-1-1,0-1 1,0 0 0,0 0-1,0 0 1,0-1 0,0 0-1,-1 0 1,1 0 0,6-4-1,-5 0 7,1-1 0,-1 1-1,0-1 1,-1 0-1,0-1 1,0 0-1,8-12 1,36-65 301,-48 79-347,8-17-12,14-36 0,-15 33 16,4-17 66,-4 12-179,-7 23-153,-3 8 248,0 0 0,0 0 0,0 0 0,0 0 0,0 0 0,0 0 0,0 0 0,0 0 0,0 0 0,0 0 0,0 0 0,0 0 0,0 0 1,0 0-1,0 0 0,0 0 0,0 0 0,0 0 0,0 0 0,0 0 0,0 0 0,0 0 0,1 1 0,-1-1 0,0 0 0,0 0 0,0 0 0,0 0 1,0 0-1,0 0 0,0 0 0,0 0 0,0 0 0,0 0 0,0 0 0,0 0 0,0 0 0,0 0 0,0 0 0,0 0 0,0 0 0,0 0 0,0 44 25,11 77-1,-9-101 3,2-1-1,1 0 0,0 0 1,15 36-1,-17-50 16,0 0 0,-1 0 0,2 0 0,-1-1 0,0 1 0,1-1 0,0 0 0,0 0-1,0 0 1,1-1 0,-1 1 0,1-1 0,0 0 0,0 0 0,0-1 0,0 1 0,1-1 0,-1 0 0,0-1 0,1 1-1,10 0 1,5-1 105,1-1-1,-1-1 0,0-1 0,0-1 0,33-8 0,-39 8-98,0-1-1,-1 0 1,0-1 0,0 0-1,0-1 1,0-1 0,17-12-1,-17 9 22,0-1 0,-1-1 0,-1 0 0,0-1 0,0 0 0,10-16 0,-17 20-47,1 0 0,-1-1-1,0 1 1,-1-1-1,0 0 1,-1 0 0,0 0-1,-1 0 1,0-1-1,0 1 1,0-16 0,-2 24-14,0 0 1,0 1 0,0-1 0,-1 0 0,1 0-1,-1 0 1,1 1 0,-1-1 0,1 0-1,-1 0 1,0 1 0,-1-3 0,1 3-4,1 1 0,-1-1 0,0 1 0,1-1 0,-1 1 0,0-1 0,1 1 0,-1-1 0,0 1 1,0 0-1,0-1 0,1 1 0,-1 0 0,0 0 0,0 0 0,0-1 0,0 1 0,0 0 0,1 0 0,-1 0 1,0 0-1,0 1 0,0-1 0,0 0 0,1 0 0,-1 0 0,0 1 0,0-1 0,0 0 0,1 1 1,-1-1-1,-1 1 0,-5 3-5,1 1 1,-1-1-1,1 1 1,0 0-1,0 0 1,1 1-1,-6 6 1,-34 49-145,34-44 84,5-9 56,1 0 0,0 0 0,1 1-1,0-1 1,0 1 0,0 0-1,-1 11 1,4-18 20,0 1 0,1 0-1,0 0 1,-1 0 0,1 0-1,1 0 1,-1 0 0,0 0 0,1 0-1,-1 0 1,1 0 0,0 0 0,0 0-1,0-1 1,0 1 0,1 0-1,-1-1 1,1 1 0,-1-1 0,1 1-1,0-1 1,0 0 0,0 0 0,0 0-1,1 0 1,3 3 0,2 0 28,1 0 0,0 0 0,0-1 0,0 0 0,0-1 1,1 0-1,0-1 0,13 3 0,-10-3 29,0-1 0,0-1-1,0 0 1,0 0 0,0-1 0,14-4-1,10-5 51,-2-2 1,52-23-1,-58 22-33,22-11-124,77-51 0,-123 73 62,-1-1 1,0 0 0,0 0 0,0 0 0,0-1-1,-1 0 1,1 1 0,4-8 0,-8 11-19,0 0 0,0-1 0,1 1 1,-1 0-1,0-1 0,0 1 0,0 0 1,0-1-1,0 1 0,0 0 0,0-1 1,0 1-1,0-1 0,0 1 0,0 0 1,0-1-1,0 1 0,0 0 0,0-1 1,0 1-1,0-1 0,0 1 0,0 0 1,-1-1-1,1 0 0,-1 1-5,1 0 0,-1-1 0,1 1 0,-1 0 1,1-1-1,-1 1 0,1 0 0,-1 0 0,1-1 0,-1 1 0,0 0 0,1 0 0,-1 0 0,1 0 0,-1 0 0,0 0 0,1 0 0,-1 0 1,1 0-1,-2 0 0,-5 1-5,1 1 1,0 0 0,0 0-1,0 0 1,0 1 0,0 0-1,-6 4 1,-5 3-29,-18 17 1,6-3-16,-26 29 0,45-43 44,0 1-1,1 1 1,1-1-1,0 2 1,-12 24-1,18-33 17,0 1 1,0-1-1,1 1 0,0 0 0,0 0 1,-1 9-1,2-13 10,0 0 0,0 0 0,0 1 0,0-1 0,1 0 1,-1 0-1,0 0 0,0 0 0,1 0 0,-1 0 0,1 0 0,-1 0 0,1 0 0,-1 0 1,1 0-1,0 0 0,-1 0 0,1-1 0,0 1 0,0 0 0,0 0 0,0-1 0,-1 1 1,1 0-1,0-1 0,0 1 0,0-1 0,0 0 0,0 1 0,0-1 0,1 0 0,-1 1 1,0-1-1,0 0 0,0 0 0,1 0 0,5 0 60,0 0 0,0 0 0,0-1 0,-1 0 0,1-1 0,0 0 0,-1 0 0,1 0 0,-1 0 0,8-5 0,2-2 42,0 0-1,25-20 1,-23 12-127,0 0-1,-1-2 0,-1 0 1,17-26-1,3-3-144,-36 48 144,0-1 1,0 1-1,0 0 1,1 0-1,-1 0 1,0-1 0,0 1-1,0 0 1,0 0-1,0 0 1,1-1-1,-1 1 1,0 0-1,0 0 1,0 0 0,1 0-1,-1 0 1,0 0-1,0 0 1,0-1-1,1 1 1,-1 0-1,0 0 1,0 0 0,1 0-1,-1 0 1,0 0-1,0 0 1,1 0-1,-1 0 1,0 0-1,0 0 1,1 0-1,2 8-160,-3 19 111,-1-21 76,1-4-34,0 9-34,0 0 0,1 0 1,3 16-1,-3-23 55,0 0 1,1 0 0,-1-1-1,1 1 1,-1-1 0,1 1 0,0-1-1,1 0 1,-1 0 0,1 0 0,-1 0-1,1 0 1,4 3 0,2 0 30,-1 0-1,1 0 1,0-1 0,0-1 0,0 0 0,1 0 0,-1 0 0,17 2 0,-6-2 22,1-1 1,1-1-1,22-1 1,-40 0-42,0-2 1,0 1 0,1 0 0,-1-1 0,0 0 0,0 0-1,1 0 1,-1 0 0,0-1 0,0 1 0,-1-1-1,8-4 1,15-10-81,-11 8 127,-1-1-1,19-16 0,-1 1 18,44-24-90,-45 30-3,57-44-1,-88 62 13,0 0-59,-30 22-237,-116 92 483,128-99-180,7-5-41,0-1-1,1 2 0,0 0 0,1 0 0,0 0 0,-7 15 1,15-25 34,0 1 1,0-1 0,1 0 0,-1 1 0,0-1 0,1 0-1,0 1 1,-1-1 0,1 1 0,0-1 0,0 1 0,-1-1-1,1 0 1,0 1 0,1-1 0,-1 1 0,0 2 0,1-3 2,-1 0 1,1-1-1,0 1 1,-1 0-1,1 0 1,-1-1-1,1 1 1,0 0-1,0-1 1,-1 1-1,1-1 1,0 1-1,0-1 1,0 1-1,0-1 1,-1 1-1,1-1 1,0 0-1,2 1 0,2 0 22,1-1-1,0 0 1,-1 0-1,1 0 1,-1 0-1,1-1 1,4-1-1,11-3 73,0-2 0,-1 0 0,0-1 0,-1 0 0,0-2 0,25-17 0,-26 15-93,-2-2 0,1 0 0,-2 0 0,0-2 0,-1 0 1,0-1-1,-1 0 0,-1-1 0,11-21 0,8-24 23,32-90 1,-61 149-25,69-209 146,-62 177-200,-1 1 0,-2-2 1,3-72-1,-9 107 27,0 1 0,0-1 0,0 1 0,0-1 0,0 0 0,0 1 0,-1-1 0,1 0 0,-1 1 0,1-1 0,-1 1 0,-1-3 0,2 4 13,0 0-1,0-1 1,-1 1-1,1 0 1,0 0-1,0 0 1,0 0 0,-1 0-1,1-1 1,0 1-1,0 0 1,-1 0-1,1 0 1,0 0-1,0 0 1,-1 0-1,1 0 1,0 0-1,-1 0 1,1 0 0,0 0-1,0 0 1,-1 0-1,1 0 1,-1 1-1,-9 6-181,2 2 133,1 1 0,0 0 0,0 0 0,1 0 0,-5 15 0,-1-3 11,-2 6 12,0 2 0,2-1-1,1 2 1,-7 32-1,4 1-19,-4 70-1,15-103 81,2 1-1,1-1 0,2 0 0,8 43 1,-8-62 3,1 0 0,1-1 0,0 1 0,1-1 0,9 19 0,-12-26 9,0-1 0,0 1 0,1-1 0,-1 0 0,1 0 0,0 0 0,0 0 0,0 0 0,0 0 0,0-1 0,0 0 0,1 1 0,-1-1 0,1-1 0,0 1 0,0 0 0,-1-1 0,1 0 0,0 0 0,6 1 0,-6-2-5,1 0 1,0-1-1,0 0 1,0 0-1,-1 0 0,1 0 1,-1-1-1,1 0 1,-1 0-1,1 0 1,-1 0-1,0-1 1,4-3-1,2-1 5,-1-1 0,0 0-1,0 0 1,8-11 0,11-19 22,29-53 1,-34 54-164,38-51 0,-38 67-84,-23 20 181,1 1 1,-1-1 0,1 1 0,0-1 0,-1 1 0,1-1 0,0 1 0,-1-1-1,1 1 1,0 0 0,-1 0 0,1-1 0,0 1 0,-1 0 0,1 0 0,0 0-1,0 0 1,-1 0 0,1 0 0,0 0 0,0 0 0,-1 0 0,1 0 0,0 0-1,0 0 1,-1 0 0,1 1 0,0-1 0,-1 0 0,1 0 0,0 1 0,-1-1-1,2 1 1,1 5-13,-1 1-1,0-1 0,0 1 1,0 0-1,0-1 0,-1 1 1,0 8-1,2 33 49,-6 89-1,0-31-156,3-103 126,0 5 50,0 1 0,0-1 0,3 12 0,-2-18-18,-1-1-1,0 1 1,1-1 0,-1 1-1,1-1 1,-1 1 0,1-1 0,0 1-1,0-1 1,0 0 0,0 1-1,0-1 1,0 0 0,0 0 0,0 0-1,0 0 1,0 0 0,1 0-1,-1 0 1,0 0 0,1 0-1,-1-1 1,1 1 0,1 0 0,1 0 24,-1-1-1,0 0 1,1 1 0,-1-2 0,0 1 0,1 0 0,-1-1 0,0 1 0,1-1 0,3-2 0,32-14 263,-30 12-234,11-5-57,0-2 0,-1 0 1,-1-1-1,25-23 0,57-67-54,-85 87 69,-8 7-103,-6 8 42,0-1 1,0 0 0,0 1 0,0-1 0,1 1 0,-1-1 0,0 1 0,1 0 0,-1 0 0,1 0-1,0-1 1,-1 1 0,1 1 0,0-1 0,-1 0 0,1 0 0,0 1 0,4-2 0,-6 3 13,1-1 0,0 0 1,-1 0-1,1 1 1,0-1-1,-1 1 0,1-1 1,-1 0-1,1 1 1,0-1-1,-1 1 1,1 0-1,-1-1 0,0 1 1,1-1-1,-1 1 1,1 0-1,-1-1 0,0 1 1,1 0-1,-1-1 1,0 1-1,0 0 0,0 0 1,0-1-1,1 1 1,-1 0-1,0 0 1,0 0-1,0 3-6,0 1 1,1-1-1,-1 1 1,-1 6-1,-3 8 2,-1 0 0,0-1 1,-12 24-1,-29 56-80,22-49 98,-21 49 7,-3 6 70,-85 138 0,108-202 66,-2-2-1,-53 58 1,74-91-98,1 0 1,0 0-1,-1-1 0,0 0 0,0 0 1,-8 4-1,11-7-28,0 1 0,0-1 1,0 0-1,-1 1 0,1-2 1,0 1-1,-1 0 0,1-1 0,0 1 1,-1-1-1,1 0 0,0 0 0,-1-1 1,-5 0-1,7 0-12,-1 0 0,1 0 1,-1 0-1,1 0 0,0 0 0,-1-1 1,1 1-1,0-1 0,0 1 0,0-1 1,0 0-1,0 0 0,0 0 0,0 0 0,1 0 1,-1-1-1,1 1 0,0 0 0,-2-4 1,1 0 2,0 1 1,1-1 0,-1 0 0,1 0 0,1 0 0,-1 0 0,1-11-1,5-42 5,-2 41-25,0 1 1,1-1-1,1 1 1,0 0-1,1 0 0,1 0 1,1 1-1,0 0 1,1 0-1,1 1 1,0 0-1,1 1 1,1 0-1,0 1 1,1 0-1,0 1 1,16-11-1,2 1-16,1 2 0,0 1 1,1 1-1,39-14 0,149-42 105,-206 69-158,-9 3-40,0 0-1,0 0 0,0 1 0,1-1 1,-1 1-1,0 1 0,1-1 1,-1 1-1,0 0 0,7 1 0,-12 0 7,0-1-1,0 0 1,-1 0-1,1 1 1,0-1-1,0 0 0,0 1 1,-1-1-1,1 1 1,0-1-1,-1 1 1,1-1-1,0 1 0,-1 0 1,1-1-1,0 1 1,-1 0-1,1-1 1,-1 1-1,0 0 1,1 1-1,3 19-3686,-3 11 555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1.714"/>
    </inkml:context>
    <inkml:brush xml:id="br0">
      <inkml:brushProperty name="width" value="0.05" units="cm"/>
      <inkml:brushProperty name="height" value="0.05" units="cm"/>
    </inkml:brush>
  </inkml:definitions>
  <inkml:trace contextRef="#ctx0" brushRef="#br0">426 654 3136,'0'-3'249,"0"0"1,0 0-1,1 1 0,-1-1 1,1 0-1,0 0 0,-1 0 1,1 1-1,0-1 0,1 0 0,1-4 1,-2 6-122,0 0 0,0 0 0,0-1-1,0 1 1,0 0 0,-1-1 0,1 1 0,0-1 0,-1 1 0,1-1 0,-1 1 0,0-1 0,1 1-1,-1-1 1,0 1 0,0-1 0,0 1 0,0-1 0,-1 0 0,1 1 0,0-1 0,0 1 0,-1-1-1,1 1 1,-1-1 0,0 1 0,1 0 0,-1-1 0,0 1 0,0-1 0,0 1 0,0 0 0,0 0-1,0 0 1,0 0 0,0 0 0,-2-1 0,-1-1-19,1 0 1,-1 1-1,-1 0 1,1 0-1,0 0 1,0 0-1,-1 1 0,1-1 1,-1 1-1,-7-1 1,2 2-101,1 0 0,0 1 1,0 0-1,0 1 0,0-1 0,1 2 1,-1-1-1,0 1 0,1 1 1,-1-1-1,1 1 0,-11 8 1,2-1-11,1 1 0,1 1 0,0 0 1,-21 24-1,11-7 64,1 0-1,2 1 1,-35 65 0,53-87-29,0 0 1,1 0 0,0 0 0,0 0 0,-2 13 0,5-17 37,-1-1-1,1 0 1,0 1 0,0-1 0,0 0-1,1 1 1,0-1 0,0 0 0,0 0-1,0 0 1,0 0 0,1 0-1,0 0 1,3 6 0,-4-8-21,0-1 0,1 1 0,-1-1 0,0 0 0,1 0 0,-1 1-1,1-1 1,-1 0 0,1 0 0,-1 0 0,1-1 0,0 1 0,-1 0 0,1 0 0,0-1 0,0 1 0,0-1 0,-1 0 0,1 0 0,0 1 0,0-1 0,0 0 0,0 0-1,3-1 1,4-1 172,-1 0 0,1 0-1,16-7 1,-21 7-195,14-5 113,0-1 0,-1 0 0,1-1 0,-2-1 0,1-1 0,26-23-1,-14 5-5,0-1-1,-2-2 1,-1-1-1,26-45 0,-23 28 31,-2-1 0,35-94 0,-50 112-137,-3-1 0,0 0-1,-2 0 1,-2-1 0,2-58 0,-6 80-121,-2 0 0,1 0 1,-2-1-1,0 1 0,0 0 1,-2 1-1,-4-14 0,8 25 79,0 0 0,0 0 0,0 1-1,-1-1 1,1 0 0,0 0-1,0 1 1,-1-1 0,1 0-1,-1 1 1,1-1 0,-1 1 0,1-1-1,-1 0 1,1 1 0,-1-1-1,1 1 1,-1-1 0,1 1 0,-1 0-1,0-1 1,1 1 0,-1 0-1,0-1 1,0 1 0,1 0-1,-1 0 1,0 0 0,1-1 0,-1 1-1,0 0 1,0 0 0,0 0-1,1 0 1,-1 0 0,0 0-1,0 1 1,1-1 0,-1 0 0,0 0-1,1 0 1,-1 1 0,0-1-1,1 0 1,-1 1 0,0-1 0,1 1-1,-1-1 1,0 1 0,-4 4-40,0 0 1,0 0-1,0 0 0,-5 9 1,5-8 33,-10 14-73,1 0 0,1 1 0,1 1 0,1 0 0,0 1 0,2 0 0,1 1 0,-6 25 0,5-8 173,3 1 1,-3 57 0,9-75-43,0-1 0,2 1-1,1 0 1,1 0 0,12 41 0,-10-49 32,-1-1 0,2 1 0,0-1 0,1-1 1,13 20-1,-18-30-10,1 0 1,-1 0-1,1 0 1,0-1 0,0 1-1,0-1 1,0 0-1,0 0 1,7 2-1,-8-3 4,0-1 0,0 0 0,0-1 0,0 1 0,0 0 0,0-1-1,0 0 1,0 1 0,1-1 0,-1-1 0,0 1 0,0 0-1,0-1 1,0 1 0,0-1 0,4-2 0,-1 1 17,0-1 1,-1-1 0,1 1-1,-1-1 1,0 0-1,0 0 1,0 0 0,-1-1-1,1 1 1,-1-1-1,0 0 1,6-11 0,2-6 95,18-44 0,-29 65-174,57-149-205,-62 174-160,0 34 1,3-40 332,1-17 28,-3 117 3,4-102-17,0 0 0,1 0-1,1 0 1,1 0-1,7 21 1,-9-33 46,0 1 1,0-1-1,0 1 0,1-1 1,0 0-1,0 1 0,0-1 1,0-1-1,0 1 0,1 0 1,0-1-1,7 6 0,-7-7 17,-1 0 0,1-1 0,0 1 0,0-1 0,0 1 0,0-1 0,0 0-1,0-1 1,0 1 0,0-1 0,1 1 0,-1-1 0,0-1 0,0 1 0,0-1 0,6-1-1,9-3 46,-1 0-1,0-2 1,-1 0-1,0-1 1,0 0-1,0-2 0,-1 0 1,22-18-1,-15 6-26,-1 0 0,-1-2-1,-1 0 1,17-28 0,61-113 40,-92 155-103,26-46-281,-29 54-87,-2 7 186,-2 11 47,1-12 56,-5 58 71,-3 0 0,-23 88-1,17-105 248,-1-1 0,-43 83 0,58-127-227,0 1 0,0-1 0,0 0 0,0 0 0,0 1 0,0-1 0,-1 0 0,1 0 0,0 1 0,0-1 0,0 0 0,0 0 0,-1 0 0,1 1 0,0-1 0,0 0 0,0 0 0,-1 0 0,1 0 0,0 0 0,0 1 0,-1-1 0,1 0 0,0 0 0,0 0 0,-1 0 0,1 0 0,0 0 0,0 0 0,-1 0 0,1 0 0,-1 0 0,-4-8 310,-1-21-180,4 5-221,1 0 103,-2 0 0,0 0 0,-11-33 0,13 50-633,6 20 231,3 6 204,-1-8 154,0-1-1,0 1 1,2-1 0,-1-1-1,1 1 1,1-1 0,-1-1-1,1 0 1,1 0 0,0-1-1,17 8 1,-20-10 58,0-2-1,0 1 0,1-1 1,-1 0-1,1-1 1,0 0-1,0 0 1,0-1-1,0 0 1,0-1-1,0 0 1,0 0-1,0-1 1,0 0-1,0 0 1,-1-1-1,1-1 1,0 1-1,-1-1 1,1-1-1,11-6 1,7-8 11,-1-1 0,-1-2 1,40-41-1,55-81 69,-28 32-265,-88 106 118,1 0 0,0 0 1,0 0-1,0 1 0,0 0 0,1 0 0,6-4 0,-9 7-2,-1 0 0,0 0 0,1 1 0,-1-1-1,0 1 1,1-1 0,-1 1 0,1 0 0,-1 0 0,1 0 0,-1 0 0,1 0 0,-1 1 0,0-1 0,1 1 0,-1 0 0,0-1-1,1 1 1,-1 0 0,0 0 0,0 1 0,3 1 0,5 4-30,-1 0 0,1 1-1,-2 0 1,1 1 0,9 12 0,35 53 272,-45-62-122,3 1 175,-10-13-258,-1 0 1,0 0-1,0 0 1,0 0-1,0 0 0,0 0 1,1-1-1,-1 1 1,0 0-1,0 0 1,0 0-1,0 0 1,0 0-1,0-1 1,0 1-1,1 0 0,-1 0 1,0 0-1,0-1 1,0 1-1,0 0 1,0 0-1,0 0 1,0 0-1,0-1 1,0 1-1,0 0 0,0 0 1,0 0-1,0-1 1,0 1-1,0 0 1,0 0-1,0 0 1,-1 0-1,1-1 1,0 1-1,0 0 0,0 0 1,0 0-1,-1-4 49,0 0-1,0 0 1,-1 1-1,1-1 0,-1 0 1,-4-5-1,-1 0-58,-1 2-1,1-1 1,-1 1-1,-1 0 0,0 1 1,0 0-1,0 0 1,0 1-1,-11-4 0,12 6-12,-1 0-1,1 1 0,-1 0 0,0 1 1,1 0-1,-1 0 0,0 1 1,0 0-1,0 0 0,1 1 0,-1 0 1,0 1-1,1 0 0,-1 0 1,1 1-1,0 0 0,-1 1 0,-8 4 1,1 2-33,0 0 0,1 0 0,0 2 0,0 0 0,1 1-1,1 0 1,-17 21 0,21-21-13,-1 0-1,1 0 0,-13 27 1,19-33 55,0 1 1,1 0-1,-1 0 1,1 0-1,1 0 1,0 0-1,0 0 0,0 0 1,1 10-1,1-14 9,-1 0-1,1 0 0,-1-1 0,1 1 0,0 0 1,1-1-1,-1 1 0,1-1 0,-1 0 0,1 1 1,0-1-1,0 0 0,0 0 0,1 0 0,-1 0 1,1-1-1,0 1 0,0-1 0,-1 1 0,6 2 1,3 1 47,1 0 0,0-1 1,0 0-1,17 5 0,-25-9-49,25 6 106,0-1-1,0-1 1,0-2 0,1 0 0,-1-2 0,1-2 0,-1-1-1,49-8 1,-63 7-54,0-1-1,-1 0 0,1-1 1,-1-1-1,-1 0 0,26-15 0,-21 9-19,0-1 0,-1-1-1,-1-1 1,17-17 0,6-16 36,-2-1 1,43-74-1,-75 114-55,20-29-1,-9 13-71,18-36-1,-9 8-385,-30 70 22,-11 23 333,2 0 0,2 1 0,-12 67 0,19-79 162,-2 39 1,7-58-57,0 1 1,0-1 0,1 1 0,0-1-1,1 0 1,0 0 0,6 15 0,-8-23-3,1 0 0,0 0 1,0 0-1,0 0 0,1 0 1,-1 0-1,0-1 0,1 1 1,-1 0-1,1-1 0,0 1 1,-1-1-1,1 1 0,0-1 1,0 0-1,0 0 0,0 0 1,2 1-1,0-1 16,-1 0 0,0-1 0,1 1-1,-1-1 1,0 0 0,1 0 0,-1 0 0,1 0 0,-1 0-1,6-2 1,2-1 54,-1-1 1,0 0-1,-1 0 0,1-1 0,-1 0 0,13-9 1,-8 2-41,-1 0 0,0 0 0,-1-1 0,0-1 0,-1 0 0,-1 0 1,0-1-1,14-29 0,-6 4-90,-2 0-1,17-62 1,-30 91 14,3-11-304,-5 19 131,-2 13 40,-6 28 89,3 1 1,1-1 0,3 72-1,2-98 67,0-1 0,1 0 1,0 0-1,0 0 0,10 20 0,-11-27 28,0 1 0,0-1 0,1 0 0,-1 0 0,1 0 0,0-1-1,0 1 1,1-1 0,-1 1 0,1-1 0,0 0 0,-1 0 0,1-1 0,1 1 0,-1-1 0,8 3 0,-9-4 10,1 0-1,-1-1 1,1 0-1,-1 0 1,1 0-1,-1 0 1,1 0 0,-1-1-1,1 0 1,-1 1-1,0-1 1,1-1-1,-1 1 1,0 0 0,5-4-1,1 0 21,-1 0-1,1-1 0,-1-1 1,8-8-1,12-14 26,0-2-1,35-54 1,34-72 279,-64 99-382,33-53-229,-57 98 79,-7 13-78,-7 18-161,0-2 453,-37 168-210,0 0 133,30-143 133,-32 79 1,42-117-51,1 0 1,-1 1 0,0-1 0,0 0 0,0 0 0,-1 0 0,1 0 0,-1-1-1,1 1 1,-1-1 0,0 1 0,0-1 0,0 0 0,0 0 0,0 0-1,0-1 1,-1 1 0,-4 1 0,5-3-12,-1 1 0,1-1 1,-1 0-1,1 0 0,0 0 0,-1 0 0,1-1 0,0 0 1,-1 1-1,1-1 0,0 0 0,0-1 0,0 1 1,0 0-1,0-1 0,0 0 0,0 0 0,0 0 1,0 0-1,-3-4 0,-2-2-27,1 1-1,0-1 1,0-1 0,1 0-1,0 0 1,1 0 0,-6-13-1,11 21-5,-7-17-489,7 18 483,0-1-1,0 1 1,0 0 0,0 0 0,0 0 0,0 0-1,0 0 1,0 0 0,0 0 0,0 0 0,0 0-1,0-1 1,0 1 0,0 0 0,1 0 0,-1 0-1,0 0 1,0 0 0,0 0 0,0 0 0,0 0-1,0 0 1,0 0 0,0 0 0,0 0 0,0-1-1,0 1 1,0 0 0,1 0 0,-1 0 0,0 0-1,0 0 1,0 0 0,0 0 0,0 0 0,0 0-1,0 0 1,0 0 0,0 0 0,1 0 0,-1 0-1,0 0 1,0 0 0,0 0 0,10 5-148,3 3 170,0 0 0,1 0 0,0-2 0,0 0 0,16 4 0,-11-5 30,0 0 0,0-2 0,0 0 0,0-2 0,1 0 0,31-2 0,-39 0-12,0-1-1,0 0 1,0-1 0,-1 0 0,1-1 0,-1 0 0,1-1 0,-1 0 0,-1-1 0,1 0 0,17-14 0,-11 5-17,-2-1 0,0 0 0,0-2-1,-2 1 1,0-2 0,16-31 0,49-126 69,-54 114-52,11-10-14,-27 57-113,10-11-556,-12 73-209,-5 212 943,-4-117 93,3-133-137,-1 0 0,0 0-1,-4 17 1,4-22 0,-1 0 0,1 0 0,-1 1 0,0-1 0,0 0-1,0-1 1,0 1 0,-1 0 0,1-1 0,-4 5 0,2-6-5,1 0 0,-1 0 1,0 0-1,0-1 0,1 1 1,-1-1-1,0 0 0,0 0 0,0 0 1,0-1-1,0 1 0,-6-1 1,-7 1 38,-29-4 1,39 2-131,-1 0 1,1 1-1,0-1 1,0 2-1,0-1 1,-1 1-1,1 0 1,0 0-1,-8 3 1,15-4 52,0 0 0,0 0 0,0 0 0,0 1 0,-1-1 0,1 0 0,0 0 0,0 0 0,0 0 0,0 0 1,0 0-1,0 1 0,0-1 0,0 0 0,-1 0 0,1 0 0,0 0 0,0 0 0,0 1 0,0-1 0,0 0 0,0 0 0,0 0 0,0 0 0,0 1 0,0-1 0,0 0 0,0 0 1,0 0-1,0 0 0,0 1 0,0-1 0,1 0 0,-1 0 0,0 0 0,0 0 0,0 0 0,0 1 0,0-1 0,7 9 42,12 5 40,-9-8-92,1 0 1,-1-1-1,1 0 0,0-1 0,0 0 1,1-1-1,19 3 0,-5-3 63,-1-1 0,39-2 0,-25-3 28,0-2 1,-1-1-1,1-2 1,-2-2-1,1-1 1,62-29-1,-87 33-65,1 0-1,-1-1 0,0-1 1,0 0-1,-1 0 0,-1-2 1,1 1-1,-2-1 1,1-1-1,-2 0 0,0 0 1,0-1-1,-1 0 0,0-1 1,-1 0-1,-1 0 1,-1 0-1,1-1 0,-2 1 1,0-1-1,-1-1 0,-1 1 1,0 0-1,-1-28 1,-1 36-43,0 0 0,-1 0 0,0 0 0,-1 0 0,1 0 0,-1 0 0,-1 0 0,-4-9 0,6 14 17,-1-1 0,1 1-1,-1 0 1,1 0-1,-1 0 1,0 1-1,0-1 1,0 0-1,0 1 1,0-1 0,0 1-1,0 0 1,0-1-1,-1 1 1,1 0-1,0 0 1,-1 1 0,1-1-1,-1 0 1,1 1-1,-1 0 1,1-1-1,-1 1 1,1 0 0,-1 0-1,1 1 1,-4 0-1,-3 1-5,-1 0 0,1 1-1,0 0 1,0 0 0,1 1 0,-1 1-1,1-1 1,0 1 0,0 1 0,-12 10-1,6-3-8,0 0 0,1 1 0,0 1 0,-15 22 0,21-26 8,0 0 0,1 1 0,0 0 0,1 0 0,0 0 0,-5 24 1,9-30 21,0-1 1,0 1 0,1-1 0,0 1 0,0-1 0,0 0 0,0 1-1,1-1 1,0 1 0,0-1 0,1 0 0,0 1 0,0-1 0,0 0-1,0 0 1,1 0 0,-1-1 0,7 9 0,-4-8 11,1 1 0,-1-1 1,1 0-1,0 0 0,0-1 0,1 0 0,12 6 1,52 18 239,-69-28-243,11 4 28,0-1 1,0-1 0,1 0-1,-1-1 1,1 0 0,-1-1 0,1-1-1,-1 0 1,0 0 0,25-7-1,9-6-36,72-31-1,-87 32 26,37-16 75,76-45 0,-101 48-106,-1-2 0,62-54 0,-92 70 3,-1 1 0,0-2 0,-1 1 0,11-18 0,-22 30 0,1 0 0,-1-1 0,0 1 0,1-1-1,-1 0 1,0 1 0,1-1 0,-1 1 0,0-1 0,0 1-1,0-1 1,0 0 0,0 1 0,0-1 0,0 1 0,0-2-1,0 2-1,0-1 0,0 1 0,0 0 0,0 0 0,0 0-1,-1-1 1,1 1 0,0 0 0,0 0 0,0 0 0,-1-1-1,1 1 1,0 0 0,0 0 0,-1 0 0,1 0 0,0 0-1,0 0 1,-1-1 0,1 1 0,0 0 0,0 0 0,-1 0-1,1 0 1,-18 3-143,9 0 106,1 1 0,0 0 0,0 0 0,-11 8 0,3-1-1,-24 15 29,1 2 1,-36 34-1,55-43-35,0 1 0,1 0 0,1 2 0,-27 43 1,40-57 39,1 0 0,-1 0 1,2 1-1,-1-1 0,-2 13 0,5-18 16,1-1-1,-1 1 0,1 0 1,0-1-1,0 1 0,0 0 1,0 0-1,1-1 0,-1 1 1,1 0-1,-1-1 0,1 1 0,0 0 1,0-1-1,0 1 0,0-1 1,1 1-1,-1-1 0,1 0 1,-1 1-1,5 3 0,-2-3 14,0 0-1,0 0 0,0 0 0,1 0 1,-1-1-1,1 0 0,0 0 0,0 0 1,0 0-1,0-1 0,0 1 0,0-1 1,0-1-1,0 1 0,8-1 0,-3 0 17,0-1-1,1 0 0,-1 0 0,1-1 1,-1 0-1,18-7 0,-18 5 0,0-1-1,0 0 0,-1 0 1,1-1-1,-1 0 0,-1 0 1,1-1-1,7-9 0,-1-1 20,0-2 0,-2 0 0,17-32 0,28-67 19,45-161 47,-55 101-128,-38 131-38,6-88 0,-15 106-53,-1 29 89,0 0-1,0 0 0,0 0 0,0-1 1,0 1-1,0 0 0,0 0 1,0 0-1,0-1 0,0 1 0,0 0 1,0 0-1,0 0 0,0-1 1,0 1-1,0 0 0,0 0 0,0 0 1,0 0-1,-1-1 0,1 1 1,0 0-1,0 0 0,0 0 0,0 0 1,0-1-1,0 1 0,-1 0 1,1 0-1,0 0 0,0 0 0,0 0 1,0 0-1,0 0 0,-1 0 1,1-1-1,0 1 0,0 0 0,0 0 1,-1 0-1,1 0 0,0 0 1,0 0-1,0 0 0,-1 0 0,1 0 1,0 0-1,0 0 0,0 0 0,0 0 1,-1 0-1,1 0 0,0 1 1,0-1-1,0 0 0,-1 0 0,1 0 1,0 0-1,0 0 0,0 0 1,0 0-1,-1 1 0,-8 12-247,-4 14 115,3 0 0,0 1 0,-7 32 0,9-23 106,1 0 1,2 0-1,-1 38 1,12 110 156,-3-157-66,0 0 0,2 0-1,1 0 1,1 0 0,2-1-1,0 0 1,20 37 0,-25-58-287,0 1 1,0-1-1,1 1 0,0-1 1,0-1-1,0 1 1,8 5-1,-7-6-813,1-1-1,0 1 1,12 4-1,-16-7 542,0-1-1,-1 0 1,1 0 0,0 0-1,0 0 1,0 0 0,0-1-1,0 1 1,0-1 0,0 0-1,0 0 1,0 0 0,0 0-1,0-1 1,0 1 0,0-1-1,0 0 1,0 0 0,-1 0-1,7-3 1,24-11-4127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2.227"/>
    </inkml:context>
    <inkml:brush xml:id="br0">
      <inkml:brushProperty name="width" value="0.05" units="cm"/>
      <inkml:brushProperty name="height" value="0.05" units="cm"/>
    </inkml:brush>
  </inkml:definitions>
  <inkml:trace contextRef="#ctx0" brushRef="#br0">205 72 8480,'-67'-38'3840,"10"26"-3360,34 3-512,9 9-96,-5-9 128,5 9 0,3-3-256,11 6 128,16 1-1632,7 10 960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2.025"/>
    </inkml:context>
    <inkml:brush xml:id="br0">
      <inkml:brushProperty name="width" value="0.05" units="cm"/>
      <inkml:brushProperty name="height" value="0.05" units="cm"/>
      <inkml:brushProperty name="color" value="#004F8B"/>
    </inkml:brush>
  </inkml:definitions>
  <inkml:trace contextRef="#ctx0" brushRef="#br0">5 60 5728,'-5'-16'2592,"19"7"-2240,-1 3 1408,13 6-1024,43-9 1184,7 9-1088,37-8 416,-5 8-736,35-8-288,-9 8-128,16-4 32,-16 4-64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4.991"/>
    </inkml:context>
    <inkml:brush xml:id="br0">
      <inkml:brushProperty name="width" value="0.05" units="cm"/>
      <inkml:brushProperty name="height" value="0.05" units="cm"/>
    </inkml:brush>
  </inkml:definitions>
  <inkml:trace contextRef="#ctx0" brushRef="#br0">15 1078 3488,'-11'7'1115,"10"-7"-1023,1 1 0,-1 0 0,1-1 0,0 1 1,0 0-1,-1 0 0,1-1 0,0 1 1,0 0-1,0 0 0,0-1 0,-1 1 0,1 0 1,0 0-1,1-1 0,-1 1 0,0 0 0,0 0 1,0-1-1,0 1 0,1 0 0,-1 0 1,1 0-1,2 1 254,0-1 0,0 0 0,0 0 0,1-1 1,-1 1-1,0-1 0,1 1 0,-1-1 0,0 0 1,7-1-1,1 0 51,1-1 1,-1 0 0,1 0-1,-1-1 1,0-1 0,0 0-1,0 0 1,-1-1 0,11-7-1,-7 3-80,-1-1 0,-1 0 0,0 0-1,0-1 1,18-23 0,-11 8-31,-1 0 1,16-31-1,23-57 568,-46 90-557,39-97 568,-48 115-834,5-10 19,-4 9-186,0 0 0,-1 0-1,1 0 1,-1-1 0,1-12-1,-3 19-145,0 19-561,-6 112 834,-27 158 0,26-241 96,-7 36 238,11-73-188,0 1 0,0-1 0,-1 0 0,0 0 0,-9 14 0,12-22-112,0-1 0,0 0 0,0 0 0,0 0 0,0-1 0,0 1 0,0 0 0,0 0 0,0 0 0,-1-1 0,1 1 0,0-1 0,0 1 0,-1-1 0,1 1 0,0-1 0,-1 0 0,1 0 0,0 1 0,-1-1 0,1 0 0,0 0 0,-1 0 0,1-1 0,-1 1 0,1 0 0,0 0 0,-1-1 0,1 1 0,-2-2 0,-2 0 0,0 0 0,0-1 0,0 1 0,1-1 0,-1 0 0,-4-5-1,-4-3 0,1 0 0,0-1 0,1-1 0,1 0 0,-18-27 0,22 29-83,-2-4-45,8 14 99,0 1 1,0-1-1,0 1 1,0 0-1,0-1 1,0 1-1,0-1 1,1 1-1,-1 0 1,0-1-1,0 1 1,0 0-1,1-1 0,-1 1 1,0 0-1,0-1 1,1 1-1,-1 0 1,0-1-1,0 1 1,1 0-1,-1 0 1,1-1-1,-1 1 1,0 0-1,1 0 1,-1 0-1,0 0 1,1 0-1,-1-1 1,1 1-1,-1 0 1,0 0-1,1 0 1,-1 0-1,1 0 1,19-3-50,-1 1 0,1 1 0,24 1 0,-25 1 65,1-1 1,-1-1-1,37-7 0,-26-1 41,0-1-1,0-1 1,-2-2-1,1 0 1,39-28-1,123-103 253,-164 122-262,-2-2 0,0-1-1,-1 0 1,-2-2-1,-1-1 1,-1 0 0,-1-1-1,-1-2 1,17-42-1,-11 5-97,27-137 0,-11 22-285,-38 175 233,-3 9 8,-2 16-23,-32 139-175,22-88 250,-29 87 0,-25 16-136,37-96 202,-9 20 84,-63 181 794,99-263-661,3-13-221,0 1 0,0-1 0,0 0 0,0 0 0,0 0 0,0 1 0,0-1 1,0 0-1,1 0 0,-1 1 0,0-1 0,0 0 0,0 0 0,0 0 0,0 1 0,0-1 0,0 0 1,1 0-1,-1 0 0,0 0 0,0 1 0,0-1 0,0 0 0,1 0 0,-1 0 0,0 0 0,0 0 1,1 1-1,0-2 19,1 1 0,-1 0 1,0-1-1,1 1 0,-1-1 1,1 0-1,-1 1 0,0-1 1,0 0-1,1 0 0,-1 0 1,0 0-1,0 0 0,0 0 1,0 0-1,1-2 0,19-20 135,26-41 0,-17 23-184,3-3-36,56-71-381,-86 112 390,-1 0 0,1 0 0,-1 0 0,1 1 0,0-1 0,0 1 0,5-3 0,-7 5 34,0-1 0,-1 1 0,1 0 0,0-1 1,0 1-1,-1 0 0,1 0 0,0 0 0,0 0 0,0 0 0,-1 0 0,1 0 0,0 0 0,0 0 0,0 0 0,0 0 1,-1 1-1,1-1 0,0 0 0,0 0 0,-1 1 0,1-1 0,0 1 0,-1-1 0,1 1 0,0-1 0,-1 1 1,1-1-1,-1 1 0,1-1 0,0 1 0,-1 0 0,1-1 0,-1 1 0,0 0 0,1-1 0,-1 2 0,3 3-6,-1 0 0,-1-1-1,1 1 1,-1 0-1,0 0 1,0 0-1,0 0 1,0 0 0,-1 1-1,0 5 1,1 20-50,2-5 38,9 57 134,-11-79-82,0 0 0,1 0 1,-1 0-1,1 0 1,0 0-1,4 5 0,-5-7 0,0 0-1,0 0 0,1-1 0,-1 1 1,1 0-1,0-1 0,-1 0 0,1 1 0,0-1 1,0 0-1,0 0 0,0 0 0,0 0 1,0 0-1,3 1 0,-1-2 12,0 0 1,-1 0-1,1 0 0,0 0 1,-1 0-1,1-1 1,0 1-1,-1-1 0,1 0 1,0 0-1,5-3 0,4-2 34,20-13 0,-22 12-33,158-105 434,-139 89-435,-1-2-1,-1-1 1,31-38 0,-51 51-223,-9 8 59,-8 5-37,1 4 130,0 0 0,0 0 0,0 1 0,1 0 1,0 0-1,0 1 0,0-1 0,0 2 0,1-1 0,-9 13 1,5-6 6,2 0 0,-1 0 0,2 1 1,0 0-1,-7 21 0,12-28 28,0-1 0,0 1 0,1-1 1,0 1-1,1 0 0,-1 0 0,1-1 0,1 1 0,-1 0 0,1 0 0,0-1 0,1 1 0,3 9 0,-4-12 17,1-1 0,-1 1 1,1-1-1,0 0 0,0 1 0,0-1 0,0 0 1,1 0-1,-1-1 0,1 1 0,0 0 0,0-1 1,0 0-1,0 1 0,0-1 0,0-1 1,1 1-1,-1 0 0,1-1 0,-1 1 0,1-1 1,0 0-1,-1-1 0,1 1 0,5 0 0,-1-1 21,-1 0-1,0 0 0,0 0 0,0-1 1,0 0-1,-1-1 0,1 0 1,0 0-1,0 0 0,-1-1 0,0 0 1,1 0-1,-1 0 0,6-5 0,-5 2-5,0 0-1,-1 0 0,1 0 0,-1-1 0,-1 0 0,1 0 0,-1-1 0,0 0 0,-1 0 1,5-12-1,-6 13-17,0 0 1,-1 0-1,0 0 1,-1-1-1,0 1 1,0-1-1,0 1 1,-1-14-1,-1 15-18,1 1 0,-1 0-1,0-1 1,-1 1 0,1 0 0,-1 0-1,0 0 1,0 0 0,-1 0-1,1 0 1,-1 1 0,-4-6-1,5 8 0,0 1 0,0-1-1,0 0 1,0 1 0,0-1-1,0 1 1,0 0 0,-1 0-1,1 0 1,0 0-1,-1 0 1,1 0 0,-1 1-1,1-1 1,-4 1 0,-2-1-31,0 1 1,-16 1-1,18-1-5,0 1-1,1 0 0,-1 0 0,0 0 0,1 1 1,-1 0-1,1 0 0,-1 0 0,1 1 1,0-1-1,-5 5 0,9-7 39,1 1 0,-1-1 1,0 1-1,1-1 0,-1 1 0,0-1 0,1 1 1,-1 0-1,1 0 0,-1-1 0,1 1 0,-1 0 1,1 0-1,-1-1 0,1 1 0,0 0 0,-1 0 1,1 0-1,0 0 0,0 0 0,0-1 0,0 1 1,-1 2-1,2-2 2,-1 0-1,1 1 1,-1-1 0,1 0 0,-1 0-1,1 1 1,-1-1 0,1 0 0,0 0-1,0 0 1,0 0 0,0 0 0,2 2-1,1 0 9,0 1-1,0-1 1,1 0 0,0-1-1,0 1 1,0-1-1,5 2 1,0-1 34,-1-1 0,0-1 0,1 1 0,-1-2 0,1 1-1,-1-1 1,1-1 0,-1 0 0,1 0 0,-1-1 0,0 0 0,1-1 0,12-4 0,10-8-32,-1 0 0,42-27 1,8-5 45,-72 42-35,-7 3-33,0 1-1,-1 0 1,1-1-1,0 1 0,1 0 1,-1 0-1,0 1 0,0-1 1,0 0-1,0 1 0,1-1 1,-1 1-1,4 0 0,-5 0 2,-1 1-1,0 0 1,1 0-1,-1 0 1,0 0-1,0-1 1,0 1-1,0 0 1,0 0-1,0 0 0,0 0 1,0 0-1,0-1 1,0 1-1,0 0 1,0 0-1,-1 0 1,1 0-1,-1 1 1,-10 30-170,-8 30 150,16-49 42,-5 23 40,1-1 0,-4 73 0,11-104-3,0 0 0,0 0 0,1 0 0,-1 0-1,1 0 1,0 0 0,2 5 0,-2-9-26,-1 1 0,0 0-1,1 0 1,-1 0 0,1-1 0,-1 1 0,1 0 0,-1 0 0,1-1-1,0 1 1,-1 0 0,1-1 0,0 1 0,-1-1 0,1 1 0,0-1-1,0 1 1,0-1 0,0 0 0,-1 1 0,1-1 0,0 0 0,0 0-1,0 1 1,0-1 0,0 0 0,0 0 0,0 0 0,0 0 0,-1 0-1,1 0 1,0-1 0,0 1 0,0 0 0,1-1 0,7-3 32,-1 0 1,0-1 0,-1 0 0,1-1 0,-1 0 0,0 0 0,0 0-1,7-10 1,0 2 11,120-128 302,-15 15-702,-117 124 311,0 1-35,0 1 0,0-1 0,-1 0 0,1 1 0,0-1 0,0 1 0,5-3 0,-7 4 48,1 0-1,-1 0 1,1 0 0,0 0 0,-1 0 0,1 0 0,0 0 0,-1 0 0,1 1-1,0-1 1,-1 0 0,1 0 0,0 0 0,-1 1 0,1-1 0,-1 0 0,1 1-1,-1-1 1,1 1 0,-1-1 0,1 0 0,-1 1 0,1-1 0,-1 1-1,1-1 1,-1 1 0,0 0 0,1-1 0,-1 1 0,0-1 0,0 1 0,1 0-1,-1 0 1,3 6-11,-1-1-1,0 1 1,0 0-1,-1 0 1,0 0-1,0 9 0,2 9 21,2 6 75,1-1-1,2-1 1,1 1-1,14 33 1,-21-61-29,-1 1 0,0-1 0,1 1 0,0-1-1,-1 0 1,1 0 0,0 1 0,0-1 0,4 2 0,-5-3-27,-1-1-1,1 1 1,0-1 0,0 0-1,-1 1 1,1-1 0,0 0-1,0 0 1,0 0 0,0 1-1,0-1 1,-1 0 0,1 0 0,0 0-1,0-1 1,0 1 0,0 0-1,-1 0 1,1 0 0,0-1-1,0 1 1,0 0 0,-1-1 0,1 1-1,0 0 1,0-1 0,-1 1-1,1-1 1,0 1 0,-1-1-1,1 0 1,-1 1 0,1-1 0,0 0-1,0 0 1,4-8 30,1-1 0,-1 0-1,-1 0 1,0 0 0,0 0 0,2-11 0,-3 8-2,32-123 198,-18 67-358,-16 64 56,0 1-1,0 0 0,1-1 1,-1 1-1,1 0 0,4-7 1,-5 10 42,0 0 1,0-1 0,0 1-1,0 0 1,1 0-1,-1 1 1,0-1 0,0 0-1,1 0 1,-1 1 0,0-1-1,1 0 1,-1 1-1,0-1 1,1 1 0,-1 0-1,1-1 1,-1 1 0,1 0-1,-1 0 1,1 0-1,-1 0 1,3 1 0,111 19-219,-50-8 342,131 25 458,-178-33-624,21 6 1,-5 6-4316,-19-5 926,-14-10 3044,-1 0 1,1 0 0,-1 0-1,0 0 1,1 0 0,-1-1-1,0 1 1,1 0 0,-1 0-1,0 0 1,0 0-1,0 0 1,0 0 0,0 0-1,0 0 1,0 0 0,0 1-1,-5 16-4230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7.075"/>
    </inkml:context>
    <inkml:brush xml:id="br0">
      <inkml:brushProperty name="width" value="0.05" units="cm"/>
      <inkml:brushProperty name="height" value="0.05" units="cm"/>
    </inkml:brush>
  </inkml:definitions>
  <inkml:trace contextRef="#ctx0" brushRef="#br0">0 1142 2912,'0'0'923,"0"0"-858,0 1 1,0-1-1,0 0 1,0 0-1,0 0 1,0 1 0,0-1-1,0 0 1,0 0-1,0 1 1,1-1-1,-1 0 1,0 0-1,0 0 1,0 0 0,0 1-1,0-1 1,0 0-1,1 0 1,-1 0-1,0 0 1,0 0 0,0 1-1,0-1 1,1 0-1,-1 0 1,0 0-1,0 0 1,0 0 0,1 0-1,-1 0 1,0 0-1,1 0 1,6-1 518,0-1-1,0 1 1,0-2 0,0 1 0,0-1 0,-1 0-1,1-1 1,11-7 0,-15 9-393,25-18 569,0-1 0,-2-2 0,29-31 0,-32 31-504,5-2 20,1 1 0,1 1 0,33-19-1,-4 3 14,-2 0 50,-2-2 1,61-59-1,-91 72-262,-1-1 0,-1 0-1,-1-2 1,-2 0 0,-1-2-1,-2 0 1,23-62 0,-35 81-139,-1 1-1,5-26 1,-9 39 48,0-1 0,1 1 1,-1-1-1,0 1 0,0-1 0,0 1 0,0-1 0,0 1 0,0-1 1,0 1-1,0-1 0,0 1 0,0-1 0,0 1 0,-1-1 0,1 1 1,0-1-1,0 1 0,0-1 0,-1 0 0,-6 5-249,-10 18-19,16-21 281,-185 257-293,147-209 191,-38 64 0,60-84 140,2 0 0,1 1 0,-20 60 0,32-84 10,-2 6 18,1 1 0,-3 24 1,5-33-20,1-1 0,0 1 0,0-1 0,0 1 0,1-1 1,-1 1-1,1-1 0,0 1 0,0-1 0,0 0 0,0 1 0,1-1 1,0 0-1,-1 0 0,4 4 0,-3-5-7,-1-1 0,0 0-1,1 1 1,-1-1 0,1 0 0,0 0 0,-1 0-1,1 0 1,0-1 0,0 1 0,0 0 0,0-1-1,-1 1 1,1-1 0,0 0 0,0 0-1,0 1 1,0-1 0,0 0 0,0-1 0,0 1-1,0 0 1,0 0 0,0-1 0,2 0-1,8-3 133,-1 0 0,0-1 0,12-6-1,-14 6-106,31-17 152,-1-2 0,-2-2 0,43-37 0,-44 31-205,-2-2 0,-2-1 0,39-54 0,-39 47-2,93-123 51,31-41-115,-149 197 60,138-182-58,-142 187 17,-1 0-1,1 0 0,-1 0 0,1-1 1,-1 1-1,0 0 0,-1-1 0,2-5 1,-3 10 30,0-1 0,0 1 0,0 0 0,0 0-1,0-1 1,0 1 0,0 0 0,0 0 0,0 0 0,0-1 0,0 1 0,0 0 0,0 0 0,0 0 0,0-1 0,0 1 0,0 0 0,0 0 0,0 0 0,-1 0 0,1-1-1,0 1 1,0 0 0,0 0 0,0 0 0,0 0 0,-1 0 0,1-1 0,0 1 0,0 0 0,0 0 0,-1 0 0,1 0 0,0 0 0,0 0 0,0 0 0,-1 0 0,1 0-1,0 0 1,0 0 0,0 0 0,-1 0 0,1 0 0,-13 6-170,10-4 156,-6 4-19,0 0-1,1 1 0,0 0 0,-12 14 0,-2 6-15,-34 59 0,-11 38-27,-140 329 162,142-237 758,61-194 64,13-39-141,-1-1-611,3-2-86,0 0 0,0 1 0,2 0 0,1 1 0,30-32 0,-28 33-124,-8 9-31,-1 1 1,1 0-1,0 0 1,1 0-1,0 1 1,0 0-1,11-5 1,-19 11 71,-1-1-1,1 1 1,0-1-1,0 1 1,0 0-1,-1 0 1,1 0-1,0-1 1,0 1-1,0 0 1,-1 0 0,1 0-1,0 0 1,0 0-1,0 0 1,0 0-1,-1 1 1,1-1-1,0 0 1,0 0-1,-1 1 1,1-1-1,0 0 1,0 1 0,0 0-1,0 0-12,0 1 1,0 0-1,0-1 1,0 1-1,0-1 1,-1 1-1,1 0 0,-1 0 1,1 2-1,6 14 1,-2-7 65,2 0 0,0 0 1,0-1-1,1 0 0,0 0 0,0-1 1,1 0-1,1-1 0,0 0 0,0 0 1,12 7-1,-12-10 16,0 0 0,0 0 0,0-1-1,0 0 1,1-1 0,0 0 0,-1-1 0,1 0 0,0-1 0,0 0-1,0-1 1,0 0 0,14-2 0,-4-1 32,0-2 1,-1 0-1,0-2 0,27-11 1,74-46 396,-114 59-483,0 0 0,0 0 0,-1-1 0,1 0 1,-1 0-1,6-8 0,-9 8-20,-8 6-62,-12 7-49,-1 6-33,0 1 0,-19 20 1,36-33 163,-4 5-1,0-1 0,0 2 0,0-1 0,1 1 0,-1-1 1,-5 15-1,8-16 10,0-1 1,1 0-1,-1 0 1,1 1-1,0-1 1,1 1-1,-1-1 1,1 1-1,0-1 1,0 1-1,0-1 1,0 1-1,2 5 1,-2-9 12,0 0-1,1 0 1,-1 0 0,1-1 0,-1 1 0,1 0 0,-1 0 0,1 0 0,-1 0 0,1-1 0,0 1-1,-1 0 1,1 0 0,0-1 0,0 1 0,0-1 0,-1 1 0,1-1 0,0 1 0,0-1-1,0 1 1,0-1 0,0 0 0,0 1 0,0-1 0,0 0 0,0 0 0,0 0 0,0 0 0,0 0-1,0 0 1,0 0 0,0 0 0,0 0 0,0-1 0,0 1 0,0 0 0,1-1 0,2-1 28,0 1 0,0-1 0,0 0 1,-1 0-1,1 0 0,-1 0 1,1-1-1,3-3 0,9-12 76,16-24 1,-18 23-214,22-22 1,-33 41-313,-1 7 164,1 14 69,0-2 102,-1-15 80,-1 1 0,1-1-1,0 0 1,0 0 0,0 1 0,1-1-1,-1-1 1,1 1 0,0 0-1,0-1 1,0 1 0,1-1-1,-1 0 1,1 0 0,0-1 0,0 1-1,0-1 1,0 0 0,0 1-1,0-2 1,1 1 0,-1-1-1,1 1 1,-1-1 0,1 0 0,-1-1-1,1 1 1,0-1 0,-1 0-1,8-1 1,8-3 96,1-2 1,-1 0-1,0-1 0,34-18 1,-45 21-75,87-48 60,-79 42-103,3-1 39,0-2 0,-2 0 0,1-1 0,-2 0 0,0-2 0,-1 0 0,19-24 0,10-25-66,56-106-1,-96 162 30,4-8-19,114-221-33,-122 236 40,1-1 0,-1 0 0,0 1 0,1-1 0,-1 0 0,-1 0 0,1 0 0,0 0 0,-1 0 0,1 0 0,-1 0 0,0 0 0,0 0 0,0 0 0,-1-4 0,1 6 17,0 1-1,0 0 1,0 0 0,0-1-1,0 1 1,-1 0 0,1 0-1,0 0 1,0-1 0,0 1-1,0 0 1,0 0 0,0 0 0,0-1-1,0 1 1,-1 0 0,1 0-1,0 0 1,0 0 0,0 0-1,0-1 1,0 1 0,-1 0-1,1 0 1,0 0 0,0 0-1,0 0 1,-1 0 0,1 0-1,0 0 1,0-1 0,0 1-1,-1 0 1,1 0 0,0 0 0,0 0-1,-1 0 1,1 0 0,0 0-1,0 0 1,0 0 0,-1 1-1,1-1 1,0 0 0,-1 0-1,-3 2 3,0 0 0,0 0 0,1 1 0,-1-1 0,0 1 0,1 0 0,0 0 0,-1 1 0,1-1 0,1 0 0,-5 7 0,-8 13-24,1 1 0,1 1-1,2 0 1,0 1 0,-9 36 0,-28 142 52,38-159 37,3 1 0,1-1 0,3 1 0,2 59 0,2-101-464,-1 1 0,1-1 0,0 0-1,0 0 1,0 0 0,3 5 0,1 3-1255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7.405"/>
    </inkml:context>
    <inkml:brush xml:id="br0">
      <inkml:brushProperty name="width" value="0.05" units="cm"/>
      <inkml:brushProperty name="height" value="0.05" units="cm"/>
    </inkml:brush>
  </inkml:definitions>
  <inkml:trace contextRef="#ctx0" brushRef="#br0">6 76 7296,'-6'-30'3328,"59"18"-2912,-17 3 288,3 6-480,27-6 480,-4 9-416,23-9 160,1 9-288,17-3 64,-9 6-128,-3-3 288,-10 0-192,-25 0-1664,-9 0 800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47.778"/>
    </inkml:context>
    <inkml:brush xml:id="br0">
      <inkml:brushProperty name="width" value="0.05" units="cm"/>
      <inkml:brushProperty name="height" value="0.05" units="cm"/>
    </inkml:brush>
  </inkml:definitions>
  <inkml:trace contextRef="#ctx0" brushRef="#br0">9 4 5568,'-9'-4'2528,"43"13"-2208,4-9 192,9 3-352,76 3 704,4-3-480,67-3 160,-5 0-288,10-3 448,-29 3-384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1.945"/>
    </inkml:context>
    <inkml:brush xml:id="br0">
      <inkml:brushProperty name="width" value="0.05" units="cm"/>
      <inkml:brushProperty name="height" value="0.05" units="cm"/>
    </inkml:brush>
  </inkml:definitions>
  <inkml:trace contextRef="#ctx0" brushRef="#br0">1 1239 3552,'5'4'7658,"5"-26"-5471,16-26-1839,42-60 0,-53 85-281,20-28 81,2 1 0,3 2 0,1 2 1,79-68-1,-99 99-87,0 0-1,0 1 1,39-17 0,-55 29-48,3-3 19,20-8-236,-28 12 201,1 1 1,-1 0-1,1 0 1,-1 0 0,1-1-1,-1 1 1,1 0-1,0 0 1,-1 0 0,1 0-1,-1 0 1,1 0 0,-1 0-1,1 0 1,-1 0-1,1 0 1,-1 0 0,1 1-1,-1-1 1,1 0-1,0 0 1,-1 0 0,0 1-1,1-1 1,-1 0 0,1 0-1,-1 1 1,1-1-1,-1 1 1,0-1 0,1 0-1,-1 1 1,1-1-1,-1 1 1,0-1 0,0 1-1,1-1 1,-1 1-1,0-1 1,0 1 0,0-1-1,1 1 1,-1 0 0,-2 22 204,-1-10-164,-11 76 102,-5-2 0,-39 112 1,53-185-123,0 0 91,1-1 0,0 1-1,-2 18 1,6-31-69,0 0-1,0 0 1,0 0 0,0 0-1,0 0 1,0 0 0,0 0-1,0 0 1,1 0 0,-1 0-1,0 0 1,0 0 0,1 0-1,0 1 1,-1-1-26,0-1 0,1 0 0,-1 1 0,0-1 0,1 0 0,-1 0 0,0 1 0,1-1 0,-1 0 0,0 0 0,1 0 0,-1 1 1,1-1-1,-1 0 0,0 0 0,1 0 0,-1 0 0,1 0 0,-1 0 0,1 0 0,-1 0 0,0 0 0,1 0 0,0 0 0,1-1 12,1 0 0,0 0 0,-1 0 0,0 0 0,1-1 0,-1 1 0,0-1 0,1 1 0,-1-1 0,4-4 0,5-6 31,0-1-1,-1-1 1,14-22-1,23-52-79,5-7-63,-10 34 97,61-69 0,-101 128-52,0-1 0,0 1 1,0 0-1,1 0 0,-1 0 1,4-2-1,-6 4 38,0 0 1,0-1-1,0 1 1,1 0-1,-1 0 0,0 0 1,0 0-1,0 0 0,1 0 1,-1 0-1,0 0 0,0 0 1,0 0-1,1 0 0,-1 0 1,0 0-1,0 0 0,1 0 1,-1 0-1,0 0 0,0 0 1,0 0-1,1 0 0,-1 0 1,0 0-1,0 1 0,0-1 1,1 0-1,-1 0 0,0 0 1,0 0-1,0 0 0,0 1 1,1-1-1,-1 1 3,1 0 1,-1 0-1,0 0 1,0 1-1,1-1 0,-1 0 1,0 0-1,0 0 0,0 0 1,0 0-1,-1 3 0,-4 24 23,-8 28 0,2-9 22,-51 259 307,60-298-257,1 0 0,0 1 0,0 10 0,1-19-69,0 1 0,0 0 0,0 0 0,0 0 0,0 0 0,0 0 0,0-1 0,0 1 0,1 0 0,-1 0-1,0 0 1,1-1 0,-1 1 0,1 0 0,-1 0 0,1-1 0,-1 1 0,1 1 0,0-2 1,0 0 0,0 0 0,-1 0 1,1 0-1,0 0 0,0 0 0,-1 0 0,1 0 0,0 0 0,0 0 0,-1-1 1,1 1-1,0 0 0,-1 0 0,1-1 0,0 1 0,-1 0 0,1-1 0,0 1 1,-1-1-1,1 1 0,-1-1 0,1 1 0,-1-1 0,1 1 0,0-2 0,8-8 47,0-1-1,-1 0 1,0 0-1,8-16 0,0 1-56,44-69 72,-19 30-59,55-69 1,-38 66-389,-58 68 357,0 0 0,0 0-1,0 0 1,0 0-1,0 0 1,0 0-1,0 0 1,0 0-1,0 0 1,0 0 0,0 0-1,0 0 1,0 1-1,0-1 1,0 0-1,0 0 1,0 0 0,0 0-1,0 0 1,0 0-1,0 0 1,0 0-1,0 0 1,0 0 0,0 0-1,1 0 1,-1 0-1,0 0 1,0 0-1,0 0 1,0 0-1,0 0 1,0 0 0,0 0-1,0 0 1,0 0-1,0 0 1,0 0-1,0 0 1,0 0 0,1 0-1,-1 0 1,0 0-1,0 0 1,0 0-1,0 0 1,0 0 0,0 0-1,0 0 1,0 0-1,0 0 1,-2 12-57,0-3 52,-39 165-112,36-144 137,0-1 0,2 1-1,1 0 1,1 0 0,5 40-1,-3-66 5,0 0-1,0-1 0,0 1 0,0 0 0,1-1 0,0 1 0,-1-1 0,2 1 0,-1-1 1,0 0-1,0 0 0,1 0 0,4 4 0,-5-5 13,0 0 1,0-1-1,0 1 1,0-1-1,1 0 1,-1 1-1,0-1 1,1 0-1,-1-1 1,0 1-1,1 0 1,-1-1-1,1 1 1,0-1-1,-1 0 0,1 0 1,-1 0-1,1 0 1,-1 0-1,1 0 1,-1-1-1,6-1 1,3-2 27,0-2 1,0 1-1,-1-1 0,1-1 1,-1 0-1,18-16 1,-14 10-27,0-2 0,0 0 0,15-24 0,-11 11 17,-2-2-1,19-46 1,-8 14 41,16-40-293,-39 94 125,-1 8 36,-2 6-2,-8 66-287,1-12 289,3-18-27,0-3 116,2-1 0,1 0 0,7 55 0,-6-90-20,-1 0-1,1 1 1,0-1-1,0 0 1,0 0-1,0 0 1,0 0-1,1-1 1,1 4-1,-2-5-9,0 0-1,-1-1 1,1 1 0,0 0-1,0-1 1,0 1 0,0-1-1,0 1 1,0-1 0,0 1 0,0-1-1,0 0 1,0 1 0,1-1-1,-1 0 1,0 0 0,0 0-1,0 0 1,0 0 0,0 0-1,0 0 1,0 0 0,1 0-1,-1-1 1,0 1 0,0 0-1,0-1 1,0 1 0,0-1-1,1 0 1,14-7 74,0-2 0,0 0 0,19-16 0,-17 12-16,181-144 168,13-9-197,-83 79-478,-125 85 416,11-6 155,-21 13-137,0-1 0,1 1 0,-1 1 0,1-1 0,0 1 0,-7 8-1,-37 42-22,24-24-11,0 1 0,-23 42 0,41-62 0,0 1 0,1 0 0,1 0 0,0 1 0,1-1 0,0 1 0,1 0 0,0 0-1,0 26 1,3-36 29,0 0-1,0 0 0,1 0 0,0 0 1,0 0-1,0-1 0,0 1 0,0 0 1,1 0-1,-1-1 0,1 1 0,0-1 1,1 1-1,-1-1 0,0 0 0,1 0 1,0 0-1,-1 0 0,1 0 0,1-1 1,4 4-1,-4-3 29,0-1 1,1 0-1,-1 0 1,1 0-1,-1-1 1,1 0-1,-1 0 1,1 0-1,0 0 1,0-1-1,-1 1 0,1-1 1,0-1-1,0 1 1,-1-1-1,1 1 1,8-4-1,0-1 14,0 0 0,-1-1-1,1 0 1,-2-1 0,1-1-1,16-13 1,59-61 48,-67 62-36,234-226 242,-227 222-283,-1-1-1,-1-1 0,-2-2 0,0 0 0,23-40 1,-28 35 43,-1-2 0,15-44 0,19-81 19,-40 126-67,-4 11-10,19-71-22,-23 81-49,-1 0 0,-1 0 0,0-1 0,0 1 0,-2-15 0,1 27 55,0 0-1,0 0 1,-1 0-1,1 0 1,0 0 0,0 0-1,-1 0 1,1 0-1,0 0 1,-1 0 0,1 0-1,-1 0 1,-1-1-1,2 2 8,-1-1 0,1 1 0,-1 0-1,1 0 1,-1 0 0,0 0 0,1 0-1,-1-1 1,1 1 0,-1 0 0,0 1 0,1-1-1,-1 0 1,0 0 0,1 0 0,-1 0-1,1 0 1,-1 0 0,1 1 0,-1-1-1,0 0 1,1 1 0,-1-1 0,1 0 0,-1 1-1,1-1 1,0 0 0,-1 1 0,0 0-1,-3 3-14,-1 0 1,1 0-1,0 0 0,1 1 0,-1 0 0,1 0 0,-1 0 0,1 0 1,-2 7-1,-21 59-177,11-28 123,-16 37-34,-27 74-7,44-109 97,-14 71-1,24-91 19,1-1 1,1 1 0,1 0-1,4 37 1,0-44-1,0-1 0,0 1 0,2-1 0,0 0 0,1-1 0,1 1 0,11 19 0,-13-28 33,0 1 1,1-1 0,0 0 0,0 0-1,1-1 1,0 0 0,0 0 0,14 10 0,-17-14-6,0-1 0,0 0 0,0 0 0,0 0 0,0 0 0,1-1 0,-1 1 0,1-1 0,-1 0 0,1 0 0,-1-1 0,1 0 0,0 1 0,-1-2 1,1 1-1,0 0 0,-1-1 0,1 0 0,-1 0 0,9-3 0,-2-1 10,0-1 0,-1 1 0,0-2-1,0 0 1,0 0 0,9-9 0,-3 0 86,0-1 0,17-23 0,-25 29-55,0 1 0,-1-2 1,-1 1-1,8-19 0,-12 26-71,0-1 0,-1 1 1,0 0-1,0 0 0,0-1 1,-1 1-1,0-1 1,1 1-1,-1 0 0,-1-1 1,1 1-1,-1-1 0,0 1 1,0 0-1,0-1 0,-3-5 1,4 9-7,-1-1 1,1 1 0,-1 0 0,0 1 0,1-1 0,-1 0 0,0 0-1,1 0 1,-1 0 0,0 0 0,0 1 0,0-1 0,0 0 0,0 1-1,0-1 1,0 1 0,0-1 0,0 1 0,0-1 0,-2 1-1,1-1-4,0 1 0,0 0 0,0 0-1,-1 0 1,1 0 0,0 1-1,0-1 1,0 1 0,0-1-1,-3 2 1,0 0-2,0 0-1,1 0 1,-1 1 0,0 0 0,1 0-1,0 0 1,-7 7 0,-1 4-4,1 1 0,1 1 0,1-1 1,0 2-1,1-1 0,0 1 0,2 0 0,0 1 1,1-1-1,0 1 0,-3 36 0,8-49 26,-1 1 0,1 0 0,1 0 0,-1-1-1,1 1 1,0 0 0,0-1 0,0 1 0,1-1-1,0 1 1,3 5 0,-3-8 10,-1-1 0,0 0-1,1 0 1,0 0 0,-1 0 0,1 0 0,0-1-1,0 1 1,0 0 0,0-1 0,1 1 0,-1-1-1,0 0 1,0 0 0,1 0 0,-1 0 0,1 0-1,-1-1 1,1 1 0,-1-1 0,1 1 0,0-1-1,-1 0 1,1 0 0,-1 0 0,1 0 0,3-1-1,19-5 50,-1-1-1,0-1 1,0 0-1,39-22 1,-28 14-45,195-97 48,-91 43-180,-28 8 338,-104 57-261,-7 5 36,0 0 1,0 0-1,0 0 1,1 0-1,-1 0 1,0-1-1,0 1 1,0 0-1,0 0 1,0 0-1,0 0 1,0 0-1,0 0 1,0 0-1,0 0 1,0 0-1,0-1 1,0 1-1,0 0 1,0 0-1,0 0 1,0 0-1,0 0 1,0 0 0,0 0-1,0-1 1,0 1-1,0 0 1,0 0-1,0 0 1,0 0-1,0 0 1,0 0-1,0 0 1,0 0-1,0 0 1,0-1-1,0 1 1,0 0-1,0 0 1,-1 0-1,1 0 1,0 0-1,-1 0-2,1 0-1,-1 0 1,0 0-1,0 0 0,0 0 1,0 0-1,1 1 1,-1-1-1,0 0 0,0 0 1,1 1-1,-1-1 1,0 1-1,0-1 0,1 1 1,-1-1-1,1 1 1,-1-1-1,0 1 0,1-1 1,-1 1-1,1 0 1,-1 0-1,-17 21 63,16-20-64,-75 108-75,62-85 80,-19 50 0,33-70 1,0-1 0,0 1 0,1 0 0,-1-1 0,1 1 0,0-1 0,0 1 0,1 5 0,1 10-4,-5 17-88,1-29 61,2 0 0,-1 0 0,1 0 1,1 11-1,2 5 63,-3-20-23,0-1 0,0 0 1,0 0-1,1 1 0,0-1 0,-1 0 0,1 0 0,0 0 0,1 0 1,-1 0-1,1 0 0,2 3 0,-4-4 10,1-1-1,0 0 1,-1 0-1,1 1 1,0-1-1,0 0 1,0 0-1,0 0 1,0 0 0,0 0-1,0 0 1,0 0-1,1 0 1,-1-1-1,0 1 1,0 0-1,1-1 1,-1 1-1,0-1 1,1 1 0,-1-1-1,1 0 1,-1 0-1,1 0 1,-1 1-1,0-1 1,1 0-1,-1-1 1,1 1 0,-1 0-1,1 0 1,1-1-1,3-3 36,0 0-1,0 0 1,0 0-1,0-1 1,-1 1-1,1-1 1,-1-1-1,-1 1 1,1-1 0,-1 0-1,0 0 1,0 0-1,3-8 1,4-9-13,-1-1 0,9-32 1,-4 1 26,13-37-31,-23 71-91,-4 19 25,-1-1 0,1 0 0,-1 0 0,1 1-1,0-1 1,0 0 0,2-3 0,-3 14-201,-3 7 216,1 0 0,0 0 1,0 1-1,2-1 0,0 1 0,1-1 0,0 0 1,1 0-1,5 19 0,-7-32 22,1 0 1,0 1-1,0-1 1,0 0-1,0 0 1,0 1-1,0-1 1,1 0-1,-1 0 0,1 0 1,-1-1-1,1 1 1,0 0-1,-1 0 1,1-1-1,0 0 1,0 1-1,0-1 0,1 0 1,-1 0-1,0 0 1,0 0-1,1 0 1,-1 0-1,0-1 1,1 1-1,-1-1 1,1 0-1,-1 1 0,0-1 1,6-1-1,1 0 65,1-1-1,0 0 0,-1-1 1,1 0-1,-1 0 1,13-8-1,101-56 7,8-4-251,-125 69 157,-1-1 0,1 1 0,0 0-1,0 1 1,0 0 0,0 0 0,0 0-1,7 0 1,-11 1 8,1 0 1,-1 0-1,1 1 0,-1-1 0,1 1 0,-1-1 1,0 1-1,1 0 0,-1 0 0,0 0 0,0 0 0,1 0 1,-1 1-1,0-1 0,0 1 0,0-1 0,-1 1 1,1 0-1,0 0 0,-1-1 0,3 4 0,6 13 47,-1 1 0,-1-1-1,7 21 1,13 31 177,-24-61-194,1-1 0,0 0 0,0-1 0,0 1 0,1-1 0,8 8 1,-12-13-57,1 0 1,-1-1-1,0 1 1,1 0 0,0-1-1,-1 1 1,1-1-1,0 0 1,-1 0 0,1 0-1,0 0 1,0 0-1,0-1 1,0 0-1,0 1 1,0-1 0,0 0-1,0 0 1,0 0-1,0-1 1,0 1 0,0-1-1,0 0 1,-1 0-1,1 0 1,5-2 0,-1-3-1899,0 0 1,0 0-1,0-1 0,-1 0 1,0 0-1,8-12 1,-9 12 316,22-27-3288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4.438"/>
    </inkml:context>
    <inkml:brush xml:id="br0">
      <inkml:brushProperty name="width" value="0.05" units="cm"/>
      <inkml:brushProperty name="height" value="0.05" units="cm"/>
    </inkml:brush>
  </inkml:definitions>
  <inkml:trace contextRef="#ctx0" brushRef="#br0">181 1084 3648,'-15'8'916,"8"-1"3259,7-7-4125,4-1 185,0 0 0,0 0 0,0-1 1,0 0-1,0 0 0,0 0 0,0 0 0,0-1 0,-1 0 1,6-4-1,14-18 409,-1 0 0,22-33 1,-16 22-248,179-263 1065,-56 16-588,-104 195-498,53-119 213,-99 204-585,0 0 0,0 0 0,0 0-1,0 1 1,-1-1 0,1 0-1,-1 0 1,1 0 0,-1 0-1,0 0 1,-1 0 0,0-5-1,1 7-6,0 1-1,0 0 0,0-1 0,0 1 0,0 0 0,0-1 0,0 1 0,0-1 0,-1 1 0,1 0 0,0-1 0,0 1 0,0 0 0,-1 0 0,1-1 0,0 1 0,0 0 0,-1-1 0,1 1 0,0 0 0,0 0 0,-1-1 1,1 1-1,0 0 0,-1 0 0,1 0 0,0 0 0,-1-1 0,1 1 0,-1 0 0,1 0 0,0 0 0,-1 0 0,1 0 0,0 0 0,-1 0 0,1 0 0,-1 0 0,1 0 0,0 0 0,-1 0 0,1 0 0,0 1 0,-1-1 1,1 0-1,-1 0 0,1 0 0,0 0 0,-1 1 0,-2 1-18,0 0 1,0 0 0,0 0 0,0 0-1,1 1 1,-4 3 0,-10 13-3,1 0 0,1 1 0,-11 23 0,-35 73-53,30-55 31,-142 267 14,72-155 464,-216 284 0,274-402 112,41-54-512,1 0 0,-1 0 0,1-1 0,-1 1 1,0 0-1,1 0 0,0 0 0,-1 0 0,1 0 0,0 0 0,-1 0 0,1-1 0,0 1 0,0 0 0,0 0 0,0 0 0,0 1 1,0-1-22,0-1 1,1 0 0,-1 0 0,0 1 0,1-1 0,-1 0 0,0 0 0,1 0 0,-1 0 0,0 1 0,1-1 0,-1 0 0,1 0 0,-1 0 0,0 0 0,1 0 0,-1 0 0,1 0 0,-1 0 0,1 0-1,-1 0 1,0 0 0,1-1 0,-1 1 0,0 0 0,1 0 0,0-1 0,8-2 70,-1-1 0,16-9-1,5-3 8,64-42 46,128-134-148,-191 163 37,47-40-75,3 4 1,3 3-1,155-87 0,-134 92 313,-82 46-234,-18 9-71,-13 7-60,-10 6 85,0 0-1,1 1 1,0 1-1,1 1 0,1 1 1,-17 18-1,24-23 19,2-1 0,-1 1-1,1 1 1,1-1 0,0 1 0,1 0-1,0 0 1,0 1 0,1 0 0,1-1 0,0 1-1,-2 21 1,4-28 1,1 0-1,0 0 0,0 0 1,1 0-1,-1-1 1,1 1-1,3 9 0,-4-12 28,1-1-1,0 1 1,0 0-1,-1 0 1,1-1-1,1 1 1,-1-1-1,0 1 0,0-1 1,0 1-1,1-1 1,-1 0-1,1 0 1,-1 0-1,1 1 1,-1-1-1,1-1 0,0 1 1,0 0-1,-1 0 1,1-1-1,4 2 1,-3-2 23,0 0 0,0 0 0,0 0 0,0 0 0,0 0 0,0-1 0,0 1 0,0-1 0,0 0 0,0 0 0,5-2 0,31-20 222,-31 18-241,9-8 75,0 0 0,-1-1 0,-1 0 0,25-32 0,-18 21-55,25-32 98,-42 49-113,0 1 1,-1-1-1,0 0 0,0-1 0,0 1 0,2-11 0,-5 16-48,-1 0 0,0 0 0,1 0 0,-1 0 0,0 0 0,0 0 0,-1 0 0,1 0 0,-1 0 0,1 0 0,-1 0 0,0 0 0,0 0 0,-3-5 0,4 8 1,-1 0 1,1-1-1,0 1 0,-1 0 1,1 0-1,-1-1 0,1 1 1,0 0-1,-1 0 0,1 0 1,-1 0-1,1-1 0,-1 1 1,1 0-1,-1 0 0,1 0 1,-1 0-1,1 0 0,-1 0 1,1 0-1,-1 1 0,-1 0-29,8-1 40,21 0-30,0-1 0,0-2-1,40-9 1,-41 6 74,44-3 0,-57 8-73,0 1 0,1 0-1,-1 1 1,0 0-1,17 5 1,-27-6 28,0 1-1,-1 0 1,1 0-1,-1 1 1,1-1-1,-1 0 1,0 1-1,1-1 1,-1 1-1,0 0 1,0 0-1,0 0 1,0 0-1,-1 0 1,1 0 0,0 1-1,-1-1 1,1 0-1,-1 1 1,0-1-1,0 1 1,0-1-1,0 1 1,0 5-1,1 5 2,-1 0-1,0 0 1,-1 0-1,-1 16 0,-1 2-1,2-27 12,0-1 0,1 1 0,-1 0 0,1-1 1,-1 1-1,1-1 0,0 1 0,0-1 0,1 1 0,-1-1 0,1 0 0,-1 0 0,1 1 0,0-1 0,1 0 0,-1-1 0,0 1 0,1 0 0,-1-1 0,1 1 0,0-1 0,0 0 0,0 0 0,5 3 0,-2-3 52,0 1 0,0-1 0,0 0 0,1-1 0,-1 0 0,0 0 0,1 0 0,-1-1 0,1 1 0,-1-2 0,1 1 0,-1-1 0,9-1 0,12-6 66,1-2 1,-1 0-1,44-24 1,-46 22-72,59-35 63,-23 12-189,21-3-124,-79 39 139,-3 5-10,-2 10-48,2-14 93,-4 22-11,1-10 35,1 2 1,1-1 0,0 26 0,1-37-2,0 0 0,1-1 0,0 1 0,-1 0 1,1-1-1,1 1 0,-1 0 0,0-1 0,1 1 0,0-1 1,0 0-1,0 0 0,0 0 0,0 0 0,1 0 0,-1 0 1,1 0-1,0-1 0,0 1 0,3 2 0,-3-4 26,0 1-1,1-1 1,-1 0-1,0 0 0,1 0 1,-1 0-1,0-1 1,1 1-1,-1-1 1,1 0-1,-1 0 0,1 0 1,-1 0-1,0-1 1,6-1-1,5-1 53,0-1 0,17-8 0,2-2 28,151-66 269,-149 63-296,-2-2 0,0-1 0,35-28 0,-61 42-94,-1 0 0,1-1 0,6-9 0,-11 15 13,-1-1 0,0 1-1,0 0 1,0-1 0,0 1 0,0-1 0,0 1 0,-1-1 0,1 1 0,-1-1 0,1 0 0,-1 1 0,1-1-1,-1 0 1,0 1 0,1-1 0,-1 0 0,0 0 0,0 1 0,-1-1 0,1 0 0,-1-2 0,1 4-16,0-1 1,-1 0-1,1 1 1,-1-1-1,1 1 1,-1-1 0,1 1-1,-1-1 1,1 1-1,-1-1 1,1 1-1,-1 0 1,0-1-1,1 1 1,-1 0 0,0-1-1,1 1 1,-1 0-1,0 0 1,1 0-1,-1 0 1,-1-1-1,0 1-5,1 1-1,-1-1 0,1 0 0,-1 1 0,0-1 1,1 1-1,-1-1 0,1 1 0,-3 1 0,-3 3-26,0 0 0,1 0 0,-7 7 0,8-7 22,2-3 16,0 1-1,0 0 1,0-1-1,1 1 0,-1 0 1,1 0-1,0 0 1,0 1-1,0-1 1,0 0-1,1 1 0,-1-1 1,1 1-1,0 0 1,0-1-1,0 1 0,1 0 1,-1 0-1,1-1 1,0 1-1,0 0 1,0 0-1,1 0 0,-1 0 1,1-1-1,0 1 1,0 0-1,0-1 1,0 1-1,1-1 0,0 1 1,-1-1-1,1 0 1,0 1-1,1-1 0,-1 0 1,4 3-1,0 1 50,0-1-1,0 1 1,8 5-1,-12-11-22,1 1-1,-1-1 0,0 1 1,0-1-1,1 0 0,-1 0 0,1 0 1,-1 0-1,1 0 0,-1-1 1,1 1-1,0-1 0,-1 1 0,1-1 1,3 0-1,2-2 57,0 1 0,0-2-1,-1 1 1,1-1 0,0 0 0,11-7 0,41-29 258,-45 29-235,58-47 152,-42 32-207,-2-1-104,27-31 0,-5 5-20,-49 50 65,0 0-1,1 0 0,-1 0 1,0 0-1,1 1 1,-1-1-1,1 1 0,3-2 1,-6 3 10,0 0 1,1 0-1,-1 0 1,0 0-1,0 0 1,1 0-1,-1 0 1,0 0-1,0 0 1,1 0-1,-1 0 0,0 0 1,1 0-1,-1 0 1,0 0-1,0 0 1,0 0-1,1 0 1,-1 1-1,0-1 1,0 0-1,1 0 1,-1 0-1,0 0 1,0 1-1,0-1 1,1 0-1,-1 0 1,0 1-1,0-1 0,0 0 1,1 2-8,-1-1 0,0 0 0,1 1 0,-1-1 0,0 0 0,0 1 0,0-1 0,0 1 0,0-1 0,0 2 0,-3 13-14,0-1-1,-1 0 1,0 0-1,-2 0 1,1 0-1,-16 27 1,1-10 190,-41 53-1,58-81-126,0 0 0,0-1 1,-1 0-1,0 0 0,1 0 0,-1 0 0,0 0 0,-1-1 0,1 0 0,0 0 1,-1 0-1,-4 1 0,7-2-27,-1-1 1,1 1 0,0-1-1,0 1 1,0-1-1,0 0 1,0 0-1,0 0 1,0-1 0,0 1-1,0 0 1,0-1-1,0 1 1,0-1 0,0 0-1,0 1 1,0-1-1,0 0 1,0 0 0,1 0-1,-1-1 1,0 1-1,1 0 1,-1-1 0,1 1-1,-1-1 1,1 1-1,0-1 1,-2-3 0,2 5-16,1 0 1,-1-1 0,1 1 0,0-1 0,-1 1 0,1-1-1,0 1 1,0-1 0,-1 1 0,1-1 0,0 1 0,0-1-1,0 1 1,-1-1 0,1 0 0,0 1 0,0-1 0,0 1-1,0-1 1,0 0 0,0 1 0,0-1 0,1 1 0,-1-1-1,0 1 1,0-1 0,0 0 0,1 1 0,-1-1 0,0 1-1,0-1 1,1 1 0,-1-1 0,0 1 0,1 0 0,-1-1 0,1 1-1,-1-1 1,0 1 0,1 0 0,-1-1 0,1 1 0,-1 0-1,1-1 1,0 1 0,-1 0 0,2 0 0,2-2-4,1 1 0,-1 1 0,1-1 0,9 1 0,-6 0 8,155-2 99,-86 3-62,-53-1-228,-1 2 1,28 4 0,-37-3-1123,21 7-1,-27-7-196,-1 0 0,0 1-1,14 8 1,3 8-1822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6.376"/>
    </inkml:context>
    <inkml:brush xml:id="br0">
      <inkml:brushProperty name="width" value="0.05" units="cm"/>
      <inkml:brushProperty name="height" value="0.05" units="cm"/>
    </inkml:brush>
  </inkml:definitions>
  <inkml:trace contextRef="#ctx0" brushRef="#br0">325 97 3072,'7'-11'1702,"-6"11"-1645,-1 0-1,0-1 1,0 1 0,1 0 0,-1 0 0,0-1-1,0 1 1,1 0 0,-1 0 0,0 0 0,1 0 0,-1-1-1,0 1 1,1 0 0,-1 0 0,0 0 0,1 0-1,-1 0 1,1 0 0,-1 0 0,0 0 0,1 0-1,-1 0 1,0 0 0,1 0 0,-1 0 0,0 0 0,1 1-1,-1-1 1,0 0 0,1 0 0,-1 0 113,1 0 1,-1 0-1,1 0 1,-1 0-1,1 0 1,-1 0-1,0 0 1,1 0-1,-1-1 0,1 1 1,-1 0-1,0 0 1,1 0-1,-1-1 1,0 1-1,1 0 1,-1 0-1,0-1 1,1 1-1,-1 0 1,0-1-1,0 1 0,1 0 1,-1-1-1,0 1 1,1-1-1,-3 0 483,1 1-560,1-1 0,-1 1 1,0 0-1,0-1 0,0 1 1,0 0-1,0 0 1,0 0-1,0 0 0,0 0 1,0 0-1,0 0 1,0 0-1,0 0 0,0 0 1,0 0-1,0 1 1,-1-1-1,-88 35 456,65-28-541,1 2 0,1 1 0,-1 0 0,2 2 0,-29 19 0,40-23 20,1 0 0,0 1 0,-9 11 0,17-17-7,-1 0 0,1 0 0,0 0 0,0 0 0,0 0 0,1 0 0,-1 0 0,1 1 0,-1-1 0,1 1 0,0-1 0,1 1 0,-1-1 0,1 1 0,-1 6 0,1-9-2,0 1 0,1 0-1,-1-1 1,1 1 0,-1-1 0,1 1 0,-1-1-1,1 0 1,0 1 0,0-1 0,0 0-1,-1 1 1,1-1 0,1 0 0,-1 0-1,0 0 1,0 0 0,0 0 0,0 0-1,1 0 1,-1 0 0,0 0 0,1-1-1,2 2 1,1 0 73,0-1-1,1 0 1,-1 0 0,0 0-1,10 0 1,-4-1 43,1 0 0,-1-1 1,0-1-1,1 0 0,-1 0 1,14-6-1,3-2 277,32-18-1,-46 22-304,-1-2-1,0 0 0,0 0 1,-1-1-1,0-1 0,0 0 0,-1-1 1,-1 0-1,0-1 0,0 0 1,-1 0-1,0-1 0,9-20 0,-15 28-107,-1 1-1,-1-1 1,1 0-1,0 0 0,-1 0 1,0 0-1,0 0 1,-1 0-1,1-6 0,-1 11 0,0 0-1,0 0 0,0 0 1,0 0-1,0 0 0,0 0 0,0-1 1,0 1-1,0 0 0,0 0 0,0 0 1,0 0-1,0 0 0,0-1 0,0 1 1,0 0-1,0 0 0,0 0 1,0 0-1,0 0 0,0 0 0,0-1 1,0 1-1,0 0 0,0 0 0,0 0 1,0 0-1,-1 0 0,1 0 1,0-1-1,0 1 0,0 0 0,0 0 1,0 0-1,0 0 0,0 0 0,-1 0 1,1 0-1,0 0 0,0 0 1,0 0-1,0 0 0,0 0 0,0 0 1,-1 0-1,1 0 0,0 0 0,0 0 1,0 0-1,0 0 0,0 0 1,-1 0-1,1 0 0,0 0 0,0 0 1,0 0-1,0 0 0,0 0 0,0 0 1,-1 0-1,1 0 0,0 0 1,0 0-1,0 0 0,0 0 0,0 0 1,0 1-1,-7 6-185,3 0 194,0 0 1,1 0-1,0 0 0,1 1 0,0-1 0,0 1 1,0 0-1,1-1 0,0 1 0,0 0 1,1 0-1,0 0 0,1-1 0,0 1 0,0 0 1,0 0-1,5 14 0,-5-20 17,0-1-1,0 1 0,0 0 1,1 0-1,-1 0 1,0-1-1,1 1 1,-1 0-1,1-1 0,0 0 1,-1 1-1,1-1 1,0 0-1,0 0 1,0 0-1,0 0 0,0 0 1,0 0-1,0 0 1,0-1-1,0 1 1,0-1-1,0 0 0,0 1 1,0-1-1,1 0 1,-1 0-1,0-1 1,2 1-1,8-2 66,0 0 0,0-1 0,-1 0 0,13-6-1,-8 3 6,46-14 66,-1-3 0,-2-3-1,103-60 1,-160 84-149,35-19 87,-35 20-119,0-1 0,0 1 1,0 1-1,1-1 0,-1 0 0,1 1 1,-1-1-1,0 1 0,1-1 1,-1 1-1,1 0 0,-1 0 0,4 1 1,-5-1 12,0 1 0,0-1 0,0 0 1,0 1-1,0-1 0,-1 1 0,1-1 0,0 1 1,0-1-1,-1 1 0,1 0 0,0-1 0,-1 1 1,1 0-1,-1 0 0,1 0 0,-1-1 0,1 1 1,-1 0-1,0 0 0,1 0 0,-1 0 0,0 0 1,1 1-1,0 28 22,-1-10-20,3-6 31,0-1-1,2 1 1,0-1-1,0 0 1,1 0-1,1 0 1,0-1-1,0 0 1,16 18-1,-20-26 50,1 0 0,-1 0-1,1 0 1,0 0 0,0-1 0,0 0 0,1 0-1,-1 0 1,1 0 0,-1-1 0,1 0 0,0 0-1,0 0 1,0 0 0,0-1 0,1 0 0,-1 0-1,0 0 1,9 0 0,2-1 384,-12 1-418,0-1-1,0 0 0,1 0 1,-1 0-1,0-1 0,0 0 1,0 1-1,1-1 0,-1-1 1,0 1-1,5-3 0,95-54 346,-87 50-312,-1 0-1,0-2 1,-1 0 0,0 0-1,23-22 1,-33 27-45,-1 0 1,1 0 0,-1-1 0,0 1 0,0-1 0,-1 0 0,5-12-1,-6 14-14,-1 0 0,0-1-1,0 1 1,0-1-1,-1 1 1,1-1 0,-1 1-1,0-1 1,-1 1-1,1-1 1,-1 1 0,-2-9-1,3 11-20,-1 0-1,1 1 0,-1-1 1,0 0-1,0 1 1,0-1-1,1 1 0,-1-1 1,0 1-1,-1 0 1,1-1-1,0 1 0,0 0 1,-1 0-1,1 0 1,0-1-1,-1 2 0,1-1 1,-4-2-1,2 3-11,0-1 0,0 0 1,0 1-1,0-1 0,0 1 0,0 0 0,0 0 0,0 0 0,0 0 0,-5 2 0,-2 0-10,1 1 0,-1 1 0,1 0-1,0 0 1,0 0 0,-9 7 0,12-7-22,0 1 0,-1 0 1,2 1-1,-1-1 0,1 1 1,0 0-1,-5 8 0,7-10 46,1-1 0,0 2-1,-1-1 1,1 0 0,1 0-1,-1 1 1,1-1-1,0 1 1,0-1 0,0 1-1,0-1 1,1 10 0,0-12 6,0 0 1,1 0-1,-1 0 1,1 0 0,0 0-1,0 0 1,-1-1-1,1 1 1,0 0 0,1 0-1,-1-1 1,0 1-1,0-1 1,1 1 0,-1-1-1,1 1 1,-1-1-1,3 1 1,2 3 30,1-2 0,0 1 0,9 3 0,-13-6-12,19 7 113,1-1 0,1 0-1,-1-2 1,42 4 0,97-3 255,-70-11-4611,-50 1 1722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7.486"/>
    </inkml:context>
    <inkml:brush xml:id="br0">
      <inkml:brushProperty name="width" value="0.05" units="cm"/>
      <inkml:brushProperty name="height" value="0.05" units="cm"/>
    </inkml:brush>
  </inkml:definitions>
  <inkml:trace contextRef="#ctx0" brushRef="#br0">332 35 3072,'2'-3'478,"0"0"0,0 1-1,0-1 1,0 0 0,1 1 0,-1 0 0,1-1 0,0 1 0,4-2-1,-7 4-363,1 0 0,-1-1 0,0 1 0,1 0 0,-1 0-1,0 0 1,1 0 0,-1 0 0,0 0 0,1 0-1,-1-1 1,0 1 0,1 0 0,-1 0 0,0-1 0,0 1-1,1 0 1,-1 0 0,0-1 0,0 1 0,0 0 0,1 0-1,-1-1 1,0 1 0,0 0 0,0-1 0,0 1-38,-1-1 0,1 1 0,-1 0 0,1 0 0,0 0 0,-1 0 0,1 0 1,-1 0-1,1 0 0,-1 0 0,1 0 0,-1 0 0,1 0 0,-1 0 1,1 0-1,-1 0 0,1 1 0,-1-1 0,1 0 0,-1 1 0,-23 9 589,-36 22 0,6-3-400,53-29-264,-35 17 250,-44 29 0,70-40-215,1 1 0,-1 1 0,1 0 0,1 0 0,-1 1 0,1 0 0,1 0 0,-12 19 0,17-24-12,0-1 1,0 1-1,1 0 1,0 0-1,0 0 1,0 0-1,-1 7 1,2-9 3,0 0 0,0-1 0,0 1 0,0 0 0,0 0 0,0 0 1,1 0-1,-1-1 0,1 1 0,-1 0 0,1 0 0,0-1 0,-1 1 1,1 0-1,0-1 0,0 1 0,0-1 0,3 3 0,-2-2 44,1 0 0,0 0 1,0 0-1,1-1 0,-1 1 0,0-1 0,0 0 0,1 0 0,-1 0 0,0 0 1,1 0-1,-1-1 0,1 0 0,-1 0 0,1 0 0,-1 0 0,5-1 0,2 0 147,0-1-1,0 0 0,-1-1 0,19-8 0,-7 0-74,0 0-1,-1-2 0,0-1 1,-1 0-1,-1-1 0,0-1 1,19-23-1,-31 33-115,-3 1-75,1 1-1,0 1 1,0-1-1,0 0 1,0 1 0,9-5-1,-12 8 38,0 0-1,0 0 1,-1 0-1,1 0 1,0 1-1,0-1 1,-1 0-1,1 1 1,0-1-1,-1 1 1,1-1-1,0 1 1,-1-1-1,1 1 1,0-1 0,-1 1-1,1-1 1,0 2-1,13 15 87,-12-14-81,5 6 77,0 0 1,0-1-1,1 0 0,0-1 1,0 0-1,1 0 0,0-1 0,0 0 1,1 0-1,0-1 0,0 0 1,0-1-1,0 0 0,1-1 1,-1 0-1,1 0 0,20 1 0,8-1 26,0-3 0,45-4-1,-15-6-4149,-27 1 1556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9.499"/>
    </inkml:context>
    <inkml:brush xml:id="br0">
      <inkml:brushProperty name="width" value="0.05" units="cm"/>
      <inkml:brushProperty name="height" value="0.05" units="cm"/>
    </inkml:brush>
  </inkml:definitions>
  <inkml:trace contextRef="#ctx0" brushRef="#br0">25 406 3968,'-25'8'2288,"44"-19"3967,22-15-4604,-10 6-837,47-32 524,84-72 1,-135 99-1009,23-27 0,15-15 215,-63 65-549,0 1 0,0-1 0,-1 1 0,1-1 0,0 1-1,0 0 1,0 0 0,1 0 0,3-1 0,-5 2 1,-1 0-1,1 0 1,0 0 0,-1 0-1,1 0 1,0 0 0,-1 0 0,1 0-1,0 0 1,-1 0 0,1 1-1,-1-1 1,1 0 0,0 1-1,-1-1 1,1 0 0,-1 1 0,1-1-1,-1 0 1,1 1 0,-1-1-1,1 1 1,-1-1 0,1 1-1,-1-1 1,0 1 0,1-1-1,-1 1 1,0 0 0,1-1 0,-1 1-1,0 0 1,0-1 0,0 1-1,1 1 1,0 2 7,-1 1 1,1 0-1,-1-1 0,0 1 0,0 0 1,0-1-1,-1 1 0,-1 6 0,-10 37 129,11-44-128,-15 41 190,-21 45-1,26-61 105,10-19 31,2-9-3,4-6 152,28-28 119,-14 14-503,24-21-101,50-37-1,-88 73-12,12-10-126,0 2-1,38-21 0,-54 32 137,0 0 0,0 1-1,0-1 1,0 1 0,0-1 0,1 1 0,-1-1 0,0 1-1,0 0 1,1 0 0,-1 0 0,0-1 0,1 1-1,-1 0 1,0 1 0,1-1 0,-1 0 0,0 0 0,0 0-1,1 1 1,-1-1 0,0 1 0,2 0 0,-2 0 0,1 1 0,-1-1 1,-1 0-1,1 0 1,0 1-1,0-1 0,0 0 1,-1 1-1,1-1 1,-1 1-1,1-1 0,-1 1 1,1-1-1,-1 1 0,0-1 1,0 1-1,0 0 1,0 2-1,0 5 39,-1-1 0,0 1 1,-1-1-1,-3 11 0,-3 16 75,8-34-91,0 0 0,0-1 0,-1 1 0,1-1 0,0 1 0,0-1 0,0 1 1,0 0-1,0-1 0,0 1 0,0-1 0,0 1 0,0-1 0,0 1 0,1 0 0,-1-1 0,0 1 0,0-1 0,0 1 0,1-1 0,-1 1 0,0-1 1,1 1-1,-1-1 0,0 1 0,1-1 0,-1 0 0,1 1 0,-1-1 0,1 1 0,-1-1 0,0 0 0,1 0 0,-1 1 0,1-1 0,0 0 0,-1 0 1,1 1-1,-1-1 0,2 0 0,1 0 66,0 0 1,0 0 0,0-1 0,0 1-1,0-1 1,4-1 0,-1 1-12,9-4-20,-1 1 0,0-2 1,0 0-1,-1-1 0,1 0 1,-2-1-1,1 0 0,-1-1 1,0 0-1,-1-1 0,19-21 1,-14 13-105,-4 4-7,-1 2 1,2-1-1,0 2 1,16-12-1,-29 22 54,0 1 0,1 0-1,-1 0 1,1-1 0,-1 1 0,1 0-1,-1 0 1,0-1 0,1 1 0,-1 0-1,1 0 1,-1 0 0,1 0 0,-1 0 0,1 0-1,-1-1 1,1 1 0,-1 0 0,1 1-1,-1-1 1,1 0 0,-1 0 0,1 0-1,-1 0 1,1 0 0,-1 0 0,1 1 0,-1-1-1,1 0 1,-1 0 0,1 1 0,-1-1-1,0 0 1,1 1 0,-1-1 0,0 0-1,1 1 1,-1-1 0,0 1 0,1-1-1,-1 0 1,0 1 0,0-1 0,1 1 0,-1-1-1,0 1 1,0-1 0,0 1 0,2 4-8,-1 0 0,0 0 0,-1 0 1,1 6-1,-1-3-3,5 37-45,10 48 0,-14-91 97,-1 0 1,1 1 0,-1-1 0,1 0-1,0 0 1,0 0 0,0 0-1,0 0 1,0 0 0,1-1 0,-1 1-1,0 0 1,1-1 0,0 1-1,2 2 1,-2-4 3,-1 1-1,1 0 1,0 0 0,0-1 0,0 1-1,0-1 1,-1 1 0,1-1-1,0 0 1,0 0 0,0 0-1,0 0 1,0 0 0,0 0 0,0 0-1,0-1 1,3 0 0,23-9 65,-1-2 1,0 0 0,43-28 0,-67 38-109,33-21-49,-25 15 33,1 0 0,1 0 1,-1 1-1,1 1 0,1 1 0,17-6 0,-28 10 7,0 1 0,0-1 0,0 1 0,0 0 0,0 1 0,-1-1 0,1 0 0,0 1 1,0-1-1,0 1 0,0 0 0,-1 0 0,1 0 0,0 0 0,-1 1 0,1-1 0,-1 1 0,3 2 0,4 3 4,-1 1 0,-1-1-1,11 14 1,0 0-87,-9-11 244,1 0 0,1-1 0,-1 0-1,1 0 1,1-1 0,0-1 0,0 0-1,0 0 1,1-2 0,0 1 0,18 4 0,-26-9-119,1-1 1,-1 1 0,0-1 0,1-1 0,-1 1 0,0-1-1,0 1 1,0-2 0,1 1 0,-1 0 0,0-1-1,0 0 1,-1 0 0,1-1 0,0 1 0,-1-1 0,1 0-1,7-7 1,4-5 86,1-1-1,-2-1 1,16-21-1,-11 12-77,-16 21-50,2-1-50,-1-1-1,8-12 0,-13 18 64,0 1 1,0 0-1,0 0 0,0 0 0,0-1 0,0 1 1,0 0-1,0 0 0,0 0 0,0 0 0,1-1 0,-1 1 1,0 0-1,0 0 0,0 0 0,0 0 0,0 0 1,0-1-1,1 1 0,-1 0 0,0 0 0,0 0 1,0 0-1,0 0 0,1 0 0,-1 0 0,0 0 0,0 0 1,0 0-1,0 0 0,1-1 0,-1 1 0,0 0 1,0 0-1,0 0 0,1 1 0,2 5-132,0 13 72,-2-12 62,0 0 0,0 0 0,0 0 0,1-1-1,3 8 1,3 12 90,-6-17-90,1-1 0,-1 0 0,2 0 0,-1 0 0,1 0 0,1-1 0,-1 1 0,1-1 0,0 0 0,9 8 0,-12-13 89,1 0 1,-1 0-1,1 0 1,0-1-1,-1 0 0,1 1 1,0-1-1,0 0 1,6 1-1,-1-1-2903,-1 0-3395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0:59.949"/>
    </inkml:context>
    <inkml:brush xml:id="br0">
      <inkml:brushProperty name="width" value="0.05" units="cm"/>
      <inkml:brushProperty name="height" value="0.05" units="cm"/>
    </inkml:brush>
  </inkml:definitions>
  <inkml:trace contextRef="#ctx0" brushRef="#br0">19 34 7552,'-19'-16'3424,"19"7"-2976,0 6 256,11 3-480,-3-5-384,6 10 96,6-5-96,4 7 96,4 2-1216,0-1 704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4.195"/>
    </inkml:context>
    <inkml:brush xml:id="br0">
      <inkml:brushProperty name="width" value="0.05" units="cm"/>
      <inkml:brushProperty name="height" value="0.05" units="cm"/>
      <inkml:brushProperty name="color" value="#004F8B"/>
    </inkml:brush>
  </inkml:definitions>
  <inkml:trace contextRef="#ctx0" brushRef="#br0">365 654 2496,'5'-8'4560,"-12"12"-1899,-2 3-1904,0-1 0,0-1 0,-20 10 0,-3 0-116,-60 28 238,61-31-781,0 2 1,-52 33-1,79-44-90,0 0 0,0 1 0,1-1 0,-1 1 0,1 0 0,0 0 0,-4 6 0,7-9 27,-1 0 0,0 0 0,1 0-1,-1 0 1,0 0 0,1 0 0,0 1 0,-1-1 0,1 0 0,0 0 0,-1 0 0,1 1-1,0-1 1,0 0 0,0 0 0,0 1 0,0-1 0,0 0 0,1 0 0,-1 1-1,0-1 1,1 0 0,-1 0 0,0 0 0,1 0 0,0 1 0,-1-1 0,1 0 0,0 0-1,-1 0 1,1 0 0,0 0 0,0 0 0,1 0 0,2 2 110,1 0 0,0-1 1,-1 0-1,1 0 0,0 0 0,1 0 0,-1-1 1,0 0-1,0 0 0,0 0 0,1-1 1,-1 0-1,0 0 0,1 0 0,-1 0 1,8-3-1,1 0 15,0 0 0,-1-1 0,0-1 0,1 0 0,11-7 0,-15 7-123,0-1 1,-1 0-1,0-1 0,0 0 1,-1-1-1,0 1 0,0-1 1,0-1-1,-1 0 0,-1 0 1,1 0-1,-2-1 0,1 0 1,-1 0-1,-1 0 0,0 0 1,0-1-1,3-18 0,-6 22-26,0 5-37,-1 1 1,1-1-1,-1 0 0,0 0 0,0 1 0,0-1 1,0 0-1,0 0 0,0 0 0,0 1 1,-1-3-1,1 4 19,0-1 0,0 1 0,0 0 0,-1 0 0,1 0 0,0 0 0,0 0 0,0 0 0,0 0 0,0 0 0,0 0 0,0 0 0,-1 0 0,1 0 0,0 0 0,0 0 0,0 0 0,0 0 0,0 0 0,0 0 0,-1 0 0,1 0 0,0 0 0,0 0 0,0 0 0,0 0 0,0 0 0,0 0 0,0 0 0,-1 1 0,1-1 0,0 0 0,0 0 0,0 0 0,0 0 0,0 0 0,0 0 0,0 0 0,0 0 0,0 0 0,0 1 0,0-1 0,0 0 0,0 0 0,0 0 0,0 0 0,-1 0 0,1 0 0,0 1 0,0-1 0,0 0 0,0 0 0,0 0 0,0 0 0,0 0 0,1 0 0,-1 0 0,0 1 0,-3 7-76,2 5-34,-1 23 0,1-7 116,0-19 12,0 0 0,1 0 0,0 0 1,3 18-1,-2-25 35,0 0 0,-1 0 0,1 0 0,1-1 0,-1 1 0,0 0 0,1-1 1,-1 1-1,1-1 0,0 0 0,-1 1 0,1-1 0,0 0 0,1 0 0,-1 0 1,0 0-1,1-1 0,-1 1 0,1-1 0,4 3 0,-5-3 19,1-1-1,-1 1 1,1-1-1,0 1 1,-1-1-1,1 0 1,0 0-1,-1 0 1,1 0-1,0 0 1,-1-1-1,5-1 1,34-12 423,-25 8-359,57-24 55,-1-2 0,-2-4 0,87-58 0,-116 70-173,-41 24-14,0 0 0,1 0 0,-1-1 0,0 1 0,1 0 0,-1 0 0,0-1 0,0 1 0,1 0 0,-1 0 0,0 0 0,1 0 0,-1-1 0,0 1 0,1 0 0,-1 0 0,1 0 0,-1 0 0,0 0 0,1 0 0,-1 0 0,0 0 0,1 0 0,-1 0 0,0 0 0,1 0 0,-1 0 0,0 0 0,1 1 0,-1-1 0,1 0 0,-1 0 0,0 0 0,0 0 0,1 1 0,-1-1 0,0 1-7,1 0 0,-1 0-1,0 0 1,0 0 0,0 0 0,-1 0 0,1 0-1,0 0 1,0 0 0,0 0 0,-1 0 0,0 1-1,-16 32-92,5-18 182,-16 17 0,18-23 15,1 0-1,1 1 1,0 0 0,0 1-1,-6 12 1,17-23-28,-1-1-1,1 0 1,-1 1-1,1-1 1,-1 0 0,1 0-1,-1-1 1,1 1-1,3-1 1,11-3 17,0-1 0,-1 0 0,28-13 0,45-29-116,-63 32-10,-23 14 13,-1-1 0,1 1 0,-1 0-1,1 0 1,-1 0 0,1 0 0,-1 1 0,1-1 0,0 1-1,0-1 1,-1 1 0,1 0 0,5 0 0,-6 1 9,-1-1 1,1 1-1,0 0 0,-1-1 1,1 1-1,0 0 1,-1 0-1,1 0 0,-1 0 1,0 1-1,1-1 1,-1 0-1,0 0 0,0 1 1,0-1-1,0 1 1,0-1-1,0 1 0,0-1 1,0 1-1,-1 0 1,1 1-1,2 5 11,-1 0 0,0 0 0,-1 0 0,1 11 1,-2-11 17,1-1 0,0 0 0,0 0 0,1 0 1,2 9-1,-3-15 12,-1 0 1,1 0-1,0 0 1,0 0-1,-1 0 1,1 0 0,0 0-1,0-1 1,0 1-1,0 0 1,0 0-1,0-1 1,0 1-1,0 0 1,0-1-1,0 1 1,0-1-1,1 0 1,-1 1-1,0-1 1,0 0-1,0 0 1,1 0-1,0 0 1,5 1 55,1-2 1,-1 1 0,9-3 0,-7 2-49,52-8 60,-1-4 1,0-1 0,-1-4-1,77-33 1,-115 41-51,0-1 0,-2-1 0,22-17 0,49-47-160,-67 55-79,-21 21 59,-4 5 48,-8 10-33,-24 29-145,-78 78 0,105-115 258,-6 5-35,-15 20 1,25-29 50,1 0 0,-1 0 0,1 0 0,0 1 0,0-1 0,1 1 0,-1-1 0,1 1 0,0 0 0,0-1 0,0 1 0,-1 6 0,2-8 14,0-1 0,0 1 1,1-1-1,-1 1 0,0-1 0,1 1 0,-1-1 0,1 1 1,-1-1-1,1 1 0,0-1 0,-1 0 0,1 1 1,0-1-1,0 0 0,0 0 0,0 0 0,0 1 1,0-1-1,1 0 0,-1 0 0,0-1 0,0 1 0,1 0 1,-1 0-1,2 0 0,1 0 13,-1 0 0,0 0 0,0 0 0,1 0 0,-1-1-1,0 0 1,1 1 0,-1-1 0,0-1 0,1 1 0,4-1 0,2-2 32,0 0 1,0-1-1,0 0 0,0-1 1,-1 0-1,1-1 0,-1 0 1,0 0-1,11-11 0,0-1-14,-1-2 1,-1 0-1,-1 0 0,-1-2 0,18-28 0,-8 10-20,168-248 74,-160 237-181,-4-1 0,-1-1 0,-3-1 0,25-76 0,-44 103-357,-8 27 429,1 0 1,0 0-1,0 1 1,0-1-1,0 0 1,0 0-1,-1 0 1,1 0-1,0 0 1,0 0 0,0 1-1,0-1 1,-1 0-1,1 0 1,0 0-1,0 0 1,0 0-1,-1 0 1,1 0-1,0 0 1,0 0-1,0 0 1,-1 0 0,1 0-1,0 0 1,0 0-1,0 0 1,-1 0-1,1 0 1,0 0-1,0 0 1,0 0-1,-1-1 1,1 1-1,0 0 1,0 0 0,0 0-1,0 0 1,-1 0-1,1 0 1,0-1-1,0 1 1,0 0-1,0 0 1,0 0-1,0 0 1,-1-1-1,1 1 1,0 0 0,0 0-1,0 0 1,0-1-1,0 1 1,0 0-1,0 0 1,0 0-1,0-1 1,0 1-1,0 0 1,0 0 0,0 0-1,0-1 1,0 1-1,0 0 1,0 0-1,0 0 1,0-1-1,0 1 1,1 0-1,-15 11-237,-29 38-52,28-30 263,-4 4 6,2 2 0,1 0 0,1 1 0,0 0 0,-14 41-1,11-16-3,2 1-1,-9 58 0,19-80 81,2 0 0,2 0 0,0 0-1,5 44 1,-1-52-53,1 1 0,2-1 0,0 0-1,1 0 1,1 0 0,16 31 0,-18-43-691,1 0 0,0-1 0,1 0 0,10 13 0,18 11-5045,-9-10 2248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0.309"/>
    </inkml:context>
    <inkml:brush xml:id="br0">
      <inkml:brushProperty name="width" value="0.05" units="cm"/>
      <inkml:brushProperty name="height" value="0.05" units="cm"/>
    </inkml:brush>
  </inkml:definitions>
  <inkml:trace contextRef="#ctx0" brushRef="#br0">511 1 3392,'0'1'123,"1"0"-1,-1-1 1,1 1 0,-1 0 0,1 0-1,-1 0 1,1 0 0,-1 0 0,0 0-1,1 0 1,-1 0 0,0 0 0,0 0-1,0 0 1,0 0 0,0 0 0,0 0-1,0 0 1,0 0 0,0 0 0,0 0-1,0 0 1,-1 0 0,1 0 0,0 0-1,-1 0 1,1 0 0,-1 0 0,0 1 0,-2 4 404,-1 0 0,1-1 0,-6 8 1,1-4-172,0-1 0,0 0 1,-1-1-1,0 0 0,-10 7 1,-54 27 1000,37-21-746,-15 10-12,1 1 0,-52 45 1,-5 21-451,94-80-378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1.814"/>
    </inkml:context>
    <inkml:brush xml:id="br0">
      <inkml:brushProperty name="width" value="0.05" units="cm"/>
      <inkml:brushProperty name="height" value="0.05" units="cm"/>
    </inkml:brush>
  </inkml:definitions>
  <inkml:trace contextRef="#ctx0" brushRef="#br0">0 808 3648,'0'0'1173,"15"0"2064,-10-2-2705,14-2 268,0-1-1,-1 0 1,1-2-1,-1 0 0,-1-1 1,20-12-1,-25 11-610,0-1 1,0 0-1,-1-1 0,19-22 0,34-58 75,-39 53-162,17-24 136,70-97 111,69-52 280,-155 182-458,28-43-1,-49 61-244,-8 7-12,-7 6-42,-2 2 106,1 1-1,-1 1 1,1 0-1,0 0 1,1 1-1,0 1 1,0 0-1,-15 15 1,4 0 0,1 1 1,2 0-1,0 2 1,1 0-1,2 1 1,1 1-1,-12 29 1,12-18 118,2 0 1,1 0-1,2 1 0,-7 78 0,16-114-108,-1 3 116,1 0-1,0-1 1,0 1-1,0 0 1,3 10-1,-3-16-69,0 0-1,0 0 1,1 0 0,-1 0 0,1 0-1,-1 0 1,1 0 0,-1 0 0,1 0-1,0 0 1,-1 0 0,1 0 0,0 0-1,0 0 1,0-1 0,0 1 0,0 0-1,0 0 1,0-1 0,0 1 0,0-1-1,0 1 1,0-1 0,0 0 0,0 1-1,0-1 1,0 0 0,1 0 0,-1 1-1,0-1 1,0 0 0,0 0 0,0 0-1,1-1 1,-1 1 0,0 0 0,0 0-1,0-1 1,2 0 0,14-4 127,0-1 1,-1 0-1,0-2 1,0 0-1,22-15 1,70-59-53,-26 18-134,-80 63 10,-1 0-1,0 0 1,1 1-1,-1-1 1,0 0-1,1 1 1,-1-1-1,1 1 1,-1-1 0,1 1-1,-1 0 1,3-1-1,-3 1 6,-1 0 0,1 1 1,0-1-1,-1 0 0,1 0 0,-1 0 0,1 1 0,-1-1 0,1 0 0,-1 0 0,0 1 0,1-1 0,-1 1 1,1-1-1,-1 0 0,0 1 0,1-1 0,-1 1 0,0-1 0,1 1 0,-1-1 0,0 1 0,0-1 0,1 1 1,-1-1-1,0 1 0,0-1 0,0 1 0,0 0 0,0-1 0,0 1 0,0-1 0,0 1 0,0-1 1,0 1-1,0 0 0,-1 15-40,-1 1 0,0-1 1,-7 20-1,5-20 48,1-1 1,0 2-1,0 19 0,3-30 65,1 0-1,-1 0 0,1 0 0,3 11 1,-3-15-23,-1 0 1,1 0-1,-1-1 0,1 1 1,0 0-1,0 0 1,0-1-1,0 1 1,0-1-1,0 1 1,0-1-1,1 1 1,-1-1-1,0 0 1,1 0-1,-1 0 0,1 0 1,2 2-1,-1-2 13,1 0-1,-1 0 0,1-1 0,-1 1 0,1-1 0,-1 1 0,1-1 1,-1 0-1,1-1 0,-1 1 0,1-1 0,-1 1 0,1-1 1,-1 0-1,0 0 0,1 0 0,-1-1 0,6-3 0,2-2-3,0-1-1,-1 0 0,17-17 0,-12 10 14,-5 4-41,-1 0 1,0 0-1,-1-1 1,0 0-1,7-15 1,8-12-89,-23 39 60,0-1 1,0 0-1,1 1 0,-1-1 1,0 0-1,1 1 0,-1-1 1,1 0-1,-1 1 1,1-1-1,-1 1 0,1-1 1,-1 1-1,1 0 0,-1-1 1,1 1-1,0-1 0,-1 1 1,1 0-1,0-1 0,-1 1 1,1 0-1,1 0 1,-2 0-15,0 1 1,1-1 0,-1 1 0,0 0 0,0-1 0,1 1 0,-1-1 0,0 1 0,0 0 0,0-1 0,0 1 0,0 0 0,0-1 0,0 1 0,0 0 0,0 0 0,0-1 0,0 1-1,0-1 1,0 1 0,-1 1 0,-5 64-100,3-29 201,3-27-74,-1 0-1,1 0 1,2 19 0,-1-26 26,-1 0 0,1 0-1,0 0 1,-1 0 0,1 0 0,0-1 0,1 1 0,-1 0-1,0-1 1,1 1 0,0-1 0,-1 1 0,1-1 0,0 0-1,0 0 1,0 0 0,3 2 0,-3-3 7,0 0 0,0 0 0,1 0 1,-1-1-1,0 1 0,1-1 0,-1 0 0,0 1 0,1-1 0,-1 0 1,0 0-1,1-1 0,-1 1 0,4-1 0,35-12 108,-40 13-147,41-18 15,0-2 1,45-29-1,-3 1 134,-71 41-174,4-2-99,0 0 0,26-8-1,-42 17 118,0-1-1,-1 1 1,1 0-1,-1 0 0,1 0 1,0-1-1,0 1 1,-1 0-1,1 0 0,0 0 1,-1 0-1,1 0 0,0 0 1,-1 0-1,1 1 1,0-1-1,-1 0 0,1 0 1,0 0-1,-1 1 1,1-1-1,0 0 0,-1 1 1,1-1-1,0 1 1,0 1 3,0-1 0,0 1 1,0-1-1,0 1 0,-1 0 1,1-1-1,-1 1 0,1 2 1,4 10 1,0-3 5,0-2-1,0 1 1,1 0 0,1-1-1,-1 0 1,13 12-1,-16-18 30,0-1 0,0 1 1,0-1-1,1 0 0,-1 0 0,0 0 0,1 0 0,-1 0 0,1-1 0,0 1 0,0-1 0,-1 0 0,1-1 1,0 1-1,0 0 0,0-1 0,0 0 0,0 0 0,0 0 0,0-1 0,0 1 0,4-2 0,0 0 7,0-1 0,-1 0 0,1 0-1,-1 0 1,0-1 0,0 0 0,0-1-1,0 1 1,-1-1 0,1-1 0,-2 1-1,1-1 1,7-10 0,-1-4 61,-2 0-1,0-2 1,-1 1-1,7-27 1,-10 30-61,2-6 29,0 0-1,-1-1 0,6-49 1,-13 68-83,0 0 0,0 0 0,-1 0 0,-1-7 1,2 12-3,0-1 0,0 1 0,-1 0 0,1-1 0,-1 1 0,1 0 0,0 0 0,-1-1 1,0 1-1,1 0 0,-1 0 0,0 0 0,0 0 0,0 0 0,1 0 0,-1 0 0,0 0 1,0 0-1,0 1 0,-1-1 0,1 0 0,0 0 0,-1 0 0,1 1 6,0 0 0,1 0-1,-1 0 1,1 0 0,-1 0-1,0 0 1,1 0 0,-1 1-1,1-1 1,-1 0 0,0 0-1,1 0 1,-1 1 0,1-1-1,-1 0 1,1 1 0,-1-1-1,1 0 1,-2 2 0,-3 3-32,-1 1 0,1-1 0,-1 1 0,2 1 0,-1-1 0,1 1 0,0 0 0,0 0 0,1 0 0,-5 14 0,-2 10 69,-8 39 0,15-55-2,0 1 1,1-1-1,1 1 1,0 0-1,1 0 1,3 16-1,-2-24 21,0 0 0,1 0 0,0 0 0,1-1 0,0 1 0,0-1 0,0 0 0,1 0 0,0 0 0,1 0 0,-1 0 0,1-1 0,9 9 0,-10-12-7,-1 0 1,1 0-1,0-1 1,1 1-1,-1-1 1,0 0-1,1 0 1,-1 0-1,1-1 1,-1 0-1,1 0 1,0 0-1,9 0 1,-2 0-2,1-1 0,-1-1 0,1 0 0,13-4 0,-14 2-628,1 0 1,0-1-1,-1-1 0,23-12 0,3-1-1203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2.175"/>
    </inkml:context>
    <inkml:brush xml:id="br0">
      <inkml:brushProperty name="width" value="0.05" units="cm"/>
      <inkml:brushProperty name="height" value="0.05" units="cm"/>
    </inkml:brush>
  </inkml:definitions>
  <inkml:trace contextRef="#ctx0" brushRef="#br0">11 39 7296,'-11'-4'3328,"83"8"-2912,-30-4 864,5 0-800,58-4 416,9-1-512,31-7-192,-7 8-128,14-4 128,-21 8-96,2-6-256,-19 12 96,-15 2-5696,-18 5 3136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4.407"/>
    </inkml:context>
    <inkml:brush xml:id="br0">
      <inkml:brushProperty name="width" value="0.05" units="cm"/>
      <inkml:brushProperty name="height" value="0.05" units="cm"/>
    </inkml:brush>
  </inkml:definitions>
  <inkml:trace contextRef="#ctx0" brushRef="#br0">98 107 6304,'-5'1'5035,"5"-1"-4921,0 0 1,0 0-1,0 0 1,-1 0-1,1 0 0,0 0 1,0 1-1,0-1 1,0 0-1,-7 16 1367,-7 25-1283,14-40-72,-16 62 779,-12 110 1,20-118-547,-10 163 308,18-178-539,1-1 0,3 1 0,12 55 0,-13-79-81,6 25 261,1-1 0,2 0 1,26 61-1,-32-92-200,-1 1 0,1-1 1,0-1-1,1 1 0,0-1 0,13 12 1,-16-16-37,1 0 1,0 0-1,1-1 1,-1 1-1,1-1 1,0 0 0,-1-1-1,1 1 1,0-1-1,1 0 1,-1-1-1,8 2 1,-5-3 48,0 0-1,-1 0 1,1-1 0,-1 0 0,1-1-1,-1 1 1,1-2 0,-1 1-1,10-5 1,-1-1 188,1-1 0,28-21-1,-18 10-123,0-2 0,-2-1 0,-1-1 0,-1-1 0,31-42 0,-32 34-96,-1-2 1,-2 0 0,-2-1 0,-1-1-1,16-50 1,-7-1-12,-3 0 1,18-151-1,-27-70-1598,-13 303-1643,8 20-3882,-5 3 4315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4.795"/>
    </inkml:context>
    <inkml:brush xml:id="br0">
      <inkml:brushProperty name="width" value="0.05" units="cm"/>
      <inkml:brushProperty name="height" value="0.05" units="cm"/>
    </inkml:brush>
  </inkml:definitions>
  <inkml:trace contextRef="#ctx0" brushRef="#br0">16 81 7712,'-14'-18'2506,"13"18"-2454,1 0 0,0-1 0,0 1 0,0 0-1,0-1 1,0 1 0,0 0 0,-1-1-1,1 1 1,0 0 0,0-1 0,0 1 0,0 0-1,0-1 1,0 1 0,0 0 0,1-1 0,-1 1-1,0 0 1,0-1 0,0 1 0,0 0-1,0-1 1,0 1 0,1 0 0,-1-1 0,0 1-1,0 0 1,0 0 0,1-1 0,-1 1 0,0 0-1,1 0 1,-1-1 0,0 1 0,0 0-1,1 0 1,-1 0 0,0 0 0,1-1 0,-1 1-1,0 0 1,1 0 0,-1 0 0,0 0 0,1 0-1,0 0 182,18-9 471,1 1 0,0 1 0,0 1 0,1 0 0,41-4 0,-5 6-25,97 6 1,58 20-39,-144-17-2535,-68-5 1846,-1 0-1,1 0 1,0 0-1,0 0 0,0 0 1,0 0-1,0 0 1,0 1-1,0-1 0,0 0 1,0 0-1,0 0 1,0 0-1,1 0 0,-1 0 1,0 0-1,-3 8-4180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5.162"/>
    </inkml:context>
    <inkml:brush xml:id="br0">
      <inkml:brushProperty name="width" value="0.05" units="cm"/>
      <inkml:brushProperty name="height" value="0.05" units="cm"/>
    </inkml:brush>
  </inkml:definitions>
  <inkml:trace contextRef="#ctx0" brushRef="#br0">11 21 7456,'-10'-12'3392,"43"17"-2944,-14-5 1312,4 0-1056,26-5 928,2 2-960,26-3-1,-2 6-383,0 0-416,-3 9 64,-16-4 416,-4 2-160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5.860"/>
    </inkml:context>
    <inkml:brush xml:id="br0">
      <inkml:brushProperty name="width" value="0.05" units="cm"/>
      <inkml:brushProperty name="height" value="0.05" units="cm"/>
    </inkml:brush>
  </inkml:definitions>
  <inkml:trace contextRef="#ctx0" brushRef="#br0">58 150 5152,'-13'0'1648,"12"0"-1603,1 0 0,-1 1 0,1-1 0,-1 0 0,1 1 0,0-1 0,-1 1 1,1-1-1,0 1 0,-1-1 0,1 1 0,0-1 0,-1 1 0,1-1 0,0 1 0,0-1 0,0 1 0,0-1 0,0 1 1,-1 0-1,1 0 0,0-1 56,-5 15 641,0 0 0,1 1 1,-4 26-1,0 48 43,7-78-603,-5 86 711,7 110 1,0-181-619,2 1 0,1-1 0,1 0 0,2 0 0,0 0 0,17 38 0,-19-56-170,0-1 0,0 1 0,0-1 1,1 0-1,1 0 0,-1-1 0,1 1 0,1-1 1,-1-1-1,10 7 0,-5-5 88,0-1-1,1-1 1,0 0-1,0 0 1,0-1-1,24 5 1,-17-6 38,0-1 0,0-1 0,1-1 0,-1 0 0,1-2-1,-1 0 1,0-2 0,1 0 0,-1-1 0,20-7 0,-28 7-149,1-1 0,-2-1 0,1 0 0,-1 0 0,1-1 0,-2-1 0,1 0 0,-1 0 0,0-1 0,-1 0 0,0-1 0,-1 0 0,0 0 0,0-1 0,9-17 0,15-35 158,44-120 0,-57 127-179,11-59 0,-25 89-51,-1-1 0,-1 1-1,-1-1 1,-4-47 0,-2 34 281,-14-57 0,12 74-679,-10-23 0,11 34-1155,0-1 1,-15-22-1,20 35 1446,0 0 0,0 0 0,0 0 0,0-1-1,0 1 1,0 0 0,-1 0 0,1 0-1,0-1 1,0 1 0,0 0 0,0 0-1,0 0 1,-1 0 0,1-1 0,0 1-1,0 0 1,0 0 0,-1 0 0,1 0-1,0 0 1,0 0 0,0-1 0,-1 1 0,1 0-1,0 0 1,0 0 0,0 0 0,-1 0-1,1 0 1,0 0 0,0 0 0,-1 0-1,-2 8-3299,2 8 693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7.033"/>
    </inkml:context>
    <inkml:brush xml:id="br0">
      <inkml:brushProperty name="width" value="0.05" units="cm"/>
      <inkml:brushProperty name="height" value="0.05" units="cm"/>
    </inkml:brush>
  </inkml:definitions>
  <inkml:trace contextRef="#ctx0" brushRef="#br0">154 301 3904,'0'0'242,"-1"-1"0,0 0-1,0 1 1,0-1 0,1 1 0,-1-1 0,0 1 0,0-1-1,0 1 1,0 0 0,0-1 0,0 1 0,0 0-1,0 0 1,0 0 0,0 0 0,0 0 0,0 0 0,0 0-1,0 0 1,-2 1 0,-21 5 1515,17-4-1653,0 1 0,1 1 0,-1-1 1,1 1-1,0 0 0,0 1 0,0-1 0,1 1 0,0 1 0,0-1 0,0 1 0,0-1 1,1 1-1,0 0 0,0 1 0,-4 10 0,6-12-38,0 0-1,0 1 1,0-1 0,1 1-1,0-1 1,0 1 0,1-1-1,0 1 1,0-1 0,0 1-1,0 0 1,1-1-1,0 1 1,0-1 0,0 1-1,1-1 1,0 0 0,0 0-1,0 0 1,1 0 0,0 0-1,3 5 1,-2-5 81,1 1 1,-1-1-1,1-1 0,0 1 1,0-1-1,1 0 1,-1 0-1,1 0 0,0-1 1,0 0-1,0 0 1,1-1-1,-1 1 0,0-1 1,1-1-1,-1 1 1,1-1-1,0 0 0,0-1 1,-1 0-1,12 0 0,-8-1-42,-1 0-1,0 0 0,0-1 0,-1 0 0,1-1 0,0 0 1,-1 0-1,1 0 0,-1-1 0,0-1 0,0 1 0,-1-1 0,1-1 1,-1 1-1,0-1 0,9-11 0,-9 8 0,0 0 0,-1 0-1,0-1 1,-1 0 0,0 0 0,7-19-1,-11 26-99,0-1-1,0 1 1,-1 0-1,1 0 1,-1-1-1,0 1 1,1 0-1,-1-1 0,-1 1 1,1 0-1,-1 0 1,1-1-1,-1 1 1,0 0-1,0 0 1,0 0-1,0 0 1,-1 0-1,1 0 1,-1 0-1,0 0 0,0 0 1,0 1-1,0-1 1,0 1-1,-1 0 1,1-1-1,-5-2 1,-4-1-6,0 0 1,0 1 0,-15-6-1,26 11 1,0 0-1,0 0 1,0 0-1,-1 0 1,1 0-1,0 0 1,0 0-1,0 0 1,0 0-1,0 0 1,0 0-1,0 0 1,0 0-1,0 0 1,0 0-1,0 0 1,-1 0-1,1 0 1,0 0-1,0-1 1,0 1-1,0 0 1,0 0-1,0 0 1,0 0-1,0 0 1,0 0-1,0 0 1,0 0-1,0 0 1,0 0-1,0 0 1,0 0-1,0-1 1,0 1-1,0 0 1,0 0-1,0 0 1,0 0-1,0 0 1,0 0-1,0 0 1,0 0-1,0 0 1,0 0-1,0-1 1,0 1-1,0 0 1,0 0-1,0 0 1,0 0-1,0 0 1,0 0-1,0 0 1,0 0-1,0 0 1,0 0-1,1 0 1,-1 0-1,0 0 1,0 0-1,0 0 1,0 0-1,0-1 1,0 1-1,0 0 1,0 0-1,0 0 1,0 0-1,11-4-26,17-2 44,25 1 66,-16 1 72,1 1 0,65 4 0,-101-1-140,-1 0 0,1 1 0,0-1 0,-1 0 0,1 1 0,-1-1 0,1 1 0,-1-1 0,1 1 0,-1 0 0,0-1 0,1 1 1,-1 0-1,0 0 0,0 0 0,1 0 0,-1 0 0,0 0 0,0 0 0,0 1 0,0-1 0,0 0 0,-1 1 0,1-1 0,0 0 0,0 1 0,-1-1 0,1 1 0,-1 1 0,1 4 58,0 0 0,-1-1 0,0 1 0,0 0 0,-2 11 0,1-3 3,-4 35 82,1-9-7,1 0 1,6 79-1,-2-114-100,0 1-1,1-1 1,-1 0 0,1 0-1,1 0 1,-1 0-1,5 7 1,-6-11-28,0 0 0,0 0 0,0-1-1,0 1 1,1 0 0,-1-1 0,1 1 0,-1-1 0,1 0-1,0 1 1,-1-1 0,1 0 0,0 0 0,0 0 0,0 0-1,0 0 1,0-1 0,0 1 0,0 0 0,0-1 0,0 0-1,0 1 1,0-1 0,0 0 0,0 0 0,3-1 0,1 0 4,0 0 0,0-1 1,0 0-1,0-1 0,-1 1 1,9-6-1,34-23 12,-34 21-36,249-171 51,-214 150 57,-34 23-89,0-2 1,-1 1 0,0-2 0,17-15 0,-30 25-27,0 0 1,-1 1-1,1-1 1,0 0 0,0 0-1,-1 0 1,1 0-1,0 0 1,-1 0 0,1 0-1,-1 0 1,0 0 0,1 0-1,-1 0 1,0 0-1,1-2 1,-1 3 2,0 0 0,0 0 0,0 0 0,0 0 1,0 0-1,0 0 0,0 0 0,0 0 0,0 0 0,0 0 0,0 0 0,0-1 0,0 1 1,0 0-1,0 0 0,-1 0 0,1 0 0,0 0 0,0 0 0,0 0 0,0 0 0,0 0 1,0 0-1,0 0 0,0 0 0,0 0 0,0 0 0,0 0 0,0 0 0,0 0 0,0 0 1,0 0-1,-1 0 0,1 0 0,0 0 0,0 0 0,0 0 0,0 0 0,0 0 0,0 0 1,0 0-1,0 0 0,0 0 0,0 0 0,0 0 0,0 0 0,-1 0 0,1 0 1,0 0-1,0 0 0,0 0 0,0 0 0,0 0 0,0 0 0,0 0 0,0 0 0,0 0 1,0 0-1,0 0 0,0 0 0,0 1 0,0-1 0,0 0 0,0 0 0,-15 5-39,0 0-1,0 2 1,1 0-1,0 0 1,1 1-1,-1 1 1,-21 18 0,20-13 25,-1 1 0,2 0 0,0 1 0,1 1 0,-18 28 1,28-39 6,0 1 0,0-1 0,0 1 0,1 0 0,0 0 0,1 0 1,-1 0-1,1 1 0,0-1 0,1 0 0,0 13 0,1-17 18,-1 0-1,0 0 1,1 1 0,0-1-1,0 0 1,-1 0 0,2 0-1,-1 0 1,0 0 0,1-1-1,-1 1 1,1 0-1,0-1 1,0 1 0,0-1-1,0 1 1,0-1 0,1 0-1,-1 0 1,1 0 0,-1 0-1,1-1 1,0 1-1,-1-1 1,1 1 0,0-1-1,0 0 1,6 1 0,-6-1 9,0-1 0,0 1 0,0-1 0,0 0 0,0 0 0,0-1 0,0 1 0,1-1 0,-1 1 0,0-1 0,0 0 0,-1 0 0,1 0 0,0-1 0,5-2 0,0-1 25,0-1 0,-1 0-1,10-11 1,-15 15-33,12-13 22,0-1-1,-1 0 1,19-33-1,22-57 110,-33 60-91,-3-1 1,-1-1 0,-2 0-1,-3-1 1,7-54 0,-5 0-238,-13 78-106,-1 21 135,-2 3 31,-2 10-53,-4 20-1,-18 115 48,21-112 150,1 1 1,2 0-1,2 0 1,4 43 0,2-25-149,3-1 0,14 50 1,-21-92-839,1 0 1,0 0-1,0-1 1,6 13-1,5-3-1622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8.051"/>
    </inkml:context>
    <inkml:brush xml:id="br0">
      <inkml:brushProperty name="width" value="0.05" units="cm"/>
      <inkml:brushProperty name="height" value="0.05" units="cm"/>
    </inkml:brush>
  </inkml:definitions>
  <inkml:trace contextRef="#ctx0" brushRef="#br0">49 21 4064,'-5'-13'1307,"10"6"3999,-5 7-5205,-2 28 1376,-1-1 1,-8 34-1,-1 8-309,-7 190 1349,18-223-2321,1 71 248,1-66-247,-1-27 139,2 23 1,0-30 179,1-8-1026,3-4-131,-4 3-191,1-1 0,-1 0 1,0 1-1,0-1 0,0 0 0,0 0 0,0 0 0,1-5 0,0 1-747,8-9-1029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8.428"/>
    </inkml:context>
    <inkml:brush xml:id="br0">
      <inkml:brushProperty name="width" value="0.05" units="cm"/>
      <inkml:brushProperty name="height" value="0.05" units="cm"/>
    </inkml:brush>
  </inkml:definitions>
  <inkml:trace contextRef="#ctx0" brushRef="#br0">9 140 8224,'-7'-18'2645,"7"18"-2626,0 0-1,0 0 1,0 0-1,-1 0 1,1 0-1,0 0 1,0 0 0,0 0-1,0 0 1,0-1-1,0 1 1,0 0-1,0 0 1,0 0 0,0 0-1,0 0 1,0 0-1,0 0 1,0-1-1,0 1 1,0 0 0,0 0-1,0 0 1,0 0-1,0 0 1,0 0-1,0-1 1,0 1 0,0 0-1,0 0 1,0 0-1,0 0 1,0 0-1,0 0 1,0 0 0,0-1-1,1 1 1,-1 0-1,0 0 1,0 0-1,0 0 1,0 0 0,0 0-1,0 0 1,0 0-1,0 0 1,1 0-1,-1 0 1,0 0 0,0 0-1,0 0 1,0 0-1,0 0 1,0 0-1,1 0 1,6-5 295,-4 3 108,0 0-1,0 1 0,0-1 1,1 1-1,-1-1 1,7-1-1,25-6 1504,44-17 1,18-6-860,-58 22-977,0 2 0,1 1 0,0 3 0,0 1-1,68 4 1,-100-1-72,1 1-1,-1 0 1,1 1 0,-1 0-1,1 1 1,-1 0-1,0 0 1,0 0-1,12 8 1,0 2 25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6.097"/>
    </inkml:context>
    <inkml:brush xml:id="br0">
      <inkml:brushProperty name="width" value="0.05" units="cm"/>
      <inkml:brushProperty name="height" value="0.05" units="cm"/>
      <inkml:brushProperty name="color" value="#004F8B"/>
    </inkml:brush>
  </inkml:definitions>
  <inkml:trace contextRef="#ctx0" brushRef="#br0">5 1273 2976,'0'0'47,"-1"0"0,1 0 0,0 1 0,0-1 1,-1 0-1,1 0 0,0 0 0,0 1 0,0-1 0,-1 0 0,1 0 1,0 1-1,0-1 0,0 0 0,0 0 0,-1 1 0,1-1 1,0 0-1,0 1 0,0-1 0,0 0 0,0 1 0,0-1 0,0 0 1,0 0-1,0 1 0,0-1 0,0 0 0,0 1 0,0-1 0,0 0 1,0 1-1,0-1 0,1 0 0,-1 0 0,0 1 0,0-1 0,0 0 1,0 1-1,0-1 0,1 0 0,-1 0 0,0 0 0,0 1 0,1-1 1,0 1 115,-1-1 0,1 0 1,-1 1-1,1-1 1,-1 0-1,1 1 0,-1-1 1,1 0-1,0 0 1,-1 1-1,1-1 0,0 0 1,-1 0-1,1 0 1,-1 0-1,1 0 1,0 0-1,-1 0 0,1 0 1,0 0-1,-1 0 1,1 0-1,1-1 0,127-58 4861,-85 42-4580,-1-3 0,-1-1 0,58-39 0,-66 34-265,43-42 0,29-39 61,-72 72-155,135-127 209,65-72 484,-227 226-766,1-1-35,0 1 0,-1-1-1,0-1 1,-1 1 0,0-1 0,7-15 0,-13 25 14,0 0-1,0-1 0,0 1 0,0 0 0,1 0 1,-1-1-1,0 1 0,0 0 0,0 0 0,0-1 1,0 1-1,0 0 0,0 0 0,0-1 0,0 1 0,0 0 1,0 0-1,0-1 0,0 1 0,0 0 0,0 0 1,0-1-1,0 1 0,0 0 0,0 0 0,0-1 0,-1 1 1,1 0-1,-11 4-298,7-1 266,-6 2-21,1 1 0,0 1 0,0 0-1,1 0 1,-10 11 0,-17 22 23,2 2 0,1 2 0,-33 62 0,-26 91 87,76-153 176,1 0-1,-14 77 1,27-119-169,1-1 1,0 1-1,-1-1 1,1 1-1,0-1 1,0 1-1,0 0 0,0-1 1,0 1-1,1-1 1,-1 1-1,0-1 1,1 1-1,-1-1 1,1 1-1,0-1 0,-1 1 1,1-1-1,0 0 1,0 1-1,0-1 1,0 0-1,0 0 1,0 0-1,0 0 0,0 1 1,0-2-1,1 1 1,-1 0-1,0 0 1,1 0-1,-1 0 1,1-1-1,-1 1 0,1-1 1,-1 1-1,1-1 1,-1 0-1,1 0 1,-1 1-1,1-1 1,2 0-1,4-1 75,-1 1 0,1-2 0,-1 1 0,0-1 0,1 0-1,-1 0 1,11-5 0,45-29 74,-55 32-173,19-14 16,-1-1 0,0-1 0,-2-2 0,0 0 0,28-35 0,90-137 120,-59 77-133,96-150-7,-25-34-356,-143 277 127,-11 16-221,-1 8 406,1 1 1,-1-1-1,1 0 1,-1 0-1,1 0 0,-1 0 1,1 1-1,-1-1 1,1 0-1,0 0 1,-1 1-1,1-1 0,-1 0 1,1 1-1,0-1 1,-1 0-1,1 1 1,0-1-1,-1 1 1,1-1-1,0 2 0,-37 54-341,24-34 308,-46 78 95,5 3 1,-44 116-1,-37 162 591,68-210 447,57-147-228,9-21-157,8-13-317,8-23-258,-1 0 0,16-54-1,-20 52-230,2 0 0,25-49-1,-30 69 49,-5 12 34,-1-1 1,1 1 0,-1 0-1,1 0 1,0 0 0,1 0-1,-1 0 1,3-3 0,-4 6 14,-1 0 0,0-1 0,0 1 0,1 0 0,-1 0 0,0 0 0,1 0 0,-1-1 0,0 1 0,1 0 0,-1 0 0,0 0 0,1 0 1,-1 0-1,0 0 0,1 0 0,-1 0 0,0 0 0,1 0 0,-1 0 0,0 0 0,1 0 0,-1 0 0,0 0 0,1 0 0,-1 0 0,0 1 0,1-1 1,-1 0-1,0 0 0,1 0 0,-1 1 0,0-1 0,1 0 0,6 12-162,-2 8 113,-1 0-1,0 0 1,-1 0 0,0 25 0,-3-25 30,2-1 0,0 0 0,1 0 1,1 0-1,7 20 0,-7-29 99,0 0 0,1-1 0,0 1 0,13 17 0,-13-22-11,-1-1 1,0 1 0,1 0 0,0-1-1,0 0 1,0 0 0,1-1 0,-1 0 0,11 5-1,-2-3-15,-1-1 1,1 0-1,0-1 0,0-1 0,1 0 0,-1-1 0,17-1 0,-10-1 83,1-1 0,-1 0-1,1-2 1,20-6-1,-29 6-91,0-1 1,0 0-1,-1-1 0,0 0 0,0 0 0,-1-2 1,0 1-1,0-2 0,-1 1 0,0-1 0,0-1 0,-1 0 1,0 0-1,-1-1 0,0 0 0,-1 0 0,7-14 1,-2 2-8,14-44 0,-23 59-47,-1 0-1,0 1 1,0-1 0,-1 0 0,0 0 0,-1-1-1,0 1 1,0 0 0,-2-15 0,2 22 6,0 1 1,-1-1-1,1 0 1,0 0-1,0 1 1,0-1-1,-1 0 1,1 0 0,0 1-1,-1-1 1,1 0-1,-1 1 1,1-1-1,-1 0 1,1 1-1,-1-1 1,1 1-1,-1-1 1,1 1 0,-1-1-1,0 1 1,1-1-1,-1 1 1,0 0-1,-1-1 1,1 1-6,-1 0-1,1 0 1,0 0 0,0 1 0,-1-1-1,1 0 1,0 1 0,0-1 0,-1 1-1,1-1 1,0 1 0,0 0 0,0-1-1,0 1 1,0 0 0,-2 1 0,-17 17-135,1 0 0,-26 34 0,-4 5 118,31-38 9,-51 59-63,61-70 109,1 1 0,1 1 0,-1-1-1,2 1 1,-1 0 0,-4 16 0,10-26-1,-1 1 0,1 0 1,-1-1-1,1 1 0,0 0 1,0 0-1,-1-1 0,1 1 1,1 0-1,-1 0 0,0-1 0,0 1 1,1 0-1,-1-1 0,1 1 1,-1 0-1,1-1 0,0 1 1,-1 0-1,1-1 0,0 1 1,0-1-1,0 0 0,0 1 1,1-1-1,-1 0 0,0 0 1,0 1-1,1-1 0,-1 0 1,1 0-1,-1-1 0,1 1 1,-1 0-1,3 0 0,2 2 54,1-1 1,-1-1-1,0 1 0,1-1 0,-1-1 0,1 1 0,-1-1 0,8 0 1,3-2-16,0-1 0,0 0 0,-1-1 0,1-1 0,-1 0 0,-1-1 0,17-9 0,103-65-78,-33 18-10,-82 50-11,-12 7 0,0 0 0,0 1 0,1 0-1,-1 0 1,1 1 0,0 0 0,0 0-1,11-1 1,-19 4 27,1 0 1,-1 0-1,0 0 0,1 0 0,-1 0 0,0 0 1,1 0-1,-1 0 0,0 1 0,1-1 0,-1 1 0,0-1 1,0 1-1,0-1 0,1 1 0,-1 0 0,0-1 0,0 1 1,0 0-1,0 0 0,0 0 0,0 0 0,0 0 1,0 0-1,-1 0 0,1 0 0,0 0 0,-1 1 0,1-1 1,0 1-1,0 1 11,-1-1 1,1 1 0,-1 0 0,0-1-1,1 1 1,-1-1 0,0 1 0,-1 0-1,1-1 1,0 1 0,-1-1-1,0 1 1,1-1 0,-2 4 0,-3 4 4,-1 0 1,0-1 0,0 0 0,-14 17-1,4-7 2,-53 62 771,78-87-648,-1 2 0,2-1-1,-1 1 1,10-3 0,9-4-135,38-20-10,39-15-158,-103 45 152,1 0-1,0 1 1,0-1-1,0 1 1,-1 0-1,1 0 0,0 0 1,0 0-1,0 1 1,0-1-1,-1 1 1,1-1-1,0 1 1,0 0-1,-1 0 1,1 0-1,-1 1 1,1-1-1,-1 1 1,1-1-1,-1 1 0,0 0 1,4 3-1,3 5-25,1 1 0,-2-1 0,13 21 0,-14-21 87,0 1 54,0-1 1,1 1 0,0-2-1,20 18 1,-25-24-50,1 0-1,-1-1 1,1 0 0,0 1-1,0-1 1,0 0 0,0-1-1,0 1 1,0-1 0,0 0 0,1 0-1,-1 0 1,0-1 0,1 1-1,-1-1 1,1 0 0,8-1-1,-4-1-213,0 0 1,0-1-1,0 0 0,-1 0 1,1 0-1,-1-1 0,16-10 0,-17 8-779,1 1-1,-1-1 1,-1-1-1,1 1 1,-1-1-1,0 0 0,8-14 1,5-8-1804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8.973"/>
    </inkml:context>
    <inkml:brush xml:id="br0">
      <inkml:brushProperty name="width" value="0.05" units="cm"/>
      <inkml:brushProperty name="height" value="0.05" units="cm"/>
    </inkml:brush>
  </inkml:definitions>
  <inkml:trace contextRef="#ctx0" brushRef="#br0">207 281 2144,'0'0'200,"-1"0"1,1 0-1,-1 0 1,1 0-1,-1 0 0,0 0 1,1 0-1,-1 0 1,1 0-1,-1 0 0,1 0 1,-1 0-1,0 0 0,1 1 1,-1-1-1,1 0 1,-1 0-1,1 0 0,-1 1 1,1-1-1,-1 0 1,1 1-1,0-1 0,-1 0 1,1 1-1,-1-1 1,1 1-1,0-1 0,-1 1 1,1 0-1,-12 21 636,5-8-231,-45 60 1360,39-56-1594,-1 0-1,2 0 1,1 2 0,-14 28 0,15-19-129,1 1 1,1 0 0,2 0-1,1 1 1,1 0 0,1 0-1,2 0 1,2 0 0,4 37-1,-3-52-95,0 1-1,1-1 0,1 0 1,0 0-1,2 0 1,-1-1-1,2 1 1,0-2-1,1 1 0,11 16 1,-8-18 216,1 1 0,0-1 1,22 18-1,-28-26-205,0 0 1,1-1-1,0 0 0,0 0 1,0-1-1,0 1 0,0-1 0,1-1 1,-1 0-1,14 3 0,-14-5-40,0 1-1,0-1 1,0-1-1,0 1 0,0-1 1,0 0-1,-1-1 1,1 1-1,0-1 0,-1-1 1,8-3-1,-3 0-24,0-1 1,0 0-1,-1 0 0,0-1 0,15-16 0,113-146 485,-103 122-473,10-9-12,-8 9 44,55-89 1,-73 98-124,-1 0 0,-2-2 0,-1 0-1,13-66 1,-19 63 11,3-50 0,-11 73-39,0 0 0,-2-1-1,0 1 1,-6-29 0,5 42-146,0 0-1,0 0 1,-1 0-1,-6-13 1,7 19-161,1 0 0,0-1 0,-1 1 1,0 0-1,1 0 0,-1-1 0,0 2 0,0-1 1,0 0-1,0 0 0,-1 0 0,1 1 0,0 0 1,-1-1-1,1 1 0,-5-2 0,6 3 67,0 0 0,-1 0 0,1 0 0,-1 0-1,1 0 1,0 0 0,-1 0 0,1 0 0,0 0 0,-1 1 0,1-1-1,0 1 1,-1-1 0,1 1 0,0-1 0,0 1 0,-1 0-1,1-1 1,0 1 0,0 0 0,0 0 0,0 0 0,0 0 0,0 0-1,-1 2 1,-14 20-2348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09.709"/>
    </inkml:context>
    <inkml:brush xml:id="br0">
      <inkml:brushProperty name="width" value="0.05" units="cm"/>
      <inkml:brushProperty name="height" value="0.05" units="cm"/>
    </inkml:brush>
  </inkml:definitions>
  <inkml:trace contextRef="#ctx0" brushRef="#br0">48 142 4992,'-32'0'1589,"31"0"-1541,1 0 0,-1 0 0,0 0 0,1 0 0,-1 0 0,1 0 0,-1 0 0,0 0-1,1 1 1,-1-1 0,1 0 0,-1 0 0,1 0 0,-1 1 0,0-1 0,1 0 0,-1 1 0,1-1 0,-1 0 0,1 1 0,0-1-1,-1 1 1,1-1 0,-1 1 0,1-1 0,-1 1 0,1-1-1,0 1-1,0-1 1,0 0-1,0 0 1,0 1 0,0-1-1,0 0 1,0 1-1,0-1 1,0 0-1,0 0 1,0 1 0,0-1-1,0 0 1,0 0-1,0 1 1,0-1 0,0 0-1,1 0 1,-1 1-1,0-1 1,0 0-1,0 0 1,0 0 0,1 1-1,-1-1 1,0 0-1,0 0 1,0 0 0,0 0-1,1 1 1,-1-1-1,0 0 1,0 0-1,1 0 1,-1 0 0,0 0-1,0 0 1,1 0-1,21 4 851,1-1 0,0-2 0,-1 0 0,27-3 0,-3-3-174,46-11 0,-77 13-595,1-1 1,-1-1-1,0 0 0,22-12 1,-33 15-104,0 0-1,0 0 1,-1 0-1,1 0 1,-1-1 0,1 0-1,-1 0 1,0 0 0,0 0-1,-1 0 1,1-1 0,-1 1-1,1-1 1,-1 1-1,0-1 1,0 0 0,-1 0-1,1 0 1,-1 0 0,0 0-1,1-5 1,-2 7-32,0 1-1,0 0 1,0 0 0,0-1-1,0 1 1,0 0 0,0 0 0,-1 0-1,1-1 1,0 1 0,-1 0-1,1 0 1,-1 0 0,1 0 0,-1 0-1,0 0 1,1 0 0,-1 0-1,0 0 1,0 0 0,0 0 0,0 0-1,1 1 1,-1-1 0,0 0-1,-1 0 1,1 1 0,0-1 0,0 1-1,0-1 1,0 1 0,0 0-1,0-1 1,-1 1 0,1 0 0,-1 0-1,-4-1-27,0 1-1,0-1 1,0 2 0,0-1-1,0 1 1,-7 1 0,-5 2 0,0 1 1,1 1-1,-1 0 1,1 1-1,0 1 1,1 1 0,0 0-1,0 2 1,1-1-1,-19 19 1,31-27 64,1 1-1,-1-1 1,1 1 0,-1 0 0,1 0 0,0 0-1,0 0 1,0 1 0,1-1 0,-1 0 0,1 1-1,0-1 1,0 1 0,0 0 0,0-1 0,0 1 0,1 0-1,0-1 1,0 1 0,0 0 0,0 0 0,0-1-1,1 1 1,0 0 0,0-1 0,0 1 0,0-1-1,0 1 1,1-1 0,-1 1 0,1-1 0,0 0-1,3 3 1,0 2 105,2 0 1,-1-1-1,1 0 0,0 0 0,0 0 0,1-1 0,0 0 1,0-1-1,1 0 0,-1 0 0,1-1 0,0 0 0,0 0 1,1-1-1,-1 0 0,1-1 0,-1 0 0,1 0 0,0-1 1,0-1-1,0 0 0,-1 0 0,1 0 0,0-1 1,10-3-1,0-2 45,0-2 0,31-15 0,38-27 12,-48 27-108,-11 6-90,53-22 1,-81 39 11,-1-1 0,1 1-1,-1 0 1,1 0 0,-1 0 0,1 0-1,-1 0 1,1 0 0,-1 0 0,1 0 0,-1 0-1,1 1 1,-1-1 0,1 1 0,-1-1-1,1 1 1,-1-1 0,0 1 0,1 0 0,-1 0-1,0 0 1,0 0 0,0 0 0,1 0-1,-1 0 1,0 0 0,0 0 0,-1 0 0,2 2-1,4 6 35,-1-1 0,0 1 0,5 14 0,-1-3 27,0-5-47,37 63 251,-41-70-191,1-1 0,0 1 1,1-1-1,-1 0 0,1-1 1,1 1-1,7 4 0,-13-9-202,0-1 0,0 0 0,0 0 0,0-1 0,0 1 1,1 0-1,-1-1 0,0 1 0,1-1 0,3 0 0,-1 0-616,-1 0 0,0-1 0,0 0 0,0 0 0,0 0 0,1 0 0,-2-1 0,7-2 0,12-5-1870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10.065"/>
    </inkml:context>
    <inkml:brush xml:id="br0">
      <inkml:brushProperty name="width" value="0.05" units="cm"/>
      <inkml:brushProperty name="height" value="0.05" units="cm"/>
    </inkml:brush>
  </inkml:definitions>
  <inkml:trace contextRef="#ctx0" brushRef="#br0">642 5 7456,'0'0'94,"0"-1"-1,0 1 1,-1 0 0,1 0 0,0-1-1,0 1 1,0 0 0,0 0 0,-1 0 0,1-1-1,0 1 1,0 0 0,0 0 0,-1 0-1,1 0 1,0-1 0,0 1 0,-1 0 0,1 0-1,0 0 1,0 0 0,-1 0 0,1 0-1,0 0 1,-1 0 0,1 0 0,0 0 0,0 0-1,-1 0 1,1 0 0,0 0 0,0 0-1,-1 0 1,1 0 0,0 0 0,-1 0 0,1 0-1,0 1 1,-12 8 262,0 2 676,6-8-746,1 0 0,-1 0 0,0-1 0,-9 3 0,-4 1 236,-64 22 897,-34 15-176,92-32-996,0 1-1,-37 24 1,34-14-168,1 0-1,1 2 1,1 1-1,1 0 1,1 2-1,-26 42 1,38-51-2260,-16 35-1,27-53 2116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10.425"/>
    </inkml:context>
    <inkml:brush xml:id="br0">
      <inkml:brushProperty name="width" value="0.05" units="cm"/>
      <inkml:brushProperty name="height" value="0.05" units="cm"/>
    </inkml:brush>
  </inkml:definitions>
  <inkml:trace contextRef="#ctx0" brushRef="#br0">241 15 5152,'0'-1'323,"0"0"1,0 0-1,-1 0 1,1 0-1,0-1 1,-1 1-1,1 0 1,-1 0-1,1 0 1,-1 0-1,-1-2 465,5 6 1100,-6-3-1707,0 1 0,0-1 0,1 0 0,-1 1 0,0 0 1,1 0-1,-1 0 0,0 0 0,1 0 0,-1 0 0,1 0 0,0 1 0,-4 2 0,-9 6 474,-6 2-83,1 0 1,0 2 0,0 0 0,2 2 0,-24 23 0,37-33-499,1 0 0,-1 0 1,1 0-1,0 0 0,1 1 1,0-1-1,0 1 0,0 0 0,-2 11 1,4-12-8,0-1 0,1 1 0,-1 0 0,2 0 0,-1-1 0,0 1 0,1 0 1,0-1-1,0 1 0,1-1 0,0 1 0,0-1 0,5 10 0,-5-11-13,0-1 0,0-1 0,0 1 0,0 0 0,1 0-1,-1-1 1,1 1 0,0-1 0,0 0 0,0 0 0,0 0 0,0 0-1,0 0 1,0-1 0,1 0 0,-1 1 0,0-1 0,1 0 0,-1-1-1,1 1 1,0 0 0,-1-1 0,1 0 0,-1 0 0,1 0-1,0-1 1,-1 1 0,1-1 0,-1 1 0,7-4 0,7-3-121,-1-1 1,1 0 0,-2-2 0,26-18 0,-34 23-67,74-58-4443,-39 32 2107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10.814"/>
    </inkml:context>
    <inkml:brush xml:id="br0">
      <inkml:brushProperty name="width" value="0.05" units="cm"/>
      <inkml:brushProperty name="height" value="0.05" units="cm"/>
    </inkml:brush>
  </inkml:definitions>
  <inkml:trace contextRef="#ctx0" brushRef="#br0">183 10 6560,'-12'-10'2117,"12"10"-2064,0 0-1,-1 0 0,1 0 1,0 0-1,0 0 1,0 0-1,0 0 1,-1 1-1,1-1 0,0 0 1,0 0-1,0 0 1,0 0-1,-1 0 1,1 0-1,0 0 1,0 0-1,0 1 0,0-1 1,0 0-1,0 0 1,-1 0-1,1 0 1,0 0-1,0 1 1,0-1-1,0 0 0,0 0 1,0 0-1,0 0 1,0 1-1,0-1 1,0 0-1,0 0 1,0 0-1,0 1 0,0-1 1,0 0-1,-3 12 671,-3 47 861,-2 15 67,-21 77 0,-29 73 786,29-118-1798,22-82-553,0 0 144,1 0 1,1 0 0,-3 42-1,8-64-180,0-1 0,0 1-1,0 0 1,0 0 0,0 0-1,0-1 1,1 1 0,-1 0-1,1-1 1,0 1 0,-1 0-1,1-1 1,0 1-1,0 0 1,2 2 0,-2-4-18,-1 1 0,1 0 0,0-1 0,0 1 0,0 0 0,0-1 0,1 1 0,-1-1 0,0 0 1,0 1-1,0-1 0,0 0 0,0 1 0,0-1 0,1 0 0,-1 0 0,2 0 0,4-2 51,0 1-1,0-1 1,-1 0-1,1 0 1,-1-1 0,8-4-1,-14 7-80,32-15 183,96-43-114,-122 55-117,1 0-1,0 1 0,0 0 1,0 1-1,14-2 1,-19 3 42,1 0 1,-1 0-1,1 0 1,-1 0-1,1 1 1,-1-1 0,1 1-1,-1 0 1,0 0-1,1 0 1,-1 0-1,0 0 1,0 0-1,0 0 1,0 1 0,0 0-1,0-1 1,0 1-1,0 0 1,3 3-1,3 7 45,-1 0 1,0 0-1,-1 0 0,0 1 0,5 15 0,0 14-2880,-7-18 1079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1.590"/>
    </inkml:context>
    <inkml:brush xml:id="br0">
      <inkml:brushProperty name="width" value="0.05" units="cm"/>
      <inkml:brushProperty name="height" value="0.05" units="cm"/>
      <inkml:brushProperty name="color" value="#004F8B"/>
    </inkml:brush>
  </inkml:definitions>
  <inkml:trace contextRef="#ctx0" brushRef="#br0">167 520 4224,'0'0'101,"-1"0"0,0 0-1,1-1 1,-1 1 0,0 0 0,1-1 0,-1 1 0,1-1 0,-1 1-1,1-1 1,-1 1 0,1-1 0,-1 1 0,1-1 0,0 1 0,-1-1-1,1 1 1,0-1 0,-1 0 0,1 1 0,0-1 0,0 0-1,0 1 1,-1-1 0,1 0 0,0 1 0,0-1 0,0 0 0,0 1-1,0-1 1,0 0 0,1 0 0,-1-1 251,-3 4 1741,0 5-1760,-1 11-28,-1 1-1,-10 23 0,-2 8 559,-11 59-275,4 1 0,5 1 0,-6 158 0,20-117-6,2-132 93,3-19-593,0 0 1,0-1-1,0 1 1,0 0-1,0-1 1,0 1-1,0 0 1,-1-1-1,1 1 1,0 0-1,0-1 1,-1 1-1,1-1 1,0 1-1,-1 0 1,1-1-1,-1 1 1,1-1-1,-2 1 1,12-61 1154,15-189-846,-11 85-323,-3 88-68,4 2 0,3 0 0,37-99 0,-47 151 8,1 0 0,1 1 1,1 1-1,26-38 0,-27 46-30,1-1 0,0 1 1,1 1-1,0 0 0,1 1 0,0 0 0,24-13 0,-24 16 2,1 0-1,0 1 0,0 0 0,1 1 0,0 1 1,26-4-1,-35 7 8,-1 0 0,1 1-1,-1 0 1,0 0 0,1 0 0,-1 1 0,0-1 0,1 1-1,-1 1 1,0-1 0,0 1 0,0 0 0,0 0 0,0 0 0,0 1-1,-1 0 1,1 0 0,-1 0 0,0 0 0,0 1 0,0 0 0,5 5-1,-3-1 28,-1 0-1,0 1 1,-1 0-1,1-1 1,-2 1 0,1 1-1,-1-1 1,-1 0-1,0 1 1,0-1-1,-1 1 1,0 0-1,0 0 1,-1-1-1,-2 15 1,1-14 10,-1 1 0,0-1 0,-1 1 0,0-1 0,0 0 0,-1 0 0,0 0 0,-1-1 0,0 0-1,-1 1 1,0-2 0,0 1 0,-1-1 0,-8 8 0,0-2 55,-1-1 0,0-1 0,-1-1 0,-1 0-1,-27 12 1,-97 30 450,73-29-672,24-3 162,29-12 21,25-10-57,0 1 1,1 1-1,-1-1 1,0 2 0,10 1-1,2 1 100,-10-3-97,0 1 0,-1 1-1,1 0 1,-1 0 0,1 1 0,-1 0 0,0 0 0,-1 2 0,1-1 0,-1 1 0,0 0 0,-1 1-1,9 8 1,-7-4 6,0 0-1,-1 1 1,0 0-1,-1 0 1,0 1-1,9 24 0,-5-8 10,-1 0-1,7 38 1,-16-57 30,0-1-1,-1 1 1,0-1 0,0 1 0,-1-1 0,-1 1 0,1-1-1,-2 1 1,-2 11 0,2-13-10,0-1 0,-1 0 0,0 0 0,0-1 0,-1 1 0,0-1 0,0 1 0,-1-1 0,1 0 0,-1-1 0,-1 1 0,-8 6 0,-4 2 6,-1-2-1,0 0 1,-1-1 0,-1-1-1,1-1 1,-26 7 0,-25 9 152,-35 11 10,92-33-161,4 1 9,-1-2 0,0 0 0,1 0 0,-20 0 0,18 1-22,10-3-86,7-2 4,20-6-7,41-8 0,2 1 121,85-20 12,21-5-57,-143 31-24,1-2 0,-1-1 0,40-22 0,-26 8 132,65-46-1,-108 70-106,1 0 15,-1 0 1,1 0-1,0 0 0,0 0 0,5-2 0,-8 4-23,0 0-1,0 0 0,0 0 1,0 0-1,0 0 1,0 1-1,1-1 1,-1 0-1,0 0 1,0 0-1,0 0 1,0 0-1,0 0 1,0 0-1,0 0 1,0 0-1,0 1 1,0-1-1,0 0 1,0 0-1,1 0 1,-1 0-1,0 0 0,0 0 1,0 0-1,0 1 1,0-1-1,0 0 1,0 0-1,0 0 1,0 0-1,0 0 1,0 0-1,0 1 1,0-1-1,-1 0 1,1 0-1,0 0 1,0 0-1,0 0 1,0 0-1,0 0 1,0 0-1,0 1 0,0-1 1,0 0-1,0 0 1,0 0-1,0 0 1,-1 0-1,1 0 1,0 0-1,0 0 1,0 0-1,0 0 1,-50 117-401,46-108 413,1 0 0,-1 0 0,1 1 0,-2 13 0,5-19 10,-1-1 1,1 1-1,0 0 1,0 0 0,0-1-1,0 1 1,1 0 0,-1-1-1,1 1 1,0 0 0,0-1-1,1 1 1,-1-1-1,4 6 1,-4-7 7,1 0-1,0 0 1,0 0-1,0-1 1,0 1-1,0-1 1,0 1-1,0-1 1,0 0-1,1 0 1,-1 0-1,0 0 1,1 0-1,-1-1 1,1 1-1,-1-1 1,1 1-1,-1-1 1,1 0-1,-1 0 1,6-1-1,5 0 115,-1-1-1,25-6 1,-29 6-66,0 0 1,0-1-1,0 0 0,0-1 1,-1 0-1,1 0 1,-1 0-1,0-1 1,0 0-1,10-10 0,-14 11-60,0 1-1,-1 0 1,1-1 0,-1 1-1,0-1 1,1 0-1,-2 0 1,1 0-1,0 0 1,-1 0 0,0 0-1,0 0 1,0-1-1,-1 1 1,1 0-1,-1-1 1,0 1 0,0 0-1,0 0 1,-1-1-1,0 1 1,0 0-1,-1-5 1,0 4-22,0-1-1,0 1 1,-1 0-1,1 0 1,-1 0 0,0 0-1,-1 1 1,1-1-1,-1 1 1,0 0 0,0 0-1,-5-4 1,0 1-27,-1 1 1,0 0-1,0 0 0,0 1 1,-16-5-1,23 9 15,-1 0 1,1 1-1,-1-1 0,1 1 0,-1-1 1,1 1-1,-1 0 0,1 0 0,-7 2 1,8-2 0,-1 1 1,1-1 0,0 1-1,-1 0 1,1 0-1,0 0 1,0 0 0,-1 0-1,1 0 1,0 0 0,0 1-1,0-1 1,1 1-1,-1 0 1,-2 2 0,4-4 14,0 0 0,-1 1 1,1-1-1,0 1 0,0-1 1,-1 1-1,1-1 1,0 0-1,0 1 0,0-1 1,0 1-1,-1-1 0,1 1 1,0-1-1,0 1 0,0-1 1,0 1-1,0-1 0,0 1 1,0-1-1,1 1 0,-1-1 1,0 1-1,0-1 1,0 1-1,0-1 0,1 1 1,-1-1-1,0 0 0,1 1 1,0 0-12,0 0 1,0 0 0,0 0-1,0 0 1,1 0 0,-1 0-1,0 0 1,1-1-1,-1 1 1,2 0 0,2 0 27,-1 1 1,1-1 0,-1 0 0,1-1-1,-1 1 1,7-1 0,7-3 34,0-1 0,-1 0-1,0-1 1,0-1 0,0-1 0,-1 0 0,0-1 0,0-1 0,-1 0 0,23-20 0,8-9-22,77-85-1,9-38 99,-115 139-101,-2-1 0,0-1 0,-2-1 1,-1 0-1,14-37 0,70-247-161,-88 273-426,-72 262-105,-3 9 455,41-118 135,-15 173 0,40-277 132,0 1 1,0 0-1,2 0 1,0 0 0,0 0-1,5 17 1,-6-29-27,1 0 0,0 0 0,0 0 0,0 0 0,0 0 0,0 0 0,1 0 0,-1 0 0,3 3 0,-3-5-8,-1 1 0,1-1 0,0 1 0,-1 0-1,1-1 1,0 1 0,0-1 0,-1 0 0,1 1-1,0-1 1,0 0 0,0 1 0,0-1 0,-1 0-1,1 0 1,0 0 0,0 0 0,0 0 0,0 0-1,0 0 1,-1 0 0,1 0 0,0 0 0,0 0-1,0 0 1,0-1 0,0 1 0,-1 0 0,2-1-1,3-3 9,-1 0 0,0 0 0,0 0 0,0 0 0,0 0 0,-1-1 0,6-9 0,46-101 68,-30 60-86,3-6 136,59-93 0,-56 108-164,88-143-30,51-170 113,-113 232-62,-34 68-72,-18 43-29,1 1 1,0 0-1,14-22 1,-18 32-222,-3 4-67,-6 8 30,1 5 275,1 0-1,-7 25 1,-1 2 77,-26 77 22,-56 144 70,84-236-94,-102 240 152,18 4 130,53-148 64,21-64-148,8-15 381,14-35-5,3-9-279,68-114 199,31-44-604,-77 125 40,2 0 0,53-51 0,-73 79 11,-3 4-2,-1 0 0,0 0 0,1 0 0,-1 1-1,9-5 1,-13 8 60,1-1-1,0 1 1,-1 0-1,1 0 0,0 0 1,-1-1-1,1 1 0,0 0 1,0 0-1,-1 0 0,1 0 1,0 0-1,0 0 1,-1 0-1,1 0 0,0 1 1,-1-1-1,1 0 0,0 0 1,0 1-1,0 0 4,0-1-1,0 1 1,0 0-1,-1 0 0,1 0 1,0 0-1,0 0 1,-1 0-1,1 0 1,-1 0-1,1 0 1,-1 0-1,0 1 1,1-1-1,-1 0 1,1 2-1,1 18 0,0 1 0,-1 0 1,-2 21-1,1 15-62,2-11 90,6 70 89,-6-102-67,1-1 0,0 0 0,1 0 0,1 0 0,11 25 0,-11-31 42,0 1 0,1-2 0,0 1 0,0 0 0,0-1-1,1 0 1,0-1 0,0 0 0,1 0 0,9 6 0,-14-11-16,0 1 1,0-1-1,-1 0 1,1 0-1,0 0 1,0 0-1,0 0 0,1-1 1,-1 0-1,0 1 1,0-1-1,0 0 1,0 0-1,4-1 1,-3 0-340,0 0 1,0-1-1,0 1 1,1-1-1,-2 0 1,1 0-1,0 0 1,0 0-1,4-4 1,-3 2-600,0-1 1,0 1-1,-1-1 0,0 0 1,0 0-1,0-1 1,0 1-1,-1-1 1,0 1-1,0-1 0,-1 0 1,1 0-1,1-9 1,1-7-1404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1.917"/>
    </inkml:context>
    <inkml:brush xml:id="br0">
      <inkml:brushProperty name="width" value="0.05" units="cm"/>
      <inkml:brushProperty name="height" value="0.05" units="cm"/>
      <inkml:brushProperty name="color" value="#004F8B"/>
    </inkml:brush>
  </inkml:definitions>
  <inkml:trace contextRef="#ctx0" brushRef="#br0">53 45 8224,'-53'-12'3712,"78"12"-3200,-3 0 544,12 0-672,23-3 544,5 3-512,23-9 32,-1 6-256,30-6 96,-4 4-160,-7 1 63,-12 8-95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2.765"/>
    </inkml:context>
    <inkml:brush xml:id="br0">
      <inkml:brushProperty name="width" value="0.05" units="cm"/>
      <inkml:brushProperty name="height" value="0.05" units="cm"/>
      <inkml:brushProperty name="color" value="#004F8B"/>
    </inkml:brush>
  </inkml:definitions>
  <inkml:trace contextRef="#ctx0" brushRef="#br0">26 47 4480,'0'-25'1445,"0"24"-1386,0 1-1,0-1 0,1 1 1,-1-1-1,0 1 1,0-1-1,-1 1 0,1-1 1,0 1-1,0-1 1,0 0-1,0 1 0,0-1 1,0 1-1,-1-1 0,1 1 1,0-1-1,-1 1 1,1 0-1,0-1 0,-1 1 1,1-1-1,0 1 1,-1 0-1,1-1 0,-1 1 1,1 0-1,0-1 1,-1 1-1,0 0-29,1 0 0,0 0 1,0 0-1,0 0 0,0 0 0,0 0 1,0-1-1,0 1 0,0 0 0,0 0 0,0 0 1,0 0-1,-1 0 0,1 0 0,0 0 0,0 0 1,0 0-1,0 0 0,0 0 0,0 0 1,0 0-1,0 0 0,0-1 0,0 1 0,0 0 1,0 0-1,0 0 0,0 0 0,0 0 0,0 0 1,0 0-1,0 0 0,0 0 0,0-1 1,0 1-1,0 0 0,0 0 0,0 0 0,0 0 1,0 0-1,0 0 0,0 0 0,0 0 1,0 0-1,0 0 0,0 0 0,0-1 0,1 1 1,-1 0-1,0 0 0,0 0 0,0 0 0,0 0 1,0 0-1,0 0 0,0 0 0,0 0 1,0 0-1,0 0 0,0 0 0,0 0 0,1 0 1,-1 0-1,0 0 0,0 0 0,0 0 0,0 0 1,1-3 1641,0 7-846,2 7-462,-1 0 1,-1 0-1,1 1 1,-1-1 0,-1 0-1,0 0 1,-3 19-1,0 4 89,-10 151 1217,2 47-592,11-178-612,1-20-434,-2-29-1239,3-17-3434,3-5 1143,3-1 1222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3.109"/>
    </inkml:context>
    <inkml:brush xml:id="br0">
      <inkml:brushProperty name="width" value="0.05" units="cm"/>
      <inkml:brushProperty name="height" value="0.05" units="cm"/>
      <inkml:brushProperty name="color" value="#004F8B"/>
    </inkml:brush>
  </inkml:definitions>
  <inkml:trace contextRef="#ctx0" brushRef="#br0">1 68 5152,'11'-30'1648,"-11"29"-1607,1 1 0,-1-1 1,0 0-1,0 1 0,1-1 1,-1 0-1,0 1 0,1-1 1,-1 1-1,0-1 0,1 1 1,-1-1-1,1 1 0,-1-1 1,2 0-1,2-3-177,18-14 2099,-21 18-1789,0-1 0,0 0 0,0 1 1,0-1-1,0 1 0,0-1 0,0 1 0,0 0 0,0-1 1,1 1-1,-1 0 0,0 0 0,0 0 0,0-1 0,1 1 1,-1 1-1,0-1 0,0 0 0,0 0 0,1 0 0,0 1 1,-1 0-94,-1-1 0,1 1 1,0-1-1,-1 1 0,1-1 0,0 1 1,-1 0-1,1-1 0,-1 1 1,1 0-1,-1-1 0,0 1 1,1 0-1,-1 0 0,0 0 1,1-1-1,-1 1 0,0 2 0,2 16 478,-2-10-172,1 33 353,-1 0 0,-8 58 0,6-83-613,-15 202 894,6-63-384,10-142-580,1-9-240,0-1 0,0 1 1,0-1-1,-1 1 0,-2 7 0,3-12 98,0 0 0,0 0 0,0 0-1,0 0 1,0-1 0,0 1 0,0 0-1,0 0 1,0 0 0,-3-1-2046,3 1 2045,0 0 1,0 0 0,0 0 0,0 0-1,-1 0 1,1 0 0,0 0 0,0 0-1,0 0 1,0 0 0,-1 2-1535,0-6-1014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3.580"/>
    </inkml:context>
    <inkml:brush xml:id="br0">
      <inkml:brushProperty name="width" value="0.05" units="cm"/>
      <inkml:brushProperty name="height" value="0.05" units="cm"/>
      <inkml:brushProperty name="color" value="#004F8B"/>
    </inkml:brush>
  </inkml:definitions>
  <inkml:trace contextRef="#ctx0" brushRef="#br0">14 239 4736,'-11'-13'1530,"10"13"-1404,1-1 0,0 1 0,0-1 0,-1 1 0,1-1 0,0 1 0,0-1 0,0 1 0,0-1 0,0 1 0,0-1 0,-1 0 0,1 1 0,0-1 0,0 1 0,1-1 0,-1 1 0,0-1 0,0 1 0,0-1 0,0 1-1,0-1 1,1 1 0,-1-1 0,8-12 1295,-6 10-1100,2-2-47,0-1 0,1 0 0,-1 1 1,1 0-1,1 0 0,-1 1 0,1-1 0,0 1 0,11-6 1,0-1 306,8-6 143,2 1 1,-1 2-1,40-16 1,-56 25-626,1 2 1,0 0-1,1 0 1,-1 1-1,0 0 1,1 1-1,-1 0 1,0 1-1,1 1 1,-1-1-1,1 2 1,12 2-1,95 22 1576,-93-23-1431,-1-1 1,1-1-1,-1-1 1,0-2-1,1 0 1,-1-2-1,0 0 1,0-2-1,0-1 0,-1-1 1,29-14-1,-50 21-302,0 0 0,-1 0 0,1-1 0,-1 1 0,1 0 0,-1-1-1,1 0 1,-1 0 0,3-3 0,-5 6-281,-5 19-12804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6.458"/>
    </inkml:context>
    <inkml:brush xml:id="br0">
      <inkml:brushProperty name="width" value="0.05" units="cm"/>
      <inkml:brushProperty name="height" value="0.05" units="cm"/>
      <inkml:brushProperty name="color" value="#004F8B"/>
    </inkml:brush>
  </inkml:definitions>
  <inkml:trace contextRef="#ctx0" brushRef="#br0">51 9 4320,'-32'8'1952,"17"4"-1696,12-7 992,6 3-736,12-1 1536,7 1-1120,32-8 672,13 5-928,33-13 64,-2 3-448,23-7 32,-8 1-192,16-6 64,-6 9-96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4.047"/>
    </inkml:context>
    <inkml:brush xml:id="br0">
      <inkml:brushProperty name="width" value="0.05" units="cm"/>
      <inkml:brushProperty name="height" value="0.05" units="cm"/>
      <inkml:brushProperty name="color" value="#004F8B"/>
    </inkml:brush>
  </inkml:definitions>
  <inkml:trace contextRef="#ctx0" brushRef="#br0">53 44 5632,'3'-10'1472,"-2"7"-1127,-1 1 0,1-1 0,0 0 0,0 1-1,0-1 1,0 1 0,0-1 0,1 1 0,-1 0 0,1-1-1,2-2 1,-9 14 7,1 0 0,0 0 0,1 1 0,-5 17 0,7-23-263,1-1 0,-1 1 0,0-1 0,1 1 0,0-1 0,0 1-1,0 0 1,0-1 0,0 1 0,1-1 0,0 1 0,-1 0 0,1-1 0,1 0 0,-1 1-1,0-1 1,1 0 0,0 0 0,0 1 0,0-1 0,0-1 0,0 1 0,0 0 0,1 0-1,0-1 1,-1 0 0,1 1 0,0-1 0,4 2 0,2 1 140,-1 0 1,1-1 0,-1-1-1,1 0 1,0 0-1,1 0 1,-1-1-1,0-1 1,1 1 0,-1-1-1,0-1 1,18-1-1,-16 0-31,0 0-1,0-1 1,-1-1-1,1 1 1,-1-2-1,0 1 1,0-1-1,0-1 1,0 0 0,15-11-1,-22 14-180,-1 0 0,0 0 0,0 0 0,0 0 0,-1 0 0,1 0 0,0 0 1,-1-1-1,0 1 0,1-1 0,-1 1 0,0-1 0,0 1 0,0-1 0,-1 0 0,1 1 0,-1-1 0,1 0 0,-1 0 0,0 1 0,0-1 0,0 0 0,0 0 1,-1 0-1,1 1 0,-1-1 0,0 0 0,1 1 0,-3-5 0,1 3-29,0-1 1,-1 1-1,1 1 1,-1-1-1,1 0 1,-1 0-1,0 1 1,-1 0-1,1 0 1,0 0-1,-1 0 1,0 0-1,0 0 1,0 1-1,0 0 1,0 0-1,0 0 1,-7-2-1,0 2-26,0 0-1,1 1 0,-1 0 0,0 0 0,0 2 0,0-1 1,0 1-1,1 1 0,-1-1 0,1 2 0,-1 0 1,1 0-1,0 1 0,0 0 0,0 1 0,0 0 1,-11 8-1,9-4-968,-1 0 0,-20 22 0,29-26 149,-1 0 0,1 1 0,0-1 1,1 1-1,-1 0 0,1 0 0,0 0 0,-3 13 1,-1 16-2071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6.052"/>
    </inkml:context>
    <inkml:brush xml:id="br0">
      <inkml:brushProperty name="width" value="0.05" units="cm"/>
      <inkml:brushProperty name="height" value="0.05" units="cm"/>
      <inkml:brushProperty name="color" value="#004F8B"/>
    </inkml:brush>
  </inkml:definitions>
  <inkml:trace contextRef="#ctx0" brushRef="#br0">253 811 3808,'-3'-59'5834,"3"58"-5721,0-1 0,0 1 0,0 0 0,0 0-1,0-1 1,0 1 0,0 0 0,-1 0 0,1-1-1,0 1 1,-1 0 0,1 0 0,-1 0 0,0-1 0,1 1-1,-1 0 1,0 0 0,1 0 0,-1 0 0,0 0-1,0 0 1,0 0 0,0 1 0,0-1 0,0 0-1,0 0 1,0 1 0,-1-1 0,1 1 0,0-1 0,0 1-1,0-1 1,-1 1 0,1 0 0,0 0 0,0-1-1,-1 1 1,1 0 0,0 0 0,-1 0 0,1 1-1,-3-1 1,-3 1 41,0 1 1,0 0-1,0 0 0,0 0 0,-11 6 0,10-3-96,-1 0-1,1 0 1,1 0 0,-1 1-1,1 1 1,0-1-1,1 1 1,-1 0-1,1 1 1,1 0 0,-8 13-1,0 3 26,1 0-1,-15 47 1,24-60-33,-1-1 1,2 1-1,-1 0 1,1 0-1,1 0 1,0 0-1,1 1 1,0-1-1,0 0 1,1 0-1,1 0 1,0 0-1,0 0 1,8 21-1,-8-28 31,0-1 1,0 1-1,0 0 1,0 0-1,0-1 0,1 1 1,0-1-1,-1 0 0,1 0 1,0 0-1,1 0 0,-1 0 1,5 2-1,-6-3-25,1-1-1,-1 0 1,1 0-1,-1 0 1,1 0-1,-1 0 1,1-1-1,0 1 1,0-1-1,-1 0 1,1 0-1,0 0 1,0 0-1,-1 0 1,1 0-1,0-1 1,0 1-1,-1-1 1,1 0 0,-1 0-1,1 0 1,2-1-1,3-4-7,1 0 0,-2 0 0,1-1 0,-1 0 0,0 0 0,0 0 0,-1-1 0,0 0 0,0-1 0,4-8 0,6-10-4,-2 0 0,-1 0 0,-2-1-1,0-1 1,-2 0 0,-1 0 0,-2-1 0,4-33 0,-10 61-48,1-9 4,0 0 0,0-12-1,-1 21-18,0 0 0,0 1 1,-1-1-1,1 0 0,0 1 0,0-1 0,-1 1 0,1-1 0,-1 1 0,1-1 0,-1 1 0,0-1 0,0 1 0,0-1 0,0 1 0,0 0 0,0-1 0,0 1 0,0 0 0,0 0 0,-2-2 0,3 3 13,-1 0 0,1 0 0,0 0-1,0 0 1,0 0 0,-1 0 0,1 0-1,0 0 1,0 0 0,-1 0 0,1 0-1,0 0 1,0 0 0,-1 0 0,1 0-1,0 0 1,0 0 0,-1 0 0,1 0-1,0 0 1,0 0 0,0 0 0,-1 0-1,1 0 1,0 1 0,0-1 0,0 0-1,-1 0 1,-1 3-8,-1-1 0,1 1 1,-1 0-1,1 0 0,0 0 0,0 0 0,1 0 0,-1 0 0,1 0 1,-1 1-1,1-1 0,0 0 0,-1 7 0,-2 10-14,-2 23-1,3-15 52,2 51-1,2-68 34,0 1-1,1-1 1,0 0 0,0 0 0,2 0 0,-1 0-1,9 17 1,-11-26-15,0 1 0,1 0 0,0 0-1,-1-1 1,1 1 0,0-1 0,0 1 0,0-1-1,1 0 1,-1 0 0,1 0 0,-1 0 0,1-1 0,-1 1-1,1 0 1,0-1 0,0 0 0,0 0 0,0 0-1,0 0 1,0 0 0,0 0 0,0-1 0,0 0 0,5 1-1,3-3 43,0 0-1,0 0 1,-1-1-1,1-1 0,-1 0 1,0 0-1,0 0 1,0-2-1,-1 1 0,12-10 1,11-10-50,42-41 0,-60 52-14,144-151-162,-155 162 153,9-11 22,17-18-15,-27 30-33,1 0 1,-1 1-1,0-1 0,1 0 1,-1 1-1,1-1 1,-1 1-1,1 0 0,0 0 1,-1 0-1,5-1 0,-7 2 10,0 0 0,1 0 0,-1 0 0,1 0 0,-1 0 0,0 0 0,1 0 0,-1 0 0,0 0 0,1 0 0,-1 1-1,0-1 1,1 0 0,-1 0 0,0 0 0,0 0 0,1 0 0,-1 1 0,0-1 0,1 0 0,-1 0 0,0 0 0,0 1 0,1-1-1,-1 0 1,0 1 0,0-1 0,3 13-72,-6 21 153,1-21 56,-8 80 204,-2 48-46,15-123-136,-3-17-141,0-1-1,0 0 0,0 1 1,0-1-1,0 0 0,1 0 1,-1 1-1,0-1 0,0 0 1,0 1-1,0-1 1,1 0-1,-1 1 0,0-1 1,0 0-1,0 0 0,1 0 1,-1 1-1,0-1 0,0 0 1,1 0-1,-1 0 0,0 1 1,1-1-1,-1 0 0,0 0 1,1 0-1,-1 0 0,0 0 1,1 0-1,-1 0 1,0 0-1,1 0 0,-1 0 1,0 0-1,1 0 0,-1 0 1,0 0-1,1 0 0,-1 0 1,0 0-1,1 0 0,-1 0 1,0 0-1,0-1 0,1 1 1,-1 0-1,0 0 1,1 0-1,-1-1 0,0 1 1,0 0-1,0 0 0,1-1 1,-1 1-1,11-13 70,-1 1-1,0-1 1,-1-1-1,14-26 1,-6 9-41,-3 7-12,26-43 18,-35 61-77,-1 0-1,1 1 1,0-1 0,1 1-1,-1 0 1,1 1-1,0-1 1,8-4 0,-14 9 21,1 0 1,-1-1 0,0 1-1,1 0 1,-1 0 0,1-1-1,0 1 1,-1 0 0,1 0 0,-1 0-1,1 0 1,-1 0 0,1 0-1,-1 0 1,1 0 0,-1 0-1,1 0 1,0 0 0,-1 0 0,1 0-1,-1 0 1,1 0 0,-1 1-1,1-1 1,0 1 0,-1-1-3,1 1 1,0 0-1,-1-1 1,1 1-1,-1 0 1,1 0-1,-1-1 1,0 1-1,1 0 1,-1 0-1,0 0 1,0 0-1,1-1 1,-1 3-1,0 4-33,1 1-1,-2-1 1,0 10-1,0-9 24,1-7 22,-2 22-26,1-1 1,1 0-1,1 0 1,7 41-1,-8-59 44,2-1-1,-1 0 1,0 0 0,1 1 0,-1-1-1,1 0 1,0 0 0,0-1 0,0 1-1,0 0 1,1-1 0,-1 1 0,1-1-1,-1 0 1,1 1 0,0-2 0,0 1-1,0 0 1,0 0 0,0-1 0,1 0-1,-1 1 1,0-1 0,1-1 0,-1 1-1,0 0 1,6 0 0,5-1 7,-1 1 1,1-2 0,0 0-1,-1 0 1,24-6 0,-16 1-17,-1 0 1,0-1 0,0-1 0,0-1-1,-1-1 1,29-20 0,97-86 75,-70 52-68,-45 40-14,65-58-32,-93 79-18,-2 3 45,0 0-1,0 0 1,0 0 0,0 0-1,0 0 1,0 0-1,0 0 1,0 0-1,0 0 1,0 0-1,0 0 1,0 1-1,0-1 1,0 0 0,0 0-1,-1 0 1,1 0-1,0 0 1,0 0-1,0 0 1,0 0-1,0 0 1,0 0-1,0 0 1,0 0-1,0 0 1,0 0 0,0 0-1,0 0 1,0 0-1,-1 0 1,1 0-1,0 0 1,0 0-1,0 0 1,0 0-1,0 0 1,0 0 0,0 0-1,0 0 1,0 0-1,0 0 1,0-1-1,0 1 1,0 0-1,0 0 1,0 0-1,0 0 1,-1 0 0,1 0-1,0 0 1,0 0-1,0 0 1,0 0-1,0 0 1,0 0-1,0 0 1,0 0-1,0 0 1,0 0-1,0-1 1,0 1 0,0 0-1,0 0 1,0 0-1,0 0 1,0 0-1,-7 4-28,1 0 0,-1 1-1,1 0 1,0 0 0,0 0-1,0 1 1,1-1 0,0 2-1,0-1 1,1 0 0,-1 1-1,2 0 1,-5 9 0,-5 13-46,-18 58 0,27-71 68,0-1-1,1 1 1,0 0 0,2 0-1,-1 19 1,2-28 34,0 0 0,1 0 1,0 0-1,0 0 1,1 0-1,0 0 0,0 0 1,1 0-1,-1-1 0,1 1 1,1-1-1,-1 0 1,9 11-1,-11-16-11,1 1 0,-1-1 0,0 1 0,1-1 0,-1 0 0,1 1-1,0-1 1,-1 0 0,1 0 0,0 0 0,0 0 0,0-1 0,0 1 0,0 0 0,0-1 0,0 0 0,0 1 0,0-1 0,0 0 0,0 0 0,0 0-1,0 0 1,0 0 0,3-1 0,0-1 18,-1 1-1,0-1 0,0 0 1,0 0-1,-1 0 0,1-1 1,0 1-1,-1-1 1,1 0-1,3-5 0,8-8 68,-2 0-1,0-1 1,20-38-1,24-60-10,-48 94-122,11-25 24,-3 0-1,13-52 0,44-255-58,-67 313-27,-2 0 0,-2-1 0,-2-71 0,-1 107 63,-1 1 1,0-1-1,1 0 1,-2 1-1,-1-7 1,2 10 12,1 0 0,-1 0 0,0-1 0,0 1 0,1 0 0,-1 0 0,0 0 0,0 0 0,0 0 0,-1 0 0,1 0 0,0 0 0,0 0 0,0 1 0,-1-1 0,1 0 0,-2 0 0,2 1 11,0-1 0,0 1 0,0 0 0,0 0 0,0 0 0,1 0 0,-1-1 0,0 1 0,0 0 0,0 1 0,0-1 0,0 0 0,0 0 0,0 0 0,1 0 0,-1 1 0,0-1 0,0 0 0,0 1 0,0-1 0,1 1 0,-1-1 0,0 1 0,0-1 0,0 1 0,-4 4-31,1-1 1,0 1 0,0 0 0,0 0-1,0 0 1,-3 8 0,-21 44-108,10-9 158,2 1 0,1 0-1,3 1 1,3 1 0,1 0-1,3 0 1,1 70 0,5-94 85,1 0 1,1 0-1,12 42 0,-11-54 0,1 1 0,1-1 0,0-1 0,2 1-1,-1-1 1,1 0 0,15 18 0,-20-29-281,-1 1 1,1-1 0,0 0 0,0 0 0,0 0 0,1-1-1,-1 1 1,0-1 0,1 0 0,0 0 0,-1 0 0,1 0-1,0-1 1,8 3 0,16 0-1619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7.010"/>
    </inkml:context>
    <inkml:brush xml:id="br0">
      <inkml:brushProperty name="width" value="0.05" units="cm"/>
      <inkml:brushProperty name="height" value="0.05" units="cm"/>
      <inkml:brushProperty name="color" value="#004F8B"/>
    </inkml:brush>
  </inkml:definitions>
  <inkml:trace contextRef="#ctx0" brushRef="#br0">158 10 5312,'0'-1'75,"0"1"0,0 0 0,0-1 0,0 1 0,0 0 0,0 0 0,0-1 1,0 1-1,0 0 0,0-1 0,0 1 0,0 0 0,0-1 0,0 1 0,0 0 0,0 0 0,0-1 1,0 1-1,1 0 0,-1 0 0,0-1 0,0 1 0,0 0 0,0 0 0,1-1 0,-1 1 0,0 0 0,0 0 1,1 0-1,-1-1 0,0 1 0,0 0 0,1 0 0,-1 0 0,0 0 0,0 0 0,1 0 0,-1-1 1,0 1-1,0 0 0,1 0 0,-1 0 0,0 0 0,1 0 0,-1 0 0,0 0 0,1 0 0,-1 0 0,0 0 1,0 0-1,1 1 0,-1-1 0,2 0 457,-2 4 1324,-1 7-1278,-1 1 1,0-1-1,0 0 1,-7 16 0,1 1 170,-74 239 1973,62-206-2511,12-39-136,-25 90 752,33-112-861,-1 1 1,1-1 0,0 0 0,0 1-1,0-1 1,0 0 0,0 0-1,0 1 1,-1-1 0,1 0-1,0 1 1,0-1 0,0 0 0,0 1-1,0-1 1,0 0 0,0 0-1,0 1 1,0-1 0,0 0-1,1 1 1,-1-1 0,0 0-1,0 1 1,0-1 0,0 0 0,0 0-1,0 1 1,1-1 0,-1 0-1,0 0 1,0 1 0,0-1-1,1 0 1,-1 0 0,0 0 0,0 1-1,1-1 1,-1 0 0,0 0-1,1 0 1,-1 0 0,0 0-1,0 1 1,1-1 0,-1 0-1,0 0 1,1 0 0,-1 0 0,0 0-1,1 0 1,-1 0 0,0 0-1,0 0 1,1 0 0,-1 0-1,0 0 1,1-1 0,-1 1 0,0 0-1,1 0 1,-1 0 0,0 0-1,1-1 1,23-12-5392,-19 9 4748,14-8-1637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7.365"/>
    </inkml:context>
    <inkml:brush xml:id="br0">
      <inkml:brushProperty name="width" value="0.05" units="cm"/>
      <inkml:brushProperty name="height" value="0.05" units="cm"/>
      <inkml:brushProperty name="color" value="#004F8B"/>
    </inkml:brush>
  </inkml:definitions>
  <inkml:trace contextRef="#ctx0" brushRef="#br0">170 19 6304,'-2'-18'4765,"1"22"-1900,-2 3-2223,-56 181 4188,-14 97-3979,62-238-591,-1 26 142,9-44-1519,3-27 945,-2 5-974,2-7 607,0 1 479,0-1 0,0 0 0,-1 0 0,1 0 0,0 0 0,0 0 0,0 0 0,0 0 1,0 0-1,0 0 0,0 0 0,0 0 0,0 0 0,0 0 0,-1 0 0,1 0 0,0 0 0,0 0 0,0-1 0,0 1 1,0 0-1,0 0 0,0 0 0,0 0 0,-1-1-779,1 1 779,0 0 0,0 0 0,0 0 0,0 0 0,0 0 0,0 0 1,0 0-1,0 0 0,0-1 0,0 1 0,-1-4-2377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7.708"/>
    </inkml:context>
    <inkml:brush xml:id="br0">
      <inkml:brushProperty name="width" value="0.05" units="cm"/>
      <inkml:brushProperty name="height" value="0.05" units="cm"/>
      <inkml:brushProperty name="color" value="#004F8B"/>
    </inkml:brush>
  </inkml:definitions>
  <inkml:trace contextRef="#ctx0" brushRef="#br0">9 184 6048,'-8'-10'1952,"8"10"-1938,0 0-1,0 0 1,0 0 0,0 0 0,0 0 0,0 0-1,0-1 1,0 1 0,0 0 0,0 0 0,0 0-1,0 0 1,0 0 0,0 0 0,0 0 0,0-1 0,0 1-1,0 0 1,0 0 0,0 0 0,0 0 0,0 0-1,0 0 1,0 0 0,0-1 0,0 1 0,0 0-1,0 0 1,0 0 0,0 0 0,0 0 0,0 0-1,0 0 1,0-1 0,0 1 0,0 0 0,0 0 0,1 0-1,-1 0 1,0 0 0,0 0 0,0 0 0,0 0-1,0 0 1,0 0 0,0 0 0,1 0 0,-1 0-1,0 0 1,0 0 0,0 0 0,0 0 0,0 0-1,0 0 1,1 0 0,14-9 766,1 0-1,0 2 1,0 0 0,30-8 0,96-33 1691,-62 19-1028,-70 26-1228,1-1 0,0 2 0,0-1 0,0 2 0,14-2 0,-19 3-133,0 1-1,0-1 0,0 1 1,0 0-1,0 0 1,0 1-1,-1-1 0,1 1 1,0 1-1,-1-1 0,8 5 1,1 2 92,1 0 1,0-2-1,0 0 0,1 0 1,0-2-1,0 0 1,0-1-1,1 0 1,0-1-1,-1-1 0,1-1 1,0 0-1,0-2 1,0 0-1,0 0 1,19-5-1,-10 0 61,-1-1 1,28-11-1,-43 15-656,0-2 0,-1 0 0,0 0 0,0 0 0,0-1 0,-1 0 0,1-1 0,7-8 0,-1-2-1771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8.430"/>
    </inkml:context>
    <inkml:brush xml:id="br0">
      <inkml:brushProperty name="width" value="0.05" units="cm"/>
      <inkml:brushProperty name="height" value="0.05" units="cm"/>
      <inkml:brushProperty name="color" value="#004F8B"/>
    </inkml:brush>
  </inkml:definitions>
  <inkml:trace contextRef="#ctx0" brushRef="#br0">96 35 5216,'-2'-5'1122,"0"-1"0,1 1 0,-1-1 0,0-7 827,-2 23-744,-36 184 2470,-2 68-2491,42-222-685,1-17 26,-1-22-685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8.773"/>
    </inkml:context>
    <inkml:brush xml:id="br0">
      <inkml:brushProperty name="width" value="0.05" units="cm"/>
      <inkml:brushProperty name="height" value="0.05" units="cm"/>
      <inkml:brushProperty name="color" value="#004F8B"/>
    </inkml:brush>
  </inkml:definitions>
  <inkml:trace contextRef="#ctx0" brushRef="#br0">6 57 7392,'-5'-3'2529,"9"4"26,13 0-413,138-26 2082,-2-1-3484,-128 24-756,1 0 0,-1 2 1,1 1-1,26 4 0,-48-5-51,1 1-1,0 0 0,-1 1 1,1-1-1,-1 1 0,1 0 1,-1 0-1,0 0 0,5 4 1,-7-5-295,0 0 0,-1 1 0,1-1 0,-1 1 0,0-1 0,1 1 0,-1 0 0,0-1 0,0 1 0,0 0 0,0 0 0,0 0 0,-1 0 0,1 0 0,-1 0 0,1 0 0,-1 0 0,0 0 0,1 0 0,-1 0 0,0 0 0,-1 3 0,1 15-2555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39.150"/>
    </inkml:context>
    <inkml:brush xml:id="br0">
      <inkml:brushProperty name="width" value="0.05" units="cm"/>
      <inkml:brushProperty name="height" value="0.05" units="cm"/>
      <inkml:brushProperty name="color" value="#004F8B"/>
    </inkml:brush>
  </inkml:definitions>
  <inkml:trace contextRef="#ctx0" brushRef="#br0">10 51 6304,'-9'-4'2848,"9"8"-2464,3-4 2272,3 0-1536,4-4 1216,4 4-1345,14-5 321,11 2-768,11-6 192,3 5-448,4-10-96,-1 11-96,-8-6 0,-1 9-64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40.867"/>
    </inkml:context>
    <inkml:brush xml:id="br0">
      <inkml:brushProperty name="width" value="0.05" units="cm"/>
      <inkml:brushProperty name="height" value="0.05" units="cm"/>
      <inkml:brushProperty name="color" value="#004F8B"/>
    </inkml:brush>
  </inkml:definitions>
  <inkml:trace contextRef="#ctx0" brushRef="#br0">444 131 2976,'2'-3'390,"0"1"-1,-1-1 1,1 0-1,-1 0 1,0 0 0,0 0-1,0 0 1,0 0-1,0 0 1,-1 0 0,0-1-1,1-2 1,-1 4-258,0 1-1,-1 0 1,1-1 0,0 1 0,0-1-1,-1 1 1,1 0 0,-1 0 0,1-1 0,-1 1-1,0 0 1,1 0 0,-1-1 0,0 1-1,0 0 1,0 0 0,0 0 0,0 0-1,0 0 1,0 0 0,0 1 0,0-1-1,0 0 1,0 0 0,0 1 0,-1-1-1,1 1 1,0-1 0,-1 1 0,1 0-1,0-1 1,-3 1 0,-3-1 5,0 1-1,0 0 1,1 0-1,-1 1 1,0 0-1,0 0 1,-8 2-1,-1 2 115,0 1 0,-17 8 0,15-6-137,0 1 0,0 1 1,1 1-1,0 0 0,1 1 0,0 1 0,1 1 0,1 0 0,-24 30 1,15-12 100,-26 51 1,42-70-106,1 1-1,0 0 1,1 0 0,1 0 0,0 1 0,-4 29-1,8-40-51,0 0-1,0 0 0,0 0 0,0 0 0,1 0 0,0 0 0,-1 0 0,1 0 0,1 0 0,-1 0 0,1 0 0,-1 0 0,1-1 0,0 1 0,1-1 0,-1 1 0,0-1 0,1 0 0,0 0 0,0 0 0,0 0 0,0-1 0,0 1 0,1-1 0,-1 0 0,1 0 0,-1 0 0,1 0 1,0 0-1,0-1 0,-1 0 0,1 0 0,0 0 0,0 0 0,7 0 0,-2-1 12,0 0 1,0-1 0,0 0-1,0 0 1,0-1 0,0 0-1,0 0 1,0-1 0,-1 0-1,0-1 1,1 0 0,-1 0-1,-1-1 1,1 0 0,11-10-1,-6 3-42,-1-1 0,-1 0 1,0-1-1,-1 0 0,-1 0 0,0-1 0,-1-1 0,0 1 0,5-18 0,-5 10-27,-2-1 0,0 1 1,-1-1-1,-1 0 0,0-48 0,-7 38-265,2 33 248,1-1-1,0 1 1,-1 0 0,1 0 0,0 0 0,-1 0 0,1 0 0,-1 0-1,0 0 1,1 0 0,-1 0 0,0 0 0,0 0 9,1 1 0,-1 0 0,1 0 0,0 0 1,-1 0-1,1 0 0,0 0 0,-1-1 0,1 1 0,-1 0 1,1 0-1,0 0 0,-1 0 0,1 0 0,-1 1 0,1-1 1,0 0-1,-1 0 0,1 0 0,-1 0 0,1 0 1,0 0-1,-1 1 0,1-1 0,0 0 0,-1 0 0,1 1 1,0-1-1,-1 0 0,1 0 0,0 1 0,0-1 0,-1 0 1,1 1-1,-3 3-24,0 0 0,0 0 0,1 0 0,-1 0 1,1 0-1,0 1 0,-2 8 0,-9 33-17,13-45 49,-2 14 15,-1-1 0,2 1 1,0 0-1,1 0 0,1-1 1,0 1-1,0 0 1,2-1-1,0 1 0,8 23 1,-7-29 43,-1-1 1,2 1 0,-1-1-1,1 0 1,0 0 0,1 0-1,10 11 1,-11-14 7,0-1-1,1 0 1,-1 0-1,1 0 1,-1 0 0,1-1-1,0 0 1,1 0-1,-1 0 1,0-1-1,10 2 1,-12-3-23,1-1-1,-1 1 1,0-1 0,0 0 0,0 0-1,0-1 1,0 1 0,0-1-1,0 0 1,0 0 0,7-3 0,-1 0-5,-1-1 1,0 0-1,11-9 1,0-2 34,-1-1 1,0 0 0,-1-1-1,20-28 1,56-88 116,-62 85-201,-11 17-14,-7 10-249,28-33 0,-41 55 266,-1 0 1,0 0-1,0-1 1,0 1-1,0 0 1,0 0-1,0 0 1,0 0-1,1-1 1,-1 1-1,0 0 1,0 0-1,0 0 1,0 0-1,0 0 1,1 0-1,-1 0 1,0 0-1,0 0 0,0-1 1,0 1-1,1 0 1,-1 0-1,0 0 1,0 0-1,0 0 1,1 0-1,-1 0 1,0 0-1,0 0 1,0 0-1,1 0 1,-1 1-1,0-1 1,0 0-1,0 0 1,1 0-1,1 8-77,-1 18 108,-1-21-42,0 13 24,1 0 0,0 0 0,2 0 0,0 0 0,1 0 0,9 24 0,-8-30 25,1 0 0,-1 0 0,2-1 0,0 0 0,0 0 0,1-1 0,0 0 0,1 0 0,18 15 0,-17-17 46,-1-1 0,2 0 0,-1-1 0,1 0 0,0 0 0,0-1 0,23 6 0,-30-9-46,1-1-1,0 0 0,0 0 1,1-1-1,-1 1 1,0-1-1,0 0 1,0-1-1,0 1 0,0-1 1,0 0-1,0 0 1,0 0-1,0-1 1,0 0-1,-1 0 1,1 0-1,-1-1 0,1 1 1,-1-1-1,7-6 1,-2 0 40,-2 0 0,1 0-1,-1-1 1,9-16 0,19-45 71,-23 41-122,-1 0 0,-1-1 0,-2 0 1,8-52-1,-15 73-42,0-1 0,-1-15 0,0 24-3,0-1 0,0 1 1,-1 0-1,1-1 0,-1 1 1,1 0-1,-1 0 0,0 0 1,0 0-1,0-1 1,0 1-1,0 0 0,0 1 1,-1-1-1,1 0 0,-3-2 1,3 3 5,0 0 0,1 1 0,-1-1 1,0 1-1,0-1 0,0 1 0,0-1 1,0 1-1,0-1 0,0 1 0,0 0 0,0 0 1,0 0-1,0-1 0,0 1 0,0 0 1,0 0-1,0 0 0,0 0 0,0 1 1,-2-1-1,1 1-5,0 0 1,0 0-1,0 0 1,1 0-1,-1 0 1,0 0-1,0 1 1,1-1-1,-1 0 1,-1 3-1,-2 2-2,1 0-1,0 0 0,0 1 0,1-1 0,-4 10 1,0 3 100,2-1 1,0 1 0,2 0-1,0 0 1,1 0 0,1 0-1,0 1 1,2-1 0,0 0-1,1 0 1,7 30 0,-7-41-24,1 1 1,0-1-1,0 0 1,0 1-1,1-1 1,0-1-1,1 1 1,0-1-1,0 0 0,0 0 1,1 0-1,0-1 1,1 0-1,-1 0 1,1 0-1,0-1 1,1 0-1,-1 0 1,1-1-1,0 0 1,0-1-1,0 1 1,0-1-1,1-1 1,14 3-1,-4-3 21,1-1-1,0-1 1,0 0-1,0-2 0,-1 0 1,1-1-1,-1-1 1,29-10-1,-30 8-1028,-1-1-1,27-14 1,0-8-894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44.882"/>
    </inkml:context>
    <inkml:brush xml:id="br0">
      <inkml:brushProperty name="width" value="0.05" units="cm"/>
      <inkml:brushProperty name="height" value="0.05" units="cm"/>
      <inkml:brushProperty name="color" value="#004F8B"/>
    </inkml:brush>
  </inkml:definitions>
  <inkml:trace contextRef="#ctx0" brushRef="#br0">3 1322 4064,'0'0'53,"0"0"0,-1 1 0,1-1 0,0 0 0,0 0 1,0 0-1,-1 0 0,1 1 0,0-1 0,0 0 0,0 0 0,0 0 0,0 1 1,0-1-1,-1 0 0,1 0 0,0 1 0,0-1 0,0 0 0,0 0 0,0 1 1,0-1-1,0 0 0,0 0 0,0 1 0,0-1 0,0 0 0,0 0 0,0 1 1,0-1-1,0 0 0,0 0 0,1 1 0,-1-1 0,0 0 0,0 0 0,0 0 1,0 1-1,0-1 0,0 0 0,1 0 0,-1 0 0,0 1 0,0-1 0,0 0 0,1 0 1,-1 0-1,1 1 128,0 0 0,0-1 1,0 1-1,0-1 0,0 1 0,0-1 1,0 1-1,0-1 0,0 0 1,0 0-1,0 1 0,0-1 0,1 0 1,3 0 140,0-1 0,-1 0 1,1 1-1,-1-2 0,1 1 1,-1 0-1,1-1 0,-1 0 1,0 0-1,0 0 0,0-1 1,0 1-1,0-1 0,5-4 1,4-6 251,-1 0 0,16-20 0,-20 22-379,159-191 1300,15 15-564,-160 168-761,-5 4-61,0 0 0,-1-1 0,0 0 0,15-23 0,-31 38-115,1 1 1,-1-1 0,1 1-1,-1-1 1,0 1 0,1-1-1,-1 1 1,0-1 0,1 1-1,-1-1 1,0 0 0,0 1-1,0-1 1,1 1 0,-1-1-1,0 0 1,0 1 0,0-1-1,0 0 1,0 1-1,0-1 1,0 0 0,0 1-1,-1-2 1,0 2-8,0-1 0,1 1 0,-1 0-1,0 0 1,0 0 0,0 0 0,0 0 0,1 0-1,-1 0 1,0 0 0,0 0 0,0 0 0,0 0-1,1 1 1,-1-1 0,0 0 0,0 0 0,0 1-1,1-1 1,-2 1 0,-12 6-4,0 1 0,1 0 0,0 1 0,1 0-1,0 1 1,0 0 0,1 1 0,0 0 0,1 1 0,0 0 0,-10 17 0,7-7 62,0 1-1,2 0 1,0 1 0,2 0 0,-13 48 0,19-58 16,0 0-1,1 0 1,0 23 0,1-33-26,1 0 0,1-1 0,-1 1 0,0-1 0,1 1 0,0 0 0,0-1 0,0 1 0,0-1 0,1 0 0,-1 1 1,1-1-1,0 0 0,0 0 0,0 0 0,0 0 0,0 0 0,1-1 0,4 5 0,-2-4 57,0 0 0,0 0 0,1 0 0,-1-1 0,1 0 0,0 0-1,0 0 1,-1-1 0,1 0 0,0 0 0,12 0 0,-9-1-29,0 0 0,0-1-1,-1 0 1,1-1 0,0 0 0,-1-1 0,15-5-1,-8 1-15,-1-1 0,-1 0 0,1-1 0,-1 0 0,-1-1 0,0 0 0,11-13 0,8-12 85,27-41 0,-32 41-108,46-50 0,-68 81 32,-2 2-91,0-1 0,1 1 0,-1-1 0,1 1 0,6-3 0,-9 5 31,0-1 0,0 1 0,1 0 0,-1 0 0,0 0 0,0 0 0,0 0 0,1 0 1,-1 0-1,0 0 0,0 0 0,0 0 0,1 0 0,-1 0 0,0 0 0,0 0 0,0 0 0,1 0 1,-1 0-1,0 0 0,0 1 0,0-1 0,0 0 0,1 0 0,-1 0 0,0 0 0,0 0 1,0 0-1,0 0 0,1 1 0,-1-1 0,0 0 0,0 0 0,0 0 0,0 0 0,0 1 1,2 15 61,-6 32 2,-6 51 62,7-84-69,-14 118 235,17-126-175,-1-5-58,1 0 0,0 0 0,0 0-1,0 1 1,0-1 0,0 0 0,0 0 0,1 1-1,0 3 1,-1-6-45,0 0 1,1 0-1,-1 0 0,0 1 0,0-1 0,0 0 0,0 0 1,0 0-1,1 0 0,-1 1 0,0-1 0,0 0 0,0 0 0,0 0 1,1 0-1,-1 0 0,0 0 0,0 0 0,0 0 0,1 0 0,-1 0 1,0 0-1,0 0 0,1 1 0,-1-1 0,0-1 0,0 1 1,0 0-1,1 0 0,-1 0 0,0 0 0,0 0 0,0 0 0,1 0 1,-1 0-1,0 0 0,0 0 0,0 0 0,1 0 0,-1-1 0,8-6 118,134-172 445,-114 149-596,1 1 0,2 1-1,53-37 1,-64 50-76,-14 10 39,0 1-1,0 0 1,0 0-1,1 0 1,0 1-1,11-5 1,-17 8 55,0 0 0,-1-1 0,1 1 1,0 0-1,0 0 0,-1 0 0,1 0 1,0 0-1,-1 0 0,1 0 0,0 0 1,-1 0-1,1 1 0,0-1 0,0 0 0,-1 0 1,1 1-1,-1-1 0,1 0 0,0 1 1,-1-1-1,1 1 0,-1-1 0,1 0 1,-1 1-1,1-1 0,-1 1 0,1 0 1,-1-1-1,1 1 0,-1-1 0,0 1 1,1 0-1,-1-1 0,0 1 0,0 0 1,1-1-1,-1 1 0,0 0 0,0-1 0,0 1 1,0 1-1,1 4-22,-1-1 0,0 1 1,0 0-1,-1 6 0,0-8 24,-1 21 18,-4 61 153,6-78-148,1 0 0,-1 0 0,2 0 0,-1 0 0,1 0 0,0 0 0,1 0 0,3 8 0,-5-14 0,0 0 1,0 0-1,0 0 0,1 0 1,-1 0-1,0 0 0,1 0 1,-1-1-1,1 1 0,0-1 1,0 1-1,-1-1 0,1 0 1,0 1-1,0-1 0,0 0 1,0 0-1,1-1 1,-1 1-1,0 0 0,0-1 1,0 1-1,1-1 0,-1 0 1,0 1-1,5-2 0,0 0 17,0-2 1,0 1-1,0-1 0,0 0 0,-1 0 0,1-1 0,-1 0 0,0 0 0,0-1 0,0 0 1,10-10-1,-3-1-2,1 0 0,-2-1 1,11-18-1,0-3-73,86-133-84,-121 255-950,10-55 1073,1 0 0,2 0 0,1 0 0,6 33 0,-4-28 42,-3-28 27,0 1 0,0-1 1,1 0-1,0 0 0,0 1 0,3 6 1,-4-12-52,-1 0 1,1 0 0,0 0 0,-1 0 0,1 0-1,0-1 1,-1 1 0,1 0 0,0 0-1,0-1 1,0 1 0,0 0 0,0-1 0,0 1-1,0-1 1,0 1 0,1 0 0,-1-1-4,0 0 0,1 0 0,-1 0 0,0 0 0,0-1 0,0 1 0,1 0 0,-1-1 0,0 1 0,0 0 0,0-1 0,0 1 0,0-1 0,0 1 0,0-1 0,0 0 0,0 0 0,0 1 0,1-3 0,7-6 32,-1-2 1,0 1-1,-1-1 0,0 0 1,-1 0-1,0-1 0,5-16 1,4-3-31,23-46-65,41-87 41,-76 157-14,4-13-3,-6 19 18,-1 0-1,0 0 0,0 0 1,1 0-1,-1-1 0,0 1 1,1 0-1,-1 0 0,1 0 1,-1 0-1,1 1 0,0-1 1,-1 0-1,1 0 0,0 0 1,0 0-1,-1 1 0,1-1 1,0 0-1,0 1 0,0-1 1,0 1-1,0-1 0,0 1 1,0-1-1,0 1 0,0 0 1,0-1-1,0 1 0,1 0 1,-1 0-1,1 0 0,4 0-48,0 0 0,0 1 0,0 0 0,11 3 0,-3-1 21,207 35 129,-100-33 63,-109-5-244,-41 25-240,15-15 237,1 0 0,0 1 0,1 0 0,0 1 0,0 1 0,-17 25 0,24-29 104,0 0 1,0 0-1,1 0 1,1 1 0,-1-1-1,1 1 1,1 0 0,0 0-1,0 0 1,1 0 0,0 0-1,2 17 1,0-17 61,0-1 0,0 0 0,1 1 0,1-1 0,0 0 0,5 12 0,-7-19-52,1 1 0,-1-1 0,0 0 0,1 0 0,-1 0 0,1 0 0,0 0 0,0 0 0,0 0 0,0 0 0,0-1 0,2 2 0,-2-2-18,-1-1 1,1 1 0,-1-1-1,1 1 1,-1-1-1,1 0 1,0 1-1,-1-1 1,1 0-1,-1 0 1,1 0-1,0-1 1,-1 1 0,1 0-1,-1-1 1,1 1-1,0 0 1,-1-1-1,0 0 1,1 1-1,1-2 1,1-1 9,0 0 0,-1 1 0,1-2 0,-1 1 1,0 0-1,0 0 0,0-1 0,0 0 0,-1 1 0,0-1 0,1 0 1,1-6-1,3-7 26,7-29 1,-3 9-56,-3 9 63,9-45 1,-16 65-74,0 1 0,-1-1 1,0 1-1,0-1 0,-1 1 1,1-1-1,-1 1 0,-1-1 1,0 1-1,0 0 0,-3-9 1,3 13 14,0 0 1,0 0 0,0 1 0,0-1 0,-1 0 0,1 1 0,-1-1-1,1 1 1,-1 0 0,0 0 0,0 0 0,-3-2 0,3 2 2,2 2-4,0 0 0,0-1-1,0 1 1,1 0 0,-1 0 0,0-1-1,0 1 1,0 0 0,0 0-1,0 0 1,0 0 0,1 0 0,-1 0-1,0 0 1,0 1 0,0-1-1,0 0 1,1 0 0,-1 1 0,0-1-1,0 0 1,0 1 0,1-1-1,-1 1 1,0-1 0,1 1 0,-1 0-1,0-1 1,1 1 0,-1-1 0,1 1-1,-1 0 1,1 0 0,-1-1-1,1 1 1,-1 0 0,1 0 0,0-1-1,-1 1 1,1 0 0,0 0-1,0 0 1,0 0 0,0 0 0,0-1-1,0 1 1,0 0 0,0 0-1,0 0 1,0 0 0,0 1 0,1 1 11,1 1 1,-1-1 0,0 1-1,1-1 1,0 0 0,0 0 0,0 0-1,0 0 1,0 0 0,1 0-1,-1 0 1,1-1 0,0 1 0,-1-1-1,1 0 1,0 0 0,1 0 0,-1 0-1,0 0 1,1-1 0,-1 0-1,0 1 1,1-1 0,6 1 0,3 0 5,-1-1 1,1 0-1,0 0 1,0-1-1,22-4 1,33-6 144,105-31-1,-151 35-122,1-2 0,28-13 0,-40 15-24,0-1 0,0 1-1,-1-2 1,0 1-1,-1-2 1,13-11 0,-3-4 19,0 0 0,-2-1 0,-1-1 0,22-45 0,41-119 125,-73 172-135,11-23 5,20-60-78,-33 86 4,0 0 0,-1-1 0,-1 1 0,1-26 0,-2 38 35,-1 1 0,0 0 0,-1 0-1,1 0 1,0 0 0,-1 0 0,1 0 0,-1 0-1,1 0 1,-1 0 0,0 0 0,0 0 0,0 0-1,-2-2 1,3 4 6,-1-1 1,0 0-1,0 1 1,0 0-1,1-1 0,-1 1 1,0-1-1,0 1 1,0 0-1,0 0 0,0 0 1,0-1-1,0 1 1,1 0-1,-1 0 0,0 0 1,0 0-1,0 0 1,0 1-1,0-1 0,0 0 1,0 0-1,0 1 1,0-1-1,1 0 0,-1 1 1,0-1-1,0 1 1,0-1-1,1 1 0,-1-1 1,-1 2-1,-2 1-17,0-1 0,0 1-1,1 1 1,-1-1 0,1 0 0,-1 1-1,1 0 1,0-1 0,-4 8 0,-11 22-62,2 0 1,-24 67 0,-10 78-123,38-122 243,-10 97 0,20-135-3,2 1 0,0 0 0,1 0 0,1-1 0,1 1 0,0-1-1,1 1 1,1-1 0,8 17 0,-12-31 4,1-1 1,0 0-1,-1 0 1,1 0-1,0 0 1,0 0-1,1-1 1,-1 1-1,0-1 0,1 1 1,5 3-1,-6-5-10,0 0 0,1 0-1,-1 0 1,0 0-1,0 0 1,1-1 0,-1 1-1,0-1 1,1 0 0,-1 0-1,0 0 1,1 0-1,-1 0 1,0 0 0,1 0-1,-1-1 1,3 0 0,6-4 0,-1 1 0,0-2 1,0 1-1,0-1 1,-1-1-1,0 0 0,13-12 1,-6 6-58,49-47 35,-56 51-18,-2 3-337,-15 17-46,0 1 407,1 1-1,0 0 0,1 0 1,0 1-1,1 0 0,0-1 1,1 2-1,1-1 0,0 0 1,1 1-1,1-1 0,0 1 1,2 23-1,-1-35 12,1 1 0,-1 0 1,1-1-1,-1 1 0,1-1 0,1 1 1,-1-1-1,2 5 0,-2-7-8,-1 0 0,1 0 0,0-1 0,-1 1 0,1 0 0,0 0 0,-1 0 0,1-1 0,0 1 0,0 0 0,0-1 0,0 1 0,0-1 0,0 1 0,0-1 0,0 0 0,0 1 0,0-1 0,0 0 0,0 0 0,0 1 0,0-1 0,0 0 0,0 0 0,0 0 0,0 0 0,1-1 0,-1 1 0,0 0 0,0 0 0,1-1 0,9-4 15,0 0 0,0-1 1,-1 0-1,0 0 0,0-1 1,-1 0-1,10-10 0,13-9 16,53-36 110,115-94-225,-199 156 56,-1-1 0,1 1 0,-1-1 0,0 1 0,1-1-1,-1 1 1,1-1 0,-1 1 0,1-1 0,-1 1 0,1 0 0,-1-1 0,1 1 0,-1 0 0,1-1 0,0 1 0,-1 0-1,1 0 1,1 0 0,-8 12-269,2-5 211,2-3 41,1-1 62,-1 0-1,1 0 1,-1 0 0,1 0 0,0 1 0,0-1 0,0 5 0,3-1 38,-1-6-58,0-1 0,0 1 0,0 0 0,0-1 0,0 1 1,0 0-1,1-1 0,-1 1 0,0-1 0,2 1 0,-2-1 23,6 2 2,0-1 0,1 0 0,-1 0 0,0-1 0,0 0 0,12-1 0,14 0-120,-20 1 106,0 1 1,1 0-1,16 5 0,-24-5-4,-1-1 0,1 0 0,-1 0 0,1 0-1,-1-1 1,1 0 0,-1 0 0,7-2 0,1 0 53,-7 1-40,-1 1 0,1-2 0,0 1 1,-1-1-1,1 0 0,-1 0 0,0 0 1,0-1-1,9-7 0,-13 10-16,1-1-1,-1 0 1,1 1 0,-1-1-1,0 0 1,1 0-1,-1 0 1,0 0 0,0 0-1,-1 0 1,1 0-1,0 0 1,0-3 0,-1 4-20,0-1 0,0 0 0,0 1 0,0-1 0,-1 1 0,1-1-1,0 1 1,-1-1 0,1 1 0,-1-1 0,0 1 0,1 0 0,-1-1 0,0 1 0,0 0 0,0-1 0,0 1 0,0 0 0,0 0 0,-2-2 0,1 2-6,0-1-1,0 1 1,0 0 0,0 0-1,0 0 1,0 0 0,-1 0-1,1 0 1,0 1-1,-1-1 1,1 1 0,0 0-1,-1 0 1,1-1-1,0 1 1,-1 1 0,1-1-1,0 0 1,-1 1 0,1-1-1,0 1 1,-1-1-1,1 1 1,0 0 0,-3 2-1,-6 3 21,0 0 0,0 0 0,-13 13 1,23-19-6,-5 5-24,0 1 1,0 0 0,0 0 0,1 1 0,0 0 0,0 0-1,0 0 1,1 0 0,0 1 0,-5 14 0,8-19 38,0 1 1,0 0-1,0 0 1,1 0 0,-1 1-1,1-1 1,0 0 0,0 0-1,0 0 1,2 7-1,-1-9 1,0 1 0,0 0 0,0-1 0,0 1 0,1 0 0,-1-1 0,1 0 0,-1 1 0,1-1 0,0 0 0,0 0 0,0 0 0,0 0 0,1 0 0,-1 0 0,4 1 0,-3-1-3,0 0 1,1-1-1,-1 1 1,1-1 0,-1 0-1,1 0 1,-1 0-1,1-1 1,0 0-1,5 1 1,4-2 32,22-3 0,-16 1-12,282-54 202,-242 44-283,68-18 374,-103 24-324,0-2 1,-1 0-1,26-15 1,-47 23-33,1-1 0,-1 1 0,0 0 0,0-1 1,0 0-1,0 1 0,0-1 0,0 0 0,3-4 0,-5 6 26,0 0 0,1-1 0,-1 1 0,0 0 0,0 0 0,0 0-1,0-1 1,0 1 0,0 0 0,0 0 0,1 0 0,-1-1 0,0 1 0,0 0 0,0 0 0,0 0-1,0-1 1,0 1 0,0 0 0,0 0 0,0-1 0,0 1 0,0 0 0,0 0 0,0 0 0,0-1-1,0 1 1,-1 0 0,1 0 0,0-1 0,0 1 0,0 0 0,0 0 0,0 0 0,0 0 0,0-1-1,-1 1 1,1 0 0,0 0 0,0 0 0,0 0 0,-1-1 0,0 1-8,0 0 0,0-1 0,-1 1 0,1 0 0,0 0 0,0 0 0,0 0 0,-1 0 0,1 0 0,0 0 0,-2 1 0,-18 3-135,-27 11-1,31-9 113,0-1 13,0 1 1,1 1-1,0 0 1,0 2-1,1-1 1,-25 20-1,35-24 22,0 0 1,0 1-1,0 0 0,1 0 1,0 0-1,0 0 0,0 1 1,0 0-1,1-1 0,0 1 0,0 1 1,1-1-1,0 0 0,0 1 1,0-1-1,1 1 0,0-1 1,0 1-1,1-1 0,0 10 1,0-9 32,1-1 1,0 1 0,0-1 0,1 1 0,0-1 0,0 0 0,1 0 0,-1 0-1,1 0 1,1 0 0,-1 0 0,1-1 0,0 0 0,6 7 0,-8-10-19,1 1 0,0-1 0,0 0 0,-1 0 0,1 0 0,1 0 0,-1-1 0,0 1 0,0-1 0,1 0 0,-1 0 0,1 0 0,-1 0 0,1-1 0,-1 1 0,1-1 0,-1 0 0,1 0 0,-1 0 0,1-1 0,0 1 0,-1-1 0,0 0 0,1 0 0,-1 0 0,1 0 0,5-4 0,-1 1 16,-1 0 1,0-1 0,0 0 0,-1-1 0,9-8 0,30-37 127,-33 37-104,28-38 97,64-109 1,-86 130-127,129-246-155,-135 254 124,27-55 18,48-103-164,-85 177 78,-1 0 1,0 0 0,0 0 0,0-1 0,0 1 0,0-5 0,-1 9 57,0-1 0,0 1 1,0-1-1,0 1 1,0-1-1,-1 1 0,1-1 1,0 1-1,0-1 0,0 1 1,0-1-1,-1 1 0,1-1 1,0 1-1,0-1 1,-1 1-1,1 0 0,0-1 1,-1 1-1,1-1 0,-1 1 1,1 0-1,-1-1 0,0 1 0,1 0 0,-1 0 0,0 0 0,1 0 0,-1 0 0,0 0 0,1 0 0,-1 0 0,0 0 0,1 0 0,-1 1 0,0-1 0,1 0 0,-1 0 0,1 1 0,-1-1 0,0 0 0,0 1 0,-2 1-12,1 0 0,-1 0-1,0 0 1,1 0 0,0 1-1,0-1 1,-3 5 0,-13 18-47,1 1 0,1 1 1,-15 35-1,-31 93 134,40-94 39,-17 77 0,34-117-55,1 0 0,1 1 0,1 0-1,1 0 1,1-1 0,1 1 0,5 31 0,-5-47-147,1 0-1,-1 0 1,1 0 0,0 0-1,1-1 1,-1 1-1,1-1 1,0 0 0,1 0-1,-1 0 1,1 0-1,0 0 1,0-1 0,1 1-1,-1-1 1,1 0-1,9 5 1,19 9-1316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48.586"/>
    </inkml:context>
    <inkml:brush xml:id="br0">
      <inkml:brushProperty name="width" value="0.05" units="cm"/>
      <inkml:brushProperty name="height" value="0.05" units="cm"/>
    </inkml:brush>
  </inkml:definitions>
  <inkml:trace contextRef="#ctx0" brushRef="#br0">45 28 10208,'-32'-28'4640,"22"28"-4032,7 0 575,6 0-767,7 5-832,4 2 256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8.376"/>
    </inkml:context>
    <inkml:brush xml:id="br0">
      <inkml:brushProperty name="width" value="0.05" units="cm"/>
      <inkml:brushProperty name="height" value="0.05" units="cm"/>
      <inkml:brushProperty name="color" value="#004F8B"/>
    </inkml:brush>
  </inkml:definitions>
  <inkml:trace contextRef="#ctx0" brushRef="#br0">3 975 4320,'0'0'83,"0"0"-1,-1 1 1,1-1 0,0 0-1,0 1 1,-1-1 0,1 1-1,0-1 1,0 1 0,0-1 0,0 0-1,-1 1 1,1-1 0,0 1-1,0-1 1,0 1 0,0-1-1,0 1 1,0-1 0,0 1 0,0-1-1,1 1 1,-1-1 0,0 0-1,0 1 1,0-1 0,0 1-1,1-1 1,-1 1 0,0 0 0,1-1 131,0 1 0,0-1 1,0 1-1,0-1 1,0 0-1,0 1 1,0-1-1,0 0 0,0 1 1,0-1-1,0 0 1,0 0-1,1 0 1,5 0 538,-1 0 1,0-1 0,12-2 0,15-7 83,-1-1 1,0-1-1,-1-2 0,34-20 0,-34 14-456,0 0-1,-1-3 0,-1 0 0,50-53 0,84-128 1021,-92 114-1247,-70 89-181,0-1 0,0 1 0,-1 0-1,1 0 1,0 0 0,1-1-1,-1 1 1,0 0 0,0 1 0,0-1-1,1 0 1,-1 0 0,0 0 0,1 1-1,-1-1 1,2 0 0,-3 1 15,1 0 0,-1 0-1,1 0 1,-1 0 0,0 0 0,1 1 0,-1-1 0,1 0 0,-1 0 0,0 0 0,1 0-1,-1 1 1,0-1 0,1 0 0,-1 0 0,0 1 0,1-1 0,-1 0 0,0 1 0,1-1 0,-1 0-1,0 1 1,6 17-142,-4 6 77,-1 0-1,-4 45 1,1-48 53,-1 20 31,-3-1-1,-1 1 0,-2-1 0,-1 0 1,-31 72-1,37-102 72,0-1 1,-1 0-1,0 0 1,-1 0-1,0 0 1,-8 8 0,12-15-38,0 0 1,0 0-1,-1 0 1,1 0 0,-1 0-1,1-1 1,-1 1-1,1-1 1,-1 0 0,0 1-1,0-1 1,0 0 0,0-1-1,0 1 1,0-1-1,0 1 1,0-1 0,0 0-1,0 0 1,0 0 0,0 0-1,0-1 1,0 1-1,1-1 1,-5-1 0,-2-1 19,1-1 1,0 0-1,0 0 0,0-1 1,0 0-1,1 0 1,-8-8-1,-43-47-178,50 50 105,7 10 3,1 0 0,0-1-1,-1 1 1,1 0 0,0-1-1,0 1 1,-1 0 0,1 0 0,0-1-1,0 1 1,-1 0 0,1-1-1,0 1 1,0 0 0,0-1-1,0 1 1,0-1 0,0 1-1,0 0 1,0-1 0,0 1-1,0 0 1,0-1 0,0 1-1,0-1 1,0 1 0,0 0 0,0-1-1,1 0 0,-1 1-1,1-1 1,-1 1-1,1 0 1,-1-1 0,1 1-1,-1 0 1,1 0-1,-1-1 1,1 1-1,0 0 1,-1 0-1,1 0 1,0 0-1,0 0 1,32 1-143,-28 0 125,50 4 15,-35-3 69,0 0 0,0-1 0,0 0 0,0-2 0,0 0-1,31-7 1,-29 0 92,0 0 0,37-21 0,-32 16-64,3-3-47,-1-2 0,-1 0 0,0-2 0,27-27 0,92-98 225,-137 135-255,115-132-30,-100 109 23,-2 0 1,29-56-1,-29 43 51,31-90 0,-30 71-505,-40 89-564,-10 21 714,-59 80 0,51-82 310,2 3 0,3 0 0,1 2 1,2 1-1,-27 74 0,43-96 34,2 1 1,-6 30-1,12-46 8,0-1-1,1 1 1,1 1-1,-1-1 1,2 0-1,0 0 1,4 18-1,-4-25 7,0-1-1,1 0 1,-1 1-1,1-1 1,0 0-1,0 0 1,1 0-1,-1-1 1,1 1-1,0 0 0,0-1 1,0 0-1,1 0 1,4 4-1,-3-3 0,0-1 0,0-1 0,1 1-1,-1-1 1,1 0 0,-1 0 0,1 0 0,0-1-1,-1 0 1,8 0 0,-2 0-28,-1-1 1,0-1-1,0 0 0,1 0 1,-1-1-1,0 0 0,0-1 1,-1 0-1,1 0 0,0-1 1,-1 0-1,14-10 0,-6 3-5,0-2-1,-2 0 0,1-1 0,-2 0 0,0-2 1,-1 1-1,0-1 0,-2-1 0,15-25 0,-20 28-330,-7 15 36,-13 24-77,6-11 330,-3 6-10,1 0 0,-9 25-1,15-34 32,0 1-1,1-1 1,0 1-1,1-1 0,-1 22 1,3-29 46,1 0 0,-1 0 1,1-1-1,-1 1 0,1-1 1,0 1-1,3 6 0,-4-9-21,0 0-1,1 0 0,-1 0 1,1-1-1,-1 1 0,1 0 1,0 0-1,-1-1 0,1 1 1,0 0-1,-1-1 1,1 1-1,0-1 0,0 1 1,-1-1-1,1 1 0,0-1 1,0 1-1,0-1 0,0 0 1,0 0-1,0 1 0,0-1 1,0 0-1,-1 0 0,1 0 1,0 0-1,0 0 1,0 0-1,0 0 0,0 0 1,0 0-1,0-1 0,0 1 1,0 0-1,1-1 0,2-1-2,1 0 0,-1 0-1,0 0 1,1 0 0,-1-1-1,0 0 1,-1 0 0,1 0-1,0 0 1,-1-1 0,0 1-1,0-1 1,0 0 0,0 0-1,2-5 1,1-1-3,-1 0 0,0-1 0,-1 0-1,0 1 1,-1-2 0,0 1 0,2-23 0,-4 26-46,-1-1 0,0 1 0,0-1 0,-1 0 0,0 1 0,0-1 0,-1 1 1,0-1-1,-1 1 0,0 0 0,-5-10 0,7 15 18,-1 0-1,1 0 1,-1 1 0,0-1 0,1 1-1,-1 0 1,-1-1 0,1 1 0,0 0-1,0 0 1,-1 0 0,1 1 0,-1-1-1,0 1 1,0-1 0,1 1 0,-1 0-1,0 0 1,0 0 0,0 0 0,0 1-1,0-1 1,0 1 0,0-1 0,-6 2-1,8-2 4,0 1-1,0 0 1,0 0-1,0 0 1,0 0-1,1 1 1,-1-1-1,0 0 1,0 0-1,0 1 1,0-1-1,0 0 1,1 1-1,-1-1 1,0 0-1,0 1 1,1-1-1,-1 1 1,0 0-1,1-1 1,-1 1-1,0 0 1,1-1-1,-1 1 1,1 0-1,-1-1 1,1 1-1,-1 0 1,1 0-1,0 0 1,-1-1-1,1 3 0,0-1 8,0-1-1,0 1 0,0 0 0,0 0 1,0-1-1,1 1 0,-1 0 0,0 0 1,1-1-1,0 1 0,-1-1 0,1 1 1,0 0-1,0-1 0,0 0 0,0 1 1,2 1-1,-1 0 9,1-1 0,0 1-1,0-1 1,0 0 0,0 0 0,0 0-1,0-1 1,0 1 0,1-1 0,-1 1 0,1-1-1,-1 0 1,1-1 0,4 2 0,8 1-2,96 15 10,-2-1-155,-103-15 112,-1 0 0,1 0-1,-1 1 1,1-1 0,-1 2 0,0-1 0,0 0 0,8 7-1,-11-7 9,0 0 0,-1-1 0,1 1 0,0 1 0,-1-1 0,0 0 0,1 1 0,-1-1 0,-1 1 0,1-1 0,0 1 0,-1 0 0,0 0 0,0 0 0,1 7 0,-1-4 11,-1 1 1,0-1-1,-1 1 1,1-1 0,-1 1-1,-1-1 1,1 0-1,-1 1 1,-5 9 0,-3 6 11,-22 34 1,15-26-10,-102 194-144,55-100 368,11-31 469,53-93-654,0-1 0,0 1 1,-1 0-1,1-1 0,0 1 1,-1-1-1,1 1 0,0-1 1,-1 1-1,1-1 0,-1 1 1,1-1-1,-1 0 0,1 1 1,-1-1-1,1 0 0,-1 1 1,0-1-1,1 0-25,-1 0 0,1 0 0,0 0 0,0 0 0,-1-1 0,1 1 0,0 0 0,0 0 0,0-1 0,-1 1 0,1 0 0,0 0 0,0-1 0,0 1 0,0 0 0,0 0 0,-1-1 1,1 1-1,0 0 0,0 0 0,0-1 0,0 1 0,0 0 0,0-1 0,0 1 0,1-24 117,1 7-66,2 0 1,0 1-1,9-23 1,-10 30-42,6-15-22,2 1 1,0 0-1,1 0 0,30-39 0,73-73 60,-100 118-14,84-80 91,4-5-114,-82 78-79,1 0-39,24-23 0,-39 41 60,0 1 0,0-1 0,1 1 0,-1 0 0,1 1 0,0 0 0,0 0 0,13-3 0,-19 6 28,1 1 1,-1 0-1,0 0 1,0 0-1,0 0 1,0 0-1,0 0 1,0 0-1,0 1 1,0-1-1,0 1 1,0 0-1,0 0 1,0-1-1,0 1 1,0 0-1,-1 1 0,1-1 1,0 0-1,-1 0 1,1 1-1,-1-1 1,1 1-1,-1-1 1,1 1-1,0 3 1,1-2-10,-1 1 0,1 0 0,-1 0 0,0 0 0,-1 0 0,1 1 0,-1-1 0,0 0 0,0 1 0,0-1 0,0 7 0,-1-2 25,-1 0 0,0 1 0,-1-1-1,0 0 1,0 0 0,-1 0 0,0-1 0,0 1 0,-1-1 0,-10 16 0,10-17 53,-1-1-1,0 1 1,0-1-1,-1 0 1,1 0-1,-1-1 1,-1 0 0,1 0-1,-1 0 1,0-1-1,0 0 1,-11 5-1,15-8-105,1-1 0,-1 1 0,1 0 0,-1-1 0,0 0 0,1 1 0,-1-1 0,1 0 0,-1 0 0,0-1 0,1 1 0,-1 0 0,1-1 0,-1 0 0,1 0 0,-1 1 0,1-1 0,0-1 0,-1 1 0,-2-2 0,-2-2-1506,0-1 1,1 1-1,-1-1 0,-7-11 1,8 11-55,-5-7-995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1:45.863"/>
    </inkml:context>
    <inkml:brush xml:id="br0">
      <inkml:brushProperty name="width" value="0.05" units="cm"/>
      <inkml:brushProperty name="height" value="0.05" units="cm"/>
      <inkml:brushProperty name="color" value="#004F8B"/>
    </inkml:brush>
  </inkml:definitions>
  <inkml:trace contextRef="#ctx0" brushRef="#br0">18 27 4992,'-17'-27'6323,"22"34"-2042,6 8-1280,-9-17-2561,1 0 1,-1 1-1,0-1 0,0 0 1,0 0-1,3-5 0,-5 7-440,0 0-1,0 0 0,0 0 1,0 0-1,0 0 1,0 0-1,0 0 0,0 0 1,0 0-1,0-1 0,0 1 1,0 0-1,0 0 1,0 0-1,0 0 0,0 0 1,0 0-1,0 0 0,0 0 1,0 0-1,0 0 1,0-1-1,0 1 0,0 0 1,0 0-1,0 0 0,0 0 1,0 0-1,0 0 0,0 0 1,1 0-1,-1 0 1,0 0-1,0 0 0,0 0 1,0 0-1,0 0 0,0 0 1,0 0-1,0 0 1,0 0-1,0 0 0,1 0 1,-1 0-1,0 0 0,0 0 1,0 0-1,0 0 1,0 0-1,0 0 0,0 0 1,0 0-1,0 0 0,1 0 1,-1 0-1,0 0 0,0 0 1,0 0-1,0 0 1,0 0-1,0 0 0,0 0 1,0 0-1,0 0 0,4 10 80,4 9-623,7-2-1899,2 4 640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21.669"/>
    </inkml:context>
    <inkml:brush xml:id="br0">
      <inkml:brushProperty name="width" value="0.05" units="cm"/>
      <inkml:brushProperty name="height" value="0.05" units="cm"/>
    </inkml:brush>
  </inkml:definitions>
  <inkml:trace contextRef="#ctx0" brushRef="#br0">8 156 2144,'-7'-14'699,"6"13"-657,1 1 1,0-1-1,0 1 1,0-1-1,0 1 1,0 0-1,0-1 1,1 1-1,-1-1 1,0 1-1,0 0 1,0-1-1,0 1 1,0-1-1,1 1 1,-1 0-1,0-1 1,1 0-1,0-2 703,-1 1-294,1 0 0,-1 0 0,0 0 0,1 0 1,0 0-1,-1 0 0,1 0 0,0 0 0,1-2 1,-1 2-170,0 0 1,0 0-1,0 0 1,0-1 0,-1 1-1,1 0 1,-1 0 0,1 0-1,-1-3 1,17 20 56,8 9 47,-12-8-179,-1 1-1,-1 0 0,-1 1 1,11 26-1,24 78 218,-9 7 118,9 28 218,-38-139-691,-2-5 52,0 0 1,-1 1-1,4 21 0,-8-33-39,0 0 0,0 1 0,1-1 0,-1 0 0,1 0 0,-1 1 0,1-1 0,0 0 0,1 2 0,-2-4-47,0 1 0,1-1 1,-1 0-1,0 0 0,0 0 1,0 0-1,0 0 1,0 0-1,1 0 0,-1 0 1,0 0-1,0 0 0,0 1 1,0-1-1,0 0 1,1 0-1,-1 0 0,0 0 1,0 0-1,0 0 0,0 0 1,1 0-1,-1 0 1,0 0-1,0 0 0,0-1 1,0 1-1,1 0 0,-1 0 1,0 0-1,0 0 1,0 0-1,0 0 0,0 0 1,1 0-1,-1 0 0,0-1 1,8-10 755,3-21-304,-3 5-356,21-67 393,13-37-109,-24 90-311,2 1 0,1 1 0,29-39 0,123-126 195,-150 176-305,-18 21-34,1-1 0,-1 2 0,8-8 0,-44 48-4205,-2 0 141,24-26 2934,-12 16-862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22.027"/>
    </inkml:context>
    <inkml:brush xml:id="br0">
      <inkml:brushProperty name="width" value="0.05" units="cm"/>
      <inkml:brushProperty name="height" value="0.05" units="cm"/>
    </inkml:brush>
  </inkml:definitions>
  <inkml:trace contextRef="#ctx0" brushRef="#br0">75 0 5152,'0'0'1648,"0"2"-987,2 38 2383,0-25-1644,-2 30 1,-42 230 2455,32-221-3757,-13 85 282,22-123-369,0-10 67,0 0 1,1 0 0,0 0 0,0 0 0,1 10 0,-1-16-105,0 0 0,0 0 1,0 0-1,0 0 0,0 0 1,0 0-1,0 0 0,1 0 0,-1 1 1,0-1-1,0 0 0,0 0 1,0 0-1,0 0 0,0 0 1,0 0-1,0 0 0,0 0 1,0 0-1,0 0 0,0 0 0,0 0 1,0 0-1,0 0 0,0 1 1,0-1-1,0 0 0,1 0 1,-1 0-1,0 0 0,0 0 0,0 0 1,0 0-1,0 0 0,0 0 1,0 0-1,0 0 0,0 0 1,0 0-1,0 0 0,1 0 0,-1 0 1,0 0-1,0 0 0,0 0 1,0 0-1,0 0 0,0 0 1,0 0-1,0 0 0,0-1 0,0 1 1,0 0-1,0 0 0,0 0 1,1 0-1,-1 0 0,0 0 1,0 0-1,0 0 0,0 0 0,0 0 1,0 0-1,3-6-783,6-16-2616,4-2 1024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25.196"/>
    </inkml:context>
    <inkml:brush xml:id="br0">
      <inkml:brushProperty name="width" value="0.05" units="cm"/>
      <inkml:brushProperty name="height" value="0.05" units="cm"/>
    </inkml:brush>
  </inkml:definitions>
  <inkml:trace contextRef="#ctx0" brushRef="#br0">107 676 3968,'1'-2'340,"7"-16"6877,-9 21-7028,0 1 1,-1 0-1,0-1 0,1 1 1,-1-1-1,0 1 0,-1-1 1,1 0-1,0 0 0,-1 0 0,-4 4 1,3-3 34,-6 8-2,1-1 0,1 1 0,0 1 0,1-1 0,0 2 0,1-1 0,-8 23 0,10-24-143,1 0 1,0 0-1,1 1 1,1-1-1,0 1 1,0-1-1,1 1 1,1-1-1,2 14 0,-2-19 4,1 0-1,0 0 0,0 0 1,1 0-1,0-1 0,1 1 0,3 6 1,-5-11-21,-1 1-1,1-1 1,0 0 0,0 0 0,0 1 0,0-1 0,0-1 0,0 1-1,0 0 1,1 0 0,-1-1 0,1 0 0,-1 1 0,1-1 0,-1 0-1,1 0 1,0 0 0,-1-1 0,1 1 0,4 0 0,-3-2 3,-1 1 0,1-1 0,0 0 0,0 0 0,-1 0 0,1 0 0,-1-1 0,1 1 0,-1-1 0,1 0 0,-1 0 0,0 0 0,4-4 0,3-3 41,-1 0-1,12-13 0,2-5-39,-2-1 0,20-33 0,-19 24-109,26-60 0,-19 31 193,-32 76-208,0 1 0,1-1 0,0 1 0,0 19 0,-1 0 102,1 4 39,2 0-1,1 0 0,2 0 0,11 56 0,-13-81-49,2-1 0,-1 1 0,7 12 1,-8-18 0,1 1 0,0-1 0,-1 0 0,2 1 0,-1-1 0,0 0 0,1 0 0,-1-1 0,1 1 0,4 3 0,-6-6-14,0 1 1,1 0-1,-1-1 1,1 0-1,-1 1 1,0-1-1,1 0 0,-1 0 1,1 1-1,-1-1 1,1 0-1,-1-1 1,1 1-1,2 0 1,21-8 102,-18 6-89,4-3 25,-1 0 0,1 0 0,-1-1 1,0 0-1,16-14 0,-9 8 23,60-47 182,92-92 0,-149 130-250,-1 0-1,-1-2 1,-1 0 0,0 0 0,-2-2-1,20-42 1,-16 19 2,26-92 0,0-59-9,-30 125-9,-3-10 4,-7 32-212,-5 40-225,0 12 425,0 0-1,0 0 1,0-1 0,0 1 0,0 0-1,0 0 1,0 0 0,0 0 0,0 0-1,0 0 1,0 0 0,0 0 0,0 0-1,0 0 1,-1-1 0,1 1 0,0 0-1,0 0 1,0 0 0,0 0 0,0 0-1,0 0 1,0 0 0,0 0 0,0 0-1,-1 0 1,1 0 0,0 0 0,0 0-1,0 0 1,0 0 0,0 0 0,0 0-1,0 0 1,-1 0 0,1 0 0,0 0-1,0 0 1,0 0 0,0 0 0,0 0-1,0 0 1,0 0 0,0 0 0,-1 1-1,0 0-20,0 0 0,-1 0-1,1 1 1,0-1-1,0 1 1,0-1-1,0 1 1,0 0-1,1-1 1,-2 3-1,-9 27-23,2 2 0,-9 53 0,14-64 76,-3 12-21,-97 432 96,48-196 235,42-183 175,14-79 91,4-14-256,10-21-83,-9 16-163,14-27-66,2-4-14,29-43 0,54-64 6,-103 149-24,8-13-82,0 0 0,15-13 0,-22 23 80,1 1 1,-1 0-1,0 0 0,1 0 1,-1 0-1,1 0 0,-1 0 0,1 1 1,0-1-1,0 1 0,0 0 1,0 0-1,0 0 0,0 0 0,0 1 1,0-1-1,0 1 0,0-1 1,4 1-1,-4 1-11,-1 0 0,0 0 0,1 0 1,-1 0-1,0 0 0,0 0 0,0 1 0,0-1 0,0 1 1,0-1-1,0 1 0,-1 0 0,1-1 0,-1 1 0,1 0 1,-1 0-1,1 1 0,-1-1 0,0 0 0,0 0 0,1 3 1,-1-1 15,0-1 0,1 1 0,-1 0 0,-1 0 0,1 0 0,-1 0 1,1 0-1,-1 0 0,0 0 0,-1 0 0,0 8 0,-1-5 10,-1 1 0,1-1 0,-1 1 0,-1-1 0,1 0 0,-1 0 0,-1 0 0,-6 8 0,7-11 27,1 0-1,-1 0 1,0-1-1,-1 1 1,1-1 0,-1 0-1,1-1 1,-1 1-1,0-1 1,0 1-1,0-1 1,-9 2 0,12-4-15,-1 0 0,0 0 0,1 0 1,-1 0-1,0 0 0,1 0 1,-5-2-1,5 2-41,0-1-1,0 1 1,0 0 0,0-1-1,-1 1 1,1 0 0,0 0-1,0 1 1,0-1 0,0 0 0,-3 1-1,3 1-4,1 1 0,-1-1 0,1 0 0,-1 1 0,1-1 0,0 1 0,-1 3 0,0 1 3,1 0 0,1 0 0,0-1 0,0 1-1,0 0 1,0 0 0,4 13 0,-1 4 57,-2-11-24,1 0-1,0 0 1,0 1 0,2-1-1,0-1 1,0 1-1,1 0 1,0-1 0,2 0-1,9 15 1,-15-25-3,0-1 1,0 0-1,0 1 1,1-1-1,-1 0 1,0 0-1,1 0 0,-1 0 1,0 0-1,1 0 1,-1-1-1,1 1 0,-1 0 1,1-1-1,0 1 1,-1-1-1,4 1 1,-2-1 10,0 0 0,0 0 1,1 0-1,-1-1 0,0 1 1,0-1-1,0 0 0,0 0 1,3-1-1,7-5 61,0 0 0,0-1 0,16-13 0,-12 8-47,-5 5-25,258-168 126,-184 122-27,-43 27-152,-30 18 62,0-1 1,0 0 0,12-12-1,-36 32-537,-44 48 254,43-43 286,0 0-1,2 1 1,0 1-1,-13 27 1,20-38-5,1 0 0,0 0 0,0 0 0,0 1 0,1-1 0,0 1-1,0-1 1,1 1 0,0 0 0,0-1 0,0 1 0,1-1 0,0 1 0,0-1 0,0 1 0,1-1 0,3 7 0,-4-11-2,0 0 1,0 0-1,0-1 1,0 1 0,0 0-1,0 0 1,1-1 0,-1 1-1,1-1 1,-1 1-1,1-1 1,0 0 0,0 0-1,-1 0 1,1 0-1,2 1 1,-2-1 6,-1-1 0,1 0 1,-1 1-1,1-1 0,-1 0 0,1 0 0,-1 0 1,1 0-1,-1 0 0,1 0 0,-1-1 0,1 1 1,-1 0-1,1-1 0,-1 1 0,1-1 0,-1 1 1,0-1-1,1 0 0,-1 0 0,0 0 0,3-1 1,2-5 32,0-1 1,0 0-1,-1 1 1,1-2-1,-2 1 1,7-15 0,-6 14-32,39-98 128,-38 91-83,-3 8-68,-1 0 1,0-1-1,2-10 1,-3 16-36,-1 0 1,0 0-1,0 0 0,0 0 1,0 0-1,0 0 0,-1 0 1,1 0-1,-1 0 1,0 0-1,0 0 0,-2-4 1,3 7 25,0 0 1,0 0-1,0 0 1,0 0-1,0 0 1,0 0-1,-1-1 1,1 1-1,0 0 1,0 0-1,0 0 1,0 0-1,0 0 1,-1 0-1,1 0 1,0 1-1,0-1 1,0 0-1,0 0 1,0 0-1,-1 0 1,1 0-1,0 0 1,0 0-1,0 0 1,0 0-1,0 0 1,0 0-1,-1 0 1,1 0-1,0 1 1,0-1-1,0 0 1,0 0-1,0 0 1,0 0-1,0 0 1,0 0-1,0 1 1,0-1-1,0 0 1,0 0-1,-6 8-87,6-7 56,-3 4 24,1 0 0,0-1 0,0 1 0,1 0 0,-1 0 0,1 0 0,0 1 0,1-1 0,-1 0 0,1 0 0,1 7 0,-1 2 38,2 0 1,0 0 0,4 15 0,-3-16-19,1 6 37,11 25-1,-14-40-9,1 0 0,0 0 1,0 0-1,0 0 0,0 0 0,1-1 0,0 1 0,0-1 0,0 1 0,0-1 1,7 5-1,-9-7-14,0 0 0,0-1 0,1 1 1,-1-1-1,0 1 0,1-1 1,-1 1-1,1-1 0,-1 0 1,0 0-1,1 0 0,-1 0 0,1 0 1,-1 0-1,1 0 0,-1 0 1,0 0-1,1-1 0,-1 1 0,1 0 1,-1-1-1,0 1 0,1-1 1,-1 0-1,0 0 0,0 1 1,2-2-1,2-3 36,0 1-1,0-1 1,-1 0 0,7-8 0,-10 12-55,123-140 149,-112 128-166,77-78 211,-59 62-474,-39 96-342,6-56 635,1 0 0,1 1 1,0-1-1,0 1 0,1-1 1,1 1-1,0-1 1,0 1-1,1-1 0,1 0 1,0 0-1,0 0 0,1 0 1,6 10-1,-9-18 14,1 0 1,0 0-1,0-1 0,0 1 0,0-1 0,3 3 0,-5-4-9,1 0 0,0-1 0,0 1 0,0 0-1,0-1 1,0 1 0,0-1 0,0 1-1,0-1 1,0 0 0,0 1 0,0-1-1,0 0 1,0 0 0,0 1 0,0-1 0,1 0-1,-1 0 1,0 0 0,0-1 0,0 1-1,0 0 1,2-1 0,0 0 20,0-1-1,1 0 1,-1 0 0,0 0-1,-1 0 1,1 0 0,0-1-1,0 1 1,2-5 0,23-30 113,-8 9-68,69-95-129,-87 120-12,0 0 1,0 1-1,1-1 1,-1 1-1,1-1 1,6-3 0,-9 6 48,0 0 1,1 1 0,-1-1-1,1 0 1,-1 0 0,0 1 0,1-1-1,-1 1 1,0-1 0,1 0-1,-1 1 1,0-1 0,1 1-1,-1-1 1,0 0 0,0 1 0,0-1-1,0 1 1,1-1 0,-1 1-1,0 0 1,0-1 2,23 95-61,-14-62-48,-6-21 161,0 1 0,1-1 0,1 0 0,0 0 0,0 0 0,14 21 1,-18-32-37,0 0 1,-1-1-1,1 1 1,0 0-1,0 0 1,-1-1-1,1 1 1,0 0-1,0-1 1,0 1-1,0-1 1,0 1-1,0-1 1,0 0-1,0 1 1,0-1-1,0 0 1,0 0-1,0 0 0,0 0 1,0 1-1,1-1 1,-1-1-1,0 1 1,0 0-1,0 0 1,0 0-1,0-1 1,0 1-1,0 0 1,0-1-1,0 1 1,0-1-1,0 1 1,0-1-1,0 1 1,-1-1-1,1 0 1,0 0-1,0 1 1,0-2-1,3-2 33,0 0-1,0-1 1,0 1-1,-1-1 1,0 0-1,5-8 1,-4 5-3,30-57 116,-27 51-198,0 0 0,-1 0 0,7-28 0,-11 36 48,-1-1 1,0 1 0,0-1-1,-1 0 1,0-11 0,0 8-263,10 11 244,1-1 0,-1 0 1,19-3-1,-13 1 43,144-2 3,-55 3-112,-42 1 64,-27 0-7,0-1 0,59-10-1,-56 4 158,-126 28-273,49-8 172,-70 35-1,98-42-31,-1 1 0,1-1 0,0 1 0,0 1 0,1 0-1,0 1 1,1-1 0,0 2 0,0-1 0,-11 19 0,17-25 8,0 1 0,1 0 0,-1 0 1,1 0-1,-1 0 0,1 0 1,1 0-1,-1 0 0,0 0 0,1 1 1,0-1-1,0 0 0,1 4 0,-1-5-5,1 0 0,0 0 0,-1-1 0,1 1 0,0 0 0,1-1 0,-1 1 0,0-1 0,1 0 0,-1 1 0,1-1 0,0 0 0,0 0 0,0 0 0,0 0 0,0 0 0,0 0 0,0-1 0,1 1 0,3 1 0,-3-1 21,0-1 1,-1 0-1,1-1 1,0 1-1,-1 0 1,1-1-1,0 0 0,0 1 1,0-1-1,0 0 1,-1 0-1,1-1 1,0 1-1,4-2 1,-1 1 1,0-2 1,0 1 0,0 0 0,-1-1-1,1 0 1,5-5 0,4-4 96,0 0 0,-1-1 0,15-18 0,-12 11-170,-1 0-1,26-42 1,-36 53-221,-6 16-93,1 9 251,0 0 205,2 1 0,-1-1 0,2 0 0,0 0 0,1-1 0,1 1 0,10 20 0,-15-35-86,5 10 64,1 1-1,0-1 1,1-1 0,16 18-1,-22-26-53,1 0 0,-1 0 0,0 0 0,1 0 0,0 0 0,-1-1 0,1 1 0,0-1 0,0 0 0,0 0 0,0 0-1,0 0 1,0 0 0,0-1 0,0 1 0,1-1 0,-1 0 0,0 0 0,0 0 0,0 0 0,0-1 0,0 1-1,1-1 1,-1 0 0,5-2 0,4-3-31,0-1 0,0-1 0,-1 0 0,0-1 0,13-12-1,-3 2-406,9-6-461,31-27-2851,-41 37-43,25-15 1,-11 12 268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0.406"/>
    </inkml:context>
    <inkml:brush xml:id="br0">
      <inkml:brushProperty name="width" value="0.05" units="cm"/>
      <inkml:brushProperty name="height" value="0.05" units="cm"/>
    </inkml:brush>
  </inkml:definitions>
  <inkml:trace contextRef="#ctx0" brushRef="#br0">13 1428 4064,'-10'0'1083,"7"0"-405,7 0 942,-2-4 284,91-70 4357,99-66-4030,-129 98-2153,-36 22 88,0-1-1,-2-1 0,0-2 1,-2 0-1,0-1 0,25-39 1,-42 55-88,-1 0 1,1 0 0,3-12-1,-9 18-165,-3 6-44,-5 6-40,-19 33-70,-27 41 237,46-73-12,0 1 0,1 1 0,1-1 0,0 1 0,0 0 0,-6 20 0,11-28 33,0 0 0,0 1 0,0-1 0,0 0-1,1 0 1,0 0 0,0 1 0,0-1 0,0 0 0,1 0-1,-1 0 1,1 1 0,0-1 0,1 0 0,-1 0 0,1 0-1,-1 0 1,1-1 0,0 1 0,1 0 0,-1-1 0,0 1-1,1-1 1,5 5 0,-6-6 41,1-1 1,-1 1-1,1-1 0,-1 0 0,1 1 1,0-1-1,0-1 0,-1 1 0,1 0 1,0 0-1,0-1 0,0 0 0,0 1 1,0-1-1,0-1 0,-1 1 0,1 0 0,0 0 1,0-1-1,5-1 0,0-1 33,-1 1 1,1-1-1,-1-1 0,0 1 0,0-1 0,8-6 0,46-38 152,104-106 0,-152 140-273,-8 8 22,0 0 1,1 0 0,0 0-1,0 0 1,0 1 0,1 0-1,0 0 1,8-3 0,-15 8 3,1-1 1,-1 1-1,1 0 1,-1-1-1,1 1 0,-1 0 1,1 0-1,-1 0 1,1 0-1,0-1 1,-1 1-1,1 0 1,-1 0-1,1 0 1,0 0-1,-1 0 0,1 1 1,-1-1-1,1 0 1,-1 0-1,1 0 1,0 0-1,-1 1 1,1-1-1,-1 0 1,1 0-1,-1 1 1,1-1-1,-1 0 0,1 1 1,-1-1-1,1 1 1,-1-1-1,0 1 1,1-1-1,-1 1 1,0-1-1,1 1 1,-1-1-1,0 1 1,0-1-1,1 1 0,-1-1 1,0 1-1,0 0 1,0-1-1,0 1 1,0-1-1,0 1 1,0-1-1,0 1 1,0 0-1,0-1 0,0 1 1,-1 0-1,1 7 16,-1 0-1,-1-1 0,-3 12 1,3-13 2,-13 51 514,-31 75 0,77-151 507,43-29-721,111-77-287,-168 112-105,-7 5-44,0 0 0,1 1 0,19-11 1,-29 17 114,0 1 0,0-1 0,0 1 0,0 0 1,0-1-1,0 1 0,0 0 0,0-1 0,0 1 1,0 0-1,0 0 0,0 0 0,0 0 0,0 0 0,0 0 1,0 0-1,1 0 0,-1 0 0,0 1 0,0-1 1,0 0-1,0 1 0,0-1 0,0 1 0,-1-1 0,1 1 1,0-1-1,0 1 0,0 0 0,0 0 0,-1-1 1,1 1-1,0 0 0,0 0 0,-1 0 0,1-1 1,-1 1-1,1 0 0,-1 0 0,1 0 0,-1 0 0,1 2 1,1 5-35,0-1 1,-1 1 0,1 0 0,-1 13 0,-1-17 38,1 53 24,-2-43-3,1 0 1,0 1-1,1-1 1,1 0-1,6 25 0,-8-39-12,2 6 39,-1 0-1,1-1 1,1 1 0,-1-1-1,1 0 1,4 6 0,-6-10-23,0 0 1,0 0-1,0 0 1,1 0 0,-1 0-1,0 0 1,1 0-1,-1 0 1,0-1 0,1 1-1,-1-1 1,1 1-1,-1-1 1,1 1-1,-1-1 1,1 0 0,-1 0-1,1 0 1,-1 0-1,1 0 1,-1 0-1,1 0 1,0 0 0,-1-1-1,1 1 1,-1 0-1,3-2 1,6-2 49,-1-2-1,1 1 1,-1-1-1,0 0 1,0-1-1,12-12 1,-13 12-37,51-44-32,-3-3 0,-2-2 1,-3-2-1,59-87 0,-89 114-89,30-63 0,31-71 468,-54 113-329,-6 4-64,-2-1 0,-2-1 1,-3 0-1,-1-1 0,9-76 0,-20 104-57,-1 1-1,-1-42 1,-1 63 48,0 1-1,1-1 1,-2 0 0,1 0 0,0 0 0,0 0 0,0 0 0,0 0 0,-1 0 0,1 0 0,0 0 0,-1 0 0,1 0-1,-1 1 1,1-1 0,-2-1 0,-3 4-274,-2 11 63,-6 16-27,-24 50 7,-53 86-1,42-86 241,3 3-1,4 1 0,3 3 1,-37 127-1,68-188 38,1-1 1,-5 43-1,10-55 11,0-1 1,1 0-1,1 0 0,0 1 0,0-1 1,1 0-1,1 0 0,4 12 1,-5-17-5,1 0 1,0 0 0,0-1-1,1 1 1,0-1-1,0 1 1,0-1 0,0 0-1,1-1 1,0 1 0,0-1-1,0 0 1,0 0-1,1-1 1,0 1 0,0-1-1,-1 0 1,9 2 0,-5-2 12,-1-1 1,2 0 0,-1 0 0,0-1 0,0 0 0,0 0 0,0-1-1,1 0 1,-1-1 0,0 0 0,0-1 0,13-3 0,-9 1-22,-1-1 1,0 0 0,0-1 0,-1-1 0,0 0 0,0 0 0,0-1 0,-1 0 0,-1-1-1,1 0 1,8-11 0,-7 7-8,-1-1-1,0 0 0,-1-1 1,-1 0-1,0-1 0,-1 0 1,9-31-1,-8 22-30,-5 15-58,0-1 0,0 1 0,-1-1 0,-1 1 0,1-16 0,41 53-85,-38-22 134,0 0 0,0 1 0,-1-1 0,0 1 1,0 0-1,0 0 0,-1 0 0,0 1 0,0-1 0,-1 1 0,2 7 0,1 7-20,-1 0-1,0 27 1,-2-24 48,-2 5-6,-1-24 9,1-1 0,0 0-1,-1 1 1,2-1 0,-1 1-1,0-1 1,1 1 0,0-1 0,0 0-1,0 1 1,3 6 0,-3-10 3,0 0 1,0 0 0,0-1 0,0 1 0,0 0-1,0 0 1,0 0 0,0-1 0,0 1-1,0 0 1,0-1 0,0 1 0,1-1 0,-1 1-1,0-1 1,0 0 0,1 0 0,-1 1-1,0-1 1,0 0 0,1 0 0,1 0 0,3-1 39,1 0 0,-1 0 0,9-3 1,-7 2-40,34-11 20,-2-1 0,0-2 0,-1-2 0,-1-1 0,0-2 0,-2-2 0,36-28 0,-72 50-45,1 1 1,-1 0 0,0-1 0,1 1 0,-1 0 0,1 0 0,-1-1 0,1 1 0,-1 0 0,1 0 0,-1 0 0,1 0-1,-1-1 1,1 1 0,-1 0 0,1 0 0,-1 0 0,1 0 0,0 0 0,-1 0 5,0 1 1,0-1 0,1 0-1,-1 0 1,0 0-1,0 0 1,0 0 0,0 1-1,1-1 1,-1 0-1,0 0 1,0 0 0,0 0-1,0 1 1,0-1-1,0 0 1,0 0 0,0 0-1,0 1 1,0-1-1,0 0 1,1 0 0,-1 1-1,0-1 1,0 0-1,0 0 1,-1 0 0,1 1-1,0-1 1,0 0-1,0 0 1,0 0 0,0 1-1,0-1 1,0 0-1,0 0 1,0 0 0,-1 1-1,-2 5-46,0-1 0,-1 1 0,0-1 0,-9 10 0,-2 2 66,-3 6 0,7-11-35,1 1 1,1 1-1,-10 15 0,19-27 32,-1 0-1,0-1 0,0 1 0,1 0 1,-1-1-1,1 1 0,-1 0 1,1 0-1,0 0 0,0-1 1,0 1-1,0 0 0,0 0 0,0 0 1,0 0-1,1-1 0,-1 1 1,1 0-1,-1 0 0,1-1 1,0 1-1,-1 0 0,1-1 0,0 1 1,0-1-1,0 1 0,0-1 1,1 1-1,-1-1 0,0 0 1,0 0-1,1 1 0,-1-1 0,1 0 1,-1 0-1,4 1 0,-1 0 18,0 0-1,0 0 1,1 0-1,-1-1 1,1 0-1,-1 0 0,1 0 1,0 0-1,0-1 1,-1 1-1,1-1 0,0 0 1,4-1-1,-4 0-16,-1 0-1,0 0 1,0-1 0,0 1-1,0-1 1,0 0-1,0 0 1,-1 0 0,1 0-1,-1-1 1,1 1 0,-1-1-1,0 0 1,0 0-1,0 0 1,0-1 0,-1 1-1,1-1 1,-1 1-1,0-1 1,0 0 0,0 0-1,-1 0 1,1 0-1,-1 0 1,0 0 0,0 0-1,-1 0 1,1-1-1,-1 1 1,0 0 0,0 0-1,-1-6 1,1 4-16,-1-1-1,-1 0 1,1 1 0,-1-1 0,0 1-1,-1 0 1,-4-9 0,5 12-4,0-1-1,0 1 1,-1 0-1,1 0 1,-1 0-1,0 0 1,0 0-1,0 1 1,0-1-1,0 1 1,-1 0-1,-5-3 1,-1 1-3,0 0 0,0 1 0,-13-3 0,19 5 9,0 0-1,-1 0 1,1 1 0,0 0-1,0 0 1,0 0 0,0 0 0,0 1-1,-1 0 1,-5 1 0,10-2-3,0 0 0,-1 0 0,1 0 1,0 0-1,0 0 0,0 1 1,0-1-1,0 0 0,-1 0 1,1 0-1,0 0 0,0 0 1,0 0-1,0 0 0,0 0 0,-1 0 1,1 0-1,0 1 0,0-1 1,0 0-1,0 0 0,0 0 1,0 0-1,0 0 0,-1 1 0,1-1 1,0 0-1,0 0 0,0 0 1,0 0-1,0 1 0,0-1 1,0 0-1,0 0 0,0 0 0,0 1 1,6 3-49,13 1 50,0-4 23,1-1 0,-1 0 0,28-5 0,-31 3-9,39-7 0,-2-2 1,101-37-1,-35 10 110,101-17-324,-207 54 166,-13 1 36,0 0 0,0 0 1,0 0-1,0 0 1,0 0-1,0 0 1,1 0-1,-1 0 1,0 0-1,0 1 0,0-1 1,0 0-1,0 0 1,0 0-1,0 0 1,1 0-1,-1 0 1,0 0-1,0 0 0,0 0 1,0 0-1,0 1 1,0-1-1,0 0 1,0 0-1,0 0 1,0 0-1,0 0 0,0 0 1,0 1-1,1-1 1,-1 0-1,0 0 1,0 0-1,0 0 1,0 0-1,0 0 1,0 1-1,0-1 0,-1 0 1,1 0-1,0 0 1,0 0-1,0 0 1,0 0-1,0 1 1,0-1-1,0 0 0,0 0 1,0 0-1,0 0 1,0 0-1,0 0 1,0 0-1,-1 1 0,-6 5-40,4-4 23,-69 54-27,17-16 47,25-16 5,0-1-58,2 1 0,0 1 0,-36 42 0,60-62 62,0 0 0,1 1-1,0-1 1,-1 1 0,2 0 0,-1 0 0,1 0 0,-3 12 0,4-15-9,1-1 1,0 0 0,-1 0-1,1 1 1,0-1 0,1 0 0,-1 0-1,0 1 1,1-1 0,-1 0-1,1 0 1,0 0 0,-1 1-1,1-1 1,0 0 0,1 0 0,-1 0-1,0-1 1,0 1 0,1 0-1,-1 0 1,1-1 0,0 1-1,-1-1 1,1 1 0,0-1-1,0 0 1,2 2 0,0-1 17,0-1 0,1 1-1,-1-1 1,0 0 0,1 0 0,-1-1 0,1 1 0,-1-1-1,1 0 1,-1 0 0,1 0 0,5-2 0,2 0 50,1 0 0,-1-2 0,15-4 1,-9 0-20,1 0 1,-2-1 0,1-1 0,-1 0 0,-1-2-1,25-21 1,-29 21-53,-1 0-1,0-2 0,-1 1 0,0-1 1,-1-1-1,-1 0 0,12-29 1,-1-7-17,12-55 0,-31 105 19,8-26 6,10-41 62,11-80-1,-14 28-253,-13 90 40,-1 0 1,-3-31 0,2 58 142,-3-17-15,3 20 15,0-1 0,0 1 1,0-1-1,0 1 0,0 0 0,0 0 0,-1-1 1,1 1-1,0 0 0,0-1 0,0 1 0,0 0 1,-1-1-1,1 1 0,0 0 0,0 0 0,-1 0 1,1-1-1,0 1 0,0 0 0,-1 0 0,1 0 1,0-1-1,-1 1 0,1 0 0,0 0 0,-1 0 1,1 0-1,0 0 0,-1 0 0,1 0 0,0 0 1,-1 0-1,1 0 0,0 0 0,-1 0 0,1 0 1,0 0-1,-1 0 0,1 0 0,0 0 0,-1 0 1,1 0-1,0 1 0,-1-1 0,1 0 0,0 0 1,-1 1-1,-2 2-18,0 0 0,1 0 0,-1 0 0,1 1-1,-1-1 1,1 1 0,0-1 0,0 1 0,-1 6 0,-7 10-104,-10 17 97,1 1 1,2 1 0,2 0 0,-11 46 0,12-27 9,4 1 0,-5 72 0,12-99 29,3 0 0,0-1-1,2 1 1,8 39 0,-9-65 7,0-1 0,1 1 0,0-1 0,0 0 0,0 0 0,0 0 0,1 0 0,0 0 0,0-1 0,0 1 0,1-1 0,0 0 0,-1 0 0,1 0 0,1 0 0,-1-1 0,5 4 0,-5-5 1,0 0 0,0 0 0,0 0 0,0-1 0,1 0 0,-1 0 0,0 0 0,1 0 0,-1 0 0,1-1 0,-1 0 0,1 0 0,-1 0 0,1-1 0,-1 1 0,0-1 1,1 0-1,-1 0 0,0-1 0,8-3 0,-2 0 7,0 0 0,-1-1 0,0-1 1,0 0-1,-1 0 0,0 0 0,0-1 1,-1 0-1,0-1 0,0 1 1,9-18-1,0-4 22,-1-1 0,15-47 0,-16 31-73,-11 34-48,0 0 0,11-23 0,-29 124-600,-2 37 662,15-112 35,1 1 0,0-1 0,1 1 0,0-1 0,1 1 0,0-1 0,1 0 0,1 0 0,7 22 0,-10-34-12,0 0-1,1-1 1,-1 1-1,1-1 1,-1 1-1,1 0 1,-1-1 0,1 1-1,0-1 1,-1 1-1,1-1 1,-1 1-1,1-1 1,0 1-1,0-1 1,-1 0-1,1 0 1,0 1-1,-1-1 1,1 0 0,0 0-1,0 0 1,0 0-1,-1 1 1,1-1-1,0 0 1,0-1-1,0 1 1,0 0-1,27-7 380,-23 5-290,8-3-53,-1-1 1,1 0-1,-1-1 1,-1 0-1,1-1 1,12-12-1,58-59 85,-81 78-136,20-21-143,-1-1 0,28-40-1,-63 104-360,-3 0 445,-15 39-112,29-69 188,1 0 0,1 0 0,-1 0 0,2 0 0,-1 17 0,2-26 3,0-1 1,0 1-1,1-1 1,-1 1 0,0-1-1,1 1 1,-1-1-1,1 1 1,0-1 0,-1 0-1,1 1 1,0-1 0,0 0-1,0 0 1,0 0-1,0 0 1,0 0 0,0 0-1,0 0 1,1 0-1,-1 0 1,0 0 0,0 0-1,1-1 1,-1 1-1,1 0 1,-1-1 0,1 0-1,-1 1 1,3-1 0,2 2 30,1-1 1,-1-1-1,1 1 1,-1-1 0,11-1-1,7-2-25,-1 0 0,1-2 0,-1 0 0,-1-2 0,1-1 0,-1 0 0,-1-2 0,1 0 0,-2-1 0,1-2 0,23-18 0,255-187-50,-252 185-76,-46 33 105,-1 0-1,1-1 1,-1 1-1,1 0 1,-1-1-1,0 1 0,1 0 1,-1-1-1,1 1 1,-1 0-1,0-1 1,1 1-1,-1-1 1,0 1-1,0-1 1,1 1-1,-1-1 1,0 1-1,0-1 1,0 0-1,0 1 0,0-1 0,-1 1 0,1-1 0,-1 1 0,1 0 0,0-1 0,-1 1 0,1 0 0,-1-1 0,1 1 0,-1 0 0,0 0 0,1-1 0,-1 1 0,1 0 1,-1 0-1,1 0 0,-1 0 0,0 0 0,1 0 0,-1 0 0,1 0 0,-1 0 0,0 0 0,1 0 0,-2 0 0,-3 1-20,0-1 0,0 1-1,0 0 1,0 1 0,0-1 0,0 1 0,0 0 0,1 0 0,-8 4 0,-42 32-43,38-27 68,2-1-77,1 1 0,-1 0 0,2 1 0,0 0 0,0 1 0,1 0 0,-17 27 0,13-15 55,9-15 88,0 0 0,0 1 0,1 0 0,0 0 0,1 0 0,-6 22 0,9-30-65,1 1-1,0-1 0,0 1 0,0-1 1,0 1-1,0-1 0,1 1 1,-1-1-1,1 1 0,0-1 0,0 0 1,0 1-1,1-1 0,-1 0 1,1 0-1,0 0 0,0 0 1,0 0-1,0 0 0,0 0 0,1-1 1,-1 1-1,1-1 0,-1 0 1,1 0-1,0 0 0,0 0 1,0 0-1,0 0 0,1-1 0,-1 0 1,0 1-1,1-1 0,-1-1 1,1 1-1,-1 0 0,5-1 1,7-1 75,-1 0 0,19-5 0,4-1-7,121-19-19,-120 17 50,-1-1 0,41-17 1,-64 21-89,0 0 0,0-2 0,-1 1 0,0-2 1,0 0-1,-1 0 0,18-19 0,-22 19-16,0 0-1,0-1 1,-1 0-1,-1 0 1,0-1-1,0 0 1,-1 0-1,-1 0 1,1 0-1,2-16 1,-3 11-43,0 1 1,-2-2-1,0 1 0,-1 0 1,0 0-1,-4-31 1,3 47 32,1-1 0,-2 1 1,1-1-1,0 1 0,0 0 1,0-1-1,0 1 0,0 0 1,0-1-1,0 1 0,0 0 1,0-1-1,-1 1 0,1 0 1,0-1-1,0 1 0,-1 0 1,1-1-1,0 1 0,0 0 1,-1 0-1,1-1 0,0 1 1,-1 0-1,1 0 1,0 0-1,0 0 0,-1-1 1,1 1-1,-1 0 0,1 0 1,0 0-1,-1 0 0,1 0 1,-1 0-1,0 0-5,0 0 1,0 1-1,-1-1 0,1 1 1,0-1-1,0 1 0,0-1 1,0 1-1,0 0 0,0-1 1,-1 2-1,-22 24-104,4 4 66,1 2 1,1 0 0,-16 41-1,31-65 50,-1 1-1,1-1 1,1 1-1,0 0 1,0 0-1,-1 13 0,3-20 9,0 1-1,-1-1 0,1 1 0,1-1 0,-1 1 1,0-1-1,1 1 0,-1-1 0,1 0 0,0 1 0,0-1 1,0 0-1,0 1 0,0-1 0,0 0 0,1 0 1,-1 0-1,1 0 0,-1 0 0,1 0 0,0-1 0,0 1 1,0 0-1,0-1 0,0 0 0,0 1 0,4 1 1,1-1 27,0 0 1,0 0 0,0 0 0,0-1-1,0 0 1,0-1 0,1 1 0,-1-1-1,0-1 1,0 1 0,11-3 0,8-4 102,46-17 0,-42 13-166,6-2-8,182-70 13,-185 68-2,-1-2-1,-1-1 0,-1-1 1,42-35-1,-66 49-12,-5 4 33,0 0 0,1 0 1,-1 0-1,0 0 1,0 0-1,0 0 1,0 0-1,0-1 1,0 1-1,0 0 1,0-1-1,0 1 1,-1-1-1,2-2 1,-2 4 4,0 0 0,0 0 0,0-1 0,0 1 0,0 0 0,0 0 0,0 0 0,0 0 0,0-1 0,0 1 0,0 0 0,0 0 0,-1 0 0,1 0 0,0-1 0,0 1 0,0 0 0,0 0 0,0 0 0,0 0 0,0 0 0,-1 0 0,1-1 0,0 1 0,0 0 0,0 0 0,0 0 0,0 0 0,-1 0 0,1 0 0,0 0 0,0 0 0,0 0 0,0 0 0,-1 0 0,1 0 0,0 0 0,0 0 0,0 0 0,0 0 0,-1 0 0,1 0 0,0 0 0,0 0 0,0 0 0,0 0 0,-1 0 0,1 0 0,0 0 0,-11 3-30,11-3 28,-18 7-40,0 1 0,0 1 0,1 0 1,-20 15-1,-62 52-157,81-61 191,5-5-13,1 0 1,-13 17-1,21-23 7,0 1 1,1-1-1,0 1 1,0 0-1,0 0 1,0 1-1,1-1 0,0 0 1,-2 9-1,3-12 26,1 0 0,0 0 1,0-1-1,0 1 0,0 0 0,0 0 0,0 0 0,0 0 0,1 0 0,-1 0 1,0 0-1,1 0 0,0 0 0,0-1 0,-1 1 0,1 0 0,0-1 0,0 1 1,0 0-1,1-1 0,-1 1 0,0-1 0,1 0 0,-1 1 0,1-1 0,-1 0 1,1 0-1,-1 0 0,1 0 0,0 0 0,2 1 0,2 0 23,0 1 0,0-2 0,0 1 1,0-1-1,1 0 0,-1 0 0,0-1 0,10 0 0,-6-1-15,0 0-1,0-1 1,-1-1-1,1 0 1,-1 0 0,0 0-1,1-1 1,-2-1-1,1 0 1,0 0-1,-1 0 1,0-1-1,-1-1 1,13-11 0,-11 8-2,0 0 1,-1-1 0,0 0 0,-1 0 0,0-1 0,10-25-1,-15 34-11,27-66 84,-3-1 1,25-109-1,13-149-360,-62 314 228,1 0-114,0-25 0,-3 39 150,1 0 1,-1 0-1,0-1 1,0 1 0,0 0-1,0 0 1,0 0 0,0 0-1,0 0 1,0 0 0,0 0-1,0 0 1,0 0-1,0 0 1,0-1 0,0 1-1,0 0 1,0 0 0,0 0-1,0 0 1,0 0 0,0 0-1,0 0 1,0 0-1,0-1 1,0 1 0,0 0-1,0 0 1,0 0 0,0 0-1,0 0 1,0 0 0,0 0-1,0 0 1,0 0-1,-1 0 1,1-1 0,0 1-1,0 0 1,0 0 0,0 0-1,0 0 1,0 0 0,0 0-1,0 0 1,0 0-1,0 0 1,-1 0 0,1 0-1,0 0 1,0 0 0,0 0-1,0 0 1,0 0 0,0 0-1,-5 7-168,-5 21-14,7-21 157,-14 45-15,2 0-1,-15 100 1,7 112 69,23-214 47,-1 14-1266,0-55-761,0-1 0,-4 15 0,5-23 1868,0 0 0,0 1 0,0-1 0,0 0 0,0 0-1,0 0 1,0 0 0,0 0 0,0 1 0,0-1 0,0 0 0,-1 0 0,1 0 0,0 0 0,0 0-1,0 1 1,0-1 0,0 0 0,0 0 0,0 0 0,0 0 0,0 0 0,0 0 0,-1 0 0,1 0-1,0 1 1,0-1 0,0 0 0,0 0 0,0 0 0,0 0 0,-1 0 0,1 0 0,0 0-1,0 0 1,0 0 0,0 0 0,0 0 0,-1 0 0,1 0 0,0 0 0,0 0 0,0 0 0,0 0-1,0 0 1,-1 0 0,1 0 0,0 0 0,0 0 0,-7-8-3426,4 3 1780,-11-12-2463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0.902"/>
    </inkml:context>
    <inkml:brush xml:id="br0">
      <inkml:brushProperty name="width" value="0.05" units="cm"/>
      <inkml:brushProperty name="height" value="0.05" units="cm"/>
    </inkml:brush>
  </inkml:definitions>
  <inkml:trace contextRef="#ctx0" brushRef="#br0">13 107 6880,'-12'-7'2229,"12"6"-2204,0 1 0,0 0 0,0 0 0,0 0-1,0 0 1,0 0 0,0 0 0,0 0 0,0 0 0,0-1 0,-1 1-1,1 0 1,0 0 0,0 0 0,0 0 0,1 0 0,-1 0 0,0 0 0,0-1-1,0 1 1,0 0 0,0 0 0,0 0 0,0 0 0,0 0 0,0 0 0,0 0-1,0 0 1,0 0 0,0-1 0,0 1 0,0 0 0,0 0 0,0 0-1,1 0 1,-1 0 0,0 0 0,0 0 0,0 0 0,0 0 0,0 0 0,0 0-1,0 0 1,0 0 0,1 0 0,-1 0 0,0 0 0,0 0 0,5-3 319,7 0 306,0 0 0,0 0 1,0 1-1,14 0 0,-5 0-131,183-13 1323,8-1-1172,19-8-193,-95 11-1461,-123 12 715,-7 1-547,0-1-1,0 0 1,0 0-1,10-3 1,-5 2-1424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1.292"/>
    </inkml:context>
    <inkml:brush xml:id="br0">
      <inkml:brushProperty name="width" value="0.05" units="cm"/>
      <inkml:brushProperty name="height" value="0.05" units="cm"/>
    </inkml:brush>
  </inkml:definitions>
  <inkml:trace contextRef="#ctx0" brushRef="#br0">152 46 6144,'-89'-30'2784,"46"30"-2432,29-3-384,8 3-64,6-4 192,6 4-64,27-5 0,9 1 0,24 4-4896,6 9 2656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4.321"/>
    </inkml:context>
    <inkml:brush xml:id="br0">
      <inkml:brushProperty name="width" value="0.05" units="cm"/>
      <inkml:brushProperty name="height" value="0.05" units="cm"/>
    </inkml:brush>
  </inkml:definitions>
  <inkml:trace contextRef="#ctx0" brushRef="#br0">4 781 5472,'-1'-1'307,"1"-1"0,-1 1 1,1-1-1,-1 1 0,1-1 1,0 0-1,0 1 0,-1-1 0,1 1 1,0-1-1,0 1 0,1-1 1,-1 0-1,0 1 0,1-3 0,8-26 3107,-7 24-3168,17-50 1866,52-105-1,-39 105-1966,3 2 0,2 2 0,2 1-1,2 2 1,3 1 0,80-67 0,-120 112-126,8-8 27,1 0-1,1 1 1,0 0 0,0 1-1,21-9 1,-34 17-45,1 1 0,-1-1-1,1 1 1,-1-1 0,1 1 0,0 0-1,-1 0 1,1 0 0,0 0-1,-1 0 1,1 0 0,1 0 0,-2 0 1,0 1 1,-1-1 0,1 0-1,0 1 1,-1-1-1,1 0 1,0 1 0,-1-1-1,1 1 1,-1-1 0,1 1-1,-1-1 1,1 1-1,-1-1 1,0 1 0,1-1-1,-1 1 1,0 0 0,1 1-1,0 2 13,0 0 0,0 0 0,-1 1 0,0-1 0,0 0-1,0 1 1,-1 4 0,1-5-9,-4 37 103,-2-1 0,-1 1 1,-18 53-1,24-91-103,-76 207 303,76-208-253,0 0 0,1-1 0,-1 1 0,0 0 0,1 0 0,-1-1 0,1 1-1,-1 0 1,1 0 0,0 0 0,0 3 0,0-5-44,0 0-1,0 0 0,0 0 0,0 0 1,1 0-1,-1 0 0,0 0 0,0 0 1,0 0-1,0 0 0,0 0 0,1 1 1,-1-1-1,0 0 0,0 0 1,0 0-1,0 0 0,0 0 0,1 0 1,-1 0-1,0 0 0,0 0 0,0 0 1,0-1-1,0 1 0,1 0 0,-1 0 1,0 0-1,0 0 0,0 0 0,0 0 1,0 0-1,1 0 0,-1 0 0,0 0 1,0 0-1,0-1 0,0 1 0,0 0 1,0 0-1,13-13 280,51-84 40,-40 58-278,2-4-29,65-93-192,-63 95 131,-15 22 25,16-19 0,-25 32-35,1 2 0,0-1 0,0 0 0,0 1-1,1 0 1,-1 0 0,1 1 0,7-4-1,-12 7 43,0 0 0,0-1-1,0 1 1,0 0 0,0 0-1,0 0 1,0 0 0,0 0-1,0 1 1,0-1 0,1 0-1,-1 0 1,0 1 0,0-1-1,0 1 1,-1-1 0,1 1-1,0-1 1,0 1 0,0-1-1,0 1 1,0 0 0,0-1-1,-1 1 1,1 0 0,0 0-1,-1 0 1,1 0 0,-1 0-1,1-1 1,-1 1 0,1 0-1,-1 0 1,1 0 0,-1 0-1,0 1 1,0-1 0,1 0-1,-1 0 1,0 0 0,0 1-1,-1 14 14,1 0 0,-2 0 0,-6 26 0,3-12-8,-25 143 294,30-173-283,0 0 0,0 0 0,0 0 0,0 0 0,0 0 1,0 0-1,0 0 0,0 0 0,0 0 0,0 0 0,0-1 1,0 1-1,0 0 0,0 0 0,0 0 0,0 0 0,0 0 1,1 0-1,-1 0 0,0 0 0,0 0 0,0 0 0,0 0 1,0 0-1,0 1 0,0-1 0,0 0 0,0 0 0,0 0 1,0 0-1,0 0 0,0 0 0,0 0 0,0 0 0,0 0 1,0 0-1,0 0 0,0 0 0,0 0 0,0 0 0,0 0 1,0 0-1,0 0 0,5-7 291,12-22-82,9-14-156,-15 26-106,2 0 1,0 0 0,1 2-1,1 0 1,0 0-1,1 1 1,0 1-1,21-12 1,-35 23 24,1 1 1,-1 0 0,1-1 0,0 1-1,-1 0 1,1 1 0,0-1 0,0 0-1,-1 1 1,1-1 0,0 1 0,0 0 0,0 0-1,4 0 1,-4 1-4,0 0 0,0 0 0,0 1 0,-1-1 0,1 0 0,-1 1 0,1 0 0,-1-1 0,1 1 0,-1 0 0,0 0 0,0 0 0,0 1 0,2 2 0,4 7 10,-1 0 0,-1 0-1,0 1 1,-1-1 0,0 1 0,5 21 0,11 30-74,-12-44 18,1-1 0,23 34 0,-26-43 92,0 0 0,1-1 0,1 0 0,-1-1 0,1 0 0,18 12 0,-23-17 4,-1-1 0,1 0-1,-1-1 1,1 1 0,0-1 0,0 1-1,-1-1 1,1 0 0,0-1 0,0 1 0,0-1-1,0 1 1,0-1 0,0 0 0,0-1-1,0 1 1,0-1 0,0 0 0,0 0 0,0 0-1,0 0 1,-1 0 0,1-1 0,0 0 0,4-3-1,-1 0 9,-1 0-1,0 0 0,0-1 0,-1 1 1,1-1-1,-1-1 0,-1 1 0,1-1 1,-1 0-1,0 0 0,5-14 0,-1 1-31,-2 0-1,-1-1 0,0 0 1,-2 0-1,0 0 0,-1-1 1,-2 1-1,-3-43 0,2 53-43,-4-28-238,5 38 266,0 0 0,0 0 0,-1 0 1,1 0-1,0 1 0,-1-1 0,1 0 1,-1 0-1,1 0 0,-1 0 0,1 1 1,-1-1-1,1 0 0,-1 0 0,0 1 1,1-1-1,-1 1 0,-1-2 0,1 2 3,0 0 0,1 0-1,-1-1 1,0 1-1,1 0 1,-1 0-1,0 0 1,1 0-1,-1 1 1,0-1-1,1 0 1,-1 0 0,1 0-1,-1 0 1,0 1-1,1-1 1,-1 0-1,1 1 1,-1-1-1,0 1 1,-2 1-26,1 0 1,-1 1-1,1-1 0,-1 1 1,1 0-1,0 0 1,-2 3-1,-3 10-21,1 0 0,0 1 0,1-1 0,1 1 0,1 0 0,-2 28 0,2-21 53,0-7 35,2 0 0,0 0 0,1 0 0,1 0-1,4 25 1,-3-32-18,1 0-1,0-1 1,0 1-1,1-1 1,0 0-1,0 0 1,1-1-1,0 1 1,1-1-1,11 13 1,-14-17 19,1-1 1,-1 0 0,1 0-1,0-1 1,0 1-1,0-1 1,0 0 0,0 0-1,1 0 1,-1-1 0,0 1-1,1-1 1,0 0-1,-1 0 1,1-1 0,-1 0-1,1 1 1,0-1 0,-1-1-1,10-1 1,-2 0 46,0-1 0,0 0 0,0-1 0,0-1 0,-1 0 0,17-10 0,-15 7-51,-1-1-1,0 0 1,0-1 0,-1 0-1,-1-1 1,0 0-1,0-1 1,12-19 0,3-11-30,24-56 0,-31 61 63,23-60-61,9-14-678,-50 111 666,0-1 0,0 1 0,0-1 0,1 1 0,-1-1 0,0 1 0,0-1 0,1 1 0,-1-1 0,1 1 0,-1-1 0,0 1 0,1 0 0,-1-1 0,1 1 1,-1 0-1,1-1 0,-1 1 0,1 0 0,-1 0 0,1-1 0,-1 1 0,1 0 0,0 0 0,0 0 1,-1 0 0,1 0 0,-1 1 1,1-1-1,-1 0 0,1 1 0,-1-1 0,1 0 0,-1 1 0,1-1 0,-1 1 1,0-1-1,1 1 0,-1-1 0,1 1 0,-1-1 0,0 1 0,1 0 0,1 4 2,0 0 0,-1-1-1,1 1 1,0 6-1,1 17-46,1 36 0,-3-24 5,1 12 35,-2 1 1,-15 100-1,15-145 43,-2 0 0,1-1 0,-1 1 1,0-1-1,-1 1 0,0-1 0,0 0 0,0 0 0,-1 0 0,-8 11 0,9-15 17,0 0 1,-1 0-1,1 0 1,-1 0-1,1 0 1,-1-1-1,0 0 1,0 0-1,0 0 0,0 0 1,0-1-1,-1 0 1,1 1-1,0-2 1,-1 1-1,1 0 0,-8-1 1,3 0-10,-1-1 0,1-1 0,-1 1 0,1-1 0,0-1-1,0 0 1,-12-6 0,17 8-46,1-1-1,0 0 0,0 0 1,0 0-1,-4-3 0,6 4 5,1 1-1,0 0 0,-1-1 1,1 1-1,-1 0 0,1-1 1,0 1-1,-1-1 0,1 1 0,0-1 1,-1 1-1,1-1 0,0 1 1,0-1-1,0 1 0,-1-1 0,1 1 1,0-1-1,0 1 0,0-1 1,0 1-1,0-1 0,0 1 0,0-1 1,0 1-1,0-1 0,0 1 1,0-1-1,0 0 0,0 1 0,1-1 1,-1 1-1,0-1 0,0 1 1,1 0-1,-1-1 0,0 1 0,0-1 1,1 1-1,-1-1 0,1 1 1,-1 0-1,0-1 0,1 1 1,-1 0-1,1-1 0,-1 1 0,1-1 1,10-4-13,-1 0 1,1 1-1,0 0 1,1 0 0,-1 1-1,0 1 1,16-2-1,19-4-27,5-6 54,0-2 1,-2-2 0,0-2-1,63-36 1,11-8-27,-107 57-48,-15 7 61,-1 0 0,0 0 0,0 0-1,0 0 1,0 0 0,0 0 0,0 0 0,1 0 0,-1 0 0,0 0-1,0-1 1,0 1 0,0 0 0,1 0 0,-1 0 0,0 0 0,0 0-1,0 0 1,0 0 0,1 0 0,-1 0 0,0 0 0,0 0 0,0 0-1,0 1 1,1-1 0,-1 0 0,0 0 0,0 0 0,0 0 0,0 0-1,0 0 1,1 0 0,-1 0 0,0 0 0,0 0 0,0 1 0,0-1-1,0 0 1,0 0 0,0 0 0,0 0 0,1 0 0,-1 1 0,0-1-1,0 0 1,0 0 0,0 0 0,0 0 0,0 1 0,0-1 0,0 0 0,0 0-1,0 0 1,0 0 0,0 1 0,0-1 0,0 0 0,0 0 0,0 0-1,0 0 1,0 0 0,0 1 0,0-1 0,-1 0 0,1 0 0,-6 13-3,4-10-7,-19 36-59,10-19 22,1 0 1,0 1 0,2 0-1,0 1 1,-5 22 0,13-40 66,-1-1 1,1 0 0,0 1 0,0-1 0,0 0-1,0 1 1,0-1 0,1 0 0,-1 0-1,1 1 1,0-1 0,0 0 0,2 4 0,-2-6-2,0 1 1,0-1 0,0 1-1,0-1 1,0 0-1,1 1 1,-1-1 0,0 0-1,1 0 1,-1 0 0,1 0-1,-1 0 1,1 0 0,-1-1-1,1 1 1,0 0 0,-1-1-1,1 1 1,0-1 0,-1 1-1,1-1 1,0 0 0,0 0-1,0 0 1,-1 0 0,3-1-1,3 0 11,0 0 0,-1 0-1,1-1 1,-1 0 0,1-1-1,-1 1 1,0-1 0,0-1-1,0 1 1,-1-1 0,1 0-1,-1 0 1,0 0 0,0-1-1,0 0 1,-1 0 0,1 0-1,-1-1 1,-1 1 0,1-1-1,-1 0 1,0 0 0,0 0-1,-1 0 1,3-8 0,-2 1-1,0 0 1,-1 0 0,-1 0 0,0 0 0,0 0 0,-2 0 0,1 0 0,-5-20 0,4 28-52,0 0 1,0-1-1,-1 1 1,0 0-1,0 0 0,0 0 1,0 0-1,-1 1 1,0-1-1,0 1 1,0-1-1,-1 1 1,1 0-1,-1 0 1,0 1-1,0-1 1,-1 1-1,1 0 1,-1 0-1,1 0 1,-1 1-1,0-1 0,-9-2 1,9 4 21,1 0-1,-1 1 1,0-1 0,0 1 0,0 0-1,0 1 1,0-1 0,0 1 0,-9 2-1,-4 2-73,-20 9 0,107-40 113,2 3 0,0 3 0,84-12 0,-137 29-55,30 0 0,-42 3-5,-1 1 0,0-1 0,0 1 0,0-1-1,0 1 1,0 1 0,0-1 0,0 1 0,-1 0-1,7 3 1,-8-3 29,-1 0 0,1 1 0,-1-1 0,0 0 0,0 1 0,0-1 0,0 1 0,-1 0 0,1 0 0,-1 0 0,0-1 0,1 1-1,-1 1 1,-1-1 0,2 4 0,0 5 29,0-1-1,-1 1 1,0 11 0,-3-3-86,-5 36 0,0-11 113,0-2 4,3-26 132,2-1 0,-1 20 0,4-36-185,-1 0 1,0-1-1,1 1 0,-1 0 1,1 0-1,-1 0 1,0 0-1,1 0 0,-1 0 1,1 0-1,-1-1 0,0 1 1,1 0-1,-1 0 1,0-1-1,1 1 0,-1 0 1,0-1-1,1 1 0,-1 0 1,0 0-1,0-1 0,1 1 1,-1-1-1,7-10 46,-1 0-1,0 0 1,5-16-1,7-12-15,-1 3-83,31-57-126,-40 80 77,0 1-1,10-12 0,-18 24 90,0 0-1,0 0 1,0 0 0,1 0-1,-1 0 1,0 0 0,0 0-1,0 0 1,0 0-1,1 0 1,-1 0 0,0 0-1,0 0 1,0 0 0,0 0-1,1 0 1,-1 0-1,0 0 1,0 0 0,0 0-1,0 0 1,0 1 0,1-1-1,-1 0 1,0 0-1,0 0 1,0 0 0,0 0-1,0 0 1,0 0 0,0 1-1,1-1 1,-1 0-1,0 0 1,0 0 0,0 0-1,0 0 1,0 1-1,0-1 1,0 0 0,0 0-1,0 0 1,0 0 0,0 1-1,0-1 1,0 0-1,0 0 1,0 0 0,0 0-1,0 1 1,0-1 0,0 0-1,3 16-33,-2-11 31,3 22 83,-1 0-1,-1 38 1,-3-45-12,2 1 0,0-1-1,1 0 1,1-1 0,1 1 0,6 19 0,-9-36-31,0 0-1,1 0 0,-1 0 0,1 0 1,-1 0-1,1 0 0,0-1 0,0 1 1,1-1-1,-1 0 0,0 1 0,1-1 1,-1 0-1,1-1 0,0 1 1,-1 0-1,1-1 0,0 1 0,0-1 1,0 0-1,0 0 0,1 0 0,-1 0 1,0-1-1,0 1 0,0-1 0,1 0 1,-1 0-1,0 0 0,4-1 1,11 0 44,0-2 0,0 0 0,0-1 1,23-9-1,67-31 153,-72 26-5598,41-27 0,-58 35 1952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5.817"/>
    </inkml:context>
    <inkml:brush xml:id="br0">
      <inkml:brushProperty name="width" value="0.05" units="cm"/>
      <inkml:brushProperty name="height" value="0.05" units="cm"/>
    </inkml:brush>
  </inkml:definitions>
  <inkml:trace contextRef="#ctx0" brushRef="#br0">1 606 4064,'0'0'250,"1"0"0,0-1 1,-1 1-1,1 0 0,0 0 1,0 0-1,-1-1 0,1 1 1,0 0-1,0 0 0,-1 0 1,1 0-1,0 0 0,0 0 0,-1 0 1,1 1-1,0-1 0,0 0 1,19 1 1846,-12-3-1510,33-4 2041,49-15 1,-77 17-2426,0 0 1,0-1-1,-1-1 1,0 0-1,0-1 0,0 0 1,-1-1-1,11-9 0,-4-1-16,-1-2 0,-1 0-1,-1-1 1,-1 0 0,18-37-1,-12 20 33,-2-1 0,20-62-1,6-65 150,-43 156-417,-4 11-110,-4 15-86,-9 36 261,3 0 0,2 1 0,2 0 0,3 0 0,0 65 0,6-110 48,0 0-1,1 1 1,0-1 0,0 0-1,4 11 1,-5-17-33,1-1 1,-1 1-1,1 0 0,0-1 1,-1 1-1,1-1 1,0 1-1,0-1 0,0 1 1,0-1-1,0 0 1,0 1-1,1-1 0,-1 0 1,0 0-1,1 0 1,-1 0-1,1 0 0,-1 0 1,1 0-1,-1-1 1,1 1-1,0 0 0,-1-1 1,1 1-1,0-1 1,0 0-1,-1 0 0,1 1 1,0-1-1,2-1 1,2 1 31,1-2 0,0 1 1,-1-1-1,1 0 0,-1-1 1,0 1-1,1-1 0,-1-1 1,-1 1-1,1-1 0,6-5 1,7-7-23,29-32 1,-25 25-21,112-112 96,-123 123-145,0 0 1,0 1-1,1 0 1,1 1-1,18-10 1,-31 19 23,1 1 0,-1-1 0,0 1 0,1-1 0,-1 1 1,0-1-1,1 1 0,-1 0 0,0 0 0,1 0 0,-1-1 0,1 1 1,-1 1-1,0-1 0,1 0 0,-1 0 0,1 0 0,-1 1 0,0-1 1,1 1-1,-1-1 0,0 1 0,0-1 0,1 1 0,-1 0 0,0 0 1,0 0-1,0-1 0,0 1 0,0 0 0,0 0 0,0 1 0,0-1 0,0 0 1,-1 0-1,1 0 0,0 0 0,-1 1 0,1-1 0,-1 0 0,1 1 1,-1-1-1,1 0 0,-1 1 0,0-1 0,0 3 0,1 15-10,-2 0 0,0-1 0,-1 1-1,-1 0 1,-6 22 0,-3 4 193,-37 88-1,45-119 219,4-14-391,0 0 1,0 0-1,0 0 1,0 0-1,0 0 0,0 0 1,0 0-1,0 1 0,1-1 1,-1 0-1,0 0 1,0 0-1,0 0 0,0 0 1,0 0-1,0 0 0,0 0 1,0 0-1,0 0 0,1 0 1,-1 0-1,0 0 1,0 1-1,0-1 0,0 0 1,0 0-1,0 0 0,1 0 1,-1 0-1,0 0 1,0 0-1,0 0 0,0 0 1,0 0-1,0-1 0,0 1 1,1 0-1,-1 0 0,0 0 1,0 0-1,0 0 1,0 0-1,0 0 0,0 0 1,0 0-1,0 0 0,1 0 1,21-18 365,-16 12-316,25-21 29,46-54 1,-45 39-143,-21 26 8,1 0 0,1 0-1,1 1 1,0 1 0,17-13 0,-29 26 40,-1 0 1,1 0 0,-1 0 0,0 1 0,1-1 0,0 0-1,-1 1 1,1-1 0,-1 1 0,1-1 0,0 1 0,-1 0 0,1 0-1,0 0 1,-1 0 0,1 0 0,0 0 0,-1 0 0,3 1-1,-1 0-2,0 0-1,0 1 0,-1-1 0,1 0 0,-1 1 0,0 0 0,1-1 0,-1 1 0,0 0 0,3 3 1,2 5-19,0 0 0,0 0 0,-1 0 1,6 13-1,3 8 7,8 16 146,20 55 1,-37-84-161,3 11-3814,-5-17 1584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6.206"/>
    </inkml:context>
    <inkml:brush xml:id="br0">
      <inkml:brushProperty name="width" value="0.05" units="cm"/>
      <inkml:brushProperty name="height" value="0.05" units="cm"/>
    </inkml:brush>
  </inkml:definitions>
  <inkml:trace contextRef="#ctx0" brushRef="#br0">90 63 6048,'-61'-50'2752,"36"41"-2400,22 5-160,3 8-192,3 1-352,13 7 192,12 1-2144,5 4 1280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08.765"/>
    </inkml:context>
    <inkml:brush xml:id="br0">
      <inkml:brushProperty name="width" value="0.05" units="cm"/>
      <inkml:brushProperty name="height" value="0.05" units="cm"/>
      <inkml:brushProperty name="color" value="#004F8B"/>
    </inkml:brush>
  </inkml:definitions>
  <inkml:trace contextRef="#ctx0" brushRef="#br0">23 25 8384,'-22'-8'3808,"44"3"-3328,9 1 1536,9 4-1216,60-3 575,-2 3-799,38-5-256,-7 10-192,34-5-32,-10 3-64,-5-3-32,-27 4 32,-8 1-5183,-23 6 2815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6.954"/>
    </inkml:context>
    <inkml:brush xml:id="br0">
      <inkml:brushProperty name="width" value="0.05" units="cm"/>
      <inkml:brushProperty name="height" value="0.05" units="cm"/>
    </inkml:brush>
  </inkml:definitions>
  <inkml:trace contextRef="#ctx0" brushRef="#br0">70 80 3328,'19'-35'1897,"3"-5"4030,-20 36-4183,-3 5-848,-4 12-155,-6 10-258,-1 1 422,-12 36 0,11-13 233,2 1 0,-8 73 0,4 100 63,15-221-1197,-1 41 182,1-1 1,2 0 0,8 45-1,-8-70 38,0-1 0,-2 17 0,59-74-14266,-32 22 11013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7.488"/>
    </inkml:context>
    <inkml:brush xml:id="br0">
      <inkml:brushProperty name="width" value="0.05" units="cm"/>
      <inkml:brushProperty name="height" value="0.05" units="cm"/>
    </inkml:brush>
  </inkml:definitions>
  <inkml:trace contextRef="#ctx0" brushRef="#br0">495 34 6304,'19'-8'2032,"-19"8"-1992,1 0 1,-1 0 0,1 0 0,-1 0-1,1 0 1,-1 0 0,1 0 0,-1 0-1,0 0 1,1 0 0,-1 0-1,1 1 1,-1-1 0,1 0 0,-1 0-1,0 0 1,1 1 0,-1-1 0,1 0-1,-1 0 1,0 1 0,1-1-1,-1 0 1,0 1 0,1-1 0,-1 0-1,0 1 1,0-1 0,1 0 0,-1 1-1,0-1 1,0 1 0,2 2 143,-1-1 1,0 0 0,0 1-1,0-1 1,0 1-1,0-1 1,-1 1 0,1 0-1,-1-1 1,0 1 0,0 0-1,0-1 1,0 1-1,0 0 1,-1 3 0,0-2 48,0 0 1,0 0-1,0 1 0,-1-1 1,0 0-1,1 0 0,-6 7 1,2-5-40,0-1 0,0 1 0,0-1 0,-1 0 0,0 0 1,0 0-1,0-1 0,-8 4 0,0 0 116,0-2 0,-26 9 0,23-10-120,0-1 0,-1 0-1,1-1 1,-1-1 0,0 0-1,-30-3 1,32 1-90,1-1 0,-1-1 0,1-1 0,-17-5 0,27 7-71,0-1-1,-1 0 1,1 0-1,0 0 1,0-1-1,0 0 1,1 0-1,-1 0 1,1-1-1,0 0 1,-1 1-1,2-1 1,-1-1 0,-6-7-1,9 10-29,0 0 0,0 0 0,0 0 0,1 0 0,-1 0 0,0 0 0,1 0 0,0 0 0,-1-1 0,1 1 0,0 0 0,0 0 1,0 0-1,0 0 0,1 0 0,-1-1 0,1 1 0,-1 0 0,1 0 0,0 0 0,-1 0 0,1 0 0,0 0 0,0 1 0,1-1 0,-1 0 0,3-3 0,2-1-32,0 0 0,0 0 1,1 0-1,0 1 0,11-7 0,-7 6 7,0-1-1,1 1 1,-1 1 0,2 1-1,-1-1 1,0 2-1,1 0 1,-1 0 0,1 1-1,18-1 1,-24 3 17,1 0 1,-1 1-1,1 0 0,-1 0 0,0 0 1,0 1-1,1 0 0,-1 1 1,0-1-1,-1 1 0,1 0 1,-1 1-1,1 0 0,-1 0 1,0 0-1,0 1 0,-1 0 0,1 0 1,5 8-1,-5-6 88,-1 0 1,0 1-1,-1 0 1,0 0-1,0 0 0,0 1 1,-1-1-1,3 14 0,-4-8 109,0 1 0,0-1-1,-1 0 1,-2 26-1,-3-9 116,-1 0 1,-2 0-1,-1-1 0,-13 33 0,10-35-143,-1 0-1,-2-1 1,-22 33-1,-60 66 40,67-95-9,-2-2-1,-1-1 0,-45 32 1,69-54-352,-29 19-36,35-24-169,0 0-1,0 0 1,0 0-1,0 0 1,0 0-1,0 0 1,0-1-1,0 1 1,-1-1-1,1 0 1,0 1-1,0-1 1,-1 0-1,-2-1 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8.234"/>
    </inkml:context>
    <inkml:brush xml:id="br0">
      <inkml:brushProperty name="width" value="0.05" units="cm"/>
      <inkml:brushProperty name="height" value="0.05" units="cm"/>
    </inkml:brush>
  </inkml:definitions>
  <inkml:trace contextRef="#ctx0" brushRef="#br0">135 133 4320,'-9'-3'745,"-20"-7"347,28 9-593,0 0 0,-1 0 0,1 1 0,0-1 0,0 0 0,-1-1-1,1 1 1,0 0 0,-1-2 0,1 2-381,1 0-1,0 0 0,0 0 0,0 0 0,0 1 1,0-1-1,0 0 0,0 0 0,0 0 0,0 1 1,0-1-1,1 0 0,-1 0 0,0 0 1,0 1-1,1-1 0,-1 0 0,1 1 0,-1-1 1,1 0-1,-1 1 0,1-1 0,-1 0 0,1 1 1,-1-1-1,1 1 0,0-1 0,-1 1 1,1-1-1,1 0 0,25-15 1279,10 1-540,-1 1 0,49-11 0,-65 20-750,0 2 1,1 0-1,-1 1 0,1 0 0,0 2 0,21 3 0,-37-3-103,1 1-1,-1 0 1,1 0-1,-1 1 1,0-1-1,0 1 0,0 1 1,0-1-1,8 5 1,-11-5 24,0-1 0,-1 1 1,1-1-1,-1 1 1,1 0-1,-1-1 0,0 1 1,1 0-1,-1 0 0,0 0 1,0 0-1,-1 0 1,1 0-1,0 0 0,-1 1 1,1-1-1,-1 0 0,0 0 1,1 0-1,-1 0 1,0 1-1,0-1 0,-1 0 1,1 0-1,-1 4 0,0-2 1,-1-1 0,1 1 0,-1-1 0,0 1 0,0-1 0,0 1 0,0-1-1,-1 0 1,1 0 0,-1 0 0,0 0 0,1-1 0,-7 5 0,-7 5 68,-27 13-1,33-19-63,-7 3 20,11-7-35,1 0 1,0 1 0,0 0-1,0 0 1,0 0-1,1 1 1,-1 0-1,1-1 1,0 2-1,-5 5 1,8-9-17,1 1 1,-1-1-1,1 0 1,-1 1-1,1-1 1,0 1-1,0-1 0,-1 1 1,1-1-1,0 0 1,0 1-1,1-1 1,-1 1-1,0-1 0,0 1 1,1-1-1,-1 1 1,1-1-1,-1 0 0,1 1 1,0-1-1,-1 0 1,1 0-1,0 1 1,1 0-1,4 5-11,0 0 1,0-1-1,9 7 0,-3-2-36,7 7 47,-1 1 1,-1 0-1,-1 1 1,23 39-1,-33-50 43,-2 0 0,0 0 0,0 0 0,0 1 0,-1-1-1,0 1 1,-1 0 0,-1 0 0,1 0 0,-1 0 0,-1 0 0,0 0 0,0 0 0,-1 0-1,-2 12 1,1-17-1,0 0 0,0 0-1,0 0 1,0 0 0,-1-1 0,0 1-1,0-1 1,0 1 0,0-1-1,-1 0 1,1 0 0,-6 4 0,-1 0 11,0-1 0,0 0 0,-1-1 1,-13 7-1,-7 1 21,-2-2 0,-63 15 0,86-24-60,-209 43 518,216-46-488,1 1-309,-1-1 1,0 1-1,0-1 0,0 0 1,0 0-1,1 0 0,-1 0 1,0-1-1,-3 0 0,5 1 184,1 0-1,0 0 0,0 0 0,0 0 0,0 0 0,-1 0 1,1-1-1,0 1 0,0 0 0,0 0 0,0 0 0,-1 0 1,1 0-1,0 0 0,0-1 0,0 1 0,0 0 1,0 0-1,0 0 0,-1 0 0,1-1 0,0 1 0,0 0 1,0 0-1,0 0 0,0-1 0,0 1 0,0 0 0,0 0 1,0 0-1,0-1 0,0 1 0,0 0 0,0 0 0,0-1 1,5-7-2048,15-11-1272,15-7-1000,10 1 1478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8.795"/>
    </inkml:context>
    <inkml:brush xml:id="br0">
      <inkml:brushProperty name="width" value="0.05" units="cm"/>
      <inkml:brushProperty name="height" value="0.05" units="cm"/>
    </inkml:brush>
  </inkml:definitions>
  <inkml:trace contextRef="#ctx0" brushRef="#br0">387 1 7040,'0'0'81,"0"0"1,0 0 0,0 0-1,0 0 1,-1 0-1,1 0 1,0 0 0,0 0-1,0 0 1,0 0-1,-1 0 1,1 0 0,0 0-1,0 0 1,0 0-1,0 0 1,0 0 0,0 0-1,-1 1 1,1-1-1,0 0 1,0 0 0,0 0-1,0 0 1,0 0-1,0 1 1,0-1 0,0 0-1,0 0 1,-1 0-1,1 0 1,0 0 0,0 1-1,0-1 1,0 0-1,0 0 1,0 0 0,0 0-1,0 1 1,0-1-1,0 0 1,0 0 0,0 0-1,0 0 1,0 1-1,1-1 1,-1 0 0,0 0-1,0 0 1,0 1-46,0-1 0,0 0 0,0 1 0,0-1 0,0 0-1,0 1 1,0-1 0,0 0 0,0 1 0,0-1 0,0 0 0,0 1 0,0-1 0,0 0 0,0 1 0,0-1 0,-1 0 0,1 1 0,0-1 0,0 0-1,0 1 1,-1-1 0,-24 28 2736,2-1-1522,9-12-660,-44 49 902,53-57-1366,0-1-1,1 1 0,-1 0 1,2 0-1,-1 1 0,1-1 0,0 1 1,-2 11-1,4-16-81,1 0 1,0 1-1,-1-1 0,2 0 1,-1 1-1,0-1 0,1 0 1,-1 0-1,1 1 0,0-1 1,0 0-1,0 0 0,1 0 1,-1 0-1,1 0 0,0 0 1,0 0-1,0-1 0,0 1 1,0-1-1,4 4 0,5 4 64,0-2 0,0 0 0,23 13 0,-24-15-112,23 13 148,-1 2 0,0 2 0,45 42 0,-57-46-22,-3-4 219,16 20-1,-29-31-281,-1 0 0,1 1 0,-1-1-1,-1 1 1,1 0 0,0 0 0,-1 0 0,0 0 0,0 0-1,1 6 1,-3-8-12,0 0 0,1-1 0,-1 1 0,0 0 0,-1 0 1,1-1-1,0 1 0,-1 0 0,1 0 0,-1-1 0,0 1 0,0 0 0,0-1 0,0 1 0,-2 2 0,0-2 16,0 1-1,1-1 1,-2 0 0,1 0 0,0 0 0,0 0-1,-1 0 1,-6 3 0,-6 2 49,-1-1 0,1 0 0,-33 7 0,-222 38-3,246-48-85,-82 16 93,103-19-380,-1-1 0,1 0-1,-1 0 1,1 0 0,-1-1-1,1 1 1,-7-3 0,10 3 77,0 0 0,0 0 0,1-1 0,-1 1 0,0-1 0,0 1 1,0-1-1,0 1 0,1-1 0,-1 1 0,0-1 0,0 1 0,1-1 0,-1 0 0,1 0 1,-1 1-1,1-1 0,-1-1 0,0 1-61,1 0 0,0 0 0,0 0 0,0 0 0,0 0 0,0 0 0,0 0 0,0 0 0,1 0 0,-1 0 0,0 0 0,0 0 0,1 0 0,-1 0 0,1 0 0,-1 1 0,1-1 0,-1 0 0,1 0 1,-1 0-1,2-1 0,16-16-3289,5-3 1200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39.152"/>
    </inkml:context>
    <inkml:brush xml:id="br0">
      <inkml:brushProperty name="width" value="0.05" units="cm"/>
      <inkml:brushProperty name="height" value="0.05" units="cm"/>
    </inkml:brush>
  </inkml:definitions>
  <inkml:trace contextRef="#ctx0" brushRef="#br0">71 72 8480,'-61'-12'4608,"51"11"-2406,17 1 1073,137-6 168,-64 5-2673,414-15 622,-362 14-1013,-109 0-244,-22 2-172,-1 0-1,1 0 1,-1 0-1,1 0 0,-1-1 1,1 1-1,-1 0 1,1 0-1,-1 0 0,1-1 1,-1 1-1,1 0 1,-1 0-1,1-1 0,-1 1 1,1 0-1,-1-1 1,0 1-1,1-1 0,-1 1 1,0 0-1,1-1 1,-1 1-1,0-1 0,1 1 1,-1-1-1,0 1 1,0-2-1,0 2-14,0 0 0,0 0 0,0-1 0,0 1 0,0 0 0,0 0 0,0-1 0,0 1 0,0 0 0,0 0 0,0-1 0,0 1 0,0 0 0,-1 0 0,1 0 0,0-1 0,0 1 0,0 0 0,0 0 0,-1 0 0,1-1 0,0 1 0,0 0 0,0 0 0,-1 0 0,1 0 0,0 0 0,-20-10-4028,-4 4 1158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43.299"/>
    </inkml:context>
    <inkml:brush xml:id="br0">
      <inkml:brushProperty name="width" value="0.05" units="cm"/>
      <inkml:brushProperty name="height" value="0.05" units="cm"/>
    </inkml:brush>
  </inkml:definitions>
  <inkml:trace contextRef="#ctx0" brushRef="#br0">369 13 3808,'3'-12'8336,"-7"25"-7254,-6 19 263,-25 53 1,11-26-773,-25 57-85,-64 112 0,53-135 63,31-51-334,-19 18-1412,57-65-5540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43.688"/>
    </inkml:context>
    <inkml:brush xml:id="br0">
      <inkml:brushProperty name="width" value="0.05" units="cm"/>
      <inkml:brushProperty name="height" value="0.05" units="cm"/>
    </inkml:brush>
  </inkml:definitions>
  <inkml:trace contextRef="#ctx0" brushRef="#br0">36 129 5728,'-8'-3'1063,"1"-1"0,-11-9 0,18 13-1018,0 0 0,-1 0-1,1 0 1,0 0 0,0 0 0,0 0 0,0 0-1,0 0 1,0-1 0,0 1 0,-1 0 0,1 0-1,0 0 1,0 0 0,0 0 0,0 0-1,0-1 1,0 1 0,0 0 0,0 0 0,0 0-1,0 0 1,0 0 0,0-1 0,0 1 0,0 0-1,0 0 1,0 0 0,0 0 0,0 0 0,0-1-1,0 1 1,0 0 0,0 0 0,0 0-1,0 0 1,0 0 0,0-1 0,0 1 0,0 0-1,0 0 1,0 0 0,0 0 0,0 0 0,1 0-1,-1 0 1,0-1 0,0 1 0,0 0 0,0 0-1,0 0 1,0 0 0,0 0 0,1 0-1,-1 0 1,0 0 0,0 0 0,0 0 0,0 0-1,0 0 1,1 0 0,14-3 1284,-6 1-923,332-53 4324,-71 20-3498,-209 30-1136,0 2 0,110 10 0,-163-6-24,0 1 0,0-1-1,-1 1 1,1 1-1,0-1 1,8 5 0,-16-7-73,1 1 1,-1-1 0,1 0 0,-1 0-1,0 1 1,1-1 0,-1 0-1,0 1 1,1-1 0,-1 0 0,0 1-1,1-1 1,-1 0 0,0 1-1,1-1 1,-1 1 0,0-1-1,0 1 1,0-1 0,1 1 0,-1-1-1,0 1 1,0-1 0,0 1-1,0-1 1,0 1 0,0-1 0,0 1-1,0-1 1,0 1 0,-1 1-318,1 0 0,-1-1 0,0 1 0,1 0 0,-1-1 0,0 1 0,0-1 0,-3 4 0,-2 2-2337,-2 1 0,-9 7 0,15-14 2280,-18 17-2899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44.330"/>
    </inkml:context>
    <inkml:brush xml:id="br0">
      <inkml:brushProperty name="width" value="0.05" units="cm"/>
      <inkml:brushProperty name="height" value="0.05" units="cm"/>
    </inkml:brush>
  </inkml:definitions>
  <inkml:trace contextRef="#ctx0" brushRef="#br0">258 84 3488,'1'-4'398,"0"0"0,0 0 0,0 0 0,0 0 0,-1 0 0,1-1 0,-1 1 0,-1-6 0,1 9-296,0 0 1,-1 0 0,1 0-1,-1 0 1,1 0 0,-1 0-1,1 0 1,-1 0 0,1 0-1,-1 0 1,0 0 0,0 0-1,1 1 1,-1-1 0,0 0 0,0 0-1,0 1 1,0-1 0,0 1-1,0-1 1,0 1 0,0-1-1,0 1 1,0 0 0,0-1-1,0 1 1,0 0 0,0 0-1,0 0 1,-1 0 0,1 0 0,0 0-1,0 0 1,0 0 0,0 0-1,-1 1 1,-8 0 121,1 1-1,0 0 1,0 1 0,1 0-1,-1 0 1,0 1 0,-13 8-1,-54 41 1113,68-48-1201,1 1-1,0 1 1,0-1-1,0 1 1,1 0-1,-1 0 1,2 1-1,-7 10 1,12-17-99,-1 0 1,1 0-1,-1 0 1,1 0-1,-1 0 1,1 0-1,0 0 1,0 1-1,-1-1 1,1 0-1,0 0 0,0 0 1,0 0-1,0 0 1,1 0-1,-1 1 1,0-1-1,0 0 1,1 0-1,-1 0 1,0 0-1,1 0 1,-1 0-1,1 0 1,0 0-1,-1 0 1,1 0-1,0 0 0,-1 0 1,1-1-1,0 1 1,0 0-1,0 0 1,0-1-1,0 1 1,0-1-1,0 1 1,2 0-1,3 2 112,1 0-1,0 0 1,0-1-1,14 3 1,4-1 42,0-2 0,0 0 0,1-1 1,-1-2-1,0 0 0,0-2 0,0-1 1,26-7-1,-46 10-161,0 0 0,1-1 0,-1 0 1,0 0-1,0-1 0,0 0 0,0 1 0,-1-2 1,1 1-1,-1 0 0,0-1 0,1 0 0,-2 0 1,1 0-1,0 0 0,-1-1 0,0 1 0,0-1 1,0 0-1,2-6 0,-4 8-34,0 1 1,-1-1-1,1 0 0,0 0 1,-1 0-1,0 0 1,0 0-1,0-1 0,0 1 1,0 0-1,0 0 0,-1 0 1,1 0-1,-3-5 0,1 4 4,0-1 0,0 1 0,-1 0 0,1 0 0,-1 0 0,0 0 0,0 1 0,-7-7 0,3 5-10,0-1-1,0 1 1,0 0 0,-1 1-1,1 0 1,-1 0 0,0 1 0,0 0-1,-17-4 1,11 5 5,0 1 0,1 0 0,-1 0 0,0 2 0,1 0 1,-1 0-1,0 1 0,-19 6 0,25-6-83,-1 1 0,1 0 1,-1 1-1,1 0 0,0 0 0,-12 8 1,17-10-179,1 0 1,0 0-1,-1 1 0,1-1 1,0 0-1,0 1 1,0-1-1,1 1 1,-1 0-1,-1 3 1,2-4-48,1-1 1,-1 1 0,1 0 0,-1 0 0,1 0 0,0 0 0,0 0 0,0 0 0,0 0 0,0 0-1,0 0 1,1 0 0,-1 0 0,1 0 0,-1 0 0,1 0 0,1 2 0,15 22-2263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47.764"/>
    </inkml:context>
    <inkml:brush xml:id="br0">
      <inkml:brushProperty name="width" value="0.05" units="cm"/>
      <inkml:brushProperty name="height" value="0.05" units="cm"/>
    </inkml:brush>
  </inkml:definitions>
  <inkml:trace contextRef="#ctx0" brushRef="#br0">15 381 4992,'-12'-5'3178,"9"4"-2546,7 2 278,-1 0-571,0-1 0,-1 1 0,1-1 1,0 0-1,0 0 0,-1 0 0,1 0 0,0 0 1,-1-1-1,1 1 0,0-1 0,3-1 1,4 0 226,18-3-274,0-2 1,0-1 0,0-1 0,-1-2 0,-1 0 0,0-2 0,-1-1 0,0-1-1,-1-1 1,0-1 0,20-20 0,-34 28-236,-1-1 0,0 0-1,14-22 1,-20 28-36,0-1 1,-1 0 0,1 1-1,-1-1 1,-1 0-1,1 0 1,-1 0-1,1-1 1,-2 1-1,1 0 1,0 0-1,-1-8 1,0 10-31,-1-1 1,1 1-1,-1 0 0,0 0 1,0-1-1,0 1 1,0 0-1,-1 0 1,1 0-1,-1 0 1,0 1-1,0-1 0,0 0 1,0 1-1,0-1 1,0 1-1,-1 0 1,1 0-1,-1 0 0,1 0 1,-1 0-1,-4-2 1,2 2-21,0 0 1,-1 0-1,1 1 0,0 0 1,-1 0-1,1 0 1,0 0-1,-1 1 0,1 0 1,-1 0-1,1 0 1,-1 1-1,-5 1 0,-6 3 2,1 0 0,0 1-1,0 1 1,1 1-1,0 0 1,-23 16-1,26-14 9,-1 1 0,2 0 0,-1 1 0,2 0-1,-1 1 1,2 0 0,0 1 0,0 0 0,-9 22-1,15-30 75,1 0-1,0 0 0,0 1 0,0-1 0,1 0 0,0 1 0,0 0 0,1-1 0,0 1 0,0-1 0,0 1 0,1 0 0,0-1 1,0 1-1,0-1 0,4 8 0,-3-8 8,1-1-1,0 1 1,0-1 0,1 0 0,0 0 0,0 0-1,0 0 1,0-1 0,1 0 0,-1 0 0,1 0 0,0 0-1,0-1 1,1 1 0,-1-1 0,1-1 0,7 3-1,2 1 23,1-2 0,0 0 0,0-1-1,0-1 1,0 0 0,0-1 0,0-1-1,1 0 1,-1-1 0,21-4 0,-12 0 44,1-2 0,-1 0 0,0-2 1,0 0-1,37-21 0,-48 20-154,0 1 0,-1-2-1,0 0 1,14-14 0,26-23-120,-52 48 143,0-1 0,0 1 0,-1-1 0,1 1 0,0-1 0,0 1 1,0-1-1,0 1 0,0 0 0,0 0 0,0 0 0,0-1 0,0 1 0,0 0 0,0 0 1,0 0-1,0 1 0,0-1 0,0 0 0,1 0 0,-2 0 0,1 1 0,0-1 1,0 1-1,0-1 0,0 1 0,0-1 0,0 1 0,0-1 0,0 1 0,-1 0 1,1-1-1,0 1 0,-1 0 0,1 0 0,1 1 0,2 4 13,0-1 0,-1 1 0,1 0 0,2 7-1,-6-12-10,5 10 79,-1-1-1,2 0 1,-1 0 0,2 0 0,-1-1-1,1 0 1,0 0 0,1-1-1,0 0 1,1 0 0,0-1 0,0 0-1,19 12 1,-16-14 72,0 1-1,0-1 1,0-1 0,1 0-1,22 3 1,-25-6-415,-1 0 0,1-1 0,11 0 0,-12-1-971,-1-1 0,0 1 0,0-1 1,9-4-1,1 2-865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48.106"/>
    </inkml:context>
    <inkml:brush xml:id="br0">
      <inkml:brushProperty name="width" value="0.05" units="cm"/>
      <inkml:brushProperty name="height" value="0.05" units="cm"/>
    </inkml:brush>
  </inkml:definitions>
  <inkml:trace contextRef="#ctx0" brushRef="#br0">586 16 5152,'0'-13'1648,"0"13"-1631,0 0 1,0 0-1,0 0 1,0 0-1,0 0 1,0 0-1,0-1 1,0 1 0,0 0-1,0 0 1,0 0-1,0 0 1,0 0-1,0 0 1,0 0-1,0 0 1,0-1-1,0 1 1,0 0-1,0 0 1,0 0-1,0 0 1,0 0-1,0 0 1,0 0 0,0 0-1,-1 0 1,1 0-1,0 0 1,0 0-1,0 0 1,0-1-1,0 1 1,0 0-1,0 0 1,0 0-1,0 0 1,-1 0-1,1 0 1,0 0-1,0 0 1,0 0-1,0 0 1,0 0 0,0 0-1,0 0 1,0 0-1,-1 0 1,1 0-1,0 0 1,0 0-1,0 1 1,0-1-1,0 0 1,0 0-1,0 0 1,-1 0-1,1 0 188,-8 5 1260,-1 2-503,-75 47 3033,25-20-2641,-18 14-174,-94 62 67,130-81-1084,2 1 1,-38 39-1,75-68-285,1 1 0,-1-1 0,1 1 0,0 0 1,-1 0-1,1 0 0,0-1 0,0 1 0,1 0 0,-1 0 0,0 1 0,0-1 0,0 3 0,1 8-949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12.402"/>
    </inkml:context>
    <inkml:brush xml:id="br0">
      <inkml:brushProperty name="width" value="0.05" units="cm"/>
      <inkml:brushProperty name="height" value="0.05" units="cm"/>
      <inkml:brushProperty name="color" value="#004F8B"/>
    </inkml:brush>
  </inkml:definitions>
  <inkml:trace contextRef="#ctx0" brushRef="#br0">1 751 3232,'0'-2'1079,"0"4"-615,1 9-10,-1-11-379,0 0 1,0 0 0,0 0-1,0 1 1,0-1 0,0 0-1,0 0 1,0 0 0,0 0-1,0 1 1,0-1 0,0 0-1,0 0 1,0 0-1,0 0 1,0 0 0,0 1-1,0-1 1,0 0 0,0 0-1,0 0 1,0 0 0,1 1-1,-1-1 1,0 0 0,0 0-1,0 0 1,0 0 0,0 0-1,0 0 1,0 0 0,1 1-1,-1-1 1,0 0 0,0 0-1,0 0 1,0 0-1,1 0 1,-1 0 0,0 0-1,23-13 4811,-3-7-3663,33-44 1,-35 41-941,54-79 496,-20 26-278,4 1-52,140-206 782,-134 188-1466,-61 91 206,9-12-161,-10 13 185,0 1 0,1 0 0,-1 0 0,0-1 0,1 1 0,-1 0 0,0 0 0,1 0 0,-1 0 1,0-1-1,0 1 0,1 0 0,-1 0 0,1 0 0,-1 0 0,0 0 0,1 0 0,-1 0 0,0 0 0,1 0 0,-1 0 0,0 0 0,1 0 0,-1 0 0,0 0 0,1 0 1,-1 0-1,0 1 0,1-1 0,-1 0 0,0 0 0,1 0 0,-1 0 0,0 1 0,0-1 0,1 0 0,-1 0 0,0 1 0,0-1 0,1 0 0,-1 1 0,0-1 0,6 10-40,0-1 0,0 1 0,-2 1 0,1-1 0,-1 1 0,4 15 0,2 7 99,-3-11 17,-1 1 1,-1-1-1,-2 1 0,0 0 0,0 32 1,-12 115 91,8-158-125,-1 18 247,-2-1-1,-16 57 1,19-82-237,0-1 0,0 1 0,-1 0 0,1 0 0,-1-1 0,0 1 1,0-1-1,-5 6 0,6-8-28,0 0 1,-1 0-1,1 0 0,0-1 1,0 1-1,-1 0 0,1-1 1,0 1-1,-1-1 1,1 1-1,-1-1 0,1 1 1,0-1-1,-1 0 0,1 0 1,-1 0-1,1 0 1,-1 0-1,1 0 0,-1 0 1,1 0-1,-1-1 0,1 1 1,0-1-1,-1 1 1,1-1-1,0 1 0,-2-2 1,-6-3 23,0-1 1,1 0-1,0 0 0,0 0 1,1-1-1,0-1 1,0 1-1,0-1 1,1 0-1,0-1 1,-5-9-1,7 10-117,1 1 0,-6-16 0,9 22 60,-1 0 0,1-1 0,-1 1 0,1 0 0,0 0 0,-1 0 0,1-1 0,0 1 0,0 0 0,0 0 0,0-1 0,0 1 0,1 0 0,-1 0-1,0-1 1,0 1 0,1 0 0,-1 0 0,1 0 0,-1-1 0,1 1 0,-1 0 0,1 0 0,0 0 0,0 0 0,-1 0 0,1 0 0,2-1 0,6-3-1,1 1 0,0 0 0,0 1 1,13-3-1,16-5-3,232-79-4,-29 3 146,-144 50 81,-21 13-372,-70 23 167,-12 5-3,-3 2-34,6-3 0,-6 3 1,0 1 1,0 0-1,1 1 1,0-1 0,1 1-1,-9 14 1,8-9 4,0 0 1,1 1 0,1 0-1,0 0 1,1 0-1,-3 20 1,6-28 52,0 1 0,0 0 0,1 0-1,0 0 1,1 0 0,-1 0 0,1 0 0,1-1 0,-1 1 0,1 0-1,0-1 1,1 1 0,-1-1 0,1 0 0,8 12 0,-10-16 5,1 0 0,0 1 0,0-1 0,-1 0 0,2 0 0,-1 0 0,0 0 0,0 0 0,0-1 0,1 1 0,-1-1 0,1 0 1,-1 1-1,1-1 0,0 0 0,0 0 0,-1-1 0,1 1 0,0-1 0,0 1 0,0-1 0,-1 0 0,1 0 0,0 0 0,0 0 0,0-1 0,4 0 0,-2-1 19,1 0 1,-1-1-1,1 1 0,-1-1 0,0 0 0,0-1 0,0 1 0,-1-1 0,1 0 0,-1 0 0,0-1 0,6-7 0,-2 1 10,-1-1 0,-1 0 0,1 0 0,-2-1 0,0 1 0,0-1 0,-1-1 0,-1 1 0,0 0 0,-1-1 0,-1 0 0,0-26 0,-1 35-72,0 0-1,-1 1 0,0-1 0,0 1 1,0-1-1,0 1 0,-1 0 1,0-1-1,0 1 0,0 0 0,0 0 1,-1 0-1,0 1 0,1-1 1,-1 1-1,-1-1 0,1 1 0,0 0 1,-1 0-1,1 0 0,-1 1 1,0-1-1,0 1 0,0 0 0,0 0 1,-1 0-1,1 1 0,0-1 0,-1 1 1,1 0-1,-1 1 0,0-1 1,1 1-1,-1-1 0,1 2 0,-1-1 1,-5 1-1,-3-3-100,9 0 36,8 1 116,92-24-40,-8 2 35,-70 19-18,254-42-282,-256 45 223,0 0 1,21 2 0,-33-1 43,1 0-1,-1 1 1,0 0 0,0 0-1,0 0 1,0 0 0,0 0-1,0 1 1,-1 0 0,1 0-1,0 0 1,-1 0 0,0 0-1,5 5 1,-6-5 10,-1 0 0,0 0 0,0 0 0,0 0 0,0 0 0,0 0 0,0 0 0,0 1 0,-1-1 0,1 0 0,-1 0 0,0 1 0,0-1 0,0 0 0,0 1 0,0-1 0,0 0 0,0 1 0,-1-1 0,1 0 0,-1 1 0,-1 1 0,-2 7 21,0 0 0,-1 0 1,-6 9-1,10-18-26,-23 43 95,-18 30 455,42-71-221,6-6-4,11-10 126,2-5-214,23-22-284,2 3-1,55-36 1,-89 66-31,0 1-1,15-7 1,-21 11 37,-1 0 1,1 0-1,-1 0 0,1 0 1,0 1-1,-1-1 0,1 1 1,0 0-1,0 0 1,6 1-1,-9-1 32,0 1 0,0-1 0,0 0 1,0 1-1,-1-1 0,1 1 0,0 0 0,0-1 0,0 1 0,-1 0 0,1-1 1,0 1-1,-1 0 0,1 0 0,0 0 0,-1-1 0,1 1 0,-1 0 1,0 0-1,1 0 0,-1 0 0,0 0 0,1 0 0,-1 0 0,0 0 1,0 0-1,0 0 0,0 0 0,0 0 0,0 2 0,-1 4 17,1 0 0,-1 0 1,-3 9-1,3-12-2,-15 63-87,-8 33 817,25-97-402,4-6-95,8-11 48,-9 9-225,17-17 29,1 2 1,43-33 0,-48 41-139,1 0 0,0 2 0,1 0 0,38-13 0,-50 20-44,0 1 0,0 1 0,0-1 0,0 1 1,1 0-1,13 1 0,-19 0 70,0 0 0,-1 0 0,1 1 0,0-1 1,0 1-1,0-1 0,0 1 0,0 0 0,0-1 0,-1 1 0,1 0 0,0 0 0,-1 0 0,1 0 0,-1 1 0,1-1 1,-1 0-1,1 1 0,-1-1 0,0 1 0,0-1 0,0 1 0,0 0 0,0-1 0,0 1 0,0 0 0,-1 0 0,1 0 1,0 2-1,4 20-146,-3-12 167,1 0-1,0 0 0,1 0 1,8 18-1,-11-27 25,1 0 1,0 0-1,0 0 1,0 0 0,1 0-1,-1 0 1,1-1-1,0 1 1,-1-1-1,1 0 1,0 0-1,0 0 1,1 0-1,-1 0 1,0-1 0,0 0-1,1 1 1,-1-1-1,1 0 1,4 0-1,-3 0 14,1-1 0,-1 0-1,1 0 1,-1 0 0,1-1-1,-1 0 1,1 0 0,-1 0-1,0-1 1,0 0 0,8-3-1,6-5 83,29-20 0,-26 16-83,-15 10-21,82-55 117,-72 46-61,-1 0-1,0-1 1,14-17-1,-26 27-77,0-1-1,-1 1 1,1-1 0,-1 0-1,0 0 1,-1-1 0,5-10-1,-7 15-6,1 0 0,-1 0 0,1 0 0,-1 0 0,0 0 0,0 0 1,1 0-1,-1 0 0,0 0 0,0 0 0,0 0 0,0 0 0,0 0 0,0 0 0,-1 0 0,1 0 0,0 0 0,0 0 0,-1 0 0,1 1 0,0-1 0,-1 0 0,1 0 0,-1 0 0,0 0 0,1 0 0,-1 1 0,0-1 0,1 0 0,-1 0 0,0 1 1,0-1-1,-1 0 0,0 0-24,0 0 0,-1 0 0,1 1 0,0 0 0,-1-1 1,1 1-1,0 0 0,-1 0 0,1 0 0,0 0 0,-1 1 0,-3 0 1,-2 1-19,0 1 1,1 0-1,-1 0 1,1 0 0,-1 1-1,1 0 1,1 0 0,-1 1-1,1 0 1,-1 0-1,1 1 1,1-1 0,-1 1-1,1 1 1,-6 7-1,6-6 46,1 0-1,-1 1 0,1-1 0,0 1 0,1 0 0,0 0 0,1 0 0,0 0 0,0 0 0,1 1 0,0-1 1,1 17-1,0-16 84,1 1 0,0 0 0,1 0 0,1-1 0,-1 1-1,2-1 1,6 17 0,-7-22-38,0-1 0,0 1-1,0-1 1,0 0 0,0 0-1,1 0 1,0 0 0,0 0 0,0-1-1,0 0 1,1 0 0,-1 0-1,1 0 1,0-1 0,0 0-1,0 0 1,9 3 0,3-2 67,-1 0 0,1-1 0,0-1 0,0 0 0,0-2 0,0 0 1,23-4-1,-12 0-692,1-2 1,-2-1-1,43-17 0,-37 7-3888,-1 0 1301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0.038"/>
    </inkml:context>
    <inkml:brush xml:id="br0">
      <inkml:brushProperty name="width" value="0.05" units="cm"/>
      <inkml:brushProperty name="height" value="0.05" units="cm"/>
    </inkml:brush>
  </inkml:definitions>
  <inkml:trace contextRef="#ctx0" brushRef="#br0">53 1020 6720,'0'-1'95,"0"1"0,0 0 0,0-1 0,0 1 0,0 0 0,0 0 1,0-1-1,0 1 0,0 0 0,0 0 0,0-1 0,-1 1 0,1 0 0,0 0 0,0-1 1,0 1-1,0 0 0,-1 0 0,1 0 0,0-1 0,0 1 0,-1 0 0,1 0 0,0 0 0,0 0 1,-1 0-1,1-1 0,0 1 0,0 0 0,-1 0 0,1 0 0,0 0 0,-1 0 0,-3 10 1566,0 27-440,3-28-798,-7 67 1260,-3 45-651,11-8-284,1-62 678,-9 89 0,5-132-808,-1-11-125,3 1-415,1-1 0,-1 0 0,0 1-1,1-1 1,-1 0 0,1 0-1,0-4 1,11-158 541,-5 117-660,19-66 0,-20 95 21,4-18-43,2 1 0,1 1 1,2 0-1,32-58 0,-42 86 54,0 0 0,1 1 0,0 0 0,0 0 0,9-6-1,-13 10 2,1 1-1,-1-1 1,1 1-1,0 0 1,0 0-1,-1 0 0,1 0 1,0 0-1,0 1 1,0-1-1,0 0 1,0 1-1,0 0 0,0-1 1,0 1-1,0 0 1,0 0-1,1 0 0,-1 0 1,0 0-1,0 1 1,0-1-1,0 1 1,0-1-1,2 2 0,0 0 5,-1 0 0,1 0 0,-1 1 0,1 0 0,-1-1 0,0 1 0,0 0 0,0 0 0,-1 1 0,1-1 0,-1 1 0,0-1 0,0 1 0,0 0 0,0-1 0,0 1 0,-1 0 0,0 0 0,1 6 0,-1-5 17,0 1 0,-1-1 0,1 1 0,-1-1-1,0 1 1,-1-1 0,0 1 0,0-1 0,0 1-1,0-1 1,-1 0 0,0 1 0,0-1 0,-5 9-1,2-5 94,-1-1 0,1 0 0,-1 0 0,-1-1-1,1 1 1,-9 6 0,12-12-80,0 0-1,0 0 0,0 0 1,0-1-1,0 1 1,-1-1-1,1 1 0,0-1 1,0 0-1,-1-1 1,1 1-1,-1 0 1,1-1-1,-1 0 0,1 0 1,-1 0-1,1 0 1,-1-1-1,1 1 1,-7-3-1,4 1-8,1 0 1,0-1-1,0 1 0,-5-5 1,9 6-15,0 1 0,0-1 0,0 0 0,0 1 0,1-1 0,-1 0 1,0 0-1,1 0 0,-1 1 0,0-1 0,1 0 0,-1 0 0,0-1 1,1 1-8,1 1 1,-1-1 0,0 1-1,0-1 1,0 1 0,0-1-1,0 1 1,0 0 0,0-1-1,1 1 1,-1-1 0,0 1 0,0-1-1,1 1 1,-1 0 0,0-1-1,0 1 1,1 0 0,-1-1-1,0 1 1,1 0 0,-1 0-1,1-1 1,-1 1 0,0 0-1,1 0 1,-1 0 0,1-1 0,-1 1-1,1 0 1,-1 0 0,1 0-1,39-12 24,1 2-1,71-9 1,-4 1-47,24-15 62,-115 27-52,0 0-1,-1-1 1,0-1 0,0-1-1,25-17 1,-19 6 62,-1 0 1,0-2-1,-2-1 0,-1 0 1,22-35-1,-7 1-24,30-69 1,-54 108-17,12-27 4,-2 0 0,16-59 0,-26 65 1,-2 0 1,-2-1 0,1-50-1,-5 65-80,-2-1-1,0 0 0,-10-50 1,10 73 43,1 0-1,-1 0 1,-1 1 0,1-1 0,0 0 0,-1 0 0,1 0 0,-3-2 0,3 4 14,1 1 1,-1-1-1,1 1 1,-1-1 0,1 1-1,-1 0 1,0-1 0,1 1-1,-1 0 1,0-1-1,1 1 1,-1 0 0,0 0-1,1 0 1,-1-1-1,0 1 1,1 0 0,-1 0-1,0 0 1,0 0-1,1 0 1,-1 0 0,0 0-1,1 1 1,-1-1-1,0 0 1,1 0 0,-1 1-1,0-1 1,1 0-1,-1 0 1,0 1 0,1-1-1,-1 1 1,1-1-1,-1 1 1,1-1 0,-1 1-1,1-1 1,-1 1 0,1-1-1,-1 1 1,1 0-1,-7 8-7,0-1 0,1 1 0,0 1 0,-6 14 0,-18 46-141,14-29 86,-4 11 126,-24 92 0,30-84 31,-11 120 1,24-161-67,-4 125-24,5-122 61,2 1 0,0-1-1,2 1 1,9 31 0,-11-46 61,2 0-1,7 16 1,-10-22-77,1 0 0,-1 1 1,0-1-1,1 0 0,0 0 1,-1 0-1,1-1 1,0 1-1,0 0 0,0-1 1,0 1-1,0-1 1,0 1-1,4 0 0,-3-1-6,0-1-1,0 0 1,0 1 0,0-1-1,0-1 1,0 1-1,0 0 1,0-1-1,0 1 1,0-1-1,0 0 1,3-1 0,33-17 109,-35 16-128,66-39 37,-1-3 0,-3-3 1,73-69-1,4-15-268,-126 115 98,-13 12 26,-13 9 29,-4 6 5,0 1-1,1 0 1,0 1 0,-14 19 0,3-5 41,-4 4 88,-66 77 56,71-79-55,-36 60 1,54-82-42,1 0 1,0 1-1,1-1 1,-3 9-1,4-13-8,1-1 1,0 0-1,-1 0 0,1 0 0,0 1 0,0-1 1,0 0-1,0 0 0,0 1 0,0-1 1,0 0-1,0 0 0,0 1 0,1-1 0,-1 0 1,1 0-1,-1 0 0,1 0 0,-1 0 1,1 1-1,-1-1 0,1 0 0,0 0 0,0 0 1,0-1-1,-1 1 0,1 0 0,0 0 1,0 0-1,0-1 0,1 2 0,0-2 9,0 1 0,0-1 0,0 1 0,0-1 0,-1 0 0,1 1 0,0-1 0,0 0 0,0 0 0,0-1 0,0 1 0,-1 0 0,1-1 0,0 1 0,3-2 0,27-13 178,-26 12-163,8-5-19,-1-1 0,0-1 0,0 0 0,-1 0 1,-1-2-1,0 1 0,19-26 0,-14 14-18,-1 0 0,-1-1 0,20-47 0,2-32-78,-28 76 30,-4 15 37,-4 10-110,0 5-10,0 9 46,0 14 96,1 1-1,1-1 0,5 27 1,-1-28-3,0-2-1,1 1 1,2-1 0,15 33 0,-21-51-12,1 3 24,1-1 0,0 1-1,8 10 1,-11-16-8,0-1 1,-1 1 0,1 0 0,0-1-1,0 0 1,0 1 0,0-1-1,0 0 1,0 0 0,1 0-1,-1 0 1,0 0 0,1-1-1,-1 1 1,0-1 0,1 1 0,3-1-1,-1 0 35,0-1 0,-1 0 0,1 0-1,0 0 1,-1-1 0,1 1 0,-1-1 0,1 0-1,-1-1 1,0 1 0,0-1 0,0 1 0,0-1-1,5-5 1,1-2-46,0-1-1,0 0 1,11-17 0,120-209 135,-127 212-164,16-24-565,-30 49 584,0 0 0,0 0 0,0 0 1,0 0-1,0 0 0,0 1 0,0-1 1,0 0-1,0 0 0,0 0 0,1 0 0,-1 0 1,0 0-1,0 0 0,0 0 0,0 1 1,0-1-1,0 0 0,0 0 0,1 0 1,-1 0-1,0 0 0,0 0 0,0 0 1,0 0-1,0 0 0,0 0 0,1 0 1,-1 0-1,0 0 0,0 0 0,0 0 1,0 0-1,0 0 0,0 0 0,1 0 1,-1 0-1,0 0 0,0 0 0,0 0 1,0 0-1,0 0 0,0-1 0,1 1 1,-1 0-1,0 0 0,0 0 0,0 0 1,0 0-1,-1 17-22,-12 73-164,-7 77 429,17-141-380,2-11 211,0 0 0,0 17 0,1-29-15,1 0-1,-1 1 1,0-1 0,1 0-1,0 0 1,0 0 0,0 0-1,0 0 1,0-1-1,0 1 1,1 0 0,-1 0-1,1-1 1,0 1 0,0-1-1,2 3 1,-2-4-36,0 0 0,-1 0 0,1 0 0,0 0 0,0-1 0,-1 1 0,1 0 1,0-1-1,0 0 0,0 1 0,0-1 0,0 0 0,0 0 0,0 0 0,0 0 0,-1 0 0,1-1 0,0 1 1,0-1-1,3 0 0,4-2 34,1-1 0,14-8 0,-20 10-39,16-10 16,0-1-1,-1-1 1,-1-1 0,0 0 0,29-34 0,24-21-186,-69 68 138,0 0-1,1 1 1,-1-1-1,0 1 1,0-1-1,1 1 1,-1 0-1,1 0 1,5-2-1,-7 3 12,0 0 1,0 0-1,0 0 0,-1 0 1,1 0-1,0 0 0,0 0 1,0 1-1,0-1 0,0 0 1,0 0-1,0 1 0,0-1 1,-1 0-1,1 1 0,0-1 1,0 1-1,0-1 0,-1 1 1,1 0-1,0-1 0,-1 1 1,1 0-1,0-1 0,-1 1 1,1 0-1,-1 0 0,1 0 1,-1-1-1,0 1 0,1 2 1,4 9-2,-2 0 0,1 0 1,-1 1-1,-1-1 0,1 14 1,-1 66 311,-2-79-163,0-13-133,1 0 0,-1 0-1,0 0 1,0 0-1,0 0 1,0 0 0,0 0-1,0 0 1,1 0-1,-1 0 1,0 0 0,0 0-1,0 0 1,0 0-1,0 0 1,1 0 0,-1 0-1,0 0 1,0 0-1,0 0 1,0 0-1,0 0 1,0 0 0,1 0-1,-1 0 1,0 0-1,0 0 1,0 0 0,0 0-1,0-1 1,0 1-1,0 0 1,1 0 0,-1 0-1,0 0 1,0 0-1,0 0 1,0 0-1,0 0 1,0-1 0,0 1-1,0 0 1,0 0-1,0 0 1,0 0 0,0 0-1,0-1 1,11-12 175,-1-8-128,-1 1 0,-1-1 0,7-22 0,11-31-155,-21 63 73,0 1 0,0 0 0,1 0 0,14-17 0,-19 26 20,0 0-1,0 0 1,0 0 0,0 0-1,0 0 1,0 0 0,0 0-1,0 0 1,1 1-1,-1-1 1,0 0 0,0 1-1,1-1 1,-1 1 0,0-1-1,1 1 1,-1 0-1,1-1 1,-1 1 0,0 0-1,3 0 1,-1 1-8,-1-1 1,0 1-1,0 0 1,0 0-1,-1-1 1,1 2-1,0-1 1,0 0-1,0 0 1,-1 0-1,1 1 1,0-1-1,1 2 0,4 7-39,0 0 0,0 0-1,0 0 1,4 12 0,-8-16 47,62 115-80,-60-111-36,0 0 1,0 0 0,-1 0-1,-1 1 1,1-1-1,2 18 1,-4 4-4448,-6 0-5727,4-25 7271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0.412"/>
    </inkml:context>
    <inkml:brush xml:id="br0">
      <inkml:brushProperty name="width" value="0.05" units="cm"/>
      <inkml:brushProperty name="height" value="0.05" units="cm"/>
    </inkml:brush>
  </inkml:definitions>
  <inkml:trace contextRef="#ctx0" brushRef="#br0">109 39 7456,'-56'-24'3392,"23"15"-2944,22 4 544,8 10-640,-3-5 128,12 0-288,8 0-800,3 4 320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2.579"/>
    </inkml:context>
    <inkml:brush xml:id="br0">
      <inkml:brushProperty name="width" value="0.05" units="cm"/>
      <inkml:brushProperty name="height" value="0.05" units="cm"/>
    </inkml:brush>
  </inkml:definitions>
  <inkml:trace contextRef="#ctx0" brushRef="#br0">1 1319 5216,'7'-1'809,"0"-1"1,0 0-1,0 0 1,-1 0 0,1-1-1,-1 0 1,10-5-1,0-1-93,-1-1 0,19-15 0,-21 13-351,0-1 1,0 0-1,-2-1 1,15-23-1,33-64 544,-45 75-766,194-386 1367,-191 373-1461,-2-2 0,-1 1 1,11-64-1,-24 101-61,-1-1-1,0 1 1,0 0 0,0 0-1,0-1 1,-1-5-1,1 9 12,0 0 1,0-1-1,0 1 0,0 0 0,0 0 0,0 0 0,0 0 0,0-1 0,0 1 0,0 0 0,0 0 0,0 0 0,0 0 0,-1 0 0,1-1 0,0 1 0,0 0 1,0 0-1,0 0 0,0 0 0,0 0 0,0 0 0,-1 0 0,1-1 0,0 1 0,0 0 0,0 0 0,0 0 0,0 0 0,-1 0 0,1 0 0,0 0 0,0 0 1,0 0-1,0 0 0,-1 0 0,1 0 0,0 0 0,0 0 0,0 0 0,0 0 0,-1 0 0,1 0 0,-1 1-3,0 0 0,0 0 1,0 0-1,1 0 0,-1 0 0,0 0 0,0 0 0,1 0 0,-1 0 0,0 3 0,-76 184-613,60-138 590,-20 101-1,21-18 105,16-121 87,-1 1 0,2-1 0,0 1 0,0-1 0,1 1 0,1-1 0,0 0-1,8 22 1,-10-33-134,-1 0 0,1 0 0,-1 0 0,1 0 0,-1 0 0,1 0 0,0-1 0,-1 1 0,1 0 0,0 0 0,0 0 0,0-1 0,-1 1 0,1-1 0,0 1 0,0 0 0,0-1 0,0 1 0,0-1 0,0 0 0,0 1 0,0-1 0,0 0 0,0 0 0,0 0 0,1 0 0,-1 0 0,0 0 0,0 0 0,0 0 0,0 0 0,0 0 0,0 0 0,0-1 0,2 0 0,4-2 90,0 0 0,-1 0 0,1-1 0,10-9 0,105-91 480,-72 58-496,1 3-37,-21 18-25,-1 0-1,50-59 1,-58 55-61,-2 0 0,18-35 0,24-67 55,52-164 33,-113 294-68,6-17-51,0 0 0,-1 0-1,-1-1 1,3-35 0,-7 53 25,0-1 1,0 0 0,0 1 0,0-1-1,0 0 1,-1 1 0,1-1 0,-1 0 0,1 1-1,-2-4 1,2 5 18,-1 0 0,1 0 0,-1 0 1,1 0-1,0 0 0,-1 0 0,1 0 0,-1 0 0,1 0 1,0 0-1,-1 0 0,1 0 0,0 0 0,-1 1 0,1-1 0,-1 0 1,1 0-1,0 0 0,-1 1 0,1-1 0,0 0 0,-1 0 1,1 0-1,0 1 0,-1-1-3,-1 2 9,-1 0 1,1 0-1,0 1 0,0-1 0,0 0 0,0 1 0,-3 4 0,-3 5 5,-9 12-60,2 0 0,2 2 0,-22 51 0,8-16-13,-16 19 173,-68 98 1,6-14 104,75-111 35,-23 60 1,52-111-214,-7 20 378,8-22-406,0 0 0,0 0 1,0 0-1,0 0 0,0 0 0,0 0 0,0 0 0,0 0 1,0 0-1,0 0 0,0 0 0,0 0 0,-1 1 0,1-1 1,0 0-1,0 0 0,0 0 0,0 0 0,0 0 0,0 0 1,0 0-1,0 0 0,0 0 0,0 0 0,0 0 0,0 0 1,0 1-1,1-1 0,-1 0 0,0 0 0,0 0 0,0 0 1,0 0-1,0 0 0,0 0 0,0 0 0,0 0 0,0 0 1,0 0-1,0 0 0,0 0 0,0 0 0,0 0 1,0 0-1,0 1 0,0-1 0,0 0 0,1 0 0,-1 0 1,0 0-1,0 0 0,0 0 0,0 0 0,0 0 0,0 0 1,0 0-1,0 0 0,0 0 0,0 0 0,9-9 264,4-7-184,2 0 0,0 0 0,0 1 1,30-21-1,-32 27-68,51-31-65,-55 34 0,1 2 0,0-1 0,0 1 0,20-5 1,-28 9 40,0-1 0,0 1 0,1 0 1,-1 0-1,0 0 0,1 0 0,-1 0 0,1 0 1,-1 0-1,0 1 0,0-1 0,1 1 1,-1 0-1,0 0 0,0-1 0,0 1 0,4 3 1,-3-2-18,0 1 0,0 0 1,-1 0-1,1 0 1,-1 0-1,0 0 0,0 0 1,0 0-1,0 1 1,1 5-1,7 19 22,-2 0-1,7 42 1,-11-45 48,2-1 0,0 0 1,16 39-1,-20-58 18,1 0 1,0 0 0,0 0 0,0-1 0,1 1 0,5 5-1,-8-9-44,0 0 0,0 0-1,0 0 1,1 0-1,-1 0 1,0 0 0,1 0-1,-1 0 1,1-1-1,-1 1 1,1-1 0,-1 1-1,1-1 1,-1 1 0,1-1-1,-1 0 1,1 0-1,0 0 1,-1 0 0,1 0-1,0 0 1,-1 0-1,1 0 1,1-1 0,0 0 13,-1-1 1,0 1 0,1-1 0,-1 1-1,0-1 1,0 0 0,0 0-1,0 0 1,0 0 0,-1 0 0,3-4-1,16-29 90,-18 30-108,9-16 64,-2-1 0,13-45 1,-19 58-96,-1-1 1,0 0-1,-1 1 0,0-1 1,-1 0-1,0 0 1,0 0-1,-1 0 0,-4-18 1,5 27 9,0 0 0,0 1-1,0-1 1,-1 0 0,1 1 0,0-1 0,0 0 0,-1 0-1,1 1 1,-1-1 0,1 0 0,0 1 0,-1-1 0,1 1-1,-1-1 1,0 1 0,1-1 0,-1 1 0,1-1 0,-1 1-1,0-1 1,1 1 0,-1 0 0,0-1 0,1 1 0,-1 0 0,0-1-1,0 1 1,1 0 0,-1 0 0,0 0 0,0 0 0,1 0-1,-1 0 1,0 0 0,0 0 0,0 0 0,1 0 0,-1 0-1,-1 1 1,0 0-18,1 0-1,-1 0 1,0 0-1,0 0 1,1 0-1,-1 0 1,0 0-1,1 1 1,-1-1-1,1 1 1,0-1-1,-1 1 1,-1 3-1,1 0 10,0 1 0,0 0 1,0 0-1,0 0 0,1 0 0,0 0 0,0 0 0,1 8 0,0 3 74,3 29 1,-1-34-33,0 1 0,1-2 0,0 1 0,0 0 0,2 0 1,-1-1-1,1 0 0,1 0 0,0 0 0,1-1 0,0 0 1,0 0-1,1-1 0,1 0 0,-1 0 0,1-1 0,1 0 0,-1-1 1,2 0-1,20 12 0,-4-6 80,1-1 1,29 9-1,-49-18-285,1 0 0,-1-2 0,1 1 0,0-1 0,0 0 0,-1 0 0,1-1 0,0-1 0,0 1 0,0-1 0,14-4 0,-21 4-110,1 0 1,-1 0 0,1 0 0,-1 0-1,0 0 1,1 0 0,-1-1-1,0 0 1,0 1 0,0-1 0,0 0-1,0 0 1,-1 0 0,1 0 0,-1 0-1,1 0 1,-1 0 0,2-4-1,11-19-2158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2.923"/>
    </inkml:context>
    <inkml:brush xml:id="br0">
      <inkml:brushProperty name="width" value="0.05" units="cm"/>
      <inkml:brushProperty name="height" value="0.05" units="cm"/>
    </inkml:brush>
  </inkml:definitions>
  <inkml:trace contextRef="#ctx0" brushRef="#br0">25 60 5312,'-25'-8'2400,"36"8"-2080,-2 0 1376,5 0-992,15-6 928,3 6-960,25-7 576,10-1-736,27-5-128,1 8-224,10-4-128,-16 9 0,-4-3-128,-15 6 64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6.531"/>
    </inkml:context>
    <inkml:brush xml:id="br0">
      <inkml:brushProperty name="width" value="0.05" units="cm"/>
      <inkml:brushProperty name="height" value="0.05" units="cm"/>
    </inkml:brush>
  </inkml:definitions>
  <inkml:trace contextRef="#ctx0" brushRef="#br0">17 647 3232,'-6'-1'449,"-4"3"7902,15-3-7877,1-1 0,-1 1-1,1-1 1,-1 0 0,8-3-1,-4-2-27,0 0 0,0 0 0,-1-1 0,0 0 0,14-18 0,31-55 707,-23 24-311,30-85-1,-22 49 20,-20 49-452,-10 22-204,1 1 0,23-40 0,-25 44-202,-6 15-22,-1 0 0,1 1 0,-1-1-1,1 1 1,0-1 0,0 1 0,0-1 0,-1 1 0,1-1-1,3-1 1,-4 3 15,0 0-1,0-1 0,0 1 1,1 0-1,-1 0 1,0 0-1,0 0 0,0 0 1,1 0-1,-1-1 1,0 1-1,0 0 0,1 0 1,-1 0-1,0 0 0,0 0 1,1 0-1,-1 0 1,0 0-1,0 0 0,1 0 1,-1 0-1,0 0 1,0 1-1,1-1 0,-1 0 1,0 0-1,0 0 0,1 0 1,-1 0-1,0 0 1,0 0-1,0 1 0,1-1 1,-1 0-1,0 0 1,5 13-22,-4 22 73,-1-31-63,0 43 202,3 88-110,-2-119-70,1 1 0,1-1 0,1 0 0,0 0 0,2 0 0,6 15 0,-8-23 22,0-1 1,1 1-1,-1-1 1,2 0-1,-1-1 0,1 1 1,0-1-1,0-1 1,0 1-1,1-1 0,0 0 1,0 0-1,1-1 1,-1 0-1,1 0 0,0-1 1,0 0-1,0 0 1,0-1-1,0 0 0,1 0 1,15 0-1,-7-1 22,0-1 1,0-1-1,1 0 0,-1-2 0,0 0 0,-1 0 1,1-2-1,0 0 0,-1-1 0,21-11 0,-4-2 36,0-2 0,-1-2 0,49-45 0,16-12-51,81-34-142,-98 65 321,-61 33-36,-15 9-157,-4 6-27,-1 1 1,1 0-1,0 0 0,-1-1 1,1 1-1,0 0 1,-1 0-1,1 0 0,-1-1 1,1 1-1,0 0 0,-1 0 1,1 0-1,-1 0 1,1 0-1,-1 0 0,1 0 1,0 0-1,-1 0 0,1 0 1,-1 0-1,1 1 1,-1-1-1,0 0 0,-8 2-10,-1 0-1,1 1 1,0 0-1,0 1 1,0-1-1,0 2 1,-12 7 0,7-2-1,0 0 0,1 1 0,-21 22 0,9-4-30,2 2-1,0 1 0,-20 39 1,38-64 35,-47 93 83,45-85 5,1 0 1,1 1-1,0 0 0,1-1 1,-2 18-1,6-32-65,0 0 0,0 1 0,0-1 0,0 0 0,0 1 0,0-1 0,0 0 0,0 0 0,1 1-1,-1-1 1,0 0 0,1 0 0,-1 1 0,1-1 0,1 2 0,-2-2-3,1-1 1,0 1-1,-1-1 0,1 1 0,0-1 1,-1 0-1,1 1 0,0-1 1,0 0-1,-1 0 0,1 1 1,0-1-1,0 0 0,0 0 0,-1 0 1,1 0-1,0 0 0,0 0 1,-1 0-1,1 0 0,0-1 1,0 1-1,0 0 0,-1 0 0,1 0 1,0-1-1,0 1 0,-1-1 1,1 1-1,0-1 0,6-3 45,0 0 0,-1-1 0,0 0 0,0 0 1,0 0-1,-1-1 0,8-8 0,33-52 128,-39 55-157,114-193 50,-93 150-122,-25 47 32,-1 1 0,1 0 0,-2-1 0,1 1 0,-1-1 0,2-13 0,-3 20 10,0-1 0,0 0 0,0 0 0,0 1 0,0-1 0,-1 0 0,1 1 0,0-1 0,0 0 0,0 0 0,-1 1 0,1-1 0,0 0 1,0 1-1,-1-1 0,1 1 0,-1-2 0,0 2-1,1 0 0,0 0 1,-1-1-1,1 1 0,-1 0 0,1 0 1,0 0-1,-1 0 0,1 0 1,0 0-1,-1 0 0,1 0 1,-1 0-1,1 0 0,0 0 1,-1 0-1,1 0 0,-1 0 1,1 0-1,0 0 0,-1 0 1,0 1-1,-2 0-18,1 1 1,-1 0-1,1-1 0,-1 1 1,1 0-1,0 0 0,-4 5 1,-1 2 41,0 1 1,1 0-1,0 0 1,1 0-1,0 1 1,0 0-1,-4 17 1,3-5 26,1 0 0,-4 43 0,9-59-48,0-1 0,0 1 1,0-1-1,1 1 1,0-1-1,0 0 0,1 1 1,-1-1-1,1 0 1,1 0-1,4 10 0,-5-14 17,-1 0 0,0 0 0,1-1 0,-1 1 0,1 0-1,-1-1 1,1 1 0,0-1 0,0 0 0,0 1-1,0-1 1,0 0 0,0 0 0,0 0 0,3 0 0,-2 0 11,0-1 0,0 1 1,-1-1-1,1 0 1,0 0-1,0-1 0,0 1 1,0-1-1,0 1 1,0-1-1,-1 0 0,1 0 1,0 0-1,4-3 1,15-8 160,-2-1 0,32-25 1,39-42-145,-38 33 66,-3 1-15,-30 26-280,2 1-1,1 0 1,34-21-1,-56 39 182,-1 1-1,1 0 1,-1-1-1,1 1 0,-1 0 1,1-1-1,0 1 1,-1 0-1,1 0 1,-1 0-1,1-1 1,-1 1-1,1 0 0,0 0 1,-1 0-1,1 0 1,0 0-1,-1 0 1,1 0-1,-1 0 1,1 1-1,0-1 1,-1 0-1,2 1 0,-2-1 3,1 1 0,-1-1 0,1 1 0,-1 0 0,0-1 0,1 1 0,-1 0 0,0 0 0,1-1 0,-1 1 0,0 0 0,0 0 0,0-1 1,0 1-1,1 0 0,-1 0 0,0 0 0,-1 7-7,0 0 1,0 0 0,-2 9 0,1-9-2,-9 47 78,-21 136 254,32-175 108,0-16-421,0 0-1,0 0 1,0 0-1,0 0 0,0 0 1,0 1-1,0-1 0,0 0 1,0 0-1,0 0 1,0 0-1,0 0 0,0 0 1,0 0-1,0 0 0,0 0 1,0 0-1,0 1 1,0-1-1,0 0 0,0 0 1,0 0-1,0 0 0,0 0 1,0 0-1,0 0 1,0 0-1,0 0 0,0 0 1,1 0-1,-1 0 0,0 1 1,0-1-1,0 0 1,0 0-1,0 0 0,0 0 1,0 0-1,0 0 0,0 0 1,0 0-1,1 0 0,-1 0 1,0 0-1,0 0 1,0 0-1,0 0 0,0 0 1,0 0-1,0 0 0,0 0 1,0 0-1,1 0 1,-1 0-1,14-23 248,69-139-285,-81 158 16,0 0-1,0 0 1,1 0 0,-1 1-1,1-1 1,0 1-1,0-1 1,0 1 0,0 0-1,1 0 1,-1 0-1,6-3 1,-9 6 4,1 0 0,-1 0 1,0 0-1,1 0 0,-1-1 1,1 1-1,-1 0 0,0 0 1,1 0-1,-1 0 0,0 0 1,1 0-1,-1 0 0,1 0 1,-1 0-1,0 0 0,1 1 0,-1-1 1,1 0-1,-1 0 0,0 0 1,1 0-1,-1 1 0,0-1 1,1 0-1,-1 0 0,0 0 1,1 1-1,-1-1 0,0 0 0,0 1 1,1-1-1,-1 0 0,0 1 1,0-1-1,0 0 0,1 1 1,-1-1-1,0 0 0,0 1 1,0 0-1,3 17-49,-2-17 37,-1 41-20,0-31 52,0 0-1,0 0 0,1-1 0,0 1 1,6 20-1,-7-29 10,1 0-1,-1-1 1,1 1 0,0-1 0,0 1-1,0-1 1,0 1 0,0-1 0,0 1-1,0-1 1,1 0 0,-1 0 0,0 1 0,1-1-1,-1 0 1,1 0 0,-1 0 0,1-1-1,-1 1 1,1 0 0,0-1 0,-1 1-1,1-1 1,0 1 0,0-1 0,-1 0-1,1 0 1,0 0 0,0 0 0,-1 0-1,1 0 1,0 0 0,0 0 0,-1-1-1,3 0 1,6-2 35,0-1-1,0 0 1,0 0-1,15-10 1,-10 6-38,461-265 71,-457 259-180,-17 11 38,-11 6-42,-8 7 51,1 0 0,1 1 0,0 1 0,0 0 0,1 1 0,1 1 0,-22 28 0,19-22 30,1 2 0,1 0 0,1 0 0,1 1 0,-10 27 0,18-39 48,0 1 0,1-1 0,1 1-1,0 0 1,-1 21 0,4-25-14,-1-1-1,1 1 0,0-1 1,0 0-1,1 1 0,0-1 1,0 0-1,1 0 0,0 0 1,4 7-1,-5-10 3,0-1-1,0 1 1,1-1-1,-1 0 1,1 0 0,0 0-1,0 0 1,0-1-1,0 1 1,1-1-1,-1 0 1,0 0 0,1 0-1,0 0 1,4 1-1,-6-2-3,1-1 0,-1 1 0,0-1 0,0 0 0,1 0 0,-1 0 0,0 0 0,0 0 0,1-1 0,-1 1-1,0-1 1,0 1 0,0-1 0,0 0 0,0 0 0,0 0 0,0 0 0,0 0 0,0 0 0,0-1 0,0 1 0,-1-1-1,1 1 1,0-1 0,-1 0 0,0 1 0,1-1 0,-1 0 0,2-2 0,8-18 30,0 1-1,-1-2 1,-1 1 0,7-30 0,41-172 158,-54 209-360,-3 13-12,0 3-21,-9 28-175,-23 162 289,-3 12 159,15-126-50,-3-1 0,-36 80 0,53-141 6,-1-1 0,-1 1-1,0-1 1,-1-1 0,0 0 0,-1 0-1,-1-1 1,1 0 0,-2-1 0,0 0-1,0-1 1,-16 10 0,22-16-13,0-1 1,0 1-1,0-2 1,-1 1-1,1 0 0,-1-1 1,1-1-1,-1 1 1,0-1-1,0 0 1,0 0-1,-8-1 1,9 0 3,0 0 0,0-1 1,0 1-1,0-1 1,0-1-1,0 1 1,1-1-1,-1 0 1,0 0-1,1-1 1,-1 1-1,1-1 1,0-1-1,0 1 1,0-1-1,0 0 1,1 0-1,-8-8 0,2 1-7,1 0-1,0-1 1,1 0-1,-14-26 1,18 31-39,1 0-1,0 0 1,1 0-1,-1-1 1,1 1 0,1 0-1,-1-1 1,1 1-1,1-1 1,-1 0 0,2-13-1,0 17 16,0 1-1,0 0 1,1 0 0,-1 0-1,1 0 1,-1 0 0,1 0-1,0 0 1,0 0 0,0 1-1,0-1 1,1 1-1,-1-1 1,1 1 0,0 0-1,5-3 1,4-2-49,0 0-1,0 1 1,17-5 0,161-44-140,-31 10 254,-93 22 21,118-58 0,-145 60-74,-1-2 0,-1-2 0,-1-2 0,33-31 1,-45 36 31,-1-1-1,-1-2 1,-1 0 0,-2-1 0,0-1 0,-2-1 0,27-57 0,-41 79-47,-1 0-1,0 0 0,0-1 0,0 1 0,-1-1 0,0 1 0,0-1 1,-1 1-1,0-9 0,0 12-13,-1 1 0,1-1-1,0 1 1,-1-1 0,0 1 0,0-1 0,0 1 0,0 0 0,0-1 0,0 1-1,0 0 1,-1 0 0,1 0 0,-1 0 0,1 0 0,-1 0 0,-4-3 0,3 3-7,0 0 0,0 1 1,0-1-1,-1 1 0,1-1 0,-1 1 1,1 0-1,-1 0 0,1 0 1,-1 1-1,-5-1 0,3 1 11,0 0 0,1 0 0,-1 1 1,1 0-1,-1-1 0,1 2 0,-1-1 0,1 1 0,0 0 0,0 0 0,-1 0 0,1 1 0,1 0 0,-1 0 0,0 0 0,-5 6 0,6-4 27,1-1-1,-1 1 0,2 0 1,-1 0-1,0 0 0,1 1 1,0-1-1,0 0 1,1 1-1,-1 0 0,1-1 1,0 1-1,1 0 1,0-1-1,-1 1 0,2 9 1,1-2 3,0 1-1,0-1 1,1 0 0,1 0 0,10 24 0,-8-23 41,1-1 0,1 0 0,0 0 0,1-1 0,0 0 1,1 0-1,0-1 0,1-1 0,0 0 0,1 0 0,25 15 0,-29-20-31,-1-2 0,1 1 0,-1-1 0,1 0 0,0-1 0,0 0 0,1 0 0,-1-1 0,0 0 0,9 0 0,-10-1-45,0-1-1,0 0 1,0 0-1,0 0 1,-1-1-1,1 0 1,-1-1-1,1 1 1,-1-1-1,0 0 1,0-1-1,0 1 1,8-8-1,10-14-2704,0 2 698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2:57.864"/>
    </inkml:context>
    <inkml:brush xml:id="br0">
      <inkml:brushProperty name="width" value="0.05" units="cm"/>
      <inkml:brushProperty name="height" value="0.05" units="cm"/>
    </inkml:brush>
  </inkml:definitions>
  <inkml:trace contextRef="#ctx0" brushRef="#br0">278 615 3328,'5'-14'2337,"-3"5"517,-2 9-2708,0-1 0,-1 1 0,1 0 0,0-1 1,-1 1-1,1 0 0,-1 0 0,1-1 0,0 1 0,-1 0 0,1 0 1,-1 0-1,1 0 0,-1-1 0,1 1 0,-1 0 0,1 0 0,0 0 1,-1 0-1,1 0 0,-1 0 0,1 0 0,-1 1 0,-6-1 110,0 1 0,1-1-1,-1 2 1,1-1 0,0 1 0,-1 0-1,1 0 1,-8 4 0,-1 2 40,1 1 0,-18 13 0,20-12-150,0 0 1,1 0 0,0 1-1,1 1 1,1 0 0,-1 0-1,2 1 1,0 0-1,-9 20 1,9-14-39,0 1-1,2 1 1,1-1-1,-5 32 1,9-41-10,0 0 0,1-1 0,0 1 0,0 0 0,1-1 0,1 1 0,0 0 0,0-1 0,1 0 0,6 15 0,-7-20-13,1 0 0,-1-1 1,1 1-1,0-1 0,0 0 0,1 0 0,-1 0 0,1 0 1,0-1-1,0 1 0,0-1 0,1 0 0,-1-1 1,1 1-1,-1-1 0,7 3 0,-4-3-3,0 0-1,0 0 1,-1-1-1,1 0 1,0 0-1,0-1 1,0 0-1,0 0 1,0 0 0,0-1-1,8-2 1,-10 1-52,-1 1 1,1-1-1,0 0 0,0 0 1,-1-1-1,1 0 1,-1 0-1,0 0 0,0 0 1,0 0-1,0-1 1,-1 0-1,1 0 1,-1 0-1,0 0 0,3-6 1,3-5 29,-1-1 0,-1 0 0,7-23 0,-8 19-47,0 0 1,-1-1-1,-1 0 0,2-34 0,-6 45-32,0 1 0,0-1 0,-1 0 0,0 0 0,-1 1 0,0-1 0,0 1 0,-1-1 0,0 1 0,-1 0 0,0 0 0,-6-8 0,7 13-2,0 0 0,-1 0 1,1 0-1,-1 0 0,0 1 1,0 0-1,-1 0 1,1 0-1,-1 0 0,1 1 1,-1 0-1,0 0 0,0 0 1,0 0-1,0 1 0,0 0 1,0 0-1,0 0 0,-6 0 1,6 1 12,0 0-1,0 0 1,0 0 0,0 1-1,0-1 1,0 1 0,1 1 0,-1-1-1,0 0 1,1 1 0,-1 0 0,1 0-1,-1 0 1,1 1 0,0 0-1,0 0 1,0 0 0,1 0 0,-1 0-1,-4 6 1,7-7 9,0 0-1,0 0 1,0-1-1,0 1 1,0 0-1,0 0 1,1 0-1,-1 0 1,1 0-1,0 1 1,0-1-1,-1 0 1,1 0-1,0 0 1,1 0-1,-1 0 1,0 0-1,1 0 1,-1 0-1,1 0 1,-1 0-1,3 4 1,-2-3 24,1-1-1,-1 1 1,1 0 0,0-1 0,0 1 0,0-1 0,0 0-1,0 1 1,0-1 0,1 0 0,-1 0 0,1-1-1,-1 1 1,6 2 0,-1-2 76,0 0 1,0 0-1,0-1 0,0 0 1,0-1-1,1 1 0,-1-1 1,0-1-1,0 1 0,0-1 1,1 0-1,8-4 0,-1 1 68,0-1-1,0-1 1,-1 0-1,21-13 1,-12 4-10,-2 0-1,33-31 1,31-40 117,-83 84-271,42-48 33,73-105-1,41-117 379,-124 210-379,-32 58-51,0 0-25,1-1 1,-1 1-1,1-1 1,0 1-1,6-6 1,-9 10 30,0 0-1,0 0 1,0 0 0,0 0 0,0 0-1,1 0 1,-1 0 0,0 0 0,0 0-1,0 0 1,0 0 0,0 0 0,0 0-1,1 0 1,-1 1 0,0-1 0,0 0-1,0 0 1,0 0 0,0 0 0,0 0-1,0 0 1,1 0 0,-1 0 0,0 0-1,0 0 1,0 1 0,0-1 0,0 0-1,0 0 1,0 0 0,0 0 0,0 0-1,0 0 1,0 1 0,0-1 0,0 0-1,0 0 1,0 0 0,0 0 0,0 0-1,0 0 1,0 1 0,0-1 0,0 0-1,0 0 1,0 0 0,0 0 0,0 0-1,0 0 1,0 1 0,0 9-32,-7 35 56,-2 0 0,-2 0 0,-2-1 0,-33 75 0,-52 150 6,74-197-34,-113 371 156,110-341-52,-82 253 174,49-209-171,44-113 1,-1 0 0,-24 33 1,34-55 8,-1-1 0,-1 1 0,1-2 0,-1 1 0,-1-1 0,-19 14 1,25-21-61,0 1 1,0-1 0,0 1 0,-1-1 0,1 0 0,0-1 0,-1 1-1,1-1 1,-1 0 0,1 0 0,-1 0 0,0-1 0,1 1 0,-10-2 0,12 1-29,-1 0 1,1-1 0,-1 1 0,1-1-1,-1 1 1,1-1 0,0 0 0,0 0-1,-1 0 1,1 0 0,0 0 0,0-1-1,0 1 1,0-1 0,0 1 0,0-1-1,-2-3 1,2 2-3,0-1 1,-1 1-1,2-1 0,-1 0 0,0 0 0,1 0 1,-1 0-1,1 0 0,-1-6 0,1-4-35,0 0 0,1 1 0,0-1 0,1 0 1,3-14-1,0 5 19,1 1 1,1 0 0,0 0-1,2 0 1,1 1 0,1 1-1,0-1 1,2 2 0,0-1-1,1 2 1,1-1 0,1 2-1,1 0 1,0 1 0,1 1 0,22-17-1,-11 12-36,0 1 0,1 1-1,1 1 1,0 2 0,37-13-1,-12 11 45,1 2 0,78-10-1,116 6-3780,-196 18 1880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0.873"/>
    </inkml:context>
    <inkml:brush xml:id="br0">
      <inkml:brushProperty name="width" value="0.05" units="cm"/>
      <inkml:brushProperty name="height" value="0.05" units="cm"/>
    </inkml:brush>
  </inkml:definitions>
  <inkml:trace contextRef="#ctx0" brushRef="#br0">20 799 2304,'-16'12'752,"16"-12"-722,0 0 0,0 0 0,-1 0 0,1 1 0,0-1 0,0 0 0,-1 0 0,1 0 0,0 1-1,0-1 1,0 0 0,-1 0 0,1 1 0,0-1 0,0 0 0,0 1 0,0-1 0,0 0 0,0 0 0,-1 1 0,1-1 0,0 0 0,0 1 0,0-1 0,0 0 0,0 1 0,0-1 0,0 0 0,0 1 0,0-1 0,1 0-1,-1 2 1583,1-3-1353,-1 0 0,1 1-1,-1-1 1,1 0-1,0 1 1,-1-1-1,1 1 1,0-1-1,-1 0 1,1 1-1,0 0 1,0-1-1,0 1 1,0-1-1,-1 1 1,1 0-1,1-1 1,10-4 655,-2-2-270,0-1 0,0 0 0,-1-1 0,0 0 0,16-19 0,31-57 883,-39 57-1137,121-177 896,-121 181-1190,34-48 282,101-152 982,-144 212-1315,25-37 172,-30 45-220,0 0 0,1 0 0,0 0 0,-1 1 0,1-1 0,1 1 0,-1 0 0,7-3 0,-11 5 2,1 1 1,-1 0-1,1-1 0,-1 1 0,1 0 1,-1 0-1,1 0 0,-1 0 0,1-1 1,-1 1-1,1 0 0,-1 0 0,1 0 1,-1 0-1,1 0 0,0 0 0,-1 0 1,1 1-1,-1-1 0,1 0 1,-1 0-1,1 0 0,-1 0 0,1 1 1,-1-1-1,1 0 0,-1 1 0,1-1 1,-1 0-1,0 1 0,1-1 0,-1 0 1,0 1-1,1-1 0,-1 1 0,0-1 1,1 1-1,-1-1 0,0 1 1,0-1-1,1 1 0,-1-1 0,0 1 1,0-1-1,0 1 0,0-1 0,0 1 1,0-1-1,0 1 0,0 0 0,1 5 27,-1 0-1,0 0 1,-1 10-1,0-11-14,-27 167 481,6-51-371,-17 96 519,34-185 427,31-105-673,-11 38-404,2 0-1,1 1 0,2 2 1,1 0-1,2 1 0,1 1 1,1 1-1,30-27 0,-51 53-14,28-24-98,-29 26 99,-1-1 0,1 1 0,-1 0 0,1-1 0,0 1-1,0 0 1,-1 1 0,1-1 0,0 0 0,0 1 0,3-1 0,-5 1 20,0 0-1,0 0 1,0 1 0,-1-1 0,1 0-1,0 0 1,0 0 0,0 1-1,-1-1 1,1 0 0,0 1 0,-1-1-1,1 0 1,0 1 0,-1-1 0,1 1-1,0-1 1,-1 1 0,1 0-1,-1-1 1,1 1 0,-1 0 0,1-1-1,-1 1 1,0 0 0,1-1 0,-1 2-1,1 1 7,0 0 0,0 0-1,-1-1 1,1 1-1,-1 0 1,0 0 0,0 5-1,-8 63-40,-2-1 1,-21 73-1,7-41 310,23-95-226,0-5-28,0-1 0,1 0 0,0 0 0,-1 0 0,1 1 0,0-1 0,-1 0 0,1 1 0,0-1 0,0 0 0,0 0 0,0 1 1,1-1-1,-1 0 0,0 1 0,0-1 0,1 0 0,-1 0 0,1 1 0,-1-1 0,1 0 0,0 2 0,0-3-10,-1 0 1,0 0-1,0 1 0,1-1 0,-1 0 0,0 0 0,1 1 1,-1-1-1,0 0 0,1 0 0,-1 0 0,0 0 0,1 0 1,-1 0-1,0 0 0,1 0 0,-1 1 0,0-1 0,1 0 1,-1 0-1,1 0 0,-1-1 0,0 1 0,1 0 0,-1 0 1,0 0-1,1 0 0,-1 0 0,0 0 0,1 0 0,-1-1 1,6-2 37,-1 0 0,0-1 1,0 0-1,0 0 0,8-8 1,23-29 50,-23 24-59,22-25 5,-16 19-95,0 1 0,1 0-1,28-23 1,-44 42 27,-1 1 0,1-1 0,0 1 0,0-1 0,0 1 1,0 0-1,0 1 0,0-1 0,9-2 0,-10 4 10,0 0 1,-1 0 0,1 0 0,-1 1-1,1-1 1,-1 1 0,1-1 0,-1 1-1,1 0 1,-1 0 0,1 0 0,-1 0-1,0 0 1,0 0 0,1 1 0,-1-1-1,0 1 1,2 2 0,6 6-5,-1 0 1,-1 0-1,9 13 1,-7-8 96,19 20 0,-26-32-60,1 0 1,-1 0 0,1 0 0,-1 0 0,1 0 0,0-1 0,0 0-1,1 0 1,-1 0 0,7 2 0,-7-3-7,1-1 1,-1 1-1,1-1 0,-1-1 1,1 1-1,-1-1 0,0 1 1,1-1-1,-1 0 0,0-1 1,0 1-1,0-1 0,1 0 1,-2 0-1,7-4 0,7-5 84,30-25-1,-39 29-64,17-14 63,-1-1 0,36-43 1,-50 52-86,0-1 0,0 0 0,-1-1 0,-1 0 0,-1-1 0,10-26 0,-16 38-14,0 1 0,1-1-1,-2 1 1,1-1 0,0 1 0,-1-1 0,1 0 0,-1 1 0,0-1-1,-1 1 1,1-1 0,-1-4 0,0 7-7,1 0 0,0-1 0,-1 1 0,1 0 0,-1 0 0,0 0 0,0-1 0,1 1 0,-1 0 0,0 0 0,0 0 1,0 0-1,0 0 0,0 1 0,0-1 0,0 0 0,0 0 0,0 1 0,0-1 0,-1 0 0,1 1 0,0 0 0,0-1 0,-1 1 0,1 0 0,0-1 0,-1 1 0,1 0 0,0 0 0,-1 0 0,1 0 1,0 0-1,-2 1 0,-3 0-45,0 0 1,1 0 0,-1 1 0,1-1-1,-11 6 1,6-2 51,1 1 0,0 1 0,0-1-1,0 1 1,0 1 0,1-1 0,1 2 0,-1-1 0,1 1 0,1 0 0,0 0 0,0 1-1,0 0 1,1 0 0,1 0 0,0 0 0,-3 12 0,2-2 28,0-1 0,2 1 1,0 0-1,1 0 0,1 1 1,1-1-1,1 0 0,5 30 1,-4-42 8,0 0 1,0-1 0,1 0 0,0 1 0,0-1 0,1 0-1,0-1 1,0 1 0,0-1 0,1 1 0,0-1 0,0-1-1,1 1 1,0-1 0,0 0 0,0 0 0,0-1 0,1 1-1,-1-1 1,1-1 0,0 0 0,1 0 0,-1 0-1,0-1 1,1 1 0,-1-2 0,1 1 0,0-1 0,0-1-1,7 1 1,-5-2 6,-1 1-1,0-1 1,1 0-1,-1-1 1,0 0 0,0-1-1,0 0 1,0 0-1,13-8 1,-10 4-17,-1-1 0,0 1 0,-1-2 0,0 0 0,18-19 0,-3-5 32,-2 0-1,-1-1 0,24-50 0,-42 76-27,13-25 24,60-127-236,-76 158 172,-1 1 2,0-1 1,1 1-1,-1 0 0,1 0 1,-1 0-1,1 0 1,-1 0-1,1 0 0,0 0 1,-1 0-1,1 0 0,0 0 1,0 0-1,0 0 1,0 0-1,1-1 0,-1 3 2,-1-1 1,0 0-1,1 0 0,-1 0 0,0 0 0,0 1 0,1-1 1,-1 0-1,0 0 0,1 1 0,-1-1 0,0 0 0,0 1 1,0-1-1,1 0 0,-1 1 0,0-1 0,0 0 0,0 1 0,0-1 1,0 0-1,0 1 0,1-1 0,-1 0 0,0 1 0,0-1 1,0 1-1,0-1 0,0 0 0,-1 1 0,-8 122-212,4-81 222,2-11-41,-35 240-17,37-262 114,-1-1 1,-1 1-1,0-1 1,-6 14-1,8-20-18,1-1-24,0 0 1,-1-1-1,1 1 1,0-1-1,0 1 0,0-1 1,-1 1-1,1-1 1,0 1-1,-1-1 1,1 1-1,0-1 1,-1 1-1,1-1 0,-1 0 1,1 1-1,0-1 1,-1 0-1,1 1 1,-1-1-1,1 0 1,-1 1-1,1-1 0,-1 0 1,0 0-1,1 0 1,-1 0-1,1 1 1,-1-1-1,0 0 1,-2-3 124,0-4-129,1 0 0,0 0 0,0 0-1,1 0 1,0-1 0,0 1 0,1 0-1,0 0 1,0-1 0,0 1 0,1 0-1,0-1 1,1 1 0,3-10 0,-2 7-28,0 1 1,1-1 0,0 0 0,1 1-1,0 0 1,0 0 0,1 0 0,0 1-1,1 0 1,8-8 0,2 1 24,2 0 1,-1 2-1,2 0 0,40-19 1,91-27 31,-94 39-140,-52 18 67,0 0-1,0 1 1,11-2 0,-16 3 31,1-1 1,-1 1 0,1 0-1,-1 0 1,1 0 0,-1 0 0,1 1-1,0-1 1,-1 0 0,1 0-1,-1 0 1,1 0 0,-1 0 0,1 1-1,-1-1 1,1 0 0,-1 0-1,0 1 1,2 0 0,-2-1 2,0 1 0,0 0-1,0-1 1,1 1 0,-1-1 0,0 1 0,0 0-1,0-1 1,0 1 0,0-1 0,0 1-1,0 0 1,-1-1 0,1 1 0,0-1 0,0 1-1,0-1 1,0 1 0,-1 0 0,1-1 0,0 1-1,-1 0 1,-16 31-25,9-18 1,0 0 1,2 0 0,-1 1-1,2 0 1,0 0-1,-5 24 1,10-37 30,0 0 0,0 1 0,0-1 0,0 0 0,0 1 0,1-1 1,-1 0-1,1 0 0,-1 1 0,1-1 0,0 0 0,0 0 0,0 0 0,2 3 0,-3-4 1,1 0 0,0 0 0,0 0-1,0 0 1,0 0 0,0 0 0,0 0-1,0 0 1,1-1 0,-1 1-1,0 0 1,0-1 0,1 1 0,-1-1-1,0 0 1,1 1 0,-1-1 0,0 0-1,1 0 1,-1 0 0,0 0 0,1 0-1,-1 0 1,0 0 0,3 0 0,4-3 16,-1 1 0,0-1 1,1 0-1,-1 0 0,0-1 1,-1 0-1,1 0 0,-1-1 1,8-7-1,0 0 22,-1-1 0,20-25 0,-25 27-38,-1 0 1,0 0-1,0 0 0,-1-1 1,-1 0-1,0 0 1,0 0-1,-1-1 1,4-24-1,-8 33-16,1-1 0,-1 0 0,1 1 0,-1-1 0,0 0 0,-1 1 0,0-1 0,1 0 0,-1 1 0,-1-1 0,1 1 0,-1-1 0,1 1 0,-1 0 0,-4-6 0,4 7-7,0 0-1,-1 1 1,1-1-1,-1 0 0,0 1 1,0-1-1,0 1 1,0 0-1,0 0 1,0 0-1,-1 1 1,1-1-1,0 1 1,-1-1-1,0 1 1,1 0-1,-1 1 1,0-1-1,-5 0 1,-2 1-4,0 0 1,1 0-1,-1 1 1,0 1-1,1 0 1,-1 0-1,-12 5 1,19-5 8,-1 0 0,1 0 1,0 0-1,0 0 1,0 1-1,0-1 0,1 1 1,-7 6-1,8-7 14,1 0 0,-1 1 0,0-1 0,1 1 0,-1-1 0,1 1 0,0-1 1,0 1-1,0 0 0,0 0 0,1-1 0,-1 1 0,1 0 0,-1 0 0,1 4 0,0-5 0,1 0 0,-1 0 0,0 0 0,1 0-1,0 0 1,-1-1 0,1 1 0,0 0 0,0 0 0,0 0 0,0-1 0,0 1 0,0 0 0,1-1 0,-1 1-1,1-1 1,-1 1 0,1-1 0,-1 0 0,1 0 0,0 0 0,-1 0 0,1 0 0,0 0 0,0 0-1,0 0 1,0-1 0,3 1 0,4 2 36,0-1-1,1-1 1,-1 1 0,19-1-1,-6-2 10,0-1 0,1-1 0,-1-1-1,41-13 1,85-39-34,-96 35-123,-49 19 106,2 0 4,1 0-1,0 0 1,0 0-1,10-1 1,-15 3-6,0 0 0,0-1 0,0 1 0,-1 0 1,1 0-1,0 0 0,0 0 0,0 1 0,0-1 1,-1 0-1,1 0 0,0 0 0,0 1 0,-1-1 0,1 0 1,0 1-1,0-1 0,-1 1 0,1-1 0,0 1 0,-1-1 1,1 1-1,0-1 0,-1 1 0,1-1 0,-1 1 0,1 0 1,-1 0-1,1-1 0,-1 1 0,0 0 0,1 0 1,-1-1-1,0 1 0,0 0 0,1 0 0,-1 0 0,0-1 1,0 1-1,0 0 0,0 0 0,0 1 0,-1 9 2,-1 0-1,0-1 1,0 1 0,-1-1-1,-1 0 1,-8 18 0,-7 24 37,15-36-15,1-5 49,0-1 1,1 1 0,-1 13-1,3-24-63,0 0 0,0 0 0,0 0-1,0 0 1,0 0 0,0 0 0,0 1-1,0-1 1,0 0 0,0 0 0,0 0-1,0 0 1,0 0 0,0 0 0,0 0-1,1 0 1,-1 0 0,0 0 0,0 1-1,0-1 1,0 0 0,0 0 0,0 0-1,0 0 1,0 0 0,0 0 0,1 0-1,-1 0 1,0 0 0,0 0 0,0 0-1,0 0 1,0 0 0,0 0 0,0 0-1,1 0 1,-1 0 0,0 0 0,0 0-1,0 0 1,0 0 0,0 0 0,0 0-1,0 0 1,0 0 0,1-1 0,-1 1-1,0 0 1,0 0 0,0 0 0,0 0-1,0 0 1,0 0 0,0 0 0,0 0-1,0 0 1,0 0 0,0-1 0,0 1-1,1 0 1,5-6 57,3-6 69,7-11 108,29-30-1,-21 32-265,2 0-1,0 2 0,1 1 0,31-16 1,-22 13-101,-27 15 65,-7 5 40,1-1 0,-1 0 0,1 1 0,-1-1 1,1 1-1,0 0 0,-1-1 0,1 1 0,0 1 0,0-1 0,0 0 0,0 1 0,0-1 0,0 1 1,0 0-1,-1 0 0,5 1 0,-7-1 16,1 0 0,0 1 0,-1-1-1,1 0 1,0 1 0,-1-1 0,1 1 0,-1-1 0,1 1 0,-1-1 0,1 1-1,-1 0 1,1-1 0,-1 1 0,0-1 0,1 1 0,-1 0 0,0-1 0,0 1-1,1 0 1,-1 0 0,0 1 0,3 20-8,-2-14 18,2 37 65,-3-31-47,1 0 0,1 0 0,0 0-1,0 0 1,2 0 0,0 0 0,7 18 0,-8-26 28,1-1 1,-1 1 0,1-1 0,9 11 0,-12-14-21,1-1 1,0 1-1,0 0 1,0-1 0,0 1-1,0-1 1,0 1-1,1-1 1,-1 0 0,0 0-1,1 0 1,-1 0-1,1 0 1,-1-1-1,1 1 1,2-1 0,-1 0 0,0-1 1,0 1-1,1-1 1,-1-1 0,0 1-1,0 0 1,0-1 0,-1 0-1,1 0 1,7-5-1,-1 0 50,-1 0 0,14-14 0,94-114 314,-110 128-410,108-150 55,-56 74-328,-59 83 283,0-1 0,1 1 0,-1-1 0,0 1 1,1-1-1,-1 1 0,0-1 0,1 1 1,-1-1-1,1 1 0,-1 0 0,1-1 1,-1 1-1,1 0 0,-1-1 0,1 1 0,-1 0 1,1 0-1,0-1 0,-1 1 0,1 1 0,-1-1 0,0 0 0,0 1 0,0-1 0,1 0 0,-1 1 0,0-1 0,0 0 0,0 1 0,0-1-1,0 0 1,0 1 0,0-1 0,0 0 0,0 1 0,0-1 0,0 1 0,0-1 0,0 0 0,0 1 0,0-1 0,-6 31-161,-107 297 199,111-322 28,1-1-8,-1 0 0,1 0 1,-1 0-1,0-1 1,0 1-1,0-1 1,-1 1-1,0-1 1,0 0-1,0 0 1,0 0-1,-5 4 1,8-7-40,-1-1 1,0 0-1,1 1 1,-1-1 0,0 0-1,1 0 1,-1 0-1,0 1 1,1-1 0,-1 0-1,0 0 1,1 0-1,-1 0 1,0 0 0,0 0-1,1-1 1,-1 1-1,0 0 1,1 0 0,-1 0-1,0-1 1,1 1-1,-1 0 1,1-1 0,-1 1-1,0 0 1,1-1-1,-1 1 1,1-1 0,-1 1-1,1-1 1,-1 1-1,1-1 1,-1 1 0,1-1-1,0 0 1,-1 1-1,1-1 1,0 1 0,-1-2-1,-2-5 36,-1 0 0,2 0-1,-3-8 1,2 7-98,-1-4 25,0 0-1,1 0 0,0 0 0,1 0 0,-2-23 0,4 34 10,0 0 0,0 1 0,0-1 0,0 0 0,0 0 0,0 1 0,0-1-1,0 0 1,0 1 0,1-1 0,-1 0 0,0 1 0,0-1 0,0 0 0,1 1 0,-1-1 0,0 0 0,1 1-1,-1-1 1,1 1 0,-1-1 0,1 1 0,-1-1 0,1 0 0,0 1 14,0 0 0,-1 0-1,1 0 1,0 0 0,0 0 0,-1 0 0,1 0-1,0 0 1,-1 0 0,1 1 0,0-1 0,-1 0-1,1 0 1,0 1 0,-1-1 0,1 0 0,-1 1 0,1-1-1,0 1 1,5 4 76,-1-1 0,0 1 0,6 9 0,4 5-323,-1 0 397,1 0-1,1-1 1,1-1 0,26 22-1,-38-36-302,0 1 0,0-1 0,0 0 0,1 0 1,-1 0-1,1-1 0,0 0 0,-1 0 0,1 0 0,0-1 0,0 0 0,0 0 0,0-1 0,0 1 0,0-1 0,1-1 0,-1 1 0,0-1 0,0 0 0,0 0 0,-1-1 1,12-4-1,0-3-3092,-5-5-3636,-7 4 2189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6.748"/>
    </inkml:context>
    <inkml:brush xml:id="br0">
      <inkml:brushProperty name="width" value="0.05" units="cm"/>
      <inkml:brushProperty name="height" value="0.05" units="cm"/>
    </inkml:brush>
  </inkml:definitions>
  <inkml:trace contextRef="#ctx0" brushRef="#br0">4 487 3232,'-4'1'10714,"7"0"-10109,-1 1 0,1 0 0,-1-1 0,1 0 0,0 0-1,0 0 1,0 0 0,0 0 0,0 0 0,0-1 0,5 1 0,-6-1-506,1 0 0,0-1-1,0 1 1,-1-1 0,1 0 0,0 0 0,-1 0 0,1 0 0,-1 0 0,1 0 0,2-3 0,25-20 451,-23 17-490,176-171 559,-113 102-451,66-78 250,-101 112-130,-35 42-286,0-1 0,0 1 0,0 0 0,0 0-1,0 0 1,0 0 0,0 0 0,0 0 0,1-1-1,-1 1 1,0 0 0,0 0 0,0 0 0,0 0 0,0-1-1,0 1 1,0 0 0,0 0 0,0 0 0,0 0-1,0 0 1,0-1 0,0 1 0,0 0 0,0 0 0,0 0-1,0 0 1,-1-1 0,1 1 0,0 0 0,0 0-1,0 0 1,0 0 0,0 0 0,0-1 0,0 1 0,0 0-1,0 0 1,-1 0 0,1 0 0,0 0 0,0 0-1,0 0 1,0 0 0,0 0 0,-1 0 0,1-1 0,0 1-1,0 0 1,0 0 0,0 0 0,0 0 0,-1 0-1,1 0 1,0 0 0,0 0 0,0 0 0,0 0 0,-1 0-1,-8-1 146,6 3-116,0 0 0,0 0 0,0 0 0,0 0 0,0 1 1,1-1-1,-1 1 0,1-1 0,-1 1 0,1 0 0,-2 4 0,-3 2 44,-1 2-5,1-1 0,1 2 0,0-1-1,0 0 1,1 1 0,-4 14 0,-17 74 513,26-100-583,-3 12 89,1-1 0,0 2-1,0-1 1,1 0 0,1 0-1,0 0 1,2 18 0,-1-29-64,-1 1 1,0-1-1,1 1 1,-1-1-1,1 1 1,0-1-1,-1 1 1,1-1-1,0 0 1,0 1-1,0-1 1,0 0-1,0 0 1,0 0-1,0 0 1,1 0 0,-1 0-1,0 0 1,0 0-1,1 0 1,-1 0-1,1-1 1,-1 1-1,1-1 1,-1 1-1,1-1 1,-1 1-1,1-1 1,-1 0-1,1 0 1,0 0-1,-1 0 1,1 0 0,-1 0-1,1 0 1,0 0-1,-1-1 1,1 1-1,-1-1 1,1 1-1,-1-1 1,0 0-1,1 1 1,-1-1-1,1 0 1,1-2-1,7-6 9,-1 0 0,-1-1 0,15-20 0,-12 14-4,26-36-3,18-24 17,-47 66-120,1 1 1,0 0-1,1 0 0,0 1 0,13-9 0,-22 16 76,0 1 0,0-1 0,0 0 0,0 1 0,0-1 1,0 1-1,1-1 0,-1 1 0,0 0 0,0-1 0,0 1 0,1 0 0,-1 0 1,0 0-1,0 0 0,1 0 0,-1 0 0,2 0 0,-2 1 4,0-1 1,0 1-1,0-1 1,-1 1-1,1 0 0,0-1 1,0 1-1,-1 0 0,1-1 1,0 1-1,-1 0 0,1 0 1,-1 0-1,1-1 0,-1 1 1,0 0-1,1 0 0,0 2 1,0 4 23,0 1 0,0 0 0,0-1 0,-1 16 0,0-15-40,-1 11 81,-6 31 0,5-36-18,0 0 1,0 0-1,2 0 0,0 23 1,1-17 86,-1-20-131,0 1-1,0-1 0,0 0 1,0 0-1,0 0 0,0 0 0,0 0 1,0 0-1,0 1 0,1-1 1,-1 0-1,0 0 0,0 0 0,0 0 1,0 0-1,0 0 0,0 0 1,0 0-1,0 0 0,1 1 0,-1-1 1,0 0-1,0 0 0,0 0 1,0 0-1,0 0 0,0 0 0,1 0 1,-1 0-1,0 0 0,0 0 1,0 0-1,0 0 0,0 0 0,0 0 1,1 0-1,-1 0 0,0 0 0,0 0 1,0 0-1,0 0 0,0 0 1,0-1-1,1 1 0,-1 0 0,0 0 1,5-2 28,3-5-37,-1-1 0,0 0-1,8-12 1,-6 9-44,16-17 0,-14 16 43,1 1 0,1 1 1,0 0-1,27-17 0,-36 25 4,1 0-1,0 0 0,0 0 0,0 1 0,0 0 0,0 0 0,0 0 1,0 0-1,0 1 0,0 0 0,0 0 0,1 0 0,-1 0 0,0 1 0,0 0 1,0 0-1,0 1 0,0-1 0,9 5 0,-1 2-29,0 0 0,-1 1 0,1 0 0,-2 0 0,1 2 0,9 11 0,-16-17-170,-1 1-1,0-1 0,0 1 0,-1 0 0,0 1 1,5 10-1,2 22-6929,-8-30 3753,2 0 1147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7.091"/>
    </inkml:context>
    <inkml:brush xml:id="br0">
      <inkml:brushProperty name="width" value="0.05" units="cm"/>
      <inkml:brushProperty name="height" value="0.05" units="cm"/>
    </inkml:brush>
  </inkml:definitions>
  <inkml:trace contextRef="#ctx0" brushRef="#br0">53 93 8896,'-42'-30'4032,"37"13"-3520,0 4-704,10 10 0,0-9-1024,9 3 640,23 0-3104,10 9 2048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8.765"/>
    </inkml:context>
    <inkml:brush xml:id="br0">
      <inkml:brushProperty name="width" value="0.05" units="cm"/>
      <inkml:brushProperty name="height" value="0.05" units="cm"/>
    </inkml:brush>
  </inkml:definitions>
  <inkml:trace contextRef="#ctx0" brushRef="#br0">386 13 4160,'0'0'34,"1"0"-1,-1 0 1,0 0 0,0-1 0,0 1-1,0 0 1,1 0 0,-1 0-1,0 0 1,0-1 0,0 1 0,0 0-1,0 0 1,0 0 0,1 0 0,-1-1-1,0 1 1,0 0 0,0 0-1,0 0 1,0-1 0,0 1 0,0 0-1,0 0 1,0-1 0,0 1 0,0 0-1,0 0 1,0 0 0,0-1-1,0 1 1,0 0 0,-1 0 0,1 0-1,0-1 1,0 1 0,0 0 0,0 0-1,0 0 1,0 0 0,0-1-1,-1 1 1,1 0 0,0 0 0,0 0-1,0 0 1,0 0 0,-1-1 0,1 1-1,0 0 1,0 0 0,0 0 0,-1 0-1,1 0 1,0 0 0,0 0-1,0 0 1,-1 0 0,1 0 0,-6-3 1936,-10 15 2754,-2 2-3666,-5 14 1034,-30 44 1,-4 5-849,57-76-1231,-125 157 1691,113-142-1585,2 1-1,0 0 1,1 1 0,1 0 0,1 0-1,0 1 1,1 0 0,1 0-1,1 1 1,1-1 0,0 1 0,1 22-1,2-20-49,2 1 1,0 0-1,1-1 0,1 0 0,1 0 0,1 0 0,1 0 1,1-1-1,1 0 0,15 25 0,-18-35-93,1-1 0,0 0 0,17 18 0,-19-23-593,0-1 0,0 0 1,0 0-1,0 0 0,1 0 0,0-1 0,0 0 0,12 5 0,-16-8 120,1 1-1,-1-1 1,1 1 0,-1-1 0,1 0-1,0 0 1,-1 0 0,1-1-1,-1 1 1,1 0 0,-1-1-1,1 0 1,-1 0 0,1 0-1,2-1 1,13-6-3716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32.569"/>
    </inkml:context>
    <inkml:brush xml:id="br0">
      <inkml:brushProperty name="width" value="0.05" units="cm"/>
      <inkml:brushProperty name="height" value="0.05" units="cm"/>
      <inkml:brushProperty name="color" value="#004F8B"/>
    </inkml:brush>
  </inkml:definitions>
  <inkml:trace contextRef="#ctx0" brushRef="#br0">6 1297 3552,'-6'11'6167,"7"-11"-6053,-1 0 0,0 0-1,1 1 105,0-1 0,0 0 0,0 0-1,0 0 1,0 0 0,0 0 0,0 0-1,0-1 1,0 1 0,0 0 0,0 0-1,0-1 1,0 1 0,0 0 0,0-1-1,-1 1 1,1-1 0,0 0 0,1 0 0,7-7 159,-1 0 1,0-1-1,0 0 1,-1 0-1,0 0 1,7-15-1,2-2-44,160-223 753,-131 192-712,3 2 0,67-60 0,-110 111-317,-2 0-92,1 0 0,1 1-1,-1-1 1,0 1 0,9-4-1,-13 7 30,1 0-1,-1-1 0,1 1 0,-1 0 0,1 0 1,-1 0-1,1 0 0,-1 0 0,1 0 0,-1 0 1,1 0-1,0 0 0,-1 0 0,1 0 0,-1 0 0,1 0 1,-1 0-1,1 0 0,-1 0 0,1 1 0,-1-1 1,1 0-1,-1 0 0,1 1 0,0 0 0,0 0 4,-1 0 1,1 0-1,0 0 0,-1 1 0,1-1 0,-1 0 0,1 1 0,-1-1 0,0 1 0,0-1 0,1 0 0,-1 1 0,0-1 1,0 1-1,0 1 0,-1 18 54,-1 1 0,-8 36 0,-17 46-62,16-62 93,-9 32 387,-37 86 0,53-146-126,4-13-329,0-1 0,0 0 0,0 0 0,-1 0 1,1 1-1,0-1 0,0 0 0,0 0 0,0 0 1,0 1-1,0-1 0,0 0 0,0 0 0,0 1 1,0-1-1,0 0 0,0 0 0,1 0 0,-1 1 1,0-1-1,0 0 0,0 0 0,0 1 1,0-1-1,0 0 0,0 0 0,1 0 0,-1 0 1,0 1-1,0-1 0,0 0 0,0 0 0,1 0 1,-1 0-1,0 0 0,0 0 0,0 1 0,1-1 1,-1 0-1,0 0 0,0 0 0,1 0 0,-1 0 1,0 0-1,0 0 0,0 0 0,1 0 1,-1 0-1,0 0 0,0 0 0,1 0 0,-1 0 1,0 0-1,0 0 0,0 0 0,1-1 0,-1 1 1,0 0-1,0 0 0,0 0 0,1 0 0,-1 0 1,0 0-1,0-1 0,1 1 0,13-9 94,1-1-1,-1 0 0,-1-1 1,0-1-1,-1 0 0,0 0 1,11-16-1,20-29-103,37-63 0,-2 1-33,-66 99-47,-9 14 37,0 1 1,0 0-1,1 1 0,-1-1 0,1 0 1,5-4-1,-9 9 28,0 0-1,1 0 1,-1-1 0,0 1-1,0 0 1,0 0 0,1 0 0,-1 0-1,0-1 1,0 1 0,0 0-1,1 0 1,-1 0 0,0 0 0,0 0-1,1 0 1,-1 0 0,0 0-1,0 0 1,1 0 0,-1 0-1,0 0 1,0 0 0,1 0 0,-1 0-1,0 0 1,1 0 0,-1 0-1,0 0 1,0 0 0,0 0-1,1 0 1,2 9-160,-4 17 100,1-23 51,-24 218 138,22-208-109,-4 31 279,-1 56 1,6-99-274,1 0 0,0 0 0,0-1 0,0 1 0,0 0 0,1 0 0,-1 0 0,0-1 0,0 1 0,0 0 0,1 0 0,-1-1 0,0 1 0,1 0 0,-1 0 0,1-1 0,-1 1 0,0 0 0,2 0 0,-2-1 11,1 0 0,-1 1 0,1-1 0,-1 0 0,1 0 0,0 0 0,-1 0 0,1 1 0,-1-1 0,1 0 0,-1 0 0,1 0 0,0 0 0,-1-1 0,1 1 0,-1 0 0,1 0 0,-1 0 0,1 0 0,0-1 0,4-1 62,0-1-1,0 0 1,-1 0-1,0 0 1,6-6-1,160-173 316,-145 153-427,123-131-14,-133 142 25,-7 9-134,0-1 1,16-12-1,-25 31-155,-4 11 204,-44 139-3,42-127 154,2 0 1,0 0-1,1 40 0,4-68-30,0 0 1,0 1-1,1-1 0,-1 0 1,1 0-1,0 0 0,1 0 1,1 4-1,-3-6 4,1-1 1,0 0-1,0 1 1,-1-1-1,1 0 0,0 0 1,0 0-1,0 0 1,0 0-1,1 0 0,-1 0 1,0 0-1,0 0 1,1 0-1,-1 0 0,0-1 1,1 1-1,-1-1 1,0 1-1,1-1 1,-1 1-1,1-1 0,-1 0 1,1 0-1,1 0 1,1 0 7,0 0 1,0-1 0,0 0 0,0 0 0,0 0 0,0 0 0,0-1-1,0 1 1,0-1 0,-1 0 0,1 0 0,-1 0 0,0-1-1,1 1 1,-1-1 0,0 0 0,4-5 0,4-5 43,-1-1 1,16-29-1,-13 21 46,13-24-125,23-53 0,13-25-267,-59 118 234,-3 5 26,1 0-1,-1 0 0,0 0 1,1 1-1,-1-1 0,1 0 1,-1 0-1,1 0 0,-1 1 1,1-1-1,-1 0 0,1 1 1,0-1-1,-1 0 0,1 1 1,0-1-1,1 0 0,-2 1 4,0 0-1,0 0 1,0 1 0,0-1-1,0 0 1,0 0-1,0 0 1,0 0 0,1 0-1,-1 0 1,0 0-1,0 0 1,0 0 0,0 0-1,0 0 1,0 0-1,0 0 1,0 1 0,0-1-1,0 0 1,0 0-1,0 0 1,0 0 0,0 0-1,0 0 1,0 0-1,0 0 1,0 0 0,0 1-1,0-1 1,0 0-1,0 0 1,0 0 0,0 0-1,0 0 1,0 0 0,0 0-1,0 0 1,0 1-1,0-1 1,0 0 0,0 0-1,0 0 1,0 0-1,0 0 1,0 0 0,0 0-1,0 0 1,-1 1-31,-28 166-365,24-130 404,0 0 0,3 1 0,3 60 0,0-89 58,3 25 146,-4-33-194,0 0 0,0 0 0,0 0 0,0-1 0,0 1 0,0 0 0,1 0 0,-1 0-1,0 0 1,1-1 0,-1 1 0,1 0 0,-1 0 0,0-1 0,1 1 0,0 0 0,-1-1 0,1 1 0,-1-1 0,1 1 0,0 0 0,-1-1 0,1 1 0,0-1 0,0 0 0,-1 1 0,3 0 0,-1-2 49,0-1-1,-1 1 1,1 0 0,0 0 0,0-1 0,0 1-1,-1-1 1,1 0 0,-1 1 0,1-1 0,-1 0-1,0 0 1,2-3 0,0 1 7,46-70-60,15-18-73,-23 37 71,34-40 115,-61 80-162,0 0-1,0 2 1,33-24-1,-36 29 5,1-1-1,10-11 1,-23 20-143,-16 5-28,15-2 190,1-1 1,-1 1-1,1-1 1,0 1 0,0 0-1,0 0 1,0-1-1,0 5 1,1-5 22,1 0-1,-1 0 1,1 0 0,0 0 0,0-1 0,0 1-1,0 0 1,0-1 0,0 1 0,0 0 0,0-1-1,1 1 1,-1-1 0,0 0 0,1 1-1,0-1 1,-1 0 0,1 0 0,3 2 0,2 1-35,1 0 1,-1-1 0,11 4 0,-7-4 80,-1-1 1,1-1 0,-1 0 0,1 0 0,0-1-1,-1 0 1,22-4 0,-26 4-42,10-1-59,-13 1 55,0 0 1,0 0-1,0 0 0,0-1 0,0 1 1,4-2-1,3-4-32,-10 4-12,-10 0-16,-4 3 53,1 1 1,-1 0-1,0 0 1,1 2 0,0-1-1,-1 2 1,1 0-1,-14 7 1,7-1-70,1 0 0,-1 1 0,2 1 0,-21 19 1,31-24 47,0 1 0,1 0 0,1 1 0,-1 0 0,1 0 0,1 0 0,-7 19 0,10-26 26,1 1 1,0-1-1,0 1 1,0 0-1,0-1 1,1 1-1,-1 0 1,1 0 0,0 0-1,0-1 1,0 1-1,1 0 1,-1 0-1,1-1 1,0 1-1,0 0 1,0-1 0,1 1-1,-1-1 1,1 1-1,0-1 1,0 0-1,0 0 1,0 0-1,0 0 1,1 0-1,0 0 1,-1-1 0,1 1-1,0-1 1,0 0-1,0 1 1,1-2-1,3 3 1,0-1 18,1-1 0,-1 0 0,1-1 1,-1 1-1,1-1 0,0-1 0,0 0 0,-1 0 0,1 0 1,10-3-1,-2 1 30,0-2-1,0 0 1,27-12 0,-28 9-31,0 0 0,0-2 1,-1 0-1,21-17 0,45-49 155,-17 15-111,-5 12-47,92-57 1,-105 76 130,49-43 0,-74 55-139,0-2 0,-2-1 1,0 0-1,-1-1 0,-1-1 1,-1 0-1,15-30 0,-4 0 29,19-55 0,16-61-142,-59 161 84,4-9-96,0-1 0,-2 0 0,0 0 0,4-35 0,-8 51 102,0 1 0,0 0 1,0-1-1,0 1 0,0-1 0,0 1 0,0 0 0,0-1 0,0 1 0,0-1 1,0 1-1,0 0 0,0-1 0,0 1 0,0-1 0,0 1 0,0 0 0,-1-1 0,1 1 1,0 0-1,0-1 0,0 1 0,-1 0 0,1-1 0,0 1 0,0 0 0,-1-1 1,1 1-1,0 0 0,-1 0 0,1-1 0,0 1 0,-1 0 0,1 0 0,-1 0 0,1 0 1,0-1-1,-1 1 0,1 0 0,0 0 0,-1 0 0,1 0 0,-1 0 0,1 0 1,0 0-1,-1 0 0,1 0 0,-1 0 0,1 0 0,0 0 0,-1 1 0,-1-1-22,0 1-1,0 0 1,0 0 0,0 1-1,0-1 1,1 0-1,-4 3 1,-2 4 6,0 1 0,0 0 0,1 0-1,0 0 1,1 0 0,-7 18 0,-4 6-4,-179 390-258,188-405 270,1 0 0,0 1 0,1 0 0,1 0 1,1 0-1,-1 31 0,4-35 38,0 0 1,2 0-1,0 0 0,0-1 1,2 1-1,-1 0 1,2-1-1,12 26 0,-11-27 35,0-1-1,1 0 0,1-1 1,0 1-1,12 12 1,-17-21-39,1 1 1,-1-1-1,0 0 1,1-1-1,0 1 1,0 0-1,0-1 0,0 0 1,0 0-1,0 0 1,1-1-1,-1 1 1,1-1-1,-1 0 1,1 0-1,-1-1 1,1 1-1,0-1 1,4-1-1,-1 1 5,-1-2-1,0 1 1,0-1-1,0 0 1,0 0-1,0-1 1,0 0-1,0 0 1,-1-1-1,0 0 1,0 0-1,11-10 1,56-66 80,-6 0 326,-57 67-361,-1-1 0,-1 0 0,0-1 0,6-17 1,-12 29-83,-1-1 0,0 1 0,0-1 0,-1 0 0,1 1 0,-1-1 1,0 0-1,0 1 0,0-1 0,0 0 0,-2-5 0,2 8-5,0 0-1,-1-1 1,1 1-1,-1 0 1,1 0-1,-1 0 1,1-1-1,-1 1 0,0 0 1,0 0-1,1 0 1,-1 0-1,0 0 1,0 1-1,0-1 1,0 0-1,0 0 1,0 1-1,-1-1 0,1 0 1,0 1-1,0-1 1,0 1-1,-1-1 1,1 1-1,0 0 1,0 0-1,-1-1 1,1 1-1,0 0 1,0 0-1,-1 0 0,-2 1 1,-2 0-19,0 0-1,1 0 1,-1 1-1,0 0 1,0 0 0,1 1-1,-1-1 1,1 1 0,0 1-1,0-1 1,-8 7-1,6-4 27,1 1-1,-1 0 0,1 0 0,1 0 1,-1 0-1,1 1 0,-4 8 0,4-3 16,0 0 0,2 0 0,-1 0 0,1 0-1,1 0 1,1 1 0,0-1 0,0 1 0,1-1-1,1 1 1,0-1 0,4 14 0,-5-23 10,1-1 0,0 0 0,0 0 1,0 0-1,0 0 0,0 1 0,1-2 0,0 1 1,-1 0-1,1 0 0,3 3 0,-3-5 2,-1 1 0,1-1 0,-1 0 0,1 0 0,0 0 1,0 0-1,0-1 0,-1 1 0,1 0 0,0-1 0,0 1 0,0-1 0,0 0 0,0 1 0,0-1 0,0 0 0,0 0 0,0 0 0,0-1 0,0 1 0,2-1 0,12-3 42,-1-2 1,1 0-1,-1 0 0,17-10 0,11-5-27,105-39 123,14-5-167,-121 46 266,71-45 0,-99 54-240,-10 8-55,0-1-1,0 1 1,0 0 0,1 0 0,-1 0-1,1 0 1,5-1 0,-4 0-185,-12 5-25,-2 3 141,0 1 114,-1 0 0,1 0 1,1 1-1,-1 0 0,-11 13 1,-3 7-94,1 1 0,-36 59 1,49-71 125,1 1 0,0 0 1,1 0-1,1 1 1,1-1-1,1 1 0,-4 28 1,8-43-18,0 0 1,0 0 0,0-1-1,0 1 1,1 0-1,-1 0 1,1-1 0,0 1-1,-1 0 1,1-1-1,2 5 1,-2-7 2,-1 1 0,1 0-1,-1 0 1,1 0 0,-1-1 0,1 1-1,-1 0 1,1-1 0,0 1 0,0 0 0,-1-1-1,1 1 1,0-1 0,0 1 0,0-1-1,0 0 1,-1 1 0,1-1 0,0 0-1,0 1 1,0-1 0,0 0 0,0 0 0,0 0-1,0 0 1,0 0 0,0 0 0,0 0-1,0 0 1,-1 0 0,1-1 0,0 1-1,2-1 1,0 0 11,0-1-1,0 0 0,0 0 1,0 0-1,0 0 1,0 0-1,-1-1 1,1 1-1,-1-1 0,3-3 1,19-31 199,-19 29-216,18-35 119,23-56 1,-29 59-57,1-7-26,-13 32-104,1 0 0,0 0 0,9-14 1,-9 21 14,-5 7 20,-1 1-1,1-1 1,0 0-1,-1 0 1,1 0-1,-1 0 1,1 0-1,-1 0 1,1 0-1,-1 0 1,0 0-1,1 0 1,-1 0-1,0-1 1,0 2-2,-1-1 0,0 1 1,1 0-1,-1 0 0,1 0 0,-1 0 0,1 0 1,-1 0-1,1 0 0,-1 0 0,1 0 1,-1 1-1,1-1 0,-1 0 0,1 0 1,-1 0-1,1 1 0,-1-1 0,0 1 1,0-1-40,-1 2 10,0 0 0,0 0 0,0 0-1,0 0 1,0 0 0,0 1 0,0-1 0,1 1 0,0-1-1,-1 1 1,-1 5 0,-9 32-122,11-33 162,-5 18 41,1 0 1,2 1-1,0-1 0,2 1 0,0-1 1,5 33-1,-4-58-29,1 8 63,0 0 0,0 0 0,1 0 0,0 0 0,0 0 0,1 0 1,7 14-1,-10-21-52,1-1 1,-1 1 0,1 0 0,0 0 0,-1 0 0,1 0-1,0-1 1,0 1 0,-1 0 0,1-1 0,0 1 0,0-1-1,0 1 1,0-1 0,0 1 0,0-1 0,0 1 0,0-1-1,0 0 1,0 0 0,0 1 0,0-1 0,0 0 0,0 0-1,0 0 1,0 0 0,0 0 0,0 0 0,0-1 0,0 1-1,0 0 1,0 0 0,0-1 0,2 0 0,2-1 68,1-1-1,-1-1 1,1 1 0,7-7 0,-8 6-69,105-84 88,48-35 108,-144 114-195,15-11-179,1 1 0,37-16 1,-65 34 144,0 0 1,-1 0 0,1 1 0,0-1 0,0 1 0,0-1-1,0 1 1,-1 0 0,1-1 0,0 1 0,0 0 0,0 0 0,0 1-1,0-1 1,0 0 0,0 1 0,3 0 0,-4 0 5,1 0 1,0 1-1,-1-1 1,1 0 0,-1 1-1,0-1 1,1 1-1,-1-1 1,0 1-1,0 0 1,0-1 0,0 1-1,0 0 1,0 0-1,-1 0 1,1-1-1,0 4 1,3 14 25,0 0 0,-1 1 0,0 25 0,-3-27 45,1-1-1,1 0 1,1 1-1,9 29 1,-7-30 14,-2-8 13,0-1-1,0 0 1,1 1-1,9 14 1,-12-21-66,0-1 1,0 1-1,0-1 0,1 0 0,-1 1 0,0-1 1,1 0-1,0 0 0,-1 0 0,1 0 1,-1 0-1,1 0 0,0 0 0,0-1 1,-1 1-1,1 0 0,0-1 0,0 0 1,0 1-1,0-1 0,0 0 0,0 0 1,0 0-1,-1 0 0,1 0 0,0-1 1,0 1-1,3-1 0,5-3-244,0 1 0,-1-1-1,1-1 1,-1 0 0,0 0 0,-1-1 0,13-9-1,1-6-4641,28-31 0,-21 20-2663,3 9 2465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9.310"/>
    </inkml:context>
    <inkml:brush xml:id="br0">
      <inkml:brushProperty name="width" value="0.05" units="cm"/>
      <inkml:brushProperty name="height" value="0.05" units="cm"/>
    </inkml:brush>
  </inkml:definitions>
  <inkml:trace contextRef="#ctx0" brushRef="#br0">22 174 5888,'-20'-8'6997,"40"13"-3680,14-7-2364,-1-1 0,36-9 0,-64 11-905,-2 1-39,-1 0 0,1-1 1,-1 0-1,0 1 0,1-1 1,-1 0-1,0 0 0,1 0 1,-1-1-1,0 1 0,0 0 1,0-1-1,0 1 0,0-1 1,-1 0-1,1 0 1,3-4-1,-4 4-27,-1 0-1,1 0 1,0 0 0,-1 0-1,1 0 1,-1 0 0,0 0-1,1 0 1,-1-1 0,0 1-1,-1 0 1,1 0 0,0 0 0,0 0-1,-1 0 1,0 0 0,1-1-1,-1 1 1,0 0 0,0 0-1,-2-2 1,0-3-17,-1 1-1,0 0 1,0 0 0,0 0-1,-1 0 1,0 1-1,0 0 1,0 0 0,-10-7-1,11 10 67,1 0-1,-1 0 0,1 0 1,-1 1-1,1-1 0,-1 1 0,0 0 1,0 0-1,0 1 0,0-1 1,0 1-1,0 0 0,0 0 1,1 0-1,-1 0 0,0 1 1,0-1-1,0 1 0,0 0 0,-3 2 1,3-1 80,0 0 0,0 0 0,1 0 0,-1 0 0,1 1 0,0 0 0,0 0 1,0 0-1,0 0 0,0 0 0,1 0 0,-1 1 0,1-1 0,0 1 0,0 0 0,0-1 1,-2 8-1,2-4 69,0-1-1,0 1 1,1 0 0,0-1 0,0 1 0,0 0 0,1 0 0,0 0 0,0 0-1,2 7 1,3 9 318,0-2-1,14 36 1,-17-52-471,0 1 0,1-1 0,0 1 0,0-1 0,0 0 0,1-1 0,0 1 0,0 0 0,0-1 0,0 0 0,1 0 0,-1 0 0,1-1 1,0 0-1,6 4 0,-7-6-249,1 1 0,0-1 1,0 0-1,-1 0 0,1 0 1,0-1-1,0 0 0,0 0 1,9-1-1,-3 0-891,-1-1 1,0 0 0,16-6-1,79-26-11969,-72 26 10010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09.673"/>
    </inkml:context>
    <inkml:brush xml:id="br0">
      <inkml:brushProperty name="width" value="0.05" units="cm"/>
      <inkml:brushProperty name="height" value="0.05" units="cm"/>
    </inkml:brush>
  </inkml:definitions>
  <inkml:trace contextRef="#ctx0" brushRef="#br0">1 1 5728,'0'0'5216,"0"8"-4256,5 5 1856,0 2-1600,-1 6 159,-4 0-799,0 6-384,0-3-96,0 2-96,0-1 0,0-8-1632,0-1 897,5-2-3521,-5-7 2400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10.108"/>
    </inkml:context>
    <inkml:brush xml:id="br0">
      <inkml:brushProperty name="width" value="0.05" units="cm"/>
      <inkml:brushProperty name="height" value="0.05" units="cm"/>
    </inkml:brush>
  </inkml:definitions>
  <inkml:trace contextRef="#ctx0" brushRef="#br0">381 19 6304,'-2'-2'291,"-1"0"0,0 0 0,1 0 1,-1 0-1,0 1 0,0-1 0,-1 1 0,1 0 0,0 0 1,0 0-1,0 0 0,-1 1 0,1-1 0,0 1 1,-1 0-1,1 0 0,-1 0 0,1 1 0,-4 0 0,-2 0 276,0 1-1,0 1 0,1 0 0,-1 0 0,1 0 0,-11 7 0,9-4-275,0 0-1,1 1 0,0 0 1,1 0-1,-1 1 0,1 0 1,1 1-1,-9 11 0,12-14-208,0 0-1,1 0 1,-1 1-1,1-1 0,1 1 1,-1-1-1,1 1 1,0 0-1,1 0 1,-1 0-1,1 1 0,1-1 1,0 0-1,0 9 1,0-14-60,0 0 1,1 0-1,-1 0 1,1 0-1,-1 0 1,1 0 0,-1 0-1,1 0 1,0-1-1,0 1 1,0 0-1,0-1 1,0 1-1,3 2 1,-3-4-21,-1 1-1,1-1 1,0 1 0,0-1 0,0 0-1,-1 1 1,1-1 0,0 0 0,0 0 0,0 0-1,0 0 1,0 0 0,0 0 0,-1 0-1,1 0 1,0 0 0,0 0 0,0 0-1,0 0 1,0-1 0,-1 1 0,1 0 0,0-1-1,0 1 1,0 0 0,-1-1 0,1 1-1,0-1 1,0 0 0,-1 1 0,1-1-1,-1 1 1,1-1 0,0-1 0,6-6-71,0-1 0,0 1 1,-1-2-1,0 1 0,-1-1 1,7-16-1,10-17 219,-21 40-167,0 1-1,1-1 1,-1 1 0,0-1-1,-1 0 1,1 0 0,0 1-1,-1-1 1,0 0 0,1 0-1,-1-4 1,-11 205 854,4-97-586,4-53-5,-19 195 1289,9-182-1140,12-54-309,-1 0 1,-1-1 0,1 1-1,-1-1 1,0 0 0,-1 0 0,-3 6-1,6-11-61,0 0-1,1 0 1,-1-1 0,0 1-1,1 0 1,-1-1-1,0 1 1,0 0 0,0-1-1,0 1 1,1-1-1,-1 1 1,0-1-1,0 0 1,0 1 0,0-1-1,0 0 1,0 0-1,0 0 1,0 1 0,0-1-1,0 0 1,0 0-1,0 0 1,-2-1-1,0 0 24,0 0-1,1 0 1,-1-1-1,0 1 1,1-1-1,-1 0 0,-4-3 1,-1-4-199,1 1 1,0-1 0,0 0-1,1-1 1,0 1-1,-6-14 1,2 5-338,6 10 339,-30-58-3049,31 59 2278,0 0 0,1-1 0,0 0 0,0 0 0,1 1 0,-2-17 0,3 21 515,1 0-1,-1 0 0,0 1 1,1-1-1,-1 0 0,1 1 1,0-1-1,0 1 1,0-1-1,0 1 0,1-1 1,-1 1-1,1 0 0,-1-1 1,1 1-1,3-3 0,21-16-3284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10.471"/>
    </inkml:context>
    <inkml:brush xml:id="br0">
      <inkml:brushProperty name="width" value="0.05" units="cm"/>
      <inkml:brushProperty name="height" value="0.05" units="cm"/>
    </inkml:brush>
  </inkml:definitions>
  <inkml:trace contextRef="#ctx0" brushRef="#br0">0 0 9312,'24'9'3424,"-10"3"-2656,14 6-192,-19-11 1568,2 7-1281,-3-2 705,-2 0-896,-1-3-608,-2 0-64,-3-2-1600,0 1 864,0 1-3423,11-5-3969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10.865"/>
    </inkml:context>
    <inkml:brush xml:id="br0">
      <inkml:brushProperty name="width" value="0.05" units="cm"/>
      <inkml:brushProperty name="height" value="0.05" units="cm"/>
    </inkml:brush>
  </inkml:definitions>
  <inkml:trace contextRef="#ctx0" brushRef="#br0">209 7 7392,'1'-3'839,"1"-1"335,2 8 135,13 29 909,21 63 0,10 20 727,-24-75-1540,32 43-1,-36-57-1000,-1 2-1,-1 0 1,-1 1-1,14 36 1,-23-44-347,-1 1-1,-2 0 1,0 0 0,-1 0-1,-1 0 1,-1 1-1,-1-1 1,-1 1 0,-2-1-1,0 1 1,-1-1 0,-2 0-1,0 0 1,-1 0-1,-1-1 1,-2 0 0,0 0-1,-1-1 1,-1 0 0,-19 26-1,17-29-643,-1 0-1,0-1 1,-2 0-1,0-2 1,-1 0-1,0 0 1,-1-2-1,-1 0 0,0-1 1,-1-1-1,-22 9 1,-65 12-5091,63-20 3601,-19 9-3069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14.640"/>
    </inkml:context>
    <inkml:brush xml:id="br0">
      <inkml:brushProperty name="width" value="0.05" units="cm"/>
      <inkml:brushProperty name="height" value="0.05" units="cm"/>
    </inkml:brush>
  </inkml:definitions>
  <inkml:trace contextRef="#ctx0" brushRef="#br0">6 547 4384,'-5'0'5642,"7"3"-3399,-2-3-2167,0 1 1,0-1 0,0 0-1,0 1 1,0-1 0,0 0-1,1 1 1,-1-1 0,0 0-1,0 0 1,0 1 0,0-1-1,1 0 1,-1 0-1,0 1 1,0-1 0,1 0-1,-1 0 1,0 1 0,0-1-1,1 0 1,-1 0 0,3 2 109,1-1 0,-1 0 1,0 0-1,1 0 1,-1-1-1,1 1 1,-1-1-1,1 1 1,-1-1-1,1 0 1,-1-1-1,1 1 1,-1-1-1,0 1 1,1-1-1,-1 0 0,1 0 1,-1-1-1,0 1 1,0 0-1,0-1 1,0 0-1,0 0 1,0 0-1,0 0 1,4-5-1,-3 2-142,7-5 99,-1 0-1,-1-1 1,12-17 0,-19 25-120,0 0 0,0 0 1,-1-1-1,1 1 1,-1-1-1,0 1 0,0 0 1,0-1-1,0 0 1,0 1-1,-1-1 0,0 0 1,0 1-1,0-1 1,0 0-1,0 1 0,-1-1 1,0 1-1,-1-5 1,2 6 5,-1 1 1,0-1-1,1 0 1,-1 0 0,0 1-1,0-1 1,0 1-1,0-1 1,0 1-1,-1-1 1,1 1-1,0 0 1,-1 0 0,1 0-1,-1-1 1,1 1-1,-1 0 1,1 1-1,-1-1 1,0 0-1,1 0 1,-1 1 0,0-1-1,0 1 1,0 0-1,1-1 1,-1 1-1,0 0 1,0 0-1,0 0 1,-2 0 0,1 1 33,-1 0-1,1 0 1,0 0 0,0 0 0,-1 0 0,1 0 0,0 1 0,0 0 0,0-1 0,0 1 0,1 0 0,-1 1 0,1-1 0,-1 0 0,1 1 0,-3 3 0,-1 3 137,0 1-1,0 1 1,1-1 0,1 1 0,0 0 0,0 0 0,1 0-1,1 0 1,0 1 0,0-1 0,0 23 0,3-9 28,0 1 1,2-1 0,1-1-1,9 37 1,-11-54-169,3 11 162,0-1-1,14 30 1,-18-43-189,1-1 0,0 1 0,0 0 1,1-1-1,-1 0 0,1 0 0,-1 0 0,1 0 0,0 0 0,0 0 0,1 0 1,-1-1-1,0 0 0,1 0 0,-1 0 0,1 0 0,0 0 0,4 1 1,-5-3-30,0 0 0,0 1 0,0-1 0,-1 0 1,1-1-1,0 1 0,0 0 0,0-1 1,0 0-1,-1 0 0,1 1 0,0-2 1,-1 1-1,1 0 0,0 0 0,-1-1 0,4-3 1,3-2-12,0 0 0,0-1 0,7-10 0,61-75-224,3-5 118,-62 78 80,2 1 0,33-27 0,-36 33 36,-3 3-14,-1-1 0,1 2-1,1 0 1,30-14 0,-45 23 5,1 1 1,-1-1 0,0 0 0,1 0 0,-1 0 0,0 1 0,1-1 0,-1 0 0,0 1 0,1-1 0,-1 0 0,0 0 0,0 1 0,1-1 0,-1 0-1,0 1 1,0-1 0,0 1 0,0-1 0,1 0 0,-1 1 0,0-1 0,0 1 0,0-1 0,0 1 0,0-1 3,1 7 47,-1 0 0,0 1 0,0-1 0,0 0-1,-1 0 1,0 0 0,0 0 0,-1 0 0,-3 9 0,-1 4-30,-10 53-115,-23 79 536,37-146-358,0-1-1,0 1 0,1-1 0,0 1 1,-1 8-1,3-13 10,1-3-57,7-8-88,0-1 0,-1 0-1,0 0 1,-1-1-1,12-24 1,-1 0-40,1 2 44,1 2-1,1 1 1,50-57-1,-67 84-12,1 0 1,0 1-1,8-6 0,-12 9 60,-1 0 0,0 0 0,1 0 0,-1 0 0,1 0 1,-1 0-1,1 1 0,-1-1 0,0 0 0,1 0 0,-1 0 0,1 0 0,-1 1 0,0-1 0,1 0 0,-1 0 0,0 1 0,1-1 0,-1 0 0,0 1 0,1-1 1,-1 0-1,0 1 0,0-1 0,1 0 0,-1 1 0,0-1 0,0 1 0,0-1 0,1 1 0,-1 0-2,2 3 35,-1 0-1,0 1 1,0-1 0,0 1-1,0-1 1,0 1-1,-1-1 1,0 1 0,0 0-1,-1 8 1,0 8 76,-6 82-47,0 2 178,16-114-62,-1-4-295,0 1 0,-1-2 0,10-24 1,4-9-150,2 7-54,35-47 1,-49 75 312,-9 12 14,0 0 0,0 0-1,0 0 1,0 0 0,0 0 0,0 0-1,0 0 1,0 1 0,0-1 0,0 0 0,0 0-1,0 0 1,0 0 0,1 0 0,-1 0-1,0 0 1,0 0 0,0 0 0,0 0-1,0 0 1,0 0 0,0 0 0,0 0-1,0 0 1,0 0 0,0 0 0,0 0-1,0 0 1,0 0 0,0 0 0,0 0-1,0 0 1,0 0 0,0 0 0,0 0-1,1 0 1,-1 0 0,0 0 0,0 0-1,0 0 1,0 0 0,0 0 0,0 0-1,0 0 1,0 0 0,0 0 0,0 0-1,0 0 1,0 0 0,0 0 0,0 0 0,0 0-1,0 0 1,0 0 0,0 0 0,0 0-1,1 0 1,-1 0 0,0 0 0,0 0-1,0 0 1,0 0 0,0 0 0,0 8-26,-3 13 73,-7 42 667,-4 117 1,14-180-714,3 28 93,-3-27-89,0-1 0,0 1 0,0-1 0,0 1 0,0 0-1,0-1 1,0 1 0,0-1 0,1 1 0,-1-1 0,0 1-1,0-1 1,1 1 0,-1-1 0,0 1 0,1-1 0,-1 1-1,1-1 1,-1 0 0,0 1 0,1-1 0,-1 1 0,1-1-1,-1 0 1,1 0 0,-1 1 0,1-1 0,-1 0 0,1 0-1,0 0 1,-1 1 0,1-1 0,-1 0 0,1 0 0,-1 0-1,1 0 1,0 0 0,-1 0 0,1 0 0,-1 0 0,2-1-1,2-1 9,1 0 0,-1 0 0,0 0 0,0-1 0,0 0 0,-1 0 0,1 0-1,4-5 1,25-32-135,-17 19 59,92-104-245,-46 54 238,-25 38-21,-54 96 165,4-12 260,-12 94-1,25-140-305,0 0 0,0 0 0,0 0 0,0 1 0,1-1 0,0 0-1,1 6 1,-1-10-18,-1 0-1,0 0 0,1 0 0,-1 0 1,0 0-1,1 0 0,-1 0 0,1-1 1,0 1-1,-1 0 0,1 0 0,0 0 1,-1-1-1,1 1 0,0 0 0,0-1 1,0 1-1,0-1 0,-1 1 0,1-1 1,0 1-1,0-1 0,0 0 0,0 1 1,0-1-1,0 0 0,0 0 0,0 0 1,0 0-1,0 1 0,0-2 1,0 1-1,0 0 0,0 0 0,0 0 1,0 0-1,0-1 0,0 1 0,0 0 1,2-1-1,4-3-42,0 1-1,0-1 1,0-1 0,0 1 0,0-1 0,-1 0 0,0-1-1,0 1 1,0-1 0,6-10 0,5-8-139,21-38 0,-36 57 166,16-27-98,54-88-325,-84 174 759,9-40-239,-24 182 336,27-184-413,0 0 1,3 20 0,-1-12 37,-1-18-44,-1-1 0,0 1 0,0 0-1,1 0 1,-1 0 0,1-1 0,-1 1 0,1 0 0,0-1 0,0 1 0,0 0 0,0-1 0,0 1-1,0-1 1,0 1 0,0-1 0,1 0 0,2 3 0,-3-4-4,0 1 1,0-1-1,0 1 0,1-1 1,-1 1-1,0-1 0,0 0 1,1 0-1,-1 0 0,0 1 0,1-1 1,-1 0-1,0-1 0,1 1 1,-1 0-1,0 0 0,0 0 1,1-1-1,-1 1 0,0-1 1,0 1-1,0-1 0,1 1 1,-1-1-1,0 0 0,1-1 0,4-2-47,0-2 0,0 1 0,0-1 0,-1 0 0,0 0-1,0 0 1,7-13 0,22-54-329,-20 40 135,13-22-106,2 0 0,47-65 0,15-23 17,-76 115 293,-1 0 0,-2-1-1,11-41 1,-22 69 34,8-29-24,-2 0 0,-1 0 0,5-59 0,-11 86 31,0 0-3,0 1 1,0 0-1,0 0 1,0-1 0,-1 1-1,1 0 1,-1-3 0,1 5-8,-1-1 1,1 1 0,0 0-1,0 0 1,0 0 0,0 0-1,0-1 1,0 1 0,-1 0-1,1 0 1,0 0 0,0 0-1,0 0 1,0 0-1,-1-1 1,1 1 0,0 0-1,0 0 1,0 0 0,0 0-1,-1 0 1,1 0 0,0 0-1,0 0 1,0 0 0,-1 0-1,1 0 1,0 0 0,0 0-1,0 0 1,-1 0 0,1 0-1,-11 8-139,0 5 146,1 0 1,1 0-1,0 0 1,-11 24-1,0 1 75,0-2 50,1 2 0,2 0 0,2 1 0,2 0 0,1 1 0,2 1 0,2 0 1,1 0-1,-1 62 0,8-83-67,-1 89 203,1-93-177,2 0 0,0 0 0,1 0-1,7 23 1,-9-35-63,0-1 1,1 1-1,-1-1 0,1 1 0,0-1 1,0 1-1,0-1 0,1 0 0,-1 0 1,1 0-1,0 0 0,-1-1 0,1 1 1,0-1-1,1 1 0,-1-1 0,0 0 0,7 3 1,-6-4 0,1 0-1,-1 0 1,0-1 0,0 1 0,1-1 0,-1 0-1,0 0 1,0 0 0,1-1 0,-1 1 0,0-1 0,0 0-1,0 0 1,0-1 0,0 1 0,0-1 0,5-2-1,0-2-66,1 0-1,-1-1 1,0 0-1,0 0 1,8-10-1,38-46-234,-43 47 196,49-62-145,31-36 155,-17 23-54,-57 75-51,-18 15 170,1 1 0,-1 0 0,0 0 0,1-1 1,-1 1-1,0 0 0,1 0 0,-1 0 1,1 0-1,-1 0 0,0-1 0,1 1 0,-1 0 1,1 0-1,-1 0 0,0 0 0,1 0 1,-1 0-1,0 0 0,1 1 0,-1-1 0,1 0 1,-1 0-1,0 0 0,1 0 0,-1 0 1,0 0-1,1 1 0,-1-1 0,0 0 0,1 0 1,-1 1-1,0-1 0,1 0 0,-1 0 1,0 1-1,0-1 0,1 0 0,-1 1 0,0-1 1,0 0-1,0 1 0,0-1 0,1 1 0,-1-1 1,0 0-1,0 1 0,0-1 0,0 1 1,0-1-1,0 0 0,0 1 0,0 0 0,2 15 32,-1 0-1,-1 0 0,-2 19 0,1-13-8,-3 62 235,-30 159-1,33-236-176,-1-1 1,0 0-1,0 0 0,0 0 0,-6 10 1,8-15-86,-1 0 1,0 0 0,1 0-1,-1 0 1,0 0 0,1 0-1,-1-1 1,0 1 0,0 0-1,0 0 1,0-1 0,0 1-1,0-1 1,0 1 0,0-1 0,0 1-1,0-1 1,0 0 0,0 1-1,0-1 1,0 0 0,0 0-1,0 0 1,0 0 0,-1 0-1,1 0 1,0 0 0,0 0-1,0 0 1,0 0 0,0-1-1,0 1 1,0 0 0,0-1-1,0 1 1,0-1 0,0 1-1,0-1 1,-1-1 0,-3-1-61,2 0 0,-1-1-1,0 1 1,1-1 0,-1 0 0,1 0 0,0 0 0,0 0 0,1-1 0,-1 1 0,1-1-1,-2-7 1,-3-9-178,-7-35-1,13 49 213,-7-42-238,1 0 0,2-78 0,5 127 254,-1-1 1,1 0 0,0 0 0,0 1-1,0-1 1,0 0 0,0 1 0,1-1-1,-1 0 1,0 1 0,0-1 0,0 0-1,0 1 1,1-1 0,-1 0 0,0 1-1,1-1 1,-1 1 0,0-1 0,1 0-1,-1 1 1,2-2 0,-2 2 18,1 0 0,-1 0 1,1 0-1,-1 0 0,1 1 1,0-1-1,-1 0 0,1 0 0,-1 0 1,1 0-1,-1 0 0,1 1 0,-1-1 1,1 0-1,-1 1 0,1-1 0,-1 0 1,1 1-1,-1-1 0,0 0 0,1 1 1,3 3 74,0 1-1,0-1 1,-1 1 0,4 6 0,-1 2 18,0 0 0,4 18-1,6 12 58,49 84 501,-59-117-557,-4-5-48,1-1 1,0 1 0,0-1-1,1 0 1,-1 0-1,1 0 1,8 6 0,-11-9-37,0 0 0,0 0 0,0-1 0,1 1 0,-1 0 0,0-1 0,1 1 0,-1-1 0,1 1 1,-1-1-1,0 1 0,1-1 0,-1 0 0,1 0 0,-1 0 0,1 0 0,-1 0 0,1 0 0,-1 0 0,1 0 0,-1-1 1,1 1-1,-1-1 0,0 1 0,1-1 0,-1 1 0,0-1 0,1 0 0,-1 1 0,0-1 0,0 0 0,2-2 0,5-5 1,-1-1-1,-1 0 0,1 0 0,-1-1 1,-1 0-1,5-11 0,-2 5-52,21-43-61,-7 13 58,2 1-1,51-72 1,-23 54-100,-56 69 153,0 1 0,1 0 0,0 0 0,0 0 0,-3 14 0,-10 51 213,10-44-61,2-10-115,1 0-1,0 0 0,1 0 1,2 0-1,-1 1 0,2-1 1,1 0-1,0 0 0,1 0 1,1 0-1,10 29 0,-12-43-35,-1 0 0,1 0 0,0-1 0,0 1 0,0-1 0,0 0 0,1 0-1,-1 1 1,1-1 0,0-1 0,0 1 0,0 0 0,0-1 0,0 0 0,1 1-1,-1-1 1,1-1 0,-1 1 0,1 0 0,0-1 0,0 0 0,0 0 0,0 0-1,0 0 1,0-1 0,5 1 0,-2-2-49,1 1 1,0-2-1,0 1 0,-1-1 0,1 0 1,-1-1-1,1 0 0,-1 0 0,0-1 1,0 0-1,-1 0 0,1 0 0,-1-1 1,8-6-1,5-8-126,0-1-1,29-37 1,-35 41 168,-1 1-61,-1 0 0,0-1 0,14-27-1,-54 89 27,18-24 10,-10 29-1,17-41 67,1 1 0,0-1 0,1 0 0,1 1 0,-1 15 0,2-22-22,0-1 0,0 1 0,1 0-1,0-1 1,-1 1 0,1-1 0,1 0 0,-1 1 0,0-1-1,1 0 1,0 1 0,0-1 0,0 0 0,2 3 0,-2-4-9,0 0 1,0-1-1,0 1 1,0 0 0,0-1-1,0 1 1,0-1-1,1 1 1,-1-1 0,0 0-1,1 0 1,-1 0 0,1-1-1,-1 1 1,1-1-1,0 1 1,-1-1 0,1 0-1,0 0 1,2 0-1,-2 0-20,0-1 0,0 0 0,0 0 0,-1 0 0,1-1 0,0 1 0,-1 0 0,1-1 0,-1 0 0,1 1 0,-1-1 0,0 0 0,0-1 0,0 1 0,0 0-1,0 0 1,0-1 0,-1 1 0,1-1 0,1-3 0,3-7-114,0 0 0,7-27-1,-8 16 20,0-1-1,-2 1 0,0-33 0,0 13 109,-3 35-57,1 0-1,-1 0 1,-1-1-1,0 1 1,0 0 0,-3-10-1,3 16 34,0 0 0,0 0 0,0 0 1,-1 0-1,1 0 0,-1 0 0,0 0 0,0 0 0,1 1 0,-2-1 0,1 1 0,0-1 0,-1 1 0,1 0 1,-1 0-1,1 0 0,-1 0 0,0 1 0,0-1 0,-3-1 0,-1 2 85,1-1-1,0 1 1,0 1 0,0-1 0,-9 1-1,14 0 35,3 1 49,5 1-79,1 0-1,0-1 1,0 0 0,0 0 0,0-1-1,0 0 1,14-2 0,3 1 24,-18 1-69,0 0 0,1 1-1,-1-1 1,0 1 0,0 0-1,13 5 1,-18-5-14,1 0-1,-1 0 0,0 1 1,0-1-1,1 1 1,-1 0-1,0 0 1,0-1-1,-1 1 1,1 0-1,0 1 1,-1-1-1,1 0 0,-1 0 1,1 1-1,-1-1 1,0 1-1,0-1 1,-1 1-1,1-1 1,0 4-1,4 23 126,-2 0 1,-1 0-1,-1 0 0,-4 42 0,0 8 350,15-88-385,42-57-479,-34 41 293,31-32 1,-49 55 84,17-16 3,1 1 0,26-19 0,-41 33 29,1-1-1,-1 1 1,0 0-1,1 1 1,0-1-1,-1 1 1,1 0-1,0 1 1,0-1-1,0 1 1,0 0-1,0 1 1,0-1-1,1 1 1,8 1-1,-10 1 6,0-1 0,0 1-1,-1 0 1,1 1 0,0-1 0,-1 1-1,0-1 1,1 2 0,-1-1 0,0 0-1,-1 1 1,1-1 0,5 9 0,1 0 4,-2 1 1,1 1-1,7 17 1,1 6-333,18 57-1,-30-76-1693,4 22 0,-9-39 1613,0 1 0,1 0 0,-1 0 0,0-1 0,-1 1 0,1 0 1,0 0-1,0 0 0,-1-1 0,1 1 0,-1 0 0,1-1 1,-1 1-1,0 0 0,0-1 0,0 1 0,0-1 0,0 1 0,0-1 1,0 0-1,0 1 0,0-1 0,-1 0 0,1 0 0,-1 0 0,1 0 1,-1 0-1,1 0 0,-3 1 0,0 0-270,0-1-1,-1 1 1,1-1 0,-1 0-1,1 0 1,0 0-1,-1-1 1,1 0 0,-1 0-1,-6 0 1,-27-8-3855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15.018"/>
    </inkml:context>
    <inkml:brush xml:id="br0">
      <inkml:brushProperty name="width" value="0.05" units="cm"/>
      <inkml:brushProperty name="height" value="0.05" units="cm"/>
    </inkml:brush>
  </inkml:definitions>
  <inkml:trace contextRef="#ctx0" brushRef="#br0">109 34 12544,'-77'-25'4639,"59"22"-3583,4 3-320,14-5-1536,9 5-1919,5 5-481,11 2 1792,8 19-4704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22.047"/>
    </inkml:context>
    <inkml:brush xml:id="br0">
      <inkml:brushProperty name="width" value="0.05" units="cm"/>
      <inkml:brushProperty name="height" value="0.05" units="cm"/>
    </inkml:brush>
  </inkml:definitions>
  <inkml:trace contextRef="#ctx0" brushRef="#br0">4 669 3808,'-4'13'13295,"6"-15"-13018,-1 0-1,0-1 0,1 1 0,-1-1 0,0 0 0,0 1 0,-1-1 0,1 0 0,0-5 0,2-3 99,14-49 510,13-40-228,-13 59-466,1 1 1,2 1 0,43-64 0,-48 83-152,0 1 0,2 1 1,0 0-1,1 1 1,0 1-1,2 0 0,0 2 1,28-16-1,-46 29-30,10-6 120,0 0-1,1 2 0,0-1 1,24-6-1,-34 12-107,0-1 0,0 0 0,-1 1 0,1 0 0,0 0 0,0 0 0,0 0 0,0 0 0,0 0 0,0 1 0,0 0 0,0-1 0,-1 1 0,1 0 0,0 0 0,0 1 0,-1-1 0,1 0 0,-1 1 0,1 0 0,-1 0 0,0-1 0,0 1 0,0 1 1,0-1-1,0 0 0,0 0 0,0 1 0,1 2 0,-1 0 25,0-1 0,0 1 1,0 0-1,-1 0 0,0 0 1,0 0-1,1 7 0,-1 38 155,-1-40-137,0 23 138,-2 1-1,-2-1 1,-10 47 0,12-70-9,2-10-187,0 0 1,0 0-1,0 0 0,0 0 1,0 0-1,0 0 1,0 0-1,0 0 1,0 0-1,0 0 0,0 0 1,0 0-1,0 0 1,1 0-1,-1 0 1,0 0-1,0 0 0,0 0 1,0 0-1,0 0 1,0 0-1,0 0 1,0 0-1,0 0 0,0 0 1,0 0-1,0 0 1,0 0-1,0 0 1,0 0-1,0 0 1,0 0-1,0 0 0,0 0 1,0 0-1,0 0 1,0 0-1,7-22 375,0-6-365,1-1 1,2 1-1,20-43 0,-23 57 2,1 0-1,1 0 0,0 1 1,0 0-1,2 1 1,-1 0-1,2 0 0,18-14 1,-26 23-17,0 0 1,0 1-1,0-1 1,0 1-1,0 0 1,0 0-1,1 1 1,-1 0-1,0-1 1,6 1-1,-8 0-2,-1 1-1,1 0 1,0 0 0,0 1-1,0-1 1,-1 0-1,1 1 1,0-1 0,0 1-1,-1-1 1,1 1-1,0 0 1,-1-1 0,1 1-1,-1 0 1,1 0 0,-1 0-1,0 1 1,1-1-1,-1 0 1,0 0 0,0 1-1,0-1 1,0 1-1,0-1 1,0 1 0,0-1-1,1 4 1,2 8-9,0 0 0,-1 0 0,0 1 0,-1-1 0,-1 1 1,0 19-1,1-5 71,-2 34 66,-1-38-61,3 29-1,-2-52-58,0 0 0,0 0 1,0-1-1,1 1 0,-1 0 0,0-1 0,0 1 0,0 0 0,1-1 1,-1 1-1,0 0 0,1-1 0,-1 1 0,1 0 0,-1-1 1,1 1-1,-1 0-4,1-1 0,-1 0 0,0 0 0,1 0 0,-1 0 1,0 0-1,1 0 0,-1 0 0,0 0 0,1 0 0,-1 0 1,0 0-1,1 0 0,-1 0 0,0 0 0,1 0 0,-1 0 0,0 0 1,1 0-1,-1 0 0,0 0 0,1 0 0,-1-1 0,3-1 2,0 0 0,-1 0 0,1 0-1,-1 0 1,4-4 0,-4 3-34,59-64 199,-36 37-177,3 1 1,59-51 0,-57 58-126,1 1-1,49-26 1,-77 46 128,-1 0 0,0 0 1,0 0-1,1 1 0,-1-1 1,1 0-1,-1 1 0,0 0 1,1-1-1,-1 1 0,5 0 1,-6 1-4,0-1 1,0 0-1,0 1 1,0-1-1,0 1 0,0-1 1,0 1-1,0 0 1,0-1-1,0 1 1,0 0-1,0 0 1,0-1-1,0 1 1,-1 0-1,1 0 0,0 0 1,-1 0-1,1 0 1,-1 0-1,1 0 1,-1 0-1,1 0 1,-1 1-1,1 0 1,1 12 39,0-1 0,-1 1 1,0-1-1,-1 1 1,-1 0-1,-2 19 0,0-2 24,-1 141 262,3-168-275,3 14-53,-2-17 11,0-1 0,0 1 0,0-1 0,0 1 0,1-1 0,-1 1 1,0-1-1,1 1 0,-1-1 0,0 1 0,1-1 0,-1 1 0,0-1 0,1 0 1,-1 1-1,1-1 0,-1 0 0,1 1 0,-1-1 0,0 0 0,1 0 0,0 1 1,-1-1-1,1 0 0,-1 0 0,1 0 0,-1 0 0,1 0 0,-1 0 0,2 0 0,0 0 6,0 0-1,1 0 0,-1-1 0,0 1 1,0-1-1,0 0 0,1 0 0,-1 0 1,0 0-1,0 0 0,0 0 0,0 0 1,-1-1-1,1 1 0,2-3 0,22-27-102,-21 25 131,19-24-22,0 2 0,3 0 0,0 2 0,32-23 0,162-104 1,-207 142-49,-14 11 30,0 0 0,0 0 1,0-1-1,0 1 0,0 0 1,0 0-1,0 0 0,0 0 1,0 0-1,0 0 0,0 0 1,0-1-1,0 1 0,0 0 1,0 0-1,0 0 1,-1 0-1,1 0 0,0 0 1,0 0-1,0 0 0,0 0 1,0 0-1,0 0 0,0 0 1,-1-1-1,1 1 0,0 0 1,0 0-1,0 0 0,0 0 1,0 0-1,0 0 0,0 0 1,-1 0-1,1 0 0,0 0 1,0 0-1,0 0 0,0 0 1,0 0-1,0 1 0,-1-1 1,1 0-1,0 0 0,0 0 1,0 0-1,0 0 0,0 0 1,0 0-1,0 0 0,0 0 1,0 0-1,-1 0 0,1 1 1,-6 0-39,1 1-1,-1 0 1,-8 5 0,-1 3 14,1 0 1,0 1-1,1 1 1,0 0-1,1 1 0,0 0 1,1 1-1,-15 24 0,8-7 62,1 1 1,2 1-1,1 0 0,-17 68 0,26-85 35,1 1 1,-2 31-1,5-41-50,1-1 1,0 1 0,0-1-1,1 1 1,0-1-1,0 1 1,1-1 0,-1 0-1,1 0 1,4 8-1,-6-14-15,1 1 0,-1 0-1,1 0 1,-1 0 0,1 0-1,0-1 1,-1 1 0,1 0-1,0 0 1,0-1 0,-1 1-1,1-1 1,0 1 0,0-1-1,0 1 1,0-1 0,0 1-1,0-1 1,0 0 0,-1 0-1,1 1 1,0-1 0,0 0-1,0 0 1,0 0 0,0 0-1,2 0 1,0-1 9,0 1 0,1-1 0,-1 0 0,0 0 0,6-3 0,-6 2 1,0 1-5,1-1-1,-1 0 1,0 0 0,0 0 0,0 0-1,0-1 1,0 0 0,-1 1 0,1-1-1,-1 0 1,0 0 0,0 0 0,4-6-1,0-1 9,16-28-14,-2-1-1,-2-1 1,16-50-1,26-56-182,-53 131 101,-5 10 13,1-1 0,-1 0-1,2 1 1,-1 0 0,6-8 0,-9 13 62,1 0 0,-1 0 0,0 0 1,1-1-1,-1 1 0,0 0 0,1 0 1,-1 0-1,0 0 0,1 0 0,-1 0 0,1 0 1,-1 0-1,0 0 0,1 0 0,-1 0 1,0 0-1,1 0 0,-1 0 0,0 0 0,1 0 1,-1 0-1,1 0 0,-1 0 0,0 0 1,1 1-1,-1-1 0,0 0 0,0 0 0,1 0 1,-1 1-1,0-1 0,1 0 0,-1 1 1,0-1-1,0 0 0,0 0 0,1 1 0,-1-1 1,0 0-1,0 1 0,0-1 0,1 1 1,8 18 29,-9-18-28,22 53-27,-5-10 7,29 53 1,-42-89 51,1-1 0,0 1 0,0-1 0,0-1 1,13 13-1,-17-18-15,0 0 0,0 0 0,1 0 0,-1 0 0,0 0 0,1-1 0,-1 1 0,1 0 0,-1-1 0,1 1 0,-1-1 0,1 1 0,0-1 0,-1 0 0,1 0 0,-1 0 0,1 1 0,0-2 0,-1 1 0,1 0-1,0 0 1,-1 0 0,1-1 0,-1 1 0,1-1 0,-1 1 0,1-1 0,-1 0 0,1 0 0,-1 1 0,0-1 0,1 0 0,-1 0 0,0 0 0,0 0 0,1-1 0,-1 1 0,1-3 0,9-10 40,-1-2 1,-1 1-1,-1-1 0,0-1 1,9-28-1,7-14-159,-11 29 124,1 2 0,24-35 1,-37 61-39,1 1 0,-1-1 1,0 1-1,1 0 1,-1 0-1,1-1 0,-1 1 1,1 0-1,-1 0 0,1 1 1,2-2-1,-4 2 10,1 0-1,0-1 1,-1 1 0,1 0-1,0 0 1,0 0 0,-1 0 0,1 0-1,0 0 1,0 0 0,-1 0-1,1 0 1,0 0 0,-1 0-1,1 0 1,0 0 0,0 1 0,-1-1-1,1 0 1,0 1 0,-1-1-1,1 0 1,-1 1 0,1-1-1,0 1 1,-1-1 0,1 1 0,-1-1-1,1 1 1,-1-1 0,0 1-1,1-1 1,0 2 0,3 6 11,-1 0 0,0 0 0,0 1 0,0-1 0,-1 1 0,0 0 1,-1-1-1,1 16 0,-2 9 82,-3 33 0,-1-17 30,4-28-45,-2 0 0,0 0 0,-2 0 0,0 0-1,-2-1 1,-14 39 0,19-58-71,1 0 1,-1 0-1,1 1 0,-1-1 0,0 0 0,1 0 1,-1 0-1,0 0 0,0 0 0,0 0 0,0 0 0,0 0 1,0 0-1,0-1 0,0 1 0,-1 0 0,1-1 1,0 1-1,0-1 0,-1 1 0,-1 0 0,1-1-2,0 0 0,0 0-1,0 0 1,0-1 0,0 1-1,0 0 1,0-1-1,0 0 1,1 1 0,-1-1-1,0 0 1,0 0-1,-2-2 1,-1 0 3,0-1 1,1 1-1,0-1 0,-1-1 1,2 1-1,-1 0 0,0-1 0,1 0 1,-4-7-1,-19-36-118,24 42 14,3 5-14,9 10-94,9 8 188,-16-16 45,1 0 0,0 1-1,1-1 1,-1-1 0,0 1-1,0-1 1,0 1 0,0-1-1,1 0 1,-1-1 0,0 1-1,0-1 1,0 0-1,0 0 1,0 0 0,0 0-1,4-2 1,9-5 70,1-1-1,22-14 1,-28 15-31,135-98 52,-111 79-162,36-29 177,74-73 0,-84 69-427,-60 58 268,1 0-89,2 6-1,-2 1 112,-1-1 0,1 1 0,-1 0 1,0 0-1,0 0 0,-1 0 0,1 0 0,-1 0 0,0 0 0,-1 1 1,1 9-1,-1-10 3,3 60 109,-2-1 0,-11 84 0,-5-43 9,14-102-104,1 0-1,-1 0 0,0 0 1,0 0-1,0 0 0,0 0 1,0 0-1,-1-1 0,1 1 0,-1 0 1,1-1-1,-1 1 0,0-1 1,0 1-1,-1-1 0,1 0 1,0 0-1,-1 0 0,1 0 0,-1 0 1,0-1-1,1 1 0,-1-1 1,0 0-1,0 0 0,0 0 1,0 0-1,0 0 0,0-1 0,0 1 1,0-1-1,-1 0 0,1 0 1,0 0-1,0 0 0,0 0 0,-5-2 1,-4-2 25,1-1 0,0-1 0,0 1 0,-17-13 0,7 2-19,1-1-1,-26-27 1,37 35-2,90 63 447,-46-34-354,0-1 0,48 17 0,-53-23-73,-21-9-297,0-1 0,0-1 0,0 0 1,1 0-1,-1 0 0,0-1 0,18-1 1,-13 0-2824,1-2 0,18-3 1,-28 4 1851,0-1 1,0 0-1,0 1 1,0-2-1,0 1 1,-1 0-1,1-1 1,7-6-1,16-12-3457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25.868"/>
    </inkml:context>
    <inkml:brush xml:id="br0">
      <inkml:brushProperty name="width" value="0.05" units="cm"/>
      <inkml:brushProperty name="height" value="0.05" units="cm"/>
    </inkml:brush>
  </inkml:definitions>
  <inkml:trace contextRef="#ctx0" brushRef="#br0">10 909 3552,'-9'9'13301,"19"-30"-9440,-1-3-3347,1 0-1,15-26 1,-9 20-386,13-27 318,56-80 0,-65 109-308,2 0 1,1 1-1,1 2 1,38-31-1,-46 42-13,3-1 30,1 0 1,29-17 0,-45 29-118,1 1-13,-1-1 0,0 1-1,1 0 1,-1 0 0,8-1 0,-11 3-20,-1 0 1,1-1-1,0 1 0,0 0 0,-1 0 0,1 0 1,0 1-1,-1-1 0,1 0 0,0 0 0,-1 0 1,1 0-1,0 1 0,-1-1 0,1 0 1,0 0-1,-1 1 0,2 0 0,-2 0 4,1-1 0,0 1 0,-1 0 0,1 0 0,-1 0 0,1 0 0,-1 0 0,0 0 0,1-1 0,-1 1 0,0 0 0,0 0 0,0 0 0,1 0 0,-1 0 0,0 0 0,-1 2 0,0 23 84,-2 1-1,-2 0 1,-13 46-1,11-46-88,-5 18 401,-20 52 0,30-92-285,6-15-82,2-1-4,5-12 31,19-36 74,37-57-1,-55 98-204,1 1-1,0 1 0,1 0 0,1 1 1,1 0-1,0 1 0,26-17 0,-39 28 30,0 1 58,-1 1 0,1-1 0,0 0 0,0 1 0,0 0 0,0-1-1,6 0 1,-8 2-13,-1 0-1,1 0 0,-1 0 1,1 0-1,0 0 0,-1 0 1,1 0-1,0 0 0,-1 0 0,1 1 1,0-1-1,-1 0 0,1 0 1,-1 1-1,1-1 0,-1 0 1,2 2-1,-1-1-14,0 0 1,0 0 0,0 0-1,-1 1 1,1-1 0,0 0 0,-1 1-1,1-1 1,-1 0 0,2 4-1,2 19-2,-1 1-1,-1-1 0,-1 36 1,-1-52 5,0 20 59,2 81 116,-1-87-138,2-1 0,0 0-1,8 22 1,-10-38-20,0-1 0,1 1 0,0-1 0,0 0 0,0 0 0,1 0 0,5 8 0,-6-10 2,0-1-1,-1 1 1,1 0-1,0-1 1,0 1-1,1-1 1,-1 0-1,0 1 1,0-1-1,1 0 1,-1 0-1,0-1 0,1 1 1,-1 0-1,6 0 1,0-1-3,1 0 0,0-1 0,0 0 0,-1 0 0,1 0 0,-1-1 0,1-1 1,11-4-1,4-4 13,32-18 1,-25 10-21,0-1-1,-1-1 1,-1-2 0,-1 0 0,-1-2 0,-2-2-1,0 0 1,-2-1 0,26-40 0,-45 62-18,0-1 0,-1 0 0,1 0 1,-1 0-1,-1-1 0,0 1 0,0-1 0,0 0 1,1-11-1,-3 17 0,0 1 0,0 0 1,0-1-1,-1 1 0,1 0 0,0-1 1,0 1-1,-1 0 0,1-1 1,-1 1-1,1 0 0,-1 0 0,0-1 1,1 1-1,-1 0 0,0 0 0,0 0 1,0 0-1,0 0 0,-1-2 0,0 2-5,0 0-1,0 0 0,0 0 0,0 1 0,0-1 1,-1 0-1,1 1 0,0-1 0,0 1 0,0 0 1,-4 0-1,-3 0-2,0 1 0,0 0 0,1 1 0,-1 0 0,-13 5 0,12-3 11,0 1 0,-1 0 0,2 0 0,-1 1-1,1 1 1,0-1 0,0 2 0,1-1 0,0 1 0,0 0 0,0 1-1,2 0 1,-10 13 0,10-11 23,0 0 1,1 0-1,0 1 1,1-1-1,0 1 0,1 0 1,0 0-1,1 0 1,0 1-1,1-1 0,0 1 1,2 13-1,0-19-4,0 0 0,0 0-1,1-1 1,0 1 0,1 0-1,-1-1 1,1 0 0,0 1-1,1-1 1,0 0 0,0-1-1,0 1 1,0-1 0,1 0-1,0 0 1,0 0 0,8 6-1,-5-6 0,1 1 0,-1-1 0,1 0 0,0 0 0,0-1 0,0-1-1,1 1 1,-1-2 0,1 1 0,0-1 0,17 1 0,-15-2 34,0-1-1,0-1 1,0 0 0,0-1 0,0 0 0,0-1-1,-1 0 1,1 0 0,-1-1 0,0-1-1,17-9 1,31-21 0,-2-2-1,-1-3 0,69-63 0,-112 90 14,22-27 0,-30 33-54,0 1-1,-1-1 0,0 0 1,0 0-1,-1-1 0,4-11 0,-6 17-17,0 0-1,-1-1 0,1 1 0,-1-1 0,0 0 0,0 1 1,0-1-1,0 1 0,-1-1 0,1 1 0,0-1 0,-1 1 1,0-1-1,0 1 0,0 0 0,0-1 0,0 1 0,0 0 0,0 0 1,-1 0-1,1 0 0,-1 0 0,1 0 0,-1 0 0,0 0 1,0 0-1,0 1 0,0-1 0,0 1 0,-3-2 0,1 1 8,0 0-1,0 0 1,-1 1 0,1-1-1,0 1 1,0 0-1,-1 1 1,1-1-1,0 1 1,-1-1-1,1 1 1,-1 1-1,1-1 1,0 0 0,-1 1-1,1 0 1,-5 2-1,1 0-4,1 1 0,0 0-1,0 0 1,0 0 0,0 1 0,1 0-1,-1 1 1,1-1 0,1 1 0,-1 0-1,1 1 1,0-1 0,1 1 0,-1 0-1,1 0 1,1 1 0,-5 12 0,4-9 32,0 1 1,1-1-1,1 1 1,0 0-1,0 0 1,1-1-1,1 1 1,0 0 0,0 0-1,1 0 1,4 17-1,-3-23-4,0-1 0,0 1-1,0 0 1,0-1 0,1 1-1,0-1 1,1 0 0,-1 0-1,1 0 1,0 0 0,0 0 0,0-1-1,0 0 1,1 0 0,0 0-1,0-1 1,0 1 0,0-1-1,9 3 1,-5-2 1,1-1-1,-1 0 1,1 0-1,0-1 1,0-1-1,-1 1 1,1-2-1,0 1 1,0-2-1,0 1 1,14-3-1,0-2 3,-2-1 0,1-1 0,-1-1 0,0 0 1,25-15-1,99-66-18,-24 12 3,-59 42-1,101-41 0,-152 71-6,6-2 17,-14 6-50,-7 2-60,-12 7 72,0 0-1,0 1 1,1 1 0,0 0-1,0 1 1,1 0 0,1 1 0,-16 20-1,7-6 47,1 1 0,2 2-1,-22 42 1,22-37-54,-11 23-17,26-51 70,1 0 0,0 1-1,0 0 1,1-1 0,0 1 0,-1 13 0,2-19-13,0-1 1,0 1-1,0-1 1,0 0 0,0 1-1,0-1 1,0 1 0,0-1-1,0 0 1,0 1-1,0-1 1,0 0 0,0 1-1,0-1 1,0 1 0,1-1-1,-1 0 1,0 1-1,0-1 1,0 0 0,1 1-1,-1-1 1,0 0 0,0 0-1,1 1 1,-1-1-1,0 0 1,1 0 0,-1 1-1,0-1 1,1 0 0,0 0-1,0 0 0,0 0 0,0 0 0,-1 0 0,1 0 0,0-1 0,0 1 1,0 0-1,0-1 0,-1 1 0,1 0 0,0-1 0,1 0 0,25-23 5,-24 22-5,16-20 14,0 0 0,-2-1 0,21-36 1,-13 21-60,89-122-103,-111 155 143,23-30 25,7-8 114,39-68 0,-58 85-113,-2-1-1,-1 0 0,15-55 1,-22 68-64,-4 14 38,0 0-1,0 0 0,0-1 0,0 1 1,0 0-1,0 0 0,0 0 0,0 0 1,0-1-1,0 1 0,0 0 0,0 0 1,0 0-1,0-1 0,-1 1 0,1 0 1,0 0-1,0 0 0,0 0 0,0-1 0,0 1 1,0 0-1,0 0 0,0 0 0,-1 0 1,1 0-1,0 0 0,0-1 0,0 1 1,0 0-1,0 0 0,-1 0 0,1 0 1,0 0-1,0 0 0,0 0 0,-1 0 1,1 0-1,0 0 0,0 0 0,0 0 0,-2 1-13,1 0-1,0 0 0,0 0 0,0 1 0,0-1 0,0 0 0,0 1 0,0-1 0,-1 3 0,-5 8-6,-19 29 137,-40 84 0,54-99-58,2 1 0,1 0 0,2 1 0,-9 50 0,6 69 246,10-71-149,0-72-152,0 0 0,0-1 0,1 1 0,-1-1 0,1 1 0,0 0 0,0-1 0,0 0 0,0 1 0,1-1-1,-1 0 1,1 1 0,0-1 0,0 0 0,0 0 0,3 3 0,-2-3 4,1-1-1,-1 1 1,1 0-1,0-1 1,-1 0-1,1 0 1,0 0-1,1 0 0,-1 0 1,0-1-1,7 2 1,4-1 48,0-1 0,0 0 0,0-1-1,0-1 1,0 0 0,25-5 0,-30 3-53,-1 0 0,0 0 1,-1 0-1,1-1 0,-1 0 0,1-1 0,-1 0 0,-1 0 0,1-1 0,-1 0 1,0 0-1,13-15 0,-5 2-13,0-1 0,-1-1 0,20-38 0,-30 51 20,0-1-1,-1 0 0,0 0 1,0-1-1,0 1 1,-2 0-1,1-1 1,-1 0-1,0 1 1,-1-1-1,-1-13 0,1 22-18,0-1 0,0 1 0,-1 0 0,1 0 0,0 0 0,-1 0 0,1-1 0,-1 1 0,1 0 0,-1 0 0,0 0 0,1 0 0,-1 0 0,0 0 0,0 0 0,0 0 0,1 1 0,-1-1 0,0 0 0,0 0-1,-2 0 1,2 0 3,0 1-1,0 0 0,1 0 1,-1 0-1,0 0 0,0 0 1,0 0-1,1 0 0,-1 0 1,0 0-1,0 1 0,0-1 1,1 0-1,-1 0 0,0 1 1,0-1-1,1 0 0,-1 1 1,0-1-1,1 1 0,-1-1 1,0 1-1,1-1 0,-1 1 1,1-1-1,-1 1 0,1 0 1,-1-1-1,1 1 0,-1 1 1,-5 8-9,0 1 0,1-1 0,0 1 0,1 0 0,1 0-1,-1 1 1,2-1 0,-2 13 0,2-4 39,0 0 0,2 0 0,4 38-1,-3-51-5,0 0 0,1 0 0,-1 0 0,2 0 0,-1 0 0,1-1 0,-1 1 0,7 9 0,-7-14-16,0 1 0,0-1-1,0 1 1,0-1 0,1 0 0,-1 0 0,0 0 0,1 0-1,0 0 1,-1 0 0,1-1 0,0 1 0,0-1 0,0 0-1,0 0 1,0 0 0,0 0 0,0 0 0,1-1-1,-1 0 1,4 1 0,6-2 20,0 0-1,-1-1 0,1-1 1,-1 1-1,19-8 1,59-30 37,-9-4 6,105-79 0,-114 66-336,-87 62 102,-11 12 108,0 1 1,1 2-1,-30 30 1,43-38 24,-83 81-72,77-73 114,1 0-1,1 1 1,-14 24-1,28-41 18,-18 35 86,19-37-113,0 0 0,1 0 1,-1 0-1,1-1 0,-1 1 0,1 0 0,0 0 0,-1 0 0,1 0 1,0 0-1,0 0 0,1 0 0,-1-1 0,0 1 0,1 0 0,-1 0 1,1 0-1,0 2 0,0-3 11,1 1 0,-1-1 1,0 0-1,1 0 0,-1 0 1,1 0-1,-1 0 0,1 0 0,-1 0 1,1-1-1,0 1 0,-1 0 1,1-1-1,0 1 0,-1-1 1,1 0-1,0 0 0,0 0 0,-1 1 1,1-2-1,0 1 0,0 0 1,2 0-1,5-2 11,1 0 0,16-4 0,-13 1-9,1 0-1,-1 0 0,0-1 0,-1-1 1,0 0-1,0-1 0,0 0 0,-1-1 1,0 0-1,-1-1 0,0 0 0,0-1 1,14-21-1,0-4-62,36-70-1,7-47-84,-44 90 64,-4 1-1,15-82 1,-29 123 98,-1 0 0,-1 0 0,-1 0 1,-1 0-1,-2-28 0,0 44 73,-2 8-56,-1 11-24,-9 29-113,1-4 246,2 0 1,-9 76-1,15-64-237,3-1 0,3 1 0,1-1 1,3 1-1,14 61 0,-16-97-1040,1 0 0,12 27 0,-14-37 389,0 0-1,0 0 1,0 0 0,0 0-1,1-1 1,0 1-1,0-1 1,0 0-1,0-1 1,1 1 0,5 3-1,-7-6 134,-1 1 0,1-1-1,0 0 1,0 0-1,0 0 1,-1 0 0,1-1-1,5 1 1,-4 0 153,0-2-1,1 1 0,-1 0 1,0-1-1,0 0 1,1 0-1,-1 0 1,7-3-1,1-2-1387,23-14-1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27.085"/>
    </inkml:context>
    <inkml:brush xml:id="br0">
      <inkml:brushProperty name="width" value="0.05" units="cm"/>
      <inkml:brushProperty name="height" value="0.05" units="cm"/>
    </inkml:brush>
  </inkml:definitions>
  <inkml:trace contextRef="#ctx0" brushRef="#br0">23 1030 5472,'-23'4'6298,"43"-23"-1471,37-55-2405,-28 35-1660,43-44 0,-11 22-77,54-56 268,-85 80-752,-1 0 1,-3-2-1,-1-1 1,20-45 0,35-96 416,-21 42 108,-55 131-571,0 0 0,-1-1 1,0 1-1,0-1 0,-1 0 1,0 1-1,1-14 0,-3 22-154,0 0-1,0 0 0,0 0 1,0 0-1,-1 0 1,1 0-1,0 0 0,0 0 1,0 0-1,0 0 1,0 0-1,0 0 0,0 0 1,0 0-1,0 0 0,0 0 1,0 0-1,0 0 1,0 0-1,0 0 0,0 0 1,0 0-1,0 0 1,0 0-1,-1 0 0,1 0 1,0 0-1,0 0 1,0 0-1,0 0 0,0 0 1,0 0-1,0 0 1,0 0-1,0 0 0,0 0 1,0 0-1,0 0 1,0 0-1,0 0 0,0 0 1,0 0-1,0 0 0,0 0 1,0-1-1,0 1 1,0 0-1,0 0 0,0 0 1,0 0-1,0 0 1,0 0-1,0 0 0,0 0 1,0 0-1,0 0 1,0 0-1,0 0 0,0 0 1,0 0-1,0 0 1,0 0-1,0 0 0,0-1 1,0 1-1,0 0 1,0 0-1,0 0 0,0 0 1,-5 6-29,-5 14-25,-64 228 797,48-153-485,9-38-141,7-27 11,2 0 0,0 1 0,-5 56 0,13-78-79,1-1 0,-1 1 0,2 0 0,-1 0 0,1 0-1,4 10 1,-4-14-9,-1 0-1,1 0 0,1-1 0,-1 1 0,1-1 1,0 1-1,0-1 0,0 0 0,0 0 1,1 0-1,6 5 0,-8-7-24,1-1 1,-1 0-1,1 0 0,-1 0 0,1 0 0,-1-1 1,1 1-1,0-1 0,-1 1 0,1-1 1,0 0-1,-1 0 0,1 0 0,0 0 0,0-1 1,-1 1-1,1-1 0,-1 1 0,1-1 0,0 0 1,2-2-1,7-2 34,0-1 1,-1 0-1,11-9 1,-13 9-29,19-13-131,44-40 0,-60 52-39,-12 7 146,0 0-1,0 0 0,0 0 1,1 0-1,-1 0 0,0 0 0,0 0 1,0 0-1,0 0 0,0 1 1,1-1-1,-1 0 0,0 0 0,0 0 1,0 0-1,0 0 0,0 0 1,0 1-1,0-1 0,0 0 0,1 0 1,-1 0-1,0 0 0,0 0 1,0 1-1,0-1 0,0 0 0,0 0 1,0 0-1,0 0 0,0 0 1,0 1-1,0-1 0,0 0 1,0 0-1,0 0 0,0 0 0,0 1 1,0-1-1,-8 25-110,5-16 103,1-1 28,1-1 0,-1 1 0,1 0 0,1 0 0,-1 13 0,2-17-3,-1 0-1,1 0 1,0 0-1,0-1 0,0 1 1,0 0-1,1-1 0,-1 1 1,1-1-1,0 1 0,0-1 1,0 0-1,4 4 0,-2-3 16,0 1-1,0-1 0,1 0 0,-1 0 0,1-1 0,0 0 0,0 1 0,1-2 1,8 5-1,-12-6-16,1-1 1,0 1-1,0 0 0,0-1 1,0 1-1,0-1 1,0 0-1,0 0 1,0-1-1,0 1 0,0 0 1,0-1-1,0 0 1,0 0-1,0 0 1,0 0-1,-1 0 0,1 0 1,0-1-1,-1 1 1,4-3-1,-3 2-10,-1 0 1,0 0-1,0 0 0,0 0 0,0-1 0,0 1 1,-1 0-1,1-1 0,-1 1 0,1-1 1,-1 0-1,0 1 0,0-1 0,1-4 0,-1 2-11,-1 0 0,1 0 0,-1 0 0,0 0 0,0 0 0,-1 0-1,1 0 1,-2-5 0,-1 0-37,0-1-1,-1 1 1,0 0-1,-1 1 0,0-1 1,0 1-1,-9-12 1,0 6 32,-1-1 26,15 16-10,0 0-1,-1 0 1,1-1 0,0 1 0,0 0 0,-1 0 0,1 0-1,0-1 1,0 1 0,0 0 0,0 0 0,-1-1 0,1 1 0,0 0-1,0 0 1,0-1 0,0 1 0,0 0 0,0-1 0,0 1-1,0 0 1,0 0 0,0-1 0,0 1 0,0 0 0,0-1-1,0 1 1,0 0 0,0 0 0,0-1 0,0 1 0,1-1-1,10 5 148,-5-2-100,16 5 48,0 0 0,0-2 0,0-1 0,33 2 0,94-2-363,-121-4 99,-12 0-436,30 0-2823,-44-1 2606,1 1 0,0 0-1,-1-1 1,1 1 0,-1-1 0,1 0-1,-1 1 1,1-1 0,-1-1 0,0 1-1,1 0 1,3-3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25.938"/>
    </inkml:context>
    <inkml:brush xml:id="br0">
      <inkml:brushProperty name="width" value="0.05" units="cm"/>
      <inkml:brushProperty name="height" value="0.05" units="cm"/>
      <inkml:brushProperty name="color" value="#004F8B"/>
    </inkml:brush>
  </inkml:definitions>
  <inkml:trace contextRef="#ctx0" brushRef="#br0">119 760 3072,'3'-11'5434,"-6"27"-3946,-20 91 411,5 39-795,-5 36-256,6-73-335,-16 88 1182,33-180-1033,0-2 510,0-15-1151,0 0 0,0 0-1,0 0 1,0 0 0,0-1-1,0 1 1,0 0 0,0 0-1,0 0 1,0 0-1,0 0 1,0 0 0,0 0-1,-1 0 1,1 0 0,0 0-1,0 0 1,0-1-1,0 1 1,0 0 0,0 0-1,0 0 1,0 0 0,0 0-1,0 0 1,0 0 0,-1 0-1,1 0 1,0 0-1,0 0 1,0 0 0,0 0-1,0 0 1,0 0 0,0 0-1,0 0 1,0 0-1,0 0 1,-1 0 0,1 0-1,0 0 1,0 0 0,0 0-1,0 0 1,0 0 0,0 0-1,0 0 1,0 0-1,0 0 1,0 0 0,-1 1-1,1-1 1,0 0 0,0 0-1,0 0 1,0 0-1,0 0 1,0 0 0,0 0-1,0 0 1,0 0 0,0 0-1,0 0 1,0 1 0,0-1-1,0 0 1,0 0 0,-1-8 623,6-53-4,8-84-282,12-92-248,-17 193-108,1 1-1,2 0 1,22-56 0,-20 72-54,1 0 0,1 1 0,1 0 0,1 1 0,1 1 0,2 1 0,43-41 0,-55 57 26,0 0-1,0 1 1,0 0-1,1 1 1,0 0-1,0 0 1,1 0 0,-1 2-1,1-1 1,14-3-1,-19 6 10,1 1 1,-1-1-1,1 1 0,-1 0 0,1 0 0,-1 0 0,1 1 1,-1 0-1,1 0 0,-1 1 0,0-1 0,1 1 0,-1 0 0,0 0 1,0 1-1,-1 0 0,1 0 0,0 0 0,-1 0 0,0 1 1,5 4-1,-5-4 11,-1 0 1,1 1 0,-1-1-1,0 1 1,-1-1 0,1 1-1,-1 0 1,0 0 0,0 1-1,0-1 1,-1 0 0,0 0-1,0 1 1,0-1 0,-1 1-1,1-1 1,-1 1 0,-1-1-1,1 1 1,-1-1 0,0 0-1,0 1 1,0-1 0,-1 0-1,0 0 1,0 0 0,-1 0-1,1 0 1,-5 6 0,3-5 46,0-1 0,0 0-1,0 0 1,-1-1 0,1 1 0,-1-1 0,0 0 0,-1 0 0,1-1 0,-1 1-1,-9 3 1,-2-2 57,-1-1 0,1 0 0,-1-2 0,0 0 0,0 0 0,0-2 0,0 0 0,0-2 0,0 0 0,-19-4 0,21 5-398,29 3-158,28-3 542,-1-1 0,0-2 0,0-2 0,48-14 0,-67 14-32,-1 0 0,1-2 0,-1 0 0,-1-2 0,0 0 0,0-1-1,-1-1 1,-1 0 0,25-24 0,-32 26 22,-1 0-1,0-1 1,-1 0-1,11-22 1,-16 28-48,-1 1-1,0-1 1,-1 0-1,1 0 1,-1 0 0,0-1-1,0 1 1,0 0-1,-1-10 1,0 15-29,0 0 0,0 1-1,0-1 1,0 0 0,0 0 0,0 0 0,0 0 0,0 0-1,0 0 1,0 0 0,0 0 0,0 0 0,0 0-1,0 0 1,0 0 0,0 0 0,0 0 0,0 0 0,0 0-1,0 0 1,-1 0 0,1 1 0,0-1 0,0 0-1,0 0 1,0 0 0,0 0 0,0 0 0,0 0 0,0 0-1,0 0 1,0 0 0,0 0 0,0 0 0,0 0-1,0 0 1,0 0 0,0 0 0,-1 0 0,1 0 0,0 0-1,0 0 1,0 0 0,0 0 0,0 0 0,0 0-1,0 0 1,0 0 0,0 0 0,0 0 0,0-1 0,0 1-1,0 0 1,0 0 0,0 0 0,0 0 0,0 0-1,0 0 1,0 0 0,0 0 0,-1 0 0,1 0 0,-3 5-117,-13 35-541,9-2 585,-4 46 0,10-82 62,1 5 25,-1 0-1,1 0 1,0-1-1,0 1 1,1 0-1,0-1 1,2 9-1,-2-13 20,-1 0-1,1-1 0,0 1 0,0 0 0,0 0 0,0 0 0,0 0 0,0-1 0,0 1 0,0-1 0,1 1 0,-1-1 1,1 1-1,-1-1 0,1 0 0,-1 0 0,1 1 0,0-1 0,0 0 0,0-1 0,-1 1 0,1 0 0,0-1 0,0 1 1,0-1-1,4 1 0,2 0 59,1-1 0,-1-1-1,1 1 1,-1-1 0,15-4 0,42-17 39,-37 12-77,131-57 3,-126 50 10,17-9-398,-51 34 191,-1 0 0,1-1 0,-5 10 0,3-9 85,-1 2 33,1 0 0,-4 18 0,7-25 32,-1-1 1,1 1 0,0 0-1,0 0 1,0-1-1,0 1 1,1 0-1,-1 0 1,1-1 0,-1 1-1,1-1 1,0 1-1,0 0 1,0-1-1,3 4 1,-2-2 38,1 0 1,0-1-1,0 1 1,0-1-1,0 0 0,0 0 1,1 0-1,-1 0 1,6 3-1,-6-5 18,0 0 0,1 1 0,-1-2 1,0 1-1,1 0 0,-1 0 0,0-1 0,1 0 0,-1 0 0,0 0 0,1 0 0,6-2 1,-7 2-33,0-1 1,0 1 0,-1-1 0,1 0 0,0 0-1,0 0 1,0-1 0,-1 1 0,1-1-1,-1 1 1,1-1 0,-1 0 0,1 0-1,-1 0 1,0 0 0,0 0 0,0-1 0,0 1-1,-1-1 1,1 1 0,-1-1 0,1 0-1,0-3 1,0 1-35,0 1-1,-1-1 0,0 0 1,0 0-1,-1 1 0,1-1 1,-1 0-1,0 0 1,0 0-1,-1 0 0,1 0 1,-1 0-1,0 1 0,-1-1 1,-1-5-1,1 4-28,-1 0-1,0 0 1,0 1-1,0-1 1,-1 1-1,0 0 1,0 0-1,0 0 1,0 1-1,-1-1 1,-9-6-1,12 10 17,0-1 0,0 1 0,0 0 0,0 0 0,0 1-1,0-1 1,-1 0 0,1 1 0,0-1 0,0 1 0,-1 0 0,1 0-1,0 0 1,0 0 0,-1 0 0,-2 1 0,-21 0-46,80 2 14,-36-4 50,-1-1 1,0 0-1,1-1 0,29-10 0,111-36 103,-56 19-178,73-21-12,-157 44 74,-15 5 12,-1 1 0,1 0 0,0 0 1,-1 0-1,1 0 0,0 1 0,0-1 0,2 1 1,-5 0-4,1 0 0,-1 0 0,0 0 1,0 0-1,0 0 0,0 0 1,0 0-1,1 0 0,-1 0 0,0 0 1,0 0-1,0 1 0,0-1 0,0 0 1,0 0-1,0 0 0,0 0 1,1 0-1,-1 0 0,0 1 0,0-1 1,0 0-1,0 0 0,0 0 0,0 0 1,0 0-1,0 1 0,0-1 1,0 0-1,0 0 0,0 0 0,0 0 1,0 1-1,0-1 0,0 0 0,0 0 1,0 0-1,0 0 0,0 0 1,0 1-1,0-1 0,-1 0 0,1 0 1,0 0-1,0 0 0,0 0 0,0 0 1,0 1-1,0-1 0,0 0 1,-1 0-1,1 0 0,0 0 0,-8 10-70,-9 8-3,-89 83 22,105-100 54,-69 63-150,58-51 98,-1 1 0,2 0 0,-12 19 0,20-29 75,1 0 0,-1 1 0,1 0-1,0-1 1,1 1 0,-1 0-1,0 6 1,2-10-14,-1 1 0,1-1 0,0 0 0,0 0 0,0 0 0,0 0 0,0 0 0,1 0 0,-1 0 0,0 1 0,0-1-1,1 0 1,-1 0 0,1 0 0,-1 0 0,1 0 0,-1 0 0,1 0 0,-1 0 0,1-1 0,0 1 0,0 0 0,-1 0 0,1 0 0,0-1 0,0 1-1,0 0 1,0-1 0,0 1 0,0-1 0,0 1 0,0-1 0,0 0 0,0 1 0,0-1 0,0 0 0,0 0 0,1 0 0,-1 0 0,2 0 0,4 1 65,0-2 0,1 1 0,-1-1 0,0 0 0,0 0 0,0-1 0,1 0 0,10-5 0,3-2-68,28-18-1,-38 20 20,-1 0 1,-1-1 0,1 0 0,-1 0 0,-1-1 0,0 0 0,0 0-1,11-18 1,-3 0 56,-2 0 0,13-34 0,10-32-69,24-99-1,-52 153-56,-2-1 1,5-65-1,-11 90-61,-1 1 0,0-1 0,-2-16 0,2 31 78,0-1 1,-1 0-1,1 0 1,0 0-1,0 1 1,0-1-1,0 0 1,-1 0-1,1 1 1,0-1-1,-1 0 0,1 1 1,0-1-1,-1 0 1,0 0-1,1 1 15,0 0 0,-1 0-1,1 0 1,0-1-1,0 1 1,-1 0 0,1 0-1,0 0 1,-1 0-1,1 0 1,0 0 0,0 0-1,-1 0 1,1 0 0,0 0-1,0 1 1,-1-1-1,1 0 1,0 0 0,0 0-1,-1 0 1,1 0-1,0 0 1,0 0 0,0 1-1,-1-1 1,1 0 0,0 0-1,0 1 1,-17 21-406,11-14 373,-3 5 40,1 1 0,0-1-1,1 1 1,0 1 0,1-1 0,1 1-1,-5 21 1,2 3-16,-5 69 0,10-67 14,2 1 1,4 43 0,-1-66 21,0-1 0,1 0 0,2-1 0,-1 1 0,2-1 0,0 0 0,12 21 0,-15-32 39,0-1 0,0 1 0,1-1 0,0 0-1,5 5 1,-8-9-31,0 0-1,0 0 0,1 0 0,-1 0 0,0 0 0,1 0 0,-1-1 0,0 1 0,1 0 0,-1-1 0,1 1 0,-1 0 0,1-1 1,-1 0-1,1 1 0,0-1 0,-1 0 0,1 0 0,-1 0 0,1 0 0,-1 0 0,1-1 0,0 1 0,-1 0 0,1-1 0,-1 1 1,3-1-1,1-3 28,0 0 1,0 0 0,0 0-1,-1 0 1,1-1-1,-1 0 1,0 0 0,4-7-1,-1 3-51,9-16 20,-2 0 1,0 0-1,-2-1 1,13-41-1,-16 43 70,17-33-410,-24 48-66,-3 9 379,1 0 0,0 0 1,0 0-1,0 0 0,-1 0 1,1 0-1,0 0 0,0 1 1,0-1-1,-1 0 0,1 0 0,0 0 1,0 0-1,0 0 0,0 1 1,0-1-1,-1 0 0,1 0 1,0 0-1,0 0 0,0 1 1,0-1-1,0 0 0,0 0 1,0 0-1,0 1 0,0-1 1,0 0-1,-1 0 0,1 1 0,0-1 1,0 0-1,0 0 0,0 0 1,1 1-1,-1-1 0,0 0 1,-22 157-281,18-112 211,2-33 64,0 5 83,0 0 1,1-1-1,1 1 0,0 0 1,5 30-1,-5-46-49,0 0 0,0 0 0,0 0 0,1 0 1,-1 0-1,0 0 0,1-1 0,-1 1 0,0 0 0,1 0 0,-1 0 0,1 0 1,-1-1-1,1 1 0,-1 0 0,1-1 0,0 1 0,-1 0 0,1-1 0,0 1 1,0-1-1,-1 1 0,1-1 0,0 1 0,0-1 0,0 1 0,0-1 0,0 0 1,-1 0-1,1 1 0,2-1 0,0-1 50,0 1-1,0-1 1,0 0-1,0 0 1,0 0 0,0 0-1,4-4 1,4 0-14,3-3 25,-1-1 0,0 0-1,0-1 1,-1 0 0,0-1 0,10-13 0,-4 6-66,9-10-40,0 0 1,-2-2-1,29-45 0,-14 17-217,-39 54 3,-4 8 85,-3 16 96,-26 75-32,25-79 7,1 1 0,-7 34 0,11-43 97,1 1 1,0-1-1,1 0 0,0 1 1,0-1-1,0 0 0,1 1 1,3 11-1,-3-17 5,0-1 0,-1 0 0,1 0 1,0 0-1,0 0 0,0 0 0,1-1 0,-1 1 0,0 0 0,1 0 1,-1-1-1,1 1 0,0-1 0,-1 1 0,1-1 0,0 0 0,4 3 1,-3-3 15,0 0 0,1 0 1,-1 0-1,1 0 1,0-1-1,-1 1 0,1-1 1,0 0-1,-1 0 1,5-1-1,3 0 23,1-2 0,-1 1 0,1-2 0,-1 1 0,18-10 0,-11 3-70,0 0 0,-1-1-1,0-1 1,-1 0 0,17-18 0,-3 0 104,37-51 1,2 4-138,-9 6 33,-57 66 1,-5 3-159,2 2 152,-1 0-1,1 1 1,-1-1 0,1 0 0,-1 0-1,0 1 1,1-1 0,-1 0 0,1 1-1,0-1 1,-1 0 0,1 1-1,-1-1 1,1 1 0,-1-1 0,1 1-1,-1 0 1,-14 24-151,1-4 82,-11 24 1,12-16 40,-37 84 78,45-98-21,1-1-1,0 1 0,1 0 1,0 1-1,-1 26 0,4-41-9,0 1-1,0-1 1,0 1-1,1 0 0,-1-1 1,0 0-1,1 1 1,-1-1-1,1 1 0,-1-1 1,1 1-1,-1-1 1,1 0-1,0 1 1,0-1-1,0 0 0,0 0 1,0 0-1,1 2 1,0-2 11,0 0 1,0 1-1,0-1 0,1 0 1,-1-1-1,0 1 1,0 0-1,0-1 0,1 1 1,-1-1-1,4 1 1,5-1 55,0-1 1,0 0-1,-1 0 0,15-4 1,-18 4-53,58-15 6,72-27 0,-119 37-1,1-2 0,-1 1-1,-1-2 1,0-1 0,0 0-1,-1-1 1,0 0 0,0-1-1,-2-1 1,0-1 0,19-23-1,-18 18 19,-1-1-1,-1-1 0,-1 0 1,0-1-1,-2 0 1,9-28-1,-18 46-75,0-1-1,-1 1 1,1 0 0,-1-1-1,0 1 1,0 0 0,-1-6-1,1 9 29,0 1-1,0-1 1,0 1-1,0-1 1,0 1-1,0-1 1,0 1-1,-1-1 1,1 1-1,0-1 1,0 1-1,0 0 1,0-1-1,-1 1 1,1-1-1,0 1 1,0-1-1,-1 1 1,1 0 0,0-1-1,-1 1 1,1 0-1,0-1 1,-1 1-1,1 0 1,-1-1-1,1 1 1,0 0-1,-1 0 1,1-1-1,-1 1 1,1 0-1,-1 0 1,1 0-1,-1 0 1,1 0-1,-1 0 1,1 0-1,-1 0 1,1 0-1,-1 0 1,1 0-1,-1 0 1,1 0-1,-1 0 1,1 0-1,-1 0 1,1 0-1,0 1 1,-1-1-1,1 0 1,-1 0-1,1 1 1,-1-1-1,1 0 1,-1 1 0,-2 1-26,0 0 0,-1 1 0,1 0 0,0-1 0,-4 7 0,-1 2-10,0 1-1,0 1 0,1 0 0,-7 19 1,-16 57-27,28-80 80,0 0-1,0 0 1,1 1 0,0-1-1,1 1 1,0-1-1,0 0 1,1 1 0,3 14-1,-2-17 28,0 0-1,0-1 1,0 1-1,1-1 1,0 1 0,1-1-1,-1 0 1,1-1-1,0 1 1,1-1-1,-1 1 1,1-1 0,9 7-1,-11-10 27,1 0 0,0 0 0,0 0 0,0 0 0,0 0 0,0-1 0,0 0 0,0 0 0,0 0 0,0 0 0,1-1 0,-1 0 0,0 1-1,1-2 1,-1 1 0,0 0 0,8-3 0,4-1 26,0 0 1,0-2-1,16-7 0,-22 9-107,34-12 10,-27 10-326,29-14-1,-44 19-243,0 0 1,-1 0-1,1 0 1,-1 0-1,1 0 1,-1-1-1,1 1 1,0-2-1,1-9-9642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27.426"/>
    </inkml:context>
    <inkml:brush xml:id="br0">
      <inkml:brushProperty name="width" value="0.05" units="cm"/>
      <inkml:brushProperty name="height" value="0.05" units="cm"/>
    </inkml:brush>
  </inkml:definitions>
  <inkml:trace contextRef="#ctx0" brushRef="#br0">95 67 10880,'-77'-21'4928,"59"12"-4289,18 0 1281,4 9-1184,25-12 1184,3 8-1088,34-4 704,6 4-896,28 4-256,-1 0-256,5 4-480,14 4 224,5 5-3840,-10-1 2176,-13 9-4767,3-4 3711,2-13-2368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28.692"/>
    </inkml:context>
    <inkml:brush xml:id="br0">
      <inkml:brushProperty name="width" value="0.05" units="cm"/>
      <inkml:brushProperty name="height" value="0.05" units="cm"/>
    </inkml:brush>
  </inkml:definitions>
  <inkml:trace contextRef="#ctx0" brushRef="#br0">60 1038 3968,'-31'7'1285,"30"-7"-1248,0 0 0,0 1 0,0-1 0,1 0 0,-1 0 0,0 0 0,0 1 0,0-1 0,0 0-1,1 1 1,-1-1 0,0 1 0,1-1 0,-1 1 0,0-1 0,1 1 0,-1 0 0,0-1 0,1 1 0,-1 0 0,0 1 0,-1 0 211,1-1-14,0 0 0,1 0 0,-1 0 0,0 0 0,0 0-1,1 1 1,-1-1 0,1 0 0,-1 0 0,1 0-1,-1 1 1,1-1 0,0 0 0,-1 0 0,1 1-1,0-1 1,0 0 0,0 1 0,0-1 0,0 0-1,0 2 1,1-2-84,-1 0 0,1-1 0,-1 1-1,0 0 1,1 0 0,-1-1 0,1 1-1,0 0 1,-1 0 0,1-1 0,0 1 0,-1-1-1,1 1 1,0 0 0,0-1 0,0 0-1,-1 1 1,1-1 0,0 1 0,0-1 0,0 0-1,0 0 1,0 1 0,0-1 0,-1 0-1,1 0 1,0 0 0,0 0 0,1 0 0,5-1 193,0 1 0,0-1 0,0 0 0,0 0 0,-1-1 0,1 0 0,-1-1 0,9-3 1,-4 0 2,0 0 0,-1-1 0,1 0 0,8-9 0,10-12 253,49-60 0,-44 47-333,110-109 373,-81 88-276,70-92 0,-88 92-111,43-80 1,-63 97-119,-3-2 0,29-86 0,-49 127-37,-1-1 0,1 0 0,0-13 0,-2 17-69,0 0 0,0 0 0,0 0 0,-1 0 0,1 0 1,-1 0-1,1 0 0,-1 1 0,0-1 0,0 0 0,-3-4 0,3 6-29,1 1 0,-1-1 0,0 0 0,0 0 0,0 1 0,0-1 0,0 0 0,0 1 0,0-1 0,-1 1 0,1-1 0,0 1 0,0 0 0,0-1 0,0 1 0,-1 0 0,1 0 0,0 0 0,0 0 0,0 0 0,-1 0 0,1 0 0,0 0 0,0 1 0,0-1 0,-1 0 0,1 1 0,0-1 0,0 1 0,-1 0 0,0 0-5,-3 1 2,0 0 1,0 1-1,0-1 1,1 1-1,-1 0 1,1 1-1,0-1 1,0 1-1,0 0 0,1 0 1,-1 0-1,-3 7 1,-1-2 6,-14 20 83,2 1 0,-23 43 0,-25 67 257,48-96-234,-7 17 75,-35 121 1,49-135 20,3 1 0,3 1 0,-3 56 0,9-94-145,0-3-12,1 1 0,2 16 0,-2-24-37,0 1-1,0-1 1,0 1-1,1-1 1,-1 0 0,1 1-1,-1-1 1,1 1-1,0-1 1,-1 0 0,1 1-1,0-1 1,0 0-1,0 0 1,0 0 0,0 0-1,0 0 1,0 0-1,0 0 1,1 0 0,-1 0-1,2 0 1,-2 0-8,1-1 0,0 1 1,0-1-1,-1 0 0,1 0 0,0 0 1,0 0-1,0 0 0,-1 0 0,1 0 1,0-1-1,0 1 0,-1-1 0,1 1 1,0-1-1,-1 1 0,1-1 1,-1 0-1,1 0 0,1-1 0,6-4-15,-1-1-1,11-10 1,-11 9 18,53-47 54,2-5-133,81-56 1,-140 113 44,-1 0-20,1 0 0,-1 1 0,1-1 0,0 1 1,0 0-1,0 0 0,0 1 0,0-1 0,5 0 0,-8 2 39,1 1 0,-1 0 0,0-1 0,1 1 1,-1 0-1,0 0 0,0 0 0,1 0 0,-1 0 0,0 0 0,0 0 0,0 1 0,0-1 0,0 0 0,0 1 0,0 1 0,2 1 28,3 4 5,-1-1 0,2 0 0,-1 0 0,1-1 0,0 0 1,0 0-1,0-1 0,1 0 0,0 0 0,12 5 0,-14-7 10,1-1 1,0 0-1,1 0 1,-1 0-1,0-1 0,1 0 1,-1-1-1,0 0 1,1 0-1,-1 0 0,0-1 1,1 0-1,11-4 0,42-15-20,95-44-1,-151 62-27,7-4 26,1 0 1,13-10 0,-23 15 1,-1-1 0,1-1-1,0 1 1,-1 0 0,1-1 0,-1 1 0,0-1 0,0 0 0,0 0 0,0 0 0,0 0 0,-1 0 0,3-6 0,-4 8-16,1-1 0,-1 1 0,0 0 1,0 0-1,0-1 0,0 1 0,0 0 0,0-1 0,0 1 1,0 0-1,0 0 0,-1-1 0,1 1 0,-1 0 1,1 0-1,-1 0 0,1-1 0,-1 1 0,0 0 1,1 0-1,-1 0 0,0 0 0,0 0 0,0 0 0,0 0 1,0 0-1,0 1 0,0-1 0,0 0 0,0 0 1,-2 0-1,0-1-22,-1 1 0,0-1 0,0 1 1,0 0-1,0 0 0,0 0 0,0 1 1,-8-1-1,3 2 34,0 0 1,0 0-1,0 1 1,0 0 0,0 0-1,0 1 1,0 1-1,1-1 1,-1 1-1,1 1 1,0 0-1,1 0 1,-10 8-1,11-9 61,1 1 0,0 0-1,0 0 1,0 0-1,0 0 1,1 1 0,0 0-1,1 0 1,-1 0 0,1 0-1,0 1 1,0-1-1,1 1 1,0 0 0,0 0-1,1-1 1,-2 15-1,4-16-41,-1 0 0,1 0 0,0 0-1,0 0 1,0 0 0,1 0-1,0 0 1,0 0 0,0 0 0,0-1-1,1 1 1,0-1 0,0 0-1,0 0 1,0 0 0,0 0 0,1 0-1,0-1 1,0 0 0,0 0-1,0 0 1,6 3 0,5 3-4,1-2 0,0 1 0,1-2 0,-1 0 0,20 3 0,-1-1-362,0-2-1,53 2 1,74-7-5058,-85-2 821,153-3-8450,-144-1 9510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0.789"/>
    </inkml:context>
    <inkml:brush xml:id="br0">
      <inkml:brushProperty name="width" value="0.05" units="cm"/>
      <inkml:brushProperty name="height" value="0.05" units="cm"/>
    </inkml:brush>
  </inkml:definitions>
  <inkml:trace contextRef="#ctx0" brushRef="#br0">171 180 4160,'-1'-11'496,"1"9"-361,-1-1 0,1 0 0,0 0 0,0 1 0,1-1 0,-1 0 0,0 0-1,1 1 1,1-4 0,8-35 1568,11-32 5751,-15 52-4057,-5 17-124,-2 18-2012,-13 98 630,4-37-1276,3-31-184,-1 0 0,-2-1-1,-28 75 1,32-101-349,-61 179 449,18-19-627,48-170-2976,8-10-120,13-15-2098,-12 10 3933,59-43-6294,-59 46 6811,39-26-2621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1.243"/>
    </inkml:context>
    <inkml:brush xml:id="br0">
      <inkml:brushProperty name="width" value="0.05" units="cm"/>
      <inkml:brushProperty name="height" value="0.05" units="cm"/>
    </inkml:brush>
  </inkml:definitions>
  <inkml:trace contextRef="#ctx0" brushRef="#br0">142 36 8480,'-3'-9'1047,"0"-10"1708,1 11-780,-3 11 769,-8 19 217,4-4-2178,-10 23 266,0 2 1,3 0 0,-15 64-1,23-67-730,2 1-1,-1 44 1,7-59-140,0 0 0,2 0 0,1 0 0,9 35 0,-11-56-151,0-1 0,0 0 0,0 0 0,1 0 0,0 0 0,0 0 0,0-1 0,0 1 0,4 5 0,-5-9-17,-1 1-1,1-1 1,0 1 0,0 0-1,-1-1 1,1 1 0,0-1-1,0 0 1,0 1-1,0-1 1,0 0 0,-1 1-1,1-1 1,0 0 0,0 0-1,0 0 1,0 0-1,0 0 1,1 0 0,0-1 8,0 1 1,0-1 0,0 0 0,0 1 0,0-1 0,0 0-1,0 0 1,-1-1 0,1 1 0,0 0 0,2-3-1,35-37 46,55-76-1,-35 42-214,-43 56 125,-1-1 1,-1-1-1,-1 0 0,-1 0 1,0-1-1,-2-1 1,11-32-1,-20 50 17,1-1-1,-1 1 1,0 0 0,0 0 0,-1 0 0,0-1-1,0 1 1,0 0 0,0 0 0,-1-1 0,0 1-1,-2-8 1,2 10-10,-1-1 1,1 0-1,-1 0 0,0 1 1,0-1-1,0 1 0,-1 0 1,1 0-1,-1 0 0,1 0 0,-1 0 1,0 0-1,0 1 0,0-1 1,-1 1-1,1 0 0,-1 0 0,1 0 1,-1 0-1,0 1 0,1-1 1,-1 1-1,0 0 0,0 0 0,0 1 1,-6-1-1,0 0-79,0 1 0,1 1 0,-1-1 0,0 2-1,1-1 1,-1 1 0,1 1 0,0 0 0,-1 0 0,-8 5 0,7-3-558,1 1 1,-1 0 0,-12 10 0,20-14 168,0 1 0,0-1 0,1 1 1,-1 0-1,1 0 0,-1 0 0,1 0 1,0 0-1,0 1 0,0-1 0,1 0 1,-1 1-1,1 0 0,0-1 0,-1 5 1,1 12-1595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1.705"/>
    </inkml:context>
    <inkml:brush xml:id="br0">
      <inkml:brushProperty name="width" value="0.05" units="cm"/>
      <inkml:brushProperty name="height" value="0.05" units="cm"/>
    </inkml:brush>
  </inkml:definitions>
  <inkml:trace contextRef="#ctx0" brushRef="#br0">119 199 5408,'5'-9'-485,"6"-8"10019,-17 26-7096,-72 119 2700,69-111-4787,2 0 0,0 1 0,1 0-1,0 0 1,-4 35 0,7-29-165,1 0 0,1 0 0,2 0 0,0 0-1,2 0 1,8 37 0,-10-55-135,1-1 0,0 1 0,0-1 0,1 1 0,-1-1 0,1 0 0,0 0 0,1 0 0,5 6 0,-8-10-37,0 0 0,0 0-1,1 1 1,-1-1 0,0 0 0,1-1 0,-1 1-1,1 0 1,0 0 0,-1-1 0,1 1 0,-1 0-1,1-1 1,0 0 0,2 1 0,-2-1-2,0 0 1,0-1-1,0 1 1,0-1-1,-1 1 0,1-1 1,0 0-1,0 1 1,-1-1-1,1 0 1,0 0-1,-1 0 1,1 0-1,-1-1 1,1 1-1,-1 0 0,2-3 1,19-23-38,-2 0 1,30-55-1,-29 44-66,-1 3-47,-2-1 1,-2-1 0,14-44-1,-23 58 120,-1-1 0,-1 1-1,-1-1 1,-1 0 0,-1 0 0,-2-38-1,-1 51-33,-1 0-1,0 1 1,0-1-1,-7-17 1,7 23 21,0-1 0,-1 1 0,0 0 0,0-1 1,0 1-1,0 0 0,-1 1 0,0-1 0,-7-6 1,9 10 21,0-1 0,-1 0 0,1 1 0,-1-1 0,1 1 0,-1 0 0,0-1 0,0 1 0,1 1 0,-1-1 0,0 0 0,0 1 0,0-1 0,-5 1 0,3 0-7,1 1-1,0 0 1,0 0-1,-1 0 1,1 0 0,0 0-1,0 1 1,0 0-1,-4 2 1,-3 3-240,1 0 0,0 1 0,0 1 0,0-1 0,-12 16 0,17-18-301,0 1-1,0-1 1,1 1-1,0 0 1,0 0 0,1 0-1,-1 0 1,1 1-1,-2 12 1,4-16-5,0 0 0,1 0 0,-1 0 0,1 0 0,0 0 0,0 0 0,1 0 0,-1 0 0,1 0 0,0 0 0,0 0 0,0 0 0,1 0 0,-1-1 0,1 1 0,0 0 0,0-1 0,0 1 0,1-1 0,3 5 0,16 13-2328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2.094"/>
    </inkml:context>
    <inkml:brush xml:id="br0">
      <inkml:brushProperty name="width" value="0.05" units="cm"/>
      <inkml:brushProperty name="height" value="0.05" units="cm"/>
    </inkml:brush>
  </inkml:definitions>
  <inkml:trace contextRef="#ctx0" brushRef="#br0">39 64 9632,'-33'-9'4384,"28"5"-3840,10-1 2687,4 5-1887,10-7 1024,5 2-1408,10-4 576,-1 9-864,3-7-288,-2 2-256,-1-4-320,0 9 96,-5-3-1792,-3 3 1024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2.922"/>
    </inkml:context>
    <inkml:brush xml:id="br0">
      <inkml:brushProperty name="width" value="0.05" units="cm"/>
      <inkml:brushProperty name="height" value="0.05" units="cm"/>
    </inkml:brush>
  </inkml:definitions>
  <inkml:trace contextRef="#ctx0" brushRef="#br0">120 287 3072,'-2'0'162,"0"-1"0,0 1 0,0-1 0,0 1-1,0 0 1,0 0 0,0 0 0,0 0 0,0 0 0,0 1 0,0-1 0,0 0 0,0 1 0,-2 1 0,-16 2 3206,-11-10 1607,20 3-3150,10 3-1731,1 0 0,-1 0-1,1 0 1,-1 0 0,1-1 0,-1 1 0,1 0 0,-1 0-1,1-1 1,-1 1 0,1 0 0,-1-1 0,1 1 0,-1-1-1,1 1 1,0 0 0,-1-1 0,1 1 0,0-1 0,-1 1-1,1-1 1,0 1 0,0-1 0,0 1 0,-1-1 0,1 1-1,0-1 1,0 0 0,0 1 0,0-1 0,0 1 0,0-1-1,0 1 1,0-1 0,0 1 0,0-1 0,0 0 0,0 1-1,1-1 1,-1 0 0,9-19 832,5 2-579,1 0-1,0 1 1,1 1-1,35-26 1,-39 31-256,10-6-1,50-40 410,-60 49-398,0 0-1,0 1 1,1 1 0,19-8 0,-28 13-64,0-1 0,1 1 0,-1 0 1,0 1-1,1-1 0,-1 1 1,1 0-1,7 0 0,-10 1-7,1-1-1,-1 1 1,1 0-1,0 0 1,-1 0 0,0 0-1,1 0 1,-1 0-1,0 0 1,1 1-1,-1 0 1,0-1-1,0 1 1,0 0 0,0 0-1,2 3 1,0 2-14,0 0 0,0 0 1,0 0-1,-1 1 1,0-1-1,-1 1 1,0 0-1,0 0 0,0 0 1,-1 0-1,0 0 1,-1 14-1,0-5 28,-2 0 0,0 0 0,-1 0 0,0-1 0,-7 19 0,2-13 31,-1 0 0,-2-1 0,0 0 1,-1 0-1,-1-1 0,-1-1 1,-1 0-1,-28 28 0,-4-4 264,-1-2 0,-54 35 0,19-17 140,76-54 50,18-12-313,4 0-147,0 1 0,1 1-1,0 0 1,0 1 0,1 0 0,-1 2 0,1 0 0,-1 0 0,32 3-1,-36 0-125,0 0-1,0 1 0,0 1 0,-1 0 0,1 1 0,-1 0 0,0 0 0,0 1 0,0 1 1,0 0-1,-1 1 0,0-1 0,0 2 0,11 11 0,-16-14 313,-2-2-1295,0 0-1,0 0 1,0 0 0,1 0 0,-1-1 0,5 3 0,-6-4 601,-1-1 0,0 1 0,0-1 0,1 1 0,-1-1 0,0 0 0,1 0 0,-1 0 0,1 0 0,-1 0 0,0 0 0,1 0 1,-1 0-1,0 0 0,1-1 0,-1 1 0,0-1 0,1 1 0,-1-1 0,0 1 0,0-1 0,0 0 0,0 1 0,1-1 0,0-1 0,23-18-2692,11-3-310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3.374"/>
    </inkml:context>
    <inkml:brush xml:id="br0">
      <inkml:brushProperty name="width" value="0.05" units="cm"/>
      <inkml:brushProperty name="height" value="0.05" units="cm"/>
    </inkml:brush>
  </inkml:definitions>
  <inkml:trace contextRef="#ctx0" brushRef="#br0">286 185 6720,'0'-20'2170,"0"20"-2051,0-1-1,0 0 1,0 1-1,0-1 1,0 1-1,1-1 1,-1 1-1,0-1 1,0 1-1,0 0 1,1-1-1,-1 1 1,0-1-1,0 1 1,1-1-1,-1 1 1,0 0-1,1-1 0,0 0 1,0 1 1106,-3 2 2,-19 1 2981,6-1-3067,-10 6-220,1 2 1,-1 0-1,2 2 1,-24 14 0,35-18-633,1-1 1,0 1 0,-18 18 0,24-21-199,0 0 0,0 0 0,1 1 0,0 0 0,0 0 0,0 0 0,1 0 0,0 1 0,-3 6 0,5-9-54,0 0 0,1-1-1,-1 1 1,1 0 0,0 0 0,-1 0 0,2-1 0,-1 1 0,0 0-1,1 0 1,0-1 0,0 1 0,0 0 0,0-1 0,0 1-1,1-1 1,-1 1 0,1-1 0,0 0 0,0 1 0,1-1 0,-1 0-1,1 0 1,-1-1 0,1 1 0,0-1 0,0 1 0,0-1-1,0 0 1,0 0 0,1 0 0,6 2 0,3 0 12,-1-1 0,2 0 0,-1-1 0,0-1-1,0 0 1,1 0 0,-1-2 0,0 1 0,26-6 0,0-3-25,0-1-1,38-16 1,-58 19-45,0-1 1,-1-1-1,0 0 1,22-17-1,-29 18-2,0-2-1,0 1 1,-1-1-1,0-1 1,-1 0 0,15-22-1,-20 26 4,-1-1 0,1 0 0,-1 0 0,0 0 1,-1 0-1,0 0 0,1-11 0,-2 14 9,0-2-14,1-1 1,-2 0 0,1 0 0,-1 0-1,0 0 1,-1 0 0,0 0 0,0 0-1,-4-10 1,3 13 11,0 0-1,0 0 1,0 0 0,-1 0-1,0 0 1,0 1 0,0 0-1,0-1 1,-1 1 0,0 0-1,0 0 1,0 1 0,0-1-1,-9-5 1,4 5 7,0 1-1,0-1 1,0 1 0,0 1 0,-1 0-1,1 0 1,-1 0 0,1 2 0,-1-1-1,0 1 1,-9 1 0,-5 1-26,1 1 0,0 1 0,-32 10 0,45-11 36,-9 2-615,-1 2 0,2 0 0,-1 0 0,-32 20 1,48-25 93,-1 1 1,1-1-1,0 1 0,-1 0 1,1 0-1,-4 5 1,6-7 351,1 0 0,-1 0 0,1 0 0,-1 0 1,1 0-1,0 0 0,-1 0 0,1 0 0,0 0 0,0 0 0,-1 0 1,1 0-1,0 0 0,0 0 0,0 0 0,0 0 0,1 0 0,-1-1 0,0 1 1,0 0-1,0 0 0,1 0 0,-1 0 0,1 0 0,-1 0 0,1 0 1,-1 0-1,1 0 0,-1-1 0,1 1 0,0 0 0,-1 0 0,2 0 1,2 3-400,1-1 1,-1 0-1,1-1 1,0 1-1,0-1 1,0 0-1,0 0 1,0 0-1,1-1 1,6 1-1,-2 1-256,46 10-1873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3.810"/>
    </inkml:context>
    <inkml:brush xml:id="br0">
      <inkml:brushProperty name="width" value="0.05" units="cm"/>
      <inkml:brushProperty name="height" value="0.05" units="cm"/>
    </inkml:brush>
  </inkml:definitions>
  <inkml:trace contextRef="#ctx0" brushRef="#br0">358 132 7808,'-16'-15'2506,"15"14"-2359,0 1-1,1-1 1,-1 0-1,0 1 1,0-1-1,0 1 0,0-1 1,0 1-1,0-1 1,0 1-1,0 0 1,0 0-1,-1-1 0,1 1 1,0 0-1,0 0 1,0 0-1,0 0 1,0 0-1,0 0 0,0 0 1,0 1-1,-1-1 1,1 0-1,0 1 1,-2 0-1,-2 1 1202,-24 6 204,1 1 1,1 1 0,-31 17 0,41-18-1207,0 1 0,1 1 1,1 0-1,0 1 0,0 0 0,-12 15 0,22-21-245,0-1 0,1 1 0,0 0 1,1 0-1,-1 1 0,1-1 0,0 1 0,1-1 1,0 1-1,0 0 0,0 0 0,1 0 0,-1 8 0,2-9-49,0 0-1,0-1 0,0 1 0,1-1 1,0 1-1,0 0 0,0-1 1,1 0-1,0 1 0,0-1 0,0 0 1,1 0-1,-1 0 0,1 0 0,0 0 1,7 7-1,-4-6 12,0 0 0,1 0 0,0-1 1,0 0-1,0 0 0,1-1 0,-1 0 0,1 0 0,0 0 1,16 4-1,-12-5-39,0-1 0,0 0 1,0-1-1,0-1 0,0 1 1,0-2-1,16-2 0,-10 0-20,-1-1 0,0 0-1,-1-1 1,1-1 0,-1-1-1,0 0 1,-1-1 0,0-1-1,0 0 1,-1-1 0,15-13-1,-19 13-68,1-1-1,-2 0 0,1 0 1,-1-1-1,-1-1 0,-1 1 1,1-1-1,-2 0 1,0-1-1,-1 1 0,0-1 1,-1-1-1,0 1 0,-1 0 1,-1-1-1,0 0 1,-1 1-1,-1-1 0,0 0 1,-1 0-1,-1 1 0,-3-18 1,3 26 15,1-1 0,-1 1 0,-1 0 0,1 0 0,-1 0 0,0 0-1,-5-8 1,5 10 21,0 1 0,0 0 0,0 0-1,0 1 1,-1-1 0,1 1-1,-1-1 1,0 1 0,1 0-1,-1 0 1,0 1 0,0-1 0,-8-1-1,0 1-52,0 0 0,0 0 0,0 2 0,0-1 0,-19 3 0,7 1-214,1 0-1,-23 8 1,17-3-433,0 2-1,1 1 1,-32 16 0,41-16-953,0 1 0,-27 22 1,42-31 1194,0 0 0,0 1 1,0 0-1,0 0 0,1 0 1,0 0-1,0 0 0,0 1 1,0-1-1,1 1 0,0 0 1,0 0-1,0 0 0,0 0 1,0 5-1,-1 29-2670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5.658"/>
    </inkml:context>
    <inkml:brush xml:id="br0">
      <inkml:brushProperty name="width" value="0.05" units="cm"/>
      <inkml:brushProperty name="height" value="0.05" units="cm"/>
    </inkml:brush>
  </inkml:definitions>
  <inkml:trace contextRef="#ctx0" brushRef="#br0">546 5 6656,'-5'-5'5777,"5"5"-5704,-7 4 4675,-7-2-3147,7-1-745,-5 2-212,0 2-1,1-1 0,0 2 0,0-1 0,0 2 0,-11 7 1,8-5-101,-13 8-129,0 1 0,1 1 0,1 1 0,1 1 1,-31 35-1,-30 55-222,59-76-501,20-28-541,0 0 0,-1 0 1,1 0-1,-16 10 0,20-15 264,0-1 0,0 1 0,-1-1 0,1 1 1,-1-1-1,1 0 0,-1 0 0,0 0 0,1 0 0,-1 0 0,0 0 0,0-1 0,1 0 0,-1 1 0,0-1 0,0 0 0,0 0 1,-5-1-1,-3-3-1782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28.766"/>
    </inkml:context>
    <inkml:brush xml:id="br0">
      <inkml:brushProperty name="width" value="0.05" units="cm"/>
      <inkml:brushProperty name="height" value="0.05" units="cm"/>
      <inkml:brushProperty name="color" value="#004F8B"/>
    </inkml:brush>
  </inkml:definitions>
  <inkml:trace contextRef="#ctx0" brushRef="#br0">172 79 2080,'0'-1'146,"0"-1"0,1 1-1,-1 0 1,1-1 0,-1 1 0,1 0-1,-1 0 1,1-1 0,-1 1 0,1 0 0,0 0-1,0 0 1,0 0 0,0 0 0,0 0-1,0 0 1,2-1 0,-2 0 155,1 1-1,-1 0 1,0-1 0,1 1 0,-1 0-1,0-1 1,0 1 0,0-1-1,0 0 1,0 1 0,0-1-1,0-2 1,0 0 10,2-16 3066,-4 20-3312,1-1 0,0 1 0,0-1 0,0 1 0,0-1-1,-1 1 1,1-1 0,0 1 0,0-1 0,-1 1-1,1-1 1,-1 1 0,1 0 0,0-1 0,-1 1 0,1-1-1,-1 1 1,1 0 0,0 0 0,-1-1 0,1 1 0,-1 0-1,1 0 1,-1-1 0,0 1 0,1 0 0,-1 0-1,1 0 1,-1 0 0,1 0 0,-1 0 0,1 0 0,-1 0-1,0 0 1,-4 2 12,0-1 0,1 1 0,-1 0-1,1 1 1,-1-1 0,1 1 0,0 0 0,0 0-1,-4 5 1,-3 3 64,1 1 0,0 1 0,-12 21 0,1-1 170,9-15-216,0 1 0,2 0 0,0 0 0,-8 25-1,17-40-12,0 1-1,0 0 1,0-1-1,0 1 0,1 0 1,0 0-1,0-1 0,0 1 1,0 0-1,1 0 1,0-1-1,0 1 0,2 6 1,-2-9-23,0 0 1,0 0-1,0 0 0,0 0 1,0 0-1,1 0 1,-1 0-1,1-1 1,-1 1-1,1-1 1,-1 1-1,1-1 0,0 1 1,0-1-1,0 0 1,0 0-1,0 0 1,0 0-1,0 0 1,0 0-1,0-1 0,0 1 1,1-1-1,-1 1 1,0-1-1,0 0 1,1 0-1,-1 0 1,4 0-1,-2-1 7,0 0 0,1 0 0,-1 0 0,0-1 0,0 1 1,0-1-1,0 0 0,0 0 0,-1 0 0,1-1 0,0 1 0,-1-1 0,0 0 0,1 0 0,-1 0 0,-1 0 1,1-1-1,0 1 0,-1-1 0,3-5 0,3-7 23,0 0 0,-1 0 0,7-27-1,-10 28-39,0 4-44,0 0-12,-1 0 0,0 0 0,-1 0 0,0 0 0,1-14 0,-3 41-156,-1 13 120,5 31 0,-3-52 117,0 1 1,1-1-1,0 1 1,0-1-1,1 0 1,0 0-1,0 0 1,9 14-1,-9-18-35,0-1 1,0 0-1,0 0 0,0 0 1,1 0-1,-1-1 0,1 1 1,0-1-1,0 0 0,-1 0 1,1 0-1,1 0 1,4 1-1,5 0 138,-1 0 0,26 2 1,-16-4-78,-1 0 0,1-2 0,29-4 0,26-11-3236,-67 13 1754,0-1 0,0 0 0,-1 0 0,1-1-1,-1-1 1,11-7 0,16-12-3156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36.015"/>
    </inkml:context>
    <inkml:brush xml:id="br0">
      <inkml:brushProperty name="width" value="0.05" units="cm"/>
      <inkml:brushProperty name="height" value="0.05" units="cm"/>
    </inkml:brush>
  </inkml:definitions>
  <inkml:trace contextRef="#ctx0" brushRef="#br0">9 17 6464,'-8'-14'2090,"9"12"-383,5 2-26,5 3 622,-5 1-1376,0 0 0,-1 0 0,1 0 0,-1 1 0,0 0-1,0 0 1,-1 0 0,0 1 0,6 9 0,3 7 603,12 30 1,-20-43-1333,16 38 731,9 20-458,42 69 0,-63-122-424,0-1-1,18 19 0,-22-26-421,1-1-1,0 0 1,0 0 0,0 0-1,1-1 1,-1 0 0,11 5 0,8 0-1279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40.636"/>
    </inkml:context>
    <inkml:brush xml:id="br0">
      <inkml:brushProperty name="width" value="0.05" units="cm"/>
      <inkml:brushProperty name="height" value="0.05" units="cm"/>
    </inkml:brush>
  </inkml:definitions>
  <inkml:trace contextRef="#ctx0" brushRef="#br0">62 934 4064,'-14'0'9626,"22"0"-8143,-7 1-1411,0-1 0,0 0 0,0 0 0,0 0 1,0 0-1,0 0 0,0 0 0,0 0 0,0 0 0,0 0 0,0 0 1,0 0-1,0-1 0,0 1 0,0 0 0,0-1 0,0 1 0,1-2 0,7-5 185,0-1 0,-1 0-1,0 0 1,9-13-1,29-43-241,-16 19 293,-27 41-283,-1 1 0,0-1 0,0 1 0,-1-1 0,1 0 0,-1 0 0,0 1 0,0-1 0,0 0 0,0 0 0,-1 0 0,1-1 0,-1-6 0,0 9-8,-1 0-1,1 0 1,0 0-1,-1 0 1,1 0-1,-1 0 0,0 0 1,0 0-1,1 0 1,-1 0-1,-1 0 1,1 1-1,0-1 0,0 0 1,-1 1-1,1-1 1,-1 1-1,1-1 1,-1 1-1,1 0 0,-1 0 1,0-1-1,0 1 1,0 0-1,1 1 1,-1-1-1,-4-1 0,1 1 63,0 0-1,0 0 0,1 0 0,-1 1 0,0 0 0,0 0 1,0 0-1,0 1 0,0 0 0,0-1 0,0 2 1,1-1-1,-7 3 0,5-1 48,0 0 1,0 0-1,1 1 0,-1 0 1,1 0-1,0 0 1,0 0-1,0 1 0,-4 6 1,2-2 16,2-1 0,-1 1 0,1 0 0,0 1 0,1-1 0,0 1 0,0 0 0,1 0 1,1 0-1,0 0 0,0 0 0,0 20 0,2-17-68,1 0-1,0 0 1,1 0 0,1 0-1,0 0 1,1 0 0,0 0-1,1-1 1,1 0 0,0 0-1,0 0 1,9 11 0,-12-18-63,1-1 1,0 1 0,0-1 0,0 0-1,1 0 1,-1 0 0,1 0 0,0-1 0,0 0-1,0 0 1,1 0 0,-1-1 0,1 0-1,-1 0 1,1 0 0,0 0 0,0-1 0,0 0-1,0-1 1,6 1 0,5-1 4,-1-1 1,1-1-1,0 0 1,0-1-1,29-9 1,-7-2-67,1-1 0,-2-2 0,0-2 0,-2-2 0,45-31 0,-18 4-692,108-105 0,-150 133 561,-1-2 1,-1 0-1,0-1 1,-2-1-1,27-48 1,-24 29 126,-1-1 1,-3-1-1,-1 0 0,-3-1 1,-1 0-1,6-68 1,-16 107 32,0-14 38,0-31 1,-1 47 25,-1 0-1,1 0 1,-1 0 0,0 0 0,0 1 0,-1-1 0,1 0 0,-1 1 0,0-1 0,-1 1 0,-4-8 0,6 10-31,-1 0 0,1 1 0,-1-1 0,0 0 0,0 1 0,1-1 1,-1 1-1,0 0 0,0-1 0,-1 1 0,1 0 0,0 0 0,0 1 1,0-1-1,-1 0 0,1 1 0,-5-1 0,4 1-19,0 0-1,0 0 1,0 1-1,0-1 1,-1 1-1,1 0 1,0 0-1,0 0 1,0 0-1,1 1 1,-6 2-1,1 1 41,1-1 1,0 1-1,0 1 0,1-1 1,0 1-1,0 0 0,0 0 0,0 0 1,-5 12-1,-3 12 194,0 2 0,-15 64 0,18-57-160,-45 195 584,45-177-343,3 0 0,-1 69 0,9-107-187,0 1 1,0-1 0,2 0-1,7 27 1,-9-43-108,0 0-1,1 1 1,-1-1-1,1 0 1,-1 0 0,1 1-1,0-1 1,0-1 0,1 1-1,-1 0 1,1 0-1,-1-1 1,1 0 0,0 1-1,0-1 1,0 0 0,0 0-1,0-1 1,0 1-1,1-1 1,-1 1 0,0-1-1,1 0 1,-1 0 0,1-1-1,-1 1 1,1-1-1,0 0 1,-1 0 0,1 0-1,-1 0 1,1 0 0,0-1-1,6-1 1,14-7-134,45-21 0,-31 13-38,31-14-112,86-53 0,-147 79 250,-1-1 1,1 1 0,12-14-1,-18 18 8,0-1 0,-1 0 0,0 0-1,1 0 1,-1 1 0,0-1 0,0-1-1,0 1 1,1-3 0,-2 4 3,0 0 1,0 0-1,0 0 1,0 0-1,0 0 1,0 0-1,0 0 0,0 0 1,0 0-1,-1 0 1,1 0-1,0 0 1,0 0-1,-1 0 1,1 0-1,-1 0 0,1 1 1,-1-1-1,1 0 1,-1 0-1,-1-1 1,0 0 3,0 1 1,0-1-1,0 0 1,-1 1 0,1 0-1,-1-1 1,1 1-1,-1 0 1,1 0 0,-1 0-1,0 1 1,1-1-1,-1 1 1,-3-1 0,-5 1-3,-1-1 0,-10 2 0,13 0 5,-3 0 46,0 0 0,0 1-1,0 1 1,0-1 0,0 2 0,1 0-1,-1 0 1,-14 9 0,19-9-3,0 0 0,0 1 0,0 0 0,1 1 0,0-1 0,0 1 0,0 0 0,0 0 0,1 1 0,0 0 0,1 0 1,-7 13-1,6-10 49,2 0 0,-1 0 0,1 0 0,1 1 0,0-1 0,0 1 0,0 18 0,2-23-72,1-1 0,-1 1 1,1 0-1,0-1 0,0 1 0,1 0 1,0-1-1,0 0 0,0 1 1,0-1-1,1 0 0,0 0 0,0-1 1,0 1-1,1 0 0,5 5 1,-3-5-1,0-1 0,0 1 1,1-1-1,-1 0 0,1-1 1,0 1-1,0-1 0,0-1 1,0 0-1,1 0 0,-1 0 1,1-1-1,10 1 1,4-1 16,-1 0 0,0-2 0,32-5 1,-27 1 28,0 0 1,0-2 0,36-14 0,69-44-201,181-83-642,-262 126 807,-44 20-17,-1-1 0,-1 1 0,1-1 0,0 0 0,-1 0 0,7-5 0,-11 7-13,0 1 0,0 0 1,0 0-1,0 0 0,0 0 1,0 0-1,0 0 0,0 0 1,0 0-1,0 0 0,0 0 1,0 0-1,0 0 1,1 0-1,-1 0 0,0-1 1,0 1-1,0 0 0,0 0 1,0 0-1,0 0 0,0 0 1,0 0-1,0 0 1,0 0-1,0 0 0,0 0 1,0-1-1,0 1 0,0 0 1,0 0-1,0 0 0,0 0 1,0 0-1,0 0 0,0 0 1,0 0-1,0 0 1,0-1-1,-1 1 0,1 0 1,0 0-1,0 0 0,0 0 1,0 0-1,0 0 0,0 0 1,0 0-1,0 0 0,0 0 1,0 0-1,0 0 1,0 0-1,0 0 0,-1 0 1,-7-2-84,-11 4-148,6 1 251,-1 1 0,1 1 1,0 0-1,0 1 0,0 0 0,1 1 0,0 0 0,0 1 0,1 0 0,0 1 1,1 0-1,0 1 0,0 0 0,1 0 0,0 1 0,1 1 0,0-1 0,1 1 1,0 1-1,1-1 0,-7 19 0,8-14-7,1 0 0,-3 20-1,6-28 23,0-1-1,1 0 0,0 1 0,1-1 0,0 1 0,3 14 0,-3-19-30,0-1 1,1 0-1,-1 0 0,1 0 1,0 0-1,0 0 0,0-1 1,0 1-1,0 0 0,1-1 1,-1 0-1,1 1 0,-1-1 1,1 0-1,0-1 0,0 1 0,0 0 1,0-1-1,0 1 0,0-1 1,1 0-1,-1 0 0,6 1 1,1-1 29,1 1 1,0-1 0,0 0 0,0-1-1,1-1 1,10-1 0,0-2-37,-1-1 1,0 0 0,0-2-1,0 0 1,-1-1-1,0-1 1,34-22 0,-19 7-105,-1-1 1,-1-2 0,32-35 0,149-167-455,-178 184 575,-2-2-1,-2-1 1,-2-1 0,-2-2-1,-3-1 1,-1-1 0,27-94-1,-49 139 35,0 0-1,0-1 1,-1 1 0,1-11-1,-2 18-41,0-1-1,-1 1 1,1-1 0,0 1-1,0-1 1,-1 1 0,1 0-1,0-1 1,-1 1 0,0-1-1,1 1 1,-1 0 0,-1-2-1,1 2-4,1 0 0,-1 1 0,0-1 0,0 1-1,0-1 1,1 1 0,-1-1 0,0 1 0,0 0 0,0-1 0,0 1-1,0 0 1,0 0 0,0-1 0,0 1 0,0 0 0,0 0 0,0 0-1,0 0 1,0 0 0,1 1 0,-3-1 0,-3 2-5,1 1 1,-1-1-1,1 1 0,0 0 1,-1 0-1,1 0 0,1 1 1,-1 0-1,0 0 0,1 0 1,-6 7-1,-5 7-45,0 0 0,1 1 1,1 0-1,-12 23 0,-36 88 124,54-114-68,-10 22 44,2 0 1,1 1-1,2 0 0,-6 42 1,12-43 32,-1 47 0,6-71-40,2-1 0,0 1 0,0 0 0,2-1 0,-1 1 0,9 24 0,-10-36-29,0 1 0,0 0 1,1-1-1,-1 1 0,0-1 0,1 1 1,0-1-1,-1 0 0,1 0 0,0 1 1,0-1-1,0 0 0,1-1 1,-1 1-1,0 0 0,1-1 0,3 3 1,-3-3-7,1-1 0,-1 1 1,1 0-1,-1-1 0,1 0 1,-1 0-1,1 0 0,-1 0 1,1 0-1,-1-1 0,1 0 1,-1 1-1,7-3 0,13-6-73,-1 0 0,36-20-1,42-33-235,-21 12 244,-45 31 78,-16 9 39,0 0 1,-1-1 0,0-1-1,21-19 1,-35 27-20,-3 4-41,0 0-1,0 0 1,0-1 0,0 1 0,0 0-1,0 0 1,-1 0 0,1 0 0,0 0-1,0 0 1,0 0 0,0-1 0,0 1-1,-1 0 1,1 0 0,0 0 0,0 0-1,0 0 1,-1 0 0,1 0 0,0 0-1,0 0 1,0 0 0,0 0 0,-1 0-1,1 0 1,0 0 0,0 0 0,0 0-1,0 0 1,-1 0 0,1 0 0,0 1-1,0-1 1,0 0 0,0 0 0,-1 0-1,1 0 1,0 0 0,0 0 0,0 0-1,0 1 1,-1-1 0,-10 5 49,8-3-42,0 0 1,0 0-1,0 0 0,0 1 1,0 0-1,1-1 0,-1 1 1,1 0-1,-1 0 0,1 0 1,0 1-1,0-1 1,1 1-1,-1-1 0,1 1 1,0-1-1,-1 1 0,2 0 1,-1-1-1,0 6 0,0-2 11,0-1 1,1 1-1,0 0 0,1-1 0,-1 1 0,1 0 0,0-1 0,1 1 0,0 0 0,0-1 0,3 7 0,-2-8 23,0 1-1,0 0 0,0-1 1,1 0-1,0 0 1,0 0-1,0 0 1,1-1-1,0 0 0,9 7 1,-10-8-27,0-1 0,0 0-1,1 0 1,-1-1 0,0 1 0,0-1 0,1 0 0,-1 0-1,1-1 1,-1 1 0,1-1 0,-1 0 0,1 0 0,-1 0-1,1-1 1,4-1 0,14-5-102,1-1 0,-1-1 0,41-23 1,-27 13 103,112-45 69,-106 45-500,-55 25 405,0 1-1,1 0 0,0 0 0,0 1 0,1 1 0,0 0 1,-17 19-1,17-16 12,0 0 0,1 1 0,1 0 1,0 0-1,1 1 0,-9 25 0,14-35 11,1 0-1,1-1 0,-1 1 0,0 0 0,1 0 0,0 0 0,0 0 0,0 4 0,0-7-7,1 0 0,-1 0 0,0 0 1,0-1-1,0 1 0,1 0 0,-1 0 0,0 0 0,1 0 0,-1 0 0,1-1 1,-1 1-1,1 0 0,-1 0 0,1-1 0,0 1 0,-1 0 0,1-1 0,0 1 1,-1 0-1,1-1 0,0 1 0,0-1 0,0 0 0,-1 1 0,1-1 0,0 0 1,0 1-1,0-1 0,0 0 0,0 0 0,0 0 0,0 0 0,0 0 1,0 0-1,-1 0 0,1 0 0,0 0 0,2 0 0,6-3-11,1 1 0,-1-1 0,0-1 0,0 1 0,0-2-1,0 1 1,0-1 0,-1 0 0,0-1 0,0 0 0,10-10 0,-3 0-97,0 0 0,-1-1 0,-1 0 0,13-22 0,-22 32 80,0 0-1,0 0 0,-1 0 0,0 0 0,-1-1 1,1 0-1,1-11 0,-4 16 16,1 0 0,-1-1 0,0 1 1,0 0-1,0-1 0,-1 1 0,1 0 0,-1-1 1,0 1-1,0 0 0,0 0 0,0 0 1,0 0-1,-1-1 0,0 2 0,1-1 0,-1 0 1,0 0-1,0 1 0,-4-5 0,-1 3 40,0 0 1,0 0-1,0 1 0,0-1 0,0 1 0,-1 1 0,1 0 1,-11-2-1,-24 3 223,41 1-368,16 4-16,5-2 305,-1-1 0,26-2 1,-6 0-65,-6 1-54,81 2 202,-94 0-137,0 0 0,0 1 0,31 10 0,-46-11-111,1 0 1,0 0-1,-1 1 1,0 0-1,0 0 0,0 0 1,0 1-1,0-1 0,-1 1 1,0 0-1,1 1 0,-1-1 1,-1 1-1,1 0 0,-1 0 1,0 0-1,0 0 0,0 0 1,2 8-1,-1-2 35,-1 1-1,0 0 0,-1 1 1,0-1-1,-1 0 0,-1 1 1,0-1-1,-1 15 0,-1 0 55,-1 17 127,3-25 198,14-58-582,1 1 0,35-61 1,-49 98 158,9-16 57,15-23 1,-22 37-53,0-1 0,0 0 1,0 1-1,0-1 1,1 1-1,-1 0 1,1 0-1,0 1 0,0-1 1,0 1-1,8-4 1,-11 6 7,1 0 0,0 0 0,0 0 0,-1 0 0,1 0 0,0 0 0,-1 0 0,1 1 0,0-1 0,-1 1 0,1-1 0,0 1 0,-1 0 0,1 0 1,-1-1-1,1 1 0,-1 0 0,1 0 0,1 3 0,28 27 246,-24-23-211,49 57 262,40 41 57,-81-93-334,0 0 0,0 0-1,1-1 1,1-1 0,20 10 0,-19-12-209,1-1 0,0-1 0,26 7 0,-38-12-492,1-1 0,-1 0 0,1 0 0,0 0 0,0-1 0,-1-1 0,1 1 0,0-1 0,-1-1 1,1 1-1,11-5 0,-17 5 245,-1 1 0,1-1 0,0 0 0,0 0 0,-1 0 0,1-1 0,-1 1-1,1 0 1,-1-1 0,0 1 0,1 0 0,-1-1 0,0 0 0,0 1 0,0-1 0,0 0 0,0 1 0,-1-1 0,1 0 0,0 0 0,-1 0 0,0 0 0,1 0 0,-1 0 0,0 0 0,0 1 0,0-1 0,0 0 0,0 0 0,0 0 0,-1 0 0,1 0 0,0 0 0,-1 0 0,0 0 0,1 1 0,-1-1 0,0 0 0,0 0 0,0 1 0,0-1 0,-1 1 0,-1-3 0,-4-2-616,0 2 1,-13-7-1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40.977"/>
    </inkml:context>
    <inkml:brush xml:id="br0">
      <inkml:brushProperty name="width" value="0.05" units="cm"/>
      <inkml:brushProperty name="height" value="0.05" units="cm"/>
    </inkml:brush>
  </inkml:definitions>
  <inkml:trace contextRef="#ctx0" brushRef="#br0">20 107 12544,'-19'-17'5695,"47"17"-4959,10 0 928,37-9-1056,39 1 832,0 1-832,27-7-608,39 1-32,0 1-1024,-24 3 576,1 6-4576,8-2 2785,6-4-5921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3:43.414"/>
    </inkml:context>
    <inkml:brush xml:id="br0">
      <inkml:brushProperty name="width" value="0.05" units="cm"/>
      <inkml:brushProperty name="height" value="0.05" units="cm"/>
    </inkml:brush>
  </inkml:definitions>
  <inkml:trace contextRef="#ctx0" brushRef="#br0">11 622 2976,'-2'0'168,"2"-1"-127,-1 1-1,1 0 1,0 0-1,0 0 0,-1 0 1,1 0-1,0 0 0,0 0 1,-1 0-1,1 0 1,0 0-1,0 0 0,-1 0 1,1 0-1,0 0 0,0 0 1,-1 0-1,1 0 1,0 0-1,0 1 0,-1-1 1,1 0-1,0 0 0,0 0 1,0 0-1,-1 0 1,1 1-1,0-1 0,0 0 1,0 0-1,0 0 0,-1 1 1,1-1-1,0 0 1,0 0-1,0 1 0,0-1 1,0 0-1,0 2 1491,20-12 1980,-11 6-2513,0 0 0,0-1 0,-1 1 0,14-12 1,17-21 1387,36-45 0,-25 25-1201,238-238 2052,-284 292-3193,28-28 798,50-36 0,-80 65-753,16-8 760,-11 12-523,-5 8-129,-3 6-72,-2 0-1,0 0 1,0-1-1,-1 1 1,-1-1-1,-9 18 1,-4 16 70,-38 132 279,36-106-74,20-67-393,2-8 4,1-5 9,7-19-17,-3 5-29,2 0 1,0 0 0,1 1 0,23-32 0,-17 32-15,1 0 0,1 2 0,0 0 0,1 1 0,39-22 0,-5 7 0,64-25 0,-93 45 37,-3 0 11,25-7 0,-40 15-1,0 1-1,-1 0 1,1 0 0,0 0 0,0 0-1,-1 1 1,1 0 0,0 0-1,9 2 1,-14-2-8,0 1-1,0-1 1,0 0 0,0 0-1,0 1 1,0-1-1,0 1 1,0-1 0,0 1-1,0-1 1,0 1-1,0-1 1,0 1 0,-1 0-1,1-1 1,0 1-1,0 0 1,-1 0 0,1 0-1,0-1 1,-1 1-1,1 0 1,-1 0 0,0 0-1,1 0 1,-1 0-1,0 0 1,1 0 0,-1 0-1,0 0 1,0 0-1,0 0 1,0 1 0,0-1-1,0 0 1,0 0-1,0 2 1,-2 3 17,0-1 1,0 1-1,0 0 0,0 0 1,-5 6-1,7-11-13,-37 61 244,-2-2 0,-52 61 0,100-131-273,1 1 0,15-13-1,-1 1-75,-7 6 54,94-78-293,-96 82 256,74-48 331,-77 53-217,0-1 0,0 2 0,1 0 1,0 0-1,24-4 0,-35 8-38,-1 1 0,1 0 0,0 0 0,-1 0 0,1 0 0,0 0 0,0 0 1,-1 0-1,1 0 0,0 1 0,-1-1 0,1 1 0,0-1 0,-1 1 0,1 0 0,-1-1 0,1 1 1,-1 0-1,1 0 0,-1 0 0,0 0 0,2 2 0,-2-2 16,0 1 0,0 0 0,0 0-1,0-1 1,0 1 0,0 0 0,-1 0 0,1 0 0,0 0 0,-1 0-1,0 0 1,0 0 0,1 0 0,-1 0 0,0 0 0,-1 0-1,1 0 1,-1 3 0,-35 173 665,26-140-576,6-25-67,1 0-1,-2 19 0,4-31-23,1 0-1,0 1 0,0-1 0,0 0 1,0 1-1,0-1 0,1 0 0,-1 1 1,0-1-1,1 0 0,-1 1 0,1 1 1,0-3-2,-1 1 0,0-1 0,1 0 1,-1 1-1,0-1 0,1 0 0,-1 1 0,1-1 1,-1 0-1,1 0 0,-1 1 0,0-1 0,1 0 1,-1 0-1,1 0 0,-1 0 0,1 1 0,-1-1 1,1 0-1,-1 0 0,1 0 0,-1 0 0,2 0 1,2-2 6,0 1 0,0 0 0,0-1 0,0 0 0,0 0 0,6-4 0,88-55-105,91-51-82,-111 73 119,58-31 111,-105 54-49,-22 11 14,1 1-1,-2-2 1,16-10-1,-47 32-77,-29 16-1,-1 0-15,9-2 145,1 2-1,1 2 1,2 1-1,2 2 1,1 2 0,-52 71-1,85-104-53,0 0 0,0 1-1,0-1 1,1 0 0,-3 10 0,5-15-13,1 0 1,-1 0 0,1 0-1,0 1 1,0-1 0,-1 0 0,1 0-1,0 0 1,0 0 0,0 0-1,0 1 1,1-1 0,-1 0 0,0 0-1,0 0 1,1 0 0,-1 0-1,0 0 1,1 0 0,-1 0 0,1 0-1,0 0 1,-1 0 0,1 0 0,0 0-1,-1 0 1,1 0 0,0 0-1,0-1 1,0 1 0,0 0 0,0-1-1,0 1 1,0-1 0,0 1-1,0-1 1,0 1 0,0-1 0,0 0-1,0 1 1,2-1 0,3 1 7,1 0 1,-1-1-1,0 1 1,1-2-1,-1 1 1,0-1 0,1 1-1,8-4 1,50-17-98,-61 20 79,11-5-48,0-1 1,0-1 0,-1 0-1,0-1 1,0 0-1,-1-1 1,0-1 0,21-23-1,-12 9-159,-2-2-1,0 0 1,21-41 0,21-34 241,-56 93 22,-6 16-5,-1 10 0,0 43 88,5 103 273,-3-146-337,2 1 0,0-1 0,1 1 0,1-1 0,1 0 1,0-1-1,10 19 0,-15-34-53,-1 0 1,1 0 0,0 0 0,-1 0-1,1 0 1,0 0 0,0 0 0,0 0-1,-1 0 1,1 0 0,0-1-1,0 1 1,0 0 0,0 0 0,1-1-1,-1 1 1,0-1 0,0 1 0,0-1-1,0 0 1,1 1 0,-1-1-1,0 0 1,0 0 0,1 0 0,-1 0-1,0 0 1,0 0 0,1 0 0,-1 0-1,2-1 1,1 0 0,0-1-1,-1 1 1,1-1 0,-1 0 0,0 0-1,1-1 1,-1 1 0,0-1 0,4-4-1,17-20 7,-2 0 0,20-33-1,-8 12 20,6-7-211,76-82 0,-83 102 95,-12 13 48,0 1 1,2 0-1,34-24 1,-55 44 28,-1 0-1,0 1 1,1-1 0,0 0 0,-1 0 0,1 1 0,-1-1-1,1 1 1,0-1 0,-1 1 0,1 0 0,2 0 0,-3 0-4,-1 0 1,1 0 0,-1 0 0,1 1 0,0-1 0,-1 0 0,1 0 0,-1 1 0,1-1 0,-1 0 0,1 1 0,-1-1 0,0 0-1,1 1 1,-1-1 0,1 1 0,-1-1 0,0 1 0,1-1 0,-1 1 0,0-1 0,0 1 0,1-1 0,-1 1 0,0 0 0,0-1-1,0 1 1,0-1 0,0 1 0,1-1 0,-1 1 0,0 0 0,0-1 0,-1 1 0,1 0 0,0 17 67,-2 0 0,0 0 0,-8 28 0,-20 51-18,26-84-50,-5 15 53,-2-1 0,-1 0 1,-1 0-1,-1-1 1,-1-1-1,-1 0 0,-2-1 1,-20 21-1,33-39-35,-1 0 0,0-1-1,0 0 1,-1-1 0,0 1-1,1-1 1,-1-1 0,-13 6 0,18-8-31,-1 0 1,1-1 0,0 1-1,0-1 1,-1 1 0,1-1-1,0 0 1,-1 1 0,1-1-1,0 0 1,-1-1-1,1 1 1,0 0 0,-1-1-1,1 1 1,0-1 0,0 0-1,0 0 1,-1 0 0,1 0-1,0 0 1,0 0 0,0 0-1,1-1 1,-1 1 0,0-1-1,0 0 1,1 1-1,-1-1 1,1 0 0,-1 0-1,1 0 1,-2-3 0,0-3-59,0 0 0,0 0 0,1 0 0,0 0 0,1-1 0,0 1 0,-1-14 0,2 5-19,1-1 1,4-30-1,-4 45 81,-1 1 0,1-1-1,-1 0 1,1 1 0,0-1-1,0 1 1,0-1 0,1 1-1,-1-1 1,0 1 0,3-3-1,-3 4 7,1 0-1,-1 0 0,0 1 0,0-1 0,0 1 0,0-1 0,0 1 0,0-1 0,1 1 0,-1-1 0,0 1 0,0 0 0,1 0 0,-1 0 0,0 0 0,0 0 0,1 0 0,-1 0 0,0 0 0,0 0 0,1 1 0,-1-1 0,0 0 0,0 1 0,1-1 0,0 2 0,17 6 35,-1 2 0,19 12 0,13 8 112,-34-21-127,0-2 0,0 0 0,1 0-1,0-2 1,26 6 0,-37-10 2,-1-1 1,0 1-1,1-1 1,-1 0-1,1 0 1,-1 0-1,1-1 1,-1 0-1,0 0 0,1 0 1,-1-1-1,0 0 1,0 0-1,0 0 1,0 0-1,0-1 1,0 0-1,-1 0 1,0 0-1,1-1 0,-1 1 1,3-5-1,11-16 1,-1 0-1,-2-1 0,-1 0 1,18-43-1,0 0 42,-23 52-42,39-73 39,-47 88-32,0-1 1,0 0-1,0 1 0,0-1 0,0 0 0,0 0 1,-1 0-1,1 0 0,-1 1 0,1-1 1,-1-4-1,-1 18 25,0 0 0,-1 0 0,-7 23 1,-2 12 24,8-26-19,-8 48 51,-31 103 0,41-167-79,0-2 4,0 1 0,0-1 0,-1 1-1,1-1 1,0 1 0,-1-1 0,0 0 0,0 0 0,0 0 0,0 0 0,-1 0-1,-4 4 1,7-7-31,0 0-1,-1 1 0,1-1 0,-1 0 1,1 0-1,-1 0 0,1 0 0,-1 0 1,1 0-1,0 0 0,-1 0 1,1 0-1,-1 0 0,1 0 0,-1 0 1,1 0-1,-1 0 0,1-1 0,0 1 1,-1 0-1,1 0 0,-1 0 0,1-1 1,0 1-1,-1 0 0,1 0 0,0-1 1,-1 1-1,0-1 0,-8-11-203,8 10 206,-2-2-11,1 0 0,0 0 0,-1 0 0,2-1 0,-1 1 0,0-1 0,1 1-1,0-1 1,0 1 0,1-1 0,-1-8 0,3 12 48,3 5 55,6 8 145,-10-10-192,10 10-8,-1 0-1,2 0 1,-1-1 0,2-1 0,-1 0 0,1 0 0,1-2-1,0 0 1,0 0 0,20 7 0,-5-6-960,1-1 0,51 7 0,-33-10-4167,48-1 0,-92-3 4171,1-1 1,0 0-1,0-1 0,-1 1 0,1-1 1,-1 0-1,1 0 0,-1-1 1,1 1-1,-1-1 0,0 0 0,1 0 1,-1 0-1,7-5 0,-9 4 393,0 0-1,1 0 1,-1 0-1,0 0 1,0 0-1,2-7 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34.157"/>
    </inkml:context>
    <inkml:brush xml:id="br0">
      <inkml:brushProperty name="width" value="0.05" units="cm"/>
      <inkml:brushProperty name="height" value="0.05" units="cm"/>
    </inkml:brush>
  </inkml:definitions>
  <inkml:trace contextRef="#ctx0" brushRef="#br0">36 357 4800,'-4'0'1028,"-9"0"2030,13 0-3012,-1 0 0,1 0 0,0 0 0,0 0 1,0 0-1,0 0 0,-1 0 0,1 0 0,0-1 0,0 1 1,0 0-1,0 0 0,0 0 0,0 0 0,-1 0 1,1 0-1,0 0 0,0 0 0,0 0 0,0-1 0,0 1 1,0 0-1,0 0 0,0 0 0,-1 0 0,1 0 0,0-1 1,0 1-1,0 0 0,0 0 0,0 0 0,0 0 0,0 0 1,0-1-1,0 1 0,0 0 0,0 0 0,0 0 1,0 0-1,0-1 0,0 1 0,0 0 0,0 0 0,0 0 1,0 0-1,1 0 0,-1-1 0,0 1 0,0 0 0,0 0 1,0 0-1,0 0 0,1-2 162,-1-1 0,1 1 0,-1 0-1,0 0 1,0 0 0,0 0 0,0 0 0,0-4 0,0-11 726,2 11-773,0 0 0,1 1 0,0 0-1,0-1 1,4-4 0,0-2 0,8-11 102,1 1 0,1 0 1,1 1-1,41-36 1,-58 55-260,24-19 129,44-33 1,-61 49-127,0 0 0,0 1-1,0-1 1,0 2 0,1-1 0,-1 1-1,1 1 1,0 0 0,0 0-1,0 0 1,10 1 0,-15 1-5,0 0-1,-1 0 1,1 1 0,0 0 0,-1-1-1,1 1 1,-1 1 0,1-1-1,-1 0 1,0 1 0,1 0 0,-1 0-1,0 0 1,0 0 0,0 0 0,0 1-1,-1-1 1,1 1 0,-1 0 0,1-1-1,-1 1 1,0 0 0,0 1 0,2 4-1,0 1 20,0 0-1,-1 1 1,0 0 0,0 0-1,-1 0 1,-1 0-1,2 18 1,-3-19 5,0 1 0,-1-1 0,0 0-1,0 1 1,-1-1 0,0 0 0,0 0 0,-1 0 0,-1 0 0,1 0 0,-1-1 0,-1 0 0,-5 8-1,-3 3 61,-2 0 0,0-2-1,-1 0 1,-33 27-1,-81 50 348,92-69-190,36-23-165,-1 0 0,0 0 0,1-1 0,-1 1 0,0-1 0,0 1 0,-5 1 0,13-6 114,10-3-227,0 0-1,0 1 1,1 1-1,0 0 1,0 1-1,0 1 1,0 1-1,0 0 0,1 1 1,-1 0-1,20 4 1,-31-3 25,0 0-1,0 0 1,0 1 0,0 0 0,0 0-1,0 0 1,-1 0 0,1 1 0,-1-1 0,0 1-1,1 0 1,-1 1 0,-1-1 0,7 7-1,-6-4 7,1 0 0,-2 1-1,1-1 1,-1 1 0,0-1-1,0 1 1,0 0 0,-1 0-1,2 11 1,-2-3 0,0 0 0,-2 0 1,1 0-1,-2 1 0,0-1 0,-1 0 0,0 0 1,-1 0-1,-8 21 0,5-19 36,-2-1-1,0 0 0,0 0 1,-1-1-1,-1 0 1,-1-1-1,0 0 1,-16 14-1,2-4 108,-2-1-1,-1-2 1,-34 21-1,20-15-66,-45 26-32,82-50-11,-1-1-1,1 1 1,-1-1-1,-8 1 1,12-2-15,0-1 0,0 1 1,0-1-1,0 0 1,-1 0-1,1 0 1,0 0-1,0 0 1,0-1-1,-1 1 0,1-1 1,0 1-1,0-1 1,0 0-1,-4-2 1,6 3-10,0 0-1,0 0 1,0 0 0,0 0 0,0-1 0,-1 1 0,1 0 0,0 0 0,0 0-1,0 0 1,0-1 0,0 1 0,0 0 0,0 0 0,0 0 0,0-1-1,0 1 1,0 0 0,0 0 0,0 0 0,0-1 0,0 1 0,0 0 0,0 0-1,0 0 1,0 0 0,0-1 0,0 1 0,0 0 0,1 0 0,-1 0 0,0 0-1,0-1 1,0 1 0,0 0 0,0 0 0,0 0 0,1 0 0,-1 0-1,0-1 1,0 1 0,12-9 106,15-7-240,-24 15 130,257-102-76,-27 13 144,-212 80-75,-1-2-1,-1 0 1,25-20-1,-10 6 49,-2 3-14,2 0 1,32-31-1,165-135 314,-228 186-341,20-14 53,29-31 1,-46 42-34,-1 0 0,1-1 0,-2 1 0,1-1 0,-1 0 0,0-1 0,0 1 0,0-1 0,3-13 0,-5 13-47,0-1 1,-1 1 0,0-1 0,-1 1-1,1-1 1,-2 0 0,-1-16 0,1 21 5,0-1 1,0 1 0,-1 0 0,1-1-1,-1 1 1,0 0 0,0 0-1,0 0 1,-1 0 0,1 1-1,-1-1 1,0 1 0,0-1 0,0 1-1,-1 0 1,1 0 0,-8-5-1,4 5-19,1 0-1,-1 1 1,1-1-1,-1 1 0,0 1 1,0-1-1,0 1 0,0 0 1,-1 1-1,1 0 1,0 0-1,0 0 0,-12 3 1,2 0-7,1 2 1,0 0-1,0 1 1,0 0 0,1 1-1,0 1 1,-27 19-1,31-19 64,0 1-1,0 0 0,1 1 0,0 0 0,1 1 0,0 0 0,1 0 0,0 1 1,-11 23-1,16-29-19,1 1-1,0 0 1,0-1 0,1 1 0,0 0 0,0 0 0,1 0 0,0 0 0,0-1-1,1 1 1,-1 0 0,2 0 0,-1 0 0,1 0 0,0-1 0,0 1-1,0-1 1,1 0 0,0 1 0,1-1 0,-1-1 0,1 1 0,0 0 0,7 7-1,-1-5 45,1 1 1,-1-1-1,1 0 0,1-1 0,-1-1 0,1 1 0,0-2 0,0 0 0,1 0 0,0-1 0,0-1 1,0 0-1,0-1 0,0 0 0,0-1 0,1-1 0,-1 0 0,1 0 0,-1-2 0,0 1 0,0-2 0,0 0 1,0 0-1,0-1 0,-1-1 0,1 0 0,19-12 0,1-4 125,0-2 0,49-45 0,44-63-220,-78 80-70,-42 42 75,1 0 3,-7 8 38,1 1 0,-1 0 0,0 0 0,0 0 0,1 0 0,-1-1 0,0 1 0,0 0 0,1 0-1,-1 0 1,0 0 0,0 0 0,1 0 0,-1 0 0,0 0 0,1 0 0,-1 0 0,0 0 0,1 0-1,-1 0 1,0 0 0,0 0 0,1 0 0,-1 0 0,0 0 0,1 0 0,-1 1 0,0-1 0,0 0 0,1 0-1,-1 0 1,1 1-190,-1 1 175,1 0 0,-1-1 0,1 1 1,-1 0-1,1 0 0,0-1 0,-1 1 0,3 2 0,4 11 32,-6-10-23,0 0-1,-1 1 1,0-1 0,1 0-1,-2 7 1,0-7 18,1-1 0,0 1 1,0 0-1,0-1 1,0 1-1,1-1 1,2 9-1,-2-10-5,2 6 16,1 0 1,0 0 0,7 11 0,-10-18-2,1 1 1,0-1 0,0 0 0,0 0 0,0 0 0,0 0-1,0 0 1,1 0 0,-1 0 0,1-1 0,-1 1 0,1-1 0,0 0-1,-1 0 1,5 1 0,4 1 25,0-2 0,0 1-1,1-2 1,-1 0 0,19-1 0,57-14 162,51-18-128,-101 22-40,-28 8-52,0 0-1,0 1 0,0 0 0,18-2 0,-27 4 5,0 0-1,0 0 1,1 1-1,-1-1 1,0 0-1,1 0 1,-1 0-1,0 1 1,0-1-1,0 0 1,1 0-1,-1 0 1,0 1-1,0-1 1,0 0-1,0 1 1,1-1-1,-1 0 1,0 0-1,0 1 1,0-1-1,0 0 1,0 1-1,0-1 1,0 0-1,0 1 1,0-1-1,0 0 1,0 1-1,0-1 1,0 0-1,0 0 1,0 1-1,0 0 1,-3 14 9,2-11-16,0 4 19,0 0 0,1 1 0,0-1-1,0 0 1,1 1 0,0-1 0,0 0 0,3 11-1,-2-15 32,-1 0-1,1 0 0,0 0 0,0 0 0,0 0 1,0-1-1,1 1 0,-1-1 0,1 0 0,0 0 1,0 0-1,0 0 0,1 0 0,-1 0 0,1-1 1,-1 0-1,1 0 0,4 2 0,-7-3-16,1-1 0,-1 1 0,0-1 0,1 0 0,-1 0 0,0 0 0,1 1 0,-1-1 0,0-1 0,1 1 0,-1 0 0,0 0 0,1 0-1,-1-1 1,0 1 0,0 0 0,3-2 0,-1 0 21,1 0 1,-1 0-1,0 0 0,0 0 1,0-1-1,3-3 0,5-5 113,-1-2 0,11-15 0,-20 26-133,3-4 25,0-1 0,0 0 0,3-9 0,-6 13-43,1 0-1,-2 0 1,1 0-1,0 0 1,-1 0-1,1 0 1,-1 0-1,0 0 1,0-1-1,-1-5 1,0 5 4,1 1 0,-2-1 1,1 0-1,0 0 0,-1 1 0,1-1 1,-1 1-1,-4-6 0,4 7-10,1 0 0,-1 0 0,0 1 0,0-1-1,0 1 1,0 0 0,0 0 0,0-1 0,0 1 0,0 0 0,0 1 0,0-1-1,-1 0 1,1 1 0,-5-1 0,-4-2-1,9 3 0,0-1 0,0 1 0,0-1 0,0 1-1,0 0 1,0 0 0,0-1 0,0 2 0,0-1 0,-5 1 0,-5-1-21,11 0 23,0 0 1,1 0 0,-1 0 0,0 0-1,0-1 1,0 1 0,0 1 0,0-1-1,0 0 1,0 0 0,0 0-1,0 0 1,0 1 0,0-1 0,0 0-1,1 1 1,-1-1 0,0 1 0,-1 0-1,-5 7-183,4-7 192,0-1 30,1 0 1,0 0-1,0 0 0,-1 0 0,1 1 0,0-1 0,-1 1 0,1 0 0,-3 1 1,4-2-42,-1 1 0,1 0 0,-1-1 0,0 1 0,1-1 0,-1 0 0,0 0 0,1 1 0,-3-1 0,-78 0 86,88 0 20,11-1 98,16-8 65,43-18 0,-11 3-107,-7 3-232,35-12-236,-79 29-828,1 1 0,-1 0 0,1 1 0,20-1 0,5 7-1793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35.776"/>
    </inkml:context>
    <inkml:brush xml:id="br0">
      <inkml:brushProperty name="width" value="0.05" units="cm"/>
      <inkml:brushProperty name="height" value="0.05" units="cm"/>
    </inkml:brush>
  </inkml:definitions>
  <inkml:trace contextRef="#ctx0" brushRef="#br0">5 33 4896,'-4'-1'5542,"14"2"995,22-2-5537,52-10-1,-16 1-726,30 5-134,-72 4-59,2-1-1830,-9 0-4745,-5 1 2826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38.535"/>
    </inkml:context>
    <inkml:brush xml:id="br0">
      <inkml:brushProperty name="width" value="0.05" units="cm"/>
      <inkml:brushProperty name="height" value="0.05" units="cm"/>
    </inkml:brush>
  </inkml:definitions>
  <inkml:trace contextRef="#ctx0" brushRef="#br0">1 762 4480,'0'-1'277,"0"0"1,0 1-1,0-1 1,0 0-1,0 0 1,0 0-1,1 0 1,-1 0-1,0 0 0,1 0 1,-1 1-1,0-1 1,1 0-1,-1 0 1,1 0-1,1-1 1,6-13 1559,-3-1-619,-1 0 0,1-17 0,-2 13-365,8-26 0,4-4-96,-3 6-211,2 1 0,21-42 0,-18 51-227,1 1 0,2 1 0,1 1-1,40-46 1,-61 77-313,6-7-41,1 1 1,-1-1-1,12-7 1,-17 13 25,0 0 0,1 0 1,-1 0-1,0 1 0,0-1 0,0 0 1,1 1-1,-1-1 0,0 1 0,1-1 1,-1 1-1,0 0 0,1-1 0,-1 1 1,0 0-1,1 0 0,-1 0 0,1 0 1,-1 0-1,0 0 0,1 1 0,-1-1 1,0 0-1,1 1 0,-1-1 0,0 1 1,1-1-1,-1 1 0,0 0 0,0-1 1,0 1-1,2 1 0,-1 1 22,1-1 0,-1 1 0,-1 0 0,1 0 0,0 0 0,-1-1 0,1 1 0,-1 1 0,0-1 0,0 0 0,0 0-1,-1 0 1,1 0 0,-1 1 0,1 4 0,-2 2 20,0 1 0,0-1 0,-4 16 0,-2 6-73,2 0 45,1-8 192,-2 40 1,6-64-184,-1 1 0,1-1 1,0 0-1,0 0 0,0 1 0,0-1 1,0 0-1,0 0 0,0 1 1,0-1-1,0 0 0,0 0 1,0 1-1,0-1 0,0 0 0,0 0 1,0 1-1,0-1 0,0 0 1,0 0-1,1 1 0,-1-1 1,0 0-1,0 0 0,0 0 0,0 1 1,0-1-1,1 0 0,-1 0 1,0 0-1,0 1 0,0-1 0,1 0 1,-1 0-1,0 0 0,0 0 1,0 0-1,1 0 0,-1 1 1,0-1-1,0 0 0,1 0 0,-1 0 1,0 0-1,0 0 0,1 0 1,-1 0-1,0 0 0,0 0 1,1 0-1,-1 0 0,0 0 0,1 0 1,-1 0-1,0-1 0,0 1 1,1 0-1,11-9 330,-12 9-307,42-36 186,53-34 0,-6 4-269,-58 41 37,38-29 12,-59 47-71,0 0 0,1 1 0,0 0 0,20-7 0,-30 13 57,1-1 0,-1 1-1,0-1 1,0 1 0,0 0 0,0-1 0,1 1 0,-1 0 0,0 0 0,0 0 0,1 0 0,-1 0 0,0 1 0,0-1 0,1 0-1,-1 0 1,0 1 0,0-1 0,0 1 0,0-1 0,0 1 0,0-1 0,1 1 0,-1 0 0,0-1 0,-1 1 0,1 0 0,0 0 0,0 0-1,0 0 1,0 0 0,-1 0 0,1 0 0,0 0 0,-1 0 0,1 0 0,-1 0 0,1 0 0,-1 1 0,0-1 0,1 2 0,1 6 22,-1 1 1,0-1 0,-1 1-1,-1 14 1,1-8 5,0-5 70,-1 0 0,0 0-1,-5 18 1,6-29-77,0 0 0,0 0 1,0 0-1,0 0 0,0 0 0,0 0 0,0-1 1,0 1-1,0 0 0,1 0 0,-1 0 1,0 0-1,0 0 0,0 0 0,0 0 0,0 0 1,0 0-1,0 0 0,0 0 0,0 0 0,1 0 1,-1 0-1,0 0 0,0 0 0,0 0 1,0 0-1,0 0 0,0 0 0,0 0 0,0 0 1,1 0-1,-1 0 0,0 0 0,0 0 0,0 0 1,0 0-1,0 0 0,0 1 0,0-1 1,0 0-1,0 0 0,0 0 0,0 0 0,0 0 1,1 0-1,-1 0 0,0 0 0,0 0 0,0 0 1,0 0-1,0 1 0,0-1 0,0 0 0,0 0 1,0 0-1,0 0 0,0 0 0,0 0 1,0 0-1,0 0 0,0 1 0,0-1 0,0 0 1,0 0-1,10-8 302,-3 0-279,-1-1 0,0 0 0,0 0 0,4-12 0,2 0-17,10-17-69,2 0 0,46-56-1,-69 93 36,1-1 1,-1 1-1,0 0 0,0 0 0,1-1 0,-1 1 0,1 0 0,-1 0 0,1 1 0,-1-1 0,1 0 0,0 0 1,-1 1-1,4-2 0,-4 2-3,0 0 0,0 0 0,0 1 0,0-1 0,0 0 1,0 0-1,0 0 0,0 1 0,0-1 0,0 0 0,0 1 0,-1-1 0,1 1 1,0-1-1,0 1 0,0-1 0,-1 1 0,1 0 0,1 1 0,0 1-14,1 0-1,-1 1 1,0-1-1,0 1 0,-1 0 1,1 0-1,-1 0 1,0 0-1,0 0 1,1 7-1,0 12 23,-2-1 0,0 1 0,-7 42 0,-2 32 140,10-91-89,-1-1 1,0 1-1,1 0 1,0-1 0,2 6-1,-3-9-12,1-1-1,-1 1 0,1-1 1,-1 0-1,1 1 0,0-1 1,-1 0-1,1 0 0,0 1 1,0-1-1,0 0 0,0 0 1,0 0-1,0 0 0,0 0 1,0 0-1,0 0 0,1-1 1,-1 1-1,0 0 1,1-1-1,-1 1 0,0-1 1,1 1-1,2 0 0,6-1 74,0 0-1,0-1 1,0 0-1,17-4 1,44-14 22,-19 2-137,89-41 1,-118 46 23,0-1-1,-2-1 0,0-1 1,0-1-1,-1-1 1,19-21-1,-29 28 57,6-8-245,-16 19 175,0-1 0,0 0 1,0 0-1,0 0 0,0 0 0,0 0 1,0 0-1,0 0 0,0 0 1,0 0-1,0 0 0,0 0 0,0 0 1,0 0-1,0 1 0,0-1 1,1 0-1,-1 0 0,0 0 0,0 0 1,0 0-1,0 0 0,0 0 1,0 0-1,0 0 0,0 0 0,0 0 1,0 0-1,0 0 0,0 0 1,0 0-1,0 0 0,1 0 1,-1 0-1,0 0 0,0 0 0,0 0 1,0 0-1,0 0 0,0 0 1,0 0-1,0 0 0,0 0 0,0 0 1,0 0-1,0 0 0,1 0 1,-1 0-1,0 0 0,0 0 0,0 0 1,0 0-1,0 0 0,0 0 1,0 0-1,0 0 0,0 0 1,0-1-1,0 1 0,0 0 0,0 0 1,0 0-1,0 0 0,0 0 1,0 0-1,0 0 0,0 7-177,-15 19 32,-1-1 0,-34 40 0,20-26 156,24-31 8,0 1-1,1-1 1,0 1-1,-6 15 1,10-21 6,0-1 0,0 1 0,0 0 1,0-1-1,1 1 0,-1-1 0,1 1 1,0 0-1,0 0 0,0-1 0,0 1 0,0 0 1,0-1-1,1 1 0,-1 0 0,1-1 1,0 1-1,0-1 0,0 1 0,0-1 0,3 5 1,-3-6-1,0 0 1,1 0 0,-1 0-1,1 0 1,-1 0 0,1-1-1,-1 1 1,1 0 0,-1-1 0,1 0-1,-1 1 1,1-1 0,0 0-1,-1 0 1,1 0 0,0 0-1,-1 0 1,1 0 0,0 0-1,-1 0 1,1-1 0,-1 1-1,1-1 1,2 0 0,2-1 54,0-1 1,-1 1-1,1-1 0,-1 0 1,9-6-1,-2-3-60,-1 0-1,0 0 0,0-1 1,-1 0-1,15-29 0,-24 39-526,1 7 269,11 18 65,-11-18 177,0 0-1,0 0 0,1 0 1,0 0-1,-1 0 0,1 0 1,1-1-1,-1 1 0,0-1 1,1 0-1,0 0 0,7 5 1,-7-7 52,0 1 1,0-1-1,-1 1 1,1-1-1,0 0 1,0-1-1,0 1 1,0-1-1,0 0 1,0 0-1,0 0 1,0 0-1,0-1 1,0 1 0,0-1-1,0 0 1,0 0-1,7-3 1,-2-1 30,0 1 0,0-1 0,0 0 0,-1-1-1,0 0 1,0-1 0,7-7 0,46-56 127,-51 57-221,21-25-11,56-67-240,-85 103 227,0 0-1,0-1 1,1 1 0,-1 0-1,1 0 1,-1 1 0,1-1-1,0 0 1,0 1-1,-1-1 1,7-1 0,-7 3 17,0 0 0,-1 0 1,1 0-1,0 0 1,0 0-1,-1 0 0,1 0 1,0 0-1,-1 1 1,1-1-1,0 1 0,-1-1 1,1 1-1,-1 0 1,1 0-1,-1-1 0,1 1 1,-1 0-1,0 0 1,1 0-1,-1 1 0,0-1 1,0 0-1,2 2 1,2 4-3,-1 0 0,1 0 1,-1 1-1,-1-1 1,1 1-1,-1 0 0,-1-1 1,1 2-1,-1-1 0,-1 0 1,1 10-1,0 7 54,-1 0-1,-3 36 0,1-56-1,1-1 0,-1 0-1,0 1 1,0-1 0,-1 0 0,1 0-1,-1 0 1,-3 6 0,4-8 6,0 0 0,0 0 0,-1 0 0,1-1 1,-1 1-1,1 0 0,-1-1 0,0 1 0,0-1 0,0 0 1,0 1-1,0-1 0,0 0 0,0 0 0,0 0 0,0-1 1,0 1-1,-4 0 0,1 0 20,0-1 1,0 0-1,0 0 0,0 0 1,0-1-1,0 0 0,-8-2 0,-36-14 63,34 11-233,-21-6 0,26 11-266,15 4 135,5 3 252,-4-2-17,1 0 0,0-1 0,0 0 0,0 0 0,0 0 0,0-1 0,12 2 0,-1-1 83,-1-1 0,22-1-1,-28-1-7,0 0 1,0-1-1,-1-1 0,1 0 0,0 0 0,0-1 1,-1 0-1,20-10 0,-23 9-39,1 0 0,-1-1-1,0 0 1,0 0 0,-1-1 0,0 0-1,0 0 1,0 0 0,-1-1 0,1 0-1,6-13 1,15-39 13,-20 41-208,15-26 1,-22 44 155,0-1 0,0 1 0,0 0 0,1-1 1,-1 1-1,0 0 0,0-1 0,1 1 0,-1 0 1,0 0-1,0-1 0,1 1 0,-1 0 1,0 0-1,0-1 0,1 1 0,-1 0 0,0 0 1,1 0-1,-1 0 0,0 0 0,1-1 0,-1 1 1,0 0-1,1 0 0,-1 0 0,0 0 0,1 0 1,7 8-230,3 20-17,-9-22 192,9 22 75,-5-14 47,0 1 0,0 1 0,-2-1 0,0 1 0,-1-1 0,0 1 0,0 18 0,-3-34-34,0 0 0,-1 1-1,1-1 1,0 0 0,0 1 0,-1-1 0,1 0-1,0 0 1,0 0 0,-1 1 0,1-1 0,0 0-1,-1 0 1,1 0 0,-1 0 0,1 1 0,0-1 0,-1 0-1,1 0 1,0 0 0,-1 0 0,1 0 0,0 0-1,-1 0 1,1 0 0,-1 0 0,1 0 0,0 0-1,-1 0 1,1 0 0,0-1 0,-1 1 0,-17-4-15,12 2 2,1 1-40,1-1-1,0 1 1,0 0 0,-1 0 0,1 1-1,-1-1 1,1 1 0,-7 0 0,6 4-324,11 1 269,-3-3 126,0-1 0,1 1 0,-1-1 0,1 0 1,-1 0-1,1 0 0,5 0 0,10 3 149,48 13-52,-39-11-407,-2 1 0,41 16 0,-65-22-284,1 1 0,-1-1 1,1 0-1,-1 1 0,0-1 0,0 1 0,0-1 1,0 1-1,0 0 0,3 3 0,3 9-7384,2-2 2787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43.177"/>
    </inkml:context>
    <inkml:brush xml:id="br0">
      <inkml:brushProperty name="width" value="0.05" units="cm"/>
      <inkml:brushProperty name="height" value="0.05" units="cm"/>
    </inkml:brush>
  </inkml:definitions>
  <inkml:trace contextRef="#ctx0" brushRef="#br0">229 499 3904,'8'-17'1833,"-6"14"-1491,-1 1-1,0-1 1,1 1-1,-1-1 0,0 1 1,-1-1-1,1 0 1,0 0-1,-1 1 1,1-4-1,-1 5-226,0 0 1,0 0-1,0 0 0,0 0 0,0 0 1,-1 0-1,1 0 0,0 0 1,0 0-1,-1 0 0,1 0 0,-1 0 1,1 1-1,-1-1 0,1 0 1,-1 0-1,1 0 0,-1 0 0,0 1 1,1-1-1,-1 0 0,-1 0 1,0 0-42,0 0 1,1 1 0,-1-1 0,0 1-1,1-1 1,-1 1 0,0-1 0,1 1-1,-1 0 1,0 0 0,-3 0-1,0 1-40,-1 0-1,1 0 0,-1 0 0,1 1 1,0 0-1,-8 3 0,4 2 38,-1 0 1,1 0-1,1 1 0,-1 0 0,-12 18 0,17-21-55,-11 13-11,2 0 1,0 2-1,-19 40 0,29-55 85,1 0-1,0 0 1,1 0 0,-1 1-1,1-1 1,0 1-1,0 5 1,1-9-34,0-1 0,0 0 0,0 1 0,0-1 0,0 1 0,0-1 0,1 0 0,-1 1-1,0-1 1,1 0 0,0 1 0,-1-1 0,1 0 0,0 0 0,-1 0 0,1 1 0,0-1 0,0 0 0,0 0 0,0 0 0,0 0 0,0-1 0,0 1-1,0 0 1,1 0 0,-1-1 0,0 1 0,0 0 0,1-1 0,-1 1 0,0-1 0,1 0 0,1 1 0,3 0 61,-1 0-1,1-1 1,0 0 0,0 0 0,0 0-1,0-1 1,0 0 0,-1 0 0,1 0 0,0-1-1,-1 0 1,1 0 0,-1 0 0,0-1-1,1 1 1,-1-1 0,0-1 0,6-5-1,-2 2-34,0 0-1,-1-1 0,0-1 0,-1 1 1,1-1-1,5-11 0,-9 14-27,0-1-1,-1 1 1,0-1-1,0 0 1,-1 0-1,1 0 1,-2 0-1,1-1 1,-1 1-1,1-12 1,-5 6 11,3 13-70,0-1 1,0 1 0,0 0-1,0 0 1,0 0-1,-1 0 1,1-1-1,0 1 1,0 0-1,0 0 1,0 0 0,-1 0-1,1 0 1,0-1-1,0 1 1,0 0-1,0 0 1,-1 0-1,1 0 1,0 0 0,0 0-1,0 0 1,-1 0-1,1 0 1,0 0-1,0 0 1,-1 0-1,1 0 1,0 0 0,-1 0-1,0 1-16,0-1 0,0 1 0,0 0 0,0 0-1,0 0 1,0-1 0,0 1 0,1 0 0,-1 0 0,0 0 0,0 0 0,1 1 0,-1-1 0,0 2-1,-34 79-2,4 2 0,3 1 0,-27 150 0,16-79 234,32-130-126,-1 2 60,2-10 0,-5 31 0,11-48-114,0 0 0,-1 0 1,1-1-1,0 1 1,0 0-1,0-1 0,1 1 1,-1 0-1,0 0 0,0-1 1,0 1-1,0 0 1,1-1-1,-1 1 0,0 0 1,1-1-1,0 2 0,-1-2-9,1 0-1,-1 1 0,0-1 1,1 0-1,-1 0 0,1 0 1,-1 0-1,0 0 0,1 0 1,-1 0-1,1 0 0,-1 0 0,1 0 1,-1 0-1,1 0 0,-1 0 1,0 0-1,1 0 0,-1 0 1,1 0-1,-1 0 0,1-1 1,-1 1-1,0 0 0,1 0 1,-1-1-1,0 1 0,1 0 0,-1 0 1,0-1-1,1 1 0,-1 0 1,1-1-1,9-9 110,1-1-1,-1 0 1,-1 0 0,10-16-1,29-55-59,-24 40 65,6-9-34,2 1-1,3 2 1,2 1-1,2 2 1,75-69-1,-58 66-12,67-76 0,-117 116-74,0 0 1,6-12-1,-9 15-43,-1-1 1,2 1-1,-1 0 0,1 0 0,-1 0 1,1 1-1,8-7 0,-12 10 16,1 1 0,-1 0 1,1-1-1,-1 1 0,1-1 0,-1 1 0,1 0 0,-1 0 0,1-1 0,0 1 0,-1 0 0,1 0 0,0-1 0,-1 1 0,1 0 0,-1 0 0,1 0 1,0 0-1,-1 0 0,1 0 0,0 0 0,-1 0 0,2 1 0,-2-1 5,1 1 0,-1-1 1,1 1-1,-1-1 0,0 1 1,1-1-1,-1 1 0,0-1 0,1 1 1,-1-1-1,0 1 0,0 0 1,0-1-1,0 1 0,0-1 0,1 1 1,-1 0-1,0-1 0,-1 2 1,1 5-13,-1 1 1,0-1 0,-2 9 0,2-12 11,-19 60-217,5-15 386,14-44-137,0-1 0,0 0-1,1 0 1,0 0 0,0 1 0,0-1-1,0 0 1,1 1 0,-1-1 0,1 0 0,0 0-1,3 7 1,-4-9 6,1-1-1,0 0 1,-1 0-1,1 1 1,0-1-1,0 0 1,-1 0-1,1 0 1,0 1 0,0-1-1,0 0 1,1-1-1,-1 1 1,0 0-1,0 0 1,0 0-1,1-1 1,-1 1-1,0 0 1,1-1-1,-1 0 1,0 1 0,1-1-1,-1 0 1,1 1-1,-1-1 1,1 0-1,-1 0 1,0 0-1,1 0 1,-1 0-1,1-1 1,-1 1 0,1 0-1,-1-1 1,0 1-1,1-1 1,0 0-1,10-5 116,-1 1-1,0-2 0,-1 0 0,0 0 1,12-11-1,42-46-151,-42 39-91,35-55 0,-43 59-255,-14 21 340,0 0 1,0-1 0,0 1-1,0 0 1,0 0 0,0-1 0,1 1-1,-1 0 1,0-1 0,0 1-1,0 0 1,1 0 0,-1-1 0,0 1-1,0 0 1,1 0 0,-1 0-1,0 0 1,0-1 0,1 1 0,-1 0-1,0 0 1,1 0 0,-1 0-1,0 0 1,0 0 0,1 0 0,-1 0-1,1 0 1,1 8-183,-4 20 33,2-26 146,-2 13-28,-1 3-31,1 25-1,2-38 112,0 1-1,0-1 1,1 0-1,0 0 1,0 0-1,0 0 1,1 0-1,0 0 1,4 8-1,-5-12 2,0 1-1,1 0 0,0-1 0,-1 1 1,1-1-1,0 0 0,0 1 0,0-1 0,0 0 1,0 0-1,0 0 0,0-1 0,0 1 1,0 0-1,0-1 0,1 1 0,-1-1 1,0 0-1,0 0 0,1 0 0,-1 0 1,4 0-1,6-1 78,-1-1 0,0 0 1,13-4-1,7-5-48,0-2 0,-1-1 0,55-35 0,-49 28-47,162-86-393,-194 106 341,0-1 0,0 1 0,0 0 0,1 0 0,-1 0 0,0 0 0,0 1 0,0 0 0,0 0 0,8 1 0,-9-1 29,0 0 1,0 1 0,-1 0 0,1-1 0,0 1 0,-1 0 0,1 0 0,-1 1 0,1-1 0,-1 0 0,1 1 0,-1 0 0,0-1 0,0 1-1,0 0 1,3 4 0,-4-5-7,-1-1 0,0 1 0,0 0 0,0-1-1,0 1 1,1 0 0,-1-1 0,0 1 0,0 0-1,0-1 1,-1 1 0,1 0 0,0-1 0,0 1-1,0 0 1,0-1 0,-1 1 0,1 0 0,0-1 0,-1 1-1,1 0 1,-1 0 0,-9 12 170,6-9-155,0-1 1,0 0 0,0 0 0,-1 0 0,1 0-1,-6 1 1,-10 7 12,-24 18-173,18-12 123,-28 22 1,51-37 28,1 0 0,0 0 0,0-1 1,1 2-1,-1-1 0,0 0 0,1 0 1,-1 0-1,1 1 0,0-1 1,-1 1-1,1-1 0,0 1 0,1-1 1,-1 1-1,0 4 0,1-5 16,0 0 0,0 0 0,0 0-1,1 0 1,-1 0 0,1 0 0,-1 0 0,1 0 0,0 0-1,0-1 1,0 1 0,0 0 0,0-1 0,0 1 0,0 0-1,1-1 1,-1 1 0,0-1 0,1 0 0,-1 1-1,1-1 1,0 0 0,2 1 0,0 0 28,0 0-1,0 0 1,1 0 0,-1-1 0,1 0-1,-1 0 1,1 0 0,0 0-1,-1-1 1,1 0 0,0 0 0,-1 0-1,1 0 1,0-1 0,-1 1 0,1-1-1,-1-1 1,7-1 0,-5 0-13,0 1 0,0-1 0,0 0 0,0 0 0,-1-1 1,1 1-1,-1-1 0,0 0 0,0-1 0,-1 1 0,1-1 1,-1 0-1,4-6 0,2-8-33,-1 0-1,-1 0 1,7-23 0,-18 54-176,1 0 1,0 1-1,1-1 1,0 1-1,1 13 1,1-21 233,1 0-1,-1 0 1,1 0 0,0 0-1,3 5 1,-5-9-39,0 0 1,0-1-1,1 1 0,-1 0 0,0 0 0,1-1 1,-1 1-1,1 0 0,-1-1 0,1 1 1,-1-1-1,1 1 0,0-1 0,-1 1 1,1-1-1,-1 1 0,1-1 0,0 1 0,0-1 1,-1 0-1,1 1 0,0-1 0,0 0 1,-1 0-1,1 0 0,0 1 0,0-1 1,0 0-1,-1 0 0,1 0 0,0 0 0,0 0 1,0-1-1,-1 1 0,1 0 0,0 0 1,0 0-1,-1-1 0,2 0 0,56-30 165,7-4-86,-23 9-95,77-37-1,-113 60-30,0 0 0,1 1 1,-1 0-1,1 0 0,0 0 1,-1 1-1,12-1 0,-15 2 16,-1 0-1,1 1 1,-1-1-1,1 0 0,-1 1 1,1-1-1,-1 1 1,0 0-1,1 0 1,-1 0-1,0 0 1,0 0-1,0 1 1,1-1-1,-1 0 1,0 1-1,-1 0 0,1-1 1,0 1-1,0 0 1,-1 0-1,1 0 1,1 3-1,-2-2 15,1 0 0,-1 1 0,0-1 0,0 0 0,0 1 0,-1-1 0,1 0 0,-1 1 0,0-1 0,1 1 0,-2-1 0,1 1 0,0-1 0,-1 0 0,1 1 0,-1-1 0,-1 4 0,-3 25 175,5-32-140,1 1 1,0-1-1,0 0 1,-1 0-1,1 0 1,0 0-1,-1 0 1,1 0-1,0 0 1,-1 0-1,1-1 1,0 1-1,-1 0 1,1 0-1,0-1 1,-1 1-1,1 0 1,0-1-1,0 0 1,21-10 234,-11 3-267,0-1 0,16-16 0,16-13-75,-39 35 25,0 0 0,1 0 0,0 0 0,0 1 0,0-1 0,0 1 0,10-2 0,-14 4 40,0-1-1,0 1 0,0 1 1,0-1-1,0 0 1,0 0-1,0 0 0,0 0 1,0 1-1,0-1 0,0 0 1,0 1-1,0-1 1,0 1-1,0-1 0,0 1 1,-1 0-1,1-1 1,0 1-1,0 0 0,-1-1 1,1 1-1,0 0 0,-1 0 1,1 0-1,-1 0 1,1-1-1,-1 1 0,1 0 1,-1 0-1,0 0 1,0 0-1,1 0 0,-1 2 1,2 5-9,0 0 1,-1 1-1,1 9 1,-1-11 5,-1-2 20,1 1 1,0 0-1,1-1 1,-1 1 0,1-1-1,0 0 1,0 0 0,1 1-1,5 7 1,-7-12 5,0 1 0,0-1 0,0 0 0,0 0-1,1 1 1,-1-1 0,0 0 0,1 0 0,-1 0 0,1 0 0,-1-1 0,1 1 0,0 0 0,-1-1 0,1 1 0,0-1 0,-1 1 0,1-1-1,0 0 1,-1 0 0,1 0 0,0 0 0,0 0 0,-1 0 0,1 0 0,0 0 0,0-1 0,-1 1 0,1-1 0,0 1 0,-1-1 0,1 0 0,-1 0-1,1 0 1,-1 0 0,3-1 0,7-6 34,1-1 0,-1 0 0,-1 0 0,0-1 0,13-16 0,38-60-110,70-146 251,-61 101-403,-60 112 214,0-1 0,-2-1-1,11-36 1,-18 55-22,-1 1 0,0 0 0,0 0-1,1-1 1,-1 1 0,0 0 0,0 0 0,0-1 0,-1 1 0,1 0 0,0-1 0,0 1-1,-1 0 1,0-1 0,1 1 15,0 1 1,0 0-1,0-1 0,0 1 0,-1 0 0,1 0 0,0 0 1,0-1-1,-1 1 0,1 0 0,0 0 0,0 0 0,-1-1 1,1 1-1,0 0 0,-1 0 0,1 0 0,0 0 1,0 0-1,-1 0 0,1 0 0,0 0 0,-1 0 0,-11 5-70,5 1 47,-1 1 1,1 0 0,0 1-1,1-1 1,0 1 0,0 1 0,1-1-1,0 1 1,-5 11 0,-3 11-5,-12 43-1,25-72 31,-11 33 0,3 0 1,-7 49 0,13-68 7,1-1 1,1 1 0,0 0 0,1-1 0,1 1 0,0-1 0,1 0-1,6 17 1,-8-27 18,1 0-1,0 0 0,1 0 1,-1 0-1,1 0 0,0 0 1,0-1-1,0 1 0,1-1 1,-1 0-1,1 0 0,0 0 1,0-1-1,1 0 0,-1 1 1,1-1-1,0-1 0,0 1 1,-1-1-1,2 0 0,-1 0 1,0 0-1,0 0 0,1-1 1,-1 0-1,7 0 0,7-1 12,-1 0 0,0-1 0,0-2 0,0 0 0,0 0-1,28-10 1,-12 0-31,0-2-1,41-23 1,-13-5-114,-43 30 55,-16 11-136,-9 10 50,2-1 131,-8 10-38,-16 18 0,2-4 0,9-11 129,-18 25-206,33-42 149,0 0 0,0 1-1,0-1 1,0 1 0,1 0 0,0-1 0,-1 1 0,1 0 0,1 0-1,-2 7 1,2-11-7,0 1-1,0-1 0,0 1 1,0-1-1,0 1 0,0-1 0,0 1 1,0-1-1,0 0 0,1 1 1,-1-1-1,0 1 0,0-1 1,0 1-1,0-1 0,1 0 1,-1 1-1,0-1 0,1 0 1,-1 1-1,0-1 0,0 0 1,1 1-1,-1-1 0,1 0 1,-1 0-1,0 1 0,1-1 0,-1 0 1,1 0-1,0 1 17,0-1 0,0 0-1,0 0 1,0 0 0,1 0 0,-1 0-1,0-1 1,0 1 0,0 0 0,0 0 0,2-2-1,1 1 42,0-1-1,-1 0 0,0 0 0,1 0 1,-1 0-1,5-4 0,4-9-40,0 0 1,-1 0-1,-1-1 0,0 0 0,-1-1 1,7-18-1,-1 6-1114,-14 31 1073,0 1 1,0 0-1,-1-1 0,1 1 0,-1 0 1,0 0-1,0-1 0,0 6 0,0-4 1,-1 0 0,2 0-1,-1 0 1,0 0 0,2 6-1,0-4 42,0-1 0,0 0 0,0 1 1,0-1-1,1 0 0,0 0 0,0 0 0,1-1 0,-1 1 0,1-1 0,0 1 0,0-1 0,0-1 0,1 1 0,8 5 1,-6-5 24,1 0 1,0-1-1,0 0 1,0-1-1,0 1 1,0-2 0,0 1-1,1-1 1,-1 0-1,12-1 1,0-1-79,0 0 0,0-2 0,0 0 0,21-7 0,34-15-2818,-49 11-782,-2-1 1103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43.584"/>
    </inkml:context>
    <inkml:brush xml:id="br0">
      <inkml:brushProperty name="width" value="0.05" units="cm"/>
      <inkml:brushProperty name="height" value="0.05" units="cm"/>
    </inkml:brush>
  </inkml:definitions>
  <inkml:trace contextRef="#ctx0" brushRef="#br0">1 9 9632,'0'-5'4384,"33"10"-3840,-8-5 1407,8 3-1183,42-6-96,5-2-416,25 1-192,-2 4-32,-12 0-192,-10 4 96,-16 1-3263,-8 7 1791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45.265"/>
    </inkml:context>
    <inkml:brush xml:id="br0">
      <inkml:brushProperty name="width" value="0.05" units="cm"/>
      <inkml:brushProperty name="height" value="0.05" units="cm"/>
    </inkml:brush>
  </inkml:definitions>
  <inkml:trace contextRef="#ctx0" brushRef="#br0">19 353 6144,'0'0'125,"-1"0"1,0 0-1,0 0 1,1 0-1,-1 0 1,0 0-1,1 0 1,-1 1 0,0-1-1,0 0 1,1 0-1,-1 0 1,0 1-1,1-1 1,-1 0-1,1 1 1,-1-1-1,0 1 1,1-1-1,-1 0 1,1 1-1,-1-1 1,1 1-1,-1 0 1,0 0-1,-1 2 25,13-7 4734,-5 2-4316,0-1 1,0 1-1,9-8 0,-6 2-222,0 0 1,0-1-1,-1 0 0,0 0 1,12-20-1,26-58 298,-33 59-401,-9 23-250,-2 5-109,0 15-65,-6 37-20,-1 0-1,-21 83 0,12-66 242,-81 363 1581,88-408-576,6-21-143,3-14-443,9-69-38,60-184-256,-39 171-83,-9 29 76,24-69-414,-40 108 264,29-83-199,-29 90 103,1 0 1,0 1-1,21-31 1,-25 43 41,0 0 0,0 0 1,0 1-1,1-1 0,0 1 0,0 0 0,0 0 1,0 1-1,9-5 0,-12 7 36,1 0 0,-1 0 0,1 0 0,-1 1 0,0-1 1,1 0-1,0 1 0,-1 0 0,1 0 0,-1 0 0,1 0 0,-1 0 0,1 0 0,0 0 0,-1 1 1,1 0-1,-1-1 0,0 1 0,1 0 0,-1 0 0,1 0 0,-1 0 0,0 1 0,0-1 0,0 1 1,4 2-1,-1 1 7,-1 0 1,1 0 0,-1 0 0,0 0 0,0 0-1,-1 1 1,0 0 0,0 0 0,0 0 0,0 0 0,-1 0-1,0 0 1,-1 1 0,1-1 0,-1 1 0,0 10-1,0-17 5,-1 1-1,0-1 1,0 0-1,0 1 1,0-1-1,0 0 0,0 1 1,0-1-1,0 1 1,0-1-1,0 0 1,0 1-1,0-1 1,0 1-1,0-1 0,-1 0 1,1 1-1,0-1 1,0 0-1,0 1 1,0-1-1,-1 0 0,1 1 1,0-1-1,0 0 1,-1 1-1,1-1 1,0 0-1,-1 0 1,1 1-1,0-1 0,-1 0 1,1 0-1,0 0 1,-1 0-1,0 1 1,0-1 35,1 2-21,-1-1 0,0 1 0,0-1 0,0 1-1,-1-1 1,1 0 0,0 0 0,0 0 0,-1 1 0,1-1 0,-3 1 0,-12 8-1317,0-3-3423,10-2 2564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1.711"/>
    </inkml:context>
    <inkml:brush xml:id="br0">
      <inkml:brushProperty name="width" value="0.05" units="cm"/>
      <inkml:brushProperty name="height" value="0.05" units="cm"/>
      <inkml:brushProperty name="color" value="#004F8B"/>
    </inkml:brush>
  </inkml:definitions>
  <inkml:trace contextRef="#ctx0" brushRef="#br0">337 867 3328,'6'-10'1045,"0"0"1,1 0-1,0 0 0,12-12 0,-18 20-740,1 0 1,-1 0-1,0 0 0,0 0 0,0 0 0,0 0 0,-1 0 0,1 0 0,0 0 0,-1-1 0,1 1 0,-1 0 0,0-4 1,0 5-241,0 0 1,0 0-1,0 0 1,0 0-1,0 0 1,0 0-1,-1 0 1,1 0 0,0 1-1,0-1 1,-1 0-1,1 0 1,-1 0-1,1 1 1,-1-1 0,1 0-1,-1 0 1,1 1-1,-1-1 1,0 0-1,1 1 1,-1-1-1,0 1 1,0-1 0,1 1-1,-1-1 1,0 1-1,0 0 1,0-1-1,0 1 1,0 0 0,1-1-1,-1 1 1,0 0-1,0 0 1,0 0-1,-2 0 1,-2 1-58,-1-1 1,1 1 0,-1 0-1,1 0 1,0 1 0,-1 0-1,1 0 1,-8 5-1,-43 28 48,11-3 51,-49 47 0,74-60 16,-27 36 0,39-45-69,1 1 0,1-1 0,-1 1 0,2 0 0,-8 21 0,12-28-7,-1 0-1,1 0 1,1 1-1,-1-1 1,0 0-1,1 1 1,0-1-1,0 0 1,1 1-1,-1-1 1,1 0 0,2 9-1,-2-11 4,0 1 0,0-1 0,0 0 0,1 1 0,-1-1 1,1 0-1,0 0 0,-1 0 0,1 0 0,0 0 0,0 0 0,0-1 0,1 1 0,-1-1 0,0 1 0,0-1 0,1 0 0,-1 0 1,1 0-1,-1 0 0,6 1 0,2-1 102,0 0-1,0-1 1,0 0 0,0 0 0,-1-1-1,1-1 1,0 0 0,0 0 0,-1 0-1,11-6 1,-10 4-74,0 0-1,0-1 1,0 0 0,-1-1 0,0 0-1,-1-1 1,1 0 0,13-15-1,-5 3 16,-2 0-1,22-35 0,47-105 40,-70 128-109,9-21 17,-2-2 0,-2-1 0,18-88 0,-34 121-102,0 0 1,-2-1 0,-1 1-1,0-1 1,-5-30 0,5 53 48,0-1 1,0 0 0,0 0-1,0 0 1,0 0 0,0 0-1,-1 0 1,1 1 0,0-1-1,0 0 1,-1 0-1,1 0 1,-1 1 0,1-1-1,-1 0 1,1 1 0,-1-1-1,1 0 1,-1 1 0,1-1-1,-1 0 1,0 1 0,1-1-1,-3 0 1,3 1-4,-1 0 0,0 0 0,0 0 1,0 0-1,0 1 0,0-1 0,0 0 0,1 1 0,-1-1 1,0 0-1,0 1 0,0-1 0,1 1 0,-1-1 0,0 1 1,0-1-1,1 1 0,-2 1 0,-3 4-37,0-1 0,1 1 0,-1 1 0,-3 7 0,-5 14 65,2 0-1,-13 49 1,12-35-15,5-16 5,1-1 0,2 1 1,1 0-1,-1 38 0,5-8 33,9 57-1,-8-97 61,1-1 0,0 1-1,1 0 1,1-1 0,0 0 0,1 0 0,1 0 0,12 21-1,-17-34-54,-1 0-1,0 0 0,1 0 0,-1 0 0,1 0 0,0 0 1,-1 0-1,1-1 0,0 1 0,0-1 0,0 1 0,0-1 1,0 0-1,1 0 0,-1 0 0,0 0 0,0 0 0,1 0 1,-1-1-1,1 1 0,-1-1 0,1 0 0,-1 0 0,1 1 1,-1-1-1,0-1 0,1 1 0,2-1 0,5-2 34,-1-1 0,0 0 1,0 0-1,0-1 0,0-1 0,-1 1 0,0-1 0,9-9 0,7-7 6,25-32 0,55-85 108,-69 91-726,-35 48 535,0 0 0,0 0-1,0-1 1,0 1-1,0 0 1,0 0-1,0 0 1,0 0 0,0 0-1,0 0 1,0 0-1,0 0 1,0 0 0,0 0-1,1 0 1,-1 0-1,0 0 1,0 0 0,0 0-1,0 0 1,0 0-1,0 0 1,0 0 0,0 0-1,0 0 1,0 0-1,0 0 1,0 0 0,0 0-1,1 0 1,-1 0-1,0 0 1,0 0 0,0 0-1,0 0 1,0 0-1,0 0 1,0 0 0,0 0-1,0 0 1,0 0-1,0 0 1,0 0 0,0 0-1,0 0 1,0 0-1,1 0 1,-1 0 0,0 0-1,0 1 1,0-1-1,0 0 1,0 0-1,0 0 1,0 0 0,0 0-1,0 0 1,0 0-1,0 0 1,1 8-76,0 16 108,-1-20-48,0 8 22,4 98-77,-2-99 105,0 1 0,0 0 0,1-1-1,0 0 1,1 0 0,1 0 0,6 13 0,-2-10 63,0 0 0,16 20 0,-20-29-21,-1 0 1,1 0 0,0-1 0,0 0 0,0 0 0,1 0 0,-1-1 0,1 0 0,9 4 0,-12-6-25,0-1 0,0 1 1,0-1-1,0 1 0,0-1 0,0 0 1,0 0-1,0 0 0,0 0 1,0-1-1,0 1 0,0-1 1,0 0-1,0 0 0,0 0 0,-1 0 1,1 0-1,0-1 0,0 0 1,4-3-1,0 0 27,0-1-1,-1 0 1,1-1-1,-1 1 1,-1-1-1,8-11 1,10-23-19,35-81 1,-36 70-5,-9 24-105,0 0-1,2 1 1,33-48 0,-46 74 19,-1-1-1,0 1 1,0 0 0,1 0 0,-1-1 0,1 1 0,-1 0 0,1 0 0,-1 0 0,3-1 0,-4 2 23,1 0 0,-1 0 0,1 0 0,-1 0 0,1 0 0,-1 0 0,1 0 0,-1 0 0,1 0 0,-1 0 0,1 0 0,-1 1 0,0-1 0,1 0 0,-1 0 0,1 0 0,-1 0 0,1 1 0,-1-1 0,0 0 0,1 1 0,-1-1 0,1 0 0,-1 1 0,0-1 0,0 0 0,1 1 0,-1-1 0,0 0 0,1 1 0,-1-1 0,0 1 0,0-1 0,0 1 0,0-1 0,1 1 0,-1-1 0,0 0 0,0 1 0,0-1 0,0 1 0,0 0 0,1 8-26,0 1 1,-1-1 0,0 0-1,-1 0 1,-2 13 0,0 13 83,-18 130 106,10-100-50,9-55-77,0-1 0,-1 0 1,-5 13-1,-5 0 81,13-21-89,-1 0 1,0-1-1,1 1 0,-1 0 0,1-1 0,-1 1 0,0-1 0,0 1 0,1-1 0,-1 1 0,0-1 0,0 1 0,0-1 0,1 0 0,-1 1 0,0-1 0,0 0 0,-1 0 0,0 0-2,0 0 0,1 0 0,-1 0 0,0-1 0,0 1 0,0-1 0,0 1 0,1-1 0,-1 0 0,0 0 0,1 0 0,-1 0 0,0 0 1,1 0-1,-1 0 0,1-1 0,0 1 0,-1 0 0,1-1 0,0 1 0,-1-3 0,-8-7-119,8 9 3,4 13-88,-1-9 189,-1 0 0,1 0 0,-1 0 1,1-1-1,-1 1 0,1 0 0,0 0 0,0 0 0,0-1 0,0 1 0,1 0 0,-1-1 0,2 3 0,20 15 6,-21-17-6,0-1-1,1 0 1,-1 0 0,1 0 0,-1 0 0,1 0 0,0-1 0,-1 1 0,1-1 0,0 0 0,0 1 0,4-2 0,-1 1 26,0-1 1,-1-1 0,1 1-1,-1-1 1,10-4-1,-1-1 12,-1 0 0,0-1 1,-1-1-1,12-10 0,37-35 36,79-94-1,-35 26 166,-100 117-323,0 0-1,-1 0 1,0-1-1,0 0 0,6-12 1,-10 18 73,-1 0 1,1 0-1,-1 0 0,1 0 0,0 0 1,-1 0-1,1 1 0,-1-1 1,1 0-1,0 0 0,-1 0 0,1 1 1,0-1-1,-1 0 0,1 1 1,0-1-1,-1 0 0,1 0 0,0 1 1,0-1-1,-1 1 0,1-1 1,0 1-1,-2 1 35,-2 2-75,0 2 0,0-1-1,1 0 1,-1 1 0,1-1 0,1 1 0,-1 0 0,-3 12 0,-2 5 58,2-7 70,-8 35 1,9-29 52,-1-13-37,6-9-93,0 0-1,0 0 1,0 0-1,0 0 1,0 0-1,0 0 1,0 0-1,0 0 1,0 0-1,1 0 1,-1 0-1,0 0 1,0 0-1,0 0 1,0 0-1,0 0 1,0 0-1,0 0 1,0 0-1,0 0 1,0 0-1,0 1 1,0-1-1,0 0 1,0 0-1,0 0 1,0 0-1,0 0 1,0 0-1,0 0 1,0 0-1,0 0 1,0 0-1,0 0 1,0 0-1,0 0 1,0 0-1,0 0 1,-1 0-1,1 0 1,0 0-1,0 0 1,0 0-1,0 0 0,0 0 1,0 1-1,0-1 1,0 0-1,0 0 1,0 0-1,0 0 1,0 0-1,0 0 1,0 0-1,0 0 1,0 0-1,0 0 1,1 0 490,-1 0-742,0 2 224,0 0-42,0 13 170,0-14-37,0-1-106,0 2 20,0-1 102,-9 4-122,9-4 42,-2 5-75,-5-4 222,4-3-151,4 1-6,0 0-43,-9 4-6,7-4 64,-1 1 36,-1 5-92,4 51-34,-1 30-59,5-51 160,-5-33-20,1-1 0,-1 0 0,0 0 0,1 1 0,0-1 1,0 0-1,-1 0 0,1 0 0,2 3 0,3 7 64,-4-11-53,1 1 0,-1-1 0,1 1 0,0-1 0,0 0 0,-1 0-1,1 0 1,0 0 0,4 0 0,-2 0 5,0-1-1,0 1 0,1-1 1,-1-1-1,0 1 0,1-1 1,-1 0-1,0 0 0,0 0 1,0-1-1,0 1 0,0-1 1,0-1-1,0 1 0,0-1 1,-1 0-1,1 0 0,-1 0 1,7-7-1,-1 0 28,0-1 0,-1 0 1,0-1-1,-1 0 0,0 0 0,7-16 1,-9 13-57,0 0-1,0-1 1,-1 1 0,4-27 0,-8 36 11,0 1 0,1 0 0,0-1-1,4-5 1,-2 1 5,0 4 3,-4 4 4,1 1 1,0 0-1,-1-1 1,1 1-1,0-1 1,-1 1-1,0-1 1,1 1 0,-1-1-1,0 1 1,0-2-1,3-4-103,-3 7 95,0 0 0,0 0 1,0 0-1,0 0 0,0 0 1,0 0-1,0 0 0,0 0 0,0 1 1,0-1-1,0 0 0,0 0 1,0 0-1,0 0 0,0 0 0,1 0 1,-1 0-1,0 0 0,0 0 1,0 0-1,0 0 0,0 0 0,0 0 1,0 0-1,0 0 0,0 0 1,0 0-1,0 0 0,0 0 0,0 0 1,0 0-1,0 0 0,1 0 0,-1 0 1,0 0-1,0 0 0,0 0 1,0 0-1,0 0 0,0 0 0,0 0 1,0 0-1,0 0 0,0 0 1,0 0-1,0 0 0,0 0 0,0 0 1,0-1-1,0 1 0,0 0 1,0 1 38,7-13 32,-7 11-69,1 1 0,0-1 0,-1 1 0,1 0 0,-1-1 0,1 1 0,-1-1 0,1 0 0,-1 1 0,1-1 0,-1 1 0,0-1 0,1 0 0,-1 1 0,1-2 0,4-8 0,12-3 0,-15 8 17,0 2-19,0 0 1,0-1 0,0 1 0,1 0 0,-1 0 0,1 1 0,-1-1 0,1 0 0,6-3 0,-6 4-13,-1 1 0,1 0 0,0-1 0,0 1 0,0 0 0,0 1 1,0-1-1,0 0 0,0 1 0,0 0 0,0 0 0,0 0 0,4 0 0,0 0-53,-6 0 53,1 1 0,-1-1-1,0 0 1,0 1 0,0-1-1,0 1 1,0-1-1,0 1 1,0-1 0,0 1-1,0 0 1,0 0 0,0-1-1,0 1 1,0 0 0,0 0-1,-1 0 1,1 0 0,0 0-1,-1 0 1,1 0 0,-1 0-1,1 2 1,1 1 6,0 1 0,0-1 0,-1 1 0,1 7 0,0 8 1,-1 0 0,0 0 0,-2 0 1,-1 0-1,0 0 0,-1 0 0,-1 0 0,-1-1 0,-11 28 0,1-14 209,11-24 61,8-24-24,10-17-174,1 0 1,1 1-1,21-31 0,-27 48-111,-1 0-1,2 1 0,-1 1 1,2 0-1,0 0 0,0 1 1,26-18-1,-37 29 41,0-1 0,0 0 0,0 1 0,-1-1 0,1 1 0,0-1 0,0 1 1,0 0-1,0-1 0,0 1 0,0 0 0,0-1 0,0 1 0,0 0 0,0 0 0,0 0 0,0 0 0,0 0 0,0 0 0,0 0 1,0 0-1,-1 1 0,1-1 0,0 0 0,0 1 0,0-1 0,0 0 0,0 1 0,1 0 0,-1 0-20,0 1 1,0-1-1,0 1 0,0-1 0,0 1 0,0 0 0,-1-1 1,1 1-1,0 0 0,-1 0 0,0 0 0,1-1 0,-1 1 0,0 3 1,1 16-4,-1-1 0,-4 29 1,1-24 46,1 27 1,3-43-1,-1-1-1,1 0 0,0 0 1,1 0-1,0-1 1,0 1-1,6 11 0,-7-16-3,0-1 1,1 1-1,-1-1 0,1 0 0,-1 0 1,1 1-1,0-1 0,0 0 0,0 0 1,0-1-1,0 1 0,0 0 0,0-1 1,1 1-1,-1-1 0,1 0 0,-1 0 0,1 0 1,0 0-1,-1 0 0,1 0 0,0-1 1,-1 1-1,1-1 0,0 0 0,0 0 1,-1 0-1,1 0 0,0 0 0,0-1 1,-1 1-1,4-2 0,1 0-3,1-1-1,-1 1 1,0-1-1,0-1 1,-1 0 0,1 0-1,-1 0 1,1 0 0,-1-1-1,10-10 1,1-6-3,0 0-1,-1-1 1,14-25 0,34-77 193,3-4-70,-58 114-129,16-28 10,30-71 0,-43 86-16,50-133-108,-51 129 93,-3-1 0,0-1 0,4-38 0,-12 66 40,1 0-51,-1 0 0,0-1 0,1 1 0,-2-6 0,1 10 23,0 1-1,0-1 1,0 1-1,0-1 1,-1 1-1,1-1 1,0 1-1,0-1 1,0 1-1,0-1 1,-1 1-1,1-1 1,0 1-1,0-1 1,-1 1-1,1 0 1,0-1-1,-1 1 1,1 0-1,-1-1 1,1 1-1,0 0 1,-1-1-1,1 1 1,-1 0-1,1 0 1,-1-1 0,1 1-1,-1 0 1,1 0-1,-1 0 1,1 0-1,-1 0 1,1 0-1,-1 0 1,1 0-1,-1 0 1,1 0-1,-1 0 1,1 0-1,-1 0 1,1 0-1,-1 0 1,1 0-1,-1 0 1,1 1-1,0-1 1,-1 0-1,1 0 1,-1 1-1,1-1 1,-1 0-1,1 1 1,-6 3-5,0 0 0,1 0 0,-1 1 0,1 0 0,1 0-1,-1 0 1,1 0 0,-1 1 0,-3 7 0,-1 2-92,1 0 1,-9 27-1,-13 47 56,3 2 0,-17 117 0,39-177 10,1-1-1,2 1 1,1 0 0,1 0 0,7 53 0,-1-48 41,8 41-7,-11-67 50,0-1 0,0 1 1,1-1-1,1 0 1,8 15-1,-11-21-27,1 0 1,-1 1-1,1-1 1,0 0-1,1-1 1,-1 1-1,0 0 1,1-1-1,-1 0 1,1 0-1,0 0 1,0 0-1,0 0 1,0-1-1,0 0 1,0 0-1,0 0 1,0 0-1,0-1 1,0 1-1,1-1 1,-1 0-1,6-1 1,6-1 44,1-1 0,-1 0 1,0-2-1,24-9 0,-26 8-55,0 0 1,0-1-1,-1-1 0,0 0 0,0-1 0,-1-1 1,0 0-1,-1 0 0,0-1 0,12-16 1,-7 7 38,-1-2 1,-1 0 0,-1-1 0,-1 0 0,11-31 0,-12 28-54,-8 21-23,-1 0 0,0 0-1,1 0 1,-2 0 0,1-1 0,-1 1-1,1-1 1,-2 1 0,1-1 0,0 1 0,-1-1-1,0 0 1,-1-6 0,0 11 20,1 1 0,-1-1 0,1 0-1,-1 0 1,1 1 0,-1-1 0,1 0 0,-1 1 0,0-1 0,0 0 0,1 1 0,-1-1-1,0 1 1,0-1 0,1 1 0,-1 0 0,0-1 0,0 1 0,0 0 0,0 0-1,0-1 1,0 1 0,1 0 0,-1 0 0,0 0 0,0 0 0,0 0 0,0 0 0,0 0-1,-1 1 1,-2-1-40,0 1 1,-1-1-1,1 1 0,0 0 0,-4 2 0,4-1 31,-1 1-1,1-1 0,0 1 1,0 0-1,0 1 0,1-1 1,-1 1-1,1-1 0,0 1 1,0 0-1,0 0 0,0 0 1,1 1-1,-1-1 0,-1 7 1,-1 3-9,0 0 1,1 1 0,-4 27-1,6-24 46,0 0 0,1 0 0,1 0 0,1 0 1,6 34-1,-5-42-6,0 0 0,1 0 0,0 0-1,1-1 1,0 1 0,1-1 0,0 0 0,0 0 0,1-1 0,0 0 0,15 15 0,-19-20 11,1-1 0,0 0 0,1 0-1,-1-1 1,0 1 0,0 0 0,1-1 0,-1 0-1,1 0 1,-1 0 0,1 0 0,-1-1 0,1 1-1,0-1 1,-1 0 0,1 0 0,0 0 0,-1-1-1,6 0 1,-3 0-16,1-1 0,-1 0-1,0 0 1,0 0 0,0 0 0,-1-1-1,1 0 1,-1-1 0,1 1 0,5-6-1,0-2 17,0 0 0,-1-1-1,0 0 1,8-14 0,30-57 179,-18 29-148,-17 31-92,2 1 0,27-33 0,-36 48 24,0 1-1,0 0 0,0 0 1,1 1-1,0 0 1,0 0-1,0 0 0,0 1 1,1 0-1,0 1 0,0-1 1,11-2-1,-14 6-9,0-1 0,1 1 0,-1 0 0,0 0-1,0 0 1,0 1 0,0 0 0,0 0 0,0 0-1,0 1 1,0 0 0,0-1 0,-1 2 0,1-1-1,-1 1 1,1-1 0,7 7 0,5 5-44,-1 1 1,27 33-1,-24-26 145,-15-18-49,-1 0 0,0-1 0,1 0 0,0 1 0,-1-1 0,1-1 0,7 5 0,-11-7-20,1 0-1,0 0 1,-1 1 0,1-1 0,0 0 0,0 0 0,-1 0 0,1 0 0,0 0 0,0 0-1,-1 0 1,1 0 0,0 0 0,0 0 0,-1 0 0,1-1 0,0 1 0,0 0 0,1-1-1,-1 0 2,0 0 0,0 0-1,0 0 1,0 0 0,0-1-1,0 1 1,0 0 0,0 0-1,-1-1 1,1 1 0,0-1-1,-1 1 1,1-3 0,1-1-13,-1 0 1,0 0-1,0 0 1,0 0 0,-1 0-1,0-1 1,0 1 0,0 0-1,-1 0 1,0 0-1,0-1 1,0 1 0,0 0-1,-1 0 1,0 1 0,0-1-1,0 0 1,-1 0 0,1 1-1,-1 0 1,0-1-1,0 1 1,-1 0 0,1 0-1,-1 1 1,0-1 0,0 1-1,0 0 1,-1 0-1,1 0 1,-1 1 0,1-1-1,-1 1 1,-8-2 0,0 1-44,-1 0 0,0 2 0,1 0 1,-1 0-1,0 1 0,0 1 1,1 0-1,-1 1 0,0 0 0,1 1 1,0 1-1,-20 8 0,24-9 33,1 2-1,-1-1 0,1 1 1,0 0-1,0 1 0,1 0 1,0 0-1,0 1 0,0 0 1,1 0-1,0 0 1,0 1-1,1 0 0,0 0 1,-5 12-1,2-4 4,2 1 1,0 0-1,1 1 0,1-1 0,0 1 1,1 0-1,0 19 0,2-21 46,1 0 0,0 0 0,1 0 0,6 28 0,-6-40-14,0 0 0,0 1 0,1-1 0,-1 0 0,1 0 0,0 0 0,0 0 0,0-1 0,1 1 1,-1 0-1,1-1 0,0 0 0,0 1 0,0-1 0,0 0 0,1-1 0,-1 1 0,1-1 0,0 1 0,-1-1 0,1 0 0,6 2 0,-7-4-7,-1 1 0,1-1 0,0 0 0,0 0 0,0 0 0,0 0 1,0 0-1,0-1 0,0 1 0,0-1 0,0 0 0,0 0 0,0 0 0,0 0 0,4-3 0,4-2 69,-1-1 0,16-12 0,-16 9-62,0 0 0,0 0 0,-1-1 1,0 0-1,13-24 0,29-65-85,-42 81 33,46-118-382,-66 177 216,3 1-1,-5 50 0,-14 70 106,-19 33-65,-46 156 342,89-340-139,-1 0 1,0-1 0,-1 1-1,0-1 1,-1 0-1,0 0 1,0-1-1,0 0 1,-16 15-1,20-21-35,0 0 0,0 0-1,-1 0 1,1-1 0,0 1 0,-1-1-1,0 1 1,1-1 0,-1 0 0,0 0-1,1 0 1,-1 0 0,0 0 0,0-1-1,0 1 1,0-1 0,1 0 0,-1 0-1,0 0 1,0 0 0,0-1 0,0 1-1,0-1 1,0 1 0,1-1-1,-1 0 1,0 0 0,1 0 0,-1-1-1,0 1 1,1-1 0,0 1 0,-1-1-1,1 0 1,-3-2 0,-1-3 7,0-1 0,0 0 0,0 0 0,1 0 0,0-1 0,1 1 0,0-1 0,-3-11 0,0-1-37,2 0-1,-6-38 1,9 44 6,1 0 0,0 0 1,1 0-1,3-26 0,-2 36-6,0 1 0,0-1-1,0 0 1,1 0 0,0 0 0,0 1 0,0-1 0,0 1 0,1-1-1,0 1 1,0 0 0,0 0 0,0 0 0,1 1 0,-1-1 0,1 1-1,8-6 1,0 2 12,1 1-1,-1 1 1,1 0-1,0 0 1,21-4 0,68-7 9,-96 15-18,27-4-5,23-2 61,71-18-1,-113 21-29,-1-1 1,1 0 0,-1-1 0,0-1 0,-1 0-1,0-1 1,0 0 0,0-1 0,12-12 0,-14 12 10,-1-2 1,-1 1 0,1-1 0,-2-1 0,1 1 0,-2-1 0,1 0 0,5-18 0,3-13-15,11-50-1,-21 72-43,3-10 38,-1 1-1,-2-1 1,0 0 0,-3 0-1,0-39 1,-9 42 5,6 26-31,0 0 0,0-1 1,0 1-1,1 0 0,-1-1 0,1 1 1,0 0-1,-1-1 0,1 1 0,0-1 0,1 1 1,-1-4-1,2 0-72,1 0-41,7 6 164,39 2-108,-18 3 141,61 15-171,-81-17 65,1 1 0,-1 0 0,0 0 0,-1 2-1,20 11 1,-27-14 40,0 0 1,0-1-1,0 2 0,0-1 0,-1 0 0,1 1 1,-1-1-1,1 1 0,-1-1 0,-1 1 0,1 0 1,0 0-1,-1 0 0,0 0 0,0 0 0,0 1 0,0 6 1,0 7-40,0 0 0,-5 35 0,1-17 65,1-4 11,1-1 0,7 56 0,-6-84-19,1 1 1,0 0-1,0-1 1,0 1 0,0-1-1,0 1 1,1-1-1,0 0 1,0 0-1,-1 1 1,2-1-1,-1 0 1,0-1-1,1 1 1,-1 0-1,1-1 1,0 1-1,0-1 1,0 0-1,0 0 1,0 0-1,0 0 1,1-1-1,-1 1 1,0-1 0,8 2-1,-4-2 3,-1 0 0,1-1 1,0 1-1,-1-1 0,1-1 0,0 1 0,0-1 1,-1-1-1,1 1 0,-1-1 0,1 0 0,-1 0 1,0-1-1,7-3 0,7-6 2,-1-1 1,29-24 0,33-37 10,-43 38 14,3 1-42,74-50 1,53-18-87,-155 95 87,-8 6-28,-5 2 21,1 0 0,-1 0-1,1-1 1,-1 1 0,1 0 0,-1 0 0,1-1 0,-1 1-1,0 0 1,1-1 0,-1 1 0,1 0 0,-1-1 0,0 1 0,1-1-1,-1 1 1,0-1 0,1 1 0,-1 0 0,0-1 0,0 1-1,0-1 1,1 1 0,-1-1 0,0 0 0,0 0 0,-3 0-65,-7 2 40,-1 0 0,1 0-1,-1 1 1,1 0-1,0 1 1,-10 4 0,-3 2-24,-31 19 0,37-18 50,0 1 1,1 1-1,0 0 0,1 2 0,0-1 0,1 2 1,-20 27-1,24-28 19,0 0-1,2 1 1,-1 1 0,2-1 0,0 1-1,1 1 1,1-1 0,0 1 0,-3 20 0,7-31 13,1 1 0,0-1 0,0 1 0,0-1 1,2 9-1,-2-14-18,0 0 1,0 1-1,0-1 0,0 0 1,1 0-1,-1 1 1,1-1-1,-1 0 0,1 0 1,-1 0-1,1 0 1,0 0-1,-1 0 1,1 0-1,0 0 0,0 0 1,0 0-1,0 0 1,-1 0-1,1-1 0,1 1 1,-1 0-1,0-1 1,0 1-1,0 0 0,0-1 1,0 0-1,0 1 1,1-1-1,-1 0 1,0 1-1,0-1 0,1 0 1,-1 0-1,2 0 1,3-1 10,-1-1 1,1 1-1,0-1 1,-1 0 0,0 0-1,1-1 1,-1 0-1,0 0 1,0 0-1,0 0 1,-1-1 0,7-6-1,5-6-79,25-32 1,-38 45 46,30-42 160,48-89-1,-49 78-375,-21 34 0,-9 17 36,-4 12-10,-6 10 156,1 1 1,1 0 0,1 0-1,0 1 1,1-1-1,2 1 1,0 0-1,0 33 1,3-41 73,0 0 0,1-1 0,0 1 0,1-1 0,0 1-1,8 16 1,-9-23-16,0 0 0,0 0-1,0 0 1,1 0 0,-1-1-1,1 1 1,0-1 0,0 1-1,1-1 1,-1 0-1,1 0 1,-1-1 0,1 1-1,0-1 1,0 0 0,0 1-1,0-2 1,7 3 0,-7-3 15,0 0-1,0-1 1,0 0 0,0 0 0,0 0 0,0 0 0,0-1 0,0 1 0,-1-1 0,1 0 0,0 0 0,0-1 0,6-2 0,-2-1 38,0 1 1,-1-1 0,1-1 0,12-11 0,-7 4-58,-1 0 0,-1-1 0,16-24 0,21-48-36,4-5 119,38-35-120,-29 43 67,114-182 276,-34 59-549,-66 98-92,-62 87 52,-11 16 10,-9 15 66,-4 7 169,0 1 0,-14 36 0,8-18-44,-13 30 16,-60 113-68,45-107 176,-36 65-230,66-106 219,1 2-1,2 0 1,1 0-1,-12 62 1,22-85-20,-1 0 0,1-1 0,1 1 1,0 10-1,0-18-8,0 0-1,0 1 0,1-1 1,-1 0-1,1 0 1,0 0-1,-1 0 1,1 0-1,0 0 1,2 3-1,-2-4 1,0 0-1,0 0 0,0 0 0,0-1 1,0 1-1,0 0 0,0-1 0,0 1 0,0-1 1,0 1-1,0-1 0,0 1 0,0-1 1,0 0-1,0 0 0,0 1 0,1-1 0,-1 0 1,0 0-1,0 0 0,2 0 0,2-1 21,-1 0-1,1 0 1,0 0 0,-1-1-1,1 0 1,-1 0-1,8-4 1,30-22 258,-35 23-209,248-191-406,-250 192 256,-3 2-81,-3 4 0,-5 7 71,1 3 49,0 1 0,0 0 0,1 0 0,1 0 0,0 0 0,1 1 0,-1 19 0,3-22 56,-1 1 1,1 0-1,1-1 1,3 18-1,-3-25 1,-1-1 0,2 1 0,-1-1 1,0 1-1,1-1 0,-1 0 0,1 0 0,3 4 0,-4-5-12,0-1 0,1 0 1,-1 1-1,1-1 0,-1 0 0,1 1 0,-1-1 0,1 0 1,0 0-1,0 0 0,0-1 0,-1 1 0,1 0 0,0-1 0,4 1 1,-2 0-10,-1-1 0,0-1 1,1 1-1,-1 0 1,1-1-1,-1 0 1,0 0-1,1 0 1,-1 0-1,0 0 0,6-4 1,0 0 3,-1 0-1,15-13 1,142-128 156,-138 120-184,-17 10-15,-9 16 25,-1-1 0,0 1 1,0-1-1,0 1 1,0 0-1,1-1 1,-1 1-1,0-1 1,0 1-1,0-1 0,0 1 1,0-1-1,0 1 1,0-1-1,0 1 1,0-1-1,-1 1 1,1-1-1,0 1 0,0-1 1,0 1-1,0 0 1,-1-1-1,1 0 1,-1 0-6,0 1 1,0-1-1,-1 1 1,1-1 0,0 1-1,0-1 1,0 1-1,-1-1 1,1 1 0,0 0-1,0 0 1,-1 0-1,1 0 1,0 0 0,-1 0-1,1 0 1,0 0-1,0 0 1,-1 1 0,1-1-1,-2 1 1,-25 10-25,23-7 24,0-1 0,0 1 0,1 1 0,-1-1 0,1 0 0,0 1 0,0 0 0,1 0-1,-1 0 1,1 1 0,0-1 0,0 1 0,-2 7 0,1-2 28,1 1-1,0-1 1,0 0 0,1 1 0,1-1-1,0 14 1,1-16-6,0 0 0,1 0 0,0-1 1,0 1-1,1 0 0,1-1 0,-1 1 0,1-1 0,7 12 0,-10-19 3,1 0 1,0 0-1,-1 0 1,1 0-1,0 0 1,0 0-1,0 0 1,0-1-1,0 1 1,0 0-1,0-1 1,0 1-1,0-1 1,0 1-1,1-1 1,-1 1-1,0-1 1,0 0-1,0 0 1,1 0-1,-1 1 1,0-1-1,0 0 1,0 0-1,1-1 0,-1 1 1,0 0-1,0 0 1,1-1-1,-1 1 1,0 0-1,0-1 1,0 1-1,0-1 1,0 0-1,0 1 1,0-1-1,1 0 1,5-4 18,-1 0 1,0 0 0,0 0-1,6-8 1,-10 11 0,10-11 7,-1 0 0,-1-1 0,0 0 0,-1-1 0,9-17 0,-16 26-45,1 0-1,0 0 1,-1 0 0,0 0 0,-1 0 0,1 0-1,-1 0 1,-1 0 0,1-1 0,-1 1 0,0 0-1,0-1 1,-1 1 0,1 0 0,-2-1-1,-2-8 1,2 11-18,0 0 0,0 0 0,0 0-1,-1 0 1,0 1 0,0 0 0,0-1 0,0 1-1,0 0 1,0 0 0,-1 1 0,0-1 0,1 1 0,-1 0-1,0 0 1,-5-2 0,1 1 3,0 0-1,-1 1 1,1 0 0,-1 0 0,1 1-1,-19-1 1,19 4 21,7-2 2,0 1-1,0-1 0,0 0 0,0 1 1,0-1-1,0 0 0,0 0 0,0 0 1,0 0-1,0 0 0,0 0 0,0 0 1,0 0-1,0 0 0,0-1 0,-1 1 1,2-1 3,0 1 0,0 0 1,0-1-1,1 1 1,-1 0-1,0 0 1,0-1-1,0 1 1,1 0-1,-1-1 0,0 1 1,1 0-1,-1 0 1,0 0-1,1 0 1,-1-1-1,0 1 1,1 0-1,-1 0 0,0 0 1,1 0-1,-1 0 1,0 0-1,1 0 1,-1 0-1,0 0 0,1 0 1,-1 0-1,0 0 1,1 0-1,0 0 1,15-2 22,328-7-81,-335 10 29,0-1-1,0 2 1,0-1 0,0 1-1,0 0 1,-1 1 0,14 5-1,-20-7 25,0 0-1,-1 0 0,1 0 1,0 0-1,-1 0 1,1 1-1,-1-1 0,1 0 1,-1 1-1,0-1 1,1 1-1,-1 0 0,0-1 1,0 1-1,0 0 0,0 0 1,0 0-1,-1-1 1,1 1-1,0 0 0,-1 0 1,0 0-1,1 0 1,-1 0-1,0 0 0,0 0 1,0 0-1,0 0 0,0 0 1,-1 0-1,1 0 1,-1 0-1,1 0 0,-1 0 1,0 0-1,1 0 1,-1-1-1,-1 3 0,-7 19-57,-4 7 458,62-72 592,32-27-1318,-80 69 311,-1 0 1,0 0-1,0-1 0,1 1 1,-1 0-1,0-1 0,1 1 0,-1 0 1,0 0-1,1 0 0,-1-1 1,0 1-1,1 0 0,-1 0 0,1 0 1,-1 0-1,0 0 0,1 0 1,-1 0-1,1-1 0,-1 1 0,0 0 1,1 1-1,-1-1 0,1 0 0,-1 0 1,0 0-1,1 0 0,-1 0 1,1 0-1,-1 0 0,0 1 0,1-1 1,-1 0-1,1 1 0,0 0 8,0 0 0,1 0 0,-1 1 0,0-1 0,0 1-1,-1-1 1,1 1 0,0-1 0,1 3 0,0 4-4,0 0 0,0-1 0,2 14 0,-3-9 107,1-1 1,0 0 0,6 22-1,-7-30-70,1 0 1,-1 0-1,0 0 0,1 0 0,-1 0 1,1 0-1,0 0 0,0-1 0,0 1 1,1-1-1,-1 1 0,0-1 0,1 0 1,0 0-1,-1 0 0,1 0 0,5 2 1,-8-4-110,1 1 1,0-1-1,0 0 1,0 1 0,0-1-1,0 0 1,0 0 0,0 0-1,0 0 1,0 0-1,0 0 1,0 0 0,0 0-1,1 0 1,-1 0 0,0 0-1,-1-1 1,1 1 0,0 0-1,0-1 1,0 1-1,0-1 1,0 1 0,0-1-1,0 0 1,0 1 0,-1-1-1,1 0 1,0 1-1,-1-1 1,1 0 0,0 0-1,-1 0 1,1 0 0,-1 1-1,1-1 1,-1 0-1,0 0 1,1 0 0,-1 0-1,0 0 1,1-2 0,0-2-1357,0 0 1,-1 0 0,1 0-1,-1 0 1,0-1 0,-1-7-1,0-3-1739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47.218"/>
    </inkml:context>
    <inkml:brush xml:id="br0">
      <inkml:brushProperty name="width" value="0.05" units="cm"/>
      <inkml:brushProperty name="height" value="0.05" units="cm"/>
    </inkml:brush>
  </inkml:definitions>
  <inkml:trace contextRef="#ctx0" brushRef="#br0">189 9 2400,'-1'0'36,"1"0"0,0 0 0,0 0 1,0 0-1,-1-1 0,1 1 0,0 0 0,0 0 0,0 0 1,0 0-1,0-1 0,-1 1 0,1 0 0,0 0 0,0-1 0,0 1 1,0 0-1,0 0 0,0-1 0,0 1 0,0 0 0,3-4 3654,1 16-2005,-3-8-1494,0-1-1,-1 1 1,1 0-1,-1-1 0,0 1 1,1 0-1,-2 0 0,1-1 1,0 1-1,-1 0 0,0-1 1,0 1-1,0-1 1,0 1-1,-1-1 0,1 1 1,-1-1-1,0 0 0,0 0 1,0 0-1,0 0 1,-4 4-1,-68 61 2046,66-62-2079,0 0 0,0-1-1,-1 0 1,1 0 0,-1-1 0,0 0 0,0-1 0,-12 4 0,20-7-243,1 0 0,0 0 0,-1 0 0,1 0 0,0 0 0,-1 0 0,1 0 0,0 0 0,-1 0 0,1 0 0,0 0 0,0 1 0,-1-1 0,1 0 0,0 0 0,0 0 0,-1 0 0,1 1 0,0-1 0,0 0 0,-1 0 0,1 1 0,0-1 0,0 0 0,0 0 0,-1 1 0,1-1 0,0 0 0,0 0 0,0 1 0,0 0-355,0-1 0,1 1 1,-1 0-1,1-1 0,-1 1 0,0 0 0,1-1 0,-1 1 1,1-1-1,-1 1 0,1-1 0,0 1 0,-1-1 1,1 1-1,0-1 0,0 1 0,12 5-2444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47.842"/>
    </inkml:context>
    <inkml:brush xml:id="br0">
      <inkml:brushProperty name="width" value="0.05" units="cm"/>
      <inkml:brushProperty name="height" value="0.05" units="cm"/>
    </inkml:brush>
  </inkml:definitions>
  <inkml:trace contextRef="#ctx0" brushRef="#br0">297 1 3968,'-2'0'292,"0"0"0,0 1 1,0-1-1,1 1 0,-1-1 0,0 1 1,1 0-1,-1-1 0,1 1 0,-1 0 1,1 0-1,-2 1 0,-20 18 278,12-10-150,-1 2 21,0 1-1,1 0 1,1 1-1,-18 27 1,-26 65 901,50-99-1308,-17 38 309,2 0 1,2 2 0,-18 82-1,29-97-208,1 1-1,1 1 0,2-1 0,2 0 1,1 1-1,8 48 0,2-27 53,2-1 0,3-1-1,2 0 1,3-2 0,40 75-1,-51-108-219,1 0-1,1-1 1,28 31-1,-30-38-1446,1-1 1,-1 0-1,23 15 0,4-3-1837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50.614"/>
    </inkml:context>
    <inkml:brush xml:id="br0">
      <inkml:brushProperty name="width" value="0.05" units="cm"/>
      <inkml:brushProperty name="height" value="0.05" units="cm"/>
    </inkml:brush>
  </inkml:definitions>
  <inkml:trace contextRef="#ctx0" brushRef="#br0">22 52 4224,'0'0'101,"0"0"0,1-1 1,-1 1-1,0 0 0,0 0 0,0 0 0,0-1 1,0 1-1,0 0 0,1 0 0,-1 0 1,0 0-1,0-1 0,0 1 0,0 0 1,1 0-1,-1 0 0,0 0 0,0 0 0,0 0 1,1 0-1,-1 0 0,0 0 0,0-1 1,1 1-1,-1 0 0,0 0 0,0 0 0,0 0 1,1 0-1,-1 0 0,0 0 0,0 0 1,1 1-1,-1-1 0,7 9 1673,-5-4-1606,0 0-1,-1-1 1,0 1 0,0 0-1,0-1 1,-1 1-1,1 0 1,-1 0-1,-1 7 1,1-1-52,-24 316 1760,8-162-1261,14-149-519,1-9 57,1 0-1,-1 0 1,1 0 0,1 0 0,0 8 0,-1-14-56,4 9 2026,-3-10-2074,0 0 0,-1 0 0,1 0 0,-1 0 0,1 0 0,-1 0 1,1-1-1,-1 1 0,1 0 0,-1-1 0,1 1 0,-1 0 0,1-1 0,-1 1 1,1 0-1,-1-1 0,0 1 0,1-1 0,-1 1 0,1 0 0,-1-1 0,0 0 0,112-131-22,-108 128-189,-4 3 141,1 1 1,-1-1-1,0 1 0,1 0 0,-1-1 1,1 1-1,-1-1 0,1 1 0,-1-1 0,1 1 1,-1 0-1,1 0 0,-1-1 0,1 1 1,-1 0-1,2-1 0,-2 2 20,1-1-1,0 1 1,-1-1-1,1 1 1,-1-1-1,1 1 1,-1-1-1,1 1 1,-1 0-1,1-1 1,-1 1-1,1 0 1,-1 0-1,0-1 1,1 2-1,1 5 32,1 0-1,-1 0 0,-1 0 0,0 0 0,0 0 0,0 10 0,1 1 29,-1 12 113,-2-26-139,1 0 0,0 0 0,0 0 0,0 0 0,1 0 0,-1-1 0,1 1 0,0 0 0,0 0 0,0-1 0,1 1 0,2 5-1,-3-8 4,0-1 0,0 1-1,0 0 1,0-1-1,0 1 1,0 0-1,1-1 1,-1 1-1,0-1 1,0 0 0,1 0-1,-1 1 1,0-1-1,0 0 1,1 0-1,-1 0 1,0 0-1,1 0 1,-1 0 0,0-1-1,0 1 1,1 0-1,1-1 1,35-12 327,-36 12-354,35-16 173,-2-2-1,38-26 1,-53 32-136,4-1-68,16-11 142,-36 23-247,-1-1-1,0 1 0,0-1 0,0 0 0,0 0 1,4-5-1,-15 20-279,-18 20 0,16-21 312,0 1 1,-10 18-1,17-26 105,1-1 0,1 1 0,-1 0 0,0 0 0,1 0 0,0 0 0,0 1 0,0-1 0,0 0 1,1 0-1,0 1 0,0-1 0,0 4 0,0-5 11,1-1 1,-1 0-1,1 0 1,-1 0-1,1 0 1,0 0-1,0 0 1,0-1-1,0 1 1,0 0-1,0 0 1,0 0-1,1-1 1,-1 1-1,0-1 1,1 1-1,0-1 1,-1 0-1,1 1 1,0-1-1,0 0 0,-1 0 1,1 0-1,0-1 1,0 1-1,0 0 1,0-1-1,0 1 1,0-1-1,0 1 1,3-1-1,3 0 113,-1 0 0,1 0 0,-1 0-1,0-1 1,1 0 0,-1-1-1,12-3 1,-12 3-79,0-1 1,0 0-1,0-1 0,-1 1 1,1-1-1,-1-1 0,0 1 0,0-1 1,0 0-1,6-7 0,-10 10-53,-1 0 0,1 0 0,-1-1 0,1 1 0,-1 0 0,1-1 0,-1 1 0,0-1 0,0 0 0,-1 1 0,1-1 0,0 0 0,-1 1 0,0-1 0,1 0 0,-1 0 0,0 1 0,0-1 0,-1 0 0,1 0 0,-1 1 0,1-1 0,-1 0 0,0 1 0,0-1 0,0 1 0,0-1 0,0 1 0,-1-1 0,1 1 0,-3-3 0,2 2-49,-1 0 0,0 0 0,0 0 0,-1 1 0,1-1 0,0 1 0,-1 0 0,1 0 0,-1 0 0,-8-3 0,6 3-30,0 0 0,0 0 0,-1 1-1,1 0 1,-13 0 0,18 0 76,1 1 0,0 0 1,-1 0-1,1 0 0,-1 0 0,1 0 1,-1 0-1,1 0 0,-1 0 0,1 0 0,0 0 1,-1 0-1,1 0 0,-1 1 0,1-1 0,-1 0 1,1 0-1,0 0 0,-1 1 0,1-1 0,-1 0 1,1 0-1,0 1 0,-1-1 0,1 0 1,0 1-1,-1-1 0,2 1-2,-1-1 0,0 1 0,1-1 0,-1 0 0,1 1 0,-1-1 0,1 1 0,-1-1 0,1 0 0,-1 0 0,1 1 0,-1-1 0,1 0 0,0 0 0,-1 0 0,1 1 0,-1-1-1,1 0 1,0 0 0,-1 0 0,1 0 0,16 2 49,-1-1 0,1 0 1,-1-2-1,1 0 0,-1 0 0,1-2 0,-1 0 0,31-10 0,-38 9-12,1 0 1,-1-1-1,0 0 1,-1 0-1,1-1 1,13-13-1,-9 7 19,0-2-1,18-24 1,-8 3 37,-2-1-1,29-66 1,-26 51-19,19-57 53,-37 97-152,-1 0 0,-1 0 1,0-1-1,0 0 0,-1 0 1,-1 0-1,2-12 0,-4 23 18,0 1-1,0-1 1,0 1-1,0 0 1,0-1-1,0 1 1,0-1-1,0 1 1,0-1-1,0 1 1,0-1-1,0 1 1,0-1-1,0 1 1,-1 0-1,1-1 1,0 1-1,0-1 1,0 1-1,-1 0 1,1-1-1,0 1 1,-1 0-1,1-1 1,0 1-1,-1-1 1,0 1 1,1 0 0,-1 0 0,1 0 0,-1 1 0,0-1 0,1 0 0,-1 0 0,1 0 0,-1 1 0,1-1 0,-1 0 0,1 1 0,0-1 0,-1 0 0,1 1 0,-1-1 0,0 1 0,-15 22-273,7-1 239,1 0 1,1 1-1,1-1 0,-3 25 1,5-27-11,-11 78 67,-5 137 1,20-230-16,-2 69 21,3-63 47,0 0 0,0-1 0,1 1-1,4 16 1,-5-26-33,-1 1-1,1-1 0,-1 1 0,1-1 0,0 1 0,0-1 0,-1 1 0,1-1 0,0 1 1,0-1-1,0 0 0,1 0 0,-1 0 0,0 1 0,0-1 0,1 0 0,-1-1 0,0 1 1,1 0-1,-1 0 0,1 0 0,-1-1 0,1 1 0,0-1 0,-1 1 0,1-1 1,0 0-1,-1 0 0,1 0 0,-1 0 0,1 0 0,3 0 0,2-2 52,1 1 0,-1-1 0,1-1-1,-1 0 1,11-5 0,-16 7-73,39-21 23,-2-2 0,0-2 0,-2-1 0,61-57 0,-81 67-9,25-34-1,-12 14-105,-24 32-229,-3 6 82,-3 14-38,-8 24 92,7-36 144,-10 37-85,8-30 109,0 1 0,0-1 1,1 1-1,0 0 1,1 0-1,0 0 1,1 16-1,1-20 11,-1-1 1,2 0-1,-1 1 0,1-1 0,0 0 0,0 0 0,1 0 0,5 10 0,-7-14 28,1 1 0,0-1 1,0 0-1,0 0 0,0 0 0,0 0 0,0 0 0,0 0 0,1 0 0,-1-1 0,1 1 0,-1-1 0,1 0 0,0 0 0,0 0 0,-1 0 0,1 0 0,0-1 0,0 1 1,0-1-1,5 1 0,-5-1 0,-1-1 1,0 1 0,1 0-1,-1-1 1,0 1-1,0-1 1,0 0 0,0 0-1,0 0 1,0 0-1,0 0 1,0 0 0,0 0-1,0-1 1,0 1-1,0-1 1,2-2 0,1-3 6,0 0 1,0 0-1,5-11 1,-3 5-46,-6 11 1,1-1 0,-1 0-1,0 0 1,0-1 0,0 1-1,0 0 1,0 0 0,-1 0-1,0-1 1,0 1 0,1 0 0,-2 0-1,1-1 1,0 1 0,-1 0-1,1 0 1,-1-1 0,0 1-1,0 0 1,-2-3 0,2 5-24,0-1 1,0 1 0,-1 0 0,1 0 0,-1 0-1,1-1 1,-1 1 0,1 1 0,-1-1 0,1 0-1,-1 0 1,0 1 0,1-1 0,-1 1 0,0-1-1,0 1 1,0 0 0,-1-1 0,-2 1 5,1-1-1,-1 1 1,1 0 0,0 0 0,-1 1 0,-4 1 0,-48 9 118,55-11 103,6-2-104,14-4-110,27-7-104,-13 4 113,-21 5-30,1 0 0,-1 2 0,22-4 0,-29 6 20,0-1 0,0 1 0,0 0 0,0 0 0,-1 0 0,1 1 0,0-1 0,0 1 0,0 0 0,-1 0 0,1 0 0,0 1 0,-1-1 0,1 1 0,-1 0 0,0 0 0,1 0 0,-1 0 0,0 0 0,0 1 0,-1 0 0,1-1 0,0 1 0,-1 0 0,0 0 0,1 1 0,-1-1 0,-1 0 0,1 1 0,1 4 0,1 0 16,-1 1-1,0 0 0,-1 0 1,0 0-1,2 15 1,-2 46 32,-2-53-2,2-3 252,-2-14-273,0 0-1,0 0 1,0 0 0,0 0 0,0 0 0,0 1 0,0-1-1,0 0 1,0 0 0,0 0 0,0 0 0,0 0-1,0 0 1,0 0 0,1 0 0,-1 0 0,0 1 0,0-1-1,0 0 1,0 0 0,0 0 0,0 0 0,0 0-1,0 0 1,1 0 0,-1 0 0,0 0 0,0 0 0,0 0-1,0 0 1,0 0 0,0 0 0,1 0 0,-1 0-1,0 0 1,0 0 0,0 0 0,0 0 0,0 0 0,0 0-1,0 0 1,1 0 0,-1 0 0,0 0 0,13-17 696,-8 10-612,88-120 387,-59 86-694,-31 38 157,1-1 1,-1 1-1,1 0 0,0 0 0,0 0 0,0 1 1,0-1-1,7-2 0,-10 5 49,0 0 1,-1 0-1,1 0 0,0 0 1,-1 0-1,1 0 1,0 0-1,0 0 0,-1 0 1,1 0-1,0 0 0,-1 0 1,1 0-1,0 1 1,0-1-1,-1 0 0,1 0 1,-1 1-1,1-1 0,0 1 1,-1-1-1,1 0 0,-1 1 1,1-1-1,-1 1 1,1-1-1,-1 1 0,1 0 1,-1-1-1,0 1 0,1-1 1,0 2-1,7 24-273,-7-21 243,3 9 22,0 1 0,1-1 0,0 0 0,1 0 0,13 21 0,-16-31 69,-1-1-1,2 1 0,-1-1 0,0 0 1,1 0-1,-1 0 0,1 0 0,0-1 1,0 0-1,0 1 0,0-1 1,0-1-1,0 1 0,1-1 0,-1 1 1,0-1-1,1-1 0,0 1 0,7 0 1,-2-3 26,-1 0 0,1-1 0,-1 1 0,0-2 0,0 0 0,0 0 0,0 0 0,-1-1 0,0 0 0,0-1 0,0 0 0,9-9 0,-5 2-46,1 0 0,-2-1 1,0 0-1,0-1 0,16-30 0,19-60-119,-33 74 66,-8 18-51,-4 10 32,1-1-1,-1 1 1,1-1-1,0 1 1,-1 0-1,6-6 1,-7 8 35,0 1 1,0 0-1,0 0 0,0 0 1,1 0-1,-1 0 0,0 0 0,0 0 1,0-1-1,0 1 0,0 0 1,0 0-1,0 0 0,1 0 1,-1 0-1,0 0 0,0 0 1,0 0-1,0 0 0,0 0 1,0 0-1,1 0 0,-1 0 1,0 0-1,0 0 0,0 0 1,0 0-1,0 0 0,1 0 0,-1 0 1,0 0-1,0 0 0,0 0 1,0 0-1,0 0 0,0 0 1,1 0-1,-1 0 0,4 7-93,1 15-19,-5-19 100,7 37-31,-2 0 1,-2 1 0,-1-1 0,-3 1 0,-5 40-1,3-62 207,-2 0 0,-9 28 0,13-46-136,1 0 0,0 0 0,0 0 0,-1 0 0,1 0 0,-1 0-1,1-1 1,0 1 0,-1 0 0,0 0 0,1 0 0,-1 0 0,1-1 0,-1 1-1,0 0 1,0-1 0,1 1 0,-1 0 0,0-1 0,0 1 0,0-1-1,0 1 1,0-1 0,0 0 0,0 1 0,0-1 0,0 0 0,1 0 0,-1 0-1,0 0 1,0 1 0,0-1 0,0 0 0,0-1 0,0 1 0,0 0 0,0 0-1,0 0 1,0-1 0,0 1 0,-2-1 0,-3-3 18,0 0 1,0-1-1,0 0 1,0 0-1,1 0 1,0-1-1,-8-12 1,0 3-36,13 15-10,-1-1 1,0 1-1,1-1 1,-1 1 0,1-1-1,-1 1 1,1-1-1,0 1 1,-1-1 0,1 0-1,-1 1 1,1-1-1,0 0 1,0 1-1,-1-1 1,1 0 0,0 1-1,0-1 1,0 0-1,0 1 1,0-1 0,0 0-1,0 0 1,0 1-1,0-1 1,0 0 0,0 1-1,0-1 1,0 0-1,1 1 1,-1-1 0,0 0-1,1 1 1,-1-1-1,0 0 1,1 1-1,-1-1 1,1 1 0,-1-1-1,1 1 1,-1-1-1,1 1 1,-1-1 0,1 1-1,-1-1 1,1 1-1,0 0 1,-1-1 0,1 1-1,0 0 1,-1 0-1,2-1 1,3-1-35,0 1-1,1 0 1,-1 0-1,0 0 1,9 1 0,37 2 34,-36 0-36,0-1 1,0-1-1,0 0 0,-1-1 1,30-6-1,-42 7-285,-1-1 0,1 0 0,-1 1 0,1-1-1,-1 0 1,1 1 0,-1-1 0,0 0 0,1 0 0,-1 0 0,0 0 0,0-1 0,0 1-1,0 0 1,0 0 0,0-1 0,1-1 0,-1 2-98,-1 0-1,0 0 1,1 0-1,-1 0 1,0 0-1,0 0 1,0 0-1,0 0 1,0 0-1,0 0 1,0 0 0,0 0-1,0 0 1,0-1-1,-1 1 1,1 0-1,0 0 1,-1 0-1,1 0 1,-1 0-1,1 1 1,-1-1 0,0-1-1,-9-9-3086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5:50.988"/>
    </inkml:context>
    <inkml:brush xml:id="br0">
      <inkml:brushProperty name="width" value="0.05" units="cm"/>
      <inkml:brushProperty name="height" value="0.05" units="cm"/>
    </inkml:brush>
  </inkml:definitions>
  <inkml:trace contextRef="#ctx0" brushRef="#br0">20 176 5632,'-16'-20'1834,"15"19"-1787,1 1-1,0 0 0,-1-1 1,1 1-1,0 0 1,0-1-1,-1 1 0,1-1 1,0 1-1,0 0 0,0-1 1,0 1-1,-1-1 0,1 1 1,0 0-1,0-1 0,0 1 1,0-1-1,0 1 0,0-1 1,0 1-1,0-1 0,0 1 1,0 0-1,1-1 1,-1 1-1,0-1 0,0 1 1,0-1-1,0 1 0,1 0 1,-1-1-1,0 1 0,0 0 1,1-1-1,-1 1 0,0 0 1,1-1-1,-1 1 0,0 0 1,1 0-1,-1-1 0,0 1 1,1 0-1,-1 0 1,1 0-1,-1-1 0,1 1 1,-1 0-1,0 0 0,1 0 1,-1 0-1,1 0 0,0 0 1,178-44 3929,-161 40-3739,143-28-253,0 7 0,315-7 0,-432 32-2819,51 8 1,-33 3-174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01.316"/>
    </inkml:context>
    <inkml:brush xml:id="br0">
      <inkml:brushProperty name="width" value="0.05" units="cm"/>
      <inkml:brushProperty name="height" value="0.05" units="cm"/>
    </inkml:brush>
  </inkml:definitions>
  <inkml:trace contextRef="#ctx0" brushRef="#br0">1 23 3232,'0'-1'130,"0"1"0,0-1 0,-1 0 0,1 0 0,0 0 0,0 1 0,1-1 0,-1 0 0,0 0 0,0 1 0,0-1 0,0 0 0,1 0 0,-1 1 0,0-1 0,1 0 0,-1 1 1,0-1-1,1 0 0,-1 1 0,1-1 0,-1 0 0,1 1 0,0-1 0,-1 1 0,1-1 0,-1 1 0,1 0 0,0-1 0,-1 1 0,1-1 0,0 1 0,0 0 0,-1 0 0,1-1 0,0 1 0,0 0 0,-1 0 0,1 0 0,0 0 0,0 0 0,0 0 0,-1 0 0,1 0 0,0 0 0,0 0 1,-1 1-1,1-1 0,0 0 0,0 1 0,7 2 191,0 0 0,0 0 0,-1 1 0,8 5-1,-6-4 94,1 1-286,-1 1 1,0 0-1,0 0 0,-1 0 0,0 1 0,13 17 0,-5-3 154,23 42 1,-27-40-161,-1 2 1,-1-1 0,-2 1 0,10 44-1,8 111 475,-23-144-321,-1 1 0,-2-1 0,-2 1 0,-1-1-1,-17 74 1,5-57-18,-2 0 1,-3-1-1,-32 63 0,11-41 57,35-66-205,0 1 1,-1-1-1,0-1 0,0 1 0,-12 9 0,1-8 253,6-5-129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05.305"/>
    </inkml:context>
    <inkml:brush xml:id="br0">
      <inkml:brushProperty name="width" value="0.05" units="cm"/>
      <inkml:brushProperty name="height" value="0.05" units="cm"/>
    </inkml:brush>
  </inkml:definitions>
  <inkml:trace contextRef="#ctx0" brushRef="#br0">139 667 4640,'-8'-13'1504,"1"9"201,5 4-1241,4 2-143,-1-1-308,-1 0-1,0 1 0,0-1 1,1 0-1,-1 0 0,0 0 0,0 0 1,-1 0-1,1 0 0,0 0 1,0 0-1,0 1 0,-1-1 0,1 0 1,0 0-1,-1 0 0,0 2 1,-1 1 43,-11 45 1183,-10 77 1,16-84-919,-62 428 2772,62-397 704,54-286-2917,-36 154-881,2 1 1,3 0-1,2 1 0,3 1 0,2 1 1,47-81-1,7 23 57,-63 95-136,2 0 1,-1 2 0,37-30-1,-48 43 49,1 0 0,0 0 0,0 0 0,0 1 0,0 0 1,0 0-1,0 0 0,1 1 0,-1-1 0,1 1 0,-1 1 0,1-1 0,8 1 0,-11 0 9,1 0 1,-1 1 0,0-1 0,0 1-1,0 0 1,0 0 0,0 0 0,0 0-1,0 0 1,-1 1 0,1-1 0,0 1-1,-1 0 1,1 0 0,-1 0-1,1 0 1,-1 0 0,0 0 0,0 1-1,0-1 1,0 1 0,-1-1 0,1 1-1,2 5 1,0 2 18,-1 0 0,0 0 0,0 0 0,-1 1 1,0-1-1,-1 1 0,0-1 0,-1 1 0,-1 13 0,1-16 42,-2 1 0,1-1-1,-1 0 1,-1 0 0,1 0 0,-2 0-1,1 0 1,-1-1 0,0 1 0,0-1-1,-1 0 1,-6 7 0,7-10 4,0 0 0,0 0 0,0-1 0,-1 0 1,1 0-1,-1 0 0,0-1 0,1 1 0,-1-1 0,0 0 1,0-1-1,-1 1 0,1-1 0,0 0 0,-1 0 0,1-1 1,0 1-1,-9-2 0,1 0 35,-1 0 0,1-1 0,-1-1-1,1 0 1,0-1 0,-17-7 0,25 9-111,1 0 0,0-1 0,0 0 1,0 0-1,-5-4 0,9 6 19,0 1 0,0 0-1,0 0 1,1-1 0,-1 1 0,0 0 0,1 0 0,-1-1 0,0 1 0,0 0 0,1 0 0,-1 0 0,0 0 0,1-1 0,-1 1-1,0 0 1,1 0 0,-1 0 0,0 0 0,1 0 0,-1 0 0,0 0 0,1 0 0,0 0 0,30 2-104,54 8 1,-60-5 99,0-1 0,1-2 0,-1-1-1,27-1 1,-20-5 158,0-1 0,-1-1-1,0-2 1,0-1-1,33-16 1,-53 21-75,0-1 0,0-1 1,-1 0-1,0 0 0,0-1 1,-1-1-1,0 1 0,0-1 1,-1-1-1,10-13 0,-4 2-32,-2-1-1,-1 0 0,0 0 0,10-33 1,-14 36-111,-3 7 33,1 0 0,2-15-1,-4 18-251,1 7 81,-3 2 197,0 1 0,0 0 0,0-1 0,-1 1 0,1 0 0,0 0 0,0 0-1,-1 0 1,1 0 0,-1 0 0,1 0 0,0 1 0,15 38-196,-6-2 96,13 42 78,-15-59 34,-4-8 28,1 0-1,1-1 1,8 15 0,-11-23-2,-1-1 1,1 1 0,0-1 0,0 1 0,0-1-1,1 0 1,-1 0 0,1-1 0,-1 1-1,1-1 1,0 0 0,0 0 0,8 3-1,-3-2 19,-1-1-1,1 0 0,0-1 0,-1 0 0,1-1 1,0 1-1,0-1 0,0-1 0,0 0 1,-1 0-1,1-1 0,0 0 0,-1-1 0,0 1 1,1-2-1,-1 1 0,0-1 0,-1 0 1,10-7-1,10-9-17,0-1 0,-2-1 1,38-43-1,-35 35-8,-20 22-30,3-3-10,16-21-1,-27 32 25,0 0 1,0-1-1,0 1 0,0 0 1,0 0-1,0 0 0,0 0 1,0 0-1,0 0 0,0 0 0,0 0 1,0 0-1,0 0 0,0 0 1,0-1-1,0 1 0,1 0 1,-1 0-1,0 0 0,0 0 1,0 0-1,0 0 0,0 0 1,0 0-1,0 0 0,0 0 0,0 0 1,0 0-1,0 0 0,0 0 1,1 0-1,-1 0 0,0 0 1,0 0-1,0 0 0,0 0 1,0 0-1,0 0 0,0 0 1,0 0-1,0 0 0,1 0 0,-1 0 1,0 0-1,0 0 0,0 0 1,0 0-1,0 0 0,0 0 1,0 0-1,0 0 0,0 0 1,0 0-1,0 0 0,0 0 1,1 0-1,-1 1 0,0-1 0,0 0 1,-1 6-101,-3 3-51,0-1 1,-11 16 0,-1 1 35,-5 15 103,-24 67 0,43-101 30,-1 1 0,1-1-1,-1 14 1,2-19-2,1 1 0,0 0 0,0 0-1,0-1 1,0 1 0,0 0 0,0 0 0,1-1 0,-1 1 0,0 0 0,1 0-1,0-1 1,-1 1 0,1-1 0,0 1 0,0 0 0,0-1 0,0 0 0,0 1 0,2 1-1,1 0 42,0 0-1,0-1 1,0 0-1,0 1 0,0-2 1,1 1-1,-1 0 1,1-1-1,-1 0 0,1 0 1,0 0-1,-1 0 1,1-1-1,0 0 1,-1 0-1,1 0 0,0-1 1,0 1-1,4-3 1,2 1 29,-1-1 0,0 0 0,0-1 1,0 0-1,-1-1 0,1 0 1,12-10-1,-19 13-69,-1 0-1,1 0 1,-1 0 0,0 0-1,0 0 1,0-1 0,0 1 0,-1-1-1,1 1 1,-1-1 0,1 0-1,-1 0 1,0 1 0,0-1-1,0 0 1,1-5 0,-2 3-13,0 0 0,0 1-1,0-1 1,0 0 0,-1 0 0,1 1 0,-1-1 0,-1 1 0,1-1 0,-3-5 0,1 3-20,0 0 1,-1 1-1,1-1 1,-2 1-1,1 0 1,-1 0-1,0 0 0,0 0 1,0 1-1,-1 0 1,0 0-1,0 1 1,-12-8-1,13 10 1,0 1 0,-1-1 0,1 1 0,0 0 0,-1 1 0,1-1 0,-1 1 0,1 0 0,0 0 0,-1 1 0,1-1 0,-1 1 0,1 0 0,0 1 0,0-1 0,-1 1 0,1 0 0,1 1 0,-1-1 0,0 1 0,0 0 0,-6 5 0,10-7 18,0 0 0,0 1 0,1-1 0,-1 0 0,0 0 0,1 0 0,-1 1-1,1-1 1,-1 0 0,1 1 0,-1-1 0,1 1 0,0-1 0,0 0 0,0 1 0,0-1 0,0 1 0,0-1 0,0 0 0,0 1 0,1-1 0,-1 1-1,0-1 1,1 0 0,-1 0 0,1 1 0,0-1 0,-1 0 0,1 0 0,0 1 0,0-1 0,0 0 0,-1 0 0,1 0 0,0 0 0,1 0 0,-1 0-1,0-1 1,0 1 0,0 0 0,0 0 0,1-1 0,-1 1 0,3 0 0,7 1 20,0 0 0,0-1 0,0-1 0,20-1 1,48-9-90,-61 7 71,73-14 61,-1-5 1,-1-3 0,86-37-1,-144 49-78,66-22-58,-97 35 71,0 0 1,0 0 0,0-1 0,0 1 0,1 0 0,-1 0-1,0 0 1,0 0 0,0 0 0,0 0 0,1 0-1,-1 0 1,0 0 0,0 0 0,0 0 0,1 0-1,-1 0 1,0 0 0,0 0 0,0 0 0,1 0 0,-1 0-1,0 0 1,0 0 0,0 0 0,1 0 0,-1 0-1,0 0 1,0 0 0,0 0 0,1 0 0,-1 1-1,0-1 1,0 0 0,0 0 0,0 0 0,0 0-1,1 0 1,-1 1 0,0-1 0,0 0 0,0 0 0,0 0-1,0 0 1,0 1 0,0-1 0,0 0 0,1 0-1,-1 0 1,0 1 0,0-1 0,0 0 0,0 1-1,-5 10-34,4-8 33,-11 22-62,-1 0 1,-1-1 0,-24 31-1,23-35 41,2 0-1,0 0 1,1 2-1,-10 26 0,21-46 31,0 0-1,1 1 1,-1-1-1,0 1 0,1 0 1,0-1-1,0 1 0,0-1 1,0 1-1,0 0 1,0-1-1,1 1 0,-1-1 1,1 1-1,-1-1 0,1 1 1,0-1-1,3 5 1,-3-5 13,0-1 1,0 0 0,0 1-1,1-1 1,-1 0-1,0 0 1,1 0 0,-1 0-1,1 0 1,-1 0 0,1 0-1,0 0 1,-1-1 0,1 1-1,0-1 1,0 1 0,-1-1-1,1 0 1,0 0 0,0 1-1,0-1 1,-1 0-1,1-1 1,0 1 0,0 0-1,0 0 1,-1-1 0,3 0-1,3-1 57,-1-1-1,0 1 0,0-1 1,0 0-1,0-1 0,0 1 1,-1-1-1,0 0 1,9-9-1,0-2 23,23-32 1,-28 34-93,-1-1-1,-1 0 1,0 0 0,7-23 0,-7 20-18,21-57-54,18-76 0,-2-38 259,-41 174-227,-1 0 0,-1 0-1,0 0 1,-1 0 0,0 0-1,-2 0 1,-3-22 0,5 35 19,0 0 1,-1-1-1,1 1 1,0 0-1,-1 0 1,1 0 0,0-1-1,-1 1 1,1 0-1,-1 0 1,0 0-1,1 0 1,-1 0 0,0 0-1,0 0 1,0 0-1,0 0 1,1 1-1,-1-1 1,0 0 0,0 0-1,-1 1 1,1-1-1,0 1 1,0-1-1,0 1 1,0-1-1,-3 1 1,3 0-1,-1 0 1,0 0-1,0 1 0,1-1 0,-1 1 1,0-1-1,1 1 0,-1 0 0,1 0 1,-1 0-1,1 0 0,-1 0 0,1 0 1,0 0-1,-1 0 0,1 0 0,0 1 1,-2 1-1,-4 6-44,1 0-1,0 0 1,0 1 0,1 0 0,0 0-1,0 0 1,1 0 0,1 1 0,-5 20-1,0 17 47,2 0 1,2 0-1,2 0 0,5 55 0,-2-83 76,2 0 1,0-1-1,2 0 1,0 1-1,1-2 0,1 1 1,0-1-1,2 0 1,11 18-1,-19-34-34,1 0-1,-1 0 1,1 0 0,0-1 0,0 1-1,0-1 1,0 1 0,0-1-1,1 0 1,-1 1 0,0-1-1,1 0 1,-1-1 0,0 1 0,1 0-1,-1-1 1,1 1 0,-1-1-1,1 0 1,-1 0 0,1 0-1,-1 0 1,1 0 0,-1-1 0,4 0-1,2 0 34,0-2 0,0 1 0,-1-1 0,1 0 0,-1 0 0,12-8 0,0-3 1,0 0 1,-1-2-1,-1 0 1,-1-1-1,0-1 0,25-38 1,31-63-340,-73 152-214,-9 15 296,-10 65 13,17-94 243,2 1 0,0 0 0,4 34 0,-3-51-40,1 1-1,-1-1 1,1 1 0,0-1 0,0 0 0,0 1 0,4 5 0,-5-8 2,1 0 1,0 0-1,-1 0 1,1 0-1,0-1 1,0 1-1,0 0 0,0 0 1,0-1-1,-1 1 1,1-1-1,0 1 1,1-1-1,-1 1 0,0-1 1,0 1-1,0-1 1,0 0-1,0 0 1,0 0-1,0 1 0,0-1 1,1 0-1,-1 0 1,0-1-1,1 1 1,3-1 42,0 0 0,0 0 0,-1-1 1,1 1-1,0-1 0,-1 0 0,0-1 1,1 1-1,-1-1 0,0 1 0,4-5 1,1-2-42,0 0 0,-1 0 0,9-12 1,1-6-33,-2-1 0,18-38 1,-8 14-49,-24 47 22,-1 4 8,0-1 0,0 0 0,0 1 0,0-1 0,0 0 0,-1 0 0,1 1 0,-1-1 0,1-4 0,-6 14-316,1 18 197,2-14 118,0 1-1,-5 12 0,2-5-38,0 1 1,1-1-1,-1 29 1,4-39 82,1-2 28,-1 0-1,1 1 1,0-1 0,1 0 0,0 0-1,3 13 1,-4-19-29,0 0 0,1-1 0,0 1 0,-1 0 0,1-1 0,0 1 0,0-1 0,0 1 0,0-1 0,0 1 0,0-1 0,1 1 0,-1-1 0,0 0 0,1 0 0,-1 0 0,1 0 0,-1 0 0,1 0 0,-1 0 0,1 0 0,0-1 0,-1 1 0,1-1 0,0 1 0,0-1 0,-1 0 0,1 1-1,0-1 1,0 0 0,-1 0 0,1 0 0,0 0 0,0-1 0,0 1 0,-1 0 0,3-2 0,52-13 155,-1-3 0,0-3 0,95-50 0,-121 56-195,-1-2-1,0-1 1,-1-2-1,44-40 1,-60 50-42,1 0-1,0 1 1,14-8 0,-38 33-93,-16 19 1,0-10 60,-47 34 0,42-35 114,-29 28 0,58-48-29,1-1 0,-1 1 0,1 0 0,0 0 0,0 0 0,1 1 0,-1-1 0,1 1 0,-3 8 0,4-12 17,1 1 1,-1 0 0,1 0 0,0 0 0,0 0 0,0 0-1,0 0 1,0 0 0,0 0 0,0 0 0,0-1-1,1 1 1,-1 0 0,1 0 0,-1 0 0,1 0 0,0-1-1,0 1 1,0 0 0,0-1 0,0 1 0,0 0-1,0-1 1,1 0 0,-1 1 0,0-1 0,4 3 0,0-1 28,1 0 0,-1 0 1,1-1-1,-1 1 1,1-1-1,0-1 1,0 1-1,0-1 0,11 1 1,2 0 83,34-3 1,-32 1-72,0-2 1,0-1-1,-1-1 1,1 0-1,-1-2 0,0 0 1,0-1-1,22-12 1,-10 3 47,-1-2 0,0-1 1,36-30-1,-55 39-93,0 0 1,-1-1-1,0-1 0,-1 0 0,0 0 0,-1-1 0,-1 0 0,0-1 1,0 0-1,5-15 0,-12 24-10,1 1 0,-1-1 0,0 1 0,-1-1 0,1 0 0,-1 1 0,0-1 0,0 0 0,-1-8 0,1 11 2,0 0 1,0 1-1,0-1 0,0 1 1,-1-1-1,1 1 1,0-1-1,-1 1 0,1-1 1,-1 1-1,0-1 0,1 1 1,-1 0-1,0-1 1,0 1-1,0 0 0,0 0 1,0 0-1,0 0 0,0 0 1,0 0-1,-1 0 0,1 0 1,0 0-1,-1 0 1,1 0-1,0 1 0,-1-1 1,1 1-1,-4-1 0,2 0-20,0 2 0,-1-1 0,1 0 0,-1 1 0,1-1 0,-1 1 0,1 0 0,0 0 0,0 1 0,0-1 0,-1 1 0,1-1 0,-3 4 0,-6 3-6,0 2 0,1-1-1,1 1 1,0 1 0,0 0-1,1 1 1,0 0 0,1 0-1,0 0 1,1 1 0,1 0-1,0 1 1,1 0 0,0-1-1,-5 29 1,9-39 52,1 0-1,0 1 1,-1-1 0,1 0-1,0 0 1,1 0 0,-1 0-1,1 1 1,-1-1 0,1 0-1,0 0 1,0 0 0,0 0-1,1 0 1,-1-1 0,1 1-1,2 4 1,0-4 11,-1 1 0,0-1 0,1-1 0,0 1 0,-1 0 0,1-1 0,0 0-1,0 0 1,1 0 0,-1 0 0,6 1 0,15 3 44,0 0 1,0-2-1,1-1 0,-1-1 0,30-1 1,-10-4 54,0-1 0,46-11 1,-75 12-438,-1-1 1,1-1-1,23-11 0,-5 2-493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13.554"/>
    </inkml:context>
    <inkml:brush xml:id="br0">
      <inkml:brushProperty name="width" value="0.05" units="cm"/>
      <inkml:brushProperty name="height" value="0.05" units="cm"/>
    </inkml:brush>
  </inkml:definitions>
  <inkml:trace contextRef="#ctx0" brushRef="#br0">1 866 2560,'30'-5'5770,"-16"-2"-5070,0-1 0,0 0-1,-1 0 1,-1-1-1,14-13 1,-16 14-428,13-11 54,-1-1 0,0-1 0,-2-1 0,-1-1 1,22-31-1,-16 13 114,31-69 0,-36 65-234,49-114 441,-54 117 44,19-79-1,-32 113-609,-1 1 0,0-1 0,-1 1-1,0-1 1,-2-13 0,2 18-102,-1 0 1,1 0 0,-1 0-1,0 0 1,0 0-1,0 0 1,0 0 0,0 0-1,-1 1 1,0-1 0,1 1-1,-1-1 1,0 1-1,0-1 1,0 1 0,0 0-1,-5-3 1,5 4 0,1 1 1,-1-1 0,0 1-1,1-1 1,-1 1 0,0 0-1,0 0 1,0 0-1,1 0 1,-1 0 0,0 0-1,0 0 1,1 0 0,-1 1-1,0-1 1,1 1-1,-1-1 1,0 1 0,1 0-1,-1 0 1,1 0 0,-1 0-1,1 0 1,-1 0-1,-1 2 1,-3 2 4,0 0-1,0 0 0,1 1 1,-9 11-1,6-5 59,1 0 0,1 1 0,0-1 0,0 1-1,-3 16 1,-15 68 331,20-76-279,-9 40 127,4 2 0,-4 119 0,13-170-104,0 0-1,1 0 0,1 0 1,0 0-1,0 0 0,1-1 1,1 1-1,0-1 0,7 14 1,-10-23-88,1 0 1,0 1-1,-1-1 1,1 0-1,0 0 1,0 0-1,0 0 1,1-1-1,-1 1 1,0 0-1,1-1 1,-1 0-1,1 1 1,-1-1-1,1 0 1,-1 0 0,1-1-1,0 1 1,0 0-1,-1-1 1,1 0-1,0 0 1,0 0-1,3 0 1,8-1 78,-1-1 1,1 0 0,22-7-1,-20 5-105,42-12 250,-1-3 0,92-44 1,-140 59-220,0-1 0,-1 1 0,0-1 0,15-12 1,-37 26-521,-27 20 58,37-25 385,-1 0 1,1 0 0,1 0-1,-1 1 1,1-1 0,-6 11 0,8-14 45,0 1 0,1-1 0,-1 1 1,1-1-1,-1 1 0,1-1 1,-1 1-1,1 0 0,0-1 1,0 1-1,0 0 0,0-1 1,0 1-1,0-1 0,1 1 0,-1 0 1,1-1-1,-1 1 0,1-1 1,-1 1-1,1-1 0,0 1 1,-1-1-1,1 1 0,0-1 0,0 0 1,0 1-1,0-1 0,2 2 1,2 1 63,0 0 0,0 0 0,1 0 0,-1-1 0,1 0 0,0 0 0,0 0 0,0-1 0,0 0 0,0 0 0,0 0 0,1-1 0,-1 0 0,0 0 0,1-1 0,-1 0 0,1 0 0,-1 0 0,12-3 0,-15 2-24,0 0 0,0 0 1,1-1-1,-1 1 0,0-1 1,0 0-1,-1 0 0,1 0 1,0 0-1,-1 0 0,1-1 1,-1 1-1,0-1 0,0 1 1,0-1-1,0 0 0,3-5 1,-4 5-50,0 1 0,0-1 1,0 1-1,-1 0 1,1-1-1,-1 1 1,1-1-1,-1 0 0,0 1 1,0-1-1,0 1 1,0-1-1,0 1 0,-1-1 1,1 0-1,-1 1 1,0 0-1,1-1 1,-1 1-1,0-1 0,-1 1 1,1 0-1,-3-4 1,0 2-53,0 0 0,0 0 0,-1 0 0,1 1 0,-1 0 0,0 0 0,0 0 0,0 1 0,0-1 0,-1 1 0,1 1 0,-6-2 0,2 0-53,0 2 1,0-1-1,0 1 0,1 0 0,-1 1 0,-16 1 0,24-1 73,0 0 0,0 0-1,1 0 1,-1 0-1,0 0 1,0 0 0,0 1-1,0-1 1,1 0-1,-1 0 1,0 1 0,0-1-1,0 0 1,1 1-1,-1-1 1,0 1 0,-1 0-1,3 0 37,-1-1 0,1 1 0,-1-1 0,0 1 0,1-1 0,-1 0 0,1 1 0,-1-1-1,1 0 1,-1 1 0,1-1 0,0 0 0,-1 0 0,1 0 0,-1 1 0,1-1 0,1 0 0,35 7 373,-24-7-298,0 0 0,0-1 0,-1 0 0,1-1 0,0 0 0,18-6 0,71-33-67,-74 29 70,0 0 1,41-10 0,-68 22-86,0-1 1,1 1 0,-1-1 0,1 1 0,-1 0 0,1 0-1,0-1 1,-1 1 0,1 0 0,-1 1 0,1-1 0,-1 0-1,1 0 1,-1 1 0,1-1 0,-1 1 0,1-1-1,-1 1 1,0-1 0,1 1 0,-1 0 0,0 0 0,1 0-1,-1 0 1,2 2 0,-2-2 9,0 1 0,-1 0-1,1 0 1,0 0 0,-1 0 0,1 0-1,-1 0 1,0 0 0,0 0 0,1 0 0,-1 0-1,0 0 1,-1 0 0,1 0 0,0 0-1,-1 0 1,0 3 0,-2 4 117,0 1-1,-1-1 1,0 1 0,0-1-1,-1 0 1,0-1 0,-7 9-1,45-33 832,-16 7-1080,0 1 0,0 0 0,1 2 1,0 0-1,26-5 0,-41 10 117,-1 1 0,1 1 0,0-1 1,0 0-1,-1 1 0,1-1 0,0 1 0,-1 0 0,1 0 1,-1 0-1,1 0 0,-1 0 0,1 0 0,-1 1 0,0-1 1,0 1-1,1 0 0,-1 0 0,2 2 0,-1-1 20,-1-1 1,1 1-1,0-1 0,0 0 0,0 0 0,1 0 0,-1 0 1,0-1-1,1 1 0,-1-1 0,7 1 0,3 0 61,1-2 1,0 0-1,-1 0 0,1-2 0,-1 1 0,1-2 0,-1 0 1,23-8-1,-14 2-21,-1-1 0,1 0-1,-2-2 1,23-16 0,-30 18-69,-1 0-1,-1 0 1,1-1 0,13-18-1,-125 177-782,98-145 811,0 1-1,0 0 1,1 0-1,-1-1 1,1 1 0,-1 7-1,2-10 19,-1 1-1,1-1 0,0 1 1,0-1-1,0 1 0,0-1 1,1 1-1,-1-1 1,0 1-1,0-1 0,1 0 1,-1 1-1,1-1 0,-1 1 1,1-1-1,0 0 1,0 1-1,0-1 0,1 2 1,-1-2 17,0-1 1,0 1 0,0 0-1,1 0 1,-1-1 0,0 1-1,1 0 1,-1-1 0,0 0-1,1 1 1,-1-1 0,1 0-1,-1 1 1,0-1 0,1 0-1,-1 0 1,1 0 0,-1-1-1,1 1 1,-1 0 0,0 0-1,1-1 1,-1 1-1,0-1 1,1 1 0,-1-1-1,0 1 1,1-1 0,-1 0-1,0 0 1,0 0 0,2-1-1,2-2-8,1-1-1,-1 0 0,0 0 0,-1 0 0,5-6 1,-3 2-56,-1 0 1,0-1 0,-1 1-1,0-1 1,-1 0 0,0 0-1,0 0 1,-1-1 0,-1 1 0,1-12-1,-8 47-638,-10 150 554,0-24 108,-13 97 185,25-221-166,-27 128 109,27-138-62,-2-1 0,0 0-1,-1 0 1,0 0 0,-1-1-1,-1-1 1,-10 15 0,17-27-36,1 0 0,-1 0 0,1 0 0,-1 0 0,0 0 1,0-1-1,0 1 0,0-1 0,0 1 0,0-1 1,0 0-1,0 0 0,-1 1 0,1-2 0,0 1 0,-1 0 1,1 0-1,0-1 0,-1 0 0,1 1 0,-1-1 1,1 0-1,-1 0 0,1 0 0,-6-1 0,0-1 24,0-1 0,0 0 0,0 0 0,1 0 0,-1-1 0,1 0 0,-1-1 0,1 1 0,1-2-1,-1 1 1,1-1 0,-11-11 0,11 10-80,0-1-1,0 0 0,0-1 1,1 1-1,0-1 0,1 0 1,-1 0-1,2-1 0,0 1 1,-4-17-1,7 19 4,-1 0 0,2-1 0,-1 1 0,1 0 0,0 0 0,0 0 0,1 0 0,0 0 0,0 0 0,1 0 0,0 0 0,0 1 0,1 0 0,5-9 0,4-3 25,-1 1-1,2 1 1,23-22-1,-9 14 173,1 2 0,1 1-1,38-20 1,-36 22-687,-1-1 0,48-39 0,-60 44-379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16.392"/>
    </inkml:context>
    <inkml:brush xml:id="br0">
      <inkml:brushProperty name="width" value="0.05" units="cm"/>
      <inkml:brushProperty name="height" value="0.05" units="cm"/>
    </inkml:brush>
  </inkml:definitions>
  <inkml:trace contextRef="#ctx0" brushRef="#br0">16 431 3136,'-16'4'2938,"22"-11"638,9-11-1584,79-119 2314,-61 91-3599,0 3 27,23-35 788,-30 40-479,-15 22-210,15-26 1,-20 33-615,-6 9-215,0 0 0,1 0-1,-1 0 1,0 0 0,0 0 0,0 0 0,0 0-1,0 0 1,0 0 0,0 0 0,1 0-1,-1 0 1,0 0 0,0 0 0,0 0-1,0 0 1,0 0 0,0 0 0,0 0-1,0 0 1,0 0 0,0 1 0,1-1-1,-1 0 1,0 0 0,0 0 0,0 0-1,0 0 1,0 0 0,0 0 0,0 0 0,0 0-1,0 0 1,0 1 0,0-1 0,0 0-1,0 0 1,0 0 0,0 0 0,0 0-1,0 0 1,0 0 0,0 0 0,0 1-1,0-1 1,1 22 207,-2-14-174,-2 34 94,2-30-27,0 1-1,0 18 1,3-7 80,-3-18-148,1 0 0,1 0-1,-1-1 1,1 1-1,0 0 1,0-1 0,1 1-1,0-1 1,0 1 0,3 6-1,-2-8-17,0 0-1,-1 0 0,2 0 1,-1 0-1,0 0 0,1 0 0,0-1 1,0 0-1,0 0 0,0 0 1,0 0-1,1-1 0,-1 1 1,10 2-1,-5-2 54,0-1 1,0 0-1,1-1 1,-1 0 0,0 0-1,1-1 1,13-1-1,4-2-32,-1 0 0,1-2 0,-1-1 0,0-1 0,0-2 0,-1 0 0,0-1 0,0-2 0,-2-1 0,1 0 0,-2-2 0,23-18 0,78-64 132,-121 95-152,-1 1 0,0 0 1,0-1-1,0 0 1,0 1-1,0-1 1,0 1-1,0-1 1,1-2-1,-2 4-18,0-1 0,0 1-1,0 0 1,0 0 0,0 0 0,0 0-1,0-1 1,0 1 0,0 0-1,0 0 1,0 0 0,0 0 0,0-1-1,0 1 1,0 0 0,0 0 0,0 0-1,0 0 1,0-1 0,0 1 0,0 0-1,0 0 1,0 0 0,0 0 0,0-1-1,0 1 1,0 0 0,-1 0 0,1 0-1,0 0 1,0 0 0,0 0 0,0-1-1,-1 1 1,-10 4-72,1 2 22,0 0 1,0 1-1,0 0 1,-12 14-1,-32 39 69,39-42-32,0-1 36,0 1-1,2 0 1,0 2-1,-15 29 1,27-46-21,0-1 1,0 1 0,1 0-1,-1-1 1,1 1 0,-1 0-1,1 0 1,0 5 0,0-8 8,0 1 0,0 0 1,0 0-1,0 0 0,1-1 0,-1 1 1,0 0-1,0 0 0,0-1 0,1 1 1,-1 0-1,1 0 0,-1-1 1,0 1-1,1 0 0,-1-1 0,1 1 1,-1-1-1,1 1 0,0 0 0,-1-1 1,1 0-1,0 1 0,-1-1 0,1 1 1,0-1-1,-1 0 0,1 1 0,0-1 1,0 0-1,-1 0 0,1 1 0,0-1 1,0 0-1,1 0 0,2-1 47,-1 1-1,1-1 1,-1 1 0,1-1-1,-1-1 1,0 1-1,1 0 1,-1-1-1,0 1 1,0-1 0,0 0-1,0 0 1,0 0-1,-1-1 1,1 1 0,2-4-1,6-6-26,0-1 1,9-17-1,-9 15 43,-1 0-76,0 0 0,0-1 0,-1 0 0,9-26 0,-17 37-255,-3 7-92,-5 9-8,5-2 319,0 0 0,0 0 0,0 15-1,-1 0 91,3-20-50,-1-1 0,1 1 0,0 0 0,0 0 0,0 0 0,1-1 0,0 1 0,-1 0 0,1 0 0,0-1 0,1 1 0,1 3 0,-2-5 20,0 0-1,0 0 1,0-1-1,1 1 1,-1-1-1,1 1 1,-1-1-1,1 1 1,-1-1-1,1 0 1,0 1 0,0-1-1,-1 0 1,1 0-1,0-1 1,0 1-1,0 0 1,0-1-1,0 1 1,0-1-1,0 1 1,1-1-1,-1 0 1,2 0 0,3-1 51,1 1 0,-1-1 0,0-1 0,1 1 1,-1-1-1,8-4 0,43-20 161,-20 8-275,53-29-51,-60 30-47,50-20-1,-81 36 136,1 1 0,0 0-1,-1 0 1,1-1 0,-1 1-1,1 0 1,-1 0 0,1 0 0,0 0-1,-1 0 1,1 0 0,0 0-1,-1 0 1,1 0 0,-1 0-1,1 0 1,0 0 0,-1 0 0,1 0-1,-1 1 1,1-1 0,-1 0-1,1 1 1,0-1 0,-1 0-1,1 1 1,-1-1 0,1 1 0,0 0 1,-1 0 0,1 0 1,-1 0-1,1 0 0,-1 0 1,0 0-1,1 1 0,-1-1 1,0 0-1,0 0 1,0 0-1,0 1 0,0 1 1,0 3 4,-1 1 1,0 0-1,0-1 0,-4 10 1,-9 19-9,-27 48-1,41-83 6,-1 1 8,1 0-1,-1 0 0,1 0 1,-1 0-1,1 0 1,0 0-1,-1 0 0,1 0 1,0 0-1,0 0 0,-1 0 1,1 0-1,0 0 1,0 2-1,1-3 0,-1 0 0,0 1-1,0-1 1,0 0 0,0 0 0,1 1 0,-1-1-1,0 0 1,0 0 0,1 1 0,-1-1 0,0 0-1,0 0 1,1 0 0,-1 0 0,0 1 0,1-1-1,-1 0 1,0 0 0,1 0 0,-1 0 0,0 0-1,0 0 1,1 0 0,-1 0 0,0 0 0,1 0-1,-1 0 1,1 0 0,4-1 55,0 0-1,-1 0 1,1 0-1,7-4 1,-9 4-61,22-11 5,0-2 0,-1 0-1,26-20 1,5-3-13,-55 36 4,1 1-1,-1-1 1,1 1 0,-1 0-1,1-1 1,0 1 0,-1-1-1,1 1 1,0 0-1,-1 0 1,1-1 0,0 1-1,-1 0 1,1 0 0,0 0-1,-1 0 1,1 0-1,0 0 1,0 0 0,-1 0-1,1 0 1,0 0 0,-1 0-1,1 0 1,0 1-1,-1-1 1,1 0 0,0 0-1,-1 1 1,1-1 0,0 1-1,0 0-9,0 1-1,0 0 0,0-1 1,0 1-1,0 0 0,-1-1 1,1 1-1,-1 0 0,1 0 1,-1-1-1,0 3 0,5 46-98,-5-48 115,0 0-1,0-1 1,0 1-1,0 0 1,1 0 0,-1-1-1,0 1 1,1 0-1,0 0 1,-1-1-1,1 1 1,0 0 0,0-1-1,0 1 1,0-1-1,0 0 1,0 1-1,0-1 1,0 0 0,1 1-1,1 0 1,-1-1 2,0 0-1,0 0 1,0 0 0,0 0 0,0-1 0,0 1 0,0-1 0,0 1-1,0-1 1,0 0 0,0 0 0,1 0 0,-1 0 0,0 0 0,0-1-1,0 1 1,3-1 0,116-42 177,-54 18-124,-57 21-58,20-6 0,1-1 0,-2-2 0,54-31 0,-78 41-17,14-11-218,-19 14 232,0 0-1,0 0 1,0 0 0,1 0 0,-1 0-1,0 0 1,0 0 0,0 0-1,0 0 1,0 0 0,0-1-1,0 1 1,0 0 0,0 0 0,0 0-1,1 0 1,-1 0 0,0 0-1,0 0 1,0 0 0,0 0 0,0-1-1,0 1 1,0 0 0,0 0-1,0 0 1,0 0 0,0 0 0,0 0-1,0 0 1,0 0 0,0-1-1,0 1 1,0 0 0,0 0 0,0 0-1,0 0 1,0 0 0,0 0-1,0 0 1,0-1 0,0 1 0,0 0-1,0 0 1,-1 0 0,1 0-1,0 0 1,-12 1-136,-22 13-246,11-3 263,-7 2-12,-75 36 326,92-42-125,1 0 0,1 1 0,-1 1 1,1 0-1,0 0 0,-11 14 0,21-22-60,0 1 0,0-1-1,0 0 1,0 0 0,0 1-1,0-1 1,1 1-1,-1-1 1,0 1 0,1-1-1,-1 1 1,1-1 0,-1 1-1,1-1 1,0 1 0,0-1-1,0 1 1,0 0 0,0-1-1,0 1 1,0 1 0,1-2 1,-1 0 0,1 0 1,0 0-1,-1 0 0,1 0 0,0 0 1,0 0-1,0 0 0,-1 0 1,1-1-1,0 1 0,0 0 1,0-1-1,0 1 0,0-1 0,0 1 1,0-1-1,1 1 0,-1-1 1,0 0-1,0 0 0,0 1 0,0-1 1,0 0-1,1 0 0,-1 0 1,2 0-1,3-1 67,1 0 0,0 0-1,-1 0 1,1-1 0,-1 0 0,1 0 0,-1 0-1,0-1 1,0 0 0,11-7 0,-1-1 31,-1-1 0,19-18 0,26-27-53,-63 62-198,0 0-1,0 0 1,1 0-1,0 1 0,0-1 1,-3 12-1,-3 10 104,-43 154-78,9-29 195,30-115 8,-1-1-1,-20 37 1,25-59-58,-26 48 39,29-55 24,0 0-1,0 0 0,-1-1 1,1 1-1,-14 10 0,18-17-69,0 1-1,0 0 1,0-1-1,0 1 1,0-1 0,0 1-1,0-1 1,0 1-1,0-1 1,0 0-1,0 1 1,0-1 0,0 0-1,0 0 1,0 0-1,0 0 1,0 0-1,0 0 1,0 0 0,0 0-1,0 0 1,0-1-1,-2 1 1,2-1-6,-1 0-1,0 0 1,1-1 0,-1 1-1,1 0 1,0 0 0,-1-1-1,1 1 1,0-1 0,0 1 0,0-1-1,-1-1 1,-2-4-30,1 0-1,0 0 1,1 0 0,-1 0-1,-1-10 1,2-2-5,1 0 0,0 0-1,1 0 1,2 0 0,0 0 0,0 0-1,2 0 1,0 0 0,2 1-1,7-19 1,-8 26 1,0 1 0,1-1 0,0 1 0,1 0 0,0 0 0,0 1 0,1 0 0,0 0 0,1 1 0,0 0 0,0 0 0,18-10 0,8-2-5,0 2 0,57-20 1,-11 4 83,-39 14 68,78-52 0,-112 66-106,-1 0 0,0 0-1,0 0 1,0-1-1,-1 0 1,0-1-1,-1 1 1,8-15 0,-6 9 24,-1-1 0,0 1 1,-1-1-1,5-26 0,-9 37-63,0 0 0,-1 0 0,1 0 0,-1 0 0,0 0 0,0-1 0,0 1 0,0 0 0,0 0-1,-1 0 1,1 0 0,-3-6 0,3 9 15,0 0-1,0 0 0,0-1 1,0 1-1,0 0 1,-1 0-1,1-1 0,0 1 1,0 0-1,0 0 1,0 0-1,-1 0 1,1-1-1,0 1 0,0 0 1,-1 0-1,1 0 1,0 0-1,0 0 0,-1 0 1,1-1-1,0 1 1,0 0-1,-1 0 1,1 0-1,0 0 0,0 0 1,-1 0-1,1 0 1,0 0-1,0 0 0,-1 0 1,1 0-1,0 1 1,0-1-1,-1 0 0,1 0 1,0 0-1,-1 0 1,-7 8 47,5-2 0,0 0 1,1 0-1,-1 1 1,1-1 0,1 1-1,-1-1 1,1 1-1,0 0 1,1 0-1,-1-1 1,2 10-1,0-6-9,0 1 0,1 0 0,1 0 0,-1-1 0,2 0 0,5 14 0,-8-21-32,0-1 0,1 1 0,-1-1-1,0 1 1,1-1 0,0 1 0,0-1 0,0 0 0,0 0-1,0 0 1,0 0 0,0 0 0,0 0 0,1-1 0,-1 1-1,1-1 1,-1 1 0,1-1 0,0 0 0,0 0 0,-1 0-1,1-1 1,0 1 0,0-1 0,0 1 0,0-1-1,0 0 1,5 0 0,3-2-525,-1-1-1,1 1 0,0-1 1,-1-1-1,0 0 1,13-7-1,9-4-915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19.842"/>
    </inkml:context>
    <inkml:brush xml:id="br0">
      <inkml:brushProperty name="width" value="0.05" units="cm"/>
      <inkml:brushProperty name="height" value="0.05" units="cm"/>
    </inkml:brush>
  </inkml:definitions>
  <inkml:trace contextRef="#ctx0" brushRef="#br0">189 716 2656,'-25'0'11178,"32"-6"-8810,16-10-1940,-1-1 0,-1 0 1,-1-2-1,0 0 0,-1-1 0,-1-1 0,21-33 0,5-17-138,38-84 0,-9 14 436,2-4 570,-65 131-1339,-10 15 39,0 0-1,0 0 0,0 0 1,0 1-1,-1-1 0,1 0 1,0 0-1,-1 0 1,1 0-1,-1 1 0,1-1 1,-1 0-1,0 0 0,0 1 1,-34 84-167,-2 21 263,8-25 59,-41 86 1,-32 10 29,44-81-5,-56 117 243,52-93-161,61-119-257,-20 39 518,-31 43 1,50-82-452,1 0-1,-1 0 1,0 0-1,1 0 1,-1 0-1,0 0 1,0-1 0,0 1-1,-1-1 1,-3 3-1,5-4-54,1 0 0,-1 0 0,1 1 0,-1-1 0,1 0 0,-1 0 0,1 0-1,-1 0 1,1 0 0,-1 0 0,1 0 0,-1 0 0,0 0 0,1-1 0,-1 1 0,1 0 0,-1 0 0,1 0-1,-1-1 1,1 1 0,-1 0 0,0-1 0,0 0-6,0 0 1,1 0-1,-1 0 1,0-1-1,0 1 0,1 0 1,-1 0-1,1-1 1,-1 1-1,1 0 0,-1-1 1,1-2-1,-2-6-9,1 0 0,1-1 1,0 1-1,0-1 0,1 1 0,0 0 0,6-21 0,26-71-207,-27 90 210,0 1-1,0-1 1,1 1 0,1 0-1,0 1 1,0 0 0,1 0-1,0 1 1,0 0-1,1 0 1,17-10 0,6-2-61,0 1 1,56-23 0,166-60 96,-221 89-21,0-1 0,-2-2 0,0-1 0,45-35 0,-52 34 16,-12 9 45,0 0-1,-1-1 1,0-1-1,-1 1 0,12-18 1,-10 17-276,-9 12 5,-9 10 101,-10 12 95,-43 76 60,53-88-42,0 0 1,1 0 0,1 1 0,0-1 0,0 1-1,1 0 1,0 0 0,0 14 0,2-24 5,0 0-1,0 0 1,0 0 0,0 1 0,0-1 0,0 0-1,1 0 1,-1 0 0,0 1 0,1-1 0,-1 0-1,1 0 1,-1 0 0,1 0 0,0 0 0,-1 0-1,1 0 1,0 0 0,0 0 0,0 0 0,0-1-1,0 1 1,0 0 0,0 0 0,0-1 0,0 1-1,0-1 1,0 1 0,0-1 0,0 1 0,2-1-1,3 1-19,0 0 0,0 0 0,-1-1 0,1 0 0,8-1 1,-8 0 27,26-3-7,0-1-1,0-2 1,0-1 0,-1-2-1,32-14 1,-39 14 12,0-1-1,-1 0 1,40-28 0,-55 33-40,-5 4 16,1-1 1,-1 1-1,1-1 1,-1 0-1,5-6 1,-7 7-28,0 0 1,0 0-1,0 0 0,0 0 1,0-1-1,0 1 1,-1 0-1,1-1 0,-1 1 1,0 0-1,0-1 0,0-3 1,1 0 44,0 0 0,0 1 0,0-1 0,3-5 0,3-16-145,-3-1-98,-1 0 0,-2-1 0,0 1 0,-5-31 0,4 58 195,0 1 0,0-1 1,0 1-1,0-1 1,0 1-1,0 0 1,0-1-1,-1 1 1,1-1-1,0 1 0,0 0 1,0-1-1,-1 1 1,1 0-1,0-1 1,0 1-1,-1 0 1,1-1-1,0 1 0,-1 0 1,1-1-1,0 1 1,-1 0-1,1 0 1,0 0-1,-1-1 1,1 1-1,-1 0 0,1 0 1,0 0-1,-1 0 1,1 0-1,-1 0 1,1 0-1,0 0 1,-1 0-1,1 0 0,-1 0 1,1 0-1,-1 0 1,1 0-1,0 0 1,-1 0-1,1 0 1,-1 0-1,1 1 0,0-1 1,-1 0-1,1 0 1,0 0-1,-1 1 1,1-1-1,0 0 1,-1 1-1,1-1 0,-4 3-10,1-1 0,1 0 0,-1 1 0,0-1 0,-2 4 0,0 1 7,0 1 0,1 0 1,-5 10-1,3-4-12,-6 10-4,2 0-1,1 0 1,-7 27-1,14-42 40,0 1-1,0 0 0,1 0 1,0-1-1,1 1 0,0 0 1,1 0-1,0 0 1,0-1-1,1 1 0,4 11 1,-4-14 37,1-1 0,0 1 0,1-1 0,0 0 0,0 0 0,0 0 0,1 0 0,6 6 0,-8-9 15,0 0 0,0 0 0,1-1 0,-1 1 0,0-1 0,1 0 0,0 0 0,0 0 0,-1-1 0,1 1 0,0-1 0,0 0 0,1 0 0,-1 0 0,6 0 0,-2-1 26,0-1 0,0 0 0,0-1 0,0 0 0,0 0 0,0 0 0,8-5 0,49-27 25,-61 32-106,20-13 13,0-2 1,-1 0-1,0-1 1,-2-2-1,0 0 1,30-39-1,-21 19 34,-3-1 0,-1-1 0,21-48 0,-39 73-53,-1 0 0,-1 0 1,8-30-1,-13 39-25,1-1 0,-1 1 0,-1 0-1,0 0 1,0 0 0,0 0 0,-1-1-1,0 1 1,-1 0 0,-3-12 0,4 17-11,-1 0 0,1 1 0,0-1 0,-1 1 1,1-1-1,-1 1 0,0 0 0,1-1 0,-1 1 1,-1 0-1,1 0 0,0 1 0,0-1 0,-1 0 1,1 1-1,-1-1 0,1 1 0,-1 0 0,1 0 1,-1 0-1,0 0 0,0 0 0,1 1 0,-1-1 1,0 1-1,0-1 0,0 1 0,0 0 1,0 1-1,0-1 0,1 0 0,-1 1 0,0-1 1,0 1-1,0 0 0,1 0 0,-1 0 0,-4 3 1,0 1 37,0 0 1,0 1-1,1-1 1,0 2 0,0-1-1,0 0 1,1 1 0,0 0-1,-8 15 1,4-3-12,0 1-1,-12 38 1,5 0 69,2 1 0,3 1 0,-5 80 0,15-125 38,1 0 0,0 0 0,1 0-1,1 0 1,0 0 0,9 27 0,-10-37-59,1 0 1,0-1-1,0 0 0,0 1 1,1-1-1,0 0 0,-1 0 1,1 0-1,1-1 1,-1 1-1,1-1 0,-1 1 1,1-1-1,0 0 1,0-1-1,0 1 0,0-1 1,1 0-1,-1 0 1,1 0-1,-1 0 0,1-1 1,0 0-1,8 1 1,7 0 92,0-1 0,0-1 1,1-1-1,-1-1 1,30-6-1,-12-1-175,69-26 1,-84 26 32,-1-1-1,0-1 1,-1 0 0,0-2 0,31-25 0,-32 15 22,-17 19-29,-1 1 0,1-1 0,0 1 0,0 0 0,6-4 0,2-5-244,-12 13 78,-2 5 95,0-1 42,0-1 0,0 0 0,0 0-1,-1 0 1,0 0 0,0-1 0,-4 4 0,-11 10-93,15-13 155,-53 57 51,48-51-66,2 0-1,-1 1 1,2 0 0,-10 19 0,15-28 18,0 0 0,1 0 1,-1 0-1,1 0 0,-1 0 1,1 0-1,0 0 0,0 0 1,0 0-1,0 0 0,0 0 0,1 4 1,-1-5-8,1-1 0,-1 1 0,0 0 0,1 0 0,-1 0 0,0-1 0,1 1 0,-1 0 0,1 0 0,-1-1 0,1 1 0,-1 0 0,1-1 0,0 1 0,-1-1 0,1 1 0,0-1 0,-1 1 0,1-1 0,0 1 0,0-1 1,-1 0-1,1 1 0,0-1 0,0 0 0,0 0 0,0 0 0,-1 0 0,1 1 0,1-1 0,3-1 34,-1 1 1,1-1-1,-1 1 0,1-1 1,-1-1-1,1 1 0,-1-1 1,0 1-1,0-1 0,0 0 1,0-1-1,0 1 1,0-1-1,-1 0 0,1 0 1,-1 0-1,1 0 0,3-6 1,4-5-3,-2 0 0,0-1 1,11-23-1,-15 29-9,13-31 38,26-84 0,-1-43-10,-41 158-80,10-43 21,5-64 0,-16 108-95,-1 0 0,0 0 1,-1-15-1,1 20 64,-1 1 0,1 0 0,-1 0 0,1 0 0,-1 0 0,0 0 0,0 0 1,0 0-1,0 0 0,0 0 0,0 0 0,-1 1 0,1-1 0,0 0 0,-1 1 0,0-1 1,1 1-1,-1-1 0,-3-1 0,4 3 8,0-1 1,-1 1 0,1-1-1,-1 1 1,1 0-1,-1 0 1,1 0 0,-1 0-1,1 0 1,-1 0-1,0 0 1,1 0 0,-1 0-1,1 1 1,-1-1-1,1 0 1,0 1-1,-1 0 1,1-1 0,-1 1-1,1 0 1,0 0-1,0-1 1,-1 1 0,1 0-1,0 0 1,0 1-1,-2 1 1,-1 2 14,0 0 0,0 0 1,0 0-1,1 1 0,-1 0 1,-2 7-1,-4 13 31,2 0 1,-10 52-1,-1 57 46,17-117-67,-9 127 98,11-128-53,1 0 0,0 0 0,1 0 0,1 0 0,1-1 0,7 22 1,-10-34 1,1 0 0,0 0 1,0 0-1,0-1 0,0 1 1,0-1-1,6 7 1,-6-9-15,0 1 1,-1-1 0,1 1-1,0-1 1,0 0 0,0 0 0,0 0-1,0 0 1,0 0 0,0-1 0,1 1-1,-1 0 1,0-1 0,0 0 0,1 1-1,2-1 1,10 0 25,0-1 0,0-1 0,-1 0 0,1-1 0,0-1 0,-1 0 1,23-10-1,-19 5-21,0 0 0,-1-2 0,0 0 0,-1 0 0,16-15 0,4-10-64,-2-1 1,-1-1-1,47-74 1,-60 78 12,-15 25 1,0 0 1,1 0-1,0 0 1,13-13-1,-19 22 4,0-1-1,0 1 1,1 0-1,-1 0 0,0 0 1,0-1-1,0 1 1,0 0-1,1 0 1,-1 0-1,0-1 1,0 1-1,1 0 1,-1 0-1,0 0 1,0 0-1,1 0 1,-1-1-1,0 1 1,1 0-1,-1 0 0,0 0 1,0 0-1,1 0 1,-1 0-1,0 0 1,1 0-1,-1 0 1,0 0-1,1 0 1,-1 0-1,0 0 1,0 1-1,1-1 1,-1 0-1,0 0 0,0 0 1,1 0-1,-1 0 1,0 1-1,0-1 1,1 0-1,-1 0 1,0 0-1,0 1 1,0-1-1,1 0 1,-1 0-1,0 1 1,0-1-1,0 0 1,0 0-1,0 1 0,1-1 1,2 19-112,-3-15 83,2 13-26,-2 1 0,0-1 0,-1 0-1,0 0 1,-2 0 0,-6 25 0,2-19 135,-1 0 0,0-1 0,-2 0 0,-14 23-1,17-34-52,1-1 0,-2 0 0,0 0 0,0-1 0,-15 14-1,18-18 18,-1-1 0,0 0-1,0 0 1,0 0-1,0-1 1,0 0 0,-1 0-1,1-1 1,-1 1-1,1-2 1,-10 3-1,-6-5 185,14-1-183,8 2-40,0-1-1,0 1 1,0 0-1,0 0 1,0 0-1,0 0 1,0 0-1,0 0 1,0 0-1,0 0 0,0 0 1,0 0-1,0 0 1,-1 0-1,1-1 1,0 1-1,0 0 1,0 0-1,0 0 1,0 0-1,0 0 0,0 0 1,0 0-1,0 0 1,0 0-1,0 0 1,0-1-1,0 1 1,1 0-1,-1 0 1,0 0-1,0 0 1,0 0-1,0 0 0,0 0 1,0 0-1,0 0 1,0 0-1,0 0 1,0-1-1,0 1 1,0 0-1,0 0 1,0 0-1,0 0 0,0 0 1,1 0-1,-1 0 1,0 0-1,0 0 1,0 0-1,0 0 1,0 0-1,0 0 0,10-5 5,-1 1 0,1 0 0,0 1 0,-1 0 0,2 1 0,17-3 0,17-4-178,32-13-1530,-27 4-3054,-48 17 4099,0 1 1,1-2-1,-1 1 1,0 0-1,0 0 1,1-1-1,1-1 1,-3 2 175,8-3-1894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6:20.170"/>
    </inkml:context>
    <inkml:brush xml:id="br0">
      <inkml:brushProperty name="width" value="0.05" units="cm"/>
      <inkml:brushProperty name="height" value="0.05" units="cm"/>
    </inkml:brush>
  </inkml:definitions>
  <inkml:trace contextRef="#ctx0" brushRef="#br0">34 105 10208,'-33'-45'4640,"38"22"-4032,0 11-256,9 8-320,5-8-448,4 3 224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2.067"/>
    </inkml:context>
    <inkml:brush xml:id="br0">
      <inkml:brushProperty name="width" value="0.05" units="cm"/>
      <inkml:brushProperty name="height" value="0.05" units="cm"/>
      <inkml:brushProperty name="color" value="#004F8B"/>
    </inkml:brush>
  </inkml:definitions>
  <inkml:trace contextRef="#ctx0" brushRef="#br0">1228 64 4992,'-49'-4'2240,"22"8"-1952,19 1 1344,3-2-960,0-3 1440,10 3-2016,-5 2 160,5-1-128,-10-4-2720,5 5 1408</inkml:trace>
  <inkml:trace contextRef="#ctx0" brushRef="#br0" timeOffset="1">27 72 8064,'-26'-12'3648,"49"7"-3168,-5 2 1216,9 6-1024,18-6 704,8 3-801,46-8 1,9-1-384,9 3-96,-14 1-64,-9-4-32,-17 9 0,-14-3-2207,-8 3 1215,-24-8-5376,-14 5 3552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54.295"/>
    </inkml:context>
    <inkml:brush xml:id="br0">
      <inkml:brushProperty name="width" value="0.05" units="cm"/>
      <inkml:brushProperty name="height" value="0.05" units="cm"/>
      <inkml:brushProperty name="color" value="#004F8B"/>
    </inkml:brush>
  </inkml:definitions>
  <inkml:trace contextRef="#ctx0" brushRef="#br0">211 376 1568,'0'0'19,"0"0"1,0-1-1,0 1 1,0 0-1,-1 0 1,1-1-1,0 1 0,0 0 1,0 0-1,0-1 1,0 1-1,0 0 1,0 0-1,0-1 0,0 1 1,1 0-1,-1-1 1,0 1-1,0 0 1,0 0-1,0-1 0,0 1 1,0 0-1,0 0 1,1 0-1,-1-1 1,0 1-1,0 0 0,0 0 1,0 0-1,1-1 1,-1 1-1,0 0 1,0 0-1,1 0 0,-1 0 1,0 0-1,0 0 1,1-1-1,-1 1 1,0 0-1,0 0 0,1 0 1,-1 0-1,0 0 1,0 0-1,1 0 1,-1 0-1,0 0 0,1 0 1,-1 0-8,2 0 974,0-4 1976,-1 3-2897,-1 1 1,0 0 0,1 0-1,-1-1 1,0 1 0,0 0 0,0 0-1,1-1 1,-1 1 0,0 0-1,0-1 1,0 1 0,0-1-1,1 1 1,-1 0 0,0-1-1,0 1 1,0 0 0,0-1-1,0 1 1,0 0 0,0-1-1,0 1 1,0-1 0,0 1-1,0 0 1,-1-1 0,1 1-1,0 0 1,0-1 0,0 1-1,0 0 1,-1-1 0,1 0 14,0 1 1,0-1-1,0 1 1,-1 0-1,1-1 1,0 1 0,0-1-1,0 1 1,-1 0-1,1-1 1,0 1-1,-1 0 1,1-1-1,0 1 1,-1 0-1,1 0 1,0-1-1,-1 1 1,1 0 0,0 0-1,-1-1 1,1 1-1,-1 0 1,1 0-1,-1 0 1,1 0-1,0 0 1,-1 0-1,1 0 1,-2 0-1,1 0-64,0 0 0,0 1-1,0-1 1,0 1-1,0-1 1,0 1 0,0 0-1,0-1 1,0 1-1,0 0 1,0 0 0,0 1-1,-4 4-150,0 0 0,0 1 1,-4 8-1,-7 18 189,1 0 0,1 1 0,2 0 1,-12 58-1,-11 146 453,28-171-377,-9 154 748,18-201-596,-1-17-50,-1 1 1,0 0-1,1 0 1,-1 0-1,-1 0 1,0 6 0,0-8 232,-2-6 878,0-15-677,-3-26 0,1-5-484,-6-39-193,5 0 1,3-1-1,10-99 0,25 6-453,-21 136 302,2 1-1,26-63 0,-30 88 89,1 0 0,1 1-1,1 0 1,1 1 0,1 0 0,30-32 0,-36 44 21,0 0 0,0 0 0,1 1 1,0 0-1,0 0 0,1 1 0,13-5 1,-20 8 26,0 1 0,1 0 0,-1 0 0,0 0-1,1 0 1,-1 1 0,1 0 0,-1-1 0,1 1 0,-1 0 0,1 1 0,-1-1 0,1 1 0,-1-1 0,0 1 0,1 0 0,-1 0 0,0 0 0,1 1 0,-1-1 0,0 1-1,0 0 1,0 0 0,-1 0 0,1 0 0,3 4 0,0 1 28,-1 0 0,0 0 0,-1 1 0,1-1 1,-1 1-1,-1 0 0,4 10 0,14 61 49,-19-70-81,7 32 4,6 63 1,-14-84 125,-1 1 0,0-1 0,-2 0 0,0 1 0,-6 22 0,6-34 3,0 0 1,-1-1-1,0 1 1,-1-1-1,0 0 1,0 0-1,-10 13 1,11-18-44,1 0 1,-2 1-1,1-1 0,0 0 1,0 0-1,-1-1 0,0 1 1,1-1-1,-1 0 1,0 0-1,0 0 0,0 0 1,0-1-1,-1 0 0,1 1 1,0-2-1,-8 2 0,-4-2-28,1-1-1,-1 0 0,0-1 1,-19-6-1,-12 0 68,30 4-153,1 0-1,-1-1 0,-18-8 1,30 8-2366,11 3 259,12 0-367,35 4-2747,-21-2 3126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55.871"/>
    </inkml:context>
    <inkml:brush xml:id="br0">
      <inkml:brushProperty name="width" value="0.05" units="cm"/>
      <inkml:brushProperty name="height" value="0.05" units="cm"/>
      <inkml:brushProperty name="color" value="#004F8B"/>
    </inkml:brush>
  </inkml:definitions>
  <inkml:trace contextRef="#ctx0" brushRef="#br0">292 531 4064,'-14'-31'2256,"14"30"-2141,-1 0 1,1 1 0,0-1-1,-1 1 1,1-1-1,-1 1 1,1-1 0,-1 1-1,1-1 1,-1 1 0,1-1-1,-1 1 1,0 0-1,1-1 1,-1 1 0,1 0-1,-1 0 1,0-1-1,1 1 1,-1 0 0,-1 0-1,0 0-97,1 0 1,-1 0-1,0 0 0,0 1 0,1-1 0,-1 0 1,0 1-1,0 0 0,-2 1 0,-26 13 303,1 1 1,-43 31-1,58-37-165,0 2-1,1 0 1,0 0-1,1 1 1,0 1 0,-14 22-1,25-34-111,0-1-1,0 1 0,0 0 1,0 0-1,0 0 0,0 0 1,1 0-1,-1 0 0,1 0 1,-1 0-1,1 0 0,0 0 1,0 0-1,-1 1 0,2-1 1,-1 0-1,0 0 0,0 0 1,1 0-1,0 3 0,0-3 16,1 0-1,-1 1 0,1-1 1,-1 0-1,1 1 0,0-1 1,0 0-1,0 0 0,0-1 1,0 1-1,1 0 0,-1-1 1,4 2-1,5 3 143,0-1 0,1-1 0,0 0 0,0-1 0,19 3 1,-23-5-78,0 0 0,0-1 1,0 1-1,-1-2 1,1 1-1,0-1 0,0 0 1,0-1-1,13-3 1,-18 3-77,0 1 0,1-1 1,-1 1-1,0-1 1,0 0-1,0 0 0,0 0 1,-1-1-1,1 1 1,0-1-1,-1 0 0,0 1 1,1-1-1,-1 0 1,-1 0-1,1 0 0,0-1 1,-1 1-1,1 0 1,-1-1-1,0 1 0,1-7 1,-1 4-20,-1-1 0,0 0 1,-1 1-1,1-1 0,-4-11 1,2 12-56,0 1 0,-1 0 0,0-1 0,0 1 0,0 1 0,-1-1 0,1 0 0,-1 1 0,-6-6 0,5 5 46,2 2-28,0-1 0,0 1-1,-1 0 1,1 1 0,-1-1 0,-8-4 0,-13-8-31,63 20-132,-13-5 281,48-6-1,-65 4-73,1 1 0,-1-2-1,1 1 1,-1-1 0,0 0-1,0-1 1,0 0 0,-1 0-1,10-7 1,26-26 433,62-67 1,-97 87-475,-4 11-123,-3 16-118,-10 191 81,9-192 201,1 0 1,-1 0-1,1 0 0,1 0 1,0 0-1,0 0 0,1 0 1,0-1-1,0 1 0,9 15 1,-10-22-3,-1 0 0,1 0 1,0-1-1,1 1 0,-1 0 1,0-1-1,0 1 0,1-1 1,-1 0-1,1 1 0,-1-1 1,1-1-1,0 1 0,-1 0 1,1-1-1,0 1 0,0-1 1,-1 0-1,1 1 1,0-2-1,0 1 0,4-1 0,2 0 78,1 0-1,0-1 0,-1-1 0,1 1 0,9-6 0,21-9-44,-1-3 0,-1 0 0,-1-3 1,44-35-1,-68 46-25,18-13-100,-29 24 37,-1 0 0,1 0 1,-1 0-1,1 0 0,0 1 0,-1-1 1,1 0-1,0 1 0,0 0 0,-1-1 1,1 1-1,0 0 0,0 0 0,0 0 1,0 0-1,-1 0 0,4 1 0,-5-1 16,1 0 0,0 1-1,0-1 1,0 0-1,0 1 1,0-1 0,-1 1-1,1-1 1,0 1-1,-1 0 1,1-1-1,0 1 1,-1 0 0,1 0-1,0-1 1,-1 1-1,1 0 1,-1 0 0,0 0-1,1-1 1,-1 2-1,1 1-2,0 0 0,-1 0 1,1-1-1,-1 1 0,0 0 0,0 0 0,-1 3 0,0 3-11,0 0 1,-2 0 0,-4 15-1,2-10 120,1 1-1,1-1 1,0 1-1,1 0 1,0 23-1,2-38-82,1 0 0,-1 0 0,0 0 0,1 0 0,-1 1 0,0-1 0,1 0-1,-1 0 1,1 0 0,-1 0 0,0 0 0,1 0 0,-1 0 0,0 0 0,1 0 0,-1-1 0,0 1 0,1 0 0,-1 0-1,0 0 1,1 0 0,-1 0 0,0-1 0,1 1 0,6-5 86,0 0 0,0-1 0,-1 0 0,0 0 0,6-8-1,27-40-17,-1 3-299,-38 49 197,1 1-1,1 0 0,-1-1 1,0 1-1,0 0 1,0 0-1,1 0 1,-1 0-1,0 0 1,1 0-1,-1 1 1,1-1-1,-1 0 1,1 1-1,-1-1 1,3 0-1,-3 2 1,0-1 0,0 0-1,0 0 1,0 0 0,0 1 0,0-1-1,-1 1 1,1-1 0,0 1 0,0-1 0,0 1-1,0-1 1,-1 1 0,1 0 0,0-1-1,-1 1 1,1 0 0,0 0 0,-1-1-1,1 1 1,-1 0 0,1 0 0,-1 0-1,1 0 1,-1 0 0,0 0 0,0 0-1,1 1 1,1 7-16,1 0 0,-2 0-1,2 15 1,-2-14 10,0 0-1,0 0 1,7 19-1,-7-24 66,1-1-1,0 1 0,1 0 1,5 8-1,-7-12-32,0 0 0,0 1 0,0-1 0,0 0 0,1 0 0,-1 0 0,0 0 0,1 0 0,-1 0 0,1 0 0,-1 0 0,1-1-1,-1 1 1,1-1 0,-1 1 0,1-1 0,0 1 0,-1-1 0,4 0 0,2 0 37,-1 0 0,1-1 0,-1 0 0,0-1-1,1 1 1,-1-1 0,0 0 0,0-1 0,8-4 0,1-2 104,0 0 0,15-14 1,1-3-87,-1-2 0,-1-1 0,37-47 0,-32 30-70,54-97 0,-20-1 64,-54 110-185,0-1 0,14-63-1,-33 108-308,0 1 0,-9 10-1,-17 31 281,16-16 154,1 0-1,1 1 1,3 1 0,1 0-1,1 0 1,3 1 0,-2 44-1,6-64 64,1 1 0,1 0-1,1-1 1,0 1-1,1-1 1,2 1-1,0-1 1,1 0 0,0-1-1,17 31 1,-21-45-66,0-1 0,0 0 0,0 1 0,1-1 0,0 0 0,0 0 0,-1-1 0,2 1 0,-1 0 0,0-1 0,0 0 0,1 0 0,-1 0 0,1 0 0,0 0 0,0-1 0,0 0 0,-1 0 0,1 0 0,0 0 1,0 0-1,0-1 0,8 0 0,-8 0-486,0-1 1,-1 1-1,1-1 1,-1 0-1,1 0 1,-1 0-1,1-1 1,-1 1 0,0-1-1,1 0 1,-1 0-1,0 0 1,0 0-1,0 0 1,-1-1-1,5-4 1,7-10-2012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56.216"/>
    </inkml:context>
    <inkml:brush xml:id="br0">
      <inkml:brushProperty name="width" value="0.05" units="cm"/>
      <inkml:brushProperty name="height" value="0.05" units="cm"/>
      <inkml:brushProperty name="color" value="#004F8B"/>
    </inkml:brush>
  </inkml:definitions>
  <inkml:trace contextRef="#ctx0" brushRef="#br0">34 76 5568,'-33'-12'2528,"38"12"-2208,4 0 800,10 0-672,23-4 672,5 4-640,16-5 96,-2 1-320,6-4-160,-11 4-64,1-10 384,-10 11-224,1-6 256,-12 6-224,-11-6-4096,-6 9 2112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56.561"/>
    </inkml:context>
    <inkml:brush xml:id="br0">
      <inkml:brushProperty name="width" value="0.05" units="cm"/>
      <inkml:brushProperty name="height" value="0.05" units="cm"/>
      <inkml:brushProperty name="color" value="#004F8B"/>
    </inkml:brush>
  </inkml:definitions>
  <inkml:trace contextRef="#ctx0" brushRef="#br0">81 17 5152,'-77'0'2336,"73"-7"-2048,13 1 0,5 12-224,30-12-32,3 3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59"/>
    </inkml:context>
    <inkml:brush xml:id="br0">
      <inkml:brushProperty name="width" value="0.05" units="cm"/>
      <inkml:brushProperty name="height" value="0.05" units="cm"/>
      <inkml:brushProperty name="color" value="#004F8B"/>
    </inkml:brush>
  </inkml:definitions>
  <inkml:trace contextRef="#ctx0" brushRef="#br0">411 552 3328,'1'-1'167,"1"0"0,-1-1 0,1 1 0,-1 0 0,0-1 0,0 1 0,0 0 0,1-1 0,-1 1 0,0-1 0,-1 0 0,1 1 0,0-1 0,0 0 0,-1 1 0,1-1 0,-1 0 0,1-3 0,-1 4-39,0 0 1,0-1-1,0 1 0,0 0 0,-1 0 1,1 0-1,0 0 0,0-1 0,-1 1 1,1 0-1,-1 0 0,1 0 1,-1 0-1,0 0 0,1 0 0,-1 0 1,0 0-1,0 0 0,1 0 0,-1 1 1,0-1-1,0 0 0,0 0 0,0 1 1,0-1-1,0 1 0,0-1 0,0 1 1,0-1-1,-2 0 0,-2 1-86,1-1-1,-1 0 0,1 1 1,-1 0-1,-7 0 0,11 0 7,-10 1 53,0 1 0,0 0 0,1 1-1,-1 0 1,0 0 0,1 1 0,-12 6 0,3 0 69,1 1 0,-28 21 0,25-15-68,1 1 0,0 1 0,1 1 0,-21 29 0,30-35-18,1 0 1,0 0-1,1 1 1,1 0-1,0 1 0,1-1 1,0 1-1,-3 19 1,8-31-28,1 1 0,-1-1 0,1 1 0,0 0 1,0-1-1,1 1 0,-1-1 0,1 1 0,0-1 0,0 1 1,1-1-1,-1 0 0,1 1 0,0-1 0,0 0 1,0 0-1,1 0 0,-1-1 0,1 1 0,0 0 0,0-1 1,1 0-1,-1 0 0,0 0 0,1 0 0,0 0 1,0-1-1,0 0 0,0 0 0,0 0 0,0 0 0,0 0 1,1-1-1,-1 0 0,6 1 0,8 2 46,-1-2 1,0 0-1,0-1 0,1-1 1,-1 0-1,0-2 0,1 0 0,-1 0 1,0-2-1,17-5 0,-18 3-35,0-1 0,0 0 0,-1-1 1,0 0-1,-1-2 0,0 0 0,0 0 0,-1-1 0,0-1 0,-1 0 0,0 0 0,12-18 0,3-15 25,-2-1-1,26-64 1,25-92 51,-13-37-543,-49 176 286,-13 60 105,4-15-51,-2 0-1,1 0 1,0-31-1,-6 42-233,-1 13 49,-4 13-29,-49 193 81,35-120 141,-10 120 0,14-81 249,17-130-194,-12 74 607,-2 107 0,18-161-109,2-12 184,-6-8-664,1-1 1,-1 0-1,0 0 0,0 0 0,1 0 0,-1 0 0,0 0 1,0 0-1,1 0 0,-1 1 0,0-1 0,0 0 0,1 0 1,-1 0-1,0 0 0,0-1 0,1 1 0,-1 0 0,0 0 1,1 0-1,-1 0 0,0 0 0,0 0 0,1 0 0,-1 0 0,0 0 1,0-1-1,0 1 0,1 0 0,-1 0 0,0 0 0,0-1 1,1 1-1,6-9 169,0 0 1,0-1-1,-1 0 0,7-13 1,3-6-168,12-14-131,39-45 1,-66 87 106,9-12-27,1 0 0,14-11 0,-22 22-7,-1-1 0,0 1 1,1 0-1,0 1 0,-1-1 1,1 0-1,0 1 1,0-1-1,0 1 0,0 0 1,0 0-1,0 0 0,0 1 1,0-1-1,0 1 1,0-1-1,0 1 0,5 0 1,-6 1 10,-1-1 0,0 1 1,0-1-1,1 1 1,-1 0-1,0 0 0,0-1 1,0 1-1,0 0 0,0 0 1,0 0-1,0 0 0,0 0 1,0 0-1,-1 0 1,1 0-1,0 0 0,-1 1 1,1-1-1,-1 0 0,1 2 1,7 31-55,-6-21 86,7 42 1,-7-38 15,1-1 0,8 30 1,-10-43-3,0 1 0,1-1-1,-1 0 1,1 0 0,0 0 0,0-1 0,0 1 0,0 0 0,0-1 0,0 1-1,1-1 1,-1 0 0,1 1 0,0-1 0,5 2 0,-4-2 26,0 0 0,1 0-1,-1-1 1,1 0 0,-1 0 0,1 0 0,0-1 0,0 1 0,-1-1 0,7 0 0,1-2 35,1 0 0,-1 0 1,0-2-1,0 1 0,0-1 1,0-1-1,19-10 0,-16 5-49,-1 0 0,1 0 0,-2-2 0,1 1 0,-2-2 0,0 0 0,19-26 0,61-111 35,-86 140-68,2-4-37,-4 8 21,-1-1 0,1 1 0,-1-1 1,0 1-1,0-1 0,-1 0 0,0 0 0,3-14 0,-5 21 9,0-1-1,0 1 1,0 0 0,0 0-1,0 0 1,0 0-1,0 0 1,0 0-1,0 0 1,0 0-1,0-1 1,0 1-1,0 0 1,0 0 0,0 0-1,0 0 1,0 0-1,0 0 1,0 0-1,0 0 1,0-1-1,0 1 1,0 0-1,0 0 1,-1 0 0,1 0-1,0 0 1,0 0-1,0 0 1,0 0-1,0 0 1,0 0-1,0 0 1,0-1-1,0 1 1,0 0 0,0 0-1,-1 0 1,1 0-1,0 0 1,0 0-1,0 0 1,0 0-1,0 0 1,0 0-1,0 0 1,0 0 0,-1 0-1,1 0 1,0 0-1,0 0 1,0 0-1,0 0 1,0 0-1,-8 6-143,-7 13 33,-14 25-49,-33 63 0,48-77 197,0 1 0,2 0 0,-10 43-1,21-69 16,0 0-1,1 0 0,-1 0 0,1 0 1,0 0-1,1 0 0,0 7 0,0-10-21,-1-1 0,1 1 0,-1 0-1,1-1 1,0 1 0,-1 0 0,1-1-1,0 1 1,0-1 0,2 3 0,-2-4-8,-1 1 0,1-1 0,0 1 0,-1 0 0,1-1 0,0 0 0,0 1 1,0-1-1,-1 1 0,1-1 0,0 0 0,0 0 0,0 0 0,0 1 0,0-1 0,-1 0 1,1 0-1,0 0 0,0 0 0,0 0 0,1-1 0,0 1 10,0-1 0,0 0 0,0 0 0,0 0-1,0 0 1,0 0 0,-1 0 0,1 0 0,0-1 0,-1 1 0,1-1 0,-1 1 0,0-1-1,1 0 1,1-2 0,1-2 50,6-9 18,0 0 1,-1-1-1,-1 0 1,-1-1-1,0 1 1,7-31 0,-8 26-61,49-156-430,-53 175-34,-3 7 168,-4 19 68,-1 10 111,3-8 8,0 29 1,3-46 98,0 0 0,1 0-1,0 0 1,1 0 0,0 0 0,5 14-1,-6-20-3,0-1-1,0 0 0,0 0 0,0 1 1,1-1-1,-1 0 0,1 0 1,0 0-1,-1 0 0,1-1 0,0 1 1,0 0-1,0-1 0,0 1 1,0-1-1,0 0 0,1 0 0,-1 0 1,0 0-1,1 0 0,-1 0 1,1-1-1,-1 1 0,1-1 0,-1 1 1,1-1-1,2 0 0,4-1 55,0 0 0,1 0 1,-1-1-1,0 0 0,16-7 0,-3 0-11,1-1 0,-2-1 0,1 0 0,20-17 0,75-63 66,-90 69-127,67-63-22,-88 80-15,-5 4 8,0 0 1,0 0-1,0 0 1,0 0-1,0 0 0,0 1 1,0-1-1,1 0 1,-1 1-1,0-1 0,1 1 1,1-1-1,-3 1 19,0 0 0,1 0 1,-1 0-1,0 0 0,0 0 0,1 0 0,-1 0 1,0 0-1,1 0 0,-1 0 0,0 1 0,1-1 1,-1 0-1,0 0 0,0 0 0,1 1 0,-1-1 0,0 0 1,0 0-1,0 1 0,1-1 0,-1 0 0,0 0 1,0 1-1,0-1 0,0 0 0,0 0 0,1 1 0,-1-1 1,0 0-1,0 1 0,0-1 0,0 6-26,1-1 0,-1 0 0,0 0 0,0 0 0,-2 6 0,1 3 21,-8 59-197,5-56 203,2 0 0,0 1 0,1-1 0,0 1 0,3 18 0,-1-25 43,1 0-1,1 1 1,0-1 0,0 0 0,1 0 0,8 15 0,-11-23-15,1-1 0,-1 1 1,1-1-1,0 1 0,0-1 1,0 0-1,0 0 0,0 0 1,0 0-1,1 0 0,-1-1 0,1 1 1,-1-1-1,1 1 0,-1-1 1,1 0-1,0 0 0,0 0 0,0 0 1,-1-1-1,1 1 0,0-1 1,0 0-1,0 0 0,0 0 1,0 0-1,0 0 0,0 0 0,0-1 1,4-1-1,5-1 43,-1-1-1,0-1 1,0 0 0,13-7-1,43-32 168,-37 25-211,47-37 30,118-106-1,-176 143-84,0 0-1,-1-1 0,22-32 1,-35 39-108,-8 9-9,-8 5-79,0 4 160,0 1 0,0 0 0,1 0 0,0 1-1,0 0 1,1 1 0,-10 9 0,-1 3 67,2 0 0,-19 27-1,25-29 24,0 0-1,1 1 1,-14 32-1,22-44-2,1 0-1,-1 1 1,1-1-1,0 1 1,1 0-1,0 0 1,0 0-1,0 0 1,1 0-1,1-1 1,-1 1 0,1 0-1,2 8 1,-2-13-6,-1-1 0,1 0 0,0-1 0,-1 1 0,1 0 0,0 0 0,0 0 0,0 0 0,1-1 0,-1 1 0,0 0 0,1-1 0,-1 1 0,1-1 0,-1 0 0,1 1 1,-1-1-1,1 0 0,0 0 0,0 0 0,0 0 0,0 0 0,3 0 0,-2 0 9,-1-1 1,1 0-1,0 0 1,0 0 0,0-1-1,0 1 1,0-1-1,-1 1 1,1-1-1,0 0 1,0 0-1,-1 0 1,1 0-1,-1-1 1,1 1-1,-1-1 1,3-2-1,6-4 34,-1-1-1,-1-1 0,1 0 1,-1 0-1,-1-1 0,0 0 1,0 0-1,-2-1 0,9-17 0,3-14 46,17-62-1,-26 77-108,21-66-827,-62 207 188,-10 34 455,-9 9 134,-24 73 110,39-101-7,-27 89 239,61-210-246,-24 65 93,22-63-18,0-1 0,0 0 0,-1 0 1,0 0-1,-11 12 0,15-19-95,0-1 0,0 1 1,1 0-1,-1 0 0,0-1 0,0 1 1,0-1-1,0 1 0,0-1 0,0 1 1,1-1-1,-1 0 0,0 1 0,0-1 1,0 0-1,0 0 0,-1 0 0,1 0 1,0 0-1,0 0 0,0 0 0,0 0 1,0 0-1,0 0 0,0 0 0,0-1 1,0 1-1,0 0 0,0-1 0,1 1 1,-1-1-1,0 1 0,0-1 0,0 0 1,0 1-1,0-1 0,1 0 0,-1 1 0,0-1 1,0-1-1,-3-3 25,0 1 0,1-1 1,0 1-1,0-1 0,0 0 0,-2-6 1,1-2-24,-1 0 0,2 0 1,0 0-1,0 0 1,0-19-1,-1-3-11,3 26 21,-11-121 21,11 118-81,2 0-1,-1 0 0,2 0 0,0 0 0,0 0 0,1 0 0,0 0 0,8-18 0,-8 26 14,0-1-1,0 1 0,0 0 1,0 0-1,1 1 0,-1-1 0,1 1 1,0-1-1,0 1 0,0 1 1,8-5-1,0 1-16,0 0 1,1 1-1,13-3 1,166-32-85,-63 16 122,-117 22 41,1-1 0,0-1-1,-1 0 1,1 0 0,-1-2-1,-1 1 1,1-1 0,14-11-1,-13 6-7,0-1-1,-1 0 0,0-1 0,-1 0 1,-1-1-1,0 0 0,-1-1 1,0 0-1,-1 0 0,6-19 1,-5 11-32,-2 0 0,0-1 0,-2 0 1,-1 0-1,0-1 0,-1-38 0,-3 55-51,0-1 0,-1 1-1,0 0 1,-4-15 0,5 21 37,0 1-1,-1-1 1,1 1 0,-1-1 0,0 0-1,1 1 1,-1 0 0,0-1-1,0 1 1,0-1 0,0 1 0,0 0-1,0 0 1,0-1 0,-1 1 0,1 0-1,0 0 1,-1 0 0,1 1 0,-1-1-1,1 0 1,-1 0 0,1 1-1,-1-1 1,1 1 0,-1-1 0,1 1-1,-1 0 1,0 0 0,1 0 0,-1 0-1,-2 0 1,-2 1-20,1 0 1,-1 1-1,1 0 1,-1 0-1,1 0 0,0 0 1,0 1-1,0 0 1,0 0-1,1 1 1,-1-1-1,1 1 0,0 0 1,0 0-1,0 0 1,0 1-1,1 0 0,-6 8 1,3-2 34,0 0 1,1 0 0,0 1-1,1-1 1,0 1 0,1 0-1,-4 25 1,6-25 19,1 0 0,0 0-1,1 0 1,0 0 0,1 0 0,0-1 0,1 1-1,4 13 1,-4-17 33,0-1 0,1 1 0,-1 0 0,2-1 0,-1 0 0,1 0 0,0 0 0,0-1 0,1 1 0,0-1 0,0 0 0,10 6 0,-4-4 27,2-1 0,-1 0 1,1-1-1,0 0 0,1-1 1,28 6-1,-18-7 21,-1-1-1,2-1 0,32-1 1,-32-3-147,0 0 0,0-2 0,0-1 0,0-1 0,-1-2 0,35-14 0,-50 18-747,0-1-1,0-1 0,0 0 0,-1 0 1,0-1-1,0 0 0,10-11 0,-12 11-958,0-1-1,-1 0 1,0 0-1,7-15 0,11-26-3861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4.909"/>
    </inkml:context>
    <inkml:brush xml:id="br0">
      <inkml:brushProperty name="width" value="0.05" units="cm"/>
      <inkml:brushProperty name="height" value="0.05" units="cm"/>
      <inkml:brushProperty name="color" value="#004F8B"/>
    </inkml:brush>
  </inkml:definitions>
  <inkml:trace contextRef="#ctx0" brushRef="#br0">32 119 4480,'-3'-70'2650,"6"22"4913,-12 62-7509,2-2-81,5-4 47,-2 4 198,-4 25 0,7-35-212,1 1-1,0 0 1,0 0-1,0 0 0,0 0 1,0 0-1,0 0 1,1 0-1,0 0 1,-1 0-1,1 0 1,0-1-1,0 1 1,2 3-1,-2-5-359,0 1 0,1-1 0,-1 0 0,0 1 0,0-1-1,1 0 1,-1 0 0,1 0 0,-1 0 0,1 0 0,-1 0 0,1 0 0,-1 0-1,4 0 1,10 4-1848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5.254"/>
    </inkml:context>
    <inkml:brush xml:id="br0">
      <inkml:brushProperty name="width" value="0.05" units="cm"/>
      <inkml:brushProperty name="height" value="0.05" units="cm"/>
      <inkml:brushProperty name="color" value="#004F8B"/>
    </inkml:brush>
  </inkml:definitions>
  <inkml:trace contextRef="#ctx0" brushRef="#br0">37 0 4160,'-19'12'1856,"10"1"-1600,4-10 1184,5 2-832,-4-1-96,8 8-64,1-12 288,4 5-384,10-5-608,6 4 128,-3-8-4896,11-1 2752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6.340"/>
    </inkml:context>
    <inkml:brush xml:id="br0">
      <inkml:brushProperty name="width" value="0.05" units="cm"/>
      <inkml:brushProperty name="height" value="0.05" units="cm"/>
      <inkml:brushProperty name="color" value="#004F8B"/>
    </inkml:brush>
  </inkml:definitions>
  <inkml:trace contextRef="#ctx0" brushRef="#br0">4 1770 2144,'-3'2'1150,"5"-5"786,8-8 711,3-10-1470,-2-1 0,11-26 0,-7 13-452,42-86 923,132-317 1760,-156 341-3021,44-118 684,-58 168-921,3 1 1,42-66-1,5 11-14,96-108 0,-136 177-169,1 2-1,1 0 1,2 2-1,1 2 0,1 1 1,43-24-1,-70 45 13,1 0-1,0 1 0,-1-1 0,1 2 0,1-1 0,12-1 0,-19 4 5,1-1-1,-1 1 1,0 0-1,0 0 1,0 0-1,0 0 1,0 1 0,1-1-1,-1 1 1,0 0-1,0 0 1,0 0-1,-1 0 1,1 1-1,0-1 1,0 1-1,-1-1 1,1 1 0,-1 0-1,1 0 1,-1 0-1,4 5 1,-1 0-18,-1 1 1,0 0-1,-1 0 0,0 0 1,0 0-1,0 0 0,-1 1 1,-1-1-1,1 1 1,-1 0-1,-1 13 0,0 6 137,-2-1-1,-6 37 0,5-49 2,0-1 0,-2 1 1,1-1-1,-2 0 0,0 0 0,0-1 1,-1 0-1,-1 0 0,0 0 0,-20 22 1,21-27-36,0-1-1,-1 0 1,0 0 0,0-1 0,-1 0 0,0 0 0,0-1 0,0 0 0,0-1 0,-15 5-1,9-4-1,0-1 0,-1-1 0,1 0 0,0-1 0,-1-1 0,0 0 0,1-1 0,-1-1 0,1-1 0,-18-3 0,31 5-102,0-1 0,0 1 0,0-1 0,0 0 0,0 1 0,0-1 0,0 0 0,0 0 1,0-1-1,0 1 0,0 0 0,0-1 0,1 1 0,-3-3 0,4 4-25,0 0 0,0-1 0,0 1 0,-1 0 0,1-1 0,0 1 0,0 0 0,0 0 0,0-1 0,0 1 0,0 0 0,0-1 0,0 1 0,0 0 0,0-1 0,0 1 0,0 0 0,0-1 0,0 1 0,0 0 0,0-1 0,0 1 0,0 0 0,0 0 0,0-1 0,0 1 0,1 0 0,-1-1 0,0 1 1,0 0-1,0 0 0,0-1 0,1 1 0,-1 0 0,0 0 0,0-1 0,1 1 0,-1 0 0,0 0 0,0 0 0,1 0 0,-1-1 0,0 1 0,1 0 0,-1 0 0,0 0 0,1 0 0,-1 0 0,0 0 0,1 0 0,-1 0 0,0 0 0,1 0 0,-1 0 0,0 0 0,1 0 0,22 0-2916,-22 0 2886,35 4-4261,6 7 1462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7.187"/>
    </inkml:context>
    <inkml:brush xml:id="br0">
      <inkml:brushProperty name="width" value="0.05" units="cm"/>
      <inkml:brushProperty name="height" value="0.05" units="cm"/>
      <inkml:brushProperty name="color" value="#004F8B"/>
    </inkml:brush>
  </inkml:definitions>
  <inkml:trace contextRef="#ctx0" brushRef="#br0">45 138 3552,'-1'-1'159,"0"1"0,0 0 0,0 0 0,1 0 0,-1-1 0,0 1 0,0 0 0,1-1 0,-1 1 0,0-1 0,1 1 0,-1 0 0,0-1 0,1 0 0,-1 1 0,1-1 0,-1 1 0,1-1 0,-1 0 0,1 1 0,-1-1 0,1 0 0,0 0 1,-1 1-1,1-1 0,0 0 0,-1-1 0,1 1 39,0 0 0,0 1 0,0-1 0,-1 0 0,1 0 0,-1 0 0,1 0 0,0 0 0,-1 1 0,1-1 0,-1 0 0,0 0 1,1 1-1,-1-2 0,-6-3 1145,-1-3 1431,3 2-1659,3 2-820,10 1 33,32-5-121,59-4-1,-49 7-75,243-8 1021,-279 13-1060,28-1 417,-38 1-481,0-1 0,-1 0 0,1 1 0,-1-1 0,1 0 0,-1-1 1,1 1-1,5-4 0,-9 4-32,1 0 1,-1 0 0,0-1-1,0 1 1,1 0 0,-1 0-1,0-1 1,0 1-1,0 0 1,0 0 0,-1-1-1,1 1 1,-1-1 0,1 1-297,0 0 0,0 1 1,0-1-1,0 0 1,0 1-1,-1-1 1,1 0-1,0 1 1,0-1-1,-1 1 1,1-1-1,-1 1 1,1-1-1,0 1 0,-1-1 1,1 1-1,-1-1 1,0 0-1,-6 0-3140,2 3 1206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7.530"/>
    </inkml:context>
    <inkml:brush xml:id="br0">
      <inkml:brushProperty name="width" value="0.05" units="cm"/>
      <inkml:brushProperty name="height" value="0.05" units="cm"/>
      <inkml:brushProperty name="color" value="#004F8B"/>
    </inkml:brush>
  </inkml:definitions>
  <inkml:trace contextRef="#ctx0" brushRef="#br0">4 101 5408,'-4'1'2189,"12"1"-779,-4-2-965,0 1 1,1-1-1,-1 0 1,0 0-1,4 0 1,313-57 5527,-32 15-4368,-279 41-1596,19-2 24,0 2-1,36 2 1,-63-1-55,0 0 1,0 0 0,0 1-1,0-1 1,0 1 0,0 0 0,0 0-1,3 1 1,-4-2 2,-1 1 0,1-1 0,0 1 0,-1-1 0,1 1 0,-1-1 0,1 1 0,-1 0 0,1-1 1,-1 1-1,1 0 0,-1-1 0,0 1 0,1 0 0,-1 0 0,1 1 0,-1 0-469,0 1-1,0 0 1,-1-1-1,1 1 1,0-1-1,-1 1 1,0 0-1,1-1 1,-1 0-1,0 1 1,-1-1-1,-1 5 1,-6 12-2253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2.395"/>
    </inkml:context>
    <inkml:brush xml:id="br0">
      <inkml:brushProperty name="width" value="0.05" units="cm"/>
      <inkml:brushProperty name="height" value="0.05" units="cm"/>
      <inkml:brushProperty name="color" value="#004F8B"/>
    </inkml:brush>
  </inkml:definitions>
  <inkml:trace contextRef="#ctx0" brushRef="#br0">1 97 8384,'63'-20'3808,"98"15"-3328,-66-1-160,-1-3-288,51-7 480,-7 4-288,38 0 64,-10 4-192,5 0-1888,-23 8 960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8.813"/>
    </inkml:context>
    <inkml:brush xml:id="br0">
      <inkml:brushProperty name="width" value="0.05" units="cm"/>
      <inkml:brushProperty name="height" value="0.05" units="cm"/>
      <inkml:brushProperty name="color" value="#004F8B"/>
    </inkml:brush>
  </inkml:definitions>
  <inkml:trace contextRef="#ctx0" brushRef="#br0">31 387 2976,'-2'-7'260,"-5"-9"2528,7 15-2648,0 1 1,0 0-1,0-1 1,0 1-1,-1 0 1,1 0-1,0-1 1,0 1-1,0 0 1,-1 0-1,1-1 1,0 1-1,0 0 1,-1 0-1,1 0 1,0-1-1,-1 1 1,1 0-1,0 0 1,0 0-1,-1 0 1,1 0-1,0 0 1,-1 0-1,1 0 1,0 0-1,-1 0 1,1 0-1,0 0 1,-1 0-1,1 0 1,0 0-1,-1 0 1,1 0-1,0 0 1,-1 0-1,1 0 1,0 0-1,0 1 1,-1-1-1,1 0 1,3 3 348,1 0 0,-1-1 0,1 1 0,0-1 1,0 0-1,8 3 0,-7-4-328,0 0-1,-1-1 1,1 1 0,-1-1 0,1 0-1,0 0 1,-1-1 0,1 0 0,0 0-1,8-2 1,4-3 303,23-13 0,-34 16-334,9-4 13,0-1-1,-1-1 1,21-15-1,-29 19-119,-1 0-1,0 0 0,0 0 0,0-1 1,-1 1-1,1-1 0,-1 0 1,-1-1-1,1 1 0,-1 0 0,2-9 1,-2 6-19,-1-1-1,0 1 1,-1-1 0,0 0 0,0 1-1,-1-1 1,-1 0 0,1 1 0,-1-1 0,-5-18-1,4 22-34,0 0 0,0 1 0,0-1 0,0 1 0,-1-1-1,0 1 1,0 0 0,-1 0 0,1 1 0,-1-1 0,0 0 0,0 1-1,-1 0 1,1 0 0,-1 1 0,0-1 0,0 1 0,0 0 0,-7-3-1,8 5 11,0-1 0,0 1 1,0 1-1,0-1 0,-1 1 0,1-1 0,0 1 0,0 0 0,0 1 0,-1-1 0,1 1 0,0 0 0,0 0 0,0 0 0,0 0 0,0 1 0,0 0 0,0-1 0,1 1 0,-1 1 0,0-1 0,-3 4 0,-2 1 17,2 0 1,-1 0-1,1 1 0,0 0 1,0 1-1,1-1 0,-8 14 0,4-3 3,1 1 0,0 0 0,1 0-1,2 1 1,0-1 0,-6 39 0,11-49 96,0-1 0,1 0 1,0 1-1,0-1 0,1 0 0,0 1 1,1-1-1,0 0 0,0 0 1,1 0-1,0 0 0,1-1 1,0 1-1,0-1 0,1 0 0,0 0 1,11 14-1,-9-15 37,0 0 0,-1-1 0,2 0 0,-1 0 0,1-1 0,0 0 0,0-1 0,0 1 0,11 3 0,-6-4-31,-1-1 0,1 0 0,0-1 0,0 0 0,0-1 0,13-1 0,243-15-21,-249 11-1910,-1 0 486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09.844"/>
    </inkml:context>
    <inkml:brush xml:id="br0">
      <inkml:brushProperty name="width" value="0.05" units="cm"/>
      <inkml:brushProperty name="height" value="0.05" units="cm"/>
      <inkml:brushProperty name="color" value="#004F8B"/>
    </inkml:brush>
  </inkml:definitions>
  <inkml:trace contextRef="#ctx0" brushRef="#br0">443 694 3808,'2'-9'3728,"-6"4"-1008,-1 2-2429,1 0 1,-1 0 0,0 1 0,1-1 0,-1 1 0,0 0-1,-8-1 1,-1-1 189,-23-1 0,5 2 149,-1 1 1,-56 5 0,76-2-597,0 1 0,0 1-1,0 0 1,0 0 0,1 2-1,0-1 1,-1 2 0,1 0-1,-17 11 1,25-15-28,1 1 0,-1 0 0,1 0 0,0 1 0,-1-1 0,1 1-1,1-1 1,-1 1 0,1 0 0,-1 0 0,1 0 0,0 0 0,0 1 0,1-1 0,-1 1 0,0 7 0,1-9 15,1 1-1,0-1 1,0 1-1,0-1 1,1 1 0,-1-1-1,1 1 1,0-1 0,0 1-1,0-1 1,0 1 0,0-1-1,1 0 1,0 0 0,-1 0-1,1 0 1,1 0 0,-1 0-1,0 0 1,0-1 0,1 1-1,3 1 1,7 5 85,0-1-1,0 0 1,1-1 0,1-1 0,17 7-1,-15-7 13,26 10 130,0-2 0,2-2 0,48 7 0,-85-18-124,-1 0 0,0-1 0,0 0 0,0 0 0,1-1 0,-1 0 0,0 0 0,0 0 1,0-1-1,0 0 0,0 0 0,0-1 0,-1 0 0,12-7 0,-15 7-73,0 0 0,0 0-1,0 0 1,-1 0 0,1 0 0,-1-1 0,0 1-1,0-1 1,0 0 0,0 0 0,0 0-1,-1 0 1,0 0 0,0 0 0,1-5-1,1-8 133,-1 1 0,0-27-1,-4 15-64,-1 1 0,0-1 0,-9-26 1,5 23 11,3 9-70,-2 1 1,-1-1-1,-1 1 1,0 0 0,-2 1-1,0 0 1,-1 0-1,-1 1 1,-1 1-1,-1 0 1,0 0 0,-1 2-1,-19-17 1,-61-42 221,-9-9-47,28 9-342,73 72 115,1 1 0,-1-1-1,1 0 1,0-1 0,1 1 0,-1 0-1,0-1 1,1 1 0,0 0-1,-2-6 1,3 7-16,-1 0 0,1 0-1,0 1 1,0-1 0,0 0 0,0 0 0,0 0 0,0 1-1,0-1 1,0 0 0,1 0 0,-1 1 0,1-1-1,-1 0 1,1 1 0,0-1 0,0 0 0,0 1 0,0-1-1,0 1 1,0-1 0,0 1 0,0 0 0,0-1-1,2 0 1,3-1-17,-1-1 0,0 2 0,1-1 0,0 0-1,0 1 1,0 0 0,0 1 0,0-1 0,0 1 0,0 0-1,0 1 1,7-1 0,11 2-33,42 5 0,-52-4 37,18 3-10,1 1 0,39 12 0,-55-12 14,1 1 1,-2 0-1,1 2 1,-1-1 0,24 18-1,-27-16 30,1 0 0,-2 0-1,1 2 1,-2-1 0,1 2-1,-2-1 1,10 15 0,-15-19-340,5 11 731,-8-4-5457,3-6-2104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10.313"/>
    </inkml:context>
    <inkml:brush xml:id="br0">
      <inkml:brushProperty name="width" value="0.05" units="cm"/>
      <inkml:brushProperty name="height" value="0.05" units="cm"/>
      <inkml:brushProperty name="color" value="#004F8B"/>
    </inkml:brush>
  </inkml:definitions>
  <inkml:trace contextRef="#ctx0" brushRef="#br0">476 51 3808,'0'-46'3658,"0"46"-3586,0 0-1,0-1 0,0 1 1,0 0-1,0 0 0,0 0 0,0-1 1,0 1-1,-1 0 0,1 0 1,0 0-1,0-1 0,0 1 0,0 0 1,-1 0-1,1 0 0,0 0 0,0 0 1,0-1-1,-1 1 0,1 0 1,0 0-1,0 0 0,-1 0 0,1 0 1,0 0-1,0 0 0,-1 0 1,1 0-1,0 0 0,0 0 0,0 0 1,-1 0-1,1 0 0,0 0 0,0 0 1,-1 0-1,1 0 0,0 0 1,0 0-1,-1 0 0,1 1 0,0-1 1,-10 4 397,-1 5-154,1 1 1,0 0 0,0 0 0,1 1-1,-8 13 1,-5 5 254,-141 141 1565,147-155-1950,-3 4-15,1 2 0,0 0 1,1 1-1,2 0 1,0 1-1,2 1 1,0 0-1,2 1 1,0 1-1,2-1 1,-12 52-1,18-56-64,0-1 1,1 1-1,1 0 1,0 0-1,2-1 1,1 1-1,0 0 1,2-1-1,0 0 1,1 1-1,1-2 1,1 1-1,1-1 1,0 0-1,2 0 1,13 20-1,-4-15 101,0 0 0,2-1 0,0-1 0,43 34 0,-61-54-235,-1 1 0,1-1 0,0 0 0,0 0 0,0-1 0,0 1 0,0-1 0,0 1 0,1-1 0,-1 0 0,0 0 0,1 0 0,-1-1 0,0 1 0,5-1 0,10 0-623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10.989"/>
    </inkml:context>
    <inkml:brush xml:id="br0">
      <inkml:brushProperty name="width" value="0.05" units="cm"/>
      <inkml:brushProperty name="height" value="0.05" units="cm"/>
      <inkml:brushProperty name="color" value="#004F8B"/>
    </inkml:brush>
  </inkml:definitions>
  <inkml:trace contextRef="#ctx0" brushRef="#br0">4 170 6304,'0'-1'187,"-3"-9"1743,3 10-1872,0 0 0,0 0 0,0 0 0,0-1 0,1 1 0,-1 0 0,0 0 0,0 0 0,0 0 1,0-1-1,1 1 0,-1 0 0,0 0 0,0 0 0,0 0 0,0 0 0,1 0 0,-1 0 0,0 0 0,0 0 0,1-1 0,-1 1 0,0 0 0,0 0 0,0 0 1,1 0-1,-1 0 0,0 0 0,0 0 0,1 0 0,-1 0 0,0 1 0,0-1 0,0 0 0,1 0 0,-1 0 0,0 0 0,0 0 0,0 0 0,1 0 0,-1 0 1,0 1-1,0-1 0,2 1 146,0 1 0,-1-1 0,1 1 0,-1-1 0,1 1 0,-1 0 0,0 0 0,1 0 1,-1 0-1,1 3 0,0-2-65,9 17 295,-2 0 0,-1 0 0,0 1 0,7 31 0,11 89 723,-22-118-959,-2-8 51,1 1 810,1 26 641,-4-58-815,4-23-608,0-6-158,15-139 169,-12 137-217,25-87 1,-30 127-60,0 1 0,1 0 0,-1 0 0,1 0 0,1 0 0,-1 0 0,1 1 0,0-1 0,8-7 0,-10 11-25,1 0-1,-1 0 0,1 0 1,0 0-1,0 0 1,0 1-1,0 0 0,0-1 1,1 1-1,-1 0 0,0 1 1,0-1-1,1 0 1,-1 1-1,0 0 0,1 0 1,-1 0-1,0 0 1,1 1-1,4 0 0,42 14-51,-25-6 77,13 4 81,-27-9 31,1 0 0,-1 0 0,1-1 0,0-1 0,21 2 0,-16-9-738,-9 0-3151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12.926"/>
    </inkml:context>
    <inkml:brush xml:id="br0">
      <inkml:brushProperty name="width" value="0.05" units="cm"/>
      <inkml:brushProperty name="height" value="0.05" units="cm"/>
      <inkml:brushProperty name="color" value="#004F8B"/>
    </inkml:brush>
  </inkml:definitions>
  <inkml:trace contextRef="#ctx0" brushRef="#br0">29 34 3136,'0'0'44,"0"0"1,0 0-1,0 0 0,0 0 1,0 0-1,-1 0 0,1 0 1,0 0-1,0 0 1,0 0-1,0 0 0,0 0 1,-1 0-1,1 0 0,0 0 1,0 0-1,0 0 0,0 0 1,0 0-1,0-1 0,-1 1 1,1 0-1,0 0 1,0 0-1,0 0 0,0 0 1,0 0-1,0 0 0,0-1 1,0 1-1,0 0 0,0 0 1,-1 0-1,1 0 1,0 0-1,0-1 0,0 1 1,0 0-1,0 0 0,0 0 1,0 0-1,0 0 0,0-1 1,0 1-1,0 0 1,0 0-1,0 0 0,1 0 1,0-2 1169,-3 4-816,1-2-210,1 0-1,-1 1 1,1-1-1,-1 0 1,0 0-1,1 0 0,-1 0 1,0 0-1,0 0 1,1 0-1,-1 0 0,0 0 1,1 0-1,-1 0 1,0 0-1,1 0 1,-1 0-1,0-1 0,1 1 1,-1 0-1,1 0 1,-1-1-1,0 1 0,1-1 1,-1 0-1,0 1-106,1 0 1,-1 0-1,1 0 0,0 0 0,-1 0 0,1 0 0,0-1 1,-1 1-1,1 0 0,0 0 0,-1 0 0,1-1 0,0 1 1,0 0-1,-1-1 0,1 1 0,0 0 0,0-1 0,-1 1 1,1 0-1,0-1 0,0 1 0,0 0 0,0-1 0,-1 1 1,1 0-1,0-1 0,0 1 0,0 0 0,0-1 0,0 1 1,0-1-1,0 1 0,0 0 0,0-1 0,0 1 0,1-1 1,5 0 255,0 1 1,0 0 0,11 1-1,7 0 67,346 7 2076,-327-6-1963,82-6 1,-121 3-728,0 0 1,0 0-1,0-1 1,0 1 0,0-1-1,0 0 1,5-3-1,-4 2-1522,9-1-417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9:13.627"/>
    </inkml:context>
    <inkml:brush xml:id="br0">
      <inkml:brushProperty name="width" value="0.05" units="cm"/>
      <inkml:brushProperty name="height" value="0.05" units="cm"/>
      <inkml:brushProperty name="color" value="#004F8B"/>
    </inkml:brush>
  </inkml:definitions>
  <inkml:trace contextRef="#ctx0" brushRef="#br0">65 3 2304,'-2'0'125,"1"-1"0,-1 1 0,0 0 0,1-1-1,-1 1 1,0 0 0,1 0 0,-1 0 0,0 0 0,1 0 0,-1 0 0,0 1 0,1-1 0,-1 0 0,0 1-1,1 0 1,-1-1 0,-2 2 0,2 1 1210,0 0-699,0-1 1,0 1-1,0-1 0,0 1 0,-4 2 0,6-4-497,0-1 0,-1 0 0,1 0 0,0 1-1,-1-1 1,1 0 0,0 0 0,0 1 0,-1-1 0,1 0 0,0 1-1,0-1 1,0 0 0,-1 1 0,1-1 0,0 1 0,0-1 0,0 0 0,0 1-1,0-1 1,0 0 0,0 1 0,0-1 0,0 1 0,0 0 0,9 7 303,5 2-331,24 12 0,11 8-29,-24-13-32,-1 1 0,0 2 0,-2 0-1,0 1 1,33 42 0,-37-36 190,-1 0 1,-1 1-1,22 54 1,-30-61-24,-1 0 0,-1 1-1,-1 1 1,-1-1 0,-1 0 0,1 33 0,-5-28-79,0-1 1,-2 0 0,0 0-1,-2 0 1,-1-1 0,-1 1-1,-2-1 1,0-1 0,-1 1-1,-17 27 1,3-17-32,0-2-1,-2-1 1,-2-1 0,-43 38-1,-47 41 236,73-63-220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00.868"/>
    </inkml:context>
    <inkml:brush xml:id="br0">
      <inkml:brushProperty name="width" value="0.05" units="cm"/>
      <inkml:brushProperty name="height" value="0.05" units="cm"/>
      <inkml:brushProperty name="color" value="#004F8B"/>
    </inkml:brush>
  </inkml:definitions>
  <inkml:trace contextRef="#ctx0" brushRef="#br0">522 254 2720,'3'-2'344,"-2"2"-294,-1 0 0,1-1 0,-1 1 0,1 0 0,-1 0 0,0-1 0,1 1 0,-1-1 0,1 1 0,-1 0 0,0-1 0,1 1 0,-1 0 0,0-1 0,0 1 0,1-1 0,-1 1 0,0-1 0,0 1 0,0-1 0,0 1 0,1-1 1,-1 1-1,0-1 0,2-4 1356,-1 4-1344,-1 1-1,0 0 1,0 0 0,1 0 0,-1-1 0,0 1-1,0 0 1,0 0 0,0 0 0,1-1-1,-1 1 1,0 0 0,0 0 0,0-1-1,0 1 1,0 0 0,0-1 0,0 1-1,0 0 1,0 0 0,0-1 0,0 1-1,0 0 1,0 0 0,0-1 0,0 1-1,0 0 1,0-1 0,0 1 0,0 0-1,0 0 1,0-1 0,-1 1 0,1 0-1,-5-14 1200,4 11-1138,1 0 0,-1 1 0,0-1 0,0 0 0,-1 1-1,1-1 1,0 1 0,-1 0 0,1-1 0,-1 1 0,0 0-1,0 0 1,0 0 0,0 0 0,0 0 0,-4-2 0,-3 0-73,0 0 0,-1 0 1,1 1-1,-1 1 0,1-1 1,-1 1-1,0 1 1,0 0-1,0 0 0,0 1 1,0 1-1,0-1 0,-12 3 1,7 0-33,-1 1-1,1 0 1,0 1 0,0 0 0,1 1 0,-1 1 0,-23 15 0,22-10 87,1 0 1,-1 1 0,2 1 0,-18 20 0,-40 66 239,65-90-269,1 0 0,1 0 0,-1 0 0,2 1 0,0 0 1,-4 15-1,7-22-15,0-1 1,0 1 0,1 0 0,0 0 0,0 0 0,0 0 0,0 0-1,1 0 1,-1 0 0,1-1 0,0 1 0,0 0 0,1 0 0,-1-1-1,1 1 1,0-1 0,0 1 0,0-1 0,0 0 0,0 0 0,6 6 0,3 0-15,1 0 1,0 0 0,0-2 0,0 1 0,1-2 0,1 1 0,19 5 0,-18-6-41,-1 0 0,1 0 0,-1 1 0,-1 1 0,0 0 0,16 13 0,-27-20 2,0 0 0,-1 1 0,1-1 0,-1 0 0,1 1 0,-1-1 0,0 1 0,1 0 0,-1-1 0,0 1 0,0 0 1,0 0-1,0 0 0,-1 0 0,1 0 0,0 0 0,-1 0 0,0 0 0,1 0 0,-1 0 0,0 0 0,0 0 1,0 0-1,0 0 0,0 0 0,-1 3 0,-4 6 125,0-1-1,0 0 1,-1 0 0,-14 16-1,-33 34 434,47-54-549,-5 7 79,-1-1 0,0-1 0,0 0 0,-1-1 0,-23 14-1,30-21-71,-1 0 0,1-1 0,-1 1 0,1-2 0,-1 1 0,0-1 0,0 1 0,-10-1-1,16-1-4,0 0 0,0 0-1,0 0 1,0 0 0,0 0 0,0 0-1,1 0 1,-1 0 0,0-1-1,0 1 1,0 0 0,0-1-1,1 1 1,-1 0 0,0-1-1,0 1 1,-1-2 0,2 2-8,0 0 1,0-1 0,0 1 0,0-1-1,-1 1 1,1-1 0,0 1-1,0 0 1,0-1 0,0 1 0,0-1-1,0 1 1,0-1 0,0 1-1,0-1 1,0 1 0,0 0 0,1-1-1,-1 1 1,0-1 0,0 1 0,0-1-1,0 1 1,1-1 0,2-4 56,0 1 1,1-1 0,0 1 0,5-5-1,-7 6-66,9-6 61,-1 0-1,1 1 0,0 0 0,23-11 1,58-23 41,51-8-61,-5 2 84,-105 35-31,0-2 1,31-20-1,-43 20-65,-1 0 0,-1-2 0,0 0 0,-1-1 0,23-31 0,-18 18 18,-1-1 1,-2-2 0,18-40-1,-32 64-52,102-232-44,-105 232 46,0 0 0,-1 0 0,0 0 0,0 0 0,-1 0 0,-1 0 0,0 0 0,-1-12 0,1 21-13,0 1-1,0-1 1,0 0-1,-1 0 1,1 0-1,0 1 1,0-1-1,-1 0 1,1 0-1,0 1 1,-1-1-1,1 0 1,0 1-1,-1-1 1,1 0-1,-1 1 1,1-1-1,-1 1 1,0-1-1,1 1 1,-1-1-1,0 1 1,1-1-1,-1 1 1,0-1-1,1 1 1,-1 0-1,0 0 1,0-1-1,1 1 1,-1 0-1,0 0 1,0 0-1,0 0 1,1 0-1,-2 0 1,-1 0-28,0 0 0,0 1 0,0-1-1,1 1 1,-1 0 0,0 0 0,1 0 0,-4 2 0,2 0 9,0-1-1,0 1 1,0 0 0,0 1-1,1-1 1,-1 1 0,1-1-1,0 1 1,-3 5 0,3-5 3,-10 16-18,0 0 0,2 1 1,-14 32-1,-18 68 54,18-46-3,16-50 54,-39 120-104,42-120 146,0-1 0,2 1 0,1 0 0,-1 26 0,4-45-47,1 0 0,-1 0-1,1-1 1,0 1 0,0 0-1,0 0 1,1-1 0,0 1 0,0-1-1,1 1 1,4 7 0,-5-11-4,-1 0 0,1 0 1,0 0-1,0 0 0,0 0 0,0 0 1,0 0-1,1-1 0,-1 1 0,0-1 1,1 0-1,-1 0 0,1 1 0,0-2 1,-1 1-1,1 0 0,0 0 0,-1-1 1,1 0-1,0 1 0,0-1 0,-1 0 1,1 0-1,0-1 0,0 1 0,4-1 1,37-11 64,-1-2 0,42-20 0,-35 14-67,115-46 60,-136 54-198,36-21 1,-21 10 105,-54 23-382,-15 4 296,17-3 120,-6 3-66,1 0 1,-1 1-1,1 0 1,0 1-1,-16 10 1,-2 0-2,8-6-26,1 1 1,1 0-1,0 2 0,1 1 1,-30 25-1,46-36 45,1 1-1,0 0 1,0-1-1,0 1 1,0 1-1,-2 4 1,5-9 13,-1 1 1,1 0 0,0 0-1,-1 0 1,1-1-1,0 1 1,-1 0 0,1 0-1,0 0 1,0 0-1,0 0 1,0 0 0,0-1-1,0 1 1,0 0 0,0 0-1,0 0 1,0 0-1,0 0 1,0 0 0,1-1-1,-1 1 1,0 0 0,1 0-1,-1 0 1,1 0-1,-1-1 1,1 1 0,-1 0-1,1-1 1,-1 1-1,1 0 1,0-1 0,-1 1-1,1-1 1,0 1 0,0-1-1,-1 1 1,1-1-1,2 1 1,0 0 61,1-1 0,-1 1 1,1-1-1,-1 0 0,1 0 0,-1-1 1,1 1-1,-1-1 0,0 1 0,1-1 0,-1 0 1,6-3-1,2 0 37,2 0-46,0-1 1,0-1-1,-1 0 1,0-1-1,16-11 1,-6 1-15,35-35 1,-30 18-481,-27 34 414,0 0 0,0 0 0,0 0-1,0 0 1,0 0 0,0 0 0,1 0 0,-1 0-1,0 0 1,0 0 0,0 0 0,0 0 0,1 0-1,-1 0 1,0 0 0,0 0 0,0 0 0,0 0-1,0 0 1,1 0 0,-1 0 0,0 0-1,0 0 1,0 0 0,0 0 0,0 0 0,1 0-1,-1 0 1,0 0 0,0 0 0,0 1 0,0-1-1,0 0 1,0 0 0,0 0 0,1 0 0,-1 0-1,0 0 1,0 1 0,0-1 0,0 0-1,0 0 1,0 0 0,0 0 0,0 0 0,0 1-1,0-1 1,0 0 0,0 0 0,0 0 0,0 1-1,2 7-227,-3-3 237,1-1 0,1 1 0,-1-1 0,1 1 0,-1-1 0,1 1 0,1-1 0,-1 0 0,0 0 0,1 1 0,0-1 0,0 0 0,1 0 0,-1-1 0,1 1 0,-1 0 0,1-1 0,0 0 0,0 1 0,1-1 0,-1 0 0,1-1 0,5 4 0,-4-3 48,-1 0 0,1-1 0,0 0-1,0 0 1,0 0 0,0 0-1,1-1 1,-1 0 0,0 0 0,1-1-1,-1 1 1,0-1 0,1 0 0,-1-1-1,1 1 1,-1-1 0,0 0-1,0 0 1,1-1 0,-1 1 0,0-1-1,6-3 1,-3 0 6,1-1 0,0 1 0,-1-1 0,-1 0 0,1-1 0,-1 0 0,0 0 0,0-1 0,-1 0 0,0 0 0,8-14 0,49-109 81,-40 79-166,162-376-248,-175 395-192,-10 27 222,-2 5 79,-8 11-49,-2 5 116,1 0 0,1 0 1,-15 32-1,11-11 20,2-1-1,-10 52 0,-3 76-12,25-162 101,-9 102 93,8-88-55,2 1 1,0-1 0,0 0 0,7 26 0,-7-38-1,-1 0 0,1 0 0,0-1 0,0 1-1,0-1 1,0 1 0,1 0 0,-1-1 0,1 0 0,-1 1 0,1-1 0,0 0 0,0 0 0,0 0 0,0 0 0,0 0 0,1-1 0,-1 1 0,1-1 0,-1 1 0,1-1 0,-1 0 0,1 0 0,-1 0 0,6 1 0,-3-2 4,0 1 1,0-1 0,1-1 0,-1 1 0,0-1 0,0 0 0,1 0 0,-1 0 0,0-1 0,0 0 0,0 0 0,8-5 0,6-4-26,0-2 0,0-1 1,28-26-1,-23 18-6,-22 20-3,18-12-160,-20 14 140,1-1 0,-1 1 0,0 0 0,0 0 0,1 0 0,-1 0 0,0 0 0,1 0 0,-1 0 0,0 0 0,1 0 1,-1 0-1,0 0 0,1 0 0,-1 0 0,0 0 0,0 0 0,1 0 0,-1 0 0,0 0 0,1 0 0,-1 1 0,1-1 1,-1 0-16,0 1 1,1 0 0,-1-1 0,0 1 0,1-1 0,-1 1-1,0-1 1,0 1 0,1 0 0,-1-1 0,0 1 0,0 0 0,0-1-1,0 1 1,0 0 0,0 0 0,0 10-25,0 2 17,0 0-1,1 0 0,2 14 0,-2-23 40,0 0 1,0 0 0,0-1-1,1 1 1,0 0 0,-1-1-1,1 1 1,0-1 0,1 1-1,-1-1 1,0 0 0,1 0-1,0 0 1,5 4 0,-3-3 45,1-1 0,-1 0 0,1 0 1,-1 0-1,1-1 0,0 0 0,0 0 0,0 0 1,0-1-1,0 0 0,1 0 0,-1-1 1,0 1-1,0-1 0,1-1 0,-1 1 0,0-1 1,0 0-1,9-3 0,-2 0-11,0-1 1,-1 0-1,1-1 1,-1 0-1,0-1 1,0-1-1,17-14 1,52-49-74,-30 26-107,-43 39 150,-8 6-14,1-1 0,-1 1 1,1 0-1,-1-1 0,1 1 0,-1 0 0,1-1 1,-1 1-1,1-1 0,-1 1 0,0-1 0,1 1 0,-1-1 1,0 1-1,1-1 0,-1 1 0,0-1 0,0 1 1,1-1-1,-1 0 0,-14 14-413,5-1 361,0 0 0,1 0 0,-8 17 0,13-24 66,1 1 0,0-1 0,0 1 1,0 0-1,1 0 0,0 0 0,0 0 1,1 0-1,0 0 0,0 0 0,1 7 1,-1-12-8,0 1 1,1 0 0,-1 0-1,1-1 1,0 1 0,-1 0-1,1-1 1,0 1 0,0 0-1,0-1 1,0 1 0,0-1-1,0 0 1,1 1 0,-1-1-1,1 0 1,-1 0 0,0 0-1,1 0 1,0 0 0,-1 0-1,4 1 1,3 1 62,1 0 0,0 0 0,13 1 0,-7-1 11,15 2 10,0-2 1,0-1-1,1-1 0,-1-2 1,1 0-1,31-7 1,-54 6-948,1 0 0,14-5 0,-20 6-23,0 0 1,-1 0-1,1-1 0,-1 1 0,0-1 0,1 1 0,1-3 0,5-2-1779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01.244"/>
    </inkml:context>
    <inkml:brush xml:id="br0">
      <inkml:brushProperty name="width" value="0.05" units="cm"/>
      <inkml:brushProperty name="height" value="0.05" units="cm"/>
      <inkml:brushProperty name="color" value="#004F8B"/>
    </inkml:brush>
  </inkml:definitions>
  <inkml:trace contextRef="#ctx0" brushRef="#br0">11 16 5472,'-10'-16'2496,"20"20"-2176,-6-4 608,6 5-576,4-2 128,11 1-288,-8 1-32,8 4-96,-11-2 32,5 2-64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01.574"/>
    </inkml:context>
    <inkml:brush xml:id="br0">
      <inkml:brushProperty name="width" value="0.05" units="cm"/>
      <inkml:brushProperty name="height" value="0.05" units="cm"/>
      <inkml:brushProperty name="color" value="#004F8B"/>
    </inkml:brush>
  </inkml:definitions>
  <inkml:trace contextRef="#ctx0" brushRef="#br0">795 100 5888,'-34'-16'2688,"45"16"-2336,-2 0 864,10 4-736,19-8 1056,4-1-864,39-7 160,10 3-480,17-7-288,-8 8-64,-11-5 416,-17 8-224,-11-4-160,-9 9-32,-20-7-1056,-3 7 576</inkml:trace>
  <inkml:trace contextRef="#ctx0" brushRef="#br0" timeOffset="1">38 121 6400,'-37'-16'2880,"51"25"-2496,5-9 416,4 0-512,35-9 960,8 1-704,51-10 96,7 2-384,23-5 256,-11 4-288,20 5-1600,-18 3 736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09.672"/>
    </inkml:context>
    <inkml:brush xml:id="br0">
      <inkml:brushProperty name="width" value="0.05" units="cm"/>
      <inkml:brushProperty name="height" value="0.05" units="cm"/>
      <inkml:brushProperty name="color" value="#004F8B"/>
    </inkml:brush>
  </inkml:definitions>
  <inkml:trace contextRef="#ctx0" brushRef="#br0">37 65 3968,'-7'-22'1285,"6"18"864,1 6-1439,5 44 346,-9 215 1437,-2-45-1493,29 178 1709,-23-392-2564,1 0 43,-1 1 0,1-1-1,-1 0 1,0 0-1,0 1 1,0-1-1,0 0 1,0 0 0,-1 1-1,1-1 1,0 0-1,-1 0 1,0 1 0,0-1-1,0 2 1,-1-6 510,-9-43 9,-9-79 0,13 61-753,4-69 1,3 82 47,3 1 0,2 0 0,2 0 0,18-68 0,-18 94-49,0 0 1,2 0-1,1 1 1,0 0-1,2 0 1,0 1-1,2 1 1,0 0 0,1 1-1,34-33 1,-43 46 23,0 1 1,1 0-1,-1 1 0,1-1 1,0 1-1,1 1 1,-1-1-1,1 1 0,-1 0 1,1 1-1,0 0 1,13-2-1,-15 4 1,0 0-1,0 0 1,0 1-1,-1-1 1,1 1-1,0 0 1,0 1-1,-1-1 1,1 1-1,-1 1 1,1-1-1,-1 1 1,0-1-1,0 1 1,0 1-1,0-1 1,7 8-1,-4-2-13,0 0 0,0 0 0,-1 1 0,0 0 0,0 1 0,-1-1 0,-1 1-1,8 21 1,-7-12 70,0 1 0,-1 0 0,-1 0 0,1 24 0,-4-39 14,-1-1-1,1 0 0,-1 1 1,0-1-1,-1 1 0,1-1 0,-1 0 1,0 1-1,0-1 0,-1 0 1,1 0-1,-1 0 0,0 0 0,-6 9 1,5-10 12,-1 0 0,0 0 0,0 0 0,0 0 0,0-1 0,-1 0 1,0 0-1,1 0 0,-1 0 0,0-1 0,-1 1 0,1-2 0,0 1 0,0 0 0,-1-1 1,1 0-1,-8 1 0,-10-1 107,-1 0 0,-42-4 0,60 2-113,-41-7 44,-15-3-470,57 11-235,0 0-1,0 0 0,0 0 0,0 1 1,-6 0-1,10 0 350,0-1 1,0 0-1,0 0 0,0 0 1,0 1-1,1-1 0,-1 0 0,0 1 1,0-1-1,0 1 0,1-1 1,-1 1-1,0-1 0,1 1 1,-1-1-1,0 1 0,1 0 0,-1-1 1,1 1-1,-1 1 0,0-1-124,1 0 0,0 1 0,0-1 0,0 0-1,0 0 1,0 1 0,0-1 0,0 0 0,1 1 0,-1-1-1,0 0 1,1 0 0,0 3 0,7 16-2466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4.134"/>
    </inkml:context>
    <inkml:brush xml:id="br0">
      <inkml:brushProperty name="width" value="0.05" units="cm"/>
      <inkml:brushProperty name="height" value="0.05" units="cm"/>
      <inkml:brushProperty name="color" value="#004F8B"/>
    </inkml:brush>
  </inkml:definitions>
  <inkml:trace contextRef="#ctx0" brushRef="#br0">236 631 3072,'1'-1'182,"0"1"0,-1 0 0,1 0 0,-1-1 0,1 1 0,0-1 0,-1 1 0,1 0 1,-1-1-1,1 1 0,-1-1 0,1 1 0,-1-1 0,0 1 0,1-1 0,-1 1 0,0-1 0,1-1 0,-11 3 3461,-20 9-1471,20-5-1893,1 0-1,-14 11 0,0 1-41,1-4-179,2 0 79,-28 22-1,43-31-132,0 1 0,1-1 0,-1 1 0,1 0-1,0 0 1,1 0 0,-1 0 0,1 0 0,0 1 0,-4 10 0,7-14 47,-1 0 0,1 0 0,-1 0-1,1 0 1,-1-1 0,1 1 0,0 0 0,0 0 0,0 0 0,0 0 0,0 0 0,1 0 0,-1 0 0,0 0 0,1 0 0,0 0 0,-1 0 0,1-1 0,0 1 0,0 0 0,0 0 0,0-1 0,0 1 0,0-1 0,1 1 0,-1-1 0,1 1 0,-1-1 0,1 0 0,-1 0 0,1 0 0,-1 0 0,1 0 0,0 0 0,0 0 0,0 0 0,-1-1-1,1 1 1,4 0 0,0 1 84,1-1-1,-1 0 0,0-1 0,1 1 0,-1-1 0,1 0 0,-1-1 0,1 0 0,-1 0 0,1 0 0,5-3 0,-6 3-82,-1-2 0,1 1-1,-1 0 1,0-1 0,0 0-1,0 0 1,0-1 0,-1 1-1,1-1 1,-1 0 0,0 0-1,0-1 1,0 1 0,-1-1-1,4-5 1,-3 2-35,0-1 0,-1 1 1,1-1-1,-2 0 0,1 0 0,-1 0 0,-1 0 0,0 0 0,0 0 1,-1 0-1,0 0 0,0 0 0,-3-13 0,3 21-35,0 1 1,0-1-1,0 1 0,0-1 1,0 1-1,-1-1 0,1 1 0,0-1 1,0 1-1,-1-1 0,1 1 1,0 0-1,0-1 0,-1 1 1,1-1-1,-1 1 0,1 0 0,0-1 1,-1 1-1,1 0 0,-1-1 1,1 1-1,-1 0 0,1 0 1,0 0-1,-1-1 0,0 1 0,1 0 8,-1 0 0,1 0 0,-1 1 0,1-1 0,-1 0-1,1 0 1,0 0 0,-1 1 0,1-1 0,0 0-1,-1 0 1,1 1 0,0-1 0,-1 0 0,1 0 0,0 1-1,-1-1 1,1 0 0,0 1 0,0-1 0,-1 1 0,1-1-1,0 0 1,0 1 0,0-1 0,0 1 0,0-1-1,-1 1 1,1-1 0,0 0 0,0 2 0,0 4-9,-1 1 1,1-1 0,0 1-1,0 0 1,1-1 0,0 1-1,0-1 1,0 1-1,1-1 1,4 12 0,-4-14 54,0-1 1,0 1 0,0 0-1,0 0 1,0-1 0,1 0 0,0 1-1,0-1 1,0 0 0,0 0-1,0 0 1,0-1 0,1 1 0,-1-1-1,1 0 1,0 0 0,6 2-1,-6-3 12,-1 0-1,1 0 0,0-1 0,0 1 1,0-1-1,-1 0 0,1-1 0,0 1 0,0-1 1,-1 1-1,7-3 0,3-1 192,24-12 0,-34 14-206,24-12 55,0-2-1,-1 0 1,-1-2 0,-1-1 0,-1-1 0,0-1 0,22-26-1,-13 8-52,-2 0 0,-2-2 0,38-71 0,-38 55 16,-2-2 0,-3-1-1,18-72 1,-38 121-95,0 0 1,-1-1-1,0 1 0,0-12 0,-3 22-244,-1 3 99,-5 10 22,-5 14 75,2-1 70,2 1-1,1 0 1,1 0-1,-3 36 1,1 109 38,8-120 88,15 100-1,-11-129 3,0 0 0,2 0 0,1-1 1,1 0-1,0 0 0,2-1 0,13 22 0,-18-34 22,0-1 0,1 0 0,0 0-1,7 7 1,-11-12-112,0-1 0,-1 1-1,1-1 1,0 1 0,0-1 0,0 0 0,0 0 0,1 0-1,-1 0 1,0 0 0,0 0 0,1-1 0,-1 1-1,0-1 1,1 1 0,-1-1 0,0 0 0,1 0-1,-1 0 1,4 0 0,-2-1-459,-1-1 0,1 1-1,-1 0 1,0-1 0,1 0 0,-1 1-1,0-1 1,0 0 0,0-1 0,0 1 0,-1-1-1,1 1 1,-1-1 0,1 0 0,-1 0-1,0 0 1,0 0 0,0 0 0,-1 0 0,1-1-1,-1 1 1,1 0 0,-1-1 0,0 1-1,-1-1 1,1 0 0,0-5 0,4-22-2501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2.383"/>
    </inkml:context>
    <inkml:brush xml:id="br0">
      <inkml:brushProperty name="width" value="0.05" units="cm"/>
      <inkml:brushProperty name="height" value="0.05" units="cm"/>
      <inkml:brushProperty name="color" value="#004F8B"/>
    </inkml:brush>
  </inkml:definitions>
  <inkml:trace contextRef="#ctx0" brushRef="#br0">142 331 3808,'1'-1'258,"-1"0"1,0 0-1,0 0 1,0 0-1,0 0 0,0 0 1,-1 0-1,1 0 1,0 0-1,0 0 1,-1 0-1,1 0 0,0 0 1,-1 0-1,1 0 1,-1 0-1,1 1 1,-1-1-1,0 0 0,-1-1 1,1 2-180,0 0 0,1 0 0,-1-1 1,0 1-1,0 0 0,0 0 0,0 1 0,0-1 1,0 0-1,0 0 0,0 0 0,0 1 0,0-1 1,0 0-1,0 1 0,0-1 0,0 1 0,1-1 1,-1 1-1,0 0 0,0-1 0,1 1 0,-2 1 1,-8 6 148,1 1 0,1 0 0,0 0 0,0 0 0,1 1 0,0 1 0,0-1 0,-7 18 0,7-11-40,1-1 0,1 1-1,0 0 1,1 0 0,-2 27-1,5-41-115,1 1 0,0 0 0,0-1 0,0 1 0,0 0-1,1-1 1,-1 1 0,1-1 0,0 1 0,0-1 0,0 1 0,1-1-1,-1 0 1,1 1 0,0-1 0,0 0 0,0 0 0,0 0 0,0-1 0,1 1-1,-1 0 1,1-1 0,0 1 0,0-1 0,0 0 0,0 0 0,0 0-1,0-1 1,0 1 0,1-1 0,-1 0 0,1 1 0,-1-1 0,1-1-1,-1 1 1,1-1 0,0 1 0,-1-1 0,6 0 0,-2 0-18,0-1 0,1 1 1,-1-1-1,0-1 0,0 1 1,0-1-1,0 0 0,0-1 0,0 1 1,-1-2-1,1 1 0,-1-1 1,0 1-1,0-2 0,0 1 0,0-1 1,-1 0-1,0 0 0,0 0 1,0-1-1,-1 0 0,1 0 0,-2 0 1,1 0-1,-1 0 0,1-1 1,-2 0-1,1 0 0,-1 0 0,0 0 1,0 0-1,-1 0 0,0 0 1,-1 0-1,1-1 0,-1 1 1,-1 0-1,0-9 0,-2 4-74,0 0-1,0 1 1,-1-1-1,0 1 1,-1 0-1,0 0 1,-11-16 0,11 19-9,-1 0 1,0 1-1,-1-1 1,1 1-1,-1 1 1,-1-1-1,1 1 1,-1 0 0,-15-8-1,-9-2-83,32 16 110,0 0-1,0 0 1,-1 0-1,1 0 1,0-1-1,0 1 1,0 0-1,0 0 1,0 0-1,-1 0 1,1 0-1,0 0 1,0 0 0,0 0-1,0-1 1,-1 1-1,1 0 1,0 0-1,0 0 1,0 0-1,-1 0 1,1 0-1,0 0 1,0 0-1,0 0 1,-1 0-1,1 0 1,0 0 0,0 0-1,0 1 1,0-1-1,-1 0 1,1 0-1,0 0 1,0 0-1,0 0 1,0 0-1,-1 0 1,1 0-1,0 1 1,0-1-1,0 0 1,0 0-1,5 8-251,-3-6 270,1 0-1,-1-1 0,0 1 0,1-1 1,-1 0-1,1 0 0,0 0 0,2 1 1,4 1 65,9 4-10,1-2-1,-1 0 1,1-1-1,0 0 0,0-2 1,0 0-1,0-2 1,0 0-1,0 0 1,0-2-1,0-1 1,0 0-1,27-9 1,-31 7 27,-1-1 1,1 0 0,-1-1 0,0-1-1,-1 0 1,0-1 0,15-13-1,-5 2 116,-1-2-1,32-40 0,-52 59-207,6-7-67,0-1 0,0 0 0,-1 0 0,7-15 0,-15 52-424,-5 0 394,2 0 1,-4 51-1,8-66 108,-1 118 109,2-111-85,2-1 0,-1 0 0,2 0 0,0 0 0,10 24 0,-13-39-9,0 0 0,0 0-1,0 0 1,0 0-1,0 0 1,0 0-1,0 0 1,1-1-1,-1 1 1,1 0 0,-1-1-1,1 1 1,-1-1-1,1 0 1,0 0-1,0 1 1,0-1 0,4 1-1,-4-1 16,0-1-1,0 0 1,0 0-1,0 0 0,1 0 1,-1 0-1,0 0 1,0-1-1,0 1 1,0-1-1,0 1 1,1-1-1,-1 0 1,0 0-1,-1 0 1,1 0-1,0 0 1,2-2-1,2-1 38,-1 0 1,0-1-1,1 0 0,4-6 1,1-1 0,27-31 130,60-90 1,-65 84-219,71-80 1,-23 51-312,-80 77 295,-1 0 0,1 1 0,0-1 0,-1 1 0,1-1 0,0 1 0,0-1 0,0 1 1,-1-1-1,1 1 0,0 0 0,0 0 0,0-1 0,0 1 0,0 0 0,0 0 0,0 0 0,-1 0 0,1 0 1,0 0-1,0 0 0,0 0 0,0 0 0,0 0 0,0 1 0,0-1 0,0 0 0,-1 1 0,1-1 1,0 1-1,0-1 0,0 1 0,-1-1 0,1 1 0,0-1 0,-1 1 0,1 0 0,0-1 0,-1 1 1,1 0-1,-1-1 0,1 2 0,2 1 10,-1 1 0,0-1 1,0 0-1,0 1 1,0 0-1,-1-1 0,0 1 1,2 5-1,2 35-52,-1 75-1,-13 66 308,9-185-245,-1 11 96,0 0-1,-1 0 1,0-1-1,-1 1 1,0-1-1,-8 19 1,10-27-70,0-1 0,0 0 1,0 1-1,0-1 0,0 0 0,0 1 0,-1-1 1,1 0-1,0 0 0,-1 0 0,1 0 1,-1-1-1,1 1 0,-1 0 0,1 0 0,-1-1 1,1 1-1,-1-1 0,0 1 0,1-1 0,-1 0 1,0 0-1,1 0 0,-1 0 0,0 0 1,1 0-1,-1 0 0,0 0 0,1-1 0,-1 1 1,0-1-1,1 1 0,-1-1 0,1 0 0,-1 0 1,1 1-1,-1-1 0,-1-2 0,-59-43-28,3 2-83,54 42-200,4 3 97,7 7 17,14 14 70,-3-9 38,1-1 1,0 0 0,31 15 0,-39-22 103,0 0-5,1 0 1,0 0-1,0-1 0,16 3 1,-22-6-16,0 0 0,0 0 0,1 0 0,-1-1 0,0 0 1,1 0-1,-1-1 0,0 0 0,0 1 0,0-2 0,0 1 0,9-4 1,-7 2 7,-1-1-1,0 0 1,1-1 0,-1 1 0,-1-1 0,1 0 0,-1-1 0,7-7 0,0-4 46,20-34 0,-11 10 45,15-45 1,17-35-168,17 7 25,-68 111-22,0 1 0,0-1 0,0 0 0,1 1 0,-1 0 0,1-1 0,0 1 0,0 0 0,0 1 0,4-4 0,-6 5 25,0 0 0,1-1 0,-1 1 1,0 0-1,0 0 0,0 0 1,0 0-1,0 0 0,1 0 0,-1 0 1,0 0-1,0 0 0,0 0 1,0 0-1,0 1 0,0-1 0,0 1 1,0-1-1,0 1 0,0-1 1,0 1-1,0-1 0,0 1 0,0 0 1,0 0-1,0-1 0,0 1 1,-1 0-1,1 0 0,0 0 0,-1 0 1,1 0-1,-1 0 0,1 1 1,2 3 10,-1 0 0,0 0 0,-1 0 0,1 0 0,1 9 1,0 1-17,3 18-2,-1-1 0,1 56 0,-10 68-66,3-139 152,-1-1-1,-1 0 0,0 0 0,-1 0 0,-1-1 0,-8 20 1,12-33-36,0 0 0,0-1 0,0 1 1,-1 0-1,1-1 0,-1 1 0,1-1 1,-1 1-1,0-1 0,1 0 0,-1 0 1,0 0-1,0 0 0,0 0 0,0 0 0,1 0 1,-1-1-1,-1 1 0,1-1 0,0 1 1,0-1-1,0 0 0,0 0 0,0 0 1,0 0-1,-3 0 0,-1-1 2,0 0 0,1 0-1,-1 0 1,0-1 0,1 1 0,-1-1 0,1-1-1,0 1 1,-8-5 0,2-1-4,-1 1-44,0-1 1,1 0-1,0-1 1,-16-17-1,6 7-70,17 16-163,3 5 134,5 6 68,1-3 55,1-1 0,-1-1 0,1 1 1,0-1-1,0 0 0,0 0 0,1-1 0,-1 1 1,1-1-1,-1-1 0,11 2 0,4-1 2,0-1 0,28-2 0,-9-1 1,-1-2-1,0-2 1,62-16 0,-81 16 23,0-1 0,-1-1-1,0 0 1,0-2 0,-1 0 0,-1-1 0,0-1 0,26-23 0,-12 7-4,-2-1-1,38-51 1,-61 71 14,-2 0-1,1 0 1,-1 0-1,4-14 1,-5 13-120,-3 9 72,1 1 1,-1-1-1,0 1 0,0-1 0,0 1 0,1-1 1,-1 1-1,0-1 0,0 0 0,0 1 0,0-1 1,0 1-1,0-1 0,0 1 0,0-1 0,0 1 1,0-1-1,-1 0 0,1 1 0,0-1 0,0 1 0,0-1 1,-1 1-1,1-1 0,0 1 0,-1-1 0,1 1 1,0 0-1,-1-1 0,1 1 0,-1-1 0,1 1 1,-1-1-1,0 1-4,0 0 1,0-1 0,0 1 0,1 0-1,-1 0 1,0 0 0,0 0 0,0 0-1,1 0 1,-1 0 0,0 0 0,0 0-1,0 0 1,0 1 0,1-1 0,-1 0-1,0 1 1,0-1 0,1 0 0,-1 1-1,0-1 1,0 2 0,-8 5-11,1 0-1,0 1 1,1 0-1,0 0 1,0 1 0,1 0-1,0 0 1,0 0-1,1 1 1,1 0 0,-4 10-1,2-3 36,1 1 0,1-1 1,1 1-1,0-1 0,1 36 0,2-41-13,0-1 0,1 0 0,3 13 0,-3-21 8,-1 0 1,1 0 0,0 1 0,0-1 0,1 0 0,-1 0 0,1 0 0,-1 0 0,1-1 0,0 1 0,0 0 0,0-1 0,0 1 0,1-1 0,2 3 0,-4-4 14,1-1 0,-1 1 0,0 0 0,0-1 1,0 1-1,1-1 0,-1 1 0,0-1 0,1 0 0,-1 0 1,0 1-1,1-1 0,-1 0 0,0 0 0,1 0 0,-1 0 1,0-1-1,1 1 0,1-1 0,-1 1 8,0-1-1,0-1 1,0 1-1,0 0 1,0 0-1,0-1 1,-1 1-1,1-1 1,0 1-1,1-4 1,4-3 58,-1-1 1,-1 0-1,9-18 1,-12 22-70,4-10-10,0 0-1,-2-1 1,1 0-1,-2 0 1,0 0 0,-1 0-1,-1-1 1,0 1-1,-1-1 1,-1 1 0,-1 0-1,-3-18 1,3 28-29,0 0 0,-1 1 0,1-1 0,-1 1 0,0 0 0,0 0 0,-1 0 0,0 0 0,0 1 0,0-1 0,0 1 0,0 0 0,-1 0 0,0 1 0,-7-5 0,11 8 18,1-1-1,0 1 1,0 0 0,0 0-1,0 0 1,0 0 0,0-1-1,0 1 1,0 0 0,0 0-1,0 0 1,0-1-1,0 1 1,0 0 0,0 0-1,0 0 1,0 0 0,0-1-1,0 1 1,0 0 0,0 0-1,0 0 1,0-1 0,0 1-1,1 0 1,-1 0 0,0 0-1,0 0 1,0 0 0,0-1-1,0 1 1,0 0 0,1 0-1,-1 0 1,0 0 0,0 0-1,0 0 1,0 0 0,1 0-1,-1-1 1,8-5-53,-7 6 57,10-6 29,1 0-1,-1 1 1,1 0 0,1 0 0,-1 2 0,18-4 0,79-7-151,-79 11 56,1 1 1,48 4 0,-71-2 36,1 2 0,-1-1-1,1 1 1,-1 0 0,0 1 0,0-1 0,0 2 0,0-1-1,0 1 1,-1 0 0,1 1 0,-1 0 0,0 0-1,7 7 1,-11-7 26,1-1 0,-1 1-1,0-1 1,0 1 0,-1 0 0,1 0-1,-1 0 1,0 1 0,-1-1 0,1 0-1,-1 1 1,0-1 0,0 8 0,0 9 20,-1-1 0,-3 26 0,2-23-48,-8 33 133,6-40 268,-2 35 0,8-54 54,3-7-204,8-17-59,14-45-58,12-27-153,-33 84 21,1 0-1,0 1 1,1 0-1,17-21 1,-25 34 8,0-1 0,-1 0 0,1 0 0,0 1 0,0-1 0,-1 0 0,1 1-1,0-1 1,0 1 0,0-1 0,0 1 0,0 0 0,0-1 0,0 1 0,0 0 0,0 0 0,0-1 0,0 1 0,0 0 0,0 0 0,0 0 0,1 0 0,-1 1 12,0-1-1,0 1 0,0-1 1,0 1-1,0-1 0,-1 1 1,1 0-1,0-1 0,0 1 1,0 0-1,-1 0 0,1 0 1,0-1-1,-1 1 1,1 0-1,-1 0 0,1 0 1,-1 0-1,1 0 0,-1 0 1,0 0-1,1 2 0,1 7-62,0 0 0,-1 1 0,-1 19 0,1 0 68,2 27 108,0-4 57,9 58 0,-7-75 58,-4-25-158,0 1 0,6 17 0,-6-21-1082,4-16-4692,-1 2 4135,-1-2 1,0 1-1,0 0 1,0-1-1,1-9 1,-1 9 217,7-27-1596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2.712"/>
    </inkml:context>
    <inkml:brush xml:id="br0">
      <inkml:brushProperty name="width" value="0.05" units="cm"/>
      <inkml:brushProperty name="height" value="0.05" units="cm"/>
      <inkml:brushProperty name="color" value="#004F8B"/>
    </inkml:brush>
  </inkml:definitions>
  <inkml:trace contextRef="#ctx0" brushRef="#br0">2 59 6240,'16'-43'2005,"-11"31"-1023,-2 10-830,-1 0 186,-1 7 3628,-3 16-2813,2-14-651,-13 89 977,8-71-1641,1 1 1,1 0 0,2 0-1,3 50 1,7-43-5753,-5-16 3050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3.306"/>
    </inkml:context>
    <inkml:brush xml:id="br0">
      <inkml:brushProperty name="width" value="0.05" units="cm"/>
      <inkml:brushProperty name="height" value="0.05" units="cm"/>
      <inkml:brushProperty name="color" value="#004F8B"/>
    </inkml:brush>
  </inkml:definitions>
  <inkml:trace contextRef="#ctx0" brushRef="#br0">24 495 6048,'-20'21'1952,"20"-21"-1931,-1 0 0,1 0-1,0 0 1,0 0 0,0 0 0,0 0 0,-1 0 0,1 0 0,0 1 0,0-1 0,0 0 0,0 0-1,-1 0 1,1 0 0,0 1 0,0-1 0,0 0 0,0 0 0,0 0 0,0 0 0,0 1 0,0-1-1,-1 0 1,1 0 0,0 1 0,0-1 0,0 0 0,0 0 0,0 0 0,0 1 0,0-1 0,0 0-1,0 0 1,0 0 0,1 1 0,-1-1 0,0 1 74,0-1-1,0 1 1,1 0 0,-1-1 0,0 1-1,1 0 1,-1-1 0,0 1-1,1-1 1,-1 1 0,1-1-1,-1 1 1,1-1 0,-1 1 0,1-1-1,0 1 1,-1-1 0,1 0-1,-1 1 1,1-1 0,0 0-1,-1 1 1,1-1 0,0 0-1,0 0 1,-1 0 0,1 0 0,0 0-1,-1 0 1,1 0 0,0 0-1,0 0 1,-1 0 0,1 0-1,0 0 1,-1 0 0,1 0 0,0-1-1,-1 1 1,2-1 0,7-2 389,1 0 0,-1 0 0,0-1 0,0-1 0,-1 1 0,1-2 0,-1 1 0,10-9 0,-7 4-189,-1-1 1,-1 1-1,1-2 0,-2 1 0,10-17 0,58-121 1297,-49 91-1210,-13 32-224,1 2 0,1 0 0,1 1 1,0 0-1,40-37 0,-55 58-208,0 0 0,0 0 1,1 1-1,-1-1 0,0 0 0,6-1 1,-8 2 40,1 1 1,-1 0 0,1 0-1,-1 0 1,1 0 0,0 0 0,-1 0-1,1 0 1,-1 0 0,1 0-1,0 0 1,-1 0 0,1 0-1,-1 0 1,1 1 0,0-1 0,-1 0-1,1 0 1,-1 1 0,1-1-1,-1 0 1,1 1 0,-1-1-1,1 0 1,-1 1 0,0-1 0,1 1-1,-1-1 1,1 1 0,-1-1-1,0 1 1,0-1 0,1 1 0,-1-1-1,0 1 1,0-1 0,1 1-1,-1 0 1,1 4 5,0 0-1,-1 0 1,1 1-1,-1-1 1,0 0 0,-1 0-1,1 0 1,-1 0 0,0 0-1,0 0 1,-2 5-1,-1 8 2,-48 208 546,5-62 38,46-162-530,1 1 0,-1-1 0,0 0 0,0 0 0,0 0 0,0 0 0,0 0 0,0 1 1,-1-2-1,1 1 0,-1 0 0,-3 3 0,5-4-38,0-1 1,-1 0-1,1 1 0,-1-1 1,1 0-1,-1 1 0,1-1 1,-1 0-1,1 0 0,-1 1 0,1-1 1,-1 0-1,1 0 0,-1 0 1,1 0-1,-1 0 0,0 1 1,1-1-1,-1 0 0,1 0 1,-1-1-1,1 1 0,-1 0 1,0 0-1,1 0 0,-1 0 1,1 0-1,-1-1 0,1 1 1,-1 0-1,1 0 0,-1-1 1,1 1-1,-1 0 0,1-1 0,0 1 1,-1-1-1,1 1 0,-1 0 1,1-1-1,0 1 0,-1-1 1,1 1-1,0-1 0,0 1 1,-1-1-1,1 1 0,0-2 1,-3-4 7,1 1 0,0-1 1,-2-9-1,3 12-29,-24-144-45,19 108-93,5 31 10,1 9-58,2 16-55,1-8 273,1-1 1,-1 0-1,1 0 1,1 0-1,0-1 1,0 1-1,0-1 1,1 0-1,0 0 1,0-1-1,1 0 1,-1 0-1,13 8 1,-7-6 31,1 0-1,0-1 1,0 0 0,0-1-1,1-1 1,0 0 0,23 5-1,-21-7 85,-1-1-1,0-1 0,1 0 1,26-2-1,-33 0-439,-1-1 0,1 0 0,0 0 0,-1 0 0,1-1 0,-1-1 0,0 1 0,0-1 0,11-7 0,-16 9-156,-1 0 0,1 0 0,0 0 0,-1 0 0,1-1 0,-1 1 0,0-1 0,0 0-1,0 1 1,0-1 0,0 0 0,0 0 0,-1 0 0,0-1 0,1 1 0,-1 0 0,1-6 0,4-21-3305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3.683"/>
    </inkml:context>
    <inkml:brush xml:id="br0">
      <inkml:brushProperty name="width" value="0.05" units="cm"/>
      <inkml:brushProperty name="height" value="0.05" units="cm"/>
      <inkml:brushProperty name="color" value="#004F8B"/>
    </inkml:brush>
  </inkml:definitions>
  <inkml:trace contextRef="#ctx0" brushRef="#br0">100 114 9888,'-75'-96'4480,"56"87"-3904,13 4-96,6 1-576,11 4 32,8 0-448,9 9 256,11 3-4800,-3 9 2784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5.873"/>
    </inkml:context>
    <inkml:brush xml:id="br0">
      <inkml:brushProperty name="width" value="0.05" units="cm"/>
      <inkml:brushProperty name="height" value="0.05" units="cm"/>
      <inkml:brushProperty name="color" value="#004F8B"/>
    </inkml:brush>
  </inkml:definitions>
  <inkml:trace contextRef="#ctx0" brushRef="#br0">126 271 4224,'-11'-6'1851,"16"11"1295,-1-2-2613,-1-1-1,1 1 0,-1-1 0,8 3 0,-7-4-356,0-1 0,1 1 0,-1-1 0,0 0 0,0-1 0,0 1 0,0-1-1,0 0 1,0 0 0,0 0 0,0 0 0,0-1 0,0 1 0,0-1 0,7-5 0,2-2 258,0 0 0,20-20 1,-23 19-276,0 0 0,0-1 0,-1 0 0,12-19 0,-19 27-121,0-1 1,0 1-1,0-1 1,-1 0-1,1 1 1,-1-1-1,0 0 1,0 0-1,0 0 1,0 0-1,-1 0 1,1 0-1,-1 0 1,0 0-1,0 0 1,-1 0 0,1 0-1,-1 0 1,0 0-1,0 0 1,-2-5-1,1 5-52,0 0-1,-1 0 1,1 1-1,-1-1 1,1 0-1,-1 1 1,0 0-1,0 0 1,-1 0-1,1 0 1,-1 0-1,1 1 1,-1-1-1,0 1 1,0 0 0,0 0-1,0 1 1,0-1-1,0 1 1,-7-2-1,4 3 14,0-1 1,0 1-1,0 0 0,0 1 1,0 0-1,0 0 0,1 0 1,-1 1-1,0 0 0,0 0 1,1 1-1,-1-1 0,1 1 1,0 1-1,-11 7 0,6-2-2,0 1-1,1-1 1,0 2-1,0-1 1,1 2-1,1-1 1,0 1-1,0 0 1,-9 21-1,8-11 53,0 0-1,2 0 1,0 1-1,2 0 1,-4 27-1,7-32 66,1 1-1,0-1 1,5 37-1,-3-47-1,0 0 0,1 0 0,0 0 0,0 0 0,1-1 0,0 1 0,1-1 0,-1 0 0,1 0 0,1 0 0,8 11 0,-9-14-61,0 0 1,1-1 0,0 0-1,-1 1 1,1-1-1,0-1 1,1 1 0,-1-1-1,0 0 1,1 0-1,-1-1 1,1 1 0,-1-1-1,10 0 1,7 1 116,1-2 0,30-4 1,-48 4-136,49-5 104,1-3 1,87-24-1,-108 21-125,0-1 1,-1-1-1,0-3 0,-1 0 0,32-23 0,-32 18 67,-1-2 0,-1-1 1,-2-1-1,0-1 0,-2-2 0,32-42 1,-53 63-67,0 0 0,-1 0 0,4-9 0,-7 15-29,-1 0 1,1-1-1,-1 1 1,1 0-1,-1-1 1,1 1-1,-1 0 1,0-1-1,0 1 1,0-1-1,0 1 1,0-1-1,0 1 1,0-1-1,0 1 0,-1 0 1,1-1-1,0 1 1,-1-1-1,1 1 1,-1 0-1,0 0 1,1-1-1,-2 0 1,2 1 4,-1 1 0,0-1-1,1 1 1,-1 0 0,1-1 0,-1 1 0,0-1 0,1 1 0,-1 0 0,0 0 0,1-1 0,-1 1 0,0 0 0,1 0 0,-1 0 0,0 0 0,0 0 0,1 0-1,-1 0 1,0 0 0,1 0 0,-1 0 0,0 0 0,0 1 0,1-1 0,-2 1 0,-20 10-153,21-10 152,-10 7-23,1 0-1,0 0 1,0 1 0,-10 12-1,-35 47 27,46-56 8,-12 15 1,1 1 0,2 0 0,1 1 0,-18 45 0,33-69 24,0-1 0,1 1 0,0 0 0,0-1 0,0 1-1,1 0 1,0 0 0,0 0 0,0-1 0,0 1 0,1 0-1,-1 0 1,1 0 0,1-1 0,-1 1 0,1-1 0,-1 1-1,1-1 1,5 9 0,-4-10 19,-1 0 1,0-1-1,1 1 1,0 0-1,0-1 0,-1 1 1,1-1-1,1 0 1,-1 0-1,0-1 1,0 1-1,1 0 0,-1-1 1,1 0-1,-1 0 1,1 0-1,0 0 0,-1-1 1,1 1-1,0-1 1,-1 0-1,1 0 0,0 0 1,-1-1-1,8-1 1,-5 1-14,-1-1 1,0 0 0,1 0-1,-1-1 1,0 0-1,-1 0 1,1 0 0,0 0-1,5-5 1,-3 2 15,4-4 17,0 1 0,-1-2 0,0 1 0,-1-1 0,14-21 0,29-63 72,-47 85-147,14-28-61,-2-1 0,15-52 0,-30 84 50,1-3-57,-3 9 74,0 1 1,0 0-1,0 0 0,0-1 0,0 1 1,0 0-1,0 0 0,0 0 1,0-1-1,0 1 0,-1 0 1,1 0-1,0 0 0,0 0 1,0-1-1,0 1 0,-1 0 0,1 0 1,0 0-1,0 0 0,0 0 1,0-1-1,-1 1 0,1 0 1,0 0-1,0 0 0,0 0 1,-1 0-1,1 0 0,0 0 0,0 0 1,-1 0-1,1 0 0,0 0 1,0 0-1,0 0 0,-1 0 1,1 0-1,-1 0-4,0 0 1,1 1 0,-1-1-1,0 0 1,1 0-1,-1 0 1,0 1-1,1-1 1,-1 0-1,0 1 1,1-1-1,-1 1 1,1-1-1,-1 0 1,1 1-1,-1-1 1,0 2-1,-8 9-67,0 1-1,1 0 1,-9 17-1,13-22 58,-14 24-103,-84 137 64,-64 59 131,158-217-69,-126 175 214,22-30 89,88-122-112,-37 66 1,59-95-163,0-2 4,1-1 0,0 1 1,0 0-1,0 0 0,0 0 1,1 0-1,-1 0 0,1 0 1,-1 0-1,1 1 1,-1-1-1,1 0 0,0 0 1,0 0-1,0 3 0,1-5-27,-1 0 0,0 0 0,0 1 0,0-1 0,0 0 0,0 0 0,0 1 0,0-1 0,0 0 0,0 0 0,0 1 0,1-1-1,-1 0 1,0 0 0,0 0 0,0 1 0,0-1 0,1 0 0,-1 0 0,0 0 0,0 0 0,0 1 0,1-1 0,-1 0 0,0 0 0,0 0 0,1 0-1,-1 0 1,0 0 0,0 0 0,1 0 0,-1 0 0,0 0 0,0 0 0,1 0 0,-1 0 0,0 0 0,0 0 0,1 0 0,-1 0 0,12-6 159,-6 2-84,6-3-17,0-1-1,17-15 1,-10 8-43,33-29 40,72-80 0,70-73-112,25-6 16,-79 55 27,127-174-1,-215 267-367,-49 52 340,0 0 0,0 0 1,0 1-1,1-1 0,-1 1 0,6-3 1,-5 2-62,-4 3 88,0 0-1,-1 0 1,1 0-1,0 0 1,0 1-1,0-1 0,0 0 1,0 0-1,0 0 1,0 0-1,0 1 1,0-1-1,0 0 1,0 0-1,0 0 1,0 1-1,0-1 1,0 0-1,0 0 0,0 0 1,0 1-1,0-1 1,0 0-1,0 0 1,0 0-1,0 0 1,0 1-1,0-1 1,1 0-1,-1 0 1,0 0-1,0 0 0,0 1 1,0-1-1,0 0 1,1 0-1,-1 0 1,0 0-1,0 0 1,0 0-1,1 1 1,1 1-11,0 1 1,-1 0 0,1 0-1,-1 0 1,1 0 0,-1 0-1,0 0 1,0 1 0,0-1-1,-1 0 1,1 0 0,-1 1-1,0 3 1,0 7-5,-3 27-1,1-25 22,-5 38 75,-27 91 1,17-78-131,-17 48 529,34-115-469,0 0 0,0 0-1,0 0 1,0 0 0,0 0-1,0 0 1,0 0 0,0 0-1,0 1 1,0-1 0,0 0-1,0 0 1,0 0 0,0 0-1,0 0 1,0 0 0,0 0-1,0 0 1,0 0 0,0 0-1,0 1 1,0-1 0,0 0-1,0 0 1,0 0 0,0 0-1,0 0 1,0 0 0,0 0-1,0 0 1,0 0 0,0 0-1,0 1 1,0-1 0,0 0-1,0 0 1,0 0 0,0 0-1,0 0 1,0 0 0,0 0-1,0 0 1,0 0 0,0 0 0,0 0-1,1 0 1,-1 0 0,0 0-1,0 0 1,0 0 0,0 0-1,0 0 1,0 1 0,0-1-1,7-5 233,-4 3-187,-1-1 0,1 0 0,-1 0 1,0 0-1,3-4 0,52-109 193,-37 71-242,3 1 0,37-57-1,-44 79-79,-5 5 27,1 0-1,0 1 0,2 0 1,-1 1-1,25-19 1,-30 31-130,-5 6 41,-3 16-2,0-16 139,-28 164-19,15-100 200,-6 84 0,18-137-159,0 1 143,1 1 0,2 26 0,-2-41-159,0 0 0,0 0 1,0 0-1,0 0 0,1-1 0,-1 1 0,0 0 0,0 0 0,1-1 1,-1 1-1,1 0 0,-1 0 0,1-1 0,-1 1 0,1 0 0,-1-1 0,1 1 1,-1-1-1,1 1 0,0-1 0,-1 1 0,1-1 0,1 1 0,0 0-367,0-1-1,0 1 0,0-1 1,0 0-1,0 0 1,-1 0-1,1 0 0,0 0 1,2-1-1,10 1-1901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16.357"/>
    </inkml:context>
    <inkml:brush xml:id="br0">
      <inkml:brushProperty name="width" value="0.05" units="cm"/>
      <inkml:brushProperty name="height" value="0.05" units="cm"/>
      <inkml:brushProperty name="color" value="#004F8B"/>
    </inkml:brush>
  </inkml:definitions>
  <inkml:trace contextRef="#ctx0" brushRef="#br0">36 0 1984,'15'17'1088,"-12"-13"-1046,0 1 1,0 0 0,0-1-1,0 1 1,-1 0-1,0 0 1,0 1-1,1 6 1,2 1 5344,-5-12-4960,1 0-1,-1 1 0,1-1 0,-1 1 1,1-1-1,-1 1 0,0-1 0,0 1 1,0-1-1,0 1 0,0-1 0,0 3 1,-1 1-94,0 0 0,-1-1 1,1 1-1,-1-1 0,0 0 1,0 1-1,0-1 0,-1 0 0,1 0 1,-1 0-1,0 0 0,0-1 1,0 1-1,-1-1 0,-3 3 1,2-1 111,4-4-340,0 0 0,0 0-1,1 0 1,-1-1 0,0 1-1,0 0 1,0 0 0,0-1 0,0 1-1,0-1 1,-1 1 0,1-1-1,0 1 1,-2 0 0,3-3-18,0 1 0,-1 0 0,1-1 0,0 1 0,0 0 0,0 0 0,1-1 0,-1 1 0,0 0 0,0-1 0,1-1 0,0 0-54,-1-5-39,0 1-9,-6 9 47,3-2-11,-4 7 82,2-2 37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0.167"/>
    </inkml:context>
    <inkml:brush xml:id="br0">
      <inkml:brushProperty name="width" value="0.05" units="cm"/>
      <inkml:brushProperty name="height" value="0.05" units="cm"/>
      <inkml:brushProperty name="color" value="#004F8B"/>
    </inkml:brush>
  </inkml:definitions>
  <inkml:trace contextRef="#ctx0" brushRef="#br0">11 131 4576,'-10'-16'8321,"14"23"-6941,17 32-674,-2 1 0,-2 1 0,14 51 0,-5-15-309,0-10-90,4-2-1,2-1 1,60 89 0,-51-81 94,-27-47-290,-3-2 90,13 40 1,-20-52-163,-3-7 76,0 0 0,0 0-1,-1-1 1,1 1 0,-1 6-1,1-15 63,0 0 0,1 1 0,0-1 0,-1 1 0,4-5 0,60-124 665,43-101-694,-94 202-194,105-209-72,-82 178 122,4 2-1,55-67 1,-87 117 17,-5 4-124,1 1 1,0 0 0,0 1 0,11-10-1,-16 15 102,0 0 0,0 0-1,0 0 1,0 0 0,0 0-1,0 0 1,0 0 0,1 0-1,-1 0 1,0 0 0,0 0-1,0 0 1,0 0 0,0-1-1,0 1 1,0 0 0,0 0-1,0 0 1,0 0 0,0 0-1,0 0 1,0 0 0,0 0-1,0 0 1,0 0 0,0 0-1,0 0 1,0-1 0,0 1-1,0 0 1,0 0 0,0 0-1,0 0 1,0 0 0,0 0-1,0 0 1,0 0 0,0 0-1,0 0 1,0-1 0,0 1-1,0 0 1,0 0 0,0 0-1,0 0 1,0 0 0,0 0-1,0 0 1,0 0 0,0 0-1,0 0 1,0 0 0,0 0-1,-1 0 1,-6-3-52,-9 1 35,-9 3-54,-43 8-1,29-2 26,-155 15 27,-174 28 40,346-46-18,3-2-18,0 2-1,1 1 1,-1 0 0,-22 11-1,40-16-43,0 0-1,1 1 0,-1-1 1,0 1-1,1-1 0,-1 1 1,0-1-1,1 1 0,-1 0 1,1-1-1,-1 1 0,0 0 1,1-1-1,-1 2 0,3 3-1318,7-4 266,18-3-1122,9 1 753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1.478"/>
    </inkml:context>
    <inkml:brush xml:id="br0">
      <inkml:brushProperty name="width" value="0.05" units="cm"/>
      <inkml:brushProperty name="height" value="0.05" units="cm"/>
      <inkml:brushProperty name="color" value="#004F8B"/>
    </inkml:brush>
  </inkml:definitions>
  <inkml:trace contextRef="#ctx0" brushRef="#br0">121 188 3552,'-14'-8'1253,"-13"-9"3078,9 2-2249,-11-11 177,26 23-2066,1 1-1,0 0 1,-1-1 0,1 1-1,-6-2 1,-1 0 319,9 4-507,0 0 1,0 0-1,-1 0 0,1 0 1,0 0-1,0 0 0,0-1 1,0 1-1,0 0 1,0 0-1,0 0 0,-1 0 1,1 0-1,0 0 0,0 1 1,0-1-1,0 0 0,0 0 1,0 0-1,0 0 1,-1 0-1,1 0 0,0 0 1,0 0-1,0 0 0,0 0 1,0 0-1,0 0 0,0 0 1,0 0-1,0 0 0,0 1 1,-1-1-1,1 0 1,0 0-1,0 0 0,0 0 1,0 0-1,0 0 0,0 0 1,0 0-1,0 1 0,0-1 1,0 0-1,32-13 577,161-66 527,-189 77-1107,1 0 0,0 0 1,0 1-1,0-1 0,0 1 0,0 0 0,8 0 1,-11 1-10,0 0 1,-1 0-1,1 1 1,0-1-1,-1 0 1,1 1-1,-1-1 1,1 1 0,-1-1-1,1 1 1,-1 0-1,1-1 1,-1 1-1,0 0 1,1 0-1,-1 0 1,0 0-1,0 0 1,1 1-1,-1-1 1,0 0 0,0 0-1,-1 1 1,1-1-1,0 1 1,0-1-1,-1 1 1,1-1-1,0 3 1,0 0 6,0 0-1,0 0 1,-1 1 0,0-1 0,0 0 0,0 1-1,0-1 1,-1 1 0,1-1 0,-3 8 0,-1 1 38,-1 0 0,-7 14 0,6-14 8,-1-1 0,-1 0 1,0-1-1,0 0 0,-11 11 1,0-3 8,-35 28 1,51-45-45,-8 6 68,1 1-1,1-1 1,-14 16-1,23-24-48,0 1 0,-1-1 0,1 1 0,-1-1 0,1 1 0,0 0 0,-1-1-1,1 1 1,0-1 0,0 1 0,-1 0 0,1-1 0,0 1 0,0 0 0,0-1-1,0 1 1,0 0 0,0-1 0,0 1 0,0 0 0,0-1 0,0 1 0,0 0-1,0-1 1,1 2 0,0-1 33,-1 0 1,1 0-1,0 0 0,0-1 0,0 1 0,-1 0 0,1 0 1,0 0-1,0-1 0,0 1 0,1 0 0,1 0 0,4 2 214,0 0-1,1-1 0,11 2 1,-15-3-234,37 5 210,-1-2 0,73-1 0,-95-3-281,-8 1-1674,-1 3 438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4.023"/>
    </inkml:context>
    <inkml:brush xml:id="br0">
      <inkml:brushProperty name="width" value="0.05" units="cm"/>
      <inkml:brushProperty name="height" value="0.05" units="cm"/>
      <inkml:brushProperty name="color" value="#004F8B"/>
    </inkml:brush>
  </inkml:definitions>
  <inkml:trace contextRef="#ctx0" brushRef="#br0">556 102 3968,'0'-13'4608,"0"12"-4564,0 1 1,-1 0 0,1-1 0,0 1-1,-1 0 1,1 0 0,0-1-1,-1 1 1,1 0 0,-1 0-1,1 0 1,-1 0 0,1-1 0,0 1-1,-1 0 1,1 0 0,-1 0-1,1 0 1,-1 0 0,1 0-1,-1 0 1,1 0 0,-1 0 0,1 0-1,0 1 1,-1-1 0,1 0-1,-1 0 1,1 0 0,-1 1 0,-2-1 169,-13 3 239,-1-1 0,1 2 1,-26 9-1,31-9-252,-113 48 1273,100-40-1255,1 1 1,1 2 0,0 0-1,1 1 1,-21 21 0,28-23-131,0 2 0,1-1 1,1 2-1,1 0 0,0 0 0,1 1 0,-9 21 1,15-28-58,-10 19 206,-15 59 0,26-79-123,1-1 0,1 1 0,0-1 0,0 1 0,1-1 0,0 1 0,0-1 0,1 1 0,1-1 0,-1 1 0,5 10-1,-5-16-46,1 0 0,0-1 0,0 1-1,0-1 1,0 0 0,1 1-1,-1-1 1,1 0 0,0-1-1,0 1 1,0 0 0,0-1-1,0 0 1,1 1 0,-1-1-1,1-1 1,5 3 0,3 1 180,1-1 1,0-1 0,25 3 0,-6-2-88,1-2 1,0-1 0,-1-2-1,1-1 1,0-2-1,-1-1 1,0-2-1,0 0 1,54-22 0,-70 21-135,0 0 0,0-1 0,-1 0 0,0-2 0,0 0 0,-1 0 0,-1-1 0,0-1 0,-1 0 0,0-1 0,-1 0 0,0-1 0,14-28 0,-9 12 26,-2-1 1,-1-1-1,-2 0 0,-1 0 1,-2-1-1,5-40 1,-11 54-44,0 1-1,-1-1 1,-2-23 0,0 34-36,0 0 0,0 0-1,-1 1 1,-1-1-1,1 1 1,-1 0 0,0-1-1,-1 1 1,-4-7 0,5 11-9,1 1 0,-1 0 1,0 0-1,0 0 0,0 0 1,0 0-1,-1 0 1,1 1-1,-1 0 0,1 0 1,-8-4-1,4 4-4,0 0 0,0 0 0,0 0 0,0 1 0,0-1-1,-11 1 1,5 1 20,-1 1-1,1 0 0,0 1 0,0 0 0,-1 1 0,1 1 1,-12 4-1,15-4-181,0 1 1,-15 9-1,21-12-219,1 1-1,-1-1 1,1 1 0,0 0-1,0 0 1,0 1 0,0-1-1,1 1 1,-4 5 0,2 5-2354,7 1 972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4.366"/>
    </inkml:context>
    <inkml:brush xml:id="br0">
      <inkml:brushProperty name="width" value="0.05" units="cm"/>
      <inkml:brushProperty name="height" value="0.05" units="cm"/>
      <inkml:brushProperty name="color" value="#004F8B"/>
    </inkml:brush>
  </inkml:definitions>
  <inkml:trace contextRef="#ctx0" brushRef="#br0">268 4 4064,'0'0'141,"-8"-3"444,8 3-556,0 0 0,-1 0-1,1 0 1,0 0-1,0 0 1,-1 0 0,1 0-1,0 0 1,0 0-1,0 0 1,-1 0 0,1 0-1,0 0 1,0 0-1,-1 0 1,1 0 0,0 0-1,0 1 1,0-1-1,-1 0 1,1 0 0,0 0-1,0 0 1,0 0-1,-1 0 1,1 1 0,0-1-1,0 0 1,0 0-1,0 0 1,0 1 0,-1-1-1,1 0 1,0 0-1,0 0 1,0 1 0,0-1-1,-29 178 4495,-21 113-1094,-15 6-1633,-8 44-904,58-279-678,9-40-222,1-1-1,1 1 1,-2 35 0,10-49-562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44.892"/>
    </inkml:context>
    <inkml:brush xml:id="br0">
      <inkml:brushProperty name="width" value="0.05" units="cm"/>
      <inkml:brushProperty name="height" value="0.05" units="cm"/>
    </inkml:brush>
  </inkml:definitions>
  <inkml:trace contextRef="#ctx0" brushRef="#br0">234 56 2816,'0'-3'317,"0"0"0,1-1 0,-1 1 0,1 0 1,0 0-1,0 0 0,0 0 0,0 0 0,0 1 0,0-1 1,1 0-1,0 0 0,-1 1 0,3-3 0,-2 1 486,-4 10-737,-21 103 356,-10 37 1716,-20 23-814,16-54-602,-31 159 0,61-228-550,-22 114 1630,28-151-1107,6-19 177,13-54-626,9-63 33,-13 57-174,23-94-3,-7 38-172,18-166 0,-43 126-1103,10 217 389,54 272 708,-36-151 99,-20-106 8,1 5 306,45 138-1,-58-206-331,1 2 87,-1-1 0,1 1 0,0-1 0,1 1 0,-1-1 0,1 0 0,5 6 0,-8-10-74,0 1 0,1-1 1,-1 0-1,1 1 0,-1-1 0,0 0 0,1 0 0,-1 1 0,1-1 0,-1 0 1,1 0-1,-1 0 0,1 0 0,-1 1 0,1-1 0,-1 0 0,1 0 0,-1 0 1,1 0-1,-1 0 0,1 0 0,-1 0 0,1 0 0,-1 0 0,1-1 1,-1 1-1,1 0 0,-1 0 0,1 0 0,-1-1 0,0 1 0,1 0 0,-1 0 1,1-1-1,-1 1 0,0 0 0,1-1 0,-1 1 0,0 0 0,1-1 0,-1 1 1,0-1-1,1 1 0,-1-1 0,0 1 0,0 0 0,1-2 0,2-3 76,-1-1 0,0 1-1,0-1 1,2-8 0,26-140 473,-22 112-526,22-190 199,-10-61-174,-13 167-330,-2 67-157,-2 50-215,-1 13 271,2 15 19,-4-18 317,26 236-453,-12-87 457,1 9 96,6 51 130,-8-62 381,-7-103 378,-5-119-12187,3 57 8993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4.506"/>
    </inkml:context>
    <inkml:brush xml:id="br0">
      <inkml:brushProperty name="width" value="0.05" units="cm"/>
      <inkml:brushProperty name="height" value="0.05" units="cm"/>
      <inkml:brushProperty name="color" value="#004F8B"/>
    </inkml:brush>
  </inkml:definitions>
  <inkml:trace contextRef="#ctx0" brushRef="#br0">6 52 7040,'-5'-4'3200,"33"-1"-2752,-6 2 512,4 3-608,19-5 64,2 2-256,11-6 192,-5 1-224,15 2 256,-5 1-256,0 1-2432,-4 8 1248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7.060"/>
    </inkml:context>
    <inkml:brush xml:id="br0">
      <inkml:brushProperty name="width" value="0.05" units="cm"/>
      <inkml:brushProperty name="height" value="0.05" units="cm"/>
      <inkml:brushProperty name="color" value="#004F8B"/>
    </inkml:brush>
  </inkml:definitions>
  <inkml:trace contextRef="#ctx0" brushRef="#br0">59 80 3648,'-2'0'-30,"-29"-11"2660,30 11-2416,0-1 1,0 1-1,0-1 0,0 1 0,0-1 0,0 1 0,0-1 0,0 0 0,1 0 0,-1 1 1,0-1-1,0 0 0,0 0 0,1 0 0,-1 0 0,1 0 0,-1 0 0,0 0 1,1 0-1,0 0 0,-1 0 0,0-2 0,-4-7 3009,5 9-3104,-1 1 1,1-1 0,0 1-1,-1-1 1,1 1 0,0-1-1,0 0 1,0 1 0,-1-1-1,1 0 1,0 1 0,0-1-1,0 0 1,0 1 0,0-1-1,0 1 1,0-1 0,0 0-1,1 0 1,2-4 887,-3 4-999,0 1 0,0 0 0,1 0 1,-1-1-1,0 1 0,0 0 0,1 0 0,-1-1 1,0 1-1,0 0 0,1 0 0,-1 0 0,0-1 1,0 1-1,1 0 0,-1 0 0,0 0 0,1 0 1,-1 0-1,0 0 0,1 0 0,-1 0 0,0 0 1,1-1-1,-1 1 0,0 1 0,1-1 0,-1 0 1,0 0-1,1 0 0,-1 0 0,165-5 530,-67 4-159,18-5-75,141 2 80,-213 7-436,83 4 627,-126-7-479,-5-8-3744,-7 12-1514,2 3 3130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7.434"/>
    </inkml:context>
    <inkml:brush xml:id="br0">
      <inkml:brushProperty name="width" value="0.05" units="cm"/>
      <inkml:brushProperty name="height" value="0.05" units="cm"/>
      <inkml:brushProperty name="color" value="#004F8B"/>
    </inkml:brush>
  </inkml:definitions>
  <inkml:trace contextRef="#ctx0" brushRef="#br0">43 57 4160,'-33'5'1333,"23"2"2992,20-4-2110,-3 2-1656,11-2 104,-1 0 1,1-1-1,0 0 0,-1-2 1,25-1-1,2 0-41,316-16 1771,-121-20-4919,-233 36 2258,-2 1-463,0-1 0,0 0 0,-1 0 0,1 0 0,0-1 0,-1 1 0,1-1 0,-1 0-1,5-3 1,7-8-2799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38.049"/>
    </inkml:context>
    <inkml:brush xml:id="br0">
      <inkml:brushProperty name="width" value="0.05" units="cm"/>
      <inkml:brushProperty name="height" value="0.05" units="cm"/>
      <inkml:brushProperty name="color" value="#004F8B"/>
    </inkml:brush>
  </inkml:definitions>
  <inkml:trace contextRef="#ctx0" brushRef="#br0">16 28 4224,'-9'0'2755,"6"0"-2101,7 0 1782,-12 0 2188,16 0-2843,56-6 427,201-8 240,-240 13-2397,73 0 21,-83 2-19,-1-1 0,1-1 1,23-4-1,-37 5-81,1 0 1,0-1-1,-1 1 0,1 0 0,-1 0 1,1 0-1,0 0 0,-1 0 0,3 1 1,-2 0-1344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0.272"/>
    </inkml:context>
    <inkml:brush xml:id="br0">
      <inkml:brushProperty name="width" value="0.05" units="cm"/>
      <inkml:brushProperty name="height" value="0.05" units="cm"/>
      <inkml:brushProperty name="color" value="#004F8B"/>
    </inkml:brush>
  </inkml:definitions>
  <inkml:trace contextRef="#ctx0" brushRef="#br0">63 18 3712,'11'-14'2426,"-3"10"2406,-8 10-3776,1-2-872,-1 1 1,1-1-1,-1 1 0,0 0 0,-1-1 0,1 1 0,-1-1 0,0 1 0,-3 8 1,0 3 181,-33 215 1448,8 54-471,23-147-868,6-88 20,0-24 2,0-26-508,0 0 0,0 0 0,0 0 0,0 0-1,0 0 1,0 0 0,0 0 0,0 1 0,0-1 0,0 0 0,0 0 0,0 0-1,0 0 1,0 0 0,0 0 0,0 0 0,0 0 0,0 0 0,1 1-1,-1-1 1,0 0 0,0 0 0,0 0 0,0 0 0,0 0 0,0 0 0,0 0-1,0 0 1,0 0 0,0 0 0,0 0 0,0 0 0,0 0 0,1 0 0,-1 0-1,0 1 1,0-1 0,0 0 0,0 0 0,0 0 0,0 0 0,0 0-1,0 0 1,0 0 0,1 0 0,-1 0 0,0 0 0,0 0 0,6-4-1237,4-8-1140,-6-11-1260,1 1 1195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0.836"/>
    </inkml:context>
    <inkml:brush xml:id="br0">
      <inkml:brushProperty name="width" value="0.05" units="cm"/>
      <inkml:brushProperty name="height" value="0.05" units="cm"/>
      <inkml:brushProperty name="color" value="#004F8B"/>
    </inkml:brush>
  </inkml:definitions>
  <inkml:trace contextRef="#ctx0" brushRef="#br0">430 19 5312,'-2'-10'1214,"2"10"-1143,0 0 0,0-1 0,0 1 0,0 0 1,0-1-1,0 1 0,0 0 0,0 0 0,0-1 0,0 1 0,0 0 0,0-1 0,0 1 0,0 0 0,0 0 0,-1-1 0,1 1 0,0 0 0,0 0 0,0-1 0,0 1 0,0 0 0,-1 0 0,1-1 0,0 1 1,0 0-1,0 0 0,-1 0 0,1-1 0,0 1 0,0 0 0,-1 0 0,1 0 0,0 0 0,-1 0 0,1-1 0,0 1 0,0 0 0,-1 0 0,1 0 0,0 0 0,-1 0 0,1 0 0,0 0 0,0 0 1,-1 0-1,1 0 0,0 0 0,-1 0 0,1 1 0,0-1 0,0 0 0,-1 0 0,1 0 0,0 0 0,0 0 0,-1 0 0,1 1 0,0-1 0,0 0 0,-1 0 0,1 1 0,-140 70 3121,71-34-2346,48-25-533,1 1 0,-33 25 1,42-29-215,1 0-1,0 1 1,0 1 0,1-1 0,0 2 0,-7 11-1,10-12 56,0 1 0,0-1 0,2 1 0,-1 0 0,1 0 0,-3 19 0,7-28-79,0 1-1,0-1 1,0 0 0,1 1 0,-1-1 0,1 0 0,0 1-1,-1-1 1,2 0 0,-1 0 0,0 1 0,1-1 0,-1 0-1,1 0 1,0-1 0,0 1 0,0 0 0,0-1 0,0 1-1,1-1 1,-1 0 0,1 1 0,0-1 0,0-1 0,-1 1-1,1 0 1,0-1 0,1 1 0,-1-1 0,0 0 0,5 1-1,15 1 95,0-2 0,0-1 0,0 0 0,0-2 0,35-7 0,-5 2-63,84-7-20,47-6 298,-108 16-416,-67 1-1234,-13 18-10785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1.303"/>
    </inkml:context>
    <inkml:brush xml:id="br0">
      <inkml:brushProperty name="width" value="0.05" units="cm"/>
      <inkml:brushProperty name="height" value="0.05" units="cm"/>
      <inkml:brushProperty name="color" value="#004F8B"/>
    </inkml:brush>
  </inkml:definitions>
  <inkml:trace contextRef="#ctx0" brushRef="#br0">154 29 4064,'-11'-29'9472,"12"38"-8960,-2 7-34,-1 1 0,-6 25 0,1-5 29,-42 211 837,41-219-1101,-2 9 239,-1-1 1,-27 61-1,29-84-764,19-23-7835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1.659"/>
    </inkml:context>
    <inkml:brush xml:id="br0">
      <inkml:brushProperty name="width" value="0.05" units="cm"/>
      <inkml:brushProperty name="height" value="0.05" units="cm"/>
      <inkml:brushProperty name="color" value="#004F8B"/>
    </inkml:brush>
  </inkml:definitions>
  <inkml:trace contextRef="#ctx0" brushRef="#br0">202 24 6240,'-6'-23'7685,"4"28"-7481,0 0-1,0 0 1,1 0 0,0 0-1,-1 6 1,-1 2 94,-98 344 2640,82-298-2528,10-29-207,-1 0 0,-18 34 0,25-57-270,-6 10 995,5-13-1394,7-9-3171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2.171"/>
    </inkml:context>
    <inkml:brush xml:id="br0">
      <inkml:brushProperty name="width" value="0.05" units="cm"/>
      <inkml:brushProperty name="height" value="0.05" units="cm"/>
      <inkml:brushProperty name="color" value="#004F8B"/>
    </inkml:brush>
  </inkml:definitions>
  <inkml:trace contextRef="#ctx0" brushRef="#br0">19 156 4160,'-14'-14'1333,"13"13"-940,1 0 0,-1 0 0,1-1 0,-1 1 0,1-1 0,0 1 0,-1 0 0,1-1 0,0 1 0,0-1 0,0 1 0,0 0 0,0-1 0,0 1 0,1-1 0,-1 1 0,0-1 0,1-1 0,3 0-106,-1 0 1,0 0-1,1 1 1,-1-1 0,1 1-1,0-1 1,0 1 0,0 0-1,0 1 1,6-3 0,3-1 270,19-8-1,0 2 1,1 2-1,0 0 0,1 2 1,43-3-1,-49 8-300,1 2-1,-1 0 1,1 2 0,-1 1-1,0 2 1,0 0 0,54 19-1,-70-20-71,0 0 1,1-1-1,-1 0 0,1-1 0,0-1 0,0 1 0,16-2 1,-23-1-148,-1 1 1,1-1-1,-1 0 1,1 0-1,-1 0 1,1-1-1,-1 0 1,0 0-1,0 0 1,0-1-1,0 1 1,0-1-1,-1-1 1,1 1 0,-1-1-1,0 1 1,0-1-1,6-8 1,5-3-2964,-5 4-6273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2.985"/>
    </inkml:context>
    <inkml:brush xml:id="br0">
      <inkml:brushProperty name="width" value="0.05" units="cm"/>
      <inkml:brushProperty name="height" value="0.05" units="cm"/>
      <inkml:brushProperty name="color" value="#004F8B"/>
    </inkml:brush>
  </inkml:definitions>
  <inkml:trace contextRef="#ctx0" brushRef="#br0">159 205 2560,'-10'-12'1806,"5"9"-247,5 3-1511,0 0 1,-1 0-1,1 0 1,0 0-1,0 0 1,0 0-1,0 0 1,0 0-1,0 0 1,0 0-1,0 0 1,-1 0-1,1 0 1,0 0-1,0 0 1,0 0-1,0 0 1,0 1 0,0-1-1,0 0 1,0 0-1,0 0 1,0 0-1,0 0 1,0 0-1,0 0 1,-1 0-1,1 1 1,0-1-1,0 0 1,0 0-1,0 0 1,0 0-1,0 0 1,0 0-1,0 0 1,0 1-1,0-1 1,0 0-1,0 0 1,1 0-1,2 7 5014,-3-3-4815,0-1 0,1 0 0,-1 0 0,1 1 0,0-1 0,0 0 0,0 0 0,0 0 0,0 0 0,1 0 0,-1 0 0,1-1 0,0 1 0,0 0 0,0-1 0,0 1 0,0-1 0,4 3 0,-3-3-131,1-1 0,-1 1 0,1-1 0,-1 0 1,1 0-1,-1 0 0,1 0 0,0 0 0,-1-1 0,1 0 1,0 0-1,-1 0 0,1 0 0,4-1 0,-2-1-34,-1 1-1,1-1 0,-1 0 1,0 0-1,1-1 0,-1 1 1,0-1-1,7-6 1,-5 4-63,-1-1 0,0 1 0,0-1 1,0 0-1,-1-1 0,0 0 0,0 1 1,-1-1-1,0-1 0,0 1 1,0-1-1,4-15 0,-6 15-21,-1 0 0,0 1-1,-1-1 1,1 0 0,-1 0 0,-1 0-1,-1-12 1,1 17-12,0 0 0,1 0 0,-1 0-1,0 0 1,-1-1 0,1 2 0,0-1-1,-1 0 1,0 0 0,0 0 0,0 1 0,0-1-1,0 1 1,0-1 0,0 1 0,-1 0-1,1 0 1,-1 0 0,0 0 0,0 0 0,-5-1-1,2 1-9,0 0-1,0 1 0,-1 0 0,1 0 0,0 1 0,-1 0 0,1 0 0,-1 1 1,1-1-1,0 1 0,0 1 0,-1-1 0,1 1 0,0 0 0,0 0 0,0 1 1,-6 4-1,-3 1 29,0 2 0,0 0 0,1 1 1,-26 24-1,29-24 21,1 1 0,0 0 1,0 1-1,1 0 0,1 0 1,0 1-1,-8 20 0,13-26 73,1 0 0,-1 1-1,2-1 1,-1 1 0,1-1-1,0 1 1,1 0 0,0-1-1,1 1 1,-1 0-1,2-1 1,-1 1 0,1-1-1,1 1 1,3 9 0,-3-11 0,0-1 0,0 1 0,1-1 1,0 0-1,0 0 0,0 0 1,1 0-1,0-1 0,0 0 0,0 0 1,1 0-1,-1-1 0,1 0 0,0 0 1,0 0-1,1-1 0,-1 0 0,13 5 1,-7-6-4,0 1 0,0-1 0,0-1 0,0 0 1,17-1-1,62-10 172,-53 5-204,18-2-263,40-5-2705,-76 11 623,0 0 0,32 4-1,-21 3-3082,-3 5 1808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5.462"/>
    </inkml:context>
    <inkml:brush xml:id="br0">
      <inkml:brushProperty name="width" value="0.05" units="cm"/>
      <inkml:brushProperty name="height" value="0.05" units="cm"/>
      <inkml:brushProperty name="color" value="#004F8B"/>
    </inkml:brush>
  </inkml:definitions>
  <inkml:trace contextRef="#ctx0" brushRef="#br0">401 649 3904,'-2'-4'817,"1"0"-1,1 1 1,-1-1-1,0 0 1,1-6 0,0 7-527,0-1-1,0 1 1,-1 0 0,1 0 0,-1 0 0,1 0 0,-1 0 0,0 0 0,-1 0 0,1 0-1,-2-3 1,0 1-153,-1 1 0,0 0 0,0 0-1,0 1 1,0-1 0,-1 1 0,1 0-1,-1 0 1,0 0 0,0 0 0,0 1-1,0 0 1,0 0 0,0 1 0,-1-1 0,1 1-1,-10-1 1,3 1-81,1 0-1,-1 1 1,0 1-1,1 0 1,-1 0 0,1 1-1,-19 6 1,18-4-6,1 0-1,0 1 1,0 0 0,0 1 0,1 1-1,0-1 1,0 2 0,1-1 0,-1 1-1,-8 11 1,14-15-9,1 1 1,0-1-1,-1 1 1,1 0-1,1 0 0,-1 0 1,1 1-1,0-1 1,0 0-1,-1 8 1,3-8 8,-1-1 1,1 1 0,0-1 0,0 1 0,0-1 0,1 1-1,0-1 1,0 1 0,0-1 0,0 1 0,1-1 0,0 0-1,0 0 1,3 6 0,0-3 62,1 1 0,-1-1-1,1 0 1,1-1 0,-1 0-1,1 0 1,0 0 0,14 8-1,6 2 329,34 13 0,-50-24-369,2 1 70,0-1 0,0 0 0,1-1 0,-1 0 1,1-1-1,0-1 0,0 0 0,25-1 0,-33-1-88,0 0 1,0-1 0,0 0-1,0 0 1,0-1-1,0 1 1,0-2-1,0 1 1,-1 0-1,1-1 1,-1 0-1,0 0 1,0-1 0,0 1-1,0-1 1,0 0-1,-1-1 1,0 1-1,0-1 1,0 0-1,-1 0 1,5-7-1,-2-1-1,0 1-1,-1-1 0,0 0 1,-1-1-1,-1 1 0,0-1 0,-1 0 1,0 0-1,-1-17 0,-1 2-12,-2 0 0,-2 0 0,-8-40 0,10 61-33,-1 0-1,1 0 1,-1 0-1,0 0 1,-1 1-1,0-1 1,0 1 0,-1 0-1,0 0 1,0 1-1,0-1 1,-7-5-1,7 8-16,-15-16 34,-38-26 0,27 28 83,-68-27 0,28 13 100,60 28-197,-11-7 76,-40-25 1,57 33-73,-1-1 1,1 0 0,0 0-1,1-1 1,-1 0 0,1 1-1,-1-1 1,2-1 0,-1 1-1,0-1 1,1 1 0,-4-11-1,6 14-9,1-1 1,-1 0-1,1 0 0,-1 0 0,1-1 0,0 1 0,0 0 0,0 0 0,1 0 1,-1 0-1,1 0 0,-1 0 0,1 0 0,0 0 0,0 1 0,0-1 0,1 0 1,-1 0-1,1 1 0,-1-1 0,1 1 0,0-1 0,0 1 0,0 0 0,0 0 1,1 0-1,2-3 0,3 0-8,0-1 1,0 1-1,1 0 0,0 1 1,0 0-1,0 0 1,13-3-1,-6 3-21,1 0 1,-1 2-1,1 0 0,-1 1 1,1 0-1,0 1 0,18 3 1,-22-1 2,0 1 1,0 0-1,0 0 0,-1 1 1,0 1-1,0 0 1,0 1-1,0 0 1,18 13-1,-14-7 4,0 1-1,0 0 0,-1 0 0,-1 2 0,13 16 1,-24-26 84,2 0-1,-1-1 1,8 8 0,-9-10-237,0 1 0,0 0 0,0-1-1,0 2 1,-1-1 0,1 0 0,-1 0 0,4 8 0,-1 0-764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5.908"/>
    </inkml:context>
    <inkml:brush xml:id="br0">
      <inkml:brushProperty name="width" value="0.05" units="cm"/>
      <inkml:brushProperty name="height" value="0.05" units="cm"/>
      <inkml:brushProperty name="color" value="#004F8B"/>
    </inkml:brush>
  </inkml:definitions>
  <inkml:trace contextRef="#ctx0" brushRef="#br0">7 1163 2656,'0'0'91,"0"0"1,-1 0 0,1 0-1,0 0 1,-1 0-1,1 0 1,0 0 0,0 1-1,-1-1 1,1 0-1,0 0 1,-1 0-1,1 0 1,0 1 0,0-1-1,0 0 1,-1 0-1,1 1 1,0-1-1,0 0 1,0 0 0,0 1-1,-1-1 1,1 0-1,0 0 1,0 1-1,0-1 1,0 0 0,0 1-1,10-1 1746,20-8 507,-2-3-1484,-2-1 1,0-1 0,0-1 0,30-22 0,-25 9-541,-1-1 0,-1-2 0,-2 0 0,28-41 0,280-473 1071,-367 592-2169,18-20 711,1 1 1,-9 32-1,-13 61-27,34-116 100,-14 51 175,2 1 1,3 1-1,-5 106 0,18-141 357,-3-23-496,0 0 0,0-1-1,0 1 1,1-1 0,-1 1 0,0 0-1,0-1 1,0 1 0,1-1 0,-1 1-1,0 0 1,1-1 0,-1 1 0,1-1-1,-1 1 1,0-1 0,1 0-1,-1 1 1,1-1 0,-1 1 0,1-1-1,0 0 1,-1 1 0,1-1 0,-1 0-1,1 0 1,-1 1 0,1-1 0,0 0-1,-1 0 1,1 0 0,0 0 0,0 0-1,3-1 83,0-1-1,0 0 0,-1-1 0,1 1 0,-1 0 1,1-1-1,-1 0 0,0 0 0,5-6 0,17-23 241,34-61-1,-27 41-204,85-113-11,30-49-392,-116 158 194,-4-1 0,36-103 0,-50 115 84,-7 24 61,14-35 0,-8 22-270,-12 34 4,-5 21-53,-7 18 197,-1 0 0,-2-1 1,-1 0-1,-25 41 0,-164 321 822,175-332-549,-69 167 575,82-194 80,17-41-891,0 0 0,-1 0 1,1 0-1,0 0 0,0 0 0,0 0 1,0 0-1,0 0 0,0 0 0,0 0 1,0 0-1,0 0 0,0 1 1,0-1-1,0 0 0,0 0 0,0 0 1,-1 0-1,1 0 0,0 0 0,0 0 1,0 0-1,0 0 0,0 0 0,0 0 1,0 1-1,0-1 0,0 0 0,0 0 1,0 0-1,0 0 0,0 0 0,0 0 1,0 0-1,0 0 0,0 0 0,0 1 1,1-1-1,-1 0 0,0 0 0,0 0 1,0 0-1,0 0 0,0 0 0,0 0 1,0 0-1,0 0 0,0 0 0,0 0 1,0 0-1,0 0 0,0 1 0,0-1 1,1 0-1,-1 0 0,0 0 0,6-4 380,12-12-4,-6 1-214,113-142 88,-93 115-436,2 0 0,57-53 0,-90 94 152,0 0 1,0 0-1,0 0 1,1 0-1,-1 1 1,0-1-1,0 0 1,0 0-1,1 1 1,-1-1-1,0 1 0,1-1 1,-1 1-1,1-1 1,-1 1-1,0 0 1,1 0-1,-1-1 1,1 1-1,2 1 1,-3-1 6,1 1 1,-1-1-1,0 1 0,1 0 1,-1 0-1,0 0 1,0 0-1,0 0 1,0 0-1,0 0 1,0 0-1,0 0 1,0 0-1,0 0 1,-1 0-1,1 1 1,0 1-1,3 7-23,0 0-1,-1 1 1,-1-1 0,3 16 0,-4-17 36,3 16 19,2-2 0,0 1 0,1 0 0,1-1 0,15 28 0,-22-48 19,1-1 0,0 1 0,0 0-1,0 0 1,0-1 0,0 1 0,1-1 0,-1 1-1,1-1 1,-1 0 0,1 0 0,0 0 0,0-1-1,0 1 1,0-1 0,0 1 0,3 0-1,-3-2-7,-1 1 0,1-1 0,-1 0 0,1 0-1,-1 0 1,0 0 0,1-1 0,-1 1-1,1-1 1,-1 1 0,0-1 0,1 0-1,-1 0 1,0 0 0,0 0 0,0 0 0,0-1-1,0 1 1,0-1 0,0 1 0,0-1-1,0 0 1,2-3 0,4-4 26,-1-1 0,-1-1 0,1 1 0,-2-1 0,1 0 0,5-20 0,0-2 27,5-36 1,-1-19-19,-14 76-102,0 0 1,-1 1-1,0-1 1,-1 0 0,-4-18-1,5 29 28,0 0 1,0 0-1,0 0 0,-1 0 0,1 0 0,0 0 0,-1 0 0,1 1 1,-1-1-1,1 0 0,-1 0 0,0 0 0,1 0 0,-1 1 1,0-1-1,1 0 0,-1 0 0,0 1 0,-1-1 0,2 0-4,-1 1-1,0 0 1,1 0-1,-1 0 1,0 0-1,1 0 1,-1 0-1,0 0 1,0 0-1,1 0 1,-1 0-1,0 0 1,1 1-1,-1-1 1,0 0-1,1 0 1,-1 1-1,1-1 1,-1 0-1,-1 2 0,0 0-27,-1 0-1,1 0 1,0 0-1,-1 1 1,1-1-1,0 1 1,1 0-1,-1-1 1,0 1-1,-1 4 1,0 4 22,0-1 0,0 1 0,2 0 0,-1-1-1,1 1 1,1 16 0,1-9 26,0 1-1,8 34 0,-7-44 20,1 0 0,0 0 0,0 0 0,1-1 0,0 0 0,0 1 0,1-2 0,0 1 0,10 10-1,-11-13 13,1 0 0,0-1 0,0 1 0,0-1 0,1-1 0,0 1 0,-1-1-1,1 0 1,0 0 0,1-1 0,-1 0 0,0 0 0,14 2 0,-12-3-177,1 0 0,0 0 1,0-1-1,0-1 0,0 0 0,0 0 1,0-1-1,15-4 0,-14 2-618,0 0-1,0 0 1,-1-1 0,0 0-1,0-1 1,-1 0-1,11-9 1,8-9-1420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6.122"/>
    </inkml:context>
    <inkml:brush xml:id="br0">
      <inkml:brushProperty name="width" value="0.05" units="cm"/>
      <inkml:brushProperty name="height" value="0.05" units="cm"/>
      <inkml:brushProperty name="color" value="#004F8B"/>
    </inkml:brush>
  </inkml:definitions>
  <inkml:trace contextRef="#ctx0" brushRef="#br0">561 19 3552,'3'-13'1530,"-3"8"881,-16 6-669,10-1-1399,-11 3 144,1 1 0,0 1 0,0 0 0,1 1 0,-29 16 0,9-5 149,-104 56 1502,120-62-1920,0 2 0,0 0-1,1 1 1,1 0 0,0 2 0,-21 26-1,26-28-99,2 1 0,0 0 0,1 1 1,0 0-1,1 1 0,1 0 0,1 0 0,-6 25 0,7-19 22,1 0 1,2 0-1,0-1 0,1 1 1,2 0-1,2 25 1,0-30-9,0 1 1,1-1-1,1 0 1,1-1-1,1 1 0,0-1 1,18 30-1,-22-41-109,42 59 353,-40-58-292,0-1 1,1 0-1,0 0 0,0 0 0,0-1 0,1 0 0,7 5 0,-11-9-114,0 1 0,0-1-1,0 0 1,0-1-1,0 1 1,0 0 0,0-1-1,0 1 1,5-1-1,15-2-2982,-5 2 939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6.654"/>
    </inkml:context>
    <inkml:brush xml:id="br0">
      <inkml:brushProperty name="width" value="0.05" units="cm"/>
      <inkml:brushProperty name="height" value="0.05" units="cm"/>
      <inkml:brushProperty name="color" value="#004F8B"/>
    </inkml:brush>
  </inkml:definitions>
  <inkml:trace contextRef="#ctx0" brushRef="#br0">1 61 5888,'0'-20'1898,"0"16"-543,8 13 832,0 1-1762,-2 0 0,1 1 1,-1-1-1,-1 1 0,0 1 0,0-1 1,-1 0-1,3 15 0,0 8 955,4 54-1,-10-13 381,1-72-224,2-6-1071,4-11-242,1-21-172,31-104 48,-33 119-122,1 0 1,1 1-1,0 0 1,23-32-1,-30 48 29,1 0-1,-1 0 0,0 0 1,1 0-1,0 1 0,0-1 1,0 1-1,0 0 0,0 0 1,0 0-1,0 0 0,1 0 0,-1 1 1,6-2-1,-6 2 4,1 1-1,0 0 1,0 0-1,0 0 1,0 0-1,0 1 1,-1-1 0,1 1-1,0 0 1,0 0-1,-1 0 1,1 1-1,0-1 1,3 3-1,1 1-20,0 0-1,0 0 1,0 1-1,-1 0 1,12 11-1,29 40 49,-36-41 169,-3-10-692,-8-5 106,-1-1-1,1 0 1,0 0-1,0 0 1,-1 0-1,1 0 0,0 0 1,0 0-1,-1 0 1,1-1-1,0 1 1,-1 0-1,1 0 0,0-1 1,0 1-1,-1 0 1,2-1-1,-2 1 288,0 0-1,0 0 1,0 0-1,0 0 0,0 0 1,0 0-1,1 0 1,-1 0-1,0 0 1,0 0-1,0 0 1,0 0-1,0 0 1,-1-8-5639,1 3 2891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7.029"/>
    </inkml:context>
    <inkml:brush xml:id="br0">
      <inkml:brushProperty name="width" value="0.05" units="cm"/>
      <inkml:brushProperty name="height" value="0.05" units="cm"/>
      <inkml:brushProperty name="color" value="#004F8B"/>
    </inkml:brush>
  </inkml:definitions>
  <inkml:trace contextRef="#ctx0" brushRef="#br0">3 20 8640,'0'-1'85,"-1"1"0,1 0 0,0 0 1,0-1-1,0 1 0,-1 0 0,1-1 1,0 1-1,0 0 0,0 0 0,0-1 0,0 1 1,-1 0-1,1-1 0,0 1 0,0-1 1,0 1-1,0 0 0,0-1 0,0 1 0,0 0 1,0-1-1,0 1 0,1 0 0,-1-1 1,0 1-1,0 0 0,0-1 0,0 1 0,0 0 1,1 0-1,-1-1 0,0 1 0,0 0 1,0-1-1,1 1 0,-1 0 0,0 0 0,0-1 1,1 1-1,-1 0 0,0 0 0,1 0 1,-1 0-1,1-1 0,2 0 153,0 0-1,0 0 0,0 1 1,0-1-1,0 1 1,5-1-1,6 1 545,29 3 0,66 18-61,28 3-690,-79-18-418,50 6-8255,-76-9 6253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47.374"/>
    </inkml:context>
    <inkml:brush xml:id="br0">
      <inkml:brushProperty name="width" value="0.05" units="cm"/>
      <inkml:brushProperty name="height" value="0.05" units="cm"/>
      <inkml:brushProperty name="color" value="#004F8B"/>
    </inkml:brush>
  </inkml:definitions>
  <inkml:trace contextRef="#ctx0" brushRef="#br0">153 9 4800,'12'-8'1557,"-12"8"-1536,0 0 0,0 0-1,1 0 1,-1 0 0,0 0 0,0 0 0,1-1-1,-1 1 1,0 0 0,0 0 0,1 0 0,-1 0-1,0 0 1,1 0 0,-1 0 0,0 0-1,0 0 1,1 0 0,-1 1 0,0-1 0,0 0-1,1 0 1,-1 0 0,0 0 0,0 0-1,1 0 1,-1 1 0,0-1 0,15 6 813,-1 0 0,0 2 0,0-1 0,19 15 0,-21-12-338,-1 1-1,1 0 1,-2 0-1,0 1 1,0 0-1,-1 1 1,0 0-1,-1 1 1,-1-1-1,11 30 1,-9-13 40,-1-1-1,-2 1 1,-1 1 0,2 33 0,-5-13 425,-8 87 1,4-120-853,0 1-1,-1-1 1,-1 0-1,0 0 1,-2 0-1,0 0 0,-1-1 1,-11 21-1,5-18-73,-1 1 0,-1-2-1,-1 0 1,-21 19 0,-79 64-51,56-52-584,15-12-3235,5-4 1025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2.475"/>
    </inkml:context>
    <inkml:brush xml:id="br0">
      <inkml:brushProperty name="width" value="0.05" units="cm"/>
      <inkml:brushProperty name="height" value="0.05" units="cm"/>
      <inkml:brushProperty name="color" value="#004F8B"/>
    </inkml:brush>
  </inkml:definitions>
  <inkml:trace contextRef="#ctx0" brushRef="#br0">452 1 2656,'2'9'8725,"-6"-8"-8853,-48-9 1941,31 7-1796,-1 1-1,0 0 1,0 2-1,0 0 1,1 1-1,-1 2 1,1 0-1,0 1 1,0 1-1,-22 11 1,38-15-8,1 0 1,-1 0 0,0 0 0,1 0 0,0 1-1,-7 7 1,9-10 0,1 1-1,0 0 1,-1-1-1,1 1 1,0 0 0,0 0-1,0-1 1,1 1-1,-1 0 1,0 0-1,1 0 1,-1 0-1,1 0 1,0 0-1,0 0 1,-1 0-1,1 0 1,1 0-1,-1 1 1,0-1 0,0 0-1,2 2 1,1 4 36,2 0 0,-1 0 0,1-1 0,0 0 0,1 0 0,0 0 0,0-1 0,8 7 0,-9-8-23,62 54 341,7 7-24,-69-60-311,20 19-31,25 32 0,-44-50 109,-1 1 0,1 0-1,-2 0 1,1 0 0,-1 0 0,0 1 0,-1 0 0,0 0-1,3 14 1,-6-20-35,0 0 0,0 0 0,-1 0-1,1 0 1,0 0 0,-1 0 0,0 0-1,1 0 1,-1-1 0,-1 1 0,1 0 0,0-1-1,0 1 1,-1 0 0,0-1 0,1 0-1,-1 1 1,0-1 0,0 0 0,-1 0 0,1 0-1,0 0 1,0 0 0,-1-1 0,-4 3 0,-3 2 63,0-1 1,-1 0-1,0-1 1,-23 6-1,-49 8 14,-122 12 1,203-30 13,-10 1-1029,24-4-1679,120-21-5610,-69 16 6129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3.722"/>
    </inkml:context>
    <inkml:brush xml:id="br0">
      <inkml:brushProperty name="width" value="0.05" units="cm"/>
      <inkml:brushProperty name="height" value="0.05" units="cm"/>
      <inkml:brushProperty name="color" value="#004F8B"/>
    </inkml:brush>
  </inkml:definitions>
  <inkml:trace contextRef="#ctx0" brushRef="#br0">47 801 4480,'4'-4'255,"1"-2"320,1 1 0,-1-1-1,6-9 1,-7 9 1166,-5 8-910,-7 11-331,-2 2-151,-1 1 0,2 0 0,0 0 0,2 1 0,-1 0 0,-5 21 0,12-33-246,-1 0-1,1 0 1,1 0 0,-1 0 0,0 0-1,1 0 1,0 0 0,1 0 0,0 7-1,0-10-17,0 1-1,0 0 0,0-1 0,0 1 0,0 0 1,1-1-1,-1 1 0,1-1 0,0 0 0,-1 0 0,1 0 1,0 1-1,0-2 0,1 1 0,-1 0 0,4 2 1,6 3 105,0-1 1,1-1-1,0 0 1,-1-1-1,2 0 1,-1-1 0,0-1-1,0 0 1,1 0-1,-1-2 1,1 1-1,0-2 1,-1 0 0,21-4-1,-30 4-145,0 0-1,0 0 1,0 0 0,0-1-1,0 1 1,0-1-1,0 0 1,0-1 0,-1 1-1,1 0 1,-1-1-1,0 0 1,0 0 0,0 0-1,0 0 1,0 0-1,-1-1 1,1 1 0,-1-1-1,0 0 1,3-7-1,-4 8-41,0-1 0,-1 1 0,0 0 0,0-1-1,0 1 1,0 0 0,0-1 0,0 1 0,-1 0-1,0-1 1,0 1 0,0 0 0,0 0-1,0 0 1,0 0 0,-1 0 0,0 0 0,1 0-1,-1 0 1,0 0 0,-1 1 0,1-1 0,-3-2-1,-1 0-7,1 0-1,-1 0 0,0 0 1,0 1-1,-1 0 1,1 0-1,-1 1 0,0 0 1,-14-5-1,7 5-30,0 1 1,-1 0-1,1 1 0,0 0 0,-1 1 1,1 1-1,-1 0 0,1 1 1,-28 7-1,42-9 38,0 0 0,0 0 0,-1 0 0,1 0 1,0 0-1,0 0 0,-1 0 0,1 0 0,0 1 0,0-1 1,0 0-1,-1 0 0,1 0 0,0 0 0,0 0 0,0 0 0,-1 1 1,1-1-1,0 0 0,0 0 0,0 0 0,-1 1 0,1-1 1,0 0-1,0 0 0,0 0 0,0 1 0,0-1 0,0 0 1,0 0-1,0 1 0,0-1 0,-1 0 0,1 0 0,0 1 0,0-1 1,0 0-1,0 0 0,0 1 0,1-1 0,-1 1 3,0-1 0,1 0 0,-1 1 0,1-1 0,-1 0-1,1 1 1,-1-1 0,0 0 0,1 1 0,0-1 0,-1 0 0,1 0-1,-1 0 1,1 0 0,-1 1 0,1-1 0,0 0 0,17 1 108,0-1 0,-1 0-1,1-1 1,0-1 0,26-6 0,-26 3-62,-1 0-1,1-1 1,-2-1-1,1 0 1,29-19-1,72-61-62,-60 41 228,133-88 173,-159 114-350,-6 5-19,-1-1-1,-1-1 1,38-34-1,-49 38-6,0 0 0,-2-1-1,0 0 1,0-1-1,-1-1 1,-1 1 0,-1-2-1,0 1 1,-1-1-1,6-21 1,-5 2 12,-2 0 0,1-39 0,-6 67-76,0 1 0,-1-1 0,0 1 0,-1-1-1,0 1 1,-2-12 0,2 18 40,1 0-1,0 0 0,-1 0 0,1 0 1,-1 0-1,1 0 0,-1 0 0,1 0 1,-1 0-1,0 0 0,1 0 0,-1 0 1,0 0-1,0 0 0,0 1 0,0-1 1,0 0-1,0 0 0,0 1 0,0-1 1,-1 0-1,0 1-1,0 0 0,1-1 0,-1 1 0,0 0 1,0 0-1,1 0 0,-1 0 0,0 1 0,0-1 0,1 0 0,-1 1 1,-3 0-1,-3 3-16,1 0 0,-1 0 0,0 1 0,-9 7 0,-11 11-60,1 2 0,-25 27 0,31-30 57,3-3 32,1 0 0,1 2 0,1-1 0,0 2 0,2 0 0,1 0 0,0 1 0,2 1 0,1 0 0,1 0 0,0 1 0,2 0 0,1 0 0,2 1 0,0-1 0,1 1 0,2 0 0,3 31 0,-1-34 46,2 0 0,0 0 1,12 32-1,-13-47 10,0 1 0,1-1 0,-1 0 0,2 0 0,-1-1 0,1 1-1,1-1 1,-1 0 0,1 0 0,0-1 0,1 0 0,8 7 0,-11-11 6,1 1 1,-1-1-1,1 0 0,0 0 0,0-1 1,-1 0-1,1 1 0,0-2 1,0 1-1,1 0 0,-1-1 0,0 0 1,0 0-1,0-1 0,0 0 1,0 1-1,0-1 0,9-4 0,-1 1 22,-1-1 0,0-1 0,0 0 0,0-1 0,-1 0 0,13-10 0,13-16-16,-1-2 0,49-61 0,-73 81-70,-12 15 3,19-18-216,-19 18 207,0-1 0,1 1 0,-1 0 0,1-1 0,-1 1 0,0 0 0,1 0 1,-1 0-1,1 0 0,-1-1 0,1 1 0,-1 0 0,0 0 0,1 0 0,-1 0 0,1 0 0,-1 0 0,1 0 0,-1 0 0,1 0 0,-1 0 1,1 0-1,-1 0 0,1 1 0,-1-1 0,0 0 0,1 0 0,-1 0 0,1 1 0,-1-1 0,0 0 0,1 0 0,-1 1 0,1-1 0,-1 0 1,0 1-1,0-1 0,1 1 0,-1-1 0,0 0 0,0 1 0,1-1 0,-1 1 0,0-1 0,0 0 0,0 1 0,0-1 0,1 1 0,-1-1 1,0 2-1,1 5 6,-1-1 0,1 1 0,-1 0 0,0 0-1,-1 0 1,0 0 0,0 0 0,-2 7 0,0 2 5,1-2 11,-28 137 116,26-136-32,1 0 1,1 1 0,-1 15-1,4-23 357,3-8-237,5-11-69,-7 9-75,11-16 17,0-1 0,17-36 0,-22 38-126,2 1-1,-1 0 1,2 0 0,16-19-1,-26 34 22,0-1 0,0 1 0,1 0 0,-1 0 0,0 0 0,0 0 0,1 0-1,-1 0 1,1 0 0,-1 0 0,1 1 0,-1-1 0,1 1 0,0-1 0,-1 1 0,1-1 0,0 1 0,-1 0-1,1 0 1,0 0 0,2 0 0,-2 1 4,0-1-1,0 1 0,1 0 1,-1 0-1,0 0 0,0 1 1,0-1-1,0 0 1,0 1-1,0-1 0,-1 1 1,1 0-1,0 0 1,1 2-1,5 7 29,-2 0-1,1 1 1,-2-1-1,0 1 1,5 16 0,-3-10 4,13 26-1,-17-38-431,3 5 790,1 1 0,0-1 0,10 12 0,-14-20-492,0 0 1,0-1-1,-1 1 0,2-1 1,-1 0-1,6 4 0,-7-5-344,0 0-1,0-1 1,0 1 0,0 0-1,0-1 1,0 0-1,0 1 1,0-1 0,0 0-1,1 0 1,-1 0 0,4-1-1,4 1-2705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5.225"/>
    </inkml:context>
    <inkml:brush xml:id="br0">
      <inkml:brushProperty name="width" value="0.05" units="cm"/>
      <inkml:brushProperty name="height" value="0.05" units="cm"/>
      <inkml:brushProperty name="color" value="#004F8B"/>
    </inkml:brush>
  </inkml:definitions>
  <inkml:trace contextRef="#ctx0" brushRef="#br0">558 50 2912,'5'-3'806,"-5"3"-755,1 0 0,-1 0 0,0-1-1,0 1 1,0 0 0,0 0-1,0 0 1,0 0 0,0 0-1,1 0 1,-1 0 0,0 0-1,0 0 1,0 0 0,0 0 0,0 0-1,0 0 1,1 0 0,-1 0-1,0 0 1,0 0 0,0 0-1,0 0 1,0 0 0,0 0-1,1 0 1,-1 0 0,0 1 0,0-1-1,0 0 1,0 0 0,0 0-1,0 0 1,0 0 0,0 0-1,1 0 1,-1 0 0,0 0-1,0 1 1,0-1 0,0 0 0,0 0-1,0 0 1,0 0 0,0 0-1,0 0 1,0 1 0,0-1-1,0 0 1,0 0 0,0 0-1,0 0 1,3-3 1228,3-5 1402,-6 7-2615,0 1-1,0 0 0,0-1 0,0 1 0,0 0 0,0-1 0,0 1 0,0 0 0,0-1 0,0 1 1,0 0-1,0 0 0,0-1 0,0 1 0,0 0 0,0-1 0,-1 1 0,1 0 0,0 0 0,0-1 0,0 1 1,-1 0-1,1-1 0,0 1 0,0 0 0,0 0 0,-1 0 0,1-1 0,0 1 0,-1 0 0,1 0 1,0 0-1,0 0 0,-1 0 0,1-1 0,-7 0 234,6 1-242,0 0-1,1-1 0,-1 1 1,1 0-1,-1 0 0,0 0 1,1 0-1,-1-1 0,1 1 1,-1 0-1,1-1 1,-1 1-1,1 0 0,-1-1 1,1 1-1,-1-1 0,1 1 1,0-1-1,-1 1 0,0-1 1,-4 0 71,5 1-127,0 0 0,0 0 0,0 0 0,1 1 1451,-2-6-812,-5 0-470,5 4-149,0 0 0,-1 0 0,1 0 0,-1 1 0,1-1 0,-1 0 0,1 0 0,-1 1 0,1-1 0,-1 1 0,1 0 0,-1-1 0,0 1 0,1 0 0,-3 0 0,-12 0 10,1 2-1,-1 0 1,1 1 0,-17 5-1,-58 22-44,52-16-4,0 2 0,-44 26 0,68-34 11,1 1 0,0 1-1,0 0 1,1 0 0,0 1-1,1 1 1,-18 24 0,21-25 36,1 0 0,1 1 0,0-1 0,1 1 0,0 1 0,0-1 0,1 1 0,1 0 1,0 0-1,-1 17 0,3-18 42,1-1-1,0 1 1,1 0 0,0 0 0,3 12 0,-2-17-2,0 1 0,1-1 0,0 0-1,0 1 1,0-1 0,1 0 0,0-1 0,9 11 0,-5-8 22,0 0 0,1-1 0,0 0 0,0 0 0,1-1 0,0 0-1,0-1 1,1 0 0,0-1 0,0 0 0,0-1 0,18 5 0,-15-6 15,1 0 1,0-1-1,0 0 0,-1-2 1,1 1-1,0-2 0,0 0 1,0-1-1,27-7 0,-20 2 13,1-2 1,-2 0-1,1-2 0,-2 0 0,1-1 0,-1-2 0,-1 0 0,21-19 0,4-6 61,-2-2-1,69-88 1,-105 121-155,-1 0 0,0-1 0,0 1 0,-1-1 0,0 0 0,-1 0 0,0-1 0,0 1 0,-1 0 0,0-1 0,-1 0 0,0-14 0,-1 18-25,0 0 0,-1-1 0,0 1 0,0 0 0,0 1 0,-1-1 0,0 0 0,0 0 0,0 1 0,-1-1 0,0 1 0,0 0 0,-1-1 0,1 1 0,-1 1 0,0-1 0,0 1 0,0-1 0,-1 1 0,-9-6 0,8 6-21,-1 0-1,0 1 0,0 0 0,0 0 0,0 1 1,-1 0-1,1 0 0,-1 0 0,1 1 1,-1 1-1,1-1 0,-1 1 0,-10 1 0,-5 2-36,-1 1 0,1 1-1,-25 8 1,-16 10-221,23-6-2914,19-6 1155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5.595"/>
    </inkml:context>
    <inkml:brush xml:id="br0">
      <inkml:brushProperty name="width" value="0.05" units="cm"/>
      <inkml:brushProperty name="height" value="0.05" units="cm"/>
      <inkml:brushProperty name="color" value="#004F8B"/>
    </inkml:brush>
  </inkml:definitions>
  <inkml:trace contextRef="#ctx0" brushRef="#br0">121 7 5216,'-13'-6'1696,"13"7"-1619,-1-1 0,1 1 1,-1 0-1,1 0 0,0 0 0,-1 0 1,1 0-1,0 0 0,0 0 0,0 0 1,0 0-1,0 2 0,0-3-15,-11 143 2644,5-34-1492,-12 46 209,-3 40 24,7-45-509,-18 290 699,31-272-994,1-102-176,0-56-360,-1-8-54,1 0 1,0 0-1,0 1 0,0-1 1,0 0-1,0 0 0,0 0 0,1 0 1,-1 0-1,1 0 0,0 0 1,-1 0-1,1 0 0,0 0 0,1 2 1,-1-4-88,-1 1-1,1-1 1,-1 0 0,1 1 0,0-1-1,-1 0 1,1 0 0,0 0 0,-1 0 0,1 0-1,-1 0 1,1 1 0,0-2 0,-1 1 0,1 0-1,0 0 1,-1 0 0,1 0 0,0 0-1,-1 0 1,1-1 0,0 1 0,-1 0 0,1 0-1,-1-1 1,1 1 0,-1-1 0,1 1 0,-1 0-1,1-1 1,-1 1 0,1-1 0,-1 1-1,1-1 1,2-2-378,0 0 0,-1 0 0,1 0 0,0 0 0,2-4 1,6-24-4357,4 2 1440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7.971"/>
    </inkml:context>
    <inkml:brush xml:id="br0">
      <inkml:brushProperty name="width" value="0.05" units="cm"/>
      <inkml:brushProperty name="height" value="0.05" units="cm"/>
      <inkml:brushProperty name="color" value="#004F8B"/>
    </inkml:brush>
  </inkml:definitions>
  <inkml:trace contextRef="#ctx0" brushRef="#br0">27 82 3552,'-19'0'2048,"17"0"-640,2 0-1354,0 0 0,0 0 0,0 0 0,0 0 0,0-1-1,0 1 1,0 0 0,0 0 0,0 0 0,0 0 0,0 0 0,0 0 0,0 0 0,0 0 0,0-1 0,0 1 0,0 0 0,0 0 0,0 0 0,0 0-1,0 0 1,0 0 0,0 0 0,0 0 0,0-1 0,0 1 0,0 0 0,0 0 0,0 0 0,0 0 0,0 0 0,0 0 0,0 0 0,0 0 0,0 0-1,0-1 1,0 1 0,0 0 0,0 0 0,-1 0 0,1 0 0,0 0 0,0 0 0,0 0 0,0 0 0,0 0 0,0 0 0,0 0 0,0 0 0,0 0-1,-1 0 1,1 0 0,0 0 0,0 0 0,0 0 0,0 0 0,0 0 0,0 0 0,0 0 0,-1 0 0,1 0 0,-2-2 1281,5 4 706,6-2 76,108-4 952,-30-1-2432,298-29 756,-260 19-1122,-3 1 12,-119 13-279,-2 1-4,0-1 0,0 1 0,-1 0 0,1 0 0,0 0 0,0 0 0,-1-1 0,1 1 0,0 0 0,0 1 1,-1-1-1,1 0 0,0 0 0,0 0 0,-1 0 0,1 0 0,0 1 0,-1-1 0,1 0 0,0 1 0,0-1-73,-1 0 0,0 0 0,1 0 0,-1 0 0,0 0 0,1 0 0,-1 0 0,0 0 0,1 0 0,-1 0 0,0 0 0,1 0 0,-1-1 0,0 1 0,0 0 0,1 0 0,-1 0 0,0 0 0,1-1-1,-1 1 1,0 0 0,0 0 0,0-1 0,1 1 0,-1-2-1606,-4 3-485,-3 0-774,1-1 986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8.329"/>
    </inkml:context>
    <inkml:brush xml:id="br0">
      <inkml:brushProperty name="width" value="0.05" units="cm"/>
      <inkml:brushProperty name="height" value="0.05" units="cm"/>
      <inkml:brushProperty name="color" value="#004F8B"/>
    </inkml:brush>
  </inkml:definitions>
  <inkml:trace contextRef="#ctx0" brushRef="#br0">99 48 4480,'-40'-5'1445,"27"6"-885,7 0-327,-18 6 651,9-5 4298,188-6 1236,83-18-3535,201-6-1875,-409 28-1830,-28 0-7860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6.251"/>
    </inkml:context>
    <inkml:brush xml:id="br0">
      <inkml:brushProperty name="width" value="0.05" units="cm"/>
      <inkml:brushProperty name="height" value="0.05" units="cm"/>
      <inkml:brushProperty name="color" value="#004F8B"/>
    </inkml:brush>
  </inkml:definitions>
  <inkml:trace contextRef="#ctx0" brushRef="#br0">55 85 5728,'-50'-17'2592,"45"17"-2240,15 0 704,4 5-640,22-5 608,4 0-576,28-8 96,4 3-288,36-10 96,0-1-192,8 1 224,-8 1-256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9.328"/>
    </inkml:context>
    <inkml:brush xml:id="br0">
      <inkml:brushProperty name="width" value="0.05" units="cm"/>
      <inkml:brushProperty name="height" value="0.05" units="cm"/>
      <inkml:brushProperty name="color" value="#004F8B"/>
    </inkml:brush>
  </inkml:definitions>
  <inkml:trace contextRef="#ctx0" brushRef="#br0">243 124 4896,'-5'-2'594,"1"1"0,-1-1 0,1 1 1,-1 1-1,-6-2 0,11 2-473,-1 0-1,1 0 1,-1 0 0,0 0 0,1 0 0,-1 0-1,1 0 1,-1 1 0,0-1 0,1 0 0,-1 0-1,1 0 1,-1 0 0,1 1 0,-1-1 0,0 0-1,1 1 1,-1-1 0,1 0 0,0 1 0,-1-1-1,1 1 1,-1-1 0,1 1 0,0-1 0,-1 1-1,1-1 1,0 1 0,-1-1 0,1 1 0,0-1-1,0 1 1,0-1 0,-1 1 0,1 0 0,0-1-1,0 1 1,0-1 0,0 1 0,0 0 0,0-1-1,0 1 1,0-1 0,0 1 0,0 0 0,1-1-1,-1 1 1,0-1 0,1 1 0,1 5 45,0 0 1,0 0-1,1-1 1,0 1-1,0-1 1,1 0-1,-1 0 1,1 0-1,0-1 1,1 1-1,-1-1 1,1 0-1,-1 0 1,1 0-1,1-1 1,-1 0-1,0 0 1,1 0-1,9 3 1,-7-3-67,0 0 0,0-1 1,0 0-1,1 0 1,-1-1-1,1 0 1,0 0-1,-1-1 1,1 0-1,0-1 0,-1 0 1,1 0-1,13-4 1,-14 2-8,0-1 0,0 0 0,0 0 0,0 0 0,0-1 0,-1-1 0,0 1 0,0-1 0,8-9 0,-11 10-24,0 1-1,0-1 1,-1 0-1,1 0 1,-1-1-1,0 1 0,-1-1 1,0 1-1,1-1 1,-2 0-1,1 0 1,-1 0-1,0 0 1,1-11-1,-2 14-88,0 0 0,-1 0 0,1 0 0,-1 0 0,0 0 0,0 0 0,0 0 0,0 0 0,0 1 0,-1-1 0,1 0 0,-1 1-1,1-1 1,-1 1 0,0 0 0,0-1 0,0 1 0,-1 0 0,1 0 0,0 0 0,-1 1 0,1-1 0,-1 0 0,0 1 0,-4-2 0,-3-1-43,0 0 1,0 1 0,0 1-1,-1-1 1,-18 0-1,10 1 55,1 2 1,-1 0-1,1 1 1,-1 1-1,0 1 0,-33 9 1,34-7 44,-1 1 0,1 0 0,1 1 0,0 1 0,-23 14 0,30-16 27,1 0-1,1 1 0,-1 0 0,1 0 0,0 1 0,1 0 0,0 1 1,0-1-1,1 1 0,-10 18 0,12-18 9,0 1 1,0 0-1,1 0 1,0 0-1,0 0 1,2 1-1,-1-1 0,1 1 1,1 11-1,0-15-35,1 0-1,0 0 0,0 0 1,0-1-1,1 1 1,0-1-1,1 1 0,-1-1 1,1 0-1,0 0 1,1 0-1,0 0 0,0 0 1,0-1-1,7 7 1,-1-3 44,0 0 0,1-1 0,0-1 0,1 0 0,0-1 0,0 0 0,25 9 0,-6-5 69,0-2 0,40 6 0,-50-11-173,-1-1 0,1-1-1,0 0 1,0-2-1,28-4 1,-34 2-1056,-1 0 1,20-8-1,-14 6-617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0:59.718"/>
    </inkml:context>
    <inkml:brush xml:id="br0">
      <inkml:brushProperty name="width" value="0.05" units="cm"/>
      <inkml:brushProperty name="height" value="0.05" units="cm"/>
      <inkml:brushProperty name="color" value="#004F8B"/>
    </inkml:brush>
  </inkml:definitions>
  <inkml:trace contextRef="#ctx0" brushRef="#br0">3 68 8128,'-3'0'3506,"7"1"-2393,10-2 625,6-1-106,27-1 1,3 0-653,435-39 1623,-429 35-2587,73-3-763,-123 10 333,-2 0-9,0 0-1,1 0 1,-1 0 0,0 1-1,6 1 1,-9-2 272,0 0 1,-1 1-1,1-1 0,0 0 0,-1 0 0,1 1 0,-1-1 1,1 1-1,0-1 0,-1 1 0,1-1 0,-1 1 1,1-1-1,-1 1 0,0-1 0,1 1 0,-1-1 1,0 1-1,1 0 0,-1-1 0,0 1 0,1 0 0,-1-1 1,0 1-1,0 0 0,0-1 0,0 1 0,0 0 1,0-1-1,0 1 0,0 0 0,0 0 0,0-1 1,0 1-1,0 0 0,-1-1 0,1 1 0,0 0 0,-1 0 1,-7 20-5104,-1 7 1676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00.264"/>
    </inkml:context>
    <inkml:brush xml:id="br0">
      <inkml:brushProperty name="width" value="0.05" units="cm"/>
      <inkml:brushProperty name="height" value="0.05" units="cm"/>
      <inkml:brushProperty name="color" value="#004F8B"/>
    </inkml:brush>
  </inkml:definitions>
  <inkml:trace contextRef="#ctx0" brushRef="#br0">1 13 5888,'0'-13'7034,"4"18"-4159,-1 7-2388,0 0 0,-1 0 0,0 0 0,-1 0 0,0 0 1,-1 17-1,-1-17-196,-5 129 1135,1-83-803,5 86 0,1-84 588,0-57-651,3-9-156,6-22 125,6-20-389,1 1 0,3 1-1,35-59 1,-41 82-145,1 1 0,1 0-1,0 1 1,2 1 0,1 0 0,0 2-1,1 0 1,27-18 0,-38 30 28,1 0-1,0 1 1,1 0-1,-1 1 1,1 0 0,0 1-1,0 0 1,0 0-1,16-1 1,-11 3 45,-1 1-1,1 1 1,0 0-1,0 1 1,-1 0-1,17 6 1,43 16-2223,-69-23-778,2-1 879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1.240"/>
    </inkml:context>
    <inkml:brush xml:id="br0">
      <inkml:brushProperty name="width" value="0.05" units="cm"/>
      <inkml:brushProperty name="height" value="0.05" units="cm"/>
      <inkml:brushProperty name="color" value="#004F8B"/>
    </inkml:brush>
  </inkml:definitions>
  <inkml:trace contextRef="#ctx0" brushRef="#br0">132 241 3328,'-4'-14'807,"3"10"-354,-1-1 0,1 1 0,0-1 0,1 1 1,-1 0-1,1-1 0,0 1 0,0-7 0,0 8-114,1 1 0,-1 0 0,0 0 0,0 0 0,0-1 0,0 1 0,-1 0 0,0-4-1,1 6-302,0 0-1,0-1 0,0 1 0,0 0 0,0 0 0,0-1 1,0 1-1,-1 0 0,1 0 0,0 0 0,0-1 0,0 1 0,0 0 1,0 0-1,0 0 0,-1-1 0,1 1 0,0 0 0,0 0 1,0 0-1,-1 0 0,1 0 0,0-1 0,0 1 0,0 0 1,-1 0-1,1 0 0,0 0 0,0 0 0,-1 0 0,1 0 0,-1 0-6,0 1-1,1-1 0,-1 1 0,0-1 0,1 1 0,-1 0 0,1-1 0,-1 1 0,0-1 0,1 1 0,0 0 0,-1 0 0,1-1 0,-1 1 0,1 1 0,-6 12 199,1 1 1,1-1-1,1 1 1,0 0-1,-1 22 1,1-12-89,-26 161 1063,-5 40-68,19-2-409,18-83 2150,-4-191-1917,0 18-864,1-1 0,2 1-1,7-43 1,-7 65-75,107-454 511,-97 423-573,2 0-1,2 1 1,2 1-1,1 1 1,28-41-1,-40 70 10,-1 0 0,1 1 1,0 0-1,1 1 0,0 0 0,0 0 1,1 0-1,0 1 0,0 0 0,11-4 1,-13 7 31,0 0 0,1 0 1,0 1-1,0 0 0,-1 1 1,1 0-1,0 0 0,0 0 1,0 1-1,0 1 0,0-1 1,0 1-1,16 4 0,-18-3-7,-1 0-1,1 0 1,0 0-1,0 1 1,-1 0-1,0 0 1,1 1-1,-1-1 1,-1 1-1,1 0 1,0 1-1,-1-1 1,0 1-1,0 0 0,0 0 1,-1 0-1,0 0 1,0 0-1,0 1 1,0 0-1,-1-1 1,0 1-1,0 0 1,-1 0-1,0 0 1,0 1-1,1 10 1,-2 1 88,0 0 0,-2 0 0,0 0 1,-1 0-1,0 0 0,-7 19 0,5-23 17,0 0-1,-1-1 0,0 1 0,0-1 1,-2-1-1,-17 24 0,17-28-35,0 0-1,-1-1 1,0 1 0,0-2-1,0 0 1,-1 0 0,0 0-1,0-1 1,-21 6 0,8-4 0,0-2 0,0 0 0,-42 2 0,58-7-48,0 1 0,0 0 0,1 1 0,-1-1 0,0 1 0,0 1-1,-6 2 1,10-3-364,-1 0 0,1 0-1,-1 1 1,1-1 0,0 1 0,0-1-1,0 1 1,0 0 0,0 0-1,1 1 1,-1-1 0,1 0-1,-3 6 1,5-8 93,-1 0 0,1 0 0,-1 1 0,1-1-1,0 0 1,0 0 0,-1 0 0,1 1 0,0-1 0,0 0-1,0 0 1,0 1 0,1-1 0,-1 0 0,0 0 0,0 0 0,1 1-1,-1-1 1,1 0 0,-1 0 0,1 0 0,-1 0 0,1 0-1,0 0 1,0 0 0,1 2 0,11 13-2370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4.845"/>
    </inkml:context>
    <inkml:brush xml:id="br0">
      <inkml:brushProperty name="width" value="0.05" units="cm"/>
      <inkml:brushProperty name="height" value="0.05" units="cm"/>
      <inkml:brushProperty name="color" value="#004F8B"/>
    </inkml:brush>
  </inkml:definitions>
  <inkml:trace contextRef="#ctx0" brushRef="#br0">248 790 4576,'-2'-1'554,"-2"0"0,1 0 0,0 0 1,0 0-1,0 0 0,0 1 0,0 0 0,-1-1 1,1 1-1,-6 1 0,-20 6 704,17-3-955,0 1 0,0 0-1,0 0 1,1 1-1,0 1 1,0 0 0,1 1-1,-15 13 1,19-16-179,0 1 0,0 0-1,1 0 1,0 0 0,1 1 0,-1 0 0,1 0 0,0 0-1,1 0 1,0 1 0,0-1 0,1 1 0,0 0 0,-3 14-1,5-17-40,0 0 0,1 0 0,-1 1 0,1-1 0,0 0 0,0 0 0,1 0 0,-1 0 0,1 0 0,0 0 0,1 0 0,-1 0 0,1-1 0,0 1 0,0-1 0,0 0 0,0 0 0,1 0 0,0 0-1,0-1 1,0 1 0,5 2 0,-4-3-13,0 1 0,0-2 0,0 1 0,1 0 0,-1-1 0,1 0 0,0 0 0,-1-1 0,1 1 0,0-1 0,0-1 0,0 1 0,0-1-1,0 0 1,0 0 0,0-1 0,0 0 0,0 0 0,7-2 0,-4-1-11,-1 1 0,0-2 0,0 1 0,0-1 0,-1 0 0,1-1 0,-1 1 0,0-2 0,-1 1 0,0-1 0,11-13 0,-11 10-43,1-1-1,-1 1 1,-1-1-1,0 0 1,0 0-1,-1-1 1,-1 1-1,4-18 1,-6 24-27,0 0-1,-1-1 1,0 1 0,0 0-1,0 0 1,0-1 0,-1 1-1,0 0 1,0 0 0,-1 0-1,1 0 1,-4-8-1,3 9 0,-1 1-1,1-1 1,-1 0-1,0 0 1,0 1-1,0 0 1,-1 0-1,1 0 0,-1 0 1,1 0-1,-1 1 1,0-1-1,0 1 1,-7-3-1,3 1-66,-1 1 0,0 0-1,1 0 1,-1 1 0,0 0 0,-10-1-1,34 13 22,-4-6 95,0-1-1,0 0 1,0-1 0,0 0 0,1-1 0,-1 0 0,1-1 0,-1 0-1,1-1 1,12-2 0,-16 1-16,1 1 1,-1-1-1,0 0 0,0-1 1,0 0-1,-1-1 0,1 1 1,-1-1-1,1-1 0,-1 1 1,0-1-1,-1-1 0,8-6 1,52-58 194,103-139 0,-94 110-206,-1 8-11,27-35 189,-89 106-192,0 0 0,0 0 0,10-31 0,-21 51-2,-1 0 1,0-1-1,0 1 1,0 0-1,0 0 1,0 0-1,0 0 1,0-1-1,0 1 1,0 0-1,1 0 1,-1 0-1,0 0 1,0-1-1,0 1 1,0 0-1,0 0 1,0 0-1,0-1 0,0 1 1,0 0-1,0 0 1,0 0-1,0 0 1,-1-1-1,1 1 1,0 0-1,0 0 1,0 0-1,0 0 1,0-1-1,0 1 1,0 0-1,0 0 1,-1 0-1,1 0 0,0 0 1,0-1-1,0 1 1,0 0-1,-1 0 1,-8 2-204,-9 6-11,-7 10 148,1 1 1,1 1-1,-20 23 1,41-42 63,-13 16-9,0 0 0,1 1-1,0 1 1,2 0 0,-17 34-1,6-1 60,-17 59-1,-1 27-58,32-103 32,3 0-1,-4 37 1,10-63 7,0 0 0,0 0 1,0 0-1,1-1 0,0 1 1,1 0-1,0-1 0,0 1 1,1-1-1,0 0 0,7 13 1,-7-16 19,0-1 1,0 1 0,1-1 0,0 0 0,-1 0 0,1 0 0,0 0 0,1-1-1,-1 0 1,1 1 0,0-2 0,-1 1 0,1-1 0,0 1 0,1-1 0,-1-1-1,0 1 1,0-1 0,8 1 0,2 0 33,-1-1 0,1-1 0,0 0 0,0-2-1,21-3 1,-11 0 34,-1-2-1,32-12 1,-43 13-80,-1 0-1,0 0 1,0-1 0,-1 0 0,0-1-1,17-16 1,-25 21-25,-1 0-1,0 0 1,1 0 0,-1 0-1,0-1 1,-1 1 0,1 0-1,-1-1 1,1 0-1,-1 1 1,1-8 0,-1 4-10,0 0 0,-1-1 1,0 1-1,-1-15 0,1 21-10,0 0-1,0 0 1,0 0-1,-1 0 1,1 0-1,0-1 1,-1 1 0,1 0-1,0 0 1,-1 0-1,1 0 1,-1 0-1,0 0 1,1 0-1,-1 0 1,0 1 0,0-1-1,1 0 1,-1 0-1,0 0 1,0 1-1,0-1 1,0 1 0,0-1-1,0 0 1,0 1-1,0 0 1,0-1-1,0 1 1,-1 0-1,1-1 1,0 1 0,0 0-1,0 0 1,0 0-1,0 0 1,-1 0-1,-1 0 1,-1 1-20,0 0-1,0 0 1,-1 0 0,1 1 0,0-1-1,0 1 1,0 0 0,1 0 0,-5 3-1,0 1-10,1-1 0,0 1-1,0 0 1,1 1 0,0-1 0,0 1-1,-5 8 1,10-12 53,-1-1 0,1 0 0,0 1 0,0-1 0,0 1 0,0-1 1,0 1-1,0-1 0,1 1 0,-1 0 0,1-1 0,0 1 0,0 0 0,0-1 0,0 1 0,0 0 0,1-1 0,-1 1 0,1-1 0,0 1 1,-1 0-1,1-1 0,0 1 0,1-1 0,-1 0 0,0 1 0,1-1 0,2 3 0,0 0 29,0-1 0,0 0 0,0 0 0,0-1 1,1 1-1,-1-1 0,1 0 0,0 0 0,0 0 0,0-1 0,0 1 0,1-2 0,-1 1 0,1 0 1,-1-1-1,1 0 0,-1 0 0,7 0 0,-4-2 14,0 1 0,0-1-1,0 0 1,0-1 0,0 1 0,0-2 0,0 1-1,-1-1 1,1 0 0,-1-1 0,0 0 0,7-5-1,7-4-33,24-13-1,-38 23-37,-1 0-1,1 0 1,0 1-1,0 0 1,0 0-1,1 0 1,13-1-1,-20 4 18,0-1 1,-1 0-1,1 0 0,-1 0 1,1 0-1,-1 0 0,1 0 1,-1 1-1,1-1 0,-1 0 1,1 0-1,-1 1 0,1-1 1,-1 0-1,1 1 0,-1-1 1,0 1-1,1-1 0,-1 0 1,1 1-1,-1-1 0,0 1 1,0-1-1,1 1 0,-1-1 1,0 1-1,0-1 0,1 1 1,-1-1-1,0 1 0,0 0 1,0-1-1,0 1 0,0-1 1,0 1-1,0-1 0,0 1 1,0-1-1,0 1 0,0 0 1,-1 0-1,-5 25-63,5-26 65,-2 14 84,-5 23 0,3-9 109,4-25-207,1-2 59,-1 0 0,1 0 1,0 0-1,0 0 1,0 0-1,-1 0 1,1 0-1,0 0 0,0 0 1,1 0-1,-1 3 1,5-4 320,7-8-194,8-8-105,1 2 0,1 0 0,1 0 0,36-14 0,-35 18-78,-18 7-36,0 0 0,1 0-1,-1 1 1,1 0-1,0 0 1,-1 0 0,1 1-1,0 0 1,0 0-1,0 1 1,8 0 0,-14 1 46,-1-1 0,1 0 0,0 1 0,-1-1 0,1 1 0,0-1 1,-1 1-1,1-1 0,-1 1 0,1-1 0,-1 1 0,1-1 0,-1 1 1,1 0-1,-1-1 0,0 1 0,1 0 0,-1 1 0,7 17-5,-3-7-63,2 3 77,-3-6 33,1-1 0,0 1 0,6 8 0,-7-14-13,-1 0 0,1 0-1,-1 0 1,1 0 0,0-1-1,0 1 1,0-1 0,0 0-1,1 0 1,-1 0 0,4 1-1,0 0-3,-1-2-1,1 1 0,0-1 1,0 0-1,-1 0 0,1-1 1,0 0-1,0 0 1,0 0-1,0-1 0,10-2 1,-6 1 54,-5 1-64,1-1 0,0 1-1,-1-1 1,1-1 0,-1 1-1,7-4 1,-13 5-22,1 0-9,3 3-29,-3-2 241,19 0-144,-8-8-75,-11 7 28,-1 2-18,0 0-52,3-7 120,-3 6-48,0 0-1,0 0 0,0-1 0,0 1 1,0 0-1,0 0 0,0 0 0,0 0 1,0-1-1,0 1 0,0 0 0,0 0 1,0 0-1,0 0 0,0-1 0,0 1 1,0 0-1,0 0 0,0 0 0,0 0 1,0-1-1,0 1 0,0 0 1,0 0-1,0 0 0,0 0 0,0-1 1,0 1-1,-1 0 0,1 0 0,0 0 1,0 0-1,0 0 0,0 0 0,0-1 1,0 1-1,-1 0 0,1 0 0,0 0 1,0 0-1,0-1 47,3-8-29,-3 7-5,1 0 0,0 0 0,0 1 0,0-1 0,0 0 0,1 0 0,-1 1 0,0-1 0,1 0 0,2-1 0,6-9 44,-6 6-34,5-8-30,0 0 1,11-24-1,14-55 117,34-152 1,-14 44-146,-8 33-26,-42 138-20,1-6 94,-4 36-29,-1-1-1,0 1 0,0 0 1,0-1-1,0 1 0,0 0 1,0 0-1,0-1 0,1 1 1,-1 0-1,0 0 1,0-1-1,0 1 0,0 0 1,0-1-1,0 1 0,-1 0 1,1 0-1,0-1 0,0 1 1,0 0-1,0-1 0,0 1 1,0 0-1,0 0 0,0-1 1,-1 1-1,1 0 1,0 0-1,0-1 0,-9 3-347,-8 9 5,7-1 331,0 0 0,0 0 1,1 1-1,1 1 0,0-1 0,1 1 0,0 1 1,0-1-1,2 1 0,-7 18 0,2 6 18,0 0-1,-6 60 1,-14 170 56,30-265-48,-4 29 41,1 0 0,1-1 1,2 36-1,1-39 7,-1-23 1,0 0-1,0 1 1,0-1-1,0 0 0,1 0 1,-1 1-1,1-1 1,1 0-1,-1 0 0,0 0 1,3 4-1,-4-8-30,1 1 0,-1-1 0,0 0 0,1 1 0,-1-1 0,1 0 0,-1 0 0,1 0 0,-1 1 0,1-1 0,-1 0 0,1 0 0,-1 0 0,1 0 0,-1 0 0,1 0 0,-1 0 0,1 0 0,-1 0 0,1 0 0,-1 0 0,1 0 0,-1-1 0,0 1 0,1 0 0,-1 0 0,1-1 0,15-6 132,-15 7-148,19-13 60,0 0 0,0-2 0,23-21 0,26-20 80,-61 50-156,15-10-245,-23 16 253,0 0-1,1 0 1,-1 0-1,0-1 1,1 1 0,-1 0-1,0 0 1,1 0 0,-1 0-1,0 0 1,1 0 0,-1 0-1,1 0 1,-1 0 0,0 0-1,1 0 1,-1 0 0,0 0-1,1 0 1,-1 0 0,0 0-1,1 0 1,-1 0-1,0 1 1,1-1 0,-1 0-1,0 0 1,1 0 0,-1 1-1,0-1 1,0 0 0,1 0-1,-1 1 1,0-1 0,0 0-1,1 0 1,-1 1 0,0-1-1,0 0 1,0 1 0,0-1-1,1 0 1,-1 1-1,0-1 1,0 0 0,0 1-1,0-1 1,0 0 0,0 1-1,0-1 1,0 1 0,0-1-1,0 0 1,0 1 0,0-1-1,0 1 1,-1 20-162,0-10 146,1 1 0,0-1 0,1 0 0,4 22 0,-4-31 46,-1 0-1,1 0 1,0 0-1,-1 0 1,1 0 0,0 0-1,0 0 1,1 0-1,-1 0 1,0 0-1,1-1 1,-1 1 0,1-1-1,-1 1 1,1-1-1,0 1 1,0-1 0,0 0-1,0 0 1,-1 0-1,1 0 1,1 0 0,-1 0-1,0-1 1,0 1-1,0-1 1,0 1-1,0-1 1,1 0 0,3 0-1,22-1 20,1-2 0,44-10 0,-33 5-1,-19 3-42,0-1 0,0 0 0,25-13 0,58-33 123,-47 16-310,-40 24 166,-43 31-401,-13 23 489,-16 15-32,49-51-70,0-1 1,-9 13-1,14-16 41,-1 0-1,1 0 1,0 0-1,-1 1 1,1-1-1,0 0 1,0 1-1,1-1 1,-1 1-1,0-1 1,0 6-1,2-8 3,-1 0 0,0 1-1,0-1 1,0 0 0,0 0 0,0 1-1,1-1 1,-1 0 0,0 0 0,0 0-1,0 1 1,1-1 0,-1 0-1,0 0 1,0 0 0,0 0 0,1 1-1,-1-1 1,0 0 0,1 0 0,-1 0-1,0 0 1,0 0 0,1 0-1,-1 0 1,0 0 0,0 0 0,1 0-1,-1 0 1,0 0 0,1 0 0,-1 0-1,0 0 1,0 0 0,1 0-1,0 0 1,-1 0 37,18-12 398,-8 5-408,-2 0 0,1-1 1,-1 0-1,0-1 1,-1 0-1,11-16 1,-14 20-34,0-2-151,0 0 0,0 0-1,0 0 1,3-11 0,-8 35 89,1-9 37,0 1 1,0 0 0,0-1-1,1 1 1,3 10-1,-4-17 37,1 0 0,-1-1 0,1 1 0,0 0 0,0 0 0,0-1 0,0 1 0,0-1 0,0 1 0,0-1 0,0 0 0,1 1 0,-1-1 0,0 0 0,1 0 0,-1 0 0,1 0 0,0 0 1,-1 0-1,1 0 0,0 0 0,-1-1 0,1 1 0,0-1 0,0 1 0,-1-1 0,1 0 0,0 0 0,0 1 0,2-2 0,9 0 39,-1 0 1,1-1 0,-1-1-1,0 0 1,0-1 0,19-9-1,-8 4 4,-2 2-57,0-2 1,-1 0 0,0-2-1,-1 0 1,0-1 0,0-1-1,30-28 1,-27 18 28,-2 0 0,-1-1 0,0-1 0,22-43 0,46-114 20,-72 148-46,63-155-168,-77 187 131,0 0 0,-1-1-1,1 1 1,-1 0 0,1 0 0,-1-1 0,0-3-1,0 5 31,0 1 0,0 0 0,0 0 1,0 0-1,0 0 0,0 0 0,0 0 0,0 0 0,0 0 0,0-1 0,0 1 0,0 0 0,0 0 0,0 0 0,0 0 0,0 0 0,0 0 0,-1 0 0,1 0 0,0-1 0,0 1 0,0 0 1,0 0-1,0 0 0,0 0 0,0 0 0,0 0 0,0 0 0,0 0 0,0 0 0,-1 0 0,1 0 0,0 0 0,0 0 0,0 0 0,0 0 0,0 0 0,0 0 0,0 0 0,0 0 0,-1 0 0,1 0 1,0 0-1,0 0 0,0 0 0,0 0 0,0 0 0,0 0 0,-1 0 0,-7 10-213,-5 12 128,2 0 1,0 0-1,1 1 1,-6 24-1,-33 142 153,40-156 0,3 0 0,0 1 0,2-1 0,2 1 0,2 37 0,1-53-565,0 22 1,-7-3-8008,6-26 5362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5.189"/>
    </inkml:context>
    <inkml:brush xml:id="br0">
      <inkml:brushProperty name="width" value="0.05" units="cm"/>
      <inkml:brushProperty name="height" value="0.05" units="cm"/>
      <inkml:brushProperty name="color" value="#004F8B"/>
    </inkml:brush>
  </inkml:definitions>
  <inkml:trace contextRef="#ctx0" brushRef="#br0">33 55 7136,'-19'-42'3232,"5"42"-2816,14-5 992,9 5-864,5-4-352,5 4-160,-5-3 160,5 6-128,0-3-2112,6 4 1120,-16-4-3168,-1 5 2304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5.563"/>
    </inkml:context>
    <inkml:brush xml:id="br0">
      <inkml:brushProperty name="width" value="0.05" units="cm"/>
      <inkml:brushProperty name="height" value="0.05" units="cm"/>
      <inkml:brushProperty name="color" value="#004F8B"/>
    </inkml:brush>
  </inkml:definitions>
  <inkml:trace contextRef="#ctx0" brushRef="#br0">4 123 6656,'-4'-18'3008,"51"2"-2624,-27 8 1344,2 2-1024,17-6 416,8 0-640,28-6-288,0 6-128,22 0 128,-13 7-96,-8 1 32,-14 8-64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6.080"/>
    </inkml:context>
    <inkml:brush xml:id="br0">
      <inkml:brushProperty name="width" value="0.05" units="cm"/>
      <inkml:brushProperty name="height" value="0.05" units="cm"/>
      <inkml:brushProperty name="color" value="#004F8B"/>
    </inkml:brush>
  </inkml:definitions>
  <inkml:trace contextRef="#ctx0" brushRef="#br0">11 105 6304,'-10'-28'2848,"20"19"-2464,-1 4 1344,5 5-1024,19-7 1120,9 2-1024,39-7 192,4 3-576,29-3-288,-6 6-128,-3-1 64,-10 7-32,13-5-2848,-17 5 1568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19.277"/>
    </inkml:context>
    <inkml:brush xml:id="br0">
      <inkml:brushProperty name="width" value="0.05" units="cm"/>
      <inkml:brushProperty name="height" value="0.05" units="cm"/>
      <inkml:brushProperty name="color" value="#004F8B"/>
    </inkml:brush>
  </inkml:definitions>
  <inkml:trace contextRef="#ctx0" brushRef="#br0">16 339 4640,'-4'-12'3904,"22"8"-779,20-6 0,-23 2-2868,-1 0-1,0-1 1,0-1-1,-1 0 1,-1 0-1,1-2 1,-2 1-1,1-2 1,11-17-1,-16 21-239,-1-1 0,0-1 0,-1 1 0,0-1 0,0 0 0,4-20 0,-8 28-28,0-1-1,0 0 1,0 0-1,-1 1 0,0-1 1,0 0-1,0 0 1,0 0-1,0 1 1,-1-1-1,0 0 0,0 0 1,0 1-1,0-1 1,0 1-1,-1-1 0,0 1 1,1-1-1,-1 1 1,0 0-1,-1 0 1,1 0-1,-1 0 0,-2-3 1,3 5-6,1 0 1,0 1 0,0-1 0,0 0-1,0 1 1,-1-1 0,1 1-1,0-1 1,-1 1 0,1-1-1,0 1 1,-1 0 0,1 0-1,0 0 1,-1 0 0,1 0-1,0 0 1,-3 0 0,2 1-3,-1 0 1,0 0 0,0 0-1,0 0 1,1 0 0,-1 0-1,0 1 1,-2 2 0,-3 2-10,0 1 1,1 0-1,0 0 0,-7 9 0,-6 12 81,-32 58-1,41-66 19,3-6 68,1 1 0,0-1-1,1 1 1,-7 32-1,11-40-10,1 0-1,0-1 0,0 1 0,1 0 1,0 0-1,0 0 0,1 0 0,-1 0 1,2 0-1,-1 0 0,1 0 1,0-1-1,6 13 0,-7-16-62,0-1 1,0 0-1,1 0 1,-1 0-1,1 0 0,-1 0 1,1 0-1,0 0 1,0 0-1,0-1 0,0 1 1,0-1-1,0 0 1,1 1-1,-1-1 0,0 0 1,1 0-1,-1 0 1,0-1-1,1 1 0,-1-1 1,1 1-1,0-1 0,-1 0 1,1 0-1,-1 0 1,1 0-1,3-1 0,6-2 81,-1 0 0,1 0 0,-1-2-1,0 1 1,10-7 0,-5 3-106,238-89 446,-142 58-482,-65 24-162,-42 14 107,-1 0 0,1 0-1,-1 1 1,1 0 0,0-1 0,-1 2 0,1-1 0,6 2 0,-10-2 41,0 0-1,1 1 1,-1-1 0,0 1 0,0-1 0,-1 1 0,1-1 0,0 1-1,0 0 1,0-1 0,0 1 0,0 0 0,-1 0 0,1-1-1,0 1 1,-1 0 0,1 0 0,0 0 0,0 2 0,0-1 19,0 1 0,-1 0 0,1-1 0,0 1 0,-1 0 1,0 0-1,0 4 0,0 3 86,-1 0 0,-1 0 0,-3 14 0,-1-7 3,5-15-54,0 1 0,0 0 0,0-1 0,0 1 0,0 0 0,0 0 1,1 0-1,-1 0 0,1-1 0,0 1 0,0 0 0,0 0 0,1 6 0,-1-9-30,1 0 0,-1 0 1,0 0-1,0 0 0,0 1 0,0-1 0,1 0 1,-1 0-1,0 0 0,0 0 0,0 0 0,1 0 1,-1 0-1,0 0 0,0 0 0,0 0 0,1 0 1,-1 0-1,0 0 0,0 0 0,1 0 0,-1 0 1,0 0-1,0 0 0,0 0 0,1 0 0,-1 0 1,0 0-1,0 0 0,0 0 0,1 0 0,-1-1 1,0 1-1,0 0 0,0 0 0,12-7 239,-8 4-222,104-68 214,-64 40-163,8-4-169,-47 32 19,1 0 0,-1 0 0,1 1 0,0 0 0,0 0 0,0 0 0,9-1 0,-13 3 50,-1 0 1,1 0-1,0 0 1,0 0-1,0 0 1,0 1 0,-1-1-1,1 1 1,0-1-1,0 1 1,-1-1-1,1 1 1,0 0-1,-1 0 1,1 0 0,-1 0-1,1 0 1,-1 0-1,1 0 1,-1 1-1,0-1 1,1 0 0,1 4-1,1 2 25,0 0-1,-1 0 0,1 0 1,2 11-1,-3-10 71,-1-1 1,8 13-1,-8-16-59,1-1 0,-1 1 0,1-1 0,-1 0 0,1 0-1,0-1 1,0 1 0,1 0 0,-1-1 0,0 0 0,1 0 0,0 0 0,-1 0 0,1-1 0,6 3 0,-1-2 56,0-1 0,1 0 0,-1-1 0,0 1 0,18-3 0,6-2 43,0-1 0,59-16 0,-73 15-74,0-1 0,0-1-1,-1 0 1,0-2 0,32-21 0,-47 28-44,1 1 1,-1-1 0,1 0 0,-1 0-1,0-1 1,0 1 0,0 0 0,-1-1-1,1 0 1,-1 0 0,0 1 0,0-1-1,0-1 1,-1 1 0,1 0 0,-1 0-1,0 0 1,0-1 0,-1 1 0,1-9-1,-1 12-12,0 0 0,0 0 0,0 0 0,0 0 1,0 1-1,0-1 0,0 0 0,0 0 0,-1 0 0,1 0 0,0 0 0,-1 0 0,1 0 0,-1 0 0,1 0 0,-1 1 0,1-1 0,-1 0 0,1 0 0,-1 1 0,0-1 1,1 0-1,-3 0 0,2 0-5,-1 1-1,1-1 1,0 1 0,-1 0 0,1-1 0,-1 1 0,1 0 0,-1 0 0,1 0 0,-1 0 0,1 0-1,0 1 1,-1-1 0,-1 1 0,-5 1-50,0 1 0,0 1 0,-15 8-1,20-11 71,-4 3-29,1 0-1,0 0 1,0 0 0,0 1 0,0 0-1,1 0 1,-1 1 0,2-1-1,-7 9 1,9-11 29,1 0 0,-1 0 0,1 0-1,-1 0 1,1 0 0,0 0 0,1 1 0,-1-1-1,0 0 1,1 1 0,0-1 0,0 0 0,0 1 0,0-1-1,0 0 1,1 1 0,-1-1 0,1 0 0,0 0-1,0 1 1,0-1 0,0 0 0,2 3 0,4 6 29,0 0 1,0-1-1,1 0 1,0 0-1,1-1 1,0 0 0,1 0-1,0-1 1,1 0-1,-1-1 1,21 12-1,-27-18-1,0-1 0,0 1 0,0-1 0,0 0 0,1 0 0,-1 0 0,0 0 0,0-1 0,1 1 0,-1-1 0,0 0 0,1-1 0,-1 1 0,0-1 0,1 0 0,-1 0 0,0 0 0,0 0 0,0-1 0,7-3 0,67-43 92,4-3-10,191-117-85,-271 167-55,1-1 0,-1 1 0,0 0 0,0 0 0,0 0 0,1 0 0,3-1 0,-6 2 20,1 0-1,-1 0 1,0 0-1,1 0 1,-1 0-1,0 0 0,0 0 1,1 0-1,-1 0 1,0 0-1,1 0 1,-1 0-1,0 0 1,1 0-1,-1 0 1,0 1-1,1-1 1,-1 0-1,0 0 1,0 0-1,1 0 1,-1 1-1,0-1 1,0 0-1,1 1 1,-1-1 2,0 1 0,0 0 0,1 0 0,-1-1 1,0 1-1,0 0 0,0 0 0,0 0 0,0-1 0,0 1 0,0 0 1,0 0-1,0-1 0,-1 1 0,1 1 0,-2 4-15,1 0-1,0 1 1,0-1 0,1 0-1,-1 1 1,1-1-1,1 0 1,1 12 0,-1-14 43,0 0 1,1 0-1,0 0 1,-1 0-1,1 0 1,1 0-1,-1 0 1,0 0-1,1-1 1,0 0-1,0 1 1,0-1-1,6 5 1,-3-4 7,0 0 1,0 0-1,1 0 1,0-1-1,0 1 1,0-2-1,0 1 1,0-1-1,0 0 1,1 0-1,-1-1 1,1 0-1,-1-1 1,1 1-1,-1-2 1,1 1-1,8-2 1,11-3 12,-1-1 0,1-2 0,34-14 0,-31 10-92,191-75 358,-199 75-348,-21 12 28,0-1 0,0 1 0,0-1 0,-1 1 1,1-1-1,0 0 0,0 0 0,0 1 0,-1-1 0,1 0 0,0 0 1,-1 0-1,1 0 0,-1 0 0,1 0 0,0-2 0,-4 2-63,-7 1 44,0 1 1,0 1 0,0 0-1,0 0 1,0 1 0,1 0-1,-11 5 1,-9 5-107,-27 19 0,42-23 141,1 0 1,0 0-1,0 1 1,1 1-1,-14 15 1,22-21 9,0 0 0,1 0 0,-1 0 0,1 0 0,1 0 0,-1 1 0,-3 9 0,5-12-10,1 1 1,-1-1-1,1 1 1,-1-1-1,1 1 1,0 0-1,0-1 1,1 1-1,-1-1 0,1 1 1,-1 0-1,1-1 1,3 7-1,-4-9 3,1 0-1,-1 1 1,1-1 0,-1 0-1,1 0 1,0 0-1,0 1 1,-1-1-1,1 0 1,0 0 0,0 0-1,0 0 1,0 0-1,0 0 1,1-1-1,-1 1 1,0 0 0,0 0-1,0-1 1,1 1-1,-1-1 1,0 1-1,1-1 1,-1 0 0,0 1-1,1-1 1,-1 0-1,1 0 1,-1 0-1,0 0 1,1 0 0,-1 0-1,1 0 1,1-1-1,3-1 35,0-1-1,0 1 0,0-1 0,0 0 1,9-7-1,-12 8-15,35-24 181,44-39 0,-65 50-218,-1-1 0,0-1-1,-1 0 1,18-29-1,-23 26-260,-8 16-80,-4 20 112,-22 88 27,-6-4 227,6-24-76,8-16 19,-36 121 105,42-156-3,0 1 0,-2-1 0,-1-1 0,-28 41 1,35-57-27,0-1 0,-1 0 0,1-1 0,-1 1 0,0-1 0,-1 0 0,0-1 0,0 0 0,0 0 0,0-1 0,-1 0 1,-12 4-1,15-6-13,-1-1 0,0 1 1,1-1-1,-1 0 0,0-1 0,0 0 1,0 0-1,1 0 0,-1-1 1,0 0-1,0 0 0,1-1 1,-1 0-1,1 0 0,-1 0 1,1-1-1,0 0 0,-6-4 1,6 3 12,1 1 0,0-1 1,1 0-1,-7-7 0,10 10-27,0 0-1,0 0 0,0 0 0,0 0 1,0-1-1,0 1 0,1 0 0,-1-1 1,0 1-1,1 0 0,-1-1 1,1 1-1,-1-1 0,1 1 0,0-1 1,0 1-1,-1-1 0,1 1 0,0-1 1,0 1-1,1-1 0,-1 0 1,1-1-1,1-1-28,0 0 0,0 0 0,0 1 1,1-1-1,0 1 0,0 0 0,6-6 0,24-17-162,128-73 288,-27 19-147,-56 31 38,30-20 65,-56 34 61,78-60-69,-107 75-38,0 0 0,-1-2 1,23-29-1,-15 11 14,34-58-1,-12 16-596,-50 80 379,-1 8 98,-2 11-18,-18 80 9,5-37 183,12-30 3,2-29-53,0 1 0,0-1-1,0 0 1,0 1 0,1-1-1,-1 1 1,0-1 0,1 0-1,-1 1 1,1-1 0,-1 0 0,1 0-1,0 1 1,-1-1 0,1 0-1,0 0 1,0 0 0,0 0 0,1 1-1,-1-1 15,1-1-1,0 0 0,0 0 1,-1 1-1,1-1 0,0 0 1,-1-1-1,1 1 1,0 0-1,0 0 0,-1-1 1,1 1-1,-1-1 1,1 1-1,0-1 0,-1 0 1,1 0-1,1-1 0,29-18 175,-6 0-196,37-37 1,9-8-39,-70 64-34,0-1 0,0 0 0,0 1 1,1 0-1,-1-1 0,0 1 0,1 0 1,-1 0-1,4 0 0,-5 1 35,0 0-1,-1 0 1,1 0-1,0 0 0,0 0 1,-1 0-1,1 0 1,0 0-1,-1 1 0,1-1 1,0 0-1,0 0 1,-1 1-1,1-1 1,0 0-1,-1 1 0,1-1 1,-1 1-1,1-1 1,-1 1-1,1-1 0,-1 1 1,1 0-1,-1-1 1,1 1-1,-1-1 1,0 1-1,1 0 0,-1 0 1,0-1-1,0 1 1,1 0-1,-1-1 0,0 1 1,0 0-1,0 0 1,0-1-1,0 3 1,0 6-28,0 0 1,0 0 0,-1 0 0,0 0-1,-1 0 1,0 0 0,0 0 0,-6 12-1,3-6 14,-51 149 17,14-28 80,-112 294 251,154-430-319,-6 15 126,-2 0 0,1-1 0,-2 1-1,-13 16 1,20-28-100,-1 0 0,1 0 0,-1 0 1,0-1-1,0 1 0,0-1 0,0 1 0,0-1 0,-1 0 0,1-1 0,-1 1 0,1 0 0,-1-1 0,0 0 0,0 0 0,0 0 1,1 0-1,-1-1 0,0 1 0,0-1 0,0 0 0,0 0 0,0-1 0,-4 0 0,-8-3 0,1-1 0,0 0-1,0-2 1,0 1 0,1-2-1,0 0 1,0 0 0,1-1-1,0-1 1,-12-11 0,23 19-33,0 0 0,0 0 1,0-1-1,1 1 0,-1 0 1,0-1-1,1 1 0,0-1 1,-1 1-1,1-1 1,0 0-1,-1-3 0,2 4 10,0-1 0,0 1 0,0-1 0,1 1 0,-1-1 0,0 1 0,1 0 0,0-1 0,-1 1 0,1-1 0,0 1 0,0 0 0,0 0 0,1 0 0,-1 0 0,3-3 0,8-10 38,0 0 0,1 1 0,1 0-1,16-11 1,65-46 130,-84 63-169,157-93-3,5 16-25,-46 24-30,-106 52-670,-12 9-2356,-9 0 3012,0 0 0,0 0 0,0 0 0,1 0 0,-1 1 1,0-1-1,0 0 0,0 0 0,0 0 0,0 0 0,0 0 0,0 0 0,0 0 0,0 0 1,0 0-1,0 1 0,0-1 0,0 0 0,0 0 0,0 0 0,0 0 0,0 0 0,0 0 0,0 0 1,0 1-1,0-1 0,0 0 0,0 0 0,0 0 0,0 0 0,0 0 0,0 0 0,0 0 1,0 1-1,0-1 0,0 0 0,0 0 0,0 0 0,0 0 0,0 0 0,0 0 0,0 0 1,-1 0-1,1 1 0,-15 8-7227,-4 5 2251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0.947"/>
    </inkml:context>
    <inkml:brush xml:id="br0">
      <inkml:brushProperty name="width" value="0.05" units="cm"/>
      <inkml:brushProperty name="height" value="0.05" units="cm"/>
      <inkml:brushProperty name="color" value="#004F8B"/>
    </inkml:brush>
  </inkml:definitions>
  <inkml:trace contextRef="#ctx0" brushRef="#br0">157 649 3648,'0'-4'1113,"0"3"-979,0 0-1,0 1 0,0-1 0,0 1 0,0-1 0,0 1 1,0-1-1,0 1 0,0-1 0,0 0 0,0 1 0,0-1 1,1 1-1,-1-1 0,0 1 0,0-1 0,1 1 0,-1-1 1,0 1-1,0-1 0,1 1 0,-1 0 0,1-1 0,-1 1 1,1-1-1,-1 1-64,0 0-1,0 0 1,0-1 0,1 1 0,-1 0-1,0 0 1,0 0 0,0-1 0,0 1-1,0 0 1,0 0 0,0 0 0,0-1-1,1 1 1,-1 0 0,0 0 0,0-1-1,0 1 1,0 0 0,0 0 0,0 0 0,0-1-1,0 1 1,0 0 0,-1 0 0,1-1-1,0 1 1,0 0 0,0 0 0,0 0-1,0-1 1,0 1 0,0 0 0,0 0-1,-1 0 1,1 0 0,0-1 0,0 1 0,0 0-1,0 0 1,-1 0 0,1 0 0,0 0-1,0-1 1,0 1 0,-1 0 0,1 0-1,0 0 1,0 0 0,-11-5 1506,8 5-1426,-1 1 0,1-1 0,-1 1 0,1 0 0,-1 0 0,1 0 0,0 0 0,-1 0 0,1 1 0,-4 2 0,-31 24 547,10-7-178,24-18-436,-1-1-56,1 1 1,0 0-1,1 0 1,-1 0-1,0 1 0,-3 3 1,7-6 1,-1 0 1,0 0 0,1 0 0,-1 1-1,0-1 1,1 0 0,-1 0 0,1 0-1,0 1 1,-1-1 0,1 0 0,0 0-1,0 1 1,0-1 0,0 0-1,0 1 1,0-1 0,0 0 0,1 1-1,-1-1 1,0 0 0,1 0 0,-1 1-1,1-1 1,-1 0 0,1 0 0,-1 0-1,1 0 1,0 0 0,1 1-1,0 1 59,0-1 0,0 0-1,1 1 1,-1-1 0,1-1 0,0 1-1,-1 0 1,1-1 0,0 1-1,0-1 1,0 0 0,0 0-1,0 0 1,1 0 0,-1-1-1,0 1 1,6 0 0,-2-1 28,0 0 1,1-1 0,-1 1-1,0-1 1,0 0-1,0-1 1,7-2 0,-6 1-46,0 0 0,-1-1 1,1 1-1,-1-1 1,0-1-1,0 1 0,-1-1 1,0 0-1,1-1 0,7-9 1,-10 10-41,0 0 1,-1-1-1,0 0 0,0 1 1,0-1-1,0 0 1,-1 0-1,0-1 1,-1 1-1,1 0 0,-1-1 1,0 1-1,0-14 1,-1 7 1,-1-1 1,-3-21-1,3 32-44,1 0-1,-1 0 0,0 0 1,0 0-1,0 0 1,0 0-1,-1 0 1,1 0-1,-1 0 1,1 1-1,-1-1 1,0 1-1,0-1 1,0 1-1,-1 0 1,1-1-1,-4-2 1,5 5-6,0 0 1,-1-1 0,1 1 0,0-1 0,0 1-1,0 0 1,0 0 0,-1 0 0,1 0-1,0 0 1,0 0 0,0 0 0,-1 0 0,1 0-1,0 1 1,0-1 0,0 0 0,0 1-1,0-1 1,-1 1 0,1-1 0,-1 2 0,0-1-5,0 1 1,0-1 0,0 1 0,0 0 0,0-1-1,1 1 1,-1 0 0,1 0 0,-3 3 0,2 0 22,-1 0 0,1 1 0,0-1 0,1 1 0,-1-1 0,1 1 0,0-1 1,0 1-1,1 0 0,-1-1 0,2 12 0,0-15 8,-1 0 0,0 0 0,1 0 0,0 0 0,-1 0 0,1-1 0,0 1 0,0 0-1,0 0 1,0-1 0,0 1 0,1 0 0,-1-1 0,0 1 0,3 1 0,-2-1 31,1-1 0,-1 0 1,0 0-1,1 0 0,-1 0 0,1 0 1,-1-1-1,1 1 0,-1-1 0,1 1 1,-1-1-1,1 0 0,0 0 0,-1 0 0,4-1 1,5 0 52,0-1 1,-1 0 0,1-1 0,-1 0-1,0-1 1,12-5 0,2-5 9,0-1 0,0-1 0,-2-1 0,0-2 0,-1 0 1,30-34-1,98-146 211,-125 163-236,-23 35-77,121-190 473,-119 187-508,-2 1-9,0 0 0,1 0 0,0 1-1,0-1 1,0 1 0,0-1 0,2-2 0,-4 5 38,0 0-1,0 0 0,1 0 1,-1 0-1,0 0 0,0 0 1,0 0-1,0-1 0,0 1 1,0 0-1,1 0 0,-1 0 1,0 0-1,0 0 1,0 0-1,0 0 0,1 0 1,-1 0-1,0 0 0,0 0 1,0 0-1,0 0 0,0 0 1,1 0-1,-1 0 0,0 0 1,0 0-1,0 0 0,0 0 1,1 0-1,-1 0 0,0 0 1,0 0-1,0 0 1,0 0-1,1 0 0,-1 0 1,0 1-1,0-1 0,0 0 1,0 0-1,0 0 0,0 0 1,0 0-1,1 0 0,-1 1 1,3 11-63,-4 23 28,0-19-16,-8 82-155,-7-2 222,-32 107 0,-74 141 229,-7-73 17,102-221-115,-4-1 1,-1-1-1,-49 55 0,72-93 95,0 0 0,-18 13 0,23-21-178,1 1-1,-1 0 1,0-1-1,0 0 1,-1 0-1,1 0 1,0-1-1,-1 1 1,1-1-1,-7 1 1,10-2-47,-1 0 0,0 0 0,0 0 0,1 0 1,-1 0-1,0-1 0,0 1 0,1-1 0,-1 1 0,0-1 0,1 1 0,-1-1 1,1 0-1,-1 0 0,1 0 0,-1 0 0,-1-2 0,0 1-3,1-1-1,-1 0 1,1 0 0,-1-1-1,1 1 1,0 0-1,-2-6 1,-1-3-8,1 0 1,0-1 0,-3-17-1,4 12 11,1 0-1,1 0 0,1 0 1,0 0-1,1 0 0,1 0 1,5-24-1,-5 33-14,0 0 0,1 1 0,-1-1 0,2 1 0,-1 0 0,1 0 0,0 0 0,1 0 0,0 1 0,0 0 0,0 0 0,1 0 0,0 1 0,1-1 0,11-8 0,-4 6-4,1 0 1,0 0-1,0 2 1,1 0-1,0 0 1,18-4-1,99-17 10,-71 22-217,119 1 0,-120 6-1214,-38 0-3196,-2 6 1249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7.995"/>
    </inkml:context>
    <inkml:brush xml:id="br0">
      <inkml:brushProperty name="width" value="0.05" units="cm"/>
      <inkml:brushProperty name="height" value="0.05" units="cm"/>
      <inkml:brushProperty name="color" value="#004F8B"/>
    </inkml:brush>
  </inkml:definitions>
  <inkml:trace contextRef="#ctx0" brushRef="#br0">0 859 4224,'22'0'5279,"41"1"-2681,-47-2-2285,-1-1 0,0 0 0,0 0 0,0-2 1,0 0-1,-1 0 0,1-1 0,-1-1 0,0-1 0,-1 0 0,1 0 1,-2-2-1,20-15 0,-15 8-78,-1 0 0,0-2 0,-1 0 0,24-39 0,-30 41-82,-1 0 0,0-1 0,-1 1 0,-1-1 0,-1 0 1,0-1-1,2-18 0,-6 29-160,0 0-1,-1 0 1,0 0 0,0 0 0,-1 0 0,1 0-1,-4-11 1,3 17-15,1-1 0,-1 1 0,1-1 0,-1 1 0,0-1 0,1 1 1,-1-1-1,0 1 0,0 0 0,0 0 0,0-1 0,0 1 0,0 0 0,-1 0 0,1 0 0,0 0 0,-1 0 0,1 0 0,0 1 0,-1-1 0,1 0 1,-1 1-1,1-1 0,-1 1 0,1-1 0,-1 1 0,0 0 0,1 0 0,-1 0 0,1 0 0,-1 0 0,0 0 0,1 0 0,-1 0 0,1 1 0,-4 0 0,2 0-1,0 0-1,0 0 1,1 1-1,-1-1 0,0 1 1,1 0-1,-1 0 0,1 0 1,-1 0-1,1 0 1,0 0-1,-4 5 0,3-3-5,-4 6-7,-1 0-1,1 0 0,1 1 1,0-1-1,-7 21 0,-16 59-15,28-87 52,-6 20-20,2 0 0,1 0-1,-3 35 1,7-47 106,0-1 0,0 1 0,1 0 0,1 0 0,0-1 0,0 1 0,1-1 0,1 1 0,8 18 0,-11-26-9,0 0 0,1-1 1,0 1-1,-1 0 0,1-1 0,0 1 0,0-1 1,0 1-1,1-1 0,-1 0 0,0 0 0,1 0 0,0 0 1,-1-1-1,1 1 0,0-1 0,0 1 0,0-1 1,0 0-1,0 0 0,0 0 0,0-1 0,0 1 1,0-1-1,1 0 0,-1 1 0,0-1 0,0-1 0,0 1 1,0 0-1,1-1 0,-1 0 0,0 0 0,0 0 1,5-2-1,6-3 42,-1-1 0,1-1 0,-2 0 1,19-14-1,44-45 94,-37 33-260,26-21 85,77-51-1,-137 104-72,0-1 0,1 0 0,-1 1 0,1 0-1,7-3 1,-12 5 34,1 0-1,0 0 0,0-1 0,0 1 1,-1 0-1,1 0 0,0 0 0,0 0 1,0 0-1,-1 0 0,1 0 0,0 1 1,0-1-1,0 0 0,-1 0 0,1 1 0,0-1 1,0 0-1,-1 1 0,1-1 0,0 0 1,-1 1-1,1-1 0,-1 1 0,1-1 1,0 1-1,-1 0 0,1-1 0,-1 1 1,1 0-1,-1-1 0,0 1 0,1 0 1,-1-1-1,0 1 0,1 0 0,-1 0 1,0 0-1,0-1 0,0 1 0,0 0 1,0 0-1,0 1 0,1 5 17,-1 0 0,0 0 0,0 0 0,-1 0 1,0 0-1,-1 0 0,1 0 0,-1-1 0,-4 9 0,-4 10 20,-15 23 1,22-41-39,-14 25 85,10-17 119,0-1 0,-1 0-1,-16 21 1,24-35-191,0 0 1,0 0-1,0 0 1,0 0-1,0 0 1,0 0-1,0 0 0,0 0 1,0 0-1,0 0 1,0 0-1,0 0 1,0 0-1,0 0 0,0 0 1,0 0-1,0 0 1,0 0-1,0 0 1,0 0-1,0 0 0,0 0 1,0 0-1,0 0 1,0 0-1,0 0 1,0 0-1,1 0 0,-1 0 1,0 0-1,0 0 1,0 0-1,0 0 1,0 0-1,0 1 0,0-1 1,0 0-1,0 0 1,0 0-1,0 0 1,0 0-1,0 0 0,0 0 1,0 0-1,0 0 1,0 0-1,-1 0 1,1 0-1,0 0 0,0 0 1,0 0-1,0 0 1,0 0-1,4-2 88,210-204 185,-206 198-313,-5 3-8,1 1 0,0 0 0,0 0 0,0 0 0,0 0 0,1 1 0,-1 0 0,1 0 0,0 0 0,0 0 1,7-2-1,-11 5 26,0 0 1,1 0-1,-1 0 1,0 0-1,0 0 1,0 0-1,1 0 1,-1 0 0,0 1-1,0-1 1,0 0-1,1 1 1,-1-1-1,0 1 1,0-1-1,0 1 1,0 0 0,0-1-1,0 1 1,0 0-1,0 0 1,0 0-1,0 0 1,-1 0-1,1 0 1,0 0 0,-1 0-1,1 0 1,0 0-1,0 1 1,2 5 17,-1-1 0,0 1 1,3 13-1,-4-18-7,4 27 38,1 32 0,-3-33 107,7 35 1,-10-59-127,1-1 0,0 0-1,1 0 1,-1 0 0,0 0 0,1 0 0,0 0 0,0 0 0,2 3 0,-3-5-2,0 0-1,0 1 1,0-1 0,1 0-1,-1-1 1,0 1-1,1 0 1,-1 0 0,0 0-1,1-1 1,-1 1-1,1-1 1,-1 1 0,1-1-1,-1 1 1,1-1 0,-1 0-1,1 0 1,-1 0-1,1 0 1,0 0 0,2-1-1,8-1 80,0-2-1,-1 0 1,23-10-1,35-24 194,-59 32-282,67-38 14,-3-3-1,104-86 1,-169 124-10,64-59-111,-73 68 89,1 0 0,-1-1 0,1 1 0,-1-1-1,1 1 1,-1-1 0,0 1 0,1-1 0,-1 1 0,1-1-1,-1 1 1,0-1 0,0 0 0,1 1 0,-1-1-1,0 0 1,0 1 0,0-1 0,1-1 0,-3 3 7,1-1 0,-1 1 1,1-1-1,0 1 0,-1-1 1,1 1-1,0 0 1,0 0-1,0 0 0,-1 0 1,1 0-1,-1 1 0,-190 183-427,92-74 443,96-105 0,0-1 0,0 1-1,1-1 1,-5 11 0,8-14-11,-1-1 0,1 1 0,-1-1 0,1 1 0,0 0 0,-1-1 0,1 1 0,0 0 0,0-1 0,1 3 0,-1-3 0,0 0 0,0-1 0,0 1 0,1 0 0,-1 0 0,0-1 0,1 1 0,-1 0 0,1-1 0,-1 1 0,1-1 0,-1 1 0,1-1 0,-1 1 0,1 0 0,-1-1 0,1 0 0,0 1 0,-1-1-1,1 1 1,0-1 0,1 1 0,1 0 34,0-1-1,0 1 1,0-1-1,0 1 1,0-1-1,0 0 1,1 0-1,-1 0 0,0 0 1,0-1-1,0 1 1,3-2-1,35-14 212,-37 14-215,10-6-2,0 0 1,0-1 0,-1-1-1,0 0 1,0 0 0,-2-2-1,1 1 1,-1-2 0,17-24-1,3-11 42,35-72 0,-65 117-64,25-50 71,34-102 0,-38 89-191,-2 0 1,16-113-1,-35 168 45,0 8 24,-1 0 0,1 0 0,-1 0 0,0 0 0,0 0-1,0-1 1,-1 1 0,0-5 0,0 7-70,-1 4-20,-10 33-125,1 0 1,2 0-1,-9 73 1,3 117 337,18-47 211,-2-150-189,1-13-50,0 0 0,7 27-1,-3-28-1213,-6-15 1016,0 1-1,1-1 1,-1 0 0,0 0 0,1 1 0,-1-1-1,0 0 1,1 0 0,-1 1 0,0-1 0,1 0 0,-1 0-1,0 0 1,1 0 0,-1 1 0,1-1 0,-1 0 0,0 0-1,1 0 1,-1 0 0,1 0 0,-1 0 0,0 0 0,1 0-1,-1 0 1,1 0 0,-1 0 0,0 0 0,1-1-1,-1 1 1,1 0 0,-1 0 0,1-1 0,7-2-2289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4.782"/>
    </inkml:context>
    <inkml:brush xml:id="br0">
      <inkml:brushProperty name="width" value="0.05" units="cm"/>
      <inkml:brushProperty name="height" value="0.05" units="cm"/>
      <inkml:brushProperty name="color" value="#004F8B"/>
    </inkml:brush>
  </inkml:definitions>
  <inkml:trace contextRef="#ctx0" brushRef="#br0">0 1127 4064,'0'-2'2637,"5"0"-740,15 0 486,3-1-10,-12 0-1928,1-1 0,-2 0 0,1 0 1,0-1-1,-1-1 0,0 0 0,0 0 0,-1-1 0,0 0 0,15-16 0,8-16-81,-1-2-1,-2-2 1,-2 0-1,-3-2 1,26-61-1,-42 88-403,11-37 0,-19 55 35,0 0 0,0 0 0,0 0 0,0 0 0,0 0 0,0 0 0,0 0 0,0 0 0,0 0 0,-1 0 0,1 0 1,0 0-1,0 0 0,0 0 0,0 0 0,0 0 0,0 0 0,0 0 0,0 0 0,0 0 0,0 0 0,0 0 0,0 0 0,0 0 0,0 0 0,0 0 0,0 0 0,0 0 0,0 0 0,0 0 0,0 0 0,0-1 0,0 1 0,0 0 0,0 0 0,0 0 0,0 0 0,0 0 0,0 0 0,0 0 0,0 0 0,0 0 0,0 0 0,0 0 0,0 0 0,0 0 0,0 0 0,0 0 0,0 0 0,0 0 0,0 0 0,0 0 0,0-1 0,0 1 0,0 0 0,-5 6-125,-5 11-15,-6 22 78,2 1-1,-17 81 1,30-118 66,-1 5 24,-1 5 5,0 0-1,1 0 1,0 1 0,0 22 0,2-34 9,1 1 0,-1 0 0,0 0 0,1-1 0,-1 1 0,1 0 1,0-1-1,0 1 0,0 0 0,0-1 0,0 1 0,1-1 0,-1 0 0,1 1 0,0-1 0,-1 0 0,1 0 0,0 0 1,0 0-1,1 0 0,-1-1 0,0 1 0,0-1 0,1 1 0,-1-1 0,1 0 0,-1 0 0,6 2 0,1-2 69,0 1 1,0-1-1,0 0 0,0-1 0,0 0 0,1-1 0,-1 0 0,0 0 0,0-1 0,12-3 0,0-2-32,0-1-1,-1 0 1,22-13 0,-1-4-84,-1-1 1,-1-3 0,53-49-1,-90 76 4,-1 1-1,0 0 0,1-1 1,0 1-1,-1 0 0,1 0 1,0 0-1,-1 0 0,1 0 1,0 1-1,0-1 0,0 0 1,0 1-1,4-1 0,-5 1 2,0 0 0,0 1 0,-1-1-1,1 0 1,0 1 0,0-1 0,0 1 0,0-1 0,0 1-1,0-1 1,-1 1 0,1 0 0,0 0 0,0-1-1,-1 1 1,1 0 0,-1 0 0,1-1 0,0 1-1,-1 0 1,0 0 0,1 0 0,-1 0 0,1 0-1,-1 0 1,0 0 0,0 0 0,0 0 0,1 2-1,1 10-8,-1 0-1,0 1 1,-1-1-1,0 1 1,-5 25-1,1 21 236,4-59-189,-1 0 1,1 0 0,1 1 0,-1-1-1,0 0 1,0 0 0,0 0 0,1 0 0,-1 1-1,0-1 1,2 2 0,-2-3-23,0 0 1,0 0-1,0 0 0,1 0 1,-1 1-1,0-1 0,0 0 1,0 0-1,1 0 0,-1 0 1,0 0-1,0 0 0,0 0 1,1 0-1,-1 0 0,0 1 1,0-1-1,1 0 0,-1 0 1,0 0-1,0 0 1,1 0-1,-1-1 0,0 1 1,0 0-1,1 0 0,-1 0 1,0 0-1,0 0 0,0 0 1,1 0-1,-1-1 0,3-1 53,0 0 0,0-1-1,0 1 1,-1-1-1,4-4 1,-2 3-59,29-37 129,-19 23-171,0 0 0,1 2 0,1 0 0,0 0-1,25-17 1,-38 31 17,0 1-1,0 0 0,-1-1 1,1 1-1,0 0 1,0 0-1,0 1 0,3-2 1,-4 2 7,-1 0-1,0 0 1,0 0 0,1 0-1,-1 0 1,0 0 0,1 1 0,-1-1-1,0 0 1,0 0 0,0 1 0,1-1-1,-1 1 1,0-1 0,0 1 0,0 0-1,0-1 1,0 1 0,0 0-1,0 0 1,0 0 0,1 1 0,1 2 2,0 1-1,-1-1 1,0 1 0,0 0 0,0-1 0,0 1 0,-1 0 0,2 10 0,2 45 24,-2-20-17,-3-37 17,1 0 0,-1 1 1,1-1-1,0 0 0,-1 0 0,2 0 0,-1 1 0,0-1 0,1 0 0,-1-1 0,4 6 0,-3-7 14,-1 1-1,1-1 0,0 0 1,-1 1-1,1-1 1,0 0-1,0 0 1,0-1-1,0 1 0,0 0 1,0-1-1,0 1 1,0-1-1,0 1 1,0-1-1,1 0 1,3 0-1,1-1 15,-1 1 1,1-1-1,0-1 1,-1 1-1,1-1 0,11-5 1,-10 4-15,7-3 19,-1 0 0,-1-1-1,1 0 1,-1-2-1,0 1 1,15-14 0,-12 6-39,1-1-1,-2 0 1,20-27 0,98-165 70,-119 185-61,117-209 172,-110 193-276,-2-1 1,-2-2-1,-1 0 1,-3 0 0,-1-1-1,11-84 1,-24 112-13,1 16 91,0-1 0,0 1-1,0 0 1,0 0-1,0-1 1,-1 1 0,1 0-1,0-1 1,0 1-1,0 0 1,0 0 0,0-1-1,-1 1 1,1 0-1,0 0 1,0 0 0,0-1-1,-1 1 1,1 0 0,0 0-1,0 0 1,-1 0-1,1-1 1,0 1 0,0 0-1,-1 0 1,1 0-1,-2 1-15,1-1-1,0 1 0,-1 0 0,1-1 0,0 1 0,-1 0 0,1 0 1,0 0-1,0 0 0,0 0 0,0 0 0,0 1 0,0-1 1,0 0-1,0 0 0,1 1 0,-2 2 0,-14 26-167,-18 49 0,16-34 172,-3 6-10,2 2 0,2 1 1,-15 92-1,26-108 65,2 0-1,2 0 1,1 0-1,3 0 1,0 0-1,10 47 1,-9-74-6,0 0-1,0 0 1,1 0-1,0-1 1,1 1-1,0-1 1,0 0-1,1-1 1,8 10-1,-11-15 9,1 0 1,-1 0-1,1-1 0,0 1 0,0-1 0,1 0 1,-1 0-1,0 0 0,1-1 0,0 0 1,-1 1-1,1-2 0,0 1 0,0-1 0,0 1 1,1-1-1,-1-1 0,0 1 0,0-1 1,0 0-1,8-1 0,-3 0 5,-1-1-1,0 0 1,0 0 0,0-1 0,0 0-1,-1-1 1,1 0 0,-1-1-1,0 1 1,0-2 0,0 1-1,-1-1 1,0 0 0,0 0 0,9-12-1,-8 9-20,-2-1 0,1 1 0,-1-1 0,-1-1-1,1 1 1,-2-1 0,0 0 0,0 0 0,-1 0-1,0-1 1,-1 1 0,1-14 0,-2 20-35,-1-1 0,-1 1 1,1 0-1,-1-1 0,0 1 0,-2-7 0,3 11-3,0-1-1,0 1 0,-1 0 0,1-1 1,-1 1-1,1 0 0,-1 0 0,0 0 1,1 0-1,-1 0 0,0 0 0,0 0 1,0 0-1,0 0 0,0 0 0,0 0 0,0 0 1,0 0-1,0 1 0,0-1 0,0 1 1,0-1-1,-1 0 0,1 1 0,0 0 1,0-1-1,-1 1 0,1 0 0,0 0 1,-1 0-1,1 0 0,-2 0 0,-1 1-12,1 0 0,-1 0 0,1 0 0,0 1 0,-1 0 0,1 0 0,0 0 0,0 0 0,0 0 0,1 0 0,-1 1 0,0-1 0,1 1 0,-1 0 0,-2 4 0,-2 3-17,1 1 0,-1 0-1,-5 15 1,7-15 42,1 1-1,0 0 1,0 0 0,2 0 0,-1 0-1,0 20 1,3-28 21,0 0-1,0 0 1,0 0-1,0 0 1,1 0-1,-1 0 1,1 0 0,0 0-1,1 0 1,-1 0-1,0-1 1,1 1-1,0-1 1,0 1-1,0-1 1,0 0 0,1 1-1,0-1 1,-1 0-1,1-1 1,0 1-1,0 0 1,0-1-1,5 3 1,1-1 42,0 0-1,-1-1 1,1 0 0,0-1-1,0 0 1,1 0 0,-1-1 0,0 0-1,1-1 1,-1 0 0,0 0-1,1-1 1,17-4 0,-12 1-5,1 0 0,-1-2 0,0 1 1,0-2-1,0 0 0,-1-1 0,16-11 0,-1-3-53,-1 0 1,38-39-1,-48 45-246,-18 16 240,0 0 1,1 0-1,-1-1 0,0 1 0,1 0 1,-1 0-1,0 0 0,1 0 1,-1-1-1,0 1 0,1 0 1,-1 0-1,0 0 0,1 0 1,-1 0-1,1 0 0,-1 0 0,0 0 1,1 0-1,-1 0 0,0 0 1,1 0-1,-1 1 0,1-1 1,-1 0-1,0 0 0,1 0 0,-1 0 1,0 1-1,1-1 0,-1 0 1,0 0-1,0 1 0,1-1 1,-1 0-1,0 0 0,0 1 0,1-1 1,-1 0-1,0 1 0,0-1 1,0 0-1,0 1 0,1-1 1,-1 0-1,0 1 0,0-1 0,0 1 1,0-1-1,0 0 0,0 1 1,0-1-1,0 5-28,0-1 0,0 1 0,0-1 0,-2 7 0,1 2 29,-1 12 41,3 27 0,0-8-182,-1-37 186,0 1 0,1-1-1,0 1 1,0 0 0,1-1-1,3 11 1,-4-16-11,-1 1 1,1-1-1,1 0 1,-1 0-1,0 0 0,0 0 1,1-1-1,-1 1 1,1 0-1,0 0 0,-1-1 1,1 1-1,0-1 1,0 0-1,0 1 0,0-1 1,0 0-1,0 0 0,0 0 1,0 0-1,1-1 1,-1 1-1,0-1 0,1 1 1,2-1-1,6 1 6,0-2 0,-1 0-1,1 0 1,-1 0 0,19-7 0,54-21 31,-56 19 17,145-61 90,-148 59-162,-1-1 1,0-1-1,-1-1 1,40-35-1,-44 30-65,-16 16 21,1 0 1,0 1-1,0 0 0,0 0 1,0 0-1,4-3 1,-7 6 32,0 0 0,0 0 0,0 1 0,0-1 1,0 0-1,0 0 0,0 0 0,1 0 0,-1 0 0,0 0 1,0 0-1,0 0 0,0 1 0,0-1 0,0 0 1,0 0-1,0 0 0,0 0 0,0 0 0,0 0 0,0 1 1,0-1-1,0 0 0,0 0 0,0 0 0,0 0 1,0 0-1,0 0 0,0 1 0,0-1 0,-1 0 0,1 0 1,0 0-1,0 0 0,0 0 0,0 0 0,0 0 1,0 1-1,0-1 0,0 0 0,0 0 0,0 0 0,-1 0 1,1 0-1,0 0 0,0 0 0,-17 17-287,1 0 244,-31 25 1,-153 111-10,199-152 66,0-1 1,0 1-1,0-1 0,0 1 0,1-1 0,-1 1 1,0 0-1,0-1 0,1 1 0,-1 0 0,0 0 1,1 0-1,-1 0 0,1 0 0,-1-1 0,1 1 1,0 0-1,-1 0 0,1 1 0,0-1 1,0-1-1,0 1 1,1-1-1,-1 1 1,0-1-1,1 0 0,-1 1 1,1-1-1,-1 0 1,0 1-1,1-1 1,-1 0-1,1 0 1,-1 1-1,1-1 1,-1 0-1,1 0 1,-1 0-1,1 1 1,-1-1-1,1 0 1,-1 0-1,1 0 1,-1 0-1,1 0 1,6 0 61,0 0 0,-1 0 0,1-1 0,9-2 0,-5 0-25,-1 0-1,0-1 1,-1 0-1,1-1 1,-1 0 0,14-9-1,47-44-14,-51 42-115,5-1-82,-11 11-11,-13 6 168,0 0 1,0 0-1,0 0 0,0-1 0,1 1 1,-1 0-1,0 0 0,0 0 0,0 0 0,0 0 1,0 0-1,0 0 0,1 0 0,-1 0 1,0 0-1,0 0 0,0 0 0,0 0 1,0 0-1,1 0 0,-1 0 0,0 0 1,0 0-1,0 0 0,0 0 0,0 0 1,1 0-1,-1 0 0,0 0 0,0 0 0,0 0 1,0 1-1,0-1 0,0 0 0,0 0 1,1 0-1,-1 0 0,0 0 0,0 0 1,0 0-1,0 1 0,0-1 0,0 0 1,0 0-1,0 0 0,0 0 0,6 91-447,-7-89 473,2 0 1,-1 0-1,0 0 1,0 1-1,1-1 0,-1 0 1,1 0-1,-1 0 1,1 0-1,0 0 0,0 0 1,0 0-1,0-1 1,0 1-1,0 0 0,1 0 1,-1-1-1,0 1 1,1-1-1,0 1 0,-1-1 1,4 2-1,-2-1 6,0-1 0,-1 0-1,1 0 1,0 0 0,0 0 0,0-1-1,0 1 1,0-1 0,0 0 0,0 0-1,0 0 1,0 0 0,0 0-1,-1-1 1,1 1 0,4-2 0,89-32-91,-9 4 18,-37 15 69,64-17-34,-96 30-74,-18 2 82,1 0 1,-1 0 0,0 0 0,0 0-1,0 0 1,0 0 0,0 0 0,0 0 0,0 0-1,0 1 1,0-1 0,1 0 0,-1 0-1,0 0 1,0 0 0,0 0 0,0 0 0,0 0-1,0 1 1,0-1 0,0 0 0,0 0-1,0 0 1,0 0 0,0 0 0,0 0 0,0 1-1,0-1 1,0 0 0,0 0 0,0 0-1,0 0 1,0 0 0,0 0 0,0 1 0,0-1-1,0 0 1,0 0 0,-1 0 0,1 0-1,0 0 1,0 0 0,0 0 0,0 0 0,0 1-1,0-1 1,0 0 0,0 0 0,0 0-1,-1 0 1,1 0 0,0 0 0,0 0 0,-25 19-198,20-16 236,-41 27-47,15-10-17,-38 31 0,68-50 37,1-1 0,-1 1 0,0 0 0,0 0 0,0 0 0,1 0 0,-1 0 0,1 0-1,-1 0 1,1 0 0,-1 0 0,1 0 0,-1 0 0,1 3 0,0-4-3,0 1 1,0-1-1,0 1 1,0 0-1,0-1 1,0 1-1,0-1 1,0 1-1,1 0 1,-1-1-1,0 1 0,0-1 1,1 1-1,-1-1 1,0 1-1,1-1 1,-1 1-1,0-1 1,1 0-1,-1 1 1,1-1-1,-1 1 0,1-1 1,-1 0-1,1 0 1,-1 1-1,1-1 1,-1 0-1,1 0 1,0 1-1,0-1 1,12 2 43,0 0 0,0-1 0,0-1 0,0 0 0,20-2 0,-21 1-13,14-2-15,-1-1-1,-1-1 1,1-1 0,-1-1-1,0-1 1,41-21-1,-50 22-1,0-1 0,-1-1-1,0-1 1,-1 0 0,0 0-1,0-1 1,-1-1 0,-1 0-1,16-22 1,74-116 45,-51 71-59,20-23-5,20-31 11,-58 80-32,-3-2-1,37-99 1,-63 148-37,-1 0 0,0-1 0,0 1 0,0-1 0,-1 0 0,0 1 0,0-10 0,-1 16 54,0-1 1,0 1-1,0 0 0,0 0 0,0 0 1,0-1-1,0 1 0,0 0 1,0 0-1,0-1 0,0 1 1,0 0-1,-1 0 0,1 0 0,0-1 1,0 1-1,0 0 0,0 0 1,0 0-1,-1 0 0,1-1 1,0 1-1,0 0 0,0 0 0,-1 0 1,1 0-1,0 0 0,0 0 1,0 0-1,-1 0 0,1-1 1,0 1-1,0 0 0,0 0 1,-1 0-1,1 0 0,0 0 0,0 0 1,-1 0-1,1 0 0,0 0 1,0 0-1,-1 1 0,-12 8-110,-5 12-42,1 2 1,-24 39 0,33-49 93,-15 26 68,2 1 0,2 1 0,1 1 0,2 0 0,-14 66 0,10-11 133,-11 140 0,30-150 68,2-48-62,0-22-94,-1-17-70,0 0 1,0 0 0,0 0-1,0 0 1,0 0 0,0 0-1,0 0 1,0 0 0,0 0-1,0 0 1,0 1-1,0-1 1,0 0 0,0 0-1,0 0 1,0 0 0,0 0-1,0 0 1,0 0 0,0 0-1,0 0 1,0 0 0,0 0-1,0 0 1,0 1 0,0-1-1,0 0 1,0 0 0,0 0-1,0 0 1,0 0 0,0 0-1,0 0 1,1 0-1,-1 0 1,0 0 0,0 0-1,0 0 1,0 0 0,0 0-1,0 0 1,0 0 0,0 0-1,0 0 1,0 0 0,0 0-1,0 0 1,1 0 0,-1 0-1,0 0 1,0 0 0,0 0-1,0 0 1,0 0 0,0 0-1,0 0 1,0 0 0,0 0-1,0 0 1,0 0-1,0 0 1,1 0 0,-1 0-1,0 0 1,0 0 0,0 0-1,0 0 1,0-3-323,1 1 1,-1-1-1,1 0 1,-1 0-1,0 1 1,-1-1-1,1 0 1,0 1-1,-1-4 1,-33-156-2976,17 101 3593,-1 1 0,-28-58-1,39 104 101,5 10-260,0 1 1,0-1-1,1 0 1,-1 1-1,1-1 1,0 0 0,0 0-1,1 0 1,-1-6-1,1 9-104,0 1-1,0-1 1,0 1-1,0-1 1,0 1-1,0-1 1,1 0-1,-1 1 0,0-1 1,0 1-1,1-1 1,-1 1-1,0-1 1,1 1-1,-1-1 1,1 1-1,-1-1 1,0 1-1,1 0 0,-1-1 1,1 1-1,-1 0 1,1-1-1,-1 1 1,1 0-1,-1-1 1,1 1-1,0 0 0,0 0 1,22-3 253,-13 2-154,14 0 277,28 2 0,-7 0-4,-19-1-379,1 1 0,-1 1-1,0 1 1,0 2 0,34 9 0,-50-10-15,1 0-1,-1 0 1,0 1 0,0 0 0,-1 1 0,0 0 0,0 0-1,0 1 1,-1 0 0,0 1 0,0-1 0,-1 2 0,0-1-1,0 1 1,9 16 0,-10-13 56,-1-1 0,0 1 0,0 0-1,-1 1 1,-1-1 0,0 1 0,0 0 0,-2-1 0,1 1-1,-2 0 1,0 0 0,0 0 0,-1 0 0,-1 0 0,0 0-1,0 0 1,-2-1 0,1 0 0,-2 1 0,0-1 0,0 0-1,-9 14 1,3-10 97,0 0 0,-15 18 0,11-14 203,26-29-1716,0 2 0,0-1 0,1 1 0,12-5-1,-3 2-28,29-21 0,-25 11 943,26-28 0,7-7 1791,-58 55-1304,1-1-1,-1 1 0,0 0 0,1-1 1,-1 1-1,0 0 0,0 0 0,1-1 1,-1 1-1,1 0 0,-1 0 0,0 0 1,1 0-1,-1-1 0,0 1 0,1 0 1,-1 0-1,1 0 0,-1 0 0,0 0 1,1 0-1,-1 0 0,1 0 0,-1 0 1,0 0-1,1 0 0,-1 0 0,0 0 1,1 1-1,-1-1 0,1 0 0,-1 0 1,0 0-1,1 0 0,-1 1 1,0-1-1,1 0 0,-1 0 0,0 1 1,0-1-1,1 0 0,-1 1 0,0-1 1,0 0-1,1 1 0,-1-1 0,0 0 1,0 1-1,0-1 0,0 0 0,1 1 1,-1-1-1,0 0 0,0 1 0,0-1 1,0 1-1,0-1 0,0 0 0,0 2 1,1 27 675,-1-25-612,0 9 238,1 0 1,3 16-1,-3-24-193,0 0 0,0 0 0,1 0 1,0 0-1,0-1 0,0 1 0,0-1 0,5 8 0,-5-10-54,0-1 1,0 1 0,0 0-1,0-1 1,0 1 0,1-1-1,-1 1 1,0-1 0,1 0-1,-1 0 1,1 0 0,-1-1-1,1 1 1,-1-1 0,1 1-1,0-1 1,-1 0 0,1 0-1,0 0 1,-1 0 0,1 0-1,-1 0 1,1-1 0,0 0-1,2 0 1,-1-1-6,1 1 0,-1-1 1,0 0-1,0 0 0,0 0 0,0 0 1,0-1-1,0 1 0,-1-1 0,1 0 1,-1 0-1,0-1 0,0 1 0,3-6 1,-1 1-73,-1 0 0,0 0 0,0-1 1,-1 0-1,0 0 0,0 0 0,-1 0 1,-1 0-1,1 0 0,-1 0 1,-1-1-1,0 1 0,0 0 0,-1-1 1,0 1-1,-1 0 0,0 0 0,-4-13 1,4 19-26,1-1 1,-1 1 0,0 0-1,0 0 1,0 0 0,0 0-1,-1 0 1,1 0 0,-1 1-1,0-1 1,0 1 0,0 0-1,0-1 1,0 2 0,0-1-1,-1 0 1,1 0 0,0 1-1,-1 0 1,0 0 0,1 0-1,-1 0 1,-5 0 0,-1 0-119,1-1 205,18-2 312,22-7-376,1 2 1,1 2 0,-1 1-1,1 1 1,0 2-1,36 1 1,-56 2-27,0 1 0,0 0-1,-1 1 1,1 0 0,0 1 0,-1 0 0,0 1 0,19 9 0,-27-11 35,0 0 0,0 0 0,0 0 0,-1 1 0,1 0 0,-1-1 0,1 1 0,-1 0 0,0 1 0,0-1 0,-1 1 0,1-1 0,-1 1 0,1 0 0,-1 0 1,-1 0-1,1 0 0,0 0 0,-1 0 0,0 0 0,0 1 0,0-1 0,0 0 0,-1 1 0,0-1 0,0 1 0,-1 8 0,0-7 56,0-1-1,-1 1 0,0 0 0,0-1 1,0 1-1,-1-1 0,-3 6 1,-27 37 241,10-16 57,22-32-356,1 1 1,-1-1-1,1 1 1,0-1-1,0 0 1,-1 1-1,1-1 1,0 1-1,0-1 1,-1 1-1,1-1 1,0 1-1,0-1 1,0 1-1,0-1 1,0 1-1,0-1 1,0 1-1,0-1 0,0 2 1,0-2-4,1 0 1,-1 1-1,0-1 1,1 0-1,-1 0 1,0 0-1,1 0 1,-1 0-1,0 0 0,1 0 1,-1 1-1,0-1 1,1 0-1,-1 0 1,0 0-1,1 0 0,-1-1 1,0 1-1,1 0 1,-1 0-1,0 0 1,1 0-1,28-12 348,-21 8-293,37-15 54,32-11-304,-71 28 185,1 0 0,0 1 1,0 0-1,-1 1 0,1-1 1,0 1-1,0 1 1,0-1-1,0 1 0,-1 0 1,13 4-1,1 2-30,-1 1 1,29 17-1,-33-20-2002,-31 3-11489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5.200"/>
    </inkml:context>
    <inkml:brush xml:id="br0">
      <inkml:brushProperty name="width" value="0.05" units="cm"/>
      <inkml:brushProperty name="height" value="0.05" units="cm"/>
      <inkml:brushProperty name="color" value="#004F8B"/>
    </inkml:brush>
  </inkml:definitions>
  <inkml:trace contextRef="#ctx0" brushRef="#br0">36 0 3808,'-35'0'1227,"43"4"1774,12 1-1496,52 4 513,0-3-1,74-4 1,84-7-1281,114-4-903,-313 7-1717,-12 5 529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5.541"/>
    </inkml:context>
    <inkml:brush xml:id="br0">
      <inkml:brushProperty name="width" value="0.05" units="cm"/>
      <inkml:brushProperty name="height" value="0.05" units="cm"/>
      <inkml:brushProperty name="color" value="#004F8B"/>
    </inkml:brush>
  </inkml:definitions>
  <inkml:trace contextRef="#ctx0" brushRef="#br0">53 96 6464,'-38'-28'2944,"24"19"-2560,14 4-128,8 2-224,12-10-160,4 5 64,9-4 32,4 6 32,15-2-5088,4 4 2784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7.760"/>
    </inkml:context>
    <inkml:brush xml:id="br0">
      <inkml:brushProperty name="width" value="0.05" units="cm"/>
      <inkml:brushProperty name="height" value="0.05" units="cm"/>
      <inkml:brushProperty name="color" value="#004F8B"/>
    </inkml:brush>
  </inkml:definitions>
  <inkml:trace contextRef="#ctx0" brushRef="#br0">202 413 3072,'-3'-31'1931,"3"18"2303,0 13-4171,-1 0 0,1 0 1,0 0-1,0 0 0,0 0 0,0-1 1,-1 1-1,1 0 0,0 0 0,0 0 0,0 0 1,0 0-1,-1 0 0,1 0 0,0 0 0,0-1 1,0 1-1,-1 0 0,1 0 0,0 0 1,0 0-1,-1 0 0,1 0 0,0 0 0,0 0 1,0 0-1,-1 0 0,1 0 0,0 1 0,0-1 1,0 0-1,-1 0 0,1 0 0,0 0 1,0 0-1,-11 5 808,-2 5-524,0 1 0,1 0 0,1 1 0,0 0 0,0 1 0,1 0 0,1 1 0,-11 21 1,7-10-120,1 2 1,1 0-1,1 0 1,-6 29-1,13-46-145,1 0-1,1 1 0,0-1 1,0 0-1,1 1 1,0-1-1,2 13 0,-1-19-23,-1 0-1,2 0 1,-1 1-1,0-1 1,1-1-1,0 1 1,0 0-1,0 0 1,0-1-1,0 1 1,1-1-1,0 1 1,-1-1 0,1 0-1,1 0 1,-1-1-1,0 1 1,1-1-1,-1 1 1,5 1-1,-2-1 8,1 0 0,1 0 0,-1-1-1,0 0 1,1 0 0,-1-1 0,1 0 0,-1 0 0,1-1-1,0 0 1,-1 0 0,1-1 0,-1 0 0,1 0-1,-1-1 1,1 1 0,-1-2 0,0 1 0,0-1 0,12-6-1,-7 2-28,-1-1-1,1 0 0,-1 0 1,0-1-1,-1-1 0,0 0 0,-1 0 1,0-1-1,0 0 0,9-16 0,-6 6-12,-1 1-1,-1-1 1,0-1-1,11-42 1,-21 59-152,-1 5-15,-3 9 19,8 74-169,-4-69 332,0 0-1,1-1 1,1 1 0,0-1 0,1 0-1,1 0 1,0 0 0,0 0 0,1 0 0,12 19-1,-15-29 11,0 0 1,0-1-1,0 1 0,0 0 0,1-1 0,0 0 0,-1 1 0,1-1 0,0 0 0,0-1 0,5 3 0,-7-3-27,1 0 0,0-1-1,-1 1 1,1-1 0,0 0-1,0 0 1,-1 0 0,1 0-1,0 0 1,0 0 0,0 0-1,-1 0 1,1-1 0,0 1-1,0-1 1,-1 1-1,1-1 1,0 0 0,-1 1-1,1-1 1,-1 0 0,1 0-1,-1 0 1,0 0 0,2-2-1,1-1 11,0 0 0,-1 0 0,0-1 0,0 1 0,0-1-1,0 0 1,-1 0 0,1 0 0,2-10 0,0-3 49,5-33-1,-5 5-172,-1 0 0,-3 0 0,-5-64 0,3 104 83,0-15-305,2 15 169,3 8 133,2 2 26,0 0-1,0 0 1,0-1 0,1 1-1,-1-2 1,1 1-1,0-1 1,14 4-1,-18-5-12,46 9 47,1-2 0,66 2 0,74-7 94,-107-4-220,-82 1 74,0 0 0,0-1 0,0 1-1,0 0 1,0 0 0,0 0 0,0 1 0,0-1 0,0 0-1,0 0 1,0 0 0,0 1 0,0-1 0,0 1 0,0-1-1,0 1 1,0-1 0,0 1 0,0-1 0,0 1 0,0 0-1,-1-1 1,1 1 0,0 0 0,0 0 0,-1 0 0,1 0-1,-1 0 1,1 0 0,-1-1 0,1 1 0,-1 0 0,1 0 0,-1 1-1,0-1 1,0 0 0,0 0 0,1 0 0,-1 0 0,0 2-1,-1 6 19,-1 1-1,1-1 0,-2 1 0,1-1 0,-7 16 0,-1 3-54,-20 68 121,27-86-26,-1 0 2,0 0 1,1 0 0,1 1-1,0-1 1,0 1-1,1-1 1,0 19-1,1-27-27,1 0-1,-1 0 1,1 0-1,0 0 1,0-1-1,-1 1 1,1 0-1,1 0 1,-1-1-1,0 1 1,0 0-1,1-1 1,-1 1-1,0-1 1,1 0-1,0 1 1,-1-1-1,1 0 1,0 0-1,-1 0 1,1 0-1,0 0 1,0-1-1,0 1 1,0-1-1,0 1 1,0-1-1,0 1 1,0-1-1,0 0 1,0 0-1,0 0 0,0 0 1,0-1-1,0 1 1,0 0-1,3-2 1,5-2 30,-1 0 1,1 0-1,-1-1 1,0-1-1,13-9 0,39-39 21,-41 35-73,184-176 181,-91 85-46,4-8-162,-93 91 11,-1 0 0,30-50-1,-38 52-2,-6 11-22,-1 0-1,0 0 1,9-25 0,-4-2-222,-13 41 250,0 0 0,0 0 0,0 0 1,0 0-1,0 0 0,0 0 0,0 0 0,0-1 0,0 1 0,0 0 1,0 0-1,0 0 0,0 0 0,0 0 0,0 0 0,0-1 0,0 1 1,0 0-1,0 0 0,0 0 0,0 0 0,0 0 0,0 0 0,0 0 1,0-1-1,0 1 0,0 0 0,0 0 0,0 0 0,0 0 0,0 0 1,0 0-1,0 0 0,-1 0 0,1-1 0,0 1 0,0 0 0,0 0 1,0 0-1,0 0 0,0 0 0,0 0 0,-1 0 0,1 0 0,0 0 1,0 0-1,0 0 0,0 0 0,-8 5-214,-22 40-105,-23 22 286,14-18 66,-41 64 1,-39 94-264,92-156 261,3 2 1,-21 67-1,43-114 12,1-2-16,-1 1-1,1 0 1,0 0-1,0 0 0,0 7 1,1-11 0,0 0-1,0 1 1,0-1 0,0 0-1,1 0 1,-1 1 0,0-1 0,1 0-1,-1 0 1,1 1 0,0-1 0,-1 0-1,1 0 1,0 0 0,-1 0-1,1 0 1,0 0 0,0 0 0,0 0-1,0 0 1,0-1 0,0 1-1,0 0 1,0-1 0,3 2 0,-2-1 9,1 0 0,0 0 1,0-1-1,-1 1 0,1-1 1,0 0-1,0 0 0,0 0 1,-1 0-1,1 0 0,0-1 1,0 1-1,-1-1 0,1 1 1,5-3-1,0-1 11,0 1 1,0-2 0,0 1-1,12-10 1,-1-3-37,0 0 0,26-30 0,30-49 87,21-37-85,123-179-110,-111 159 129,-97 134-463,-10 18 288,-2 3 10,-2 4 16,-32 58-242,-47 98 416,-24 126-165,50-124 361,13-36 436,39-110-67,4-18-609,0 0 1,0 0-1,0 0 0,1 0 1,-1 0-1,0 0 1,0 0-1,0 0 0,0 0 1,0 1-1,1-1 0,-1 0 1,0 0-1,0 0 0,0 0 1,1 0-1,-1 0 1,0 0-1,0 0 0,0 0 1,0 0-1,1-1 0,-1 1 1,0 0-1,0 0 0,0 0 1,0 0-1,0 0 1,1 0-1,-1 0 0,0 0 1,0 0-1,0 0 0,0-1 1,0 1-1,1 0 0,-1 0 1,0 0-1,0 0 1,0 0-1,0-1 0,0 1 1,0 0-1,5-5 51,-1 0 0,1 0 1,4-9-1,27-48 119,-13 21-223,52-69 0,-72 107 10,0-1 0,0 1 0,0 0 0,1 0 1,-1 0-1,1 0 0,7-3 0,-9 5 11,0 0 1,0 0 0,0 1 0,0-1 0,0 1 0,0-1 0,0 1-1,1 0 1,-1 0 0,0 0 0,0 0 0,0 0 0,0 1-1,0-1 1,1 1 0,-1-1 0,0 1 0,2 1 0,2 1 28,0 0 0,0 0 1,-1 1-1,0 0 1,0 0-1,0 1 0,9 9 1,28 42-119,-23-30 81,76 92 342,-72-94-188,-12-13-3565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8.116"/>
    </inkml:context>
    <inkml:brush xml:id="br0">
      <inkml:brushProperty name="width" value="0.05" units="cm"/>
      <inkml:brushProperty name="height" value="0.05" units="cm"/>
      <inkml:brushProperty name="color" value="#004F8B"/>
    </inkml:brush>
  </inkml:definitions>
  <inkml:trace contextRef="#ctx0" brushRef="#br0">10 0 8320,'-10'0'3744,"54"9"-3232,3-4 960,9 2-896,33 2 352,7 3-576,2 2-64,-7-2-160,-5-3-32,-11 0-33,-19-6-1182,-9 6 607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8.505"/>
    </inkml:context>
    <inkml:brush xml:id="br0">
      <inkml:brushProperty name="width" value="0.05" units="cm"/>
      <inkml:brushProperty name="height" value="0.05" units="cm"/>
      <inkml:brushProperty name="color" value="#004F8B"/>
    </inkml:brush>
  </inkml:definitions>
  <inkml:trace contextRef="#ctx0" brushRef="#br0">43 25 6304,'-42'-24'3232,"47"24"-2848,4 9-288,15-6 256,4 6-224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29.006"/>
    </inkml:context>
    <inkml:brush xml:id="br0">
      <inkml:brushProperty name="width" value="0.05" units="cm"/>
      <inkml:brushProperty name="height" value="0.05" units="cm"/>
      <inkml:brushProperty name="color" value="#004F8B"/>
    </inkml:brush>
  </inkml:definitions>
  <inkml:trace contextRef="#ctx0" brushRef="#br0">288 36 4320,'3'-3'596,"12"-13"-25,-15 16-417,1 0-1,-1-1 1,0 1 0,0 0 0,1-1-1,-1 1 1,0 0 0,1-1-1,-1 1 1,0 0 0,0-1-1,0 1 1,0-1 0,1 1 0,-1 0-1,0-1 1,0 1 0,0-1-1,0 1 1,0-1 0,0 1-1,0 0 1,0-1 0,0 1 0,0-1-1,0 1 1,0-1 0,0 1-1,-1 0 1,1-1 0,0 1-1,0-1 1,0 1 0,-1 0 0,1-1-1,0 1 1,-1-1 0,0 1 14,-1-1 1,1 1 0,0 0-1,-1-1 1,1 1 0,0 0 0,-1 0-1,1 0 1,-1 0 0,1 0-1,-1 1 1,1-1 0,-2 1-1,-21 6 571,18-5-485,-5 2-91,1 1 0,0 0-1,0 0 1,0 1 0,1 0-1,0 1 1,0 0 0,0 1-1,-12 15 1,8-10-27,2 1-1,-1 1 1,2 0 0,-11 19 0,-25 67 353,37-78-364,-10 41-1,17-56-14,0 1-1,1 0 0,0-1 0,1 1 0,0 0 0,0 0 0,1 0 1,1 10-1,0-16 3,-1 1 0,0 0 0,1 0 0,0-1 0,-1 1 0,2-1 0,-1 1 1,0-1-1,1 0 0,-1 0 0,5 4 0,-6-6-85,0 0 0,0 0-1,0 0 1,0-1 0,0 1 0,1 0-1,-1-1 1,0 1 0,1 0 0,-1-1 0,0 0-1,1 1 1,-1-1 0,0 0 0,1 0-1,-1 1 1,1-1 0,-1 0 0,0 0-1,1-1 1,-1 1 0,1 0 0,-1 0 0,0-1-1,1 1 1,-1-1 0,0 1 0,1-1-1,-1 0 1,0 1 0,0-1 0,0 0 0,1 0-1,-1 0 1,0 0 0,1-1 0,6-7 29,-1 1 0,-1-1 0,0 0 0,0-1 1,0 1-1,4-14 0,24-70 7,-17 46-2,30-103-264,-47 149 195,0 0-1,0 0 0,0 0 1,0 0-1,0 0 0,0 0 0,1 0 1,-1 0-1,0 0 0,1 0 1,-1 0-1,1 1 0,-1-1 0,1 0 1,-1 0-1,1 0 0,0 0 1,5 14-25,0 4 121,2 5 33,2-1-1,0 1 1,2-1 0,0-1-1,1 0 1,1-1 0,20 22-1,-13-21 15,1 0-1,1-1 0,31 20 0,-38-29-401,2 0 0,-1-1 0,2-1-1,-1-1 1,34 9 0,-8-6-763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1.824"/>
    </inkml:context>
    <inkml:brush xml:id="br0">
      <inkml:brushProperty name="width" value="0.05" units="cm"/>
      <inkml:brushProperty name="height" value="0.05" units="cm"/>
      <inkml:brushProperty name="color" value="#004F8B"/>
    </inkml:brush>
  </inkml:definitions>
  <inkml:trace contextRef="#ctx0" brushRef="#br0">8 1003 5632,'-7'-7'3949,"14"-2"-1781,59-119 2731,-27 47-3910,-5 23-349,2 2 0,2 1 0,76-83 0,-96 118-566,3-5 111,1 1 0,48-40 0,-68 63-202,-1 0 1,0 0-1,1 0 1,-1 0-1,1 0 0,-1 1 1,1-1-1,0 0 0,-1 1 1,1-1-1,0 1 1,0-1-1,-1 1 0,1 0 1,0 0-1,0 0 1,-1 0-1,1 0 0,0 0 1,0 0-1,-1 1 0,1-1 1,0 1-1,-1-1 1,4 2-1,-2 0-8,0 0 0,-1 1 0,1-1-1,-1 0 1,1 1 0,-1-1 0,0 1 0,0 0 0,0 0 0,-1 0-1,1 0 1,0 0 0,0 3 0,3 6 22,-1 1-1,-1-1 1,0 0-1,0 1 1,-2 0 0,1 0-1,-2-1 1,1 1 0,-2 0-1,-3 23 1,-3 1 172,-2-1-1,-20 56 1,21-74-118,-1 0 0,-1 0 1,0-1-1,-1 0 0,-1-1 0,-26 27 0,30-35 7,0 0 0,-1 0 0,0 0 0,-1-2 0,1 1 0,-1-1 1,-1 0-1,1-1 0,-16 5 0,21-9-35,0 1 0,0-2 0,0 1 0,0 0 0,0-1 1,-1 0-1,1 0 0,0-1 0,0 0 0,0 0 0,0 0 0,0 0 0,0-1 0,0 1 0,0-1 0,0-1 1,1 1-1,-9-6 0,7 3-34,-1 0 0,1 0 0,0-1 1,0 1-1,0-2 0,1 1 0,0 0 0,1-1 1,-1 0-1,1 0 0,-3-8 0,3 6-1,2 6 16,0-1-1,1 0 1,-1 1 0,1-1-1,0 0 1,0-4 0,1 7-8,0 1 0,0-1 0,0 0 1,0 1-1,0-1 0,0 1 0,0-1 1,0 0-1,1 1 0,-1-1 0,0 0 1,0 1-1,1-1 0,-1 1 0,1-1 1,-1 1-1,0-1 0,1 1 0,-1-1 1,1 1-1,-1-1 0,1 1 0,-1 0 1,1-1-1,0 1 0,-1 0 0,1-1 1,-1 1-1,1 0 0,0 0 1,-1 0-1,1-1 0,-1 1 0,1 0 1,0 0-1,-1 0 0,1 0 0,0 0 1,-1 0-1,1 0 0,1 1 0,4-1-5,1 1-1,-1 0 0,1 0 0,7 3 1,18 4 25,12-4 48,-1-1 0,0-2 0,0-2 0,1-2 0,43-9 0,-62 6-9,1-1 0,0-1-1,-1-1 1,34-18 0,90-60 69,4-1 86,-136 79-237,-1-1-1,23-17 1,-30 20-3,-8 7 27,18-18-51,-19 18 51,0 0 0,1-1 0,-1 1 0,0 0 0,1-1 0,-1 1 0,0-1 0,0 1 1,0-1-1,1 1 0,-1-1 0,0 1 0,0 0 0,0-1 0,0 1 0,0-1 0,0 1 0,0-1 0,0 1 0,0-1 1,0 1-1,0-1 0,0 1 0,0-1 0,0 1 0,-1-1 0,1 1 0,0-1 0,0 1 0,0 0 0,-1-1 1,1 1-1,0-1 0,-1 1 0,1 0 0,0-1 0,-1 1 0,1 0 0,0-1 0,-1 1 0,1 0 0,-1 0 1,1-1-1,0 1 0,-1 0 0,1 0 0,-2-1 0,-4-1-18,-1 0 0,1 0 0,-1 1 0,0-1 0,0 2 0,0-1 0,0 1 0,0 0 0,0 0 0,0 0 0,1 1 0,-1 1 0,-8 1 0,1 1 49,1 1-1,-1 0 1,1 0 0,1 1-1,-22 14 1,28-15-27,-1 0-1,1 0 1,1 1 0,-1 0-1,1 0 1,0 0 0,0 1-1,0-1 1,1 1 0,0 1-1,1-1 1,0 0 0,0 1-1,-3 9 1,3-5 59,1 1 0,0-1 0,0 1 0,1-1 0,1 1 0,0 0-1,1-1 1,3 20 0,-3-28-33,0 0 1,-1 0-1,2 0 0,-1 0 0,0 0 0,1 0 1,0-1-1,0 1 0,0 0 0,0-1 0,0 0 1,1 1-1,0-1 0,-1 0 0,1 0 1,0-1-1,0 1 0,1-1 0,-1 1 0,1-1 1,-1 0-1,1 0 0,0-1 0,-1 1 0,1-1 1,0 1-1,0-1 0,0-1 0,6 2 0,18-1 55,0-1-1,0-2 1,29-5-1,82-21 79,-84 14-118,-1-2 1,0-3 0,63-32-1,-16-4 28,-77 40-193,-17 10 89,1 0 0,12-5 1,-29 16-52,0 0 0,0 1 1,1 0-1,-1 0 0,-12 16 1,-8 6-59,18-18 154,0 1-1,1 0 1,0 0 0,1 1-1,0 0 1,1 1 0,1 0-1,0 0 1,1 0 0,1 1-1,-7 29 1,11-41 6,0 0 0,1 0 0,0 1 0,0-1 1,0 0-1,0 0 0,0 0 0,1 1 0,-1-1 0,1 0 0,0 0 0,0 0 0,0 0 1,0 0-1,1 0 0,-1 0 0,1 0 0,-1-1 0,1 1 0,0-1 0,0 1 1,1-1-1,-1 0 0,0 1 0,1-1 0,-1-1 0,1 1 0,0 0 0,0 0 0,-1-1 1,1 0-1,0 1 0,0-1 0,0 0 0,0-1 0,1 1 0,-1 0 0,0-1 1,0 0-1,0 0 0,1 0 0,4-1 0,17-3 20,-1-2 0,0-1-1,-1-2 1,35-15 0,-13 4-24,33-12 17,-1-3 1,136-87-1,-172 89 7,-32 25-37,21-15 0,-14 11-98,-15 12 77,0-1 1,0 1 0,-1-1 0,1 0 0,0 1 0,-1-1-1,1 0 1,0 0 0,-1 0 0,1 1 0,-1-1 0,1 0-1,-1 0 1,0 0 0,1-1 0,-11 7-417,3 0 466,1 2 1,0-1 0,1 1 0,-1 0 0,1 0 0,-8 15 0,10-17-31,-2 5-9,1-1-1,0 1 1,1 0 0,-1 0 0,2 1 0,0-1 0,0 1 0,0 17 0,2-23 27,1 1 0,-1-1-1,1 0 1,0 0 0,1 0 0,-1 0 0,1-1-1,0 1 1,0 0 0,1-1 0,2 6 0,-4-9-4,0 1-1,0 0 1,1-1 0,-1 0 0,0 1 0,1-1 0,-1 1 0,1-1 0,-1 0 0,1 0 0,-1 0 0,1 0 0,0 0 0,0 0 0,-1-1 0,1 1 0,0 0 0,0-1 0,0 0 0,0 1 0,0-1 0,0 0 0,0 0 0,0 0 0,0 0 0,0 0-1,-1 0 1,1-1 0,0 1 0,0-1 0,0 1 0,3-2 0,1-2 17,0 0 0,0 0 0,0 0 0,-1 0-1,1-1 1,-1 0 0,7-9 0,-3 4-43,-2-1 0,1 0 0,6-14 0,-8 12 22,-1 0 0,0 0 0,-1 0 0,2-14 0,-5 24-6,-1-1-14,1 0 1,-1 0-1,1 0 0,-1 0 1,0 0-1,-1 0 0,1 0 1,-1 0-1,0 0 0,0 0 1,0 0-1,0 1 0,-1-1 1,1 0-1,-1 1 0,0-1 1,0 1-1,0-1 0,-1 1 1,1 0-1,-1 0 0,0 0 1,0 1-1,0-1 0,0 1 1,0-1-1,-1 1 0,1 0 1,0 0-1,-1 0 0,0 1 1,1-1-1,-1 1 0,0 0 1,0 0-1,0 0 0,0 1 1,0-1-1,0 1 0,0 0 1,0 0-1,0 1 0,-5 0 1,-3 0-1,10-1 20,-1 0 0,0 0 0,0 0 0,0 0 0,1 1-1,-1 0 1,0-1 0,1 1 0,-1 0 0,0 0 0,-2 2 0,5-3-8,0 0 0,0 0 1,0 0-1,0 0 1,0 0-1,0 0 0,0 0 1,0 0-1,0 0 0,0 1 1,0-1-1,0 0 1,0 0-1,0 0 0,0 0 1,0 0-1,0 0 1,0 0-1,0 0 0,0 0 1,0 0-1,0 1 1,0-1-1,0 0 0,0 0 1,0 0-1,0 0 0,0 0 1,0 0-1,0 0 1,0 0-1,0 0 0,0 0 1,0 0-1,0 1 1,0-1-1,0 0 0,0 0 1,1 0-1,-1 0 1,0 0-1,0 0 0,0 0 1,0 0-1,0 0 0,0 0 1,0 0-1,0 0 1,0 0-1,1 0 0,7 2 36,12 1-16,19-6 68,63-11-1,-23 2-111,-51 8 6,-5 1 13,-1 1 0,1 0 0,0 2 0,25 3 0,-45-3-8,0 1-1,0 0 1,0 0-1,0 0 1,-1 0 0,1 0-1,0 1 1,2 1-1,-3-2 13,-1-1-1,0 1 0,0 0 0,0 0 0,0 0 0,0 0 0,-1 0 0,1 0 0,0 0 0,0 0 0,-1 0 0,1 0 0,-1 0 0,1 1 0,-1-1 0,1 0 0,-1 0 0,1 1 0,-1-1 0,0 0 0,0 1 1,0 1-1,-1 1-6,0 0-1,0 0 1,0 0 0,0 0 0,-1 0 0,0 0 0,-3 4 0,-20 30 64,11-18 33,-73 107 188,86-126-258,1 0 0,-1-1 0,1 1 1,-1-1-1,1 1 0,0 0 0,-1 0 1,1-1-1,0 1 0,-1 0 0,1-1 1,0 1-1,0 0 0,0 0 1,0-1-1,0 3 0,0-3 11,1-1 1,0 1-1,0 0 1,-1 0-1,1 0 0,0-1 1,-1 1-1,1 0 0,0 0 1,-1-1-1,1 1 1,0-1-1,-1 1 0,1-1 1,-1 1-1,1-1 0,-1 1 1,1-1-1,-1 1 0,1-1 1,0 0-1,18-19 147,90-84 56,-89 87-354,1 0-1,1 2 1,39-21 0,-59 34 90,0 1 0,1 0 0,-1 0 0,1 0 0,-1 1 0,1-1 0,-1 1 0,1-1 0,0 1 0,-1 0 0,1 0 0,3 0 1,-5 1 17,1-1 0,0 1 0,-1-1 0,1 1 0,-1-1 0,1 1 0,-1 0 1,0 0-1,1 0 0,-1 0 0,0 0 0,1 0 0,-1 0 0,0 0 0,0 1 0,0-1 1,0 0-1,0 1 0,0-1 0,-1 0 0,2 3 0,10 28 60,-11-26-31,1 0 0,0 0 0,1 0 0,-1 0 0,1-1 0,0 1 0,0-1 0,1 0 0,-1 0 0,7 6 0,-6-8 8,1 1 1,-1-1 0,1 0-1,0 0 1,0 0-1,1-1 1,-1 0 0,0 0-1,1 0 1,-1 0-1,1-1 1,0 0 0,9 0-1,3-1-7,-1-1-1,0-1 0,21-4 1,-36 6-30,123-25 215,196-65-1,-313 88-246,0-1-1,0 0 0,-1-1 1,1 1-1,-1-1 0,0-1 1,9-6-1,-16 11 39,0 0 0,0 0 0,1 0 0,-1-1 0,0 1 0,0 0 0,1 0 0,-1 0 0,0 0 0,0-1 0,1 1 0,-1 0 0,0 0-1,0 0 1,0-1 0,0 1 0,0 0 0,1 0 0,-1-1 0,0 1 0,0 0 0,0 0 0,0-1 0,0 1 0,0 0 0,0-1 0,0 1 0,0 0 0,0 0 0,0-1 0,0 1 0,0 0 0,0 0 0,0-1 0,0 1 0,0 0 0,0-1 0,0 1 0,0 0 0,-1 0 0,1-1 0,0 1 0,0 0 0,0 0 0,0 0 0,-1-1 0,1 1-1,0 0 1,0 0 0,0 0 0,-1 0 0,1-1 0,0 1 0,0 0 0,-1 0 0,1 0 0,0 0 0,0 0 0,-1 0 0,1 0 0,-1 0 0,-2-1-24,-1 0 1,1 1-1,-1-1 0,1 1 1,-1 0-1,-3 1 1,-21 1 10,1 2 1,-1 1 0,1 1 0,1 2 0,-1 0 0,-37 18 0,45-17 20,1 1 1,1 1-1,0 0 1,1 1-1,0 1 1,0 0 0,2 1-1,-1 1 1,-20 28-1,30-36 11,1 0 0,0 0 0,0 1-1,0-1 1,1 1 0,0 0 0,-3 14 0,6-20 6,-1 1 0,1-1 0,0 0 0,0 1 0,0-1 0,0 0 1,0 1-1,0-1 0,1 1 0,-1-1 0,1 0 0,-1 0 0,1 1 0,0-1 1,0 0-1,0 0 0,0 0 0,0 0 0,1 0 0,-1 0 0,1 0 1,-1 0-1,1-1 0,0 1 0,-1 0 0,1-1 0,0 0 0,0 1 0,0-1 1,0 0-1,4 1 0,0 0 6,1 0 0,-1-1 0,0 1 0,1-2 0,0 1 0,-1-1 0,1 0 0,-1 0 0,1-1 0,-1 0 0,1 0 1,-1 0-1,1-1 0,-1 0 0,9-4 0,6-3 9,0-2 1,-1 0-1,21-15 1,3-6 18,49-47 0,-64 51-28,-1-1-1,-2-2 1,-1 0-1,39-64 1,58-120-32,-94 156-67,38-112 0,-64 164 21,1 0 1,-1 0-1,-1-1 0,1 1 0,-1-1 0,-1 1 1,1-1-1,-1 0 0,-2-9 0,2 16 43,0 1-1,0 0 1,0-1 0,0 1-1,0-1 1,0 1-1,0 0 1,0-1 0,0 1-1,0 0 1,0-1-1,-1 1 1,1 0 0,0-1-1,0 1 1,0 0-1,-1-1 1,1 1 0,0 0-1,0 0 1,-1-1-1,1 1 1,0 0 0,-1 0-1,1 0 1,0-1-1,-1 1 1,1 0 0,0 0-1,-1 0 1,1 0-1,0 0 1,-1 0 0,1 0-1,-1 0 1,1 0-1,-2 0-10,1 0 0,-1 1 0,1-1 0,0 1-1,0 0 1,-1-1 0,1 1 0,0 0-1,0 0 1,-2 1 0,-3 4-36,1 0-1,-1 0 1,-6 12-1,-5 13-16,1 2-1,-20 60 0,22-54 75,-7 20 79,-18 84 1,32-106-12,1 1 0,2-1 1,1 55-1,3-79-210,1 11 509,4 34-1,-4-52-564,1 0 1,-1 0 0,1 1 0,0-1 0,0 0 0,1-1-1,0 1 1,0 0 0,0-1 0,6 7 0,9 6-1185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5.740"/>
    </inkml:context>
    <inkml:brush xml:id="br0">
      <inkml:brushProperty name="width" value="0.05" units="cm"/>
      <inkml:brushProperty name="height" value="0.05" units="cm"/>
      <inkml:brushProperty name="color" value="#004F8B"/>
    </inkml:brush>
  </inkml:definitions>
  <inkml:trace contextRef="#ctx0" brushRef="#br0">225 689 4224,'2'-2'322,"1"-1"0,-1 1 0,0 0 1,0 0-1,0-1 0,-1 1 0,1-1 0,2-5 0,-4 7-129,1 0-1,-1 0 0,1-1 1,-1 1-1,0 0 0,1 0 1,-1-1-1,0 1 0,0 0 1,0-1-1,0 1 0,0 0 1,0-1-1,-1 1 0,1 0 0,0 0 1,-1-1-1,1 1 0,-1 0 1,1 0-1,-2-3 0,1 3-84,0 1-1,0-1 1,0 0-1,0 1 1,0-1-1,0 0 0,0 1 1,0-1-1,0 1 1,0 0-1,0-1 1,0 1-1,0 0 1,-1 0-1,1-1 0,0 1 1,0 0-1,0 0 1,-2 1-1,-1-1 60,0 0 1,-1 1-1,1 0 0,0-1 0,-5 4 0,0 0 32,0 1 0,0 0 0,1 1 0,-14 12-1,-2 1 120,16-14-240,-6 5 119,1 0 0,0 1 1,0 0-1,-13 17 0,24-26-133,0 1 0,-1 0 0,1-1 0,1 1 0,-1 0 0,0 0 0,1 1-1,-1-1 1,1 0 0,0 0 0,0 1 0,1-1 0,-1 1 0,1-1 0,-1 0 0,1 1-1,0-1 1,0 1 0,1-1 0,-1 1 0,1-1 0,-1 1 0,1-1 0,0 0 0,1 1 0,2 5-1,-1-5 32,0 1-1,0 0 0,1-1 0,0 1 0,0-1 0,0 0 1,0 0-1,0-1 0,1 1 0,0-1 0,0 0 0,0 0 1,0-1-1,0 1 0,0-1 0,1 0 0,-1-1 0,1 1 1,0-1-1,-1 0 0,12 0 0,4-1 13,-1-1 1,1 0-1,0-2 0,31-7 0,103-34 125,-140 39-218,119-45 92,-113 39-81,0 0-1,0-1 1,-2-1 0,21-16-1,-21 11-12,0-1 0,-1-1 0,27-37 0,38-73-76,-69 106 44,109-193 173,-97 165-190,-9 22 45,-2-1 0,-2 0 0,17-54 0,-30 84-21,1 0 0,-1 0-1,0 0 1,0 1 0,0-1 0,0 0 0,0 0-1,0 0 1,0 0 0,0 1 0,0-1 0,0 0-1,0 0 1,0 0 0,0 0 0,-1-1 0,0 2 4,1 0 0,0 0 0,0-1 0,-1 1 0,1 0 0,0 0 0,-1 0 0,1 0 1,0 0-1,-1 0 0,1 0 0,0 0 0,-1 0 0,1 0 0,0 0 0,0 0 0,-1 0 0,1 0 1,0 0-1,-1 0 0,1 0 0,0 0 0,-1 0 0,1 0 0,0 0 0,-1 0 0,1 1 0,-4 1-23,0 0 0,1 1 0,-1-1 0,1 1 0,-4 4-1,-4 5 14,0 1 0,1 1 0,0 0 0,1 0 1,-9 19-1,-29 81 47,-55 178 335,79-229-293,-47 146 633,68-201-587,0-1 0,1 1 1,-1-1-1,1 16 0,1-22-93,0 0 0,0 0 1,0 0-1,0 0 0,0 0 1,0-1-1,0 1 0,0 0 1,1 0-1,-1 0 0,0 0 0,1 0 1,-1 0-1,1 0 0,-1-1 1,1 1-1,-1 0 0,1 0 1,-1-1-1,1 1 0,0 0 0,0-1 1,-1 1-1,1-1 0,0 1 1,0-1-1,-1 1 0,1-1 1,0 1-1,0-1 0,0 0 0,0 1 1,0-1-1,0 0 0,0 0 1,0 0-1,0 0 0,0 0 1,-1 0-1,1 0 0,0 0 0,0 0 1,0 0-1,0 0 0,0-1 1,0 1-1,0 0 0,1-1 1,6-3 19,0 0-1,-1 0 1,1-1 0,-1 0 0,0 0 0,-1-1 0,12-10 0,-3 1 14,49-46-6,-29 26-124,-29 29 16,1 0 0,-1 1 1,1-1-1,0 2 0,11-7 0,-17 11 44,-1-1 0,1 1 0,0-1 0,0 1 0,0 0 0,0-1 0,0 1 0,0 0 0,-1 0 0,1 0 0,0-1 0,0 1 0,0 0 0,0 0-1,0 0 1,0 1 0,0-1 0,0 0 0,0 0 0,0 0 0,0 1 0,0-1 0,-1 0 0,1 1 0,0-1 0,0 1 0,0-1 0,-1 1 0,1-1 0,0 1 0,0 0 0,-1-1 0,1 1 0,0 0 0,-1 0 0,1-1 0,-1 1 0,1 0 0,-1 0 0,0 0 0,1 0 0,-1 0 0,0-1 0,1 1 0,-1 0 0,0 2 0,1 3 6,0 0 1,-1 0-1,1 0 1,-1 0 0,-1 9-1,0-9 8,1 0-1,0 0 1,0 0 0,1 0-1,0 0 1,0-1 0,0 1-1,3 8 1,-3-11 7,1 1-1,-1-1 1,1 0 0,0 0 0,0 0 0,0 0 0,0 0-1,0 0 1,0-1 0,1 1 0,0-1 0,-1 0 0,1 0-1,0 0 1,0 0 0,4 2 0,2 0 49,0-1 0,1 0-1,-1-1 1,0 0 0,15 1 0,50-1 119,-74-2-176,29-1 53,1-1 0,-1-2 0,0-1-1,0-1 1,-1-1 0,1-2 0,-2 0 0,1-2-1,30-18 1,-47 23-61,1-1 1,-1 0-1,0-1 0,14-13 0,-20 15-15,1 1 0,-1-1-1,0 0 1,-1 0 0,1-1-1,-1 1 1,-1-1 0,1 0 0,2-8-1,-6 14 13,1 0 0,-1 0 0,1-1-1,-1 1 1,0 0 0,0 0 0,0-1 0,1 1-1,-1 0 1,-1-1 0,1 1 0,0 0 0,0-1-1,0 1 1,-1-2 0,0 2-1,1 0 0,-1 1 0,1-1 0,0 1 0,-1-1-1,0 0 1,1 1 0,-1 0 0,1-1 0,-1 1 0,0-1 0,1 1 0,-1 0 0,0-1 0,1 1-1,-1 0 1,0 0 0,1-1 0,-1 1 0,-1 0 0,-2 0-12,0 0 1,0 0-1,-1 1 1,1-1-1,0 1 1,0 0-1,0 0 1,-6 2-1,-29 12 3,1 2-1,1 1 1,0 1 0,-51 37-1,84-53 22,1 0-1,-1 0 1,1 0-1,0 1 0,0-1 1,0 1-1,0 0 1,1-1-1,-5 9 1,7-10 12,-1-1 0,1 1 1,-1-1-1,1 1 0,0-1 1,-1 1-1,1 0 0,0-1 1,0 1-1,0-1 0,0 1 1,1-1-1,-1 1 0,0-1 1,1 1-1,-1-1 0,1 1 1,-1-1-1,1 1 1,0-1-1,-1 0 0,1 1 1,0-1-1,0 0 0,0 0 1,0 1-1,0-1 0,0 0 1,1 0-1,-1 0 0,2 1 1,4 2 62,0-1 0,1 0 0,-1 0 0,0-1 0,1 1 1,0-2-1,0 1 0,-1-1 0,1 0 0,11-1 0,-11 0-62,1-1 1,-1 0-1,0-1 0,1 0 0,-1-1 0,0 1 1,0-1-1,-1-1 0,1 0 0,-1 0 0,0 0 0,0-1 1,0 0-1,0 0 0,-1-1 0,10-10 0,-3 1-10,-1 0-1,-1 0 0,0-1 0,-2 0 1,1-1-1,7-21 0,-13 30-13,-1 1-8,0 0 0,0-1 0,-1 1 0,0 0 0,0-1 0,0-9 0,-2 17 14,0 0 0,1 0 1,-1 0-1,0 0 0,0-1 0,0 1 0,0 0 0,0 0 0,0 0 0,0 0 1,0-1-1,0 1 0,-1 0 0,1 0 0,0 0 0,0 0 0,0 0 0,0-1 0,0 1 1,0 0-1,0 0 0,0 0 0,0 0 0,0 0 0,-1-1 0,1 1 0,0 0 0,0 0 1,0 0-1,0 0 0,0 0 0,0 0 0,-1 0 0,1 0 0,0 0 0,-6 3-169,-6 10-57,3 2 102,1-1 0,-13 30 1,17-35 155,1 1 0,0-1 0,0 1 0,1 0 0,1 0 0,-2 13 0,3-21-7,0 0 1,0 1 0,0-1 0,1 0 0,-1 1 0,0-1-1,1 0 1,0 0 0,-1 1 0,1-1 0,0 0-1,0 0 1,0 0 0,0 0 0,1 0 0,-1 0 0,0 0-1,1 0 1,0-1 0,-1 1 0,1 0 0,0-1 0,0 0-1,0 1 1,0-1 0,0 0 0,0 0 0,0 0-1,0 0 1,0 0 0,1 0 0,-1-1 0,0 1 0,0-1-1,1 0 1,-1 0 0,4 0 0,5 0 5,1 0 1,-1-1-1,1-1 0,-1 0 1,0-1-1,18-6 1,62-26-14,112-60 0,-200 93-53,8-2-240,-11 5 273,0-1 1,0 1 0,0-1 0,0 1 0,0 0 0,0-1 0,0 1 0,0-1 0,0 1 0,0 0-1,0-1 1,-1 1 0,1-1 0,0 1 0,0-1 0,-1 1 0,1-1 0,0 1 0,-1 0 0,-22 32-240,18-27 243,0 0 0,1 0 0,0 1 1,0 0-1,-5 11 0,8-16 19,1 0-1,-1 0 0,1 0 1,-1 1-1,1-1 1,0 0-1,0 0 0,0 0 1,0 1-1,1-1 1,-1 0-1,0 0 0,1 0 1,0 0-1,-1 0 1,1 0-1,0 0 0,0 0 1,0 0-1,0 0 1,0 0-1,1 0 0,-1-1 1,3 4-1,1-2 13,-1 0 0,0 0-1,1 0 1,0 0 0,0-1-1,0 1 1,0-1 0,0-1-1,0 1 1,0-1 0,0 0 0,11 1-1,-6 0-8,9 0 34,-1 0 0,0-1 0,1-1 0,-1-1 0,1-1-1,-1 0 1,32-9 0,4-6-24,63-26-1,-106 38-13,13-4-18,0 0 1,-1-2-1,0-1 1,-1-1-1,21-17 1,-41 29 6,0 0-12,0-1 0,0 1-1,0-1 1,0 1-1,0-1 1,-1 0-1,1 0 1,-1 0 0,1 0-1,-1 0 1,1 0-1,-1 0 1,0 0 0,0-1-1,0 1 1,0-4-1,-1 6 2,0-1 1,1 0-1,-1 0 0,-1 1 0,1-1 0,0 0 0,0 0 0,0 1 0,0-1 1,0 0-1,-1 0 0,1 1 0,0-1 0,-1 0 0,1 1 0,0-1 1,-1 0-1,1 1 0,-1-1 0,1 1 0,-1-1 0,1 1 0,-1-1 0,1 1 1,-1-1-1,0 1 0,1-1 0,-1 1 0,0 0 0,1-1 0,-1 1 1,0 0-1,1 0 0,-1 0 0,-1-1 0,-2 0-13,0 1-1,0-1 1,0 1 0,0 0 0,0 0-1,-6 1 1,-8 3 8,0 0 0,0 0-1,1 2 1,-1 0 0,1 1 0,1 1 0,0 1-1,0 0 1,0 1 0,1 0 0,1 2 0,0-1-1,-23 26 1,34-32 14,0-1 0,0 1 1,0 0-1,0 0 0,1 0 0,0 0 0,0 1 0,1-1 0,-1 0 0,0 11 1,1-14 14,1 0 0,0 0 1,0 0-1,0 0 0,0 1 1,0-1-1,0 0 0,1 0 1,-1 0-1,1 0 0,-1 0 1,1 0-1,0 0 1,0 0-1,-1 0 0,2 0 1,-1 0-1,0 0 0,0-1 1,1 1-1,-1-1 0,0 1 1,1-1-1,0 1 0,-1-1 1,1 0-1,0 1 1,0-1-1,3 1 0,-3-1 8,0 0-1,0-1 1,0 0 0,1 0-1,-1 1 1,0-1-1,0 0 1,0-1-1,0 1 1,0 0 0,0-1-1,4 0 1,26-13 232,-24 10-220,10-6 25,0-1 0,-1 0 0,0-1 1,0-1-1,-1-1 0,16-17 1,76-101-249,-61 71-395,-58 86 106,-43 56 378,24-37-1,-26 50 0,-36 122 210,34-74-139,44-108 52,-40 84 47,42-95 33,-1 0-1,-29 38 1,40-59-70,1 0-1,0 0 1,-1 0 0,0-1-1,1 1 1,-1 0 0,0 0-1,0-1 1,0 0 0,0 1-1,0-1 1,-1 0 0,1 0-1,0 0 1,-3 1 0,4-2-18,0 0 0,1 1 1,-1-1-1,1 0 1,-1 0-1,1 0 1,-1 0-1,0 0 1,1 0-1,-1 0 0,1 0 1,-1 0-1,0 0 1,1-1-1,-1 1 1,1 0-1,-1 0 1,1 0-1,-1-1 0,1 1 1,-1 0-1,1-1 1,-1 1-1,1 0 1,-1-1-1,1 1 1,-1-1-1,0-1 2,0 1 0,1 0 1,-1-1-1,1 1 0,-1 0 0,1-1 0,0 1 0,-1-1 1,1 1-1,0-1 0,0-1 0,0-3-24,1-1 0,0 0 0,0 1 0,2-8 0,13-31-22,1 1 1,29-55-1,-35 81 7,0 1 0,1-1 0,1 2 0,0 0 0,1 0 0,1 1-1,0 1 1,1 0 0,1 2 0,0 0 0,1 0 0,21-9 0,24-9 37,2 3-1,85-23 1,-90 32 45,-57 16-68,87-30-78,-79 27 102,1-1 1,-1 0-1,-1-1 1,1 0-1,15-14 1,-18 12-4,1 0 0,-1-1 0,0 0 0,11-19 1,-16 23-31,1-1 0,-1 0 0,0 0-1,-1 0 1,1 0 0,-1 0 0,-1 0 0,0-1 0,1-9 0,-2 16 0,0 0 1,0-1-1,0 1 0,0 0 0,0 0 0,0 0 1,-1-1-1,1 1 0,0 0 0,-1 0 0,1 0 1,-1 0-1,1 0 0,-1 0 0,0-2 0,0 3-4,0 0 0,1-1-1,-1 1 1,1-1-1,-1 1 1,0 0-1,1-1 1,-1 1-1,0 0 1,1 0-1,-1-1 1,0 1-1,1 0 1,-1 0 0,0 0-1,1 0 1,-1 0-1,0 0 1,0 0-1,-3 1-37,0 0 0,0 0 0,0 1 0,0-1 0,1 1 0,-1 0 0,-5 4 0,-5 3 58,1 1 0,0 1 0,0 0 0,1 1 0,1 0 0,0 1 0,0 0 0,1 1 0,-14 27 0,21-33 55,0 1 0,0 0 0,0-1 0,1 1 0,1 0 0,0 0 0,0 0 0,0 1 0,1-1 0,1 0 0,0 0 0,0 0 0,3 12-1,-2-14-33,-1-1 0,1 0 0,0 0 0,1 0 0,-1 0 0,1-1 0,0 1-1,1-1 1,0 1 0,-1-1 0,1 0 0,1 0 0,-1-1 0,1 0 0,0 1-1,0-2 1,0 1 0,1 0 0,-1-1 0,7 3 0,-3-3-33,1-1 1,0 1-1,0-2 0,0 1 1,0-1-1,0-1 0,16-1 1,71-12-1443,-81 10 1028,69-10-807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7.494"/>
    </inkml:context>
    <inkml:brush xml:id="br0">
      <inkml:brushProperty name="width" value="0.05" units="cm"/>
      <inkml:brushProperty name="height" value="0.05" units="cm"/>
      <inkml:brushProperty name="color" value="#004F8B"/>
    </inkml:brush>
  </inkml:definitions>
  <inkml:trace contextRef="#ctx0" brushRef="#br0">42 31 4384,'3'-22'2369,"-3"22"-2271,-1 0 0,1-1 0,0 1 0,0 0 0,0-1 0,1 1 0,-1 0 0,0-1 0,0 1 0,0 0-1,0-1 1,0 1 0,0 0 0,0-1 0,0 1 0,1 0 0,-1 0 0,0-1 0,0 1 0,0 0 0,1-1 0,-1 1 0,0 0 0,0 0 0,1 0 0,-1-1 0,0 1 0,1 0 0,-1 0 0,0 0 0,0 0 0,1 0 0,-1-1 0,0 1 0,1 0 0,-1 0 0,0 0 0,1 0 0,-1 0 0,0 0 0,1 0 0,-1 0 0,0 0 0,1 0 0,-1 0 0,0 1 0,2-1 976,-3 24 824,-17 110 357,1-17-1052,-3 151 0,22-218-926,3 0-1,1 0 0,3-1 0,26 83 1,-25-99-48,1-1 1,2-1-1,31 57 1,-36-75-91,0-1 1,1-1 0,0 1 0,1-1 0,0-1 0,0 0 0,1 0 0,1-1 0,-1-1 0,1 0 0,21 10 0,-28-15-76,0-1 0,1 1 1,-1-1-1,0-1 0,1 1 0,0-1 1,-1 0-1,1 0 0,0-1 0,-1 0 1,1 0-1,0 0 0,0-1 0,-1 1 1,1-1-1,-1-1 0,1 1 0,-1-1 1,1 0-1,-1 0 0,8-5 0,11-12 36,-2-1 0,-1-1-1,21-26 1,-41 46-99,222-255 271,-207 239-265,44-54 24,-3-19 15,-48 76-39,16-29-15,-1-1-1,-3 0 1,-1-2-1,-3 0 1,-1-1 0,12-67-1,-24 97-60,-2-1 0,0 0-1,-1-1 1,0 1 0,-2 0-1,0 0 1,-1 0 0,-1 0-1,-7-23 1,9 37-408,-1 0-1,1 1 1,-1-1 0,0 1-1,0 0 1,0-1 0,-1 1-1,1 0 1,-4-4 0,5 7 195,0-1 0,0 1 0,1-1 1,-1 1-1,0-1 0,0 1 0,0 0 1,0-1-1,0 1 0,1 0 0,-1-1 0,0 1 1,0 0-1,0 0 0,0 0 0,0 0 1,0 0-1,0 0 0,0 0 0,0 0 1,0 1-1,0-1 0,0 0 0,1 0 0,-1 1 1,0-1-1,0 1 0,-1 0 0,1-1 86,-11 8-3121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49.070"/>
    </inkml:context>
    <inkml:brush xml:id="br0">
      <inkml:brushProperty name="width" value="0.05" units="cm"/>
      <inkml:brushProperty name="height" value="0.05" units="cm"/>
      <inkml:brushProperty name="color" value="#004F8B"/>
    </inkml:brush>
  </inkml:definitions>
  <inkml:trace contextRef="#ctx0" brushRef="#br0">303 566 3968,'0'-1'334,"0"0"-1,0 0 1,1-1 0,-1 1 0,0 0-1,1 0 1,-1-1 0,1 1-1,-1 0 1,1 0 0,1-2 0,2-8 2866,-4 10-3168,0 1 0,0 0 1,0-1-1,0 1 0,0-1 0,-1 1 0,1 0 0,0-1 1,0 1-1,0 0 0,0-1 0,-1 1 0,1 0 1,0 0-1,0-1 0,-1 1 0,1 0 0,0 0 0,-1-1 1,1 1-1,0 0 0,0 0 0,-1 0 0,1-1 1,0 1-1,-1 0 0,1 0 0,-1 0 0,1 0 0,0 0 1,-1 0-1,-17-1 442,11 2-403,0 1 0,0 0 0,0 0 0,0 0-1,0 1 1,1 0 0,-12 6 0,1 2 112,-29 24 0,26-17-52,1 0-1,0 1 0,-17 24 1,28-31-47,-1 0 1,2 0 0,-1 1 0,2 0 0,0 0 0,0 1-1,-4 20 1,9-30-5,0 0 1,0 0-1,1 0 0,-1 1 0,1-1 0,0 0 0,1 0 1,-1 1-1,1-1 0,0 0 0,0 0 0,0 0 0,0 1 0,1-1 1,3 6-1,-4-8-9,1 1 0,0-1 0,0 1 0,0-1 1,1 0-1,-1 1 0,1-1 0,-1-1 0,1 1 0,0 0 0,-1-1 1,1 1-1,0-1 0,0 0 0,0 0 0,0 0 0,0 0 1,0 0-1,1-1 0,-1 1 0,4-1 0,0 0-7,1 0-1,0 0 1,0-1-1,0 0 0,0-1 1,0 0-1,-1 0 1,1 0-1,-1-1 1,1 0-1,-1-1 1,0 1-1,11-9 1,-7 3-17,-1 1 1,-1-1-1,0-1 1,0 1 0,-1-2-1,0 1 1,12-22-1,-10 12 0,0 0-1,0-1 0,9-34 1,-16 46-122,-1 0 0,0 0 0,-1 0 0,0 0 0,0 0 0,-1 0 0,0 0 0,0 0 0,-1 0 0,-1 0 0,-3-16 0,4 23 50,0 1 0,0-1 1,0 0-1,0 0 0,0 1 0,0-1 1,0 0-1,-1 1 0,1-1 1,0 1-1,-1 0 0,0 0 0,1-1 1,-1 1-1,0 0 0,1 0 1,-1 0-1,0 1 0,0-1 0,0 0 1,0 1-1,0-1 0,0 1 1,0 0-1,0-1 0,0 1 0,0 0 1,0 0-1,0 0 0,0 1 1,0-1-1,0 0 0,-2 2 1,0-2 22,1 1 1,0 0 0,0 0 0,0 1 0,-1-1-1,1 1 1,1-1 0,-1 1 0,0 0 0,0 0-1,1 0 1,-1 1 0,1-1 0,0 0 0,-1 1 0,1 0-1,0-1 1,1 1 0,-3 4 0,3-5 8,0 1 1,1-1 0,-1 0-1,1 0 1,0 0 0,0 1-1,0-1 1,0 0 0,0 1-1,0-1 1,0 0-1,1 0 1,-1 0 0,1 1-1,0-1 1,-1 0 0,1 0-1,0 0 1,0 0 0,1 0-1,-1 0 1,0 0-1,1 0 1,-1-1 0,1 1-1,-1-1 1,1 1 0,0-1-1,0 1 1,-1-1 0,1 0-1,4 2 1,-3-1 57,1-1 0,-1 1 1,0-1-1,0 0 0,0 0 1,1-1-1,-1 1 0,1-1 1,-1 1-1,0-1 0,1 0 1,-1 0-1,1 0 0,-1-1 1,0 0-1,1 1 0,-1-1 1,0 0-1,1 0 0,-1-1 1,0 1-1,3-3 0,10-8 250,-1 0 0,0-1-1,17-21 1,36-50 129,-56 69-355,184-275 660,-129 184-442,-64 102-317,35-51-332,-37 54 326,-1 1-1,1-1 1,-1 0-1,1 1 1,-1-1-1,1 0 1,0 1 0,-1-1-1,1 1 1,0-1-1,0 1 1,-1 0-1,1-1 1,0 1-1,0 0 1,1-1-1,-2 1 11,0 0 1,1 0-1,-1 0 0,0 1 1,1-1-1,-1 0 0,0 0 0,1 0 1,-1 0-1,0 0 0,0 1 0,1-1 1,-1 0-1,0 0 0,1 1 0,-1-1 1,0 0-1,0 0 0,0 1 0,1-1 1,-1 0-1,0 1 0,0-1 1,0 0-1,1 1 0,0 3-22,0 0 0,-1 0 0,1 0 0,0 7-1,-1-8 7,1 16-37,-2 0 0,0 0 0,-1-1 0,-7 28 0,-24 75-124,24-93 144,-35 124-76,-22 68 102,-61 153 424,107-312-289,-71 197 545,81-235-439,-24 39-1,28-52-88,-1-1-1,0 0 0,-1 0 1,0-1-1,-17 15 0,25-22-114,-1 0-1,0-1 1,0 1 0,0 0-1,0 0 1,0-1-1,0 1 1,0-1 0,0 1-1,0-1 1,0 1-1,0-1 1,0 0 0,0 1-1,0-1 1,-1 0-1,1 0 1,0 0-1,0 0 1,0 0 0,0 0-1,-1 0 1,1 0-1,0-1 1,0 1 0,0 0-1,0-1 1,0 1-1,0 0 1,0-1 0,0 0-1,0 1 1,0-1-1,0 0 1,0 1-1,-1-2 1,0-1 40,-1-1 0,1 0 1,0 1-1,0-1 0,0 0 0,1 0 0,0 0 0,-1 0 1,1 0-1,0-7 0,-1-13-19,1 1 0,1-1 0,2 1 0,0 0 0,2-1 0,9-34 0,-3 24-57,2 1 0,1 1 0,2 0 1,28-46-1,-36 68-14,0 0 1,0 0-1,1 1 0,0 0 1,1 0-1,0 1 0,17-13 1,-17 15 9,-1 1 0,1 1 0,1-1 1,-1 2-1,0-1 0,1 1 0,0 1 1,0 0-1,14-2 0,-6 3-1002,-1 0-1,1 1 0,32 4 1,-41-2 409,0 0 0,0 0 0,0 0 0,0 1-1,-1 1 1,1-1 0,-1 1 0,0 1 0,9 5 0,0 5-2377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8.168"/>
    </inkml:context>
    <inkml:brush xml:id="br0">
      <inkml:brushProperty name="width" value="0.05" units="cm"/>
      <inkml:brushProperty name="height" value="0.05" units="cm"/>
      <inkml:brushProperty name="color" value="#004F8B"/>
    </inkml:brush>
  </inkml:definitions>
  <inkml:trace contextRef="#ctx0" brushRef="#br0">40 81 6560,'-1'0'57,"-3"0"461,0-1-1,0 0 1,0 0-1,0 0 1,0 0-1,-4-2 1,1-2 4266,12 4-2587,2-2-1771,11-2 36,0 0 0,0 1 0,1 1-1,18-1 1,76 2 113,-100 2-419,313-11 1076,-216 4-1047,43-5-108,-121 11-58,-26 1-138,-1 0-1,1 0 0,0 0 0,0-1 1,6-1-1,-12 2 72,0 0 0,0 0 0,0 0-1,0 0 1,0 0 0,0 0 0,-1 0 0,1 0 0,0 0-1,0 0 1,0 0 0,0-1 0,0 1 0,0 0 0,0 0 0,0 0-1,0 0 1,0 0 0,0 0 0,0 0 0,-1 0 0,1 0-1,0 0 1,0 0 0,0 0 0,0 0 0,0-1 0,0 1 0,0 0-1,0 0 1,0 0 0,0 0 0,0 0 0,0 0 0,0 0 0,0 0-1,0 0 1,0 0 0,0-1 0,0 1 0,0 0 0,0 0-1,0 0 1,0 0 0,0 0 0,0 0 0,0 0 0,0 0 0,0 0-1,0 0 1,1-1 0,-1 1 0,0 0 0,0 0 0,0 0-1,0 0 1,0 0 0,-15-2-3569,-7 3-298,-1 7 1334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8.526"/>
    </inkml:context>
    <inkml:brush xml:id="br0">
      <inkml:brushProperty name="width" value="0.05" units="cm"/>
      <inkml:brushProperty name="height" value="0.05" units="cm"/>
      <inkml:brushProperty name="color" value="#004F8B"/>
    </inkml:brush>
  </inkml:definitions>
  <inkml:trace contextRef="#ctx0" brushRef="#br0">8 41 8896,'-1'0'282,"-5"-4"3373,6 4-3598,150-9 5245,-1 2-2695,149-14-1908,-292 21-867,6 0-853,23 3 1,-13 3-2858,-19-5 2784,0 0-1,-1 1 1,0-1-1,1 1 0,-1-1 1,3 3-1,9 12-3678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39.858"/>
    </inkml:context>
    <inkml:brush xml:id="br0">
      <inkml:brushProperty name="width" value="0.05" units="cm"/>
      <inkml:brushProperty name="height" value="0.05" units="cm"/>
      <inkml:brushProperty name="color" value="#004F8B"/>
    </inkml:brush>
  </inkml:definitions>
  <inkml:trace contextRef="#ctx0" brushRef="#br0">39 113 3072,'-8'-3'7104,"22"12"-4476,20 10 0,-23-14-2326,-1-1 1,1 0 0,-1-1-1,1 0 1,0-1-1,0 0 1,0-1 0,1 0-1,18-1 1,11-4-61,0-1 0,0-3 0,-1-1 1,39-15-1,-44 9-57,-33 14-192,0 0-1,0 0 0,0 0 1,0-1-1,-1 1 0,1-1 0,0 1 1,-1-1-1,1 0 0,-1 1 1,0-1-1,2-3 0,-2 3-1,-1 1-1,0 0 1,1-1 0,-1 1 0,0 0-1,0-1 1,0 1 0,0 0-1,0-1 1,0 1 0,-1 0-1,1-1 1,0 1 0,-1 0 0,1 0-1,-1-1 1,1 1 0,-1 0-1,0 0 1,1 0 0,-1 0-1,0 0 1,0-1 0,0 1-1,1 1 1,-1-1 0,-3-2 0,0 0-8,0-1 0,-1 1-1,1 0 1,-1 0 0,-7-3 0,1 2-22,0 1 0,0 0-1,0 1 1,0 0 0,0 0-1,-1 1 1,1 1 0,0 0-1,-1 0 1,1 1 0,0 1 0,-1 0-1,-13 4 1,-4 3 62,0 2 0,1 0 0,-43 26 0,60-31 42,0 1 0,1 0 0,0 0 0,0 1 0,1 0 0,0 1 0,1 0 0,0 1-1,-8 10 1,12-13-10,0-1 0,1 1 0,-1 0-1,1 1 1,0-1 0,1 0 0,0 1-1,0-1 1,1 1 0,0 0-1,0 0 1,1 0 0,0-1 0,0 1-1,2 9 1,-1-7 85,1 0-1,1 0 1,0 0-1,0 0 1,1 0-1,0-1 1,0 1 0,1-1-1,7 9 1,-7-12-62,0 0 0,1 0 0,0 0 0,0 0 0,0-1 0,1 0 0,0 0 0,0-1 0,0 0 0,0 0 0,1-1 1,8 3-1,-3-2-62,0-1 0,0 0 1,0-1-1,14 1 1,57-2-36,-60-1 137,189-5 271,-139 2-542,-25-5-4808,-44 7 3813,-1 0 1,0 0 0,0-1 0,0 1-1,-1-1 1,1 0 0,6-4-1,4-4-2782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40.735"/>
    </inkml:context>
    <inkml:brush xml:id="br0">
      <inkml:brushProperty name="width" value="0.05" units="cm"/>
      <inkml:brushProperty name="height" value="0.05" units="cm"/>
      <inkml:brushProperty name="color" value="#004F8B"/>
    </inkml:brush>
  </inkml:definitions>
  <inkml:trace contextRef="#ctx0" brushRef="#br0">18 98 4800,'-18'-21'2736,"20"19"-1952,-1 0-1,0-1 1,0 1 0,1 0 0,0 0 0,2-4-1,1 0 632,-2 3-1147,-1 0 0,1 0-1,1 0 1,-1 0 0,0 1 0,1-1 0,-1 1-1,1 0 1,0 0 0,-1 0 0,8-2 0,3-1-54,28-4 0,-31 7-190,-1 0 0,1 1 0,-1 0-1,1 1 1,-1 0 0,1 1 0,-1 0 0,1 1-1,-1 0 1,18 6 0,-26-7-11,0 0-1,1 0 1,-1 1 0,0-1 0,0 0-1,0 1 1,0-1 0,0 1 0,0 0-1,0 0 1,0 0 0,-1 0 0,1 0-1,-1 0 1,1 0 0,-1 0 0,0 1-1,0-1 1,0 0 0,0 1 0,0-1 0,-1 1-1,1-1 1,-1 1 0,0 0 0,1-1-1,-2 6 1,0 0 21,-1 1 0,0-1 0,0 1 0,-1-1 0,-7 13 0,-22 39 119,-101 141 194,129-196-232,0 1-1,0 1 1,0-1-1,-3 10 1,6-15-76,0 0 0,1 0 0,0 0 0,-1 0 0,1 0 0,-1 0 0,1 0 0,0 0 0,0 1 0,0-1 0,0 0 0,0 0 0,0 0 0,0 0 0,0 1 0,0-1 0,0 0 0,1 0 0,-1 0 0,0 0 0,1 0 0,-1 0 0,1 0 0,-1 0 0,1 0 0,0 0 0,-1 0 0,1 0 0,0 0 0,0 0 0,-1 0 0,1 0 0,0-1 0,0 1 0,0 0 0,2 0 0,4 2 66,0-1 1,0 0-1,0-1 1,0 0-1,10 1 1,40-1 62,-45-1-153,33 0-39,81 11 0,-107-8 5,-13-3-824,-1 0-1,0 1 1,0 0-1,0 0 1,0 0 0,0 1-1,-1-1 1,1 1-1,8 5 1,-10-3-3339,-3-3 3962,0-1 0,0 0 0,0 1 0,0-1 0,0 0 0,0 0 0,0 1 0,0-1 0,0 0 0,0 1-1,-5 12-4221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41.295"/>
    </inkml:context>
    <inkml:brush xml:id="br0">
      <inkml:brushProperty name="width" value="0.05" units="cm"/>
      <inkml:brushProperty name="height" value="0.05" units="cm"/>
      <inkml:brushProperty name="color" value="#004F8B"/>
    </inkml:brush>
  </inkml:definitions>
  <inkml:trace contextRef="#ctx0" brushRef="#br0">114 50 2496,'-11'-1'713,"-1"0"-1,-17 2 1,-6 4 3517,19-3-1893,5-1 1992,21 1-2084,17 0-1531,0-1-1,0-1 0,44-6 0,-19 1-211,175-11 405,664-18 586,-871 34-1491,21-1 15,0 2 0,0 2-1,51 10 1,-90-13-35,0 1 1,-1-1-1,1 0 0,0 1 0,-1 0 0,1-1 0,-1 1 1,1 0-1,-1 0 0,3 2 0,-4-3-10,0 0 0,1 0 0,-1 1-1,0-1 1,0 0 0,0 0 0,0 0 0,0 0-1,0 1 1,0-1 0,0 0 0,0 0-1,0 0 1,0 1 0,0-1 0,0 0 0,0 0-1,0 0 1,0 0 0,0 1 0,0-1 0,0 0-1,0 0 1,0 0 0,0 1 0,0-1 0,0 0-1,0 0 1,0 0 0,0 0 0,0 1 0,0-1-1,-1 0 1,-10 6-2454,-31 6-4686,14-3 4230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41.969"/>
    </inkml:context>
    <inkml:brush xml:id="br0">
      <inkml:brushProperty name="width" value="0.05" units="cm"/>
      <inkml:brushProperty name="height" value="0.05" units="cm"/>
      <inkml:brushProperty name="color" value="#004F8B"/>
    </inkml:brush>
  </inkml:definitions>
  <inkml:trace contextRef="#ctx0" brushRef="#br0">1 149 3712,'15'-12'1759,"4"-4"4359,-15 13-5415,4-1 2759,-8 5-3385,1-1 0,-1 1 0,1-1 0,-1 1 0,0-1 1,1 0-1,-1 1 0,0 0 0,1-1 0,-1 1 0,0-1 0,0 1 0,1-1 0,-1 1 0,0-1 0,0 1 0,0 0 0,0-1 0,0 2 0,4 23 895,0 44 0,0-5-329,27 250 1874,-28-298-1733,-3-16-773,0 0 1,0 0 0,0 0 0,0 0 0,0 0 0,0 0 0,0 0 0,0 0 0,0 1 0,0-1 0,0 0 0,0 0 0,0 0 0,0 0 0,0 0 0,0 0 0,0 0 0,0 0 0,0 0 0,0 0-1,0 0 1,1 1 0,-1-1 0,0 0 0,0 0 0,0 0 0,0 0 0,0 0 0,0 0 0,0 0 0,0 0 0,0 0 0,1 0 0,-1 0 0,0 0 0,0 0 0,0 0 0,0 0 0,0 0 0,0 0-1,0 0 1,0 0 0,0 0 0,1 0 0,-1 0 0,0 0 0,0 0 0,0 0 0,0-1 0,0 1 0,0 0 0,0 0 0,0 0 0,0 0 0,0 0 0,0 0 0,1 0 0,0-3 81,0 0 1,0 0-1,0 0 0,0 0 1,0 0-1,0 0 1,-1-4-1,11-66 110,27-105 0,-31 154-125,1 1 0,1 0 0,1 1 0,1 0 1,1 0-1,0 1 0,2 1 0,25-30 1,-28 40-25,0 0 0,1 0 0,0 1 0,1 0 0,0 1 0,0 1 0,0 0 0,1 1 0,0 0 0,26-6 0,-22 7-35,0 2 1,0 0-1,1 1 0,0 1 0,-1 0 1,1 2-1,0 0 0,21 4 1,-12 2 74,36 14 0,-41-13-342,0 0 1,34 5-1,-34-12-2797,-4-1 815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1.776"/>
    </inkml:context>
    <inkml:brush xml:id="br0">
      <inkml:brushProperty name="width" value="0.05" units="cm"/>
      <inkml:brushProperty name="height" value="0.05" units="cm"/>
      <inkml:brushProperty name="color" value="#FF0066"/>
    </inkml:brush>
  </inkml:definitions>
  <inkml:trace contextRef="#ctx0" brushRef="#br0">336 69 416,'58'-24'827,"-55"22"-453,0 1 0,0-1 1,0 0-1,0 0 1,-1 0-1,1-1 0,-1 1 1,1-1-1,-1 1 1,0-1-1,0 0 0,0 0 1,0 0-1,1-3 0,-2 5-160,-1 1-1,0 0 1,1-1-1,-1 1 0,0 0 1,1-1-1,-1 1 0,0 0 1,1 0-1,-1-1 0,1 1 1,-1 0-1,1 0 1,-1 0-1,0-1 0,1 1 1,-1 0-1,1 0 0,-1 0 1,1 0-1,-1 0 1,1 0-1,-1 0 0,1 0 1,-1 0-1,1 0 0,-1 0 1,0 0-1,1 0 0,-1 1 1,1-1-1,-1 0 1,1 0-1,-1 0 0,1 1 1,0-1-147,0 1 1,-1-1-1,1 0 1,0 1-1,-1-1 1,1 0 0,0 1-1,-1-1 1,1 1-1,-1-1 1,1 1-1,-1-1 1,1 1 0,-1 0-1,1-1 1,-1 1-1,0 0 1,1-1-1,-1 1 1,0 0 0,1-1-1,-1 1 1,0 0-1,0-1 1,0 1-1,0 0 1,0 0-1,0-1 1,0 1 0,0 0-1,0 0 1,0-1-1,0 3 1,-7 17 250,0 0 0,-2-1 1,-12 24-1,0-3-66,-47 106 671,-111 173-1,141-262-813,-37 59 684,70-108-854,-9 14 440,14-21-406,-1 0 0,1 0-1,-1-1 1,0 1 0,1 0 0,-1 0 0,0-1 0,0 1 0,0-1 0,1 1-1,-1 0 1,0-1 0,0 0 0,0 1 0,0-1 0,0 0 0,0 1-1,-1-1 1,3-6-4628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2.136"/>
    </inkml:context>
    <inkml:brush xml:id="br0">
      <inkml:brushProperty name="width" value="0.05" units="cm"/>
      <inkml:brushProperty name="height" value="0.05" units="cm"/>
      <inkml:brushProperty name="color" value="#FF0066"/>
    </inkml:brush>
  </inkml:definitions>
  <inkml:trace contextRef="#ctx0" brushRef="#br0">43 241 5568,'-25'-15'1786,"24"14"-1457,-1 0 0,0 0 0,0 0 0,1 1 0,-1-1-1,0 1 1,0-1 0,-2 0 2915,15-2-1284,159-45 3430,-80 26-4636,181-51 243,-49 23-815,-168 41-308,1 2-1,59 1 1,-113 6-16,1 0 0,0 0 0,-1 0 1,1 0-1,-1 0 0,1 0 0,0 0 1,-1 1-1,1-1 0,-1 1 0,1-1 1,-1 1-1,3 1 0,-4-2 25,0 0-1,0 0 1,0 0 0,0 1-1,0-1 1,0 0 0,1 0-1,-1 0 1,0 1 0,0-1-1,0 0 1,0 0 0,0 1-1,0-1 1,0 0-1,0 0 1,0 1 0,0-1-1,0 0 1,0 0 0,0 1-1,0-1 1,-1 0 0,1 0-1,0 0 1,0 1 0,0-1-1,-9 11-3816,-3 0-898,6 1 1664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3.133"/>
    </inkml:context>
    <inkml:brush xml:id="br0">
      <inkml:brushProperty name="width" value="0.05" units="cm"/>
      <inkml:brushProperty name="height" value="0.05" units="cm"/>
      <inkml:brushProperty name="color" value="#FF0066"/>
    </inkml:brush>
  </inkml:definitions>
  <inkml:trace contextRef="#ctx0" brushRef="#br0">539 9 4640,'4'-9'1166,"-3"12"-25,-4 17 1094,2-12-1231,-2 9-208,0-1-1,-1 0 0,-1 0 1,-1 0-1,0 0 0,-1-1 1,-15 26-1,-130 213 1748,-130 195 204,272-434-2535,-9 12 172,19-26-340,-1 0 0,0 0 1,0 0-1,0 0 0,1 0 1,-1 0-1,0 0 0,-1-1 1,1 1-1,0 0 1,0-1-1,0 1 0,0-1 1,0 1-1,-1-1 0,-1 1 1,3-1-42,0 0 1,0 0 0,0 0-1,0 0 1,0 0-1,0 0 1,-1 0 0,1 0-1,0 0 1,0 0 0,0 0-1,0 0 1,0 0 0,0 0-1,0 0 1,0 0 0,0 0-1,0 0 1,0 0-1,0 0 1,0 0 0,0 0-1,0 0 1,0 0 0,-1-1-1,1 1 1,0 0 0,0 0-1,0 0 1,0 0-1,0 0 1,0 0 0,0 0-1,0 0 1,0 0 0,0 0-1,0 0 1,0 0 0,0 0-1,0-1 1,0 1 0,0 0-1,0 0 1,0 0-1,0 0 1,0 0 0,0 0-1,0 0 1,0 0 0,0 0-1,0 0 1,1 0 0,-1 0-1,0 0 1,0 0 0,0 0-1,0-1 1,0 1-1,0 0 1,0 0 0,0 0-1,0 0 1,2-5 31,-1 0 0,1 0 1,1 0-1,-1 0 0,1 1 1,-1-1-1,1 1 0,4-5 0,5-5 25,16-16 0,0 4-124,0 1 0,2 1 0,0 1 0,38-19 0,-63 39 32,0 0-1,0 1 0,0 0 1,1 0-1,-1 0 0,7 0 0,-10 1 23,-1 1 0,1 0 0,-1 0-1,1 0 1,0 0 0,-1 0 0,1 0-1,0 1 1,-1-1 0,1 0 0,-1 1-1,1-1 1,0 1 0,-1 0 0,1 0-1,-1-1 1,0 1 0,1 0-1,-1 0 1,0 0 0,1 0 0,-1 1-1,0-1 1,2 3 0,2 6-3,1 0 0,-2 1 0,1 0 0,-2 0 0,1 0 0,-2 0 0,3 20 1,-3-18 65,0-1 1,1 0-1,0 0 1,1 0 0,0 0-1,10 18 1,-12-27-9,1 1 0,-1-1 0,1 1 0,0-1 0,0 0 0,0 0 0,0 0 0,0-1 0,1 1 0,-1-1 0,1 0 0,0 0 0,0 0 0,0 0 0,0 0 0,0-1 0,0 0 0,0 0 0,0 0 0,0 0 0,0-1 0,6 0 0,-2 0 16,-1-1-1,1 0 1,-1 0 0,0-1 0,1 0 0,-1 0 0,0-1 0,0 0 0,0 0-1,-1-1 1,12-7 0,-10 5-40,2 0-18,-1-1 1,0 0-1,0 0 0,9-12 1,-14 14-52,0 0 1,0 0-1,0 1 1,1 0 0,-1 0-1,1 0 1,0 0-1,7-3 1,-12 7 38,0 0 0,0 0 0,0 0 0,1 0 1,-1 0-1,0 0 0,0 0 0,0 0 0,0 0 0,1 0 0,-1 1 1,0-1-1,0 0 0,0 0 0,0 0 0,0 0 0,0 0 0,1 0 1,-1 1-1,0-1 0,0 0 0,0 0 0,0 0 0,0 0 0,0 0 0,0 1 1,0-1-1,0 0 0,0 0 0,0 0 0,0 0 0,0 1 0,0-1 1,0 0-1,0 0 0,0 0 0,0 0 0,0 1 0,1 11-39,-1-5-1,1-5 41,0 6 46,1 0 1,0 0-1,0 0 0,1-1 1,5 12-1,-7-17-22,0 0-1,1-1 1,-1 1-1,0 0 1,0-1-1,1 0 1,-1 1 0,1-1-1,-1 0 1,1 0-1,-1 1 1,1-1-1,0-1 1,0 1-1,-1 0 1,1 0-1,0-1 1,0 1-1,0-1 1,0 1-1,0-1 1,0 0 0,0 0-1,0 0 1,0 0-1,0 0 1,0 0-1,0 0 1,2-2-1,7 0 45,0-2-1,-1 0 1,0 0-1,17-10 1,36-26 154,-38 21-189,0-2 0,40-43 0,-6 4-89,-58 59 54,0 0-1,0 0 1,0 0 0,0 0 0,0 1 0,1-1-1,-1 0 1,0 1 0,3-2 0,-4 2 3,0 0 1,1 0-1,-1 0 1,0 0-1,0 0 1,1 0 0,-1 0-1,0 0 1,0 0-1,1 0 1,-1 0-1,0 0 1,0 1-1,1-1 1,-1 0-1,0 0 1,0 0-1,1 0 1,-1 0-1,0 0 1,0 1-1,0-1 1,1 0-1,-1 0 1,0 0-1,0 1 1,0-1-1,0 0 1,0 0-1,1 1 1,0 2-23,-1 0-1,1 0 1,-1 1-1,1-1 1,-1 0 0,0 6-1,0-7 43,-1 14-21,0 1 0,-1-1 0,-1 1 0,0-1-1,-9 25 1,0-10 1,-29 53-1,25-58 374,16-26-333,-1 1-1,0 0 0,1 0 1,-1-1-1,0 1 0,1 0 0,-1-1 1,0 1-1,0 0 0,0-1 1,0 1-1,1-1 0,-1 0 0,0 1 1,0-1-1,0 0 0,0 1 0,0-1 1,0 0-1,0 0 0,0 0 1,0 0-1,-2 0 0,3 0-24,-1-1 0,0 1 0,1 0 0,-1-1 0,0 1 0,1-1 0,-1 1 0,1-1 0,-1 1 0,1-1 0,-1 1 0,1-1 0,0 1 0,-1-1 0,1 0 0,0 1-1,-1-1 1,1 0 0,0 1 0,0-1 0,-1 0 0,1 1 0,0-1 0,0 0 0,0 1 0,0-1 0,0 0 0,0 0 0,0 1 0,1-2 0,-1-1-31,0 0 1,1 0 0,-1 0-1,1 0 1,2-5-1,-1 5 27,0 0 0,0 0 0,0 0 0,0 0 0,1 1 0,-1-1 0,1 1 0,-1-1 0,1 1 0,0 0 0,0 0 0,5-2 0,6-2 70,23-8-1,-22 8-85,2 0-1,1 1-1,-1 1 1,22-3-1,-29 6-624,0 0-1,0 1 1,0 0-1,0 0 0,-1 1 1,1 1-1,15 3 0,-6 3-1665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3.493"/>
    </inkml:context>
    <inkml:brush xml:id="br0">
      <inkml:brushProperty name="width" value="0.05" units="cm"/>
      <inkml:brushProperty name="height" value="0.05" units="cm"/>
      <inkml:brushProperty name="color" value="#FF0066"/>
    </inkml:brush>
  </inkml:definitions>
  <inkml:trace contextRef="#ctx0" brushRef="#br0">103 153 7456,'-64'-81'3392,"39"60"-2944,17 9-96,8 7-288,-6-7 32,12 3-32,2 2-2080,11 2 1088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1.208"/>
    </inkml:context>
    <inkml:brush xml:id="br0">
      <inkml:brushProperty name="width" value="0.05" units="cm"/>
      <inkml:brushProperty name="height" value="0.05" units="cm"/>
      <inkml:brushProperty name="color" value="#004F8B"/>
    </inkml:brush>
  </inkml:definitions>
  <inkml:trace contextRef="#ctx0" brushRef="#br0">5 1196 2912,'0'0'50,"0"0"1,0 0-1,-1 1 0,1-1 0,0 0 1,-1 0-1,1 1 0,0-1 1,0 0-1,-1 0 0,1 1 1,0-1-1,0 0 0,0 1 1,0-1-1,-1 0 0,1 1 1,0-1-1,0 0 0,0 1 0,0-1 1,0 1-1,0-1 0,0 0 1,0 1-1,0-1 0,0 0 1,0 1-1,0-1 0,0 0 1,0 1-1,0-1 0,0 0 1,1 1-1,-1-1 0,0 0 1,0 1-1,0-1 0,1 0 0,-1 1 1,1 0 154,1 0 0,-1 0 0,1-1 0,-1 1 0,1 0 0,-1-1 0,1 1 0,0-1 0,2 1 1,5 0 360,0-1 0,-1 0 0,11 0 0,-11-1-258,-1-1 0,1 0 0,-1 0-1,1 0 1,-1-1 0,0 0 0,9-6-1,0-1 444,25-21-1,-5-1 191,51-58-1,-42 41-570,154-144 497,-176 171-769,32-30 225,52-66 0,-82 86-103,-1-1-1,-1-1 1,29-62 0,-41 72-165,0 4-88,-2-1 1,0 0 0,-1-1 0,7-33-1,-16 45-235,1 10 259,0-1-1,-1 1 1,1 0-1,0 0 1,-1 0 0,1 0-1,0 0 1,0 0-1,-1 0 1,1 0 0,0 0-1,-1 0 1,1 0-1,0 0 1,-1 0 0,1 1-1,0-1 1,0 0 0,-1 0-1,1 0 1,0 0-1,0 0 1,-1 1 0,1-1-1,0 0 1,0 0-1,-1 0 1,1 1 0,0-1-1,0 0 1,0 0 0,0 1-1,-1-1 1,1 0-1,0 0 1,0 1 0,0-1-1,0 1 1,-9 10-153,1 2 0,-10 21 0,13-24 141,-22 40-40,-58 119-76,70-133 151,2 0-1,1 0 1,-8 42-1,14-48 8,2 1 0,0 35 0,4-50 45,0 0 0,1 0-1,1 0 1,1 0 0,0 0-1,6 16 1,-7-27 10,0-1 1,0 1-1,0 0 1,0-1-1,1 1 0,-1-1 1,1 0-1,0 0 1,6 6-1,-7-8-15,0-1 1,0 1-1,1-1 0,-1 0 0,0 0 1,1 0-1,-1 0 0,0 0 0,1-1 1,-1 1-1,1 0 0,-1-1 0,1 0 1,0 0-1,-1 0 0,1 0 0,-1 0 1,1 0-1,3-1 0,2-2 51,1 1 0,0-1-1,-1 0 1,1-1 0,-1 0 0,0-1 0,0 1-1,-1-1 1,9-8 0,11-10 61,23-26 0,-34 33-128,10-13 38,0-1-1,30-47 0,29-66 66,231-404-196,-305 530-6,-8 13-4,1-1 1,-1 0-1,0 0 0,-1-1 1,5-10-1,-7 16 48,0 0-1,0 0 1,0 0-1,0 0 1,0 0-1,0-1 1,0 1-1,0 0 1,0 0-1,0 0 1,0 0 0,0 0-1,0 0 1,0-1-1,0 1 1,0 0-1,0 0 1,0 0-1,0 0 1,0 0-1,0-1 1,0 1-1,0 0 1,0 0 0,0 0-1,0 0 1,0 0-1,0 0 1,0 0-1,0-1 1,0 1-1,-1 0 1,1 0-1,0 0 1,0 0 0,0 0-1,0 0 1,0 0-1,0 0 1,0 0-1,-1 0 1,1 0-1,0-1 1,0 1-1,0 0 1,0 0-1,0 0 1,-9 3-266,-11 10 24,18-12 210,-8 7-3,1 0 0,0 0 0,0 1 1,1 0-1,-8 10 0,10-12 31,-17 23 26,2 0 0,-24 46 0,-25 68 41,50-102-56,-48 99-31,-50 113 190,99-206-9,-29 67 901,71-156-538,3 2 0,55-67 1,-81 105-511,46-49-29,-40 44-24,0 1 0,0 0 0,0 0 0,1 0 0,0 1 0,10-5 0,-15 8 4,0 0 0,0 1 0,0-1 0,0 0 0,-1 1 0,1-1 0,0 1 0,0 0 0,0 0 0,0 0 1,0 0-1,0 0 0,0 0 0,0 1 0,0-1 0,0 0 0,3 2 0,-3-1 37,-1 0 0,0 0 0,0 0-1,1 0 1,-1 0 0,0 0 0,0 0 0,0 1 0,0-1-1,0 0 1,-1 1 0,1-1 0,0 0 0,-1 1 0,1-1-1,-1 1 1,1-1 0,-1 1 0,1-1 0,-1 4 0,4 46 61,-3-29-9,1-1 0,6 32 0,-6-47 9,-1 0-1,1 0 1,0 0-1,1-1 1,0 1-1,0-1 0,0 1 1,0-1-1,1 0 1,0 0-1,0 0 1,0-1-1,6 6 1,-7-8-9,0-1 0,-1 1 0,1 0 1,0-1-1,0 1 0,0-1 1,0 0-1,0 0 0,0 0 0,1-1 1,-1 1-1,6 0 0,-3-1 4,0-1 0,0 1 0,0-1-1,0-1 1,0 1 0,9-4 0,4-3 29,1-2 0,-2 0 1,19-13-1,-21 12-18,5-2 8,37-32 0,-49 37-42,-1 0 0,-1 0 0,1-1 0,-1 0-1,-1 0 1,9-15 0,-9 12 75,13-29 54,-18 38-172,0 0 1,0 0 0,-1-1-1,1 1 1,-1 0 0,1-1-1,-1 1 1,0 0 0,0-1-1,-1-4 1,1 7 2,0 1-1,0-1 1,0 0 0,-1 1 0,1-1-1,0 1 1,0-1 0,0 0-1,-1 1 1,1-1 0,0 1 0,-1-1-1,1 1 1,0-1 0,-1 1-1,1-1 1,-1 1 0,1-1 0,-1 1-1,1-1 1,-1 1 0,1 0 0,-1-1-1,0 1 1,1 0 0,-2-1-1,1 1-4,0 0 0,0 0 0,0 0-1,-1 1 1,1-1 0,0 0 0,0 0-1,0 1 1,0-1 0,0 1 0,0-1-1,0 1 1,-2 0 0,-4 4-57,1 0 0,0 0 0,-7 9 0,10-11 49,-2 1 30,1 1 0,-1-1 0,1 1 1,0 0-1,1 0 0,-1 1 0,1-1 0,0 1 0,0-1 0,1 1 0,0 0 1,0 0-1,0 0 0,1 1 0,-1-1 0,2 0 0,-1 0 0,1 1 1,0 7-1,1-6 41,0 0 0,1 0 0,0 0 0,0 0 0,0-1 0,1 1 0,1-1 1,-1 1-1,8 9 0,-10-14-19,0-1 0,1 0 1,0 0-1,-1 0 0,1 0 0,0 0 1,0 0-1,0 0 0,1 0 0,-1-1 0,0 1 1,1-1-1,-1 0 0,1 1 0,-1-1 1,1 0-1,-1-1 0,1 1 0,0 0 1,-1-1-1,1 0 0,0 1 0,0-1 1,-1 0-1,1 0 0,0-1 0,0 1 1,-1 0-1,1-1 0,3-1 0,4-2 68,0-1 1,0 0-1,-1 0 0,15-12 0,33-32 62,-14 11-133,64-42-145,-103 77 149,28-18-445,-32 21 417,0 0 1,1 0-1,-1 0 0,0 0 0,0-1 0,0 1 0,0 0 0,0 0 0,0 0 0,1 0 0,-1 0 0,0 0 0,0 0 0,0 0 0,0 0 1,1 0-1,-1 0 0,0 0 0,0 0 0,0 0 0,1 0 0,-1 0 0,0 0 0,0 0 0,0 0 0,0 0 0,1 0 0,-1 0 1,0 0-1,0 0 0,0 0 0,0 0 0,0 0 0,1 0 0,-1 1 0,0-1 0,0 0 0,0 0 0,0 0 0,0 0 0,0 0 0,1 0 1,-1 1-1,0-1 0,0 0 0,0 0 0,0 0 0,0 2-17,-1 0-1,1 0 1,-1 0-1,0-1 1,0 1 0,0 0-1,0 0 1,-2 2 0,-1 2 13,1 1 0,-1 0 1,1 0-1,0 1 1,1-1-1,-3 13 0,4-15 47,0 0 0,1 1 0,-1-1 0,1 0 0,0 0 0,1 0 0,-1 1 0,1-1 0,0 0 0,0 0 0,3 5 0,-4-8-1,1 0 1,0-1-1,0 1 0,0-1 1,0 1-1,1-1 0,-1 1 1,0-1-1,0 0 0,1 1 1,-1-1-1,1 0 0,-1 0 1,1 0-1,0 0 0,-1-1 0,1 1 1,0 0-1,-1-1 0,1 1 1,0-1-1,0 1 0,0-1 1,0 0-1,-1 0 0,1 0 1,3 0-1,3-1 54,1 0 1,0-1-1,0 1 1,10-5-1,-14 4-106,207-79 332,-71 23-454,-138 57 112,1-1 1,-1 1 0,0 0 0,0 1 0,1-1-1,-1 1 1,0-1 0,1 1 0,-1 0 0,0 0 0,1 1-1,-1-1 1,0 1 0,1-1 0,-1 1 0,0 0-1,5 3 1,-4-2 26,0 1 1,1 0-1,-1 0 0,-1 0 0,1 1 0,-1 0 0,1-1 1,-1 1-1,0 0 0,0 1 0,2 3 0,12 23 128,-10-18-16,0 0 0,0-1 0,1 0 0,1 0 0,0-1 0,0 0 0,18 15 0,-11-18-307,-16-8-23,1 0 1,-1 1 0,1-1-1,0 0 1,-1 0 0,1 0-1,0 1 1,-1-1 0,1 0-1,0 0 1,-1 0 0,1 0-1,0 0 1,-1 0 0,1 0-1,0 0 1,-1-1-1,1 1 1,-1 0 0,1 0-1,0 0 1,0-1 0,3-3-1805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4.651"/>
    </inkml:context>
    <inkml:brush xml:id="br0">
      <inkml:brushProperty name="width" value="0.05" units="cm"/>
      <inkml:brushProperty name="height" value="0.05" units="cm"/>
      <inkml:brushProperty name="color" value="#FF0066"/>
    </inkml:brush>
  </inkml:definitions>
  <inkml:trace contextRef="#ctx0" brushRef="#br0">10 495 5152,'-10'0'2865,"19"-1"1914,12-1-2269,5-5-906,-1-1 0,34-15-1,-41 15-1177,18-8 79,-1-2-1,0-1 1,-1-1-1,50-42 1,-72 52-421,-2 0 0,0-1 0,0 0-1,-1 0 1,15-25 0,27-65 529,-49 96-566,0 0-1,0-1 0,0 0 1,-1 1-1,1-8 0,6-17 101,-7 23-201,-3 6-49,2 2 98,0-1-1,0 0 1,-1 0-1,1 0 1,0 1-1,-1-1 1,1 0 0,0 1-1,0-1 1,0 0-1,-1 1 1,1-1-1,0 0 1,0 1-1,0-1 1,0 0-1,0 1 1,-1-1-1,1 0 1,0 1 0,0-1-1,0 1 1,-1 16-44,-1 1 1,-1-1 0,-6 22 0,-4 24-42,11-49 82,1 0 1,0 0-1,1 0 0,0 0 1,2 0-1,4 23 1,-6-35 25,0 0 0,1-1 0,-1 1 0,1-1 0,0 1 0,0-1 0,-1 1 0,1-1 0,0 1 0,0-1 0,1 0 0,-1 1 0,0-1 0,0 0 0,0 0 0,1 0 0,-1 0 0,3 1 0,-2-1 30,1 0 0,-1 0 0,1-1-1,-1 1 1,1-1 0,-1 1 0,1-1-1,-1 0 1,1 0 0,-1 0 0,4-1-1,5-1 98,0-1 1,0 0-1,0-1 0,13-6 0,-17 7-186,23-11 88,0-1 0,-1-1 0,-1-2 0,0 0 0,-1-2 0,-2-1 0,0-2 0,-1 0 0,-1-1 0,32-45 0,-11 7-314,-44 62 254,1-1 0,-1 1-1,0-1 1,0 1 0,1-1-1,-1 1 1,0-1-1,1 1 1,-1-1 0,1 1-1,-1 0 1,0-1 0,1 1-1,-1 0 1,1-1 0,-1 1-1,1 0 1,-1 0 0,1-1-1,-1 1 1,1 0 0,0 0-1,-1 0 1,1 0 0,-1 0-1,2 0 1,-2 0 1,1 1 0,-1-1 0,1 1-1,-1-1 1,1 1 0,-1-1 0,1 1 0,-1-1 0,0 1-1,1 0 1,-1-1 0,0 1 0,0-1 0,1 1 0,-1 0-1,0-1 1,0 2 0,3 36-172,-3-37 179,-1 16-21,0-1 0,-2 1-1,0-1 1,0 0-1,-2 0 1,0 0 0,-11 23-1,7-20 40,-1 0 0,-1 0 0,-1-1 0,0 0 0,-20 20 0,26-32 26,0 1 0,-1-1 0,0-1 1,0 1-1,-12 6 0,16-10 7,0-1 0,0 1 1,-1-1-1,1 0 0,0 0 0,-1 0 0,1 0 1,0-1-1,-1 1 0,1-1 0,-1 0 0,1 0 1,0 0-1,-1-1 0,1 1 0,-1-1 0,-4-1 1,8 2-45,-1 0 0,1 0 0,0 0 0,-1 0 0,1 0 0,-1-1 0,1 1 0,0 0 0,-1 0 0,1 0 0,0-1 0,-1 1 0,1 0 0,0 0 0,-1-1 0,1 1 0,0 0 0,0-1 0,-1 1 0,1 0 0,0-1 0,0 1 0,0 0 0,0-1 0,-1 1 0,1 0 0,0-1 0,0 1 0,0-1 0,0 1 0,0 0 0,0-1 0,0 1 0,0-1 0,0 1 0,0-1 0,0 1 0,0 0 0,0-1 0,0 1 0,1 0 0,-1-1 0,0 1 0,0-1 0,0 1 0,1 0 0,-1-1 0,0 1 0,0 0 0,1 0 0,-1-1 0,2-1 0,0-1-1,1 1 1,-1 0 0,0 1 0,1-1 0,4-2 0,7-3-20,0 1-1,0 0 1,1 1 0,26-5-1,66-6-368,-101 16 375,94-6-2436,-50 9-2807,0 4-3799,-28-3 5972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5.027"/>
    </inkml:context>
    <inkml:brush xml:id="br0">
      <inkml:brushProperty name="width" value="0.05" units="cm"/>
      <inkml:brushProperty name="height" value="0.05" units="cm"/>
      <inkml:brushProperty name="color" value="#FF0066"/>
    </inkml:brush>
  </inkml:definitions>
  <inkml:trace contextRef="#ctx0" brushRef="#br0">118 30 6240,'-70'-30'2816,"42"36"-2464,17-6-736,6 3 128,2 2-1504,6 2 960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5.920"/>
    </inkml:context>
    <inkml:brush xml:id="br0">
      <inkml:brushProperty name="width" value="0.05" units="cm"/>
      <inkml:brushProperty name="height" value="0.05" units="cm"/>
      <inkml:brushProperty name="color" value="#FF0066"/>
    </inkml:brush>
  </inkml:definitions>
  <inkml:trace contextRef="#ctx0" brushRef="#br0">223 82 4320,'1'-1'145,"-1"0"1,0 0-1,0-1 1,1 1-1,-1 0 1,1 0-1,-1 0 1,1 0-1,-1 0 1,1 0-1,0 0 1,-1 0-1,1 0 1,0 0-1,0 0 1,0 1-1,-1-1 1,1 0-1,0 0 1,0 1 0,2-1-1,25-13 2706,-17 10-1906,-8 2-352,0 1 1,0-1-1,0-1 1,0 1-1,5-5 1,-7 7-463,-1-1 1,1 1 0,0-1-1,-1 1 1,1-1 0,-1 0-1,1 1 1,-1-1-1,0 0 1,1 1 0,-1-1-1,0 0 1,1 1-1,-1-1 1,0 0 0,0 0-1,1 1 1,-1-1 0,0 0-1,0 0 1,0 0-1,0 1 1,0-1 0,0 0-1,0 0 1,-1 0-1,1 0-27,-1 0 0,1 1 0,-1-1 0,0 1 0,1 0 0,-1-1 0,0 1 0,1-1 0,-1 1 0,0 0 0,0 0 0,1-1 0,-1 1 0,0 0 0,0 0 0,0 0 0,1 0 0,-1 0 0,-1 0 0,-15 1 139,15-1-144,-7 2 38,-1 0 0,0 0-1,0 1 1,1 0 0,0 1 0,-1 0 0,1 1 0,-16 10 0,-5 7 184,-28 26 0,50-41-339,0 0 44,1 1-1,0-1 1,0 2 0,1-1 0,0 1 0,0-1 0,1 2 0,1-1 0,-1 0 0,1 1 0,-4 16 0,7-20-4,0 0 0,0-1 1,0 1-1,1 0 0,0-1 1,0 1-1,1 0 0,-1 0 0,1-1 1,2 7-1,-1-8-6,-1 0 1,1 0-1,0 0 0,0 0 0,0-1 0,1 1 1,-1-1-1,1 1 0,0-1 0,0 0 1,0 0-1,0 0 0,1 0 0,5 3 1,-6-4 15,0-1 1,1 0-1,-1 0 1,0 1-1,1-2 1,-1 1-1,1 0 1,-1-1-1,1 0 1,-1 1-1,1-2 1,0 1-1,-1 0 1,1-1-1,4 0 1,7-3 92,0-1 0,17-7 0,-22 8-124,15-5 40,0-2 0,-1-1 0,0-1 0,0 0 0,-2-2 0,36-30 1,-53 41-47,-1 0 0,0 0 0,-1 0 1,1-1-1,-1 1 0,1-1 1,-1 0-1,-1 0 0,1 0 1,-1 0-1,0 0 0,0-1 0,0 1 1,-1-1-1,0 1 0,1-8 1,-6 5-76,4 8 71,0 0 1,0 0-1,0 0 1,0 0 0,0 0-1,-1 0 1,1 0 0,0 0-1,0-1 1,0 1-1,0 0 1,0 0 0,0 0-1,-1 0 1,1 0 0,0 0-1,0 0 1,0 1-1,0-1 1,0 0 0,0 0-1,-1 0 1,1 0-1,0 0 1,0 0 0,0 0-1,0 0 1,0 0 0,0 0-1,0 0 1,0 0-1,-1 0 1,1 0 0,0 1-1,0-1 1,0 0 0,0 0-1,0 0 1,0 0-1,0 0 1,-4 9-113,-1 9 116,5-18 5,-1 5 3,1-1 1,0 1-1,-1-1 0,2 0 0,-1 1 0,0-1 1,1 1-1,0-1 0,0 1 0,0-1 0,0 0 1,1 0-1,4 8 0,2 2 71,1 0 0,15 19-1,-2-3 211,-16-23-351,0 1 0,0-1 0,1 0 0,0-1 1,0 0-1,1 0 0,-1 0 0,12 5 1,-6-4-1988,1 0 0,21 6 0,1-3-3892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6.669"/>
    </inkml:context>
    <inkml:brush xml:id="br0">
      <inkml:brushProperty name="width" value="0.05" units="cm"/>
      <inkml:brushProperty name="height" value="0.05" units="cm"/>
      <inkml:brushProperty name="color" value="#FF0066"/>
    </inkml:brush>
  </inkml:definitions>
  <inkml:trace contextRef="#ctx0" brushRef="#br0">0 119 1664,'1'-1'92,"-1"0"0,0 0 0,1 0 0,-1 0 0,0 0 0,1 0 0,-1 0 0,1 0 0,0 0 0,-1 0 0,1 0 0,0 0 0,-1 1 0,1-1 0,0 0 0,0 0 0,0 1 0,0-1 0,1 0 0,23-12 1988,-17 9-1792,61-26 2896,-64 28-2811,-12-6 3649,4 6-3805,0-1 0,0 1-1,-1 0 1,1 0 0,-5-2 0,-54-19-201,60 22-244,-12-4 634,10 6-1365,7 5-2063,6 1 1017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1:59.645"/>
    </inkml:context>
    <inkml:brush xml:id="br0">
      <inkml:brushProperty name="width" value="0.05" units="cm"/>
      <inkml:brushProperty name="height" value="0.05" units="cm"/>
      <inkml:brushProperty name="color" value="#FF0066"/>
    </inkml:brush>
  </inkml:definitions>
  <inkml:trace contextRef="#ctx0" brushRef="#br0">0 1163 3648,'0'0'281,"0"-1"0,0 1 0,0-1 0,1 1 0,-1 0 0,0-1 0,0 1 0,0-1 1,0 1-1,1 0 0,0-2 1405,0 2-1405,-1-1 0,1 1 0,16-9 960,-5 4-178,-5 0-567,0 0 0,-1-1-1,12-11 1,6-7 465,8-6-53,60-50 312,-48 49-942,-13 10-169,-2-2 0,0-1 0,30-32 0,-6-6 67,-4-3 0,46-76 0,-49 65-98,69-160-1,-107 218-2,-1-2 1,-1 1-1,0-1 0,-2 0 1,0 0-1,-2 0 0,1-40 1,-3 57-91,0 0 1,0 0-1,-1 0 1,1 0-1,-1 0 0,0 0 1,0 0-1,0 0 1,0 0-1,-3-5 1,4 7 8,0 1 0,0 0 0,-1-1 0,1 1 0,0 0 0,0 0-1,-1-1 1,1 1 0,0 0 0,-1 0 0,1 0 0,0-1 0,-1 1 0,1 0 0,0 0 0,-1 0 0,1 0 0,0 0 0,-1 0 0,1 0 0,0 0 0,-1 0 0,1 0 0,0 0 0,-1 0 0,1 0 0,-1 0 0,1 0-1,0 0 1,-1 0 0,1 0 0,0 0 0,-1 0 0,1 0 0,0 1 0,-1-1 0,1 0 0,0 0 0,0 1 0,-1-1 0,1 0 0,0 1 0,-14 14-101,9-10 68,-12 16-2,1 0 0,0 1 0,-19 36-1,-27 75 165,-44 158 618,96-259-655,-5 18 50,-16 91 0,29-127-73,0 0 0,2 0 0,-1 0 0,2 0 0,0 0 0,0 0 0,1 0 0,1 0 0,1-1 1,0 1-1,8 20 0,-9-29-7,0 1 1,0-1 0,1 1-1,-1-1 1,1 0-1,0-1 1,1 1 0,-1 0-1,1-1 1,0 0-1,0 0 1,0-1 0,0 0-1,8 4 1,-8-5 3,0 0 1,0-1-1,1 0 1,-1 0-1,0 0 1,1 0-1,-1-1 1,1 0-1,-1 0 1,1-1-1,-1 1 1,1-1-1,-1 0 1,0-1-1,1 0 1,7-3-1,27-15 63,0-1 1,-2-3-1,39-31 1,-41 30-117,-17 12-13,34-26 47,-47 34-1,0 0-1,-1-1 1,1 1-1,-1-1 1,8-13-1,-12 18-38,-1 0-1,1 0 0,-1 0 0,1 0 1,-1 0-1,0 0 0,1 0 1,-1 0-1,0 0 0,0 0 0,1 0 1,-1 0-1,0-1 0,0 1 0,0 0 1,-1-1-1,1 1 2,0 1-1,0-1 1,-1 1-1,1-1 1,0 0-1,-1 1 1,1-1-1,0 1 1,-1-1-1,1 1 1,-1-1-1,1 1 1,-1 0-1,1-1 1,-1 1-1,0 0 1,1-1-1,-1 1 1,1 0-1,-2-1 1,0 1 2,0-1-1,-1 1 1,1-1 0,-1 1 0,0 0-1,1 0 1,-1 0 0,1 0 0,-1 1-1,1-1 1,-1 1 0,-2 0 0,-4 3-1,0 0 1,0 0-1,0 1 0,1 0 1,-14 11-1,-35 35 103,54-48-88,-1 1 9,0 0 0,0 1 0,0-1 0,1 1-1,0 0 1,0 0 0,0 0 0,1 1 0,-4 9 0,5-12 4,0-1 0,1 0-1,-1 1 1,1-1 0,0 1-1,0-1 1,0 1 0,0-1-1,0 1 1,0-1 0,1 1-1,-1-1 1,1 0-1,-1 1 1,1-1 0,0 1-1,0-1 1,0 0 0,0 0-1,1 0 1,-1 0 0,1 0-1,-1 0 1,1 0 0,2 2-1,1 0 3,0-1 0,-1 0 0,1 0 0,0-1-1,1 0 1,-1 0 0,0 0 0,1 0 0,-1-1 0,1 0-1,-1 0 1,1 0 0,9-1 0,6 0 109,-1-2-1,27-5 1,-45 7-136,14-3 37,0-1-1,-1 0 1,0-1 0,0-1-1,0 0 1,21-13 0,-33 17-37,0 0 0,0 0 0,-1 0 0,1 0 0,0-1 0,-1 1 0,1-1 0,-1 1 0,0-1 0,0 0 0,0 0 0,0 0 0,0-1 0,-1 1 0,1 0 0,1-7 0,-3 7-3,0 0 1,1 0-1,-2 0 0,1-1 0,0 1 0,0 0 0,-1 0 0,0 0 0,0 0 1,0 0-1,0 1 0,0-1 0,0 0 0,-1 0 0,1 1 0,-1-1 1,0 1-1,0-1 0,-4-3 0,-9-9 3,-2 1 0,0 1 0,-22-14 0,6 5-9,25 16-23,-24-15-246,31 20 260,-1 0 1,1 1-1,0-1 0,-1 0 0,1 1 0,-1 0 0,1-1 1,-1 1-1,1 0 0,-1-1 0,1 1 0,-1 0 1,1 0-1,-1 0 0,1 0 0,-1 1 0,1-1 0,-4 1 1,6 0 21,0 0 1,1 0 0,-1 0-1,0 0 1,0-1 0,1 1-1,-1 0 1,0-1 0,1 1-1,1-1 1,15 3-3,0-1 0,1-1 1,-1-1-1,31-3 0,-10 1-22,156-6 184,-179 6-177,-1 1 0,1 1 0,-1 0 0,0 2 0,1-1 0,-1 2-1,0 0 1,24 8 0,-36-10 4,0 0 0,-1 0-1,1 1 1,0-1 0,-1 1 0,1 0-1,-1 0 1,0 0 0,1 0-1,-1 0 1,0 0 0,0 0 0,0 1-1,-1-1 1,1 1 0,-1-1-1,1 1 1,-1 0 0,0 0-1,0 0 1,0-1 0,1 5 0,-2-3 11,1 0 1,-1 0 0,0 0 0,-1 0-1,1 0 1,-1 1 0,1-1-1,-1 0 1,0 0 0,-1 0 0,1 0-1,-1-1 1,0 1 0,0 0 0,-3 4-1,-1 2 111,-1 0-1,0 0 1,0-1-1,-1 0 1,0 0-1,-1-1 1,1 0-1,-12 7 1,20-15-106,0 0 1,-1 0-1,1 0 1,-1 0-1,1 0 1,0 0-1,-1 0 1,1 0-1,0 0 1,-1 0-1,1 0 0,0 0 1,-1 0-1,1 0 1,0 0-1,-1 0 1,1 0-1,0 0 1,-1-1-1,1 1 1,0 0-1,-1 0 1,1 0-1,0-1 1,-1 1-1,1 0 1,0 0-1,0-1 0,0 1 1,-1 0-1,1-1 1,0 1-1,0 0 1,0-1-1,0 1 1,-1 0-1,1-1 1,0 1-1,0 0 1,0-1-1,0 1 1,0 0-1,0-1 0,0 1 1,0 0-1,0-1 1,0 1-1,0 0 1,0-1-1,0 1 1,0-1-1,1 1 1,-1 0-1,0-1 1,0 1-1,0 0 1,0 0-1,1-1 1,3-7 10,1 1 0,1 1 0,-1-1 0,1 0 0,0 1 0,0 0 0,1 1 0,7-6 0,12-10-64,-15 11 23,1 0 0,0 1 1,1 0-1,0 1 1,1 1-1,-1 0 1,1 1-1,1 0 1,18-5-1,-30 11-4,1-1 0,-1 0 0,1 1 0,-1 0 0,1 0 0,-1 0 0,1 0 0,-1 1 0,1-1-1,-1 1 1,0 0 0,1 0 0,-1 0 0,0 0 0,0 0 0,5 3 0,-6-2 11,0-1 0,0 1 0,0 0-1,0 0 1,0 0 0,0 0 0,-1 0 0,1 0 0,0 0 0,-1 1-1,0-1 1,0 0 0,1 1 0,-2-1 0,1 1 0,0 0 0,0-1-1,-1 1 1,1-1 0,-1 1 0,0 4 0,-1 13 95,0-10-64,1-1 1,0 1 0,2 15-1,-1-23-14,-1 0-1,1 0 0,-1 0 0,1 0 1,-1 0-1,1 0 0,0 0 0,0 0 0,0-1 1,0 1-1,0 0 0,1-1 0,-1 1 1,0-1-1,1 1 0,-1-1 0,1 1 0,-1-1 1,1 0-1,0 0 0,0 0 0,3 2 1,1-2 23,1 1 1,-1-1-1,1 0 1,-1 0-1,1 0 1,0-1-1,8-1 1,51-8 136,-34 4-77,8-1-22,0-2 1,0-2-1,-1-1 1,-1-2-1,50-24 0,-68 27-41,105-55 35,-100 50-31,0-1 0,39-33 0,-58 43-29,0 0 0,0-1 0,0 1 0,8-14 0,-13 18-10,0 0-1,1-1 1,-1 1 0,0 0-1,-1-1 1,1 1 0,0-1-1,0-4 1,-1 5-2,0 1 0,0 0 1,0 0-1,-1-1 0,1 1 0,0 0 0,0 0 0,-1 0 1,1-1-1,-1 1 0,1 0 0,-1 0 0,1 0 0,-1 0 1,0 0-1,0 0 0,1 0 0,-1 0 0,-1-1 1,0 1-1,1 0 0,0 0 0,0 1 0,-1-1 0,1 0 1,-1 1-1,1-1 0,0 0 0,-1 1 0,1 0 1,-1-1-1,1 1 0,-1 0 0,0 0 0,1 0 1,-3 0-1,0 0-5,0 1-1,0 0 1,1 0 0,-1 0 0,0 0 0,-4 3 0,-3 1-19,0 1 1,-20 15-1,-40 42-28,31-26 33,38-36 24,-22 20-31,1 0 0,1 2 0,-32 41 0,51-59 29,0 1 1,0-1-1,1 1 0,0 0 1,0 0-1,0 0 0,0 0 1,0 9-1,1-12 19,1 0 0,0 0 1,0 1-1,0-1 0,0 0 0,0 1 1,1-1-1,-1 0 0,1 0 0,0 0 0,0 1 1,0-1-1,1 0 0,-1 0 0,1 0 1,-1-1-1,4 5 0,-4-6 2,0 0 1,1 0-1,-1 0 0,0 0 1,0 0-1,1-1 0,-1 1 0,1 0 1,-1-1-1,1 1 0,-1-1 0,1 1 1,-1-1-1,1 0 0,-1 0 1,1 0-1,-1 0 0,1 0 0,-1 0 1,1 0-1,-1 0 0,1 0 1,0-1-1,-1 1 0,1-1 0,-1 1 1,0-1-1,1 0 0,-1 1 0,3-3 1,0 1 27,1-1 0,-1-1 0,0 1 0,0 0 0,0-1 0,-1 0 0,1 0 0,2-4 0,8-14 9,18-34-1,-29 48-149,1 0-1,-1 0 1,-1-1-1,1 1 1,-2-1-1,1 1 1,-1-1-1,0-8 1,-1 19 71,0 29-99,-5 40-1,-9 67-88,5-33 102,9-102 112,-31 208 3,24-176 51,-2 0 0,-1 0 0,-28 61 1,35-90-34,-1 0 0,1 1 0,-1-1 1,-1-1-1,1 1 0,-1-1 1,0 0-1,0 0 0,0 0 1,-1-1-1,0 1 0,-7 3 0,5-4 4,0 0 0,0-1 0,0 0 0,0-1-1,-1 1 1,0-2 0,1 1 0,-1-1-1,-9 0 1,3-1 16,0-1 1,0-1-1,0 0 0,0-1 0,0-1 1,0 0-1,0-1 0,1 0 0,0-1 0,0-1 1,-13-8-1,21 10-30,0 1 0,0-1 1,0 1-1,0-2 0,1 1 1,0-1-1,0 0 0,1 0 1,-1 0-1,1 0 0,1-1 1,-1 0-1,1 1 0,0-1 1,1-1-1,-1 1 0,1 0 1,1-1-1,-1 1 0,2-1 1,-1 1-1,1-1 0,0 1 1,0-1-1,1 0 0,0 1 1,0 0-1,1-1 0,0 1 1,0 0-1,1-1 0,0 1 1,0 1-1,1-1 0,8-12 1,1 2-19,1 1 0,1 1 0,0 0 0,1 1 0,1 0 0,0 1 0,29-15 0,-1 3 28,2 3-1,49-17 1,-72 30-51,0 1 0,0 1 0,0 1 0,0 2 0,1 0 0,28 0 0,-29 4-578,39 5 0,-52-3-1758,0 1 0,0 0-1,12 5 1,-4-1-1509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2.432"/>
    </inkml:context>
    <inkml:brush xml:id="br0">
      <inkml:brushProperty name="width" value="0.05" units="cm"/>
      <inkml:brushProperty name="height" value="0.05" units="cm"/>
      <inkml:brushProperty name="color" value="#FF0066"/>
    </inkml:brush>
  </inkml:definitions>
  <inkml:trace contextRef="#ctx0" brushRef="#br0">1 619 3904,'44'3'5205,"-19"-7"-2240,39-9 0,-40 6-1926,1-1 0,-1-2-1,29-15 1,-41 19-867,-1-2 0,0 0 1,0 0-1,-1-1 0,0 0 0,-1 0 0,0-1 0,0-1 1,-1 0-1,-1 0 0,1 0 0,-2-1 0,0 0 0,0 0 1,-1-1-1,4-16 0,0-6 93,-2 0-1,-1-1 1,-2 0 0,-1-65 0,-3 97-271,0-1 1,0 1-1,1 0 1,-1 0 0,1 0-1,0 0 1,0 0-1,1 0 1,-1 1 0,1-1-1,0 0 1,0 0-1,2-3 1,0 3 5,0-1 0,0 1 0,0 1 0,1-1 1,-1 1-1,1-1 0,0 1 0,0 1 0,5-3 0,1 0 3,0 0 0,0 2 0,0-1-1,0 1 1,1 1 0,-1 0 0,1 1 0,-1 0 0,1 1 0,0 0 0,-1 0-1,18 4 1,-26-3-7,0 0-1,0 0 1,0 1 0,0-1-1,-1 0 1,1 1 0,-1 0-1,1 0 1,-1 0-1,0 0 1,1 0 0,-1 0-1,0 0 1,0 1-1,-1-1 1,1 1 0,0 0-1,-1-1 1,0 1-1,1 0 1,-1 0 0,0 0-1,0 0 1,-1 0-1,1 0 1,0 4 0,0 8-12,0 1 1,-1-1-1,-1 1 1,-3 15-1,3-16-44,-4 21 78,-1 0-1,-2 0 1,-15 41-1,-48 98 239,69-170-234,0 0 1,0 0-1,0 1 1,1-1 0,0 0-1,0 1 1,0-1 0,1 6-1,0-10-3,0 1-1,0-1 0,0 0 1,0 0-1,0 0 1,1 1-1,-1-1 0,0 0 1,1 0-1,-1 0 0,1 0 1,-1 0-1,1 0 1,0 0-1,-1 0 0,1 0 1,0 0-1,0 0 1,0 0-1,0 0 0,0-1 1,0 1-1,0 0 1,0-1-1,0 1 0,0-1 1,0 1-1,0-1 0,0 1 1,0-1-1,1 0 1,-1 1-1,0-1 0,0 0 1,0 0-1,1 0 1,-1 0-1,0 0 0,0 0 1,0 0-1,3-1 1,38-6 59,41-11 1,-12 1 4,22-5 25,178-65 1,-211 62-90,-2-2 0,-1-3 0,105-73 0,-150 94 27,1-1 1,14-17-1,-24 25-35,0-1-1,-1-1 0,1 1 0,-1 0 1,0 0-1,0-1 0,0 1 0,0-1 1,-1 0-1,1 0 0,-1 1 0,0-1 1,0 0-1,0-7 0,-1 10-16,0 0 0,0-1 0,0 1 0,0 0 0,0-1 0,-1 1 0,1 0 0,0 0 0,-1-1 0,1 1 0,-1 0 0,1 0 0,-1 0 0,0-1 0,1 1 0,-1 0 0,0 0 0,0 0 0,0 0 0,0 0 0,0 1 0,0-1 0,0 0 0,0 0 0,0 1 0,0-1 0,0 0 0,0 1 0,-1-1 0,1 1 0,0 0-1,0-1 1,-1 1 0,1 0 0,0 0 0,0 0 0,-1 0 0,1 0 0,0 0 0,-3 0 0,-1 1-2,0-1 0,-1 1 0,1 0 0,0 1 0,0-1 0,0 1-1,0 0 1,-8 5 0,-4 6 27,0 0-1,1 2 0,-23 24 1,0 0-114,13-13 39,-31 37 1,49-53 63,0 1-1,1 0 1,0 0 0,1 1 0,1 0 0,-1 0 0,-4 17 0,9-25 15,1-1 0,-1 0-1,0 1 1,1-1 0,0 0 0,0 1 0,0-1 0,0 0 0,1 1-1,-1-1 1,1 0 0,0 1 0,0-1 0,0 0 0,1 0 0,-1 0-1,1 0 1,-1 0 0,1 0 0,0 0 0,0-1 0,0 1 0,0 0-1,1-1 1,-1 0 0,1 0 0,0 0 0,-1 0 0,1 0 0,0 0-1,0-1 1,0 1 0,0-1 0,7 2 0,-7-2 3,1-1-1,-1 0 1,1 0 0,-1 0-1,1 0 1,-1-1 0,0 1-1,1-1 1,-1 0 0,0 0-1,1 0 1,-1 0 0,0-1-1,0 1 1,0-1 0,0 0 0,4-3-1,0-1 11,-1 1 0,0-1 0,0 1 0,0-2 0,-1 1 0,6-10 1,1-3 17,-2-1 1,0-1 0,13-39-1,10-68-93,-19 69-274,-14 79-1,0 0-1,6 35 0,-2-31 239,12 49 1,-12-63 134,0 0 1,0 0-1,0-1 1,1 1 0,1-1-1,0 0 1,8 10 0,-11-16-22,1 0 0,-1 0 1,0 0-1,1-1 0,-1 0 1,1 0-1,0 0 0,0 0 1,0 0-1,0-1 0,0 1 1,0-1-1,1 0 0,-1-1 1,0 1-1,0-1 0,1 1 1,-1-1-1,0-1 0,6 0 1,6-1 24,0-1 0,0-1 0,0 0 0,16-7 0,-15 3-47,-1 1 1,1-2-1,-2 0 1,1-1 0,15-14-1,68-65-23,-38 32-181,-60 57 175,-1-1 0,1 1 1,-1-1-1,1 1 0,0-1 1,-1 1-1,1-1 0,0 1 1,-1 0-1,1-1 0,0 1 1,0 0-1,-1-1 0,1 1 1,0 0-1,0 0 0,1 0 1,-2 0 2,1 0 1,-1 0 0,0 0-1,1 1 1,-1-1-1,0 0 1,1 0 0,-1 1-1,0-1 1,1 0 0,-1 1-1,0-1 1,0 0-1,1 0 1,-1 1 0,0-1-1,0 1 1,0-1-1,1 0 1,-1 1 0,0-1-1,0 1 1,0-1 0,0 1-1,1 4-5,-1-1 0,0 1-1,0 0 1,-1 7 0,-1 2-11,-1 0 1,-1 0 0,0 0-1,-11 25 1,-31 49 243,41-75 123,4-10-155,3-6 70,36-56 70,-17 20-432,34-48 0,-45 73 70,0 1 1,1 1-1,0 0 1,1 1-1,0 0 1,1 0-1,14-8 1,-23 16 12,1 1-1,-1 0 1,1-1 0,0 1 0,0 1 0,0-1-1,0 1 1,0 0 0,10-1 0,-12 2 14,-1 0 0,1 0 0,-1 0 0,1 1 1,-1-1-1,1 1 0,-1 0 0,0 0 0,1 0 0,-1 0 0,0 0 1,1 0-1,-1 1 0,0-1 0,0 1 0,0 0 0,0-1 1,0 1-1,-1 0 0,1 0 0,1 3 0,0-1 13,0 1 0,0-1 0,-1 1 0,0-1 0,0 1 0,0 0 0,-1 0 0,0 0 0,2 7 0,-3 0-1,1 0-1,-3 23 1,1-30-48,0 4 36,1 0 0,-1 0 0,2 0 1,0 12-1,0-19 27,-1 0 0,0-1 1,1 1-1,-1 0 0,1 0 0,0-1 1,-1 1-1,1 0 0,0-1 0,0 1 1,0 0-1,0-1 0,0 0 0,0 1 0,1-1 1,-1 0-1,0 1 0,1-1 0,-1 0 1,1 0-1,-1 0 0,1 0 0,0 0 1,-1-1-1,1 1 0,0 0 0,3 0 1,4 0 18,1 0 0,0-1 1,0 0-1,0-1 0,0 0 1,11-2-1,58-19 43,-56 13-85,0 0 0,-1-2 0,0-1 0,-1 0 0,0-2 1,31-27-1,-18 11 27,-2-2 0,48-61 0,-76 88-34,0 1 1,-1-1-1,0 0 1,0 0-1,0 0 1,0 0-1,-1 0 0,0-1 1,0 1-1,0-1 1,1-9-1,-3 15 9,0-1 0,0 1 0,0-1 0,0 1 0,0 0-1,0-1 1,0 1 0,-1 0 0,1-1 0,0 1 0,0-1 0,0 1 0,0 0 0,0-1-1,-1 1 1,1 0 0,0 0 0,0-1 0,-1 1 0,1 0 0,0-1 0,0 1-1,-1 0 1,1 0 0,0 0 0,-1-1 0,1 1 0,0 0 0,-1 0 0,1 0 0,-1-1-3,0 1 1,0 0 0,0 0-1,0 0 1,0 0 0,0 0 0,1 1-1,-1-1 1,0 0 0,0 0-1,0 0 1,0 1 0,-1 0 0,-3 2-21,0 0 0,0 1 0,0 0 0,1 0 0,-1 0 0,1 0 1,-4 6-1,-4 4-39,-17 15-55,-61 47 0,-40 15-16,-64 54 96,186-139 69,0 2 0,1-1 1,0 1-1,1 0 0,-6 10 1,11-17-24,0-1 0,1 1 0,-1 0 1,1 0-1,0-1 0,-1 1 0,1 0 1,0 0-1,-1 0 0,1 0 0,0-1 1,0 1-1,0 0 0,0 0 0,0 0 1,0 0-1,0 0 0,0 0 0,0 0 1,0-1-1,0 1 0,1 0 0,-1 0 1,0 0-1,1 0 0,-1-1 0,0 1 1,1 0-1,-1 0 0,1-1 0,-1 1 1,1 0-1,0-1 0,-1 1 0,1 0 1,0-1-1,-1 1 0,1-1 0,0 1 1,-1-1-1,1 1 0,0-1 0,0 0 1,0 1-1,0-1 0,-1 0 0,3 0 0,2 2 34,1-1-1,-1 0 1,0-1-1,1 1 1,-1-1-1,10-1 1,1-1-3,-1-1 1,1-1-1,-1 0 1,1-1-1,-2-1 1,1 0-1,0-1 1,25-17-1,-23 11-51,0 0-1,-1-1 0,0 0 0,-1-1 1,-1-1-1,14-21 0,-16 22-26,-2 0-1,0-1 0,-1-1 1,12-28-1,-21 44-113,0 5 36,-2 13-40,-4 27-10,-46 177-93,21-88 298,23-90-32,-2 0 1,-2-1-1,-22 53 1,24-74 65,0-1-1,-2 0 1,-27 35 0,29-44-27,0 1 1,-1-2-1,0 0 0,-1 0 0,0-1 0,-25 15 0,24-17-24,0-1 1,-1 0-1,1 0 1,-21 4-1,27-8 17,-1-1-1,1 0 1,0-1 0,-1 0 0,1 0 0,-1 0-1,1-1 1,0 0 0,0-1 0,-14-4 0,14 4-18,0-1 0,0-1 0,0 1 0,0-1 0,1 0 0,0-1 0,0 0 0,0 0 0,0 0 0,1 0 0,0-1 0,0 0 0,1 0 0,-1 0 0,1-1 0,1 1 0,-1-1 0,1 0 0,-3-9 0,3 7-25,1 0 1,0 0 0,1 0 0,-1 0 0,2 0 0,-1 0-1,1-1 1,1 1 0,0 0 0,0 0 0,0 0 0,1 0-1,1 0 1,0 0 0,7-15 0,-6 16-7,0-1 0,1 1-1,0 0 1,0 0 0,1 1 0,0 0 0,0 0 0,1 0 0,0 1 0,0 0-1,0 0 1,15-8 0,16-6-12,0 2-1,1 2 0,0 2 1,83-19-1,-66 19 34,-1-2-1,80-35 1,-99 35 18,0-3 1,-1-1-1,-1-2 1,44-36-1,-64 45-14,0-2-1,-1 1 1,0-2 0,-1 0 0,-1 0 0,-1-1-1,0-1 1,-1 1 0,-1-1 0,-1-1 0,0 0 0,-1 0-1,4-26 1,-10 41-28,1 0 0,-1 1 0,0-1-1,1 0 1,-2 0 0,1 0 0,0 0 0,-1 1-1,0-1 1,0 0 0,0 0 0,0 1 0,-4-7-1,4 8 6,0 0-1,0 1 1,0-1-1,-1 1 1,1 0-1,-1-1 1,1 1-1,-1 0 1,1 0-1,-1 0 1,0 0-1,1 0 1,-1 0-1,0 0 1,0 1 0,0-1-1,0 1 1,0-1-1,0 1 1,0 0-1,1 0 1,-1 0-1,0 0 1,0 0-1,0 0 1,0 0-1,0 1 1,-2 0-1,-2 0-4,0 1 1,1 1-1,-1-1 0,1 1 0,-1 0 0,1 0 0,0 0 1,0 1-1,0-1 0,1 1 0,-1 1 0,1-1 0,-4 5 1,-3 6-14,0 0 0,1 1 1,-9 17-1,8-9 59,1 0 0,1 1 0,1 0 0,-5 30 0,10-44 14,2 0 1,-1 0-1,2 1 1,0 18 0,0-27-33,0 1 0,1 0 0,-1-1 1,1 1-1,0 0 0,0-1 0,1 1 0,-1-1 0,1 0 1,0 1-1,-1-1 0,1 0 0,1 0 0,-1 0 1,0 0-1,1 0 0,4 4 0,-2-5 27,-1 1 0,1 0-1,0-1 1,0 0 0,0 0 0,0 0-1,8 1 1,40 4 163,10-4-223,-1-3-1,69-8 1,-98 3-1089,41-9 0,-36 4-1493,-1-2 1,42-20-1,-39 13 43,-2-2 1,0-2-1,-2-1 1,35-29-1,18-27-773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5.833"/>
    </inkml:context>
    <inkml:brush xml:id="br0">
      <inkml:brushProperty name="width" value="0.05" units="cm"/>
      <inkml:brushProperty name="height" value="0.05" units="cm"/>
      <inkml:brushProperty name="color" value="#FF0066"/>
    </inkml:brush>
  </inkml:definitions>
  <inkml:trace contextRef="#ctx0" brushRef="#br0">25 1310 3968,'-2'0'450,"-11"0"362,12 0-729,1 0 0,0 0 0,-1 0 0,1 0 0,-1 0 0,1 0 0,0 0 0,-1 0 1,1 0-1,0 0 0,-1 0 0,1 0 0,0 0 0,-1 1 0,1-1 0,0 0 0,-1 0 0,1 0 0,0 1 1,0-1-1,-1 0 0,1 0 0,0 1 0,0-1 0,-1 0 0,1 1 0,0-1 0,0 0 0,-1 1 0,13 3 3160,-7-3-2689,1 1 0,-1-1 0,1 0 1,-1 0-1,1-1 0,0 0 0,9-1 0,41-8 1697,-30 4-1389,-9 2-536,-1-1-1,0-1 0,0-1 0,0 0 1,0-1-1,-1 0 0,0-1 0,14-11 1,-10 4-153,0 0 1,-2 0 0,0-2 0,-1 0 0,16-23 0,-8 7-46,-1-2 0,20-45-1,25-75 821,-66 151-931,0 0 0,-1-1 0,1 1 1,-1 0-1,0-1 0,0 1 0,0-1 0,-1 1 1,0-1-1,0 0 0,0 1 0,-1-6 1,1 10-26,0-1 1,0 1-1,0 0 1,0-1-1,0 1 1,0-1-1,0 1 1,-1 0-1,1-1 1,0 1 0,0 0-1,-1-1 1,1 1-1,0 0 1,0-1-1,-1 1 1,1 0-1,0 0 1,0-1-1,-1 1 1,1 0-1,-1 0 1,1 0-1,0-1 1,-1 1 0,1 0-1,0 0 1,-1 0-1,1 0 1,-1 0-1,0 0-4,0 0 0,0 0 0,0 0 0,0 1 0,0-1-1,0 0 1,0 1 0,0-1 0,0 0 0,1 1 0,-3 1-1,0 0-3,-1 1 0,1 0 0,0 0-1,0 0 1,-3 5 0,-4 12 14,0 0 0,1 1 0,1 0 0,1 0 0,-5 27 1,3-16 1,8-27 1,-25 102 140,24-92-106,0 0 0,0 0 0,2 0 0,0 0 0,2 19 0,-1-30 2,-1 0-1,1 0 0,0 0 0,0-1 1,1 1-1,-1 0 0,1 0 1,0-1-1,0 1 0,0-1 0,0 0 1,4 4-1,-5-5-12,1-1-1,0 1 1,-1-1-1,1 0 1,0 0-1,0 0 1,0 0 0,0 0-1,0 0 1,0 0-1,0-1 1,0 1 0,0-1-1,0 0 1,0 1-1,0-1 1,1 0-1,-1 0 1,0 0 0,0-1-1,0 1 1,0 0-1,0-1 1,3 0 0,12-5 91,1-1 1,-2-1 0,30-17-1,44-37 19,-89 61-133,269-217 484,-258 208-501,0 0-178,0 0 1,21-12-1,-33 22 184,1-1 1,0 1-1,-1-1 1,1 1-1,0 0 1,0-1-1,-1 1 1,1 0-1,0-1 1,0 1-1,-1 0 1,1 0-1,0 0 1,0 0-1,0-1 1,0 1-1,-1 0 1,1 1-1,0-1 1,0 0-1,0 0 1,-1 0-1,1 0 1,0 1-1,0-1 1,0 0-1,-1 1 1,1-1-1,0 1 1,-1-1-1,1 0 1,0 1-1,-1 0 1,1-1-1,0 1 1,-1-1-1,1 1 1,-1 0-1,1-1 1,-1 1-1,0 0 1,1 0-1,-1-1 1,0 1-1,1 0 1,-1 0-1,0-1 1,0 3 0,2 3 4,-2 0 1,1 1 0,-1-1 0,1 0-1,-2 8 1,-2 9 37,0 0-1,-2-1 1,0 1 0,-1-1-1,-2 0 1,0-1-1,-1 1 1,-23 37 0,18-30 377,14-29-399,0 0 0,0 0 0,0 0-1,0 0 1,0 0 0,0 0 0,0 0 0,0 0-1,0 0 1,0 0 0,0 1 0,0-1 0,0 0 0,0 0-1,0 0 1,0 0 0,0 0 0,0 0 0,0 0-1,1 0 1,-1 0 0,0 0 0,0 0 0,0 0-1,0 0 1,0 1 0,0-1 0,0 0 0,0 0-1,0 0 1,0 0 0,0 0 0,1 0 0,-1 0 0,0 0-1,0 0 1,0 0 0,0 0 0,0 0 0,0 0-1,0 0 1,0 0 0,0 0 0,1 0 0,-1 0-1,0 0 1,0 0 0,0 0 0,0-1 0,0 1-1,0 0 1,0 0 0,0 0 0,5-1 35,2-5-41,-1 0 1,-1 0-1,1 0 1,-1 0-1,0-1 1,0 0-1,3-8 1,-3 8 19,-1 1-14,16-28-21,2 1 1,1 2 0,40-44-1,-61 73-10,0 1 1,0-1-1,0 0 0,0 1 0,0-1 1,0 1-1,0 0 0,0 0 0,0 0 0,1 0 1,-1 0-1,0 0 0,1 1 0,-1-1 1,5 0-1,-6 1 7,1 1 0,-1-1 0,0 0-1,1 1 1,-1-1 0,0 1 0,1-1 0,-1 1 0,0 0 0,0-1 0,0 1 0,0 0 0,0 0 0,0 0 0,0 0 0,0 0-1,0 0 1,0 0 0,0 0 0,-1 0 0,1 0 0,0 1 0,-1-1 0,1 0 0,-1 0 0,1 1 0,0 2 0,1 4-27,-1 1 0,0-1 0,0 1 1,0 0-1,-2 16 0,0-1 92,-3 31 42,2-42-82,0 0 1,1 1-1,2 25 1,-1-38-5,1 1 1,-1 0-1,0 0 0,1-1 1,-1 1-1,1 0 0,0-1 1,-1 1-1,1 0 0,0-1 1,0 1-1,0-1 0,0 0 1,2 3-1,-2-4 6,0 1-1,0 0 0,0-1 1,0 1-1,0-1 1,1 1-1,-1-1 1,0 0-1,0 1 1,1-1-1,-1 0 1,0 0-1,0 0 1,1 0-1,-1 0 0,0 0 1,0 0-1,1 0 1,-1-1-1,0 1 1,2-1-1,22-7 39,0-2-1,-1 0 1,0-2-1,0 0 1,-2-2-1,0-1 1,0 0-1,21-20 1,4-9-17,-2-2 1,44-60 0,-63 72-8,-2-2 0,-1 0 0,-3-1 0,0-2 1,19-55-1,48-205-129,-70 229 134,-3 22 15,-5 14-208,10-58 0,-18 57-58,-1 34 196,0 0-1,0-1 1,0 1-1,0 0 1,0 0-1,-1-1 1,1 1-1,0 0 1,-1 0 0,1 0-1,0-1 1,-1 1-1,0 0 1,1 0-1,-1 0 1,0 0-1,1 0 1,-1 0-1,0 0 1,0 0-1,0 0 1,0 1-1,-2-2 1,3 1 12,-1 1-1,1 0 1,-1 0 0,1 0-1,-1 1 1,0-1 0,1 0 0,-1 0-1,1 0 1,-1 0 0,1 0 0,-1 0-1,1 1 1,-1-1 0,1 0-1,-1 1 1,1-1 0,0 0 0,-1 1-1,1-1 1,-1 0 0,1 1-1,0-1 1,-1 1 0,-9 14-87,9-13 78,-9 17-12,2 0 1,0 1 0,1 0-1,1 0 1,-4 24 0,1-8-2,-4 17-6,-54 247-171,58-248 267,3 0-1,2 0 1,6 97 0,1-122 9,7 31 0,-7-46-17,0 0 0,1 0 0,0 0 0,12 20 0,-15-30-30,0 0-1,1 0 1,-1 0-1,0 0 1,1 0-1,-1-1 1,1 1-1,0 0 1,0-1-1,-1 1 1,1-1-1,0 0 0,0 0 1,0 0-1,1 0 1,-1 0-1,0 0 1,0 0-1,0 0 1,1-1-1,-1 0 1,0 1-1,1-1 1,-1 0-1,0 0 1,1 0-1,-1 0 1,1-1-1,-1 1 1,0 0-1,0-1 1,1 0-1,3-1 1,1-2-7,0 1 1,1-1-1,-1-1 1,-1 0-1,1 1 1,-1-2-1,0 1 1,8-10-1,6-9 24,-1 0-1,-2-1 1,0-2-1,-2 1 0,18-44 1,-31 65-43,0 0 0,0 0 0,-1 0 0,0 0 1,0-1-1,-1 1 0,1 0 0,-1 0 0,0-1 0,0 1 0,-1 0 1,-1-6-1,2 9-4,-1 0 1,1 0 0,-1 0 0,0 0-1,0 0 1,0 0 0,0 0 0,0 0 0,-1 0-1,1 1 1,0-1 0,-1 0 0,1 1-1,-1-1 1,0 1 0,1 0 0,-1-1-1,0 1 1,0 0 0,0 0 0,0 0-1,0 0 1,0 1 0,0-1 0,0 0-1,0 1 1,0 0 0,0-1 0,-1 1-1,-3 0 1,1 0-24,0 1 0,0-1 0,1 1-1,-1 0 1,0 0 0,1 0 0,-1 1-1,1 0 1,-1 0 0,1 0 0,-6 4-1,3-2-1,1 1-1,0 1 0,0-1 0,0 1 0,1 0 1,-7 8-1,3 0 4,0 0 1,1 1 0,1 0 0,0 0-1,-9 30 1,12-28 66,0 1-1,0 0 1,2 0 0,0 0-1,1 0 1,1 0 0,3 27-1,-2-41-9,0 1 0,0-1 0,0 1 0,1-1 0,0 0 0,-1 0 0,2 0 0,-1 0 0,4 6 0,-4-8-12,0 0 1,0 0 0,0 0-1,0 0 1,0 0 0,0-1-1,0 1 1,1-1 0,-1 1 0,1-1-1,-1 0 1,1 0 0,-1 0-1,1 0 1,0 0 0,-1-1 0,7 1-1,0-1 16,-1 0-1,1-1 0,0 0 1,0-1-1,0 0 0,8-3 1,53-22 82,-13 0-44,84-55 1,46-49-49,-124 79-44,-41 32-8,41-28 1,-63 48 21,1 0 1,-1 0 0,0-1 0,1 1 0,-1 0 0,0 0 0,0-1 0,1 1 0,-1 0 0,0-1 0,0 1 0,0 0 0,1-1 0,-1 1 0,0 0 0,0-1 0,0 1 0,0 0 0,0-1 0,0 1-1,0 0 1,0-1 0,0 1 0,0-1 0,0 0 0,-2 1-341,0 6 254,1 0 99,0-1 0,1 0-1,0 1 1,0-1 0,1 7-1,0 21-64,-24 200 340,21-213-309,1-11 58,0 1 1,0-1 0,1 1 0,0-1-1,1 1 1,0-1 0,4 18 0,-4-26-9,-1 0 1,0 0 0,0 0 0,1 0 0,-1-1 0,1 1 0,-1 0-1,1 0 1,-1 0 0,1-1 0,-1 1 0,1 0 0,0 0-1,-1-1 1,1 1 0,0-1 0,0 1 0,-1-1 0,1 1 0,0-1-1,0 1 1,0-1 0,0 0 0,0 1 0,0-1 0,0 0 0,0 0-1,-1 1 1,1-1 0,0 0 0,0 0 0,0 0 0,0 0-1,1-1 1,3 0 14,0-1 0,0 1 0,-1-1 0,1 0 0,6-5 0,-1 2 59,101-54-68,300-171 16,-397 221-71,3-1 50,-1 0 1,0-1 0,25-25 0,-40 36-29,0-1 0,-1 1 0,1-1 0,-1 0-1,1 1 1,-1-1 0,1 0 0,-1 1 0,1-1 0,-1 0 0,1 1 0,-1-1 0,0 0 0,0 0 0,1 0 0,-1 1-1,0-1 1,0 0 0,0 0 0,0 0 0,0 0 0,0 1 0,0-1 0,0 0 0,0-1 0,-1 1 2,0 1 0,1-1 0,-1 1 0,0-1-1,1 1 1,-1-1 0,0 1 0,1 0 0,-1-1 0,0 1 0,0 0 0,0 0 0,1-1 0,-1 1 0,0 0 0,0 0 0,0 0 0,1 0 0,-1 0 0,0 0 0,0 0-1,0 0 1,0 0 0,1 1 0,-1-1 0,-1 0 0,-6 3-30,0-1-1,-1 1 0,1 1 1,-7 3-1,0 0 13,-35 21 4,0 1-1,-86 69 1,104-71 38,1 2 1,1 2-1,-35 44 0,62-70 22,-1 0 0,1 0 0,0 0-1,0 0 1,1 0 0,-3 7 0,5-12-30,0 1-1,-1 0 1,1-1 0,0 1 0,0 0 0,-1 0-1,1-1 1,0 1 0,0 0 0,0 0 0,0-1-1,0 1 1,0 0 0,0 0 0,0-1-1,0 1 1,0 0 0,1-1 0,-1 1 0,0 0-1,0 0 1,1-1 0,-1 1 0,1 0 0,-1-1-1,0 1 1,1-1 0,-1 1 0,1 0 0,-1-1-1,1 1 1,0-1 0,-1 0 0,1 1 0,-1-1-1,1 1 1,0-1 0,-1 0 0,1 1-1,0-1 1,-1 0 0,1 0 0,0 0 0,0 1-1,-1-1 1,1 0 0,0 0 0,0 0 0,-1 0-1,2-1 1,8 1-2,0-1 1,0-1-1,0 0 0,0 0 1,-1-1-1,1 0 0,-1 0 1,0-1-1,14-8 0,6-6 106,37-30 0,-63 46-97,38-34-22,71-77 1,-73 70-48,-37 41 53,11-9-196,-9 11 30,-2 9 0,-3 7 88,0 1 1,-4 16 0,2-23 88,2 0 1,-1 0-1,1 0 1,1 1 0,0-1-1,0 0 1,1 1-1,3 13 1,-2-17 3,0 1-1,1-1 1,0 0 0,0 0 0,7 12 0,-8-17-6,-1 0 1,0 0 0,1 0-1,-1-1 1,1 1-1,0 0 1,-1-1 0,1 1-1,0-1 1,0 0 0,0 1-1,0-1 1,0 0 0,0 0-1,1 0 1,-1-1-1,0 1 1,0 0 0,1-1-1,-1 0 1,0 1 0,1-1-1,3 0 1,6-3 55,-1 1 1,1-2-1,-1 1 1,20-10-1,-1 0-30,316-132-67,-236 90 129,-77 38-130,-23 11-28,-12 7-55,-20 10-72,14-8 201,-48 28-172,-66 47-1,31-9 152,83-63 10,0 2 1,1-1 0,0 1-1,0 1 1,1-1 0,0 1-1,0 0 1,-5 13 0,10-20 5,1-1 0,-1 0 1,1 1-1,-1-1 1,1 1-1,-1-1 1,1 1-1,0-1 0,0 1 1,0 0-1,0-1 1,0 1-1,0-1 1,0 1-1,0-1 1,1 1-1,-1-1 0,1 1 1,0 2-1,0-3 3,0 0-1,0 0 0,0 0 0,0 0 1,0 0-1,1 0 0,-1 0 0,0 0 0,1 0 1,-1 0-1,0-1 0,1 1 0,-1-1 1,1 1-1,-1-1 0,3 1 0,4 0 27,0 0-1,0-1 0,1 0 1,-1 0-1,0-1 0,10-2 1,21-4 53,45-15 0,-64 16-89,-1-2 1,0 0-1,0-2 0,20-13 0,4-9-4,-2-1-1,62-67 0,13-10 69,-82 80-73,98-86 104,-100 86-34,53-69 1,-55 56-69,32-61 0,16-51-8,-34 64-301,-21 29-336,-56 137 529,-3-1-1,-75 115 0,81-146 134,-4 4-68,2 1 0,-32 66 0,48-77 101,2 0 0,1 1-1,2 0 1,-10 62 0,17-73-13,1-13-14,1 0-1,0 0 1,1 0 0,0 0 0,2 0 0,1 15 0,0-23-892,-1-17-5220,-26-101-6572,23 105 12310,-12-43-3632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6.189"/>
    </inkml:context>
    <inkml:brush xml:id="br0">
      <inkml:brushProperty name="width" value="0.05" units="cm"/>
      <inkml:brushProperty name="height" value="0.05" units="cm"/>
      <inkml:brushProperty name="color" value="#FF0066"/>
    </inkml:brush>
  </inkml:definitions>
  <inkml:trace contextRef="#ctx0" brushRef="#br0">17 69 7648,'-13'-29'2453,"13"29"-2332,0-1 0,-1 0 0,1 0 1,-1 0-1,1 1 0,0-1 0,0 0 0,-1 0 0,1 0 0,0 0 0,0 1 0,0-1 1,0 0-1,0 0 0,0 0 0,0 0 0,0 0 0,0 0 0,1 1 0,-1-1 1,0 0-1,1 0 0,-1 0 0,0 1 0,1-1 0,-1 0 0,1 0 0,-1 1 0,1-1 1,-1 0-1,1 1 0,0-1 0,-1 1 0,1-1 0,0 1 0,-1-1 0,1 1 1,0-1-1,0 1 0,-1-1 0,1 1 0,1 0 0,4-2 714,0 0 1,0 1-1,0 0 0,11 0 0,-13 1-833,62-3 523,0 4 0,-1 2 0,1 4 0,80 17-1,-135-21-634,78 19-1787,-78-19 313,0 1 1,1 1-1,-1 0 0,-1 1 1,15 9-1,-7 2-3701,-16-15 5015,-1 0 0,1 0 0,-1 1 0,0-1 0,0 0 0,1 4 0,-1-3 605,-1 0-1,1 0 1,-1 1-1,0-1 1,0 0-1,0 0 1,0 0-1,-1 0 1,1 0-1,-1 0 1,0 0-1,-1 5 1,-24 78 4637,0 0-3736,-5 13-425,11-32-2092,6-25-3951,26-55-1023,-2-10 4868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6.549"/>
    </inkml:context>
    <inkml:brush xml:id="br0">
      <inkml:brushProperty name="width" value="0.05" units="cm"/>
      <inkml:brushProperty name="height" value="0.05" units="cm"/>
      <inkml:brushProperty name="color" value="#FF0066"/>
    </inkml:brush>
  </inkml:definitions>
  <inkml:trace contextRef="#ctx0" brushRef="#br0">1 22 5728,'5'-21'2112,"-5"26"-1280,4 4-1344,1-2 288,0 7-1792,-5 7 1120,4-6-1952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6.877"/>
    </inkml:context>
    <inkml:brush xml:id="br0">
      <inkml:brushProperty name="width" value="0.05" units="cm"/>
      <inkml:brushProperty name="height" value="0.05" units="cm"/>
      <inkml:brushProperty name="color" value="#FF0066"/>
    </inkml:brush>
  </inkml:definitions>
  <inkml:trace contextRef="#ctx0" brushRef="#br0">43 22 3552,'-2'3'176,"0"1"0,0 0 0,0 0 0,0 0 0,1 0 0,0 0 1,0 0-1,0 0 0,0 0 0,0 8 0,-5 19 1796,0-1 460,0 2 0,-1 48 0,7-62-1725,0 0 0,1 0 0,1 0 1,4 21-1,-5-35-608,0-1 0,0 1 1,0-1-1,1 0 0,-1 0 1,1 0-1,-1 0 0,1 0 1,0 0-1,0 0 1,1 0-1,-1-1 0,0 1 1,1-1-1,0 0 0,0 1 1,-1-1-1,1-1 0,0 1 1,0 0-1,7 2 0,-6-3-35,1 0-1,-1 0 0,1 0 1,0-1-1,-1 1 1,1-1-1,0 0 0,0-1 1,-1 1-1,1-1 1,0 0-1,-1 0 0,1 0 1,-1-1-1,7-2 1,2-3-21,-1 0 0,0-1 1,0 0-1,-1-1 0,0 0 1,0-1-1,-1 0 0,-1-1 1,1 0-1,6-13 0,1-1 81,-1-2-1,-2 0 1,18-46-1,-30 68-98,0-1 0,-1 1 1,1-1-1,-1 0 0,0 0 0,0 1 0,-1-1 0,1 0 0,-1 0 0,-2-9 0,2 12-32,-1 0 0,0-1 1,0 1-1,-1 0 0,1 0 0,-1 0 0,1 0 0,-1 1 0,0-1 1,0 0-1,0 1 0,0-1 0,-1 1 0,1 0 0,-1 0 0,1 0 1,-1 0-1,0 0 0,-5-2 0,0 0 1,0 1 1,-1 0-1,0 1 0,1-1 0,-1 2 1,0-1-1,0 1 0,0 1 0,-18 1 1,13 0-7,1 0 0,0 2 1,0-1-1,0 2 1,1 0-1,-16 6 0,17-5 39,0 1 0,0 0 0,-16 12 0,23-15-233,1 0 1,0 0 0,0 0-1,0 0 1,0 1-1,0-1 1,1 1 0,-1-1-1,1 1 1,0 0 0,1 0-1,-1 0 1,-2 9-1,2-2-1375,0 1-1,0 20 1,2-28 1051,0 1 1,0-1-1,0 0 1,1 0-1,0 0 1,0 0-1,0 0 1,0 0-1,1 0 1,-1 0 0,5 6-1,-1-4-447,0-1 0,0 0 0,0 0 0,9 5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1.569"/>
    </inkml:context>
    <inkml:brush xml:id="br0">
      <inkml:brushProperty name="width" value="0.05" units="cm"/>
      <inkml:brushProperty name="height" value="0.05" units="cm"/>
      <inkml:brushProperty name="color" value="#004F8B"/>
    </inkml:brush>
  </inkml:definitions>
  <inkml:trace contextRef="#ctx0" brushRef="#br0">51 17 6048,'-37'-16'2752,"29"24"-2400,3-8 256,10 0-416,0 0 256,8 8-224,5-4 352,-1 1-320,-2-2-1824,1 0 864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7.206"/>
    </inkml:context>
    <inkml:brush xml:id="br0">
      <inkml:brushProperty name="width" value="0.05" units="cm"/>
      <inkml:brushProperty name="height" value="0.05" units="cm"/>
      <inkml:brushProperty name="color" value="#FF0066"/>
    </inkml:brush>
  </inkml:definitions>
  <inkml:trace contextRef="#ctx0" brushRef="#br0">58 65 8480,'-4'-46'2730,"4"32"-2128,3 9 1387,-3 5-1843,0 1 0,1-1 1,-1 0-1,0 0 0,1 0 1,-1 1-1,0-1 0,1 0 1,-1 0-1,0 1 0,0-1 0,1 0 1,-1 0-1,0 1 0,0-1 1,0 0-1,1 1 0,-1-1 1,0 0-1,0 1 0,0-1 1,0 1-1,0-1 0,0 0 1,0 1-1,1 6 165,-1-1 0,0 0 0,0 1 0,-1-1 0,0 1 0,0-1 0,-3 9 0,0 3 27,-40 151 2033,38-146-2107,5-16 174,3-8-109,9-11 28,-7 7-324,28-34 225,67-65 0,-83 91-287,0 0 0,1 0 0,1 1 0,0 2-1,0-1 1,1 2 0,28-10 0,-42 18 45,-1-1-1,1 1 1,0 0-1,0 0 1,0 1 0,0-1-1,-1 1 1,1 0-1,0 1 1,0-1 0,0 1-1,0 0 1,0 0-1,-1 0 1,7 3 0,-6-1 13,0-1 0,-1 1 1,0 0-1,1 1 1,-1-1-1,0 1 0,0 0 1,-1 0-1,1 0 1,-1 0-1,0 0 0,0 1 1,4 9-1,1 2 30,-1 0 0,0 0 0,-1 0 0,-1 1 0,3 19 0,-7-31-176,-1 1-1,1-1 1,-1 0 0,0 1 0,0-1 0,-1 0 0,1 0-1,-1 1 1,0-1 0,-1 0 0,1 0 0,-1 0 0,0 0 0,-1 0-1,1-1 1,-1 1 0,0 0 0,0-1 0,0 0 0,0 0-1,-7 6 1,-5 2-2302,-1-1 1,0-1-1,-22 11 0,23-13 1257,-42 23-5696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7.581"/>
    </inkml:context>
    <inkml:brush xml:id="br0">
      <inkml:brushProperty name="width" value="0.05" units="cm"/>
      <inkml:brushProperty name="height" value="0.05" units="cm"/>
      <inkml:brushProperty name="color" value="#FF0066"/>
    </inkml:brush>
  </inkml:definitions>
  <inkml:trace contextRef="#ctx0" brushRef="#br0">11 54 7968,'-10'-30'2944,"10"36"-2272,14-12-192,10 6 1568,15-3-1216,36-6 1151,24 6-1151,15-2-160,-11 1-416,-3 4 32,-6 0-160,-8 4-192,-16 1 0,-13-2-4543,-15 6 2527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07.928"/>
    </inkml:context>
    <inkml:brush xml:id="br0">
      <inkml:brushProperty name="width" value="0.05" units="cm"/>
      <inkml:brushProperty name="height" value="0.05" units="cm"/>
      <inkml:brushProperty name="color" value="#FF0066"/>
    </inkml:brush>
  </inkml:definitions>
  <inkml:trace contextRef="#ctx0" brushRef="#br0">57 22 8736,'-56'-21'3936,"65"21"-3040,5 0-832,10 0-224,15 9 64,11 3-5024,22 0 2784,-16-12-1216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0.989"/>
    </inkml:context>
    <inkml:brush xml:id="br0">
      <inkml:brushProperty name="width" value="0.05" units="cm"/>
      <inkml:brushProperty name="height" value="0.05" units="cm"/>
      <inkml:brushProperty name="color" value="#FF0066"/>
    </inkml:brush>
  </inkml:definitions>
  <inkml:trace contextRef="#ctx0" brushRef="#br0">839 2 3712,'-2'-1'273,"0"1"-1,1 0 1,-1-1 0,0 1 0,0 0-1,0 0 1,1 0 0,-1 0-1,0 1 1,0-1 0,1 0 0,-1 1-1,0-1 1,-2 2 0,-24 14 2873,6-4-2330,-13 6-95,1 1 1,1 2-1,1 1 1,1 2-1,1 0 1,-50 54-1,-154 205 2581,203-238-2854,2 2 0,-44 94 1,41-66 54,-27 101 1,52-151-370,1 0 0,1 0 1,1 1-1,1-1 1,2 1-1,0 0 0,2-1 1,1 1-1,8 39 1,7 9 356,35 95-1,-33-118-483,3-1 0,46 77 0,-56-107-515,1-1 0,1-1 0,1 0 1,33 31-1,-39-41-419,0-1 1,1 0-1,-1-1 0,1 0 1,0 0-1,1-1 1,-1-1-1,1 0 1,0 0-1,0-1 1,22 3-1,9-4-2102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4.779"/>
    </inkml:context>
    <inkml:brush xml:id="br0">
      <inkml:brushProperty name="width" value="0.05" units="cm"/>
      <inkml:brushProperty name="height" value="0.05" units="cm"/>
      <inkml:brushProperty name="color" value="#FF0066"/>
    </inkml:brush>
  </inkml:definitions>
  <inkml:trace contextRef="#ctx0" brushRef="#br0">467 113 4576,'-5'-4'430,"3"2"-137,-1 0 1,1 1-1,-1-1 1,1 0-1,-1 1 1,0 0-1,0 0 0,1-1 1,-1 2-1,0-1 1,0 0-1,0 0 1,0 1-1,-6 0 1,1 0 208,1 1 0,-1 0 1,1 1-1,-1 0 1,1 0-1,0 1 0,-1 0 1,1 0-1,1 1 0,-1-1 1,-8 7-1,-5 5 379,2 0 0,-24 24 0,4-1-148,2 2 0,1 1 0,2 2 0,-35 61-1,63-95-581,1 0-1,0 0 1,0 0-1,1 1 0,0-1 1,1 1-1,-2 14 1,4-20-120,-1-1 1,1 1 0,0-1-1,1 0 1,-1 1 0,0-1-1,1 1 1,0-1 0,0 0-1,0 1 1,0-1-1,1 0 1,-1 0 0,1 0-1,-1 0 1,1 0 0,0 0-1,1 0 1,-1-1 0,0 1-1,1-1 1,-1 0 0,1 1-1,5 2 1,2 0-76,0 0 0,0 0 1,0-2-1,0 1 0,1-1 0,0-1 0,-1 1 0,1-2 1,0 0-1,0 0 0,0-1 0,0 0 0,0-1 1,18-4-1,9-3-192,0-3-1,65-27 1,-63 22 237,167-79-332,-190 87 354,-12 5 19,1 0 1,-1 0-1,0 0 1,0 0-1,8-7 0,-35 25 166,21-15-202,-6 7 57,-1 0 1,1 0-1,1 0 1,-11 15-1,16-20-51,0 0 0,-1 0-1,2 0 1,-1-1-1,0 1 1,0 0 0,0 0-1,1 0 1,-1 0-1,1 0 1,0 0 0,0 1-1,0-1 1,0 0-1,0 0 1,0 0 0,0 0-1,0 0 1,1 0-1,-1 0 1,1 0 0,0 0-1,0 0 1,-1 0-1,1 0 1,0-1 0,1 1-1,-1 0 1,0 0-1,2 2 1,2 0 1,0 0 0,-1-1 0,1 1-1,0-1 1,1 0 0,-1 0 0,1-1 0,-1 1 0,1-1-1,0 0 1,7 1 0,8 1 83,37 2 1,-49-5-129,1-1 0,-1 0 1,0-1-1,1 0 0,-1 0 0,0-1 1,0 0-1,15-6 0,-20 7 15,0-1-1,0 0 0,0-1 0,0 1 1,0-1-1,-1 1 0,1-1 0,-1 0 1,0 0-1,0-1 0,0 1 1,0-1-1,-1 1 0,1-1 0,-1 0 1,0 0-1,0 0 0,0 0 0,1-8 1,0 0-25,-1 0 1,-1 0 0,0-1-1,-1 1 1,0 0 0,-1 0-1,0-1 1,-1 1 0,-1 0-1,0 0 1,-8-21 0,8 26 35,-1 1 0,1 0 0,-1 0 0,0 1 0,-1-1 0,1 1 0,-1 0 0,0 0 0,-1 0 0,1 1 0,-1 0 1,0 0-1,0 0 0,0 1 0,0 0 0,-1 0 0,-10-3 0,9 3 3,0 1 0,0 1 0,0-1 1,0 2-1,0-1 0,0 1 0,-1 0 0,1 0 0,0 1 1,0 1-1,0-1 0,0 1 0,0 0 0,-12 6 0,17-7 25,1 0 0,-1 0-1,1 1 1,-1-1-1,1 1 1,-1-1 0,1 1-1,0 0 1,0 0 0,0 0-1,0 0 1,0 1 0,1-1-1,-1 0 1,0 1-1,1-1 1,0 1 0,0-1-1,0 1 1,0 0 0,0 0-1,0-1 1,1 1-1,-1 0 1,1 0 0,0 0-1,0 0 1,0 0 0,0-1-1,1 5 1,0-2 28,0-1-1,1 1 1,-1-1 0,1 0 0,0 0-1,1 1 1,-1-1 0,1 0 0,0-1-1,0 1 1,0 0 0,0-1 0,1 0-1,-1 0 1,1 0 0,0 0 0,0 0-1,5 2 1,0-1 16,0 0 0,1 0 0,0-1 0,0 0 0,0-1 0,0 0 0,1 0 0,-1-1 0,0-1 0,1 0 0,-1 0 0,0-1 0,15-3 0,-5 0-43,-1-2 1,1 0-1,-2-1 1,1-1-1,-1 0 1,19-13-1,42-26 75,1 4 0,114-45 0,-179 82-65,8-4 103,-22 9-122,0 1 0,0 0 0,1-1 0,-1 1 0,0 0 0,0 0 0,0 0 0,1 0 0,-1 0 0,0 0 0,0 0-1,0 0 1,1 0 0,0 1 0,-1 0-2,0 0-1,-1 0 0,1 0 1,0 0-1,-1 0 1,1 0-1,-1 0 0,0 0 1,1 1-1,-1-1 0,0 0 1,0 0-1,1 0 1,-1 0-1,0 1 0,0-1 1,0 0-1,-1 0 1,1 0-1,0 0 0,-1 2 1,1 0 9,-1 9 34,-1 0 1,-1-1-1,0 1 0,-8 19 1,-23 43 380,33-72-413,-18 31 27,-5 10-52,19-33 96,3-5-98,11-12-171,6-8-106,-1-1-1,23-31 1,0 0 149,-29 38 119,59-65-161,-57 64 123,1 0-1,0 1 1,1 1 0,24-15 0,-34 22 39,-1 1 0,1-1 0,-1 0 0,1 1 1,0-1-1,-1 1 0,1-1 0,0 1 0,0 0 0,-1 0 0,1 0 0,3 0 0,-4 0 17,0 0-1,0 1 1,0-1-1,0 1 1,0-1-1,0 1 1,-1-1-1,1 1 1,0-1-1,0 1 1,-1 0-1,1-1 1,0 1 0,-1 0-1,1 0 1,-1 0-1,1-1 1,-1 1-1,1 0 1,-1 0-1,0 0 1,1 0-1,-1 0 1,0 0-1,0 1 1,2 8 52,-1 0 0,0 0 1,-1 0-1,-1 14 0,0 2 78,1 87 628,0-113-772,1 0 0,-1 1 0,0-1 0,1 0 0,-1 0 0,0 0 0,1 0 0,-1 0 0,0 0 0,1 1 0,-1-1 0,0 0 1,1 0-1,-1 0 0,0 0 0,1 0 0,-1 0 0,0 0 0,1-1 0,-1 1 0,0 0 0,1 0 0,-1 0 0,0 0 0,1 0 0,-1-1 0,11-2-378,12-13-98,-19 13 436,0 1 1,-1-1-1,1 0 0,0 1 0,0 0 0,6-2 0,-8 3 53,0 1 0,-1 0 1,1 0-1,-1 0 1,1 0-1,-1 0 1,1 0-1,0 0 1,-1 0-1,1 0 1,-1 1-1,1-1 1,-1 1-1,1-1 0,-1 1 1,1 0-1,-1 0 1,1-1-1,-1 1 1,0 0-1,0 0 1,1 0-1,0 2 1,3 3 8,1 0-1,-1 0 1,-1 1 0,8 13 0,-8-12 187,1-1 0,-1 0 0,12 12 0,-15-18-176,0-1 1,0 0 0,0 0-1,0 1 1,0-1 0,0 0 0,0 0-1,0 0 1,1 0 0,-1 0 0,0-1-1,0 1 1,0 0 0,0 0-1,0-1 1,0 1 0,0 0 0,0-1-1,0 1 1,0-1 0,1-1 0,2-1 2,0-1 0,0 0 0,0 0 1,-1 0-1,4-5 0,6-9-62,52-70 333,-31 39-335,3-2-6,-36 50 40,0 0 0,-1-1 0,1 1 0,-1 0 0,1-1 0,-1 1 0,0 0 0,1-1 0,-1 1 0,0-1 0,0 1 0,0-1 0,0 1 0,0-2 0,0 0-10,0 2-78,1 3-160,1 8 227,0 1 0,-1-1 0,0 0 0,-1 1 0,0-1 0,-2 15-1,1-15-3,-2 21 13,-1-1 0,-12 43 1,-25 61 333,16-55-338,-18 84 83,39-147-1,-1 6 135,16-48-235,5-10-312,10-27-107,106-245-175,-128 298 600,19-38 8,35-55-1,-46 85 33,0 1 0,1 0 0,1 1 0,1 0 0,0 1 0,17-12 0,-28 24 19,-1 1-1,1 0 1,-1-1 0,1 2-1,0-1 1,-1 0 0,1 1-1,0 0 1,0 0-1,0 0 1,6 0 0,-8 1-1,1 0 0,-1 0-1,0 0 1,1 0 0,-1 1 0,1-1 0,-1 1 0,0-1 0,1 1 0,-1 0 0,0 0-1,0 0 1,1 0 0,-1 1 0,0-1 0,0 1 0,-1-1 0,1 1 0,3 3 0,-1 0 5,-1-1 0,0 1 0,0 0 0,-1 0 0,1 0 0,-1 1 1,0-1-1,2 9 0,-1 5 59,3 22 0,-6-38-77,2 11 77,-1 1 0,-1-1 1,-1 1-1,0-1 0,0 1 1,-2-1-1,1 0 0,-8 21 1,6-26-58,0 0 1,0 0 0,-1 0-1,0-1 1,0 1-1,-1-1 1,0-1 0,-1 1-1,1-1 1,-1 0 0,-1 0-1,1-1 1,-12 7-1,1-3-55,-1-1 0,0 0-1,-24 7 1,36-14-14,0 0 1,1-1-1,-1 1 0,0-2 1,0 1-1,-8 0 0,12-1-27,1 0 0,-1-1 0,1 1 0,-1 0 0,1-1 0,-1 1 0,1-1 0,0 0 0,-1 0 0,1 0 0,0 0 0,-1 0 0,1 0 0,0-1 0,0 1 0,0-1 0,0 0 0,0 1 0,-3-5 1,5 5 29,-1 0 1,1 0-1,-1 0 1,1 0-1,0 0 1,-1-1-1,1 1 1,0 0-1,0 0 1,0 0-1,0-1 1,0 1-1,0 0 1,0 0-1,0 0 1,1-1-1,-1 1 1,0 0-1,1 0 1,-1 0-1,1 0 1,-1 0-1,1 0 1,-1 0-1,3-2 1,0-1-28,0 0 1,0 0 0,1 0 0,-1 0 0,5-2 0,17-11-20,0 2 1,1 0-1,0 2 0,42-15 1,-6 3 1,65-27 41,141-36 0,-97 37 435,-170 51-330,0 0 0,0-1-1,1 1 1,-1-1 0,0 1 0,0-1-1,0 0 1,0 1 0,-1-1 0,1 0-1,0 0 1,1-1 0,-3-1 250,-9 4-251,-4 4-52,-1 0 0,1 1-1,-1 1 1,2 0 0,-1 1-1,1 0 1,0 1-1,1 1 1,-19 18 0,9-5 105,0 1 0,2 1 1,-29 47-1,29-42 0,9-14-15,-14 26 1,23-38-66,0 0 1,0 1 0,0-1-1,1 1 1,0-1 0,0 1-1,0 0 1,0-1-1,1 1 1,0 0 0,0 7-1,0-11-29,0 0 1,0 0-1,0 0 0,1 0 1,-1 0-1,0 1 0,1-1 0,-1 0 1,1 0-1,-1 0 0,1 0 0,0 0 1,-1 0-1,1 0 0,0 0 1,0 0-1,0-1 0,-1 1 0,1 0 1,0 0-1,2 0 0,-1 0-21,-1-1-1,1 1 1,0-1 0,0 1-1,0-1 1,0 0 0,0 0-1,-1 0 1,1 0 0,0 0-1,0 0 1,2-1 0,5-1-67,-1 0-1,0-1 1,0 0 0,13-8 0,-3 0-72,0-1 0,-2 0 0,1-1 0,-2-1 0,0-1 0,0 0 0,13-18 0,77-124-379,-99 147 527,3-4 30,0 0 0,-1-1 0,-1 0 0,8-26 0,-14 32 201,-7 15-105,-7 16 15,2 2-89,2-1 1,0 1-1,1 1 0,-6 41 1,11-47 30,1 1 0,1-1 0,3 27 0,-2-43-68,0 0 1,0 0 0,0 0-1,1 0 1,-1 0-1,1 0 1,0 0 0,0 0-1,0 0 1,1 0 0,-1 0-1,1-1 1,-1 1 0,1-1-1,0 1 1,0-1 0,0 1-1,0-1 1,0 0 0,1 0-1,-1 0 1,1 0 0,-1-1-1,1 1 1,0-1 0,-1 1-1,1-1 1,0 0 0,0 0-1,0 0 1,6 0 0,-1-1-41,1 0 0,0 0 0,-1-1 0,1 0 0,0-1 0,-1 0 0,1-1 0,-1 1 1,0-1-1,0-1 0,0 0 0,-1 0 0,1 0 0,-1-1 0,0 0 0,11-11 0,1-2-62,-1-1 0,-1 0 0,-1-1 0,19-31 0,-5 13 194,-23 30-61,0 0-1,-1-1 1,1 0-1,7-16 1,-12 14 159,-3 10-117,1 8-133,0 32 60,2 1 0,2-1-1,13 61 1,-16-94-33,1 0 0,0-1-1,0 1 1,4 8-1,-4-12 25,-1 0 0,1 0 0,-1 0 0,1 0 0,0 0 0,0 0 0,0 0 0,0 0 0,0-1 0,0 1 0,0-1 0,1 0 0,2 2 0,7 1 9,1 0 1,0-1-1,0 0 0,0-1 0,0 0 1,1-1-1,23-2 0,-5-1-132,-1-2 0,37-9-1,-58 11 39,1-1 0,-1 0 0,1-1 0,-1-1-1,0 1 1,-1-1 0,1-1 0,-1 0 0,0 0-1,0-1 1,-1 0 0,0-1 0,0 0-1,-1 0 1,0 0 0,0-1 0,6-12 0,-12 20 81,8-14-35,11-30 0,-18 40 42,0 0-1,-1 0 1,1-1 0,-1 1 0,-1-1 0,1 1 0,-1-1 0,0 1 0,0-1 0,-1-6 0,1 11-4,0 0 1,-1-1-1,1 1 1,0 0-1,-1-1 1,1 1 0,-1 0-1,0-1 1,1 1-1,-1 0 1,0 0 0,0 0-1,0-1 1,1 1-1,-1 0 1,0 0 0,0 0-1,-1 1 1,1-1-1,0 0 1,0 0 0,0 0-1,-1 1 1,1-1-1,0 1 1,-1-1-1,1 1 1,0 0 0,-1-1-1,1 1 1,0 0-1,-1 0 1,1 0 0,-1 0-1,1 0 1,-1 0-1,1 0 1,-2 1-1,-2 0 0,0 0-1,0 1 0,1-1 0,-1 1 1,1 0-1,-1 1 0,1-1 0,0 1 1,-8 5-1,4 0 20,1 0-1,0 0 1,0 0 0,0 1 0,1 0-1,1 0 1,-8 15 0,10-17 20,1 0 1,-1 0-1,1 0 0,0 0 0,0 1 1,1-1-1,0 0 0,1 1 0,-1-1 1,1 1-1,2 13 0,-1-17-28,1 0 1,-1 0-1,1 0 0,0-1 1,0 1-1,0 0 0,0-1 0,1 1 1,-1-1-1,1 0 0,0 1 0,0-1 1,0-1-1,1 1 0,-1 0 1,0-1-1,1 0 0,0 0 0,0 0 1,0 0-1,-1 0 0,6 0 0,1 2-75,1-1 0,0-1-1,0 0 1,0 0 0,0-1-1,1 0 1,11-2 0,16-3-95,-1-2 0,42-12 0,-42 8 143,277-77 250,-308 85-324,-9 1 0,-14 6 17,-5 3 66,-84 38-12,91-39 31,1 1 1,1 0-1,0 1 0,0 0 1,-18 19-1,22-20 13,0 0 15,1 1 0,-12 15 0,18-22-37,0-1-1,0 1 1,0-1 0,0 1-1,0-1 1,1 1-1,-1-1 1,0 1 0,1 0-1,-1-1 1,1 1-1,0 0 1,0 0-1,-1-1 1,1 1 0,0 0-1,1 0 1,-1-1-1,0 1 1,0 0 0,1 0-1,-1-1 1,1 1-1,1 2 1,-1-3-7,0 1 1,0-2-1,0 1 1,0 0-1,1 0 1,-1 0-1,0 0 1,1-1-1,-1 1 1,0-1-1,1 1 1,-1-1-1,1 0 1,-1 1-1,1-1 1,-1 0-1,1 0 1,1 0-1,32-2-224,-31 2 199,11-2-71,0 0 0,0-1 0,-1 0-1,1-1 1,-1-1 0,0 0-1,0-1 1,0-1 0,-1 0-1,0-1 1,0 0 0,-1-1-1,0 0 1,-1-1 0,16-18-1,-11 8 46,-1 0-1,-2-1 0,20-38 1,23-73-121,-40 89 117,58-166 288,-69 193 63,-3 13-199,-1 1 1,0-1 0,0 0-1,-1 0 1,2-5 0,-3 7 143,-2 4-138,-2 7-16,-11 26-22,1 0-1,3 0 1,-10 40 0,14-37-579,2 0 0,-2 66 0,8-96 30,0 0 0,1 0 1,4 14-1,-3-16-434,0 0 0,1 1 1,0-1-1,0 0 0,0 0 0,1-1 0,6 9 1,10 7-6957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6.513"/>
    </inkml:context>
    <inkml:brush xml:id="br0">
      <inkml:brushProperty name="width" value="0.05" units="cm"/>
      <inkml:brushProperty name="height" value="0.05" units="cm"/>
      <inkml:brushProperty name="color" value="#FF0066"/>
    </inkml:brush>
  </inkml:definitions>
  <inkml:trace contextRef="#ctx0" brushRef="#br0">16 744 5408,'-5'1'443,"-5"0"894,10-1-1308,0 0 1,0 0-1,0-1 1,0 1 0,0 0-1,0 0 1,0 0-1,0 0 1,0-1-1,0 1 1,0 0-1,0 0 1,0 0 0,0-1-1,0 1 1,0 0-1,0 0 1,0 0-1,0-1 1,0 1-1,0 0 1,0 0-1,0 0 1,0 0 0,1-1-1,-1 1 1,0 0-1,0 0 1,0 0-1,0 0 1,0 0-1,0 0 1,1-1-1,-1 1 1,0 0 0,0 0-1,0 0 1,0 0-1,1 0 1,-1 0-1,0 0 1,1 0-1,-1-1 107,0 1 0,1 0 0,-1 0 0,1 0-1,-1-1 1,1 1 0,-1 0 0,1 0-1,-1 0 1,1 0 0,-1 0 0,1 0-1,-1 0 1,1 0 0,-1 0 0,1 0 0,0 0-1,2 1 269,7-2 7,0 0 0,-1 0 0,1-1 0,-1 0 0,1-1 0,-1 0 0,0 0 0,9-5 0,0-1-37,-2-1 0,1 0 0,16-14 0,-16 9-109,-1 1 0,-1-2 1,0 0-1,16-25 0,45-78 721,-49 74-449,50-65 0,135-134 1613,-205 236-2035,-5 7-37,0-1 0,0 0 1,0 0-1,0 0 1,-1-1-1,1 1 1,-1 0-1,1-1 0,-1 1 1,0-1-1,2-3 1,-3 6-74,0-1 1,0 1-1,0 0 1,0 0-1,0 0 1,0 0-1,-1 0 1,1-1-1,0 1 1,0 0-1,0 0 1,0 0-1,0 0 1,0 0-1,0 0 1,0 0-1,0 0 1,0-1-1,-1 1 1,1 0-1,0 0 1,0 0-1,0 0 1,0 0-1,0 0 1,0 0-1,-1 0 1,1 0-1,0 0 1,0 0-1,0 0 1,0 0-1,0 0 1,-1 0-1,1 0 1,0 0-1,0 0 1,0 0-1,0 0 1,0 0-1,-1 0 1,-9 3 97,-9 7 5,6-1-53,1 0 0,0 1 0,0 1 0,1 0 0,0 1-1,1 0 1,1 0 0,0 1 0,-14 27 0,9-11 45,1 1 0,1 0 0,-13 59 1,16-52-15,2-1 0,1 1 1,3 0-1,0 54 1,3-85-57,1 1 0,0-1 1,0 0-1,0 1 0,1-1 1,0 0-1,0 0 0,1 0 1,0-1-1,0 1 0,6 8 1,-7-11-6,1 0 0,0 0 0,0 0 0,0 0 1,0-1-1,1 1 0,-1-1 0,1 0 0,-1 0 1,1 0-1,0-1 0,-1 1 0,1-1 0,0 0 0,0 0 1,0 0-1,1 0 0,5-1 0,27 0-87,0-3 0,-1-1 0,0-1-1,0-3 1,51-16 0,-43 8 37,-1-2-1,-1-2 1,61-38 0,-100 56 17,1 0-6,0 0 0,0-1 0,-1 1 0,1-1 0,-1 0 0,0 0 0,0 0 0,5-7 0,-22 19 52,-8 8 104,-26 25 0,39-33-67,1 0-1,0 0 0,1 0 1,0 1-1,-10 18 0,16-25-45,-1 0 0,1 0-1,0 0 1,0 0-1,0 0 1,0 1 0,1-1-1,-1 0 1,1 0 0,0 1-1,0-1 1,0 0 0,0 1-1,0-1 1,1 0 0,0 1-1,-1-1 1,1 0 0,1 0-1,-1 0 1,0 0 0,1 0-1,-1 0 1,1 0-1,0 0 1,0-1 0,0 1-1,0-1 1,1 1 0,-1-1-1,1 0 1,-1 0 0,1 0-1,0 0 1,0-1 0,0 1-1,0-1 1,0 1 0,0-1-1,0 0 1,0 0-1,5 0 1,-4 0-28,0 0-1,0-1 1,0 0 0,0 0-1,0 0 1,0 0 0,0 0-1,0-1 1,0 0 0,0 0-1,0 0 1,-1 0 0,1-1-1,4-1 1,-6 2-43,1-1-1,-1 1 1,0-1 0,1 0-1,-1 0 1,0 0-1,0 0 1,0 0 0,0 0-1,-1 0 1,1 0 0,0-1-1,-1 1 1,0-1-1,0 1 1,1-1 0,-1 0-1,-1 1 1,1-1 0,0-4-1,0-1-20,-1 1 0,0-1-1,0 0 1,-1 0 0,0 0-1,0 0 1,-1 0 0,0 1 0,0-1-1,-1 1 1,0-1 0,0 1-1,-1 0 1,-7-11 0,11 18 75,0 0 1,-1 0-1,1-1 0,0 1 0,0 0 1,0 0-1,0 0 0,-1 0 1,1-1-1,0 1 0,0 0 1,0 0-1,0-1 0,0 1 1,0 0-1,0 0 0,-1 0 1,1-1-1,0 1 0,0 0 1,0 0-1,0-1 0,0 1 1,0 0-1,0 0 0,0-1 1,0 1-1,0 0 0,0 0 0,1-1 1,-1 1-1,0 0 0,0-1 1,9 1 530,13 7-76,15 6-859,0-2 0,1-1 0,61 6 0,-42-11-2617,-16-2-2526,-35-4 1474,-26-10-2203,8 6 5241,-20-15-2124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6.863"/>
    </inkml:context>
    <inkml:brush xml:id="br0">
      <inkml:brushProperty name="width" value="0.05" units="cm"/>
      <inkml:brushProperty name="height" value="0.05" units="cm"/>
      <inkml:brushProperty name="color" value="#FF0066"/>
    </inkml:brush>
  </inkml:definitions>
  <inkml:trace contextRef="#ctx0" brushRef="#br0">39 18 11552,'-38'-17'4288,"43"22"-3361,28-5-223,0 0 576,9 0-832,16 4 608,12-1-608,30-3-384,33 9-64,-1 0-2496,-14 3 1376,-8 5-4415,-2 8 3103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8.059"/>
    </inkml:context>
    <inkml:brush xml:id="br0">
      <inkml:brushProperty name="width" value="0.05" units="cm"/>
      <inkml:brushProperty name="height" value="0.05" units="cm"/>
      <inkml:brushProperty name="color" value="#FF0066"/>
    </inkml:brush>
  </inkml:definitions>
  <inkml:trace contextRef="#ctx0" brushRef="#br0">519 53 4736,'0'-1'101,"-1"0"97,1-1 0,0 1 0,-1-1 0,1 1 0,0 0 0,-1-1 0,0 1 0,1 0 1,-1-1-1,0 1 0,0 0 0,0 0 0,0 0 0,0 0 0,0 0 0,0 0 0,0 0 0,0 0 0,0 0 0,0 0 0,-2 0 0,-6-7 2858,2 1-1141,4 5-1639,-1 1 1,1-1-1,-1 1 1,1 0 0,-1 0-1,0 0 1,1 1-1,-1-1 1,0 1-1,0 0 1,1 0-1,-8 1 1,-5 1 630,-26 7 0,35-7-738,-9 2 3,0 1 0,0 1 0,0 1 0,1 0 0,0 1 0,0 0 0,1 1 0,0 1-1,1 0 1,0 1 0,1 1 0,-13 14 0,-2 5 241,-43 64 0,59-79-224,1 2-1,1-1 1,1 1-1,0 0 1,-9 38-1,15-50-135,1-1 1,0 1-1,1-1 0,-1 1 0,1-1 0,0 1 1,1 0-1,-1-1 0,1 1 0,0-1 0,1 1 1,2 8-1,-2-11-37,0 0-1,0 0 1,0 0 0,0 0 0,0 0 0,1 0 0,-1-1-1,1 1 1,0-1 0,0 1 0,0-1 0,0 0-1,0 0 1,0-1 0,1 1 0,-1-1 0,1 1 0,-1-1-1,7 1 1,3 0-48,1 0-1,0-1 0,-1-1 1,1 0-1,-1-1 0,1-1 1,-1 0-1,1 0 1,-1-1-1,0-1 0,0 0 1,0-1-1,-1-1 0,0 0 1,0 0-1,17-13 1,-16 9-17,-1-1 0,-1-1 1,0 0-1,0-1 1,-1 0-1,0 0 0,-2-1 1,12-22-1,-3-4 183,26-82-1,-42 119-103,0 0 0,-1 0 1,1 0-1,0-1 0,-1 1 0,0 0 0,0 0 1,0-5-1,0 8-27,0 0 0,0 0 0,0 0 0,0-1 0,0 1 0,0 0 0,0 0 0,0 0 0,-1 0 1,1 0-1,0-1 0,0 1 0,0 0 0,0 0 0,0 0 0,0 0 0,0 0 0,0 0 0,0-1 0,-1 1 0,1 0 0,0 0 0,0 0 0,0 0 0,0 0 1,0 0-1,-1 0 0,1 0 0,0 0 0,0 0 0,0 0 0,0 0 0,0 0 0,-1 0 0,1 0 0,0 0 0,0 0 0,0 0 0,0 0 0,-1 0 0,1 0 1,0 0-1,0 0 0,0 0 0,0 0 0,0 0 0,-1 0 0,1 0 0,0 0 0,0 0 0,0 0 0,0 1 0,-7 6 70,0 3 18,2 1 0,-1 0 1,-5 18-1,-3 5 109,3-9 115,1 0 1,-8 32-1,15-45-224,1 0 0,0-1 0,0 1 0,2 0 0,-1 0 0,2 0 0,2 19 1,-3-28-48,1-1 1,-1 1 0,1 0-1,0 0 1,0-1 0,1 1-1,-1-1 1,0 1 0,1-1-1,-1 1 1,1-1 0,0 0-1,0 0 1,0 0 0,0 0-1,0 0 1,0 0 0,1 0 0,-1-1-1,1 1 1,-1-1 0,6 2-1,-4-1-7,1-1-1,-1 0 0,1 0 0,-1-1 1,1 1-1,-1-1 0,1 0 1,-1 0-1,1-1 0,-1 1 1,1-1-1,-1 0 0,8-3 0,5-3-40,-1 0 0,0-1 0,21-15 0,44-36-47,-27 18 33,-23 18 29,72-48 105,-85 60-93,1 0 0,1 2 0,34-13 0,-53 22-22,0-1 0,0 1 0,0-1 0,1 1 0,-1 0 0,0-1 0,0 1 0,1 0 1,-1 0-1,0 0 0,0 0 0,1 0 0,-1 0 0,0 0 0,1 1 0,-1-1 0,0 0 0,0 1 0,0-1 0,1 1 0,-1-1 1,0 1-1,1 1 0,-1-1 3,0 1 0,0-1 0,0 1 0,0 0 0,0-1 0,-1 1 1,1 0-1,-1 0 0,1-1 0,-1 1 0,0 0 0,0 0 0,0 0 0,0 0 1,0-1-1,0 4 0,-2 6 27,0 0 0,0-1 0,-1 1 1,0-1-1,-1 1 0,0-1 0,-1 0 0,0 0 1,-9 14-1,-4 2 92,-1-2 1,-26 27-1,35-37-43,10-15-79,1 1 0,-1 0 0,0 0 0,0 0 0,0 0 0,0 0 0,1 0-1,-1 0 1,0 0 0,0 0 0,0 0 0,0 0 0,1 0 0,-1 0 0,0 0-1,0 0 1,0 1 0,0-1 0,0 0 0,1 0 0,-1 0 0,0 0 0,0 0-1,0 0 1,0 0 0,0 0 0,0 0 0,1 1 0,-1-1 0,0 0 0,0 0-1,0 0 1,0 0 0,0 0 0,0 1 0,0-1 0,0 0 0,0 0 0,0 0 0,0 0-1,0 0 1,0 1 0,0-1 0,0 0 0,0 0 0,0 0 0,0 0 0,0 1-1,0-1 1,0 0 0,0 0 0,0 0 0,0 0 0,0 0 0,0 1 0,0-1-1,0 0 1,0 0 0,0 0 0,0 0 0,-1 0 0,1 1 0,0-1 0,0 0-1,0 0 1,0 0 0,-1 0 0,12-3-8,-11 3 8,12-6-52,0 0 0,0 0 0,-1-2 1,16-11-1,35-38-236,-47 42 229,1 0 0,1 1-1,0 0 1,36-21 0,-52 35 59,0-1 0,0 0 1,0 0-1,1 1 0,-1-1 1,0 1-1,1-1 0,-1 1 1,1 0-1,-1 0 0,0-1 1,1 1-1,-1 0 0,1 0 1,-1 0-1,0 0 0,1 1 1,-1-1-1,1 0 0,-1 1 1,0-1-1,1 1 0,-1-1 1,0 1-1,3 1 0,-2 0 14,1 1 0,-1-1-1,0 1 1,0 0 0,0 0-1,0 0 1,0 0 0,-1 1-1,2 3 1,7 21 111,-1 0 0,-2 0 1,6 47-1,-4-25-92,-8-42 157,0-3-526,-1 0-1,2 0 1,-1 0 0,0 0 0,1 0-1,3 6 1,-5-10 24,1 0 1,0-1-1,-1 1 0,1 0 1,0 0-1,0 0 0,-1 0 1,1-1-1,0 1 0,0 0 1,0-1-1,0 1 0,0-1 1,0 1-1,0-1 0,0 1 1,0-1-1,1 0 0,-1 0 1,0 1-1,0-1 0,0 0 1,0 0-1,0 0 0,1 0 1,-1 0-1,0-1 0,0 1 1,0 0-1,0 0 0,0-1 1,0 1-1,0-1 0,2 0 1,18-7-7231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9.074"/>
    </inkml:context>
    <inkml:brush xml:id="br0">
      <inkml:brushProperty name="width" value="0.05" units="cm"/>
      <inkml:brushProperty name="height" value="0.05" units="cm"/>
      <inkml:brushProperty name="color" value="#FF0066"/>
    </inkml:brush>
  </inkml:definitions>
  <inkml:trace contextRef="#ctx0" brushRef="#br0">17 286 6048,'-1'0'166,"0"0"0,0 0 1,1 0-1,-1 0 0,0 0 0,0 0 1,0 0-1,1 0 0,-1 1 0,0-1 1,0 0-1,1 0 0,-1 1 0,0-1 0,1 1 1,-2 0-1,2-1-45,-1 1 1,1-1-1,0 0 1,0 1-1,0-1 1,-1 0-1,1 1 0,0-1 1,0 1-1,0-1 1,0 0-1,0 1 1,0-1-1,0 1 0,0-1 1,0 0-1,0 1 1,0-1-1,0 1 1,0-1-1,0 0 0,0 1 1,1 0-1,-1 0 53,1 0-1,0 1 1,0-1-1,0 0 1,-1 0-1,1 0 1,0 0-1,0 0 1,1 0-1,-1 0 1,0 0-1,0 0 1,0-1-1,1 1 1,-1 0 0,0-1-1,3 2 1,4-1 150,1 0 1,0-1-1,-1 0 1,1 0-1,0-1 1,14-3-1,-18 4-212,9-3 43,0-1 0,0 0 0,0 0 0,0-1 0,-1-1 0,0 0 0,0-1 0,-1-1 0,0 0 0,0 0 0,-1-1 0,0-1 0,0 0 0,-1 0 0,-1-1 0,15-20 0,-20 24-120,-1 0 1,1 0-1,-1 0 0,0-1 1,-1 1-1,1-1 0,-2 0 1,1 1-1,-1-1 0,0-12 1,-1 17-1,0 0 1,0 0 0,0 0-1,-1-1 1,0 1 0,1 0-1,-1 1 1,0-1-1,0 0 1,-1 0 0,1 0-1,-1 1 1,1-1 0,-1 0-1,0 1 1,0 0-1,0-1 1,0 1 0,0 0-1,-1 0 1,1 0 0,-1 0-1,1 1 1,-1-1 0,1 1-1,-1-1 1,0 1-1,0 0 1,0 0 0,-3-1-1,0 1 2,1 0 0,-1 0 0,1 0 0,-1 1 0,1 0 0,-1 0 1,0 0-1,1 1 0,-1 0 0,1 0 0,-1 0 0,-8 4 0,6-2 21,1 1 0,0 0 0,-1 0 0,2 1 0,-1 0 0,0 0 0,-9 11 0,-1 3 138,1 2 0,2 0 0,0 0 0,-18 38 0,22-39 67,1 0 1,-10 33-1,17-44-119,-1 1 0,1 0 0,1 1 0,0-1-1,0 0 1,1 0 0,3 20 0,-3-27-115,1 0 0,-1-1 1,1 1-1,0 0 0,1 0 0,-1 0 0,0-1 1,1 1-1,-1-1 0,1 1 0,0-1 0,0 0 1,0 1-1,0-1 0,0 0 0,0 0 1,1-1-1,-1 1 0,1 0 0,-1-1 0,1 1 1,0-1-1,-1 0 0,1 0 0,0 0 0,6 1 1,3 0-4,0-1-1,0 0 1,0 0 0,0-1 0,17-3 0,28-3-252,106-26 0,-131 23 133,0-2 0,-1-1 0,0-1 0,51-31 0,46-39 189,-127 82-87,0 1 1,0-1 0,0 0-1,1 0 1,-1 1 0,0-1-1,1 1 1,-1-1 0,1 1 0,-1-1-1,0 1 1,3 0 0,-3 0-6,0 0 1,-1 0-1,1 0 1,0 1-1,0-1 1,-1 0 0,1 1-1,-1-1 1,1 1-1,0-1 1,-1 1-1,1-1 1,-1 1-1,1-1 1,-1 1 0,1-1-1,-1 1 1,1 0-1,-1-1 1,0 1-1,1 0 1,-1-1-1,0 1 1,1 1 0,1 7 154,1-1 1,-1 1 0,0 0-1,0 12 1,-2-14-49,1 0-1,0 0 1,0 0 0,1-1-1,0 1 1,0 0 0,0-1-1,1 1 1,0-1 0,4 8-1,-1-7-24,-1 0-1,1-1 1,1 1-1,-1-1 1,1-1-1,0 1 1,0-1-1,0-1 1,1 1-1,0-1 1,16 6-1,2-2 99,1 0 1,40 4-1,-42-7-195,13 0-369,48 1-1,-34-5-3572,-44-2 403,-15-10-5182,-3-1 2028,4 6 5227,-7-9-1078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19.418"/>
    </inkml:context>
    <inkml:brush xml:id="br0">
      <inkml:brushProperty name="width" value="0.05" units="cm"/>
      <inkml:brushProperty name="height" value="0.05" units="cm"/>
      <inkml:brushProperty name="color" value="#FF0066"/>
    </inkml:brush>
  </inkml:definitions>
  <inkml:trace contextRef="#ctx0" brushRef="#br0">791 7 8736,'-9'-3'970,"6"3"-775,1-1 1,0 0 0,-1 1-1,1-1 1,0 1-1,-1 0 1,1 0-1,-1 0 1,1 0 0,-1 0-1,1 1 1,0-1-1,-1 1 1,-3 1 0,-68 31 3636,21-8-1563,-140 63 2088,-108 46-2261,277-124-2088,-60 27-2325,73-29 565,11-8 1652,0 0 0,0 1 0,-1-1-1,1 0 1,0 0 0,0 0 0,0 1-1,0-1 1,0 0 0,0 0 0,0 1 0,0-1-1,0 0 1,-1 0 0,1 1 0,0-1-1,0 0 1,0 0 0,0 1 0,1-1-1,-1 0 1,0 0 0,0 1 0,0-1-1,0 0 1,0 1 0,1-1-196,0 1 0,0 0 1,0-1-1,0 1 0,0 0 0,0-1 1,0 0-1,0 1 0,0-1 0,0 0 1,0 1-1,0-1 0,0 0 1,0 0-1,1 0 0,-1 0 0,2 0 1,57 0-7113,-22 0 4080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1.912"/>
    </inkml:context>
    <inkml:brush xml:id="br0">
      <inkml:brushProperty name="width" value="0.05" units="cm"/>
      <inkml:brushProperty name="height" value="0.05" units="cm"/>
      <inkml:brushProperty name="color" value="#004F8B"/>
    </inkml:brush>
  </inkml:definitions>
  <inkml:trace contextRef="#ctx0" brushRef="#br0">11 135 5824,'-10'-6'2624,"41"9"-2272,-2-3 1408,2 3-1024,54-9 480,10-3-704,44-11 32,-4 4-288,39-8-32,-11 5-128,3-6-768,-26 10 384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22.809"/>
    </inkml:context>
    <inkml:brush xml:id="br0">
      <inkml:brushProperty name="width" value="0.05" units="cm"/>
      <inkml:brushProperty name="height" value="0.05" units="cm"/>
      <inkml:brushProperty name="color" value="#FF0066"/>
    </inkml:brush>
  </inkml:definitions>
  <inkml:trace contextRef="#ctx0" brushRef="#br0">185 836 7136,'-3'1'155,"1"0"0,0 0-1,0 0 1,-1 0 0,1 0 0,0 0 0,0 1 0,0-1 0,0 1 0,0-1-1,0 1 1,1 0 0,-1 0 0,0 0 0,1 0 0,0 0 0,-1 0 0,1 0-1,0 1 1,0-1 0,0 0 0,0 1 0,1-1 0,-2 5 0,-34 149 4771,-13 42-1607,-4-52-765,49-137-2324,3-10-180,5-17-129,-2 10 102,41-159 177,-28 119-103,32-70 1,-47 116-96,145-332 135,-96 205-182,-38 106 76,1 0 0,1 0 0,20-27 1,-27 42 30,1 0 0,0 1 0,0 0 0,1 0 1,16-11-1,-22 16-21,1 0 0,0 1 1,0-1-1,0 1 0,1 0 0,-1 0 1,0 0-1,0 0 0,7 0 0,-8 1-12,0 0-1,0 1 0,0-1 1,0 0-1,0 1 0,0-1 1,0 1-1,0 0 0,0-1 1,0 1-1,0 0 1,0 0-1,0 1 0,-1-1 1,1 0-1,0 0 0,1 3 1,1 1 29,0 0 0,0 1 1,0 0-1,-1-1 0,0 1 0,0 1 1,0-1-1,-1 0 0,0 1 1,0-1-1,-1 1 0,0 0 1,0-1-1,0 13 0,-1 3 76,-1 0-1,-1 0 0,-6 28 1,5-37-17,-1 0 0,0 0 0,0-1 0,-2 0 0,1 1 0,-2-2 0,1 1 0,-12 13 0,4-7 62,-1-1-1,-1-1 1,0 0 0,-19 14-1,11-14-713,19-15-574,14-8 220,5-4 617,2 0 0,-1 2 0,1 0 0,0 1 0,1 0 0,29-8 0,32-7 309,1 4 1,88-10-1,-121 21 496,-46 8-513,1 0 0,-1 0 0,0 0 0,1 0-1,-1-1 1,0 1 0,0 0 0,1 0 0,-1 0 0,0 0 0,0 0-1,1 0 1,-1 0 0,0 0 0,1 0 0,-1 0 0,0 1-1,0-1 1,1 0 0,-1 0 0,0 0 0,1 0 0,-1 0 0,0 0-1,0 1 1,1-1 0,-4 6 267,-12 8-59,0-3-164,-1-1 0,0 0 1,-19 7-1,-17 11 330,32-17-231,-20 13-21,36-21-101,0 0-1,1 0 1,0 0-1,-1 0 1,1 0-1,1 0 0,-6 8 1,8-11-39,0 0 0,-1 1 0,1-1 0,0 1-1,0-1 1,-1 1 0,1 0 0,0-1 0,0 1 0,0-1 0,0 1 0,-1-1 0,1 1 0,0-1 0,0 1 0,0 0-1,0-1 1,0 1 0,1-1 0,-1 1 0,0-1 0,0 1 0,0 0 0,0-1 0,1 1 0,-1-1 0,0 1 0,1-1-1,-1 1 1,0-1 0,1 0 0,-1 1 0,0-1 0,1 1 0,-1-1 0,1 0 0,-1 1 0,1-1 0,-1 0 0,1 1-1,-1-1 1,1 0 0,-1 0 0,1 0 0,-1 1 0,1-1 0,-1 0 0,1 0 0,0 0 0,5 1-9,0 0 1,0 0-1,11-1 1,-14 0 21,12 0-89,1-1 1,0 0-1,0-1 0,0 0 0,29-10 0,-40 10 45,-1 1-1,1-2 1,0 1-1,0 0 1,-1-1-1,1 0 0,-1 0 1,0 0-1,0 0 1,0-1-1,-1 0 1,1 0-1,-1 0 0,0 0 1,0 0-1,0-1 1,0 1-1,-1-1 1,0 0-1,0 0 0,3-9 1,-4 5 23,0 0 1,0 0 0,-1 0-1,0 0 1,-1 1-1,0-1 1,0 0-1,-1 0 1,0 1 0,-1-1-1,-3-8 1,3 11 19,1 0-1,-1 1 1,-1-1 0,1 1 0,-1 0-1,0-1 1,-5-4 0,6 7-3,0 1 0,1-1 0,-1 1-1,-1 0 1,1 0 0,0 0 0,0 1 0,-1-1 0,1 1 0,-1-1 0,0 1 0,-6-1 0,7 2 11,0 0 0,1 0 0,-1 0 1,0 1-1,0-1 0,1 1 0,-1-1 1,0 1-1,1 0 0,-1 0 0,1 0 1,-3 2-1,4-2-20,0-1 0,1 0-1,-1 1 1,0-1 0,1 1 0,-1-1 0,0 1 0,1 0-1,-1-1 1,1 1 0,-1 0 0,1-1 0,-1 1 0,1 0-1,-1-1 1,1 1 0,0 0 0,0 0 0,-1 0-1,1-1 1,0 1 0,0 0 0,0 0 0,0 0 0,0-1-1,0 1 1,0 0 0,0 0 0,0 0 0,0 0 0,0-1-1,1 1 1,-1 0 0,0 0 0,0-1 0,1 1-1,-1 0 1,1 0 0,-1-1 0,1 1 0,-1 0 0,1-1-1,-1 1 1,1-1 0,0 2 0,3 1 17,-1 0 1,1 0-1,0 0 1,0-1-1,0 1 1,0-1-1,0 0 1,0 0-1,1 0 1,-1-1-1,1 0 1,-1 0-1,8 1 1,7 0 62,0-1 1,21-1-1,-14-1 38,-17 1-49,87 4-63,-83-3 8,1 1 0,-1 1 1,0 0-1,0 1 0,15 6 0,-24-8 20,-1 0 1,0 0-1,0 0 1,0 0-1,0 0 1,0 1-1,0-1 1,0 1-1,-1 0 1,1-1-1,-1 1 1,0 1-1,0-1 1,0 0-1,0 0 1,-1 1-1,1-1 1,-1 1-1,0-1 1,0 1-1,0 0 1,0 0-1,-1-1 1,0 1-1,0 0 1,0 0-1,0-1 1,0 1-1,-1 0 1,1 0-1,-1-1 1,0 1-1,0-1 1,-1 1-1,1 0 1,-1-1-1,-2 5 0,-1 1 79,-1 1-49,0 0 1,-5 15 0,44-47-593,-17 10 356,0 2 1,18-9 0,-14 10 191,37-11 1,-49 18 23,1 0 0,-1 0 1,1 1-1,-1 0 1,1 1-1,-1 0 0,16 1 0,-23 0-35,1-1-1,0 0 0,0 1 1,-1-1-1,1 1 0,0 0 1,-1-1-1,1 1 0,-1 0 1,1 0-1,-1 0 0,1 0 0,-1 0 1,0 1-1,0-1 0,1 0 1,-1 1-1,0-1 0,0 1 1,1 2-1,1 1 58,-1 1 0,-1 0 1,1 0-1,1 11 0,-3-14-42,1 1-1,-1 0 0,1 0 1,0-1-1,0 1 0,0 0 0,0-1 1,1 1-1,0-1 0,-1 0 1,1 1-1,0-1 0,4 3 0,-4-4 1,0-1-1,0 0 0,0 1 0,1-1 1,-1 0-1,1 0 0,-1-1 0,0 1 0,1 0 1,0-1-1,-1 0 0,1 1 0,-1-1 1,4-1-1,38-3-108,-32 2 70,16-2-124,-1-1 0,1-1 0,-1-1 0,-1-2-1,1 0 1,41-23 0,-50 22 44,35-25 0,-52 33 120,0 1 1,0 0 0,-1 0-1,1 0 1,0-1 0,0 1 0,-1-1-1,1 1 1,-1 0 0,1-1 0,-1 1-1,1-1 1,-1 1 0,0-1-1,0 1 1,0-1 0,0 1 0,0-1-1,0-1 1,-3 2-557,2 1-250,4-2 647,-3 2 76,0-1 0,1 1-1,-1-1 1,0 1 0,0-1 0,0 1 0,0-1-1,0 1 1,0-1 0,0 0 0,0 1-1,0-1 1,0 1 0,0-1 0,0 1-1,0-1 1,0 1 0,0-1 0,0 1-1,0-1 1,-1 1 0,1-1 0,0 1-1,0 0 1,-1-2 0,-7-11-258,7 12 306,0 0 0,0 0 0,0 0 0,0 0 0,0 0 0,0 0 0,0 1 0,-1-1 0,1 0 0,0 1 0,0-1 0,-1 0 0,1 1 0,0 0 0,-1-1 0,1 1 0,0 0 0,-1 0 0,-1-1 0,0 2 18,0-1-1,0 0 0,0 1 0,0 0 0,0 0 0,1 0 0,-1 0 0,0 0 0,-2 2 0,-3 1 57,1 1 0,0 0-1,0 1 1,1 0 0,-10 10 0,9-9 37,1 0 0,1 1 0,-1 0 1,1-1-1,1 2 0,-4 8 1,6-14-48,1 0 0,1 0 0,-1 0 0,0 0 0,1 0 0,-1 0 0,1 1 0,0-1 1,0 0-1,1 0 0,-1 0 0,0 0 0,1 1 0,0-1 0,0 0 0,0 0 0,0 0 0,0 0 1,1 0-1,-1-1 0,4 5 0,-3-3-33,1 0 0,0-1-1,0 1 1,0-1 0,1 0 0,-1 0 0,1 0 0,0-1-1,-1 1 1,1-1 0,0 0 0,0 0 0,1 0 0,-1 0-1,0-1 1,1 0 0,-1 0 0,1 0 0,-1 0 0,1-1-1,-1 1 1,1-1 0,-1-1 0,9 0 0,7-3-132,-2-1 0,1-1 1,0 0-1,28-15 0,11-4 13,0 1 15,-38 15 113,24-8 1,-34 12 146,-2 3 143,-11 9-152,-7 6-66,-19 20-1,18-22-12,1 1 0,-10 14 0,14-17-56,-4 4 119,10-9-194,8-4-178,28-10-372,44-17-1,24-7 455,-83 29 222,-10 1-61,-1 2 1,21-3-1,-28 4 8,0 1 1,0 0-1,1 0 0,-1 1 0,0-1 1,0 1-1,0 0 0,0-1 1,1 1-1,-1 1 0,0-1 0,-1 0 1,1 1-1,3 1 0,-5-2-4,1 1-1,-1-1 0,0 0 1,0 1-1,1-1 1,-1 1-1,0 0 1,0-1-1,-1 1 0,1 0 1,0-1-1,-1 1 1,1 0-1,-1 0 0,1 0 1,-1 3-1,1 34 215,-2-25-169,2 3-54,1-1 0,0 0 0,8 25 0,-10-39-14,0-1 0,0 0 0,0 0 0,1 0 0,-1 0 0,0 0 0,1 0 0,-1 1 0,1-1 0,-1 0 0,1 0 0,-1 0 0,1-1 0,0 1 0,0 0 0,-1 0 0,1 0 0,0 0 0,0-1 0,0 1 0,0 0 0,0-1 0,0 1 0,0-1 0,0 1 0,0-1 0,0 1 0,0-1 0,0 0 0,1 1 0,-1-1 0,0 0 0,0 0 0,0 0 0,0 0 0,1 0-1,-1 0 1,0 0 0,0-1 0,0 1 0,0 0 0,0-1 0,0 1 0,0-1 0,0 1 0,2-2 0,5-2-28,0-1 0,-1 0 0,1 0 0,10-11 0,-17 15 6,24-24-229,42-55 1,-25 27 61,175-256-541,-111 148 467,-17 25 100,-68 98 144,30-66 1,-5-1 306,-41 93-218,-5 12-74,-1 0 0,1 0 0,0 0 0,0 0 0,0 0 0,0 0 0,0 0 0,0 0 0,0 0 0,0 0 0,0 0 0,0 0 0,0 0 0,0 0 0,0 0 0,0 0 0,0 0 0,0 0 0,0 0 0,0 0 0,0 0 0,0 0 0,0 0 0,0 0 0,0 0 0,0 0 0,0 0 0,0 0 0,-1 0 0,1 0 0,0 0 0,0 0 0,0 0 0,0 0 0,0 0 0,0 0-1,0 0 1,0 0 0,0 0 0,0 0 0,0 0 0,0-1 0,0 1 0,0 0 0,0 0 0,0 0 0,0 0 0,-12 18 157,-72 101 97,61-78-144,1 2 0,-26 72 0,-19 97 288,58-181-350,-18 65 252,23-77-246,1 0 0,0 0 0,1 21 0,2-39-56,0 1 0,-1 0 0,1-1 0,1 1 0,-1 0 0,0-1 0,0 1 0,1-1 0,-1 1 0,0 0 0,1-1 0,0 1 0,-1-1 0,1 1 0,0-1 0,0 0 0,0 1 0,0-1 0,0 0 0,0 1 0,0-1 0,0 0 0,1 0 0,-1 0 0,0 0 0,1 0 0,-1 0 0,0-1 0,1 1 0,-1 0 0,1-1 0,0 1 0,-1-1 0,1 1 0,-1-1 0,1 0 0,0 0 0,-1 0 0,1 0 0,0 0 0,-1 0 0,1 0 0,0 0 0,1-1 0,8-2-145,0 0 0,0 0 1,0-1-1,-1 0 0,1-1 0,-1 0 0,11-8 0,63-50-117,-62 45 179,-5 3 86,-14 11 72,1 0 0,0 1 0,0-1 0,0 1 0,9-5 0,-13 8-67,0 0-1,0 0 1,0 0-1,0 0 0,1-1 1,-1 1-1,0 0 0,0 0 1,1 0-1,-1 0 0,0 0 1,0 0-1,0 0 1,1 0-1,-1 0 0,0 0 1,0 0-1,1 0 0,-1 0 1,0 0-1,0 0 0,0 0 1,1 0-1,-1 0 1,0 1-1,0-1 0,0 0 1,1 0-1,-1 0 0,0 0 1,0 0-1,0 0 0,0 1 1,1-1-1,-1 0 1,1 10 125,-6 11-9,5-20-119,-17 42 399,12-31-277,0 0 0,1 0 0,-6 24 0,10-34-117,0 0 0,0 0-1,0 0 1,0 0-1,0 0 1,0 0 0,0 0-1,0 0 1,1-1-1,-1 1 1,1 0 0,0 0-1,-1 0 1,1-1-1,0 1 1,0 0-1,0-1 1,2 3 0,-1-2 3,0 0 1,0 0 0,1 0 0,-1 0 0,1-1-1,-1 1 1,1-1 0,0 0 0,-1 0-1,7 2 1,0-1-29,1 0-1,-1-1 0,1 0 0,0-1 1,0 0-1,11-1 0,60-12-364,87-24 0,-128 27 383,84-25 120,-92 25-22,-25 6-52,-10 1 33,-13 2 6,-9 4-5,-1 2 0,1 1 0,1 1 1,-1 1-1,1 1 0,1 1 0,0 2 0,0 0 1,-38 28-1,21-7 333,39-32-662,4-2 182,-1 1 0,0 0 0,0-1 0,0 0 0,0 1 0,0-1 0,0 0 0,0 0 0,2-1 0,5-3-74,12-5-241,58-23-84,-67 29 438,1 0 1,0 0-1,0 1 0,17-1 0,-24 4 67,-1 0 0,1 0 0,-1 1-1,1 0 1,-1 0 0,0 0 0,1 1-1,-1-1 1,0 1 0,0 1 0,0-1-1,6 4 1,5 5 84,-1 0 0,18 18-1,-19-16-67,28 19-1,-40-30-60,10 5 78,20 10-1,-28-15-58,0-1 1,0 1-1,0-1 0,0 0 1,0 0-1,0-1 0,0 1 1,0-1-1,8 0 0,0-2-28,-1 0 0,0 0-1,0-1 1,0 0 0,0-1-1,0-1 1,18-10 0,-15 6-18,-1 0 0,0-1 0,-1 0 1,0-1-1,11-14 0,-2 0-89,0-1-1,-2 0 1,-2-1-1,0-2 1,-2 1-1,-1-2 1,-1 0-1,-1 0 1,13-62-1,-19 70 136,1-5-84,6-46 0,-12 66 107,-1-1 1,0 1-1,0 0 0,0-1 1,-1 1-1,0 0 1,0-1-1,-1 1 0,0 0 1,0 0-1,-5-9 0,6 14-26,0 1 0,1 0 0,-1 0 0,0-1 0,0 1 0,1 0 0,-1 0-1,0 0 1,0 0 0,0 0 0,-1 0 0,1 0 0,0 0 0,0 1 0,0-1-1,-1 0 1,1 1 0,0-1 0,-1 1 0,1-1 0,-1 1 0,1-1-1,0 1 1,-1 0 0,1 0 0,-1 0 0,1 0 0,-1 0 0,1 0 0,0 0-1,-1 1 1,1-1 0,-1 0 0,1 1 0,0-1 0,-1 1 0,1-1 0,-2 2-1,-2 1 8,1 0 0,-1 0-1,1 0 1,0 1 0,0 0-1,0 0 1,0 0 0,0 0-1,-3 7 1,-7 12 67,1 1 1,2 0-1,0 1 0,-10 36 0,-20 108 826,36-144-755,1 0-1,1 0 0,1 35 0,3-49-136,0 0 0,0 0 0,0-1 0,2 1 0,-1-1-1,1 1 1,1-1 0,0 0 0,0 0 0,8 12 0,-9-17-115,1 0-1,0-1 1,0 1 0,0-1-1,1 1 1,-1-1 0,1-1-1,0 1 1,0-1-1,0 0 1,10 5 0,-6-5-285,-1 0 1,1 0 0,0-1-1,0-1 1,0 1 0,0-1-1,12 0 1,-4-2-972,0 0 0,0-2 0,0 0 0,0 0 0,0-2 0,-1 0 0,30-13 0,-39 15 332,-1-1 0,0 1 1,0-1-1,6-5 1,22-27-2375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12:23.170"/>
    </inkml:context>
    <inkml:brush xml:id="br0">
      <inkml:brushProperty name="width" value="0.05" units="cm"/>
      <inkml:brushProperty name="height" value="0.05" units="cm"/>
      <inkml:brushProperty name="color" value="#FF0066"/>
    </inkml:brush>
  </inkml:definitions>
  <inkml:trace contextRef="#ctx0" brushRef="#br0">744 7 10208,'-10'-6'2167,"10"6"-2143,0 0-1,0 0 1,-1 0 0,1 0 0,0 0 0,0-1 0,0 1 0,0 0-1,0 0 1,0 0 0,0 0 0,0 0 0,0 0 0,0 0 0,0 0-1,0 0 1,0 0 0,0 0 0,0 0 0,0 0 0,0 0 0,0 0-1,-1 0 1,1 0 0,0 0 0,0 0 0,0 0 0,0 0 0,0 0-1,0 0 1,0 0 0,0 0 0,0 0 0,0 0 0,0 0 0,0 0-1,0 0 1,0 0 0,0 0 0,0 1 0,0-1 0,0 0 0,0 0-1,-1 0 1,1 0 0,0 0 0,0 0 0,0 0 0,0 0 0,0 0-1,0 0 1,0 0 0,0 0 0,0 0 0,0 0 0,0 0 0,0 0-1,0 0 1,0 0 0,0 1 0,0-1 0,0 0 0,9 14 1481,-1-2-1219,-3-3 62,-1 1 0,0-1 0,0 1 0,-1-1 0,-1 1 0,3 14 1,-2-11-93,69 355 4939,-60-304-4763,7 49 109,5 118 0,-21-161-375,-3 1-1,-3-1 0,-14 73 1,12-112-207,-2 0 0,-1-1 0,-1 0 1,-2-1-1,-1 0 0,-1-1 0,-2 0 1,0-1-1,-2 0 0,-35 41 1,21-34-398,-2-1 0,-41 30 1,-79 49-2736,119-91 1474,-1-1-1,-56 23 0,-73 17-4299,56-26 586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38"/>
    </inkml:context>
    <inkml:brush xml:id="br0">
      <inkml:brushProperty name="width" value="0.05" units="cm"/>
      <inkml:brushProperty name="height" value="0.05" units="cm"/>
      <inkml:brushProperty name="color" value="#004F8B"/>
    </inkml:brush>
  </inkml:definitions>
  <inkml:trace contextRef="#ctx0" brushRef="#br0">1 98 4160,'0'-32'2298,"0"30"-1965,1 0-1,0 0 0,0 0 0,0 0 0,0 0 1,0 0-1,1 0 0,-1 0 0,1 0 0,-1 0 1,1 1-1,-1-1 0,4-2 0,-2 2 740,-2 5-828,0-1 0,-1 1 0,1 0 0,-1 0 0,1 0 0,-1 0 0,0 3 0,0-4-217,1 165 1373,-2-90-822,-4 154 323,2-201-603,2-27-158,0 1-1,0 0 0,1-1 0,-1 1 0,1-1 1,0 1-1,0 0 0,1-1 0,-1 1 1,2 5-1,0-40 1434,19-59-1456,28-109-222,16 5-163,-60 182 177,0 1-1,1-1 1,1 1-1,-1 0 1,2 1-1,8-11 1,-16 20 83,1 1 0,0-1 0,-1 0 0,1 0 0,0 1 0,0-1 1,0 0-1,0 1 0,0-1 0,0 0 0,0 1 0,0 0 0,0-1 0,0 1 0,0 0 0,0-1 0,1 1 0,-1 0 9,-1 0-1,1 0 1,-1 0 0,1 1-1,-1-1 1,1 0 0,-1 0-1,1 1 1,-1-1-1,1 0 1,-1 1 0,0-1-1,1 0 1,-1 1 0,1-1-1,-1 1 1,0-1-1,1 1 1,-1-1 0,0 0-1,0 1 1,1-1 0,-1 2-1,2 3 33,-1 0 1,0 1-1,0-1 0,0 1 0,0 5 1,-1-10-26,-1 142 553,-2-97-460,8 82 0,-4-118-71,0 0 1,1 1 0,1-1 0,0 0-1,0-1 1,1 1 0,5 9 0,-7-16 1,0 1 0,0-1 0,0 0 0,0 0 0,1 0 0,0-1-1,-1 1 1,1 0 0,0-1 0,0 0 0,1 0 0,-1 0 0,0 0 0,1 0 0,-1-1 0,1 1 0,0-1 0,-1 0 0,1 0 0,0-1 0,4 1 0,-1 0 16,-1-1 1,0-1-1,0 1 1,0-1-1,0 0 1,0-1-1,0 1 1,6-4-1,7-3 116,18-11 1,-31 16-157,19-12-4,0-2 0,-1 0 0,-1-2 0,-1 0 0,0-2 0,-1 0 0,29-40 0,-22 27-41,-28 34 29,0 0 0,0-1 0,0 1 0,0 0 1,1 0-1,-1-1 0,0 1 0,0 0 0,0 0 0,1-1 0,-1 1 0,0 0 0,0 0 1,1 0-1,-1-1 0,0 1 0,0 0 0,1 0 0,-1 0 0,0 0 0,1 0 0,-1 0 1,0 0-1,1 0 0,-1 0 0,0 0 0,1 0 0,-1 0 0,1 0 0,0 9-113,-8 23 37,5-26 62,-9 38 33,-11 47-2,20-80-23,1 0 1,0 0-1,0 1 1,1-1-1,1 0 1,2 12-1,-2-19 50,0 0 0,0 0 0,0-1 1,1 1-1,0-1 0,-1 1 0,1-1 0,1 0 0,-1 1 0,0-1 0,1 0 0,-1-1 0,5 5 0,-5-6-3,-1 0 1,1 1-1,0-1 1,0 0-1,0 0 0,0 0 1,0 0-1,0 0 1,0 0-1,0-1 1,0 1-1,0-1 0,1 1 1,-1-1-1,0 0 1,0 0-1,0 0 0,1 0 1,-1 0-1,0 0 1,0-1-1,0 1 1,4-2-1,-1-1 7,0 0 1,0 0-1,0 0 1,0 0-1,-1-1 1,0 0-1,0 0 0,0 0 1,0 0-1,0-1 1,-1 1-1,0-1 1,0 0-1,0 0 1,-1 0-1,1-1 0,-1 1 1,-1-1-1,1 1 1,1-9-1,-1 1-6,0 0 0,-1 0 0,0-1 0,-1 1-1,-1-1 1,0 1 0,-5-24 0,1 16-11,2 7-27,-8-23 0,10 32-52,-1 1 1,-1 0 0,1 0-1,-1-1 1,1 1 0,-1 1-1,0-1 1,0 0 0,-5-3-1,0 1-18,4 1-33,8-3 4,-1 5 78,2-5-9,0 1 0,1-1 0,0 1-1,12-11 1,-6 9 30,-1 1 0,1 1 0,0 0-1,1 0 1,0 1 0,0 1 0,0 0-1,0 1 1,16-3 0,-20 5 5,0 1 0,0 0 0,0 0 0,0 1 0,1 0 0,-1 1 0,0 0 0,0 0 0,0 1 0,0 0 0,-1 0 0,1 1 0,0 0 0,-1 1 0,9 5 0,-12-5 34,1 0 0,-1 0 0,0 0 0,-1 1 1,1 0-1,-1 0 0,0 0 0,0 0 0,0 1 0,-1 0 1,0-1-1,0 1 0,0 1 0,-1-1 0,0 0 1,0 0-1,-1 1 0,2 9 0,-2-4 48,0 0-1,-1 0 1,-1 0-1,0 0 1,0 0-1,-1 0 1,0-1-1,-1 1 0,-6 14 1,8-23-73,-4 9 51,0 1-1,-6 27 1,11-39-56,0-1 1,0 1-1,0 0 1,0-1-1,0 1 1,0-1-1,0 1 0,0 0 1,0-1-1,0 1 1,0 0-1,0-1 1,1 1-1,-1-1 1,0 1-1,0 0 0,1 0 1,0-1-1,-1 0 1,1 0-1,-1 1 1,1-1-1,-1 0 0,1 0 1,-1 0-1,0 0 1,1-1-1,-1 1 1,1 0-1,-1 0 0,1 0 1,-1 0-1,1 0 1,-1-1-1,0 1 1,1 0-1,-1 0 1,1 0-1,-1-1 0,0 1 1,1 0-1,-1-1 1,0 1-1,1 0 1,-1-1-1,0 1 0,0-1 1,1 1-1,-1 0 1,0-1-1,0 0 1,27-34 120,34-58 0,5-10-357,-52 84 284,-7 7-37,1 1 0,1 1 0,15-16 0,-23 25-21,-1 0 0,1 1-1,-1-1 1,0 1 0,1-1 0,0 1-1,-1-1 1,1 1 0,-1 0-1,1-1 1,-1 1 0,1 0 0,0-1-1,-1 1 1,1 0 0,0 0 0,-1 0-1,1 0 1,0-1 0,-1 1-1,1 0 1,0 0 0,0 0 0,-1 0-1,1 0 1,0 1 0,-1-1 0,1 0-1,0 0 1,-1 0 0,1 1-1,0-1 1,-1 0 0,1 1 0,-1-1-1,1 0 1,0 1 0,-1-1 0,1 1-1,-1-1 1,1 1 0,-1-1-1,0 1 1,1-1 0,0 2 0,1 2-3,-1-1 0,1 1 1,-1 0-1,0 1 1,2 7-1,25 179 259,-9-89-59,-9-55-91,7 27-42,-13-66-1107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39"/>
    </inkml:context>
    <inkml:brush xml:id="br0">
      <inkml:brushProperty name="width" value="0.05" units="cm"/>
      <inkml:brushProperty name="height" value="0.05" units="cm"/>
      <inkml:brushProperty name="color" value="#004F8B"/>
    </inkml:brush>
  </inkml:definitions>
  <inkml:trace contextRef="#ctx0" brushRef="#br0">23 130 7456,'-6'-3'998,"5"2"-772,0 0 1,0 1-1,0-1 0,0 1 0,0-1 0,0 1 1,0 0-1,-1-1 0,1 1 0,0 0 0,0 0 1,0-1-1,-2 1 0,18-2 5509,20-9-3320,9-2-1520,-21 7-530,170-41 747,-161 39-1174,21-6-1703,-22-1-5591,-21 11 4060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0"/>
    </inkml:context>
    <inkml:brush xml:id="br0">
      <inkml:brushProperty name="width" value="0.05" units="cm"/>
      <inkml:brushProperty name="height" value="0.05" units="cm"/>
      <inkml:brushProperty name="color" value="#004F8B"/>
    </inkml:brush>
  </inkml:definitions>
  <inkml:trace contextRef="#ctx0" brushRef="#br0">85 138 5408,'-12'-15'1728,"12"15"-1542,-1-1-1,1 1 1,-1-1 0,1 0 0,0 1-1,-1-1 1,1 0 0,0 1 0,0-1-1,-1 0 1,1 1 0,0-1 0,0 0-1,0 1 1,0-1 0,0 0 0,0 1-1,0-1 1,0 0 0,0 0 0,0 1-1,1-1 1,-1 0 0,0 1 0,0-1-1,1 0 1,-1 0 0,12-12 3555,-11 11-4081,7-4 723,0 0 0,1 0 0,-1 1 0,1 0 0,0 0 0,0 1 0,11-3 0,-13 4-251,0 1-1,0 0 1,0 1 0,1 0-1,-1 0 1,0 0 0,0 1-1,1 0 1,-1 1-1,11 1 1,-15-1-105,1 0 0,-1 0 1,0 0-1,0 0 0,0 1 0,-1 0 0,1-1 1,0 1-1,-1 0 0,1 0 0,-1 0 0,1 1 1,-1-1-1,0 1 0,0-1 0,0 1 0,0 0 1,-1-1-1,1 1 0,-1 0 0,1 0 0,-1 0 1,0 0-1,0 0 0,-1 1 0,1 3 0,0 1 17,0 0 0,-1-1 0,0 1-1,-1 0 1,0 0 0,0-1 0,0 1 0,-1 0-1,0-1 1,-4 10 0,-4 5 73,-1-1-1,-1 0 1,0-1-1,-2 0 1,0-1-1,-24 24 1,21-25-1,0 1-1,-14 22 1,30-41-115,1 1 0,-1 0 0,1 0 1,-1 0-1,1 0 0,-1 0 1,1 0-1,0 0 0,0 0 0,0 0 1,-1-1-1,1 1 0,0 0 0,0 0 1,0 0-1,0 0 0,1 0 0,-1 0 1,0 0-1,0 0 0,0 0 1,1 0-1,-1 0 0,1 0 0,-1 0 1,0 0-1,1-1 0,0 1 0,-1 0 1,1 0-1,-1-1 0,1 1 1,0 0-1,0-1 0,-1 1 0,2 0 1,4 3-9,-1 0 1,1-1 0,0 0-1,8 3 1,-1 0 17,-7-3 7,0 1-1,-1-1 1,1 1 0,-1 0-1,0 1 1,0-1-1,0 1 1,4 6 0,-7-7-5,0-1 0,1 1 0,-2 0 1,1 0-1,0 0 0,-1 0 1,0 0-1,0 0 0,0 1 0,0-1 1,-1 0-1,1 0 0,-1 1 0,-1 5 1,-1 9 29,-1 1 1,-1-1 0,-1 0-1,-12 31 1,-39 70 175,48-104-173,-1 0-1,-19 24 1,25-36 2,-1 0-1,1 0 0,-1-1 1,1 1-1,-1-1 0,0 0 1,0 0-1,0-1 1,-1 1-1,1-1 0,-1 0 1,1 0-1,-1 0 1,-9 1-1,13-2-43,-1-1-1,1 0 1,-1 0 0,0 0 0,1 1-1,-1-2 1,1 1 0,-1 0 0,1 0-1,-1-1 1,1 1 0,-1 0 0,1-1-1,-1 0 1,1 1 0,-1-1 0,1 0-1,0 0 1,-1 1 0,1-1 0,0 0 0,-2-2-1,2 1 1,-1 0-1,1 0 0,0 0 1,0-1-1,0 1 1,0 0-1,1-1 1,-1 1-1,1 0 0,-1-1 1,1 1-1,0-5 1,0-4-1,1 1 0,0 0 0,1 0 0,0 0 0,5-13 0,-2 11-10,0 1 0,1 0 0,1 0 0,0 1-1,0 0 1,1 0 0,0 0 0,1 1 0,0 0-1,0 1 1,1 0 0,13-8 0,10-5-8,0 2 0,56-24 0,31-6 48,27-12-218,-106 41 226,57-35 0,-85 46-6,0 0-1,-1 0 0,0-1 1,-1 0-1,0-1 0,-1-1 1,0 1-1,-1-2 0,0 1 1,-1-1-1,0 0 0,-1-1 1,0 0-1,-1 0 0,4-18 1,-4 10-15,-2-1 1,4-41 0,-7 54-52,-1 1 0,0 0 0,-1 0 0,0 0 1,0 0-1,-1 0 0,0 0 0,-1 0 0,0 0 0,-5-9 0,8 16 3,-1 1 0,0-1 0,0 0 0,0 1 0,0 0 1,0-1-1,0 1 0,0-1 0,-1 1 0,1 0 0,0 0 0,-1 0 0,1 0 0,-1 0 0,1 0 0,-1 0 0,0 0 0,1 0 0,-1 1 0,0-1 0,-2 0 0,2 1 2,0 1 0,0-1-1,0 0 1,0 1 0,0-1 0,0 1-1,0-1 1,0 1 0,0 0 0,0 0-1,0 0 1,0 0 0,1 0 0,-1 1-1,0-1 1,-2 3 0,-3 3 6,0 0 1,1 1-1,0 0 1,1 0-1,-1 0 1,1 1-1,1 0 1,0 0-1,0 0 1,-3 14-1,1 1 32,1 0 1,1 0-1,0 26 1,3-40 4,1 0 0,1 1 0,0-1 0,0 0 1,1 0-1,0 0 0,1 0 0,0 0 0,0 0 1,1-1-1,8 15 0,-9-19 17,0-1 0,0 1 0,0-1 0,1 0 0,-1 0 0,1-1 0,0 1 0,0-1 0,0 1 0,1-1 0,-1-1 0,1 1 0,0 0 0,-1-1 0,1 0 0,0 0 0,0-1 0,0 0 0,1 1 0,-1-2 0,0 1 0,0 0 0,1-1 0,4-1 0,16-1 80,0-2 0,-1-1 0,0 0 0,0-2 1,25-11-1,-14 3-90,-1-2 0,56-36 0,-76 42-15,-1 0 0,0-1 0,-1 0-1,0-1 1,-1 0 0,0-1 0,-1-1 0,12-22 0,-1 4-345,-3 102 231,17 58 199,-33-121-85,-1 1-1,1-1 0,0 0 1,0 0-1,0-1 0,1 1 0,0-1 1,0 1-1,7 5 0,-8-8 9,-1-1-1,1 0 1,0 0-1,0 0 0,0 0 1,0 0-1,0-1 0,0 1 1,0-1-1,0 0 1,0 0-1,1 0 0,-1 0 1,1-1-1,-1 0 0,0 1 1,1-1-1,-1 0 1,7-1-1,1-2 10,0-1 1,-1 0 0,0-1-1,18-9 1,-13 5 0,21-9 76,-15 8-33,0-1 0,0-1 0,-1-1 0,-1 0 0,22-20 0,-33 23 6,-13 11-343,-16 13-22,11-5 294,0 0 0,1 1 1,0 0-1,-12 18 0,20-26 3,0-1-1,0 1 1,0-1-1,0 1 1,0-1 0,1 1-1,-1 0 1,1-1-1,-1 1 1,1 0-1,0-1 1,0 1 0,0 0-1,0-1 1,0 1-1,0 0 1,0 0-1,0-1 1,1 1-1,-1 0 1,0-1 0,1 1-1,0-1 1,-1 1-1,1 0 1,0-1-1,0 0 1,0 1-1,0-1 1,0 1 0,0-1-1,0 0 1,1 0-1,-1 0 1,0 1-1,1-1 1,-1-1 0,3 3-1,0-1 30,0 0-1,1 0 0,-1-1 1,1 1-1,-1-1 1,1 0-1,-1 0 1,1 0-1,0-1 1,-1 0-1,1 0 1,0 0-1,4-1 1,0-1 22,0 0 1,0-1 0,-1 1 0,1-2 0,-1 1 0,0-1 0,0-1-1,0 0 1,11-9 0,-13 10-27,-1-1 0,-1 1 0,1-1 0,-1-1 0,0 1 0,0-1 1,0 1-1,-1-1 0,1 0 0,-2-1 0,1 1 0,-1 0 0,3-11 0,-3 8-72,-1 0-1,0 0 1,0 0 0,-1 0 0,0 0-1,-1 0 1,0 0 0,-2-10 0,2 16 21,0 0 0,0-1 1,0 1-1,0 0 0,-1 0 1,1 0-1,-1 0 0,0 0 1,0 0-1,0 0 0,0 0 1,0 1-1,-1-1 0,1 1 1,-1 0-1,1-1 0,-1 1 1,0 1-1,0-1 0,0 0 1,0 1-1,0-1 0,-1 1 1,-5-2-1,-3 2 5,0 0 1,0 0-1,0 1 0,0 1 1,0-1-1,0 2 0,0 0 0,1 1 1,-1 0-1,1 0 0,-1 1 1,-10 6-1,-2-5 130,19-4-12,16-2-28,177-30 110,-23 3-5180,-160 28 4324,0-1 0,1 1-1,-1 0 1,0 1 0,0-1-1,0 1 1,1 0 0,-1 0 0,9 4-1,11 7-2092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1"/>
    </inkml:context>
    <inkml:brush xml:id="br0">
      <inkml:brushProperty name="width" value="0.05" units="cm"/>
      <inkml:brushProperty name="height" value="0.05" units="cm"/>
      <inkml:brushProperty name="color" value="#004F8B"/>
    </inkml:brush>
  </inkml:definitions>
  <inkml:trace contextRef="#ctx0" brushRef="#br0">6 72 10560,'-5'0'4768,"15"4"-4128,-6-4 2111,12 0-1631,6-4 512,6-1-960,5-4-384,6 2-192,-6-7-96,0 7 0,1-7-2336,-6 6 1280,-6 1-5631,-2 7 3711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2"/>
    </inkml:context>
    <inkml:brush xml:id="br0">
      <inkml:brushProperty name="width" value="0.05" units="cm"/>
      <inkml:brushProperty name="height" value="0.05" units="cm"/>
      <inkml:brushProperty name="color" value="#004F8B"/>
    </inkml:brush>
  </inkml:definitions>
  <inkml:trace contextRef="#ctx0" brushRef="#br0">6 615 3232,'-6'2'10432,"7"-3"-10113,0 0 0,0 0 0,0 0 0,-1 0 0,1 0 0,0 0 0,-1 0-1,1 0 1,0 0 0,0-3 0,1-2 455,68-129 2518,31-51-2566,-86 164-625,0 1 1,1 0 0,1 1 0,1 1 0,1 1 0,21-17 0,-40 35-102,24-15 67,-24 15-66,1-1 1,0 1 0,-1 0 0,1-1-1,0 1 1,0 0 0,-1 0 0,1 0-1,0-1 1,0 1 0,-1 0-1,1 0 1,0 0 0,0 0 0,-1 1-1,1-1 1,0 0 0,0 0 0,-1 0-1,1 0 1,0 1 0,0-1 0,-1 0-1,1 1 1,0-1 0,-1 1 0,1-1-1,-1 1 1,1-1 0,0 1 0,0 0-1,0 2 14,1 0 1,0 0-1,-1 0 0,0 0 0,1 0 0,-1 1 0,-1-1 0,1 0 0,0 1 0,-1-1 1,1 4-1,-3 38 125,1-38-115,-2 18 7,-1 0 0,-1 0 0,-12 32 1,-32 70 316,47-123-320,-1 3 14,0 1 1,1-1 0,-3 13-1,5-20-33,0 1-1,0 0 1,0 0 0,0 0-1,0 0 1,0 0-1,0-1 1,0 1-1,0 0 1,0 0 0,0 0-1,1 0 1,-1-1-1,0 1 1,1 0 0,-1 0-1,0 0 1,2 1-1,-1-2 11,-1 0-1,1 1 1,0-1-1,0 0 1,0 0-1,0 1 0,-1-1 1,1 0-1,0 0 1,0 0-1,0 0 1,0 0-1,0 0 0,-1-1 1,1 1-1,0 0 1,0 0-1,0-1 1,0 1-1,-1 0 1,1-1-1,0 1 0,0 0 1,0-2-1,35-18 24,-1-1 0,0-2-1,-2-1 1,-1-2 0,-1-1-1,33-38 1,-51 50-43,41-41 28,-47 50-29,1-1 0,-1 1 0,1 1 0,0 0-1,14-7 1,-21 11 0,-1 1-1,1 0 1,0-1 0,-1 1-1,1 0 1,0 0-1,-1-1 1,1 1 0,0 0-1,0 0 1,-1 0-1,1 0 1,0 0 0,-1 0-1,1 0 1,0 0-1,0 0 1,-1 0 0,1 0-1,0 1 1,-1-1-1,1 0 1,0 0 0,-1 1-1,1-1 1,0 0-1,-1 1 1,1-1-1,-1 1 1,1-1 0,-1 1-1,1-1 1,-1 1-1,1-1 1,-1 1 0,1-1-1,-1 1 1,0 0-1,1-1 1,-1 1 0,0 0-1,1-1 1,-1 1-1,0 1 1,1 4 27,0-1 0,0 1 0,-1 0 0,0 10 0,0-8-18,-2 12 38,0 0-1,-1 0 1,-1-1 0,-9 27-1,6-21-44,6-8-15,2-8 43,-1-9-28,0 0 1,0 0-1,0 0 1,0 0-1,0 0 1,0 0-1,0 1 1,0-1-1,0 0 1,1 0-1,-1 0 1,0 0-1,0 0 1,0 0-1,0 0 1,0 0-1,0 0 1,0 0-1,0 0 1,0 1-1,1-1 1,-1 0-1,0 0 1,0 0-1,0 0 1,0 0-1,0 0 1,0 0-1,0 0 1,0 0-1,1 0 1,-1 0-1,0 0 1,0 0 0,0 0-1,0 0 1,0 0-1,0 0 1,1 0-1,-1 0 1,0 0-1,0 0 1,0 0-1,0-1 1,0 1-1,0 0 1,7-5 43,-1-1 1,0 0 0,-1-1-1,1 1 1,-1-1 0,-1 0-1,1 0 1,4-12 0,4-3-4,9-18 13,19-30-180,-37 64 88,1 0-1,0 0 1,0 0 0,1 0 0,0 1-1,0 0 1,13-8 0,-18 12 33,-1 1 0,1-1 1,0 1-1,0 0 0,0-1 0,0 1 0,0 0 1,0 0-1,0 0 0,0 0 0,0-1 0,0 1 1,0 1-1,0-1 0,0 0 0,0 0 0,0 0 1,0 0-1,-1 1 0,1-1 0,0 0 0,0 1 1,0-1-1,0 1 0,0-1 0,-1 1 1,1-1-1,0 1 0,0 0 0,-1-1 0,1 1 1,1 1-1,0 1-5,0 0 1,0 0 0,0 0-1,0 1 1,-1-1 0,0 0-1,3 7 1,0 11 15,0 1 1,2 29-1,-1 3 51,-4-49-47,-1 0 0,1 0 0,0 0-1,1 0 1,-1 0 0,1 0 0,0 0 0,0 0 0,1-1 0,-1 1 0,1-1 0,0 0 0,0 0-1,1 0 1,-1 0 0,1 0 0,0-1 0,0 1 0,0-1 0,0 0 0,1 0 0,6 3 0,-2-3 18,1-1 1,-1 1 0,1-1 0,0-1 0,-1 0 0,1 0 0,0-1 0,13-1 0,0-2 8,0 0 0,33-9 1,-37 6-35,-1 0 0,1-1 0,-1-1 1,-1-1-1,1-1 0,-1 0 0,-1-1 1,0 0-1,27-27 0,-20 13 86,-1-1-1,-1-1 0,34-56 1,-37 53 86,-17 27-220,-4 6-58,-7 11-99,-6 11 95,-98 145 201,108-163-28,-4 7-2,-17 28 1,25-38-66,0-1 0,0 1 1,1 0-1,-1 0 0,1 0 1,0 0-1,0 0 1,1 0-1,-1 0 0,1 0 1,0 0-1,0 0 0,1 8 1,-1-10 22,1 0 1,0 0-1,0-1 0,-1 1 1,1 0-1,0-1 1,0 1-1,1 0 0,-1-1 1,0 1-1,1-1 1,-1 0-1,0 1 0,1-1 1,0 0-1,-1 0 1,1 0-1,0 0 0,-1 0 1,1 0-1,0-1 1,0 1-1,0 0 0,0-1 1,0 0-1,0 1 1,3-1-1,1 0 49,0 1 0,-1-1-1,1-1 1,0 1 0,0-1 0,0 0 0,0-1-1,7-2 1,-6 1-23,0-1-1,0 1 0,0-2 1,0 1-1,-1-1 0,0 0 1,9-8-1,37-47-30,-39 44-135,-7 7 167,-5 7-65,0 1-1,0-1 1,1 1 0,-1-1-1,0 1 1,1-1 0,-1 1 0,3-2-1,-4 3 12,0 0 0,1 0 0,-1 0 0,0 0 0,0-1 0,1 1 0,-1 0 0,0 0 0,0 0 0,1 0 0,-1 0-1,0 0 1,0 0 0,1 0 0,-1 1 0,0-1 0,0 0 0,0 0 0,1 0 0,-1 0 0,0 0 0,0 0 0,1 0 0,-1 0-1,0 1 1,0-1 0,1 0 0,5 12-87,2 17 193,-4-15-103,8 23-1,-9-31-11,0-1 0,-1 0 0,2 0 0,-1-1 0,0 1 0,1-1 0,7 8-1,-6-8 60,0 0-1,1 0 1,0 0-1,0 0 0,0-1 1,0 0-1,0 0 1,0 0-1,1-1 0,-1 0 1,1-1-1,0 1 0,-1-1 1,9 0-1,-6-1 20,0 0 0,0-1 1,0 0-1,0-1 0,0 0 0,0 0 0,-1-1 0,1 0 0,-1 0 1,12-7-1,-5 1-57,-1 0 0,0-1 0,0-1 0,-1-1 0,-1 1 0,0-2 0,0 0 0,-2 0 0,14-21 0,4-14 15,35-79 1,-24 43-18,-35 76-39,-1 0 1,2 1-1,-1 0 0,1 0 0,0 0 1,10-9-1,-15 15 30,0 1 1,0 0 0,1 0-1,-1 0 1,0 0 0,0 0-1,0 0 1,0 0-1,1 0 1,-1 0 0,0-1-1,0 1 1,0 0-1,1 0 1,-1 0 0,0 0-1,0 0 1,0 0 0,1 0-1,-1 0 1,0 0-1,0 1 1,0-1 0,0 0-1,1 0 1,-1 0 0,0 0-1,0 0 1,0 0-1,1 0 1,-1 0 0,0 0-1,0 1 1,0-1-1,0 0 1,0 0 0,1 0-1,-1 0 1,0 0 0,0 1-1,0-1 1,0 0-1,0 0 1,0 0 0,0 0-1,0 1 1,0-1 0,0 0-1,3 10-1,-3-9 2,5 51 207,-2 0-1,-6 76 0,2-106-197,-2 0-1,0-1 0,-2 0 0,0 0 1,-10 25-1,15-44-2,-1 0 0,0 0 0,0-1 0,0 1 1,0 0-1,0 0 0,-1 0 0,1-1 0,0 1 1,-1-1-1,1 1 0,-1-1 0,0 1 0,1-1 0,-1 0 1,0 0-1,0 0 0,0 0 0,0 0 0,0 0 1,0-1-1,0 1 0,-4 0 0,3-1-25,0 0 1,0 0-1,1 0 0,-1-1 0,0 1 1,0-1-1,0 0 0,1 0 1,-1 0-1,0 0 0,1 0 0,-1-1 1,1 1-1,-1-1 0,1 0 1,0 1-1,0-1 0,-3-3 0,3 3-45,-8-7-284,21 26 4,1-7 340,0-1 1,1 0-1,26 14 0,-34-21 22,1 0 0,0 1 0,0-2 1,-1 1-1,1-1 0,0 0 0,0 0 0,0-1 0,0 1 0,1-1 0,-1-1 0,0 1 0,11-3 0,33-12 211,67-27-1,48-33-390,-131 59 121,5-6 26,2-1 39,-25 22-48,-14 1 49,1 0-1,-1 0 1,1 0 0,0 0-1,-1-1 1,1 1-1,2-2 1,-2 1-5,-1 0 0,0-1 1,0 1-1,0-1 0,0 0 0,0 1 1,0-1-1,0 0 0,0 0 1,-1 0-1,3-4 0,12-27 152,-10 15-127,5-8 42,10-39 0,2-9-149,2-8-34,-17 51-65,-8 41 119,-1-1 1,2 18-1,-1 14-33,-6 29 288,-30 138-1,33-195-189,-1-1-1,0 1 0,-1-1 1,0 0-1,-1 0 0,-11 17 1,12-23 19,1 1 0,-1-1 1,0-1-1,-1 1 0,1-1 1,-1 0-1,0 0 0,0-1 1,-1 1-1,1-2 0,-1 1 1,-8 3-1,10-6-31,0 0 1,0 0-1,0-1 0,1 0 0,-1 1 0,0-2 1,-6 0-1,-34-7-168,37 4 48,8 3 8,5 1 34,-1 1 48,0-1 1,0 1-1,1-1 0,6 0 0,8 0 56,15 1-119,1 0 1,51-7-1,-82 5-272,1 1-1,-1-1 1,1 0-1,-1 0 1,8-4 0,6-6-4924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3"/>
    </inkml:context>
    <inkml:brush xml:id="br0">
      <inkml:brushProperty name="width" value="0.05" units="cm"/>
      <inkml:brushProperty name="height" value="0.05" units="cm"/>
      <inkml:brushProperty name="color" value="#004F8B"/>
    </inkml:brush>
  </inkml:definitions>
  <inkml:trace contextRef="#ctx0" brushRef="#br0">4 39 3392,'0'-1'248,"-1"0"0,1 0 0,-1 0 0,1 0 0,0 0 0,-1 0-1,1 0 1,0 0 0,0 0 0,0 0 0,0-1 0,0 1 0,0 0 0,0 0 0,0 0 0,0 0 0,1 0 0,-1 0 0,0 0 0,1 0 0,-1 0-1,1 0 1,-1 0 0,1 0 0,-1 0 0,1 0 0,0 0 0,-1 0 0,1 0 0,0 1 0,0-1 0,0 0 0,0 0 0,0 1 0,0-1 0,-1 1 0,1-1-1,1 1 1,-1-1 0,0 1 0,0 0 0,0-1 0,0 1 0,0 0 0,0 0 0,2 0 0,11 1 513,0 1-1,0 0 1,0 1-1,15 6 1,-14-5-730,-9-2-129,63 19-200,-27-1-3583,-18-4 1471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4"/>
    </inkml:context>
    <inkml:brush xml:id="br0">
      <inkml:brushProperty name="width" value="0.05" units="cm"/>
      <inkml:brushProperty name="height" value="0.05" units="cm"/>
      <inkml:brushProperty name="color" value="#004F8B"/>
    </inkml:brush>
  </inkml:definitions>
  <inkml:trace contextRef="#ctx0" brushRef="#br0">610 54 3072,'21'-22'1681,"-4"10"2947,-17 12-4548,0 0 1,1 0-1,-1 0 0,0 0 0,0 0 0,1-1 1,-1 1-1,0 0 0,1 0 0,-1 0 1,0-1-1,0 1 0,1 0 0,-1 0 0,0-1 1,0 1-1,1 0 0,-1-1 0,0 1 1,0 0-1,0 0 0,0-1 0,0 1 0,1 0 1,-1-1-1,0 1 0,0 0 0,0-1 1,0 1-1,0-1 0,0 1 0,0 0 1,0-1-1,-1 0 147,1 1 0,-1-1 0,0 1 0,1-1 0,-1 1 0,0-1 0,1 1 0,-1-1 0,0 1 0,0 0 0,1-1 0,-1 1 0,-2 0 0,-30-4 2272,19 4-2370,1 2 0,-1-1-1,0 2 1,1 0 0,-1 1 0,1 0 0,0 1-1,0 0 1,1 1 0,-1 0 0,2 1-1,-1 1 1,0 0 0,2 0 0,-17 17 0,3-1-36,2 1 1,1 1 0,1 1 0,1 1 0,-20 39 0,32-53-40,0 0 0,1 0 0,1 1 0,-6 24 1,10-32-5,-1 1 1,1-1 0,1 0 0,0 0 0,0 0 0,0 1 0,1-1 0,-1 0 0,2 0 0,-1 0 0,1 0 0,4 9 0,-5-14-19,0 0 1,0 1-1,1-1 0,-1 0 0,1 0 0,-1 0 0,1 0 0,0-1 0,0 1 0,0 0 0,0-1 0,0 1 1,0-1-1,0 0 0,0 0 0,0 1 0,1-1 0,-1-1 0,1 1 0,-1 0 0,1-1 0,-1 1 0,1-1 0,-1 0 1,1 0-1,-1 0 0,1 0 0,-1 0 0,1 0 0,3-2 0,4 0 51,-1 0-1,0-1 1,0-1 0,0 0-1,0 0 1,14-9 0,-5 1-7,-1-2 1,0 0 0,-1 0 0,0-2 0,-1 0 0,15-22 0,-7 7-74,-2-2 1,27-55 0,-36 64-4,-2-2 0,16-50 0,-26 73-9,1 1-21,0 0-1,0-1 1,-1 1-1,1 0 1,-1 0-1,0 0 0,0 0 1,0-1-1,0 1 1,0 0-1,0 0 1,0 0-1,-1 0 1,1-1-1,-1 1 1,-1-2-1,2 3 17,-1 1 1,1 0 0,0 0-1,-1 0 1,1 0-1,-1 0 1,1 0-1,-1 0 1,1 0-1,-1 0 1,1 0-1,0 0 1,-1 1-1,1-1 1,-1 0-1,1 0 1,0 0-1,-1 0 1,1 1-1,0-1 1,-1 0-1,1 0 1,-1 1 0,-8 5-59,4 2 73,0-1 0,0 1 0,1 1 0,-6 14 0,3-8 37,-2 9-46,1-1-1,1 1 1,-5 33 0,-7 21 89,14-59-26,-1 0 0,-1-1 0,-1 0-1,-1 0 1,0-1 0,-18 25 0,11-20-94,-10 11 98,3 1 0,-38 72 1,8 39 144,0 2-35,31-102-161,-50 78 0,60-105-66,4-4 163,-2 0-1,0 0 0,-1-1 1,-17 17-1,16-18 30,10-10-105,0 1-1,1-2 1,-1 1-1,0 0 1,-1 0-1,1-1 1,-4 3 0,-1 5-194,2-2 86,5-8 80,0 1 1,0 0 0,0 0-1,0 0 1,0 0 0,0 0-1,0 0 1,0 0 0,0 0-1,0 0 1,0 0 0,0 0 0,0 0-1,0 0 1,0-1 0,0 1-1,0 0 1,0 0 0,0 0-1,0 0 1,0 0 0,0 0-1,0 0 1,0 0 0,0 0-1,0 0 1,0 0 0,0 0-1,0-1 1,0 1 0,0 0-1,0 0 1,0 0 0,0 0-1,0 0 1,0 0 0,0 0 0,0 0-1,0 0 1,0 0 0,0 0-1,0 0 1,-1 0 0,1 0-1,0 0 1,0 0 0,0 0-1,0 0 1,0 0 0,0 0-1,0 0 1,0 0 0,0 0-1,0 0 1,0 0 0,0 0-1,-1 0 1,1 0 0,0 0-1,0 0 1,0 0 0,0 0 0,0 0-1,0 0 1,0 0 0,0 0-1,0 0 1,0 0 0,0-3-13,2-3-1691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5"/>
    </inkml:context>
    <inkml:brush xml:id="br0">
      <inkml:brushProperty name="width" value="0.05" units="cm"/>
      <inkml:brushProperty name="height" value="0.05" units="cm"/>
      <inkml:brushProperty name="color" value="#004F8B"/>
    </inkml:brush>
  </inkml:definitions>
  <inkml:trace contextRef="#ctx0" brushRef="#br0">161 365 3904,'1'-1'206,"0"-1"1,-1 1-1,1 0 1,-1 0 0,1-1-1,-1 1 1,1 0-1,-1-1 1,0 1-1,1-3 1,-11-5 7051,-1 25-5055,-6 13-1417,1 0 1,-23 59 0,-10 68 85,41-127-734,2 0 1,-4 39 0,10-63-67,0 0-1,0 1 1,0-1 0,1 0 0,0 0-1,0 0 1,0 0 0,0 0 0,1 0 0,0 0-1,0-1 1,0 1 0,0-1 0,5 7-1,-5-9-32,-1 0-1,1 0 0,0 0 0,0-1 1,0 1-1,0 0 0,0-1 0,0 1 1,0-1-1,1 0 0,-1 0 0,0 0 1,1 0-1,-1 0 0,1 0 0,-1-1 1,1 1-1,0-1 0,-1 0 0,1 0 0,-1 0 1,1 0-1,0 0 0,-1 0 0,1-1 1,-1 1-1,1-1 0,-1 0 0,3-1 1,1 0 6,0-1 0,-1 0-1,0 0 1,1-1 0,-1 1 0,0-1 0,-1-1 0,1 1 0,4-6 0,4-6 56,15-23 0,-26 35-96,87-155 267,-41 67-251,-40 77 6,-5 8 33,1 1 0,-1-1 0,7-6 0,-15 19-72,1 1-1,0 0 1,1 0 0,0 1 0,0-1 0,0 1 0,1-1 0,-2 10 0,0 6 72,-4 42-1,8-57-75,-1 10 9,2 30-1,0-42 43,0 0 0,0 0-1,0-1 1,1 1 0,0 0 0,0 0 0,0-1 0,7 11 0,-7-13 6,1 0-1,0 0 1,0 0 0,0 0-1,0 0 1,0 0 0,0-1-1,1 0 1,-1 0 0,1 0-1,-1 0 1,1 0 0,0-1-1,5 2 1,-2-1 52,0-1 0,0 1 0,1-1 0,-1-1 0,0 0 0,1 0 0,10-1 1,-10-1-71,1 0 1,-1 0 0,0-1 0,1 0-1,13-7 1,37-27 90,-43 26-115,-1-2 0,0 1 1,25-29-1,30-49 89,-38 48-67,44-59-122,-75 99 94,1 0-1,-1 1 1,1-1 0,-1 0 0,1 1-1,0 0 1,0-1 0,0 1 0,0 0-1,0 0 1,0 0 0,0 0 0,0 1-1,1-1 1,-1 0 0,0 1 0,0 0-1,1-1 1,-1 1 0,0 0-1,1 0 1,-1 0 0,0 0 0,0 1-1,1-1 1,-1 1 0,0-1 0,0 1-1,0 0 1,1 0 0,-1 0 0,0 0-1,0 0 1,-1 1 0,1-1 0,2 2-1,1 1 20,-1-1 0,1 1 0,-1 1 0,0-1 0,-1 0 0,1 1 0,-1 0 0,0 0 0,0 0 0,0 0 0,-1 1 0,1-1 0,1 7 0,-4-12-2,0 0 0,0 1 1,0-1-1,0 0 0,0 0 0,0 1 1,0-1-1,0 0 0,0 0 1,0 0-1,0 1 0,0-1 1,0 0-1,0 0 0,0 1 0,0-1 1,0 0-1,0 0 0,0 1 1,0-1-1,0 0 0,0 0 1,0 1-1,0-1 0,0 0 1,-1 0-1,1 0 0,0 1 0,0-1 1,0 0-1,0 0 0,-1 0 1,1 0-1,0 1 0,0-1 1,0 0-1,-1 0 0,1 0 0,-11-2 154,-11-11-143,19 10-42,-1 0-1,1 1 1,-1 0-1,0 0 1,0 0-1,0 0 1,-6-1-1,8 3 11,0-1-1,1 1 1,-1 0 0,0 0-1,0 1 1,0-1-1,0 0 1,0 1-1,0-1 1,0 1-1,0-1 1,1 1 0,-1 0-1,0 0 1,1 0-1,-1 0 1,0 0-1,-2 2 1,-2 3-17,0 0 1,0 0-1,0 1 1,1-1-1,0 1 1,-6 11-1,-22 51-30,24-49 85,1-3 10,0 0 0,2 1 0,-7 28 0,12-41-33,0 0-1,0-1 1,0 1-1,1 0 1,0-1-1,0 1 1,0 0-1,1-1 1,0 1-1,-1-1 1,2 1-1,-1 0 1,0-1-1,1 0 1,0 1 0,0-1-1,0 0 1,1 0-1,3 5 1,-2-5 40,-1 0 0,1 0 0,0-1 0,7 6 1,-10-9-18,0 1 1,0 0 0,0-1-1,0 1 1,1-1 0,-1 1 0,0-1-1,0 0 1,1 1 0,-1-1 0,0 0-1,1 0 1,-1 0 0,0 0-1,1 0 1,-1 0 0,0 0 0,0-1-1,1 1 1,-1 0 0,0-1-1,3 0 1,-1-2 20,1 1 1,-1-1-1,0 1 0,1-1 0,-1 0 0,-1 0 1,1 0-1,0-1 0,-1 1 0,3-5 0,20-41 121,-3-9-119,21-84 0,-37 119-17,-5 1-371,-1 24-124,-8 105 222,12-24 130,-3-71 130,1 1 0,1-1 0,0-1 0,7 21 0,-8-28 23,0 0 1,0 1-1,1-2 1,-1 1 0,1 0-1,0 0 1,0-1 0,0 0-1,0 1 1,0-1-1,1 0 1,0-1 0,-1 1-1,1-1 1,0 1-1,0-1 1,0 0 0,1-1-1,-1 1 1,0-1 0,1 0-1,-1 0 1,1 0-1,-1-1 1,1 1 0,-1-1-1,9-1 1,0-2-14,0 0 0,0-1-1,0-1 1,-1 0 0,1-1 0,-1 0 0,0-1 0,17-13 0,-3-1-31,-1 0 0,30-36 1,19-17-107,-67 66 84,12-13-76,-19 21 96,1-1 1,-1 1 0,0 0 0,1 0 0,-1-1-1,0 1 1,1 0 0,-1 0 0,0 0-1,1-1 1,-1 1 0,0 0 0,1 0 0,-1 0-1,0 0 1,1 0 0,-1 0 0,1 0-1,-1 0 1,0 0 0,1 0 0,-1 0 0,1 0-1,-1 0 1,0 0 0,1 0 0,-1 0-1,1 0 1,-1 0 0,0 1 0,1-1 0,-1 0-1,0 0 1,1 0 0,-1 1 0,0-1-1,1 0 1,-1 0 0,0 1 0,0-1-1,1 0 1,-1 1 0,0-1 0,0 0 0,0 1-1,1-1 1,-1 0 0,0 1 0,0-1-1,0 1 1,0-1 0,0 1 0,1 4 0,0 0 1,0 0 0,-1 0-1,1 0 1,-1 1-1,0-1 1,-2 8-1,-8 38 3,10-51-1,-9 35-2,-8 44 106,16-79-101,1 1-1,0-1 1,0 0 0,0 1 0,0-1 0,0 1 0,0-1 0,0 1 0,0-1 0,0 1 0,0-1 0,0 1 0,0-1 0,0 1 0,0-1 0,1 1 0,-1-1 0,0 1 0,0-1 0,0 1 0,1-1 0,-1 0 0,0 1 0,1-1 0,-1 1 0,0-1 0,1 1 0,0-1 6,0 0 1,-1 0-1,1 0 0,0 0 1,0 0-1,0 0 1,-1 0-1,1 0 0,0 0 1,0 0-1,-1 0 0,1 0 1,0 0-1,-1-1 0,1 1 1,0-1-1,5-2 64,-1 0-1,1 0 1,7-7 0,-3 1-52,-1-1 1,1-1 0,-2 1-1,0-1 1,12-21-1,-9 13-99,16-18 0,-24 34 39,8-9-140,-11 12 172,0 0 1,1 0-1,-1 0 1,1 0-1,-1 0 1,0 0-1,1 0 1,-1 0 0,1 0-1,-1 0 1,0 0-1,1 0 1,-1 0-1,0 0 1,1 1-1,-1-1 1,1 0-1,-1 0 1,0 0-1,1 1 1,-1-1 0,0 0-1,0 0 1,1 0-1,-1 1 1,0-1-1,1 0 1,-1 1-1,0-1 1,0 0-1,0 1 1,1-1 0,-1 0-1,0 1 1,0-1-1,0 0 1,0 1-1,3 7-11,-1-1 0,0 0 0,0 1 0,-1-1 0,0 1 0,-1 0 0,0 10 0,2 14 18,-1-17-16,-1-10 39,1 0-1,-1 0 1,1 1-1,0-1 1,3 7-1,-3-10-16,-1-1 0,1 0 0,0 0 0,0 1 0,-1-1 0,1 0 0,0 0 0,0 0 0,0 0 0,1 0 0,-1 0-1,0 0 1,0 0 0,0 0 0,1-1 0,-1 1 0,0 0 0,1-1 0,-1 1 0,1-1 0,-1 1 0,0-1 0,4 0 0,-2 0 4,0 0 1,-1 0 0,1 0 0,0-1 0,0 1 0,-1-1 0,1 0-1,0 0 1,-1 0 0,4-2 0,28-16 95,-29 16-91,5-4 20,0-1 1,0 0 0,-1 0-1,0-1 1,9-12 0,38-58-5,57-115-20,-105 177 21,83-167 119,-73 142-171,-1-1-1,14-62 1,-29 95 4,1 1 2,-1 0 1,0 0-1,-1 0 0,0 0 1,-1 0-1,0-13 0,0 21 0,0 0 1,0 1-1,0-1 0,0 0 1,-1 0-1,1 0 0,0 0 0,0 1 1,-1-1-1,1 0 0,0 0 0,-1 1 1,1-1-1,-1-1 0,0 2-9,0 0 0,1 0 1,-1 1-1,0-1 0,1 0 0,-1 0 0,1 0 0,-1 0 0,1 1 0,-1-1 0,0 0 0,1 1 0,-1-1 1,1 0-1,-1 1 0,1-1 0,0 1 0,-1-1 0,1 0 0,-1 1 0,1-1 0,0 1 0,-1 0 0,1 0 1,-12 14-56,1 0 0,1 0 1,0 2-1,1-1 1,-11 29-1,6-5 204,-14 60 0,22-74-104,1 1-1,2 0 0,1 0 0,2 48 1,2-57 19,0 0 0,1 0-1,0 0 1,2-1 0,0 1 0,1-1 0,1 0 0,8 16 0,-12-29-13,0 1 0,0-1 1,0 0-1,0 1 0,0-2 1,1 1-1,0 0 0,-1-1 0,2 1 1,-1-1-1,0 0 0,1 0 0,6 2 1,-7-3-13,1 0 0,-1-1-1,1 0 1,0 0 0,-1-1 0,1 1 0,0-1 0,0 0 0,0 0 0,-1-1 0,1 1 0,0-1 0,-1 0 0,9-3 0,-3 0 0,0 0 0,-1-1 0,1 0 0,-1 0 1,0-1-1,0-1 0,12-11 0,3-6-63,22-28-1,-36 41 61,23-36-101,-26 36 127,0 0 0,1 0 0,0 1 0,12-11 0,-13 16 20,-5 6-35,-9 11-64,2-2-35,-14 34-88,-23 76 0,31-87 143,-2 8 132,-15 86-1,28-126-95,0 0-1,0 0 1,-1 0-1,1 1 1,0-1-1,0 0 0,0 0 1,0 0-1,1 1 1,-1-1-1,0 0 1,0 0-1,1 0 0,-1 0 1,1 1-1,-1-1 1,1 0-1,-1 0 0,1 0 1,0 0-1,-1 0 1,1 0-1,1 1 1,-1-2-1,-1 1 0,1-1 0,0 0 0,-1 0 0,1 0 0,-1 0 0,1 1 0,0-1 0,-1 0 0,1 0 0,0 0 0,-1 0 0,1 0 0,-1 0 0,1-1 0,0 1 0,-1 0 0,2 0 0,0-1 4,-1 0 0,1 0 0,-1 0 0,1 0 0,0 0 0,-1 0 0,0 0 0,3-3 0,4-5 25,-1 0 0,0 0 0,-1-1 0,0 0 0,9-20 1,17-59-123,-13 33 35,46-103-101,-60 147 71,1-3-16,-4 15 42,-1 9-5,0 11 56,0 0 0,1 0 0,1-1 0,1 1 0,7 20 1,-7-27 5,1 0 0,0-1 0,1 0 1,1 1-1,0-2 0,0 1 1,1-1-1,13 14 0,-14-18-52,0-1 0,1 0 0,0 0 0,1 0 0,-1-1 0,1 0 0,0-1 0,0 0 0,16 5 0,-16-7-473,-1 0 1,1 0-1,0-1 0,14 0 1,-17-1-460,0-1 1,1 1-1,-1-1 1,0 0-1,0-1 1,12-4-1,-17 6 591,0-1-1,0 1 1,1-1-1,-1 0 1,0 0-1,0 1 0,0-1 1,0 0-1,0 0 1,0 0-1,0 0 1,1-2-1,2-1-1883,5-1-543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4.678"/>
    </inkml:context>
    <inkml:brush xml:id="br0">
      <inkml:brushProperty name="width" value="0.05" units="cm"/>
      <inkml:brushProperty name="height" value="0.05" units="cm"/>
      <inkml:brushProperty name="color" value="#004F8B"/>
    </inkml:brush>
  </inkml:definitions>
  <inkml:trace contextRef="#ctx0" brushRef="#br0">26 1070 3072,'-25'9'7966,"43"-30"-6344,1 0-650,115-117 1326,-110 117-2135,29-24 361,68-74 0,-93 85-324,-1-2 0,36-63-1,32-85 130,-77 148-324,43-101 183,-55 119-193,0 0 0,-1 0 1,-1 0-1,-1 0 1,2-37-1,-5 52-47,0-1 0,-1 1 0,1 0 1,0-1-1,-1 1 0,0-1 0,1 1 0,-2 0 0,1 0 0,-2-4 0,3 6 41,0 1 0,0 0 0,-1 0-1,1 0 1,0 0 0,0-1-1,-1 1 1,1 0 0,0 0 0,0 0-1,-1 0 1,1 0 0,0 0-1,0 0 1,-1 0 0,1 0 0,0-1-1,0 1 1,-1 0 0,1 0-1,0 1 1,0-1 0,-1 0 0,1 0-1,0 0 1,-1 0 0,1 0-1,0 0 1,0 0 0,-1 0 0,1 0-1,0 1 1,0-1 0,0 0-1,-1 0 1,1 0 0,0 0 0,0 1-1,0-1 1,-1 0 0,-9 13-199,7-8 141,-3 3-26,1 2 0,-1-1 1,2 0-1,-7 18 0,-10 48 42,15-51 42,-18 75 124,4 1 1,-11 184 0,31-257 25,4 48 0,-3-64 0,1 1-1,1 0 1,0-1-1,0 0 1,1 0-1,8 16 1,-11-25-71,0 0-1,1 1 1,0-1 0,-1 0 0,1 0 0,0-1 0,0 1 0,0 0-1,0 0 1,0-1 0,0 0 0,0 1 0,1-1 0,-1 0-1,1 0 1,-1 0 0,1 0 0,-1-1 0,1 1 0,-1 0-1,1-1 1,-1 0 0,1 0 0,0 0 0,-1 0 0,1 0 0,-1 0-1,1-1 1,4-1 0,6-1 41,-1-2 0,0 1 0,0-2 1,17-9-1,-29 15-109,134-84 459,-114 69-430,-1-1-1,0-1 1,-1 0 0,21-26 0,-32 34-29,-1 0 0,0-1 0,-1 1 0,0-1 0,0 0 0,-1 0 0,5-18 0,0 3-374,-1 114-202,-8 51 598,1-131 3,0 0-1,0 1 1,1-1 0,0 0 0,0 0 0,1 0 0,0-1 0,1 1 0,8 15-1,-9-20 17,-1 0-1,1 0 1,1 0-1,-1-1 1,0 1-1,1-1 1,0 1-1,0-1 1,4 3-1,-5-5-1,0 1-1,0-1 0,0 0 0,0 0 0,0 0 1,0 0-1,1-1 0,-1 1 0,0-1 0,0 1 1,1-1-1,-1 0 0,0-1 0,7 0 0,3-3 68,1-1 0,-1 0 0,0-1 0,-1 0-1,19-13 1,21-10-58,234-113 197,-100 39-245,-177 97-118,-10 5-83,-16 11 94,-80 55-98,11-10 260,73-45-64,0 0 1,1 1-1,0 0 1,-11 14 0,11-10 3,1 1 1,0 0 0,-11 24 0,19-33 50,-1 1 1,1 0-1,1 0 1,-1 0 0,1 0-1,1 1 1,0-1 0,0 1-1,0-1 1,2 11 0,-1-18-25,0 1 0,0-1 0,0 0 0,0 1 1,1-1-1,-1 1 0,1-1 0,-1 0 0,1 0 0,-1 1 1,1-1-1,0 0 0,0 0 0,0 1 0,-1-1 0,1 0 1,0 0-1,0 0 0,2 1 0,-2-2 2,0 1 0,1-1 0,-1 1-1,1-1 1,-1 0 0,1 1 0,-1-1 0,1 0 0,-1 0-1,1 0 1,-1 0 0,1 0 0,-1 0 0,1 0 0,-1-1-1,1 1 1,-1-1 0,0 1 0,1-1 0,1 0 0,16-10 113,-1 0 1,0-1-1,-1 0 1,17-17 0,54-53 66,-74 66-134,-1 0 0,0 0 1,16-31-1,-18 27-74,-2 5-58,0-1 1,-1-1-1,11-33 0,-19 48-304,-1 3 90,-5 7-61,-8 18 114,11-20 167,-1 3 31,0 1 1,0 0-1,1 0 1,0 0 0,1 1-1,0-1 1,1 1 0,0-1-1,0 1 1,1-1-1,3 18 1,0-3 132,2 0 0,1 0-1,16 43 1,-21-66-73,0 1-1,0 0 1,0-1-1,1 1 1,-1-1-1,0 0 1,1 1-1,0-1 1,0 0-1,-1 0 1,1 0-1,3 2 1,-4-3-17,0-1 0,1 1 0,-1-1 0,0 0 0,0 1 0,1-1 0,-1 0 0,0 0 0,1 0 1,-1 1-1,0-1 0,1-1 0,-1 1 0,0 0 0,1 0 0,-1 0 0,0-1 0,1 1 0,-1-1 0,0 1 0,0-1 0,0 1 1,1-1-1,-1 0 0,0 0 0,0 1 0,2-3 0,2-2 13,0 0 0,9-11 0,2-2-23,115-119 158,-122 130-205,0-1 1,1 1 0,0 1 0,0 0-1,18-8 1,12-2 22,1 3-1,63-14 0,-35 10 3,7 0-146,-148 43-208,41-17 315,0 2 0,-30 15 1,48-20 54,1 1 1,0 0-1,1 1 1,0 0-1,0 1 1,1 0-1,-17 19 1,25-26-4,0 1 0,1-1 0,-1 1 0,1-1 0,-1 1 1,1 0-1,0 0 0,0 0 0,0-1 0,1 1 0,-1 0 1,1 0-1,-1 0 0,1 0 0,0 4 0,0-5 8,1-1 1,-1 1-1,0-1 0,1 0 0,-1 1 1,1-1-1,0 0 0,-1 1 0,1-1 1,0 0-1,0 0 0,0 0 0,0 0 1,0 1-1,0-1 0,0-1 0,0 1 1,0 0-1,0 0 0,1 0 0,-1-1 0,0 1 1,1 0-1,-1-1 0,0 1 0,1-1 1,-1 0-1,1 1 0,-1-1 0,1 0 1,-1 0-1,0 0 0,1 0 0,2-1 1,13 0 58,-1-1 1,1-1-1,-1-1 1,30-11 0,-21 7 5,-9 4-51,9-4 42,0 0 0,-1-1 0,0-2 0,30-17 0,-29 11-37,0-1-1,-1-1 1,-1-1-1,35-42 1,141-218 126,-92 119-11,-72 114-133,-15 21-60,24-42 0,-42 66 28,-1-1 1,0 1-1,0-1 0,0 1 0,0-1 1,0 1-1,-1-1 0,1 0 0,-1 1 1,0-4-1,0 6 11,0-1 1,0 1-1,0 0 0,0-1 1,0 1-1,0 0 1,0 0-1,0-1 0,0 1 1,-1 0-1,1-1 0,0 1 1,0 0-1,0 0 1,-1 0-1,1-1 0,0 1 1,0 0-1,-1 0 0,1 0 1,0-1-1,0 1 1,-1 0-1,1 0 0,0 0 1,-1 0-1,1 0 0,0 0 1,0 0-1,-1 0 1,1 0-1,0-1 0,-1 1 1,1 0-1,0 1 0,-1-1 1,1 0-1,0 0 1,0 0-1,-1 0 0,1 0 1,0 0-1,-1 0 0,1 0 1,0 0-1,-1 1 1,-17 7-275,4 1 250,1 1 0,1 0-1,0 0 1,0 1 0,1 1 0,0 0 0,1 0-1,0 1 1,-9 18 0,-8 17 26,-27 71 0,36-77-6,-116 252-95,85-177 90,-5 10 364,49-116-189,5-9-100,-1-1-1,1 1 1,-1-1-1,1 1 1,-1-1-1,0 1 1,1-1-1,-1 0 1,0 1-1,-1 0 1,2-4 182,6-13-206,0 0 1,1 0-1,1 1 1,0 1-1,13-17 1,58-62 43,-64 77-88,1 1-1,0 1 0,1 0 0,35-20 1,-21 16-25,0 2 0,41-13 1,-18 13-177,-47 13 197,-1 1-1,1 0 1,-1 1-1,1-1 1,-1 1-1,8 1 1,-13-1 7,0 0 0,0 0-1,-1 0 1,1 1 0,0-1 0,0 0-1,0 0 1,0 1 0,0-1 0,0 1 0,0-1-1,-1 1 1,1-1 0,0 1 0,0-1 0,-1 1-1,1 0 1,0-1 0,0 2 0,-1-2 5,0 1-1,0 0 1,1-1 0,-1 1 0,0 0 0,0-1 0,0 1-1,0 0 1,0-1 0,0 1 0,0 0 0,0-1 0,0 1-1,-1 0 1,1-1 0,0 1 0,0-1 0,-1 1 0,1 0-1,-1 0 1,-1 2 4,0 1 0,-1-1 0,0 0 0,1 0 0,-1 0 0,-5 3 0,-12 10-18,-29 15-1,-3 1-10,49-29 39,-1 0-1,1-1 0,-1 1 0,1 0 1,0 1-1,1-1 0,-1 1 1,0-1-1,1 1 0,0 0 1,0-1-1,0 1 0,0 0 1,1 1-1,-1-1 0,1 0 0,0 0 1,0 1-1,1-1 0,-1 0 1,1 1-1,0-1 0,0 1 1,1-1-1,-1 0 0,1 1 0,0-1 1,0 0-1,2 5 0,0-3 27,-1 0 0,1 0 0,0 0 0,0 0 0,1-1 0,0 0 0,0 0 0,0 0 0,0 0 0,1 0 0,0-1 0,0 0 0,0 0 0,1 0 0,-1-1-1,1 0 1,0 0 0,0 0 0,9 2 0,-1-1 49,0-2-1,0 0 1,0 0-1,0-1 1,0-1 0,21-3-1,-23 2-421,1-1 1,-1-1-1,12-4 0,-16 4-501,-1 0 0,1 0 0,-1-1 0,0 0 0,8-6 0,-15 9 822,17-13-3579,-11 1-1718,-5 4 1428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6"/>
    </inkml:context>
    <inkml:brush xml:id="br0">
      <inkml:brushProperty name="width" value="0.05" units="cm"/>
      <inkml:brushProperty name="height" value="0.05" units="cm"/>
      <inkml:brushProperty name="color" value="#004F8B"/>
    </inkml:brush>
  </inkml:definitions>
  <inkml:trace contextRef="#ctx0" brushRef="#br0">25 38 9888,'-24'-7'4480,"29"14"-3904,-2-7 1599,13 0-1311,17-4 576,9 4-864,33-9-96,6 6-320,19-6-96,-11 4-32,-9 1-192,-8 4 96,-16-3-4127,-7 6 2303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7"/>
    </inkml:context>
    <inkml:brush xml:id="br0">
      <inkml:brushProperty name="width" value="0.05" units="cm"/>
      <inkml:brushProperty name="height" value="0.05" units="cm"/>
      <inkml:brushProperty name="color" value="#004F8B"/>
    </inkml:brush>
  </inkml:definitions>
  <inkml:trace contextRef="#ctx0" brushRef="#br0">431 0 3136,'-1'1'9360,"-5"0"-6511,3-1-2772,-1 1-1,1 0 0,0 1 0,0-1 0,-5 3 0,-13 11 214,1 0-1,1 1 0,0 1 0,2 1 1,0 1-1,1 0 0,-16 24 1,-14 26 534,-49 100 0,78-133-627,3-1 0,1 2 1,1 0-1,2 0 0,-6 50 1,9-46-97,2 0 1,1 78 0,5-100-56,1 0 0,0 0 0,1 0 0,1 0 0,1 0 0,1-1 0,0 0 1,14 27-1,-13-34-22,1 0 0,0 0 1,0 0-1,1-1 1,1 0-1,-1-1 0,2 0 1,-1-1-1,1 0 1,0 0-1,1-1 0,19 8 1,-9-6-624,0-1 1,1 0 0,0-2-1,0-1 1,0-1-1,29 2 1,7-2-1295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8"/>
    </inkml:context>
    <inkml:brush xml:id="br0">
      <inkml:brushProperty name="width" value="0.05" units="cm"/>
      <inkml:brushProperty name="height" value="0.05" units="cm"/>
      <inkml:brushProperty name="color" value="#004F8B"/>
    </inkml:brush>
  </inkml:definitions>
  <inkml:trace contextRef="#ctx0" brushRef="#br0">6 558 2976,'-5'14'6821,"21"-30"-2192,-3-7-3699,0-1 0,-2 0 0,-1-1 0,10-33 0,16-40 73,-22 68-742,2 1 0,1 0-1,1 1 1,1 1-1,2 1 1,29-30-1,-43 49-197,0 1 0,0-1-1,1 1 1,0 1 0,0-1-1,1 1 1,12-5 0,-20 9-57,0 1 1,0 0 0,0 0-1,0 0 1,0 0 0,0 0-1,0 0 1,0 0 0,-1 0-1,1 0 1,0 0 0,0 0-1,0 1 1,0-1 0,0 0-1,0 0 1,-1 1 0,1-1-1,0 1 1,0-1 0,0 1 0,-1-1-1,1 1 1,0 0 0,-1-1-1,1 1 1,-1 0 0,1-1-1,-1 1 1,1 0 0,-1 0-1,1 1 1,1 0 27,-1 1-1,0-1 1,0 1-1,0 0 1,-1 0 0,1-1-1,-1 1 1,1 5-1,-3 8 71,0 0 0,-1 0 0,-1 0 0,-8 23 0,6-20-69,6-17-36,-17 54 255,-13 72 0,30-128-244,0 0 1,0 0 0,0 0 0,0 0 0,0 0 0,-1 0 0,1 1-1,0-1 1,0 0 0,0 0 0,0 0 0,0 0 0,0 0-1,0 1 1,0-1 0,0 0 0,0 0 0,0 0 0,0 0 0,0 0-1,0 1 1,1-1 0,-1 0 0,0 0 0,0 0 0,0 0-1,0 0 1,0 0 0,0 1 0,0-1 0,0 0 0,0 0 0,0 0-1,1 0 1,-1 0 0,0 0 0,0 0 0,0 0 0,0 1-1,6-6 189,12-17-106,-11 14-24,10-12-38,0 1 1,2 0-1,0 2 0,43-30 0,-21 21-157,79-37 0,-113 60 107,2-2-9,1 1 1,12-4-1,-20 7 31,-1 1-1,1-1 0,0 1 1,-1 0-1,1-1 0,0 1 1,0 0-1,-1 0 0,1 0 1,0 0-1,0 0 0,-1 1 0,1-1 1,0 1-1,-1-1 0,1 1 1,0-1-1,-1 1 0,1 0 1,2 1-1,-3 0 5,0 0 0,0 0 1,0 0-1,0 0 0,-1 0 1,1 0-1,0 0 0,-1 0 0,0 0 1,1 0-1,-1 0 0,0 0 1,0 0-1,0 0 0,-1 0 0,1 1 1,-1 3-1,-10 39-84,11-45 71,-27 80 369,27-80-358,0 0 0,1 0 0,-1 0 1,0 0-1,0 0 0,1 0 0,-1 0 1,0 0-1,1 0 0,-1 0 0,0 0 1,1 0-1,-1 0 0,0 0 0,0 0 1,1 0-1,-1 0 0,0 0 0,0-1 1,1 1-1,-1 0 0,0 0 0,0 0 1,1 0-1,-1-1 0,0 1 0,0 0 1,0 0-1,1 0 0,-1-1 0,15-10 51,67-62 37,-33 27-207,-48 44 99,1 1 0,-1 0 1,1-1-1,-1 1 0,1 0 0,0 0 0,0 0 1,0 0-1,-1 0 0,1 0 0,0 0 0,0 1 1,0-1-1,0 1 0,0-1 0,4 1 0,-4 0 8,-1 1 0,1-1 0,-1 1-1,1 0 1,-1-1 0,1 1 0,-1 0-1,0 0 1,1 0 0,-1 0 0,0 0 0,0 0-1,0 0 1,1 1 0,-1-1 0,0 0-1,-1 1 1,1-1 0,0 0 0,0 1 0,0 1-1,16 41 60,-14-33-52,1-1-1,1 1 1,0-1-1,8 14 0,-11-21 20,0-1-1,0 1 0,0-1 0,1 1 0,-1-1 1,1 0-1,0 1 0,-1-1 0,1-1 0,0 1 0,0 0 1,1-1-1,-1 0 0,0 1 0,0-1 0,1 0 1,-1-1-1,7 2 0,-1-2 17,-1 0 0,1-1 1,0 1-1,-1-2 0,1 1 0,-1-1 1,1-1-1,9-3 0,66-34 260,-59 27-198,-1 1 33,-1-1-1,26-19 1,-43 28-118,-1 0 0,0-1 0,0 1 1,0-1-1,-1 0 0,0-1 0,0 1 1,0-1-1,0 1 0,-1-1 0,0 0 1,0 0-1,3-13 0,-5 18-20,-1 0 0,0-1-1,0 1 1,0 0 0,0 0 0,0-1-1,0 1 1,0 0 0,0 0 0,0-1-1,0 1 1,-1 0 0,1 0 0,-1-1-1,1 1 1,-1 0 0,1 0 0,-1 0-1,1 0 1,-1 0 0,0 0-1,0 0 1,0 0 0,0 0 0,1 0-1,-3-1 1,1 1-31,0 0 0,0-1 0,0 1-1,-1 1 1,1-1 0,0 0 0,-1 0 0,1 1-1,0-1 1,-1 1 0,-3 0 0,-1 0-24,0 1 0,1 0 1,-1 1-1,1-1 0,-11 5 0,5-2 29,3-1 8,0 1 0,1 0-1,-1 0 1,1 0 0,0 1-1,0 0 1,0 1 0,1 0-1,0 0 1,0 0 0,-10 14 0,13-16 31,1 2 0,0-1 0,0 0 0,0 1 0,0-1 0,1 1 0,0 0 0,0 0 0,0 0 1,1 0-1,0 0 0,0 0 0,1 0 0,0 0 0,0 1 0,0-1 0,1 0 0,2 11 1,-1-8 26,1 0 0,1 0 1,0-1-1,0 1 1,0-1-1,1 0 1,1 0-1,-1 0 1,1-1-1,0 0 0,1 0 1,0 0-1,0-1 1,0 0-1,1-1 1,0 0-1,0 0 1,0 0-1,0-1 0,18 6 1,-17-7 16,0 0 1,1 0 0,-1-1-1,1-1 1,-1 0-1,1 0 1,-1 0 0,1-2-1,0 1 1,-1-1-1,1 0 1,0-1 0,-1 0-1,0-1 1,1 0-1,-1 0 1,0-1-1,-1 0 1,1-1 0,9-6-1,-4 0 2,0-1-1,-1 0 0,-1-1 1,17-22-1,35-60 127,-34 48-200,44-82-12,-62 105 32,-12 24 1,0-1 0,1 1-1,-1-1 1,0 1 0,0 0 0,0-1 0,0 1-1,1-1 1,-1 1 0,0 0 0,1-1-1,-1 1 1,0-1 0,1 1 0,-1 0 0,0 0-1,1-1 1,-1 1 0,0 0 0,1 0-1,-1-1 1,1 1 0,-1 0 0,1 0 0,-1 0-1,1 0 1,-1-1 0,0 1 0,1 0-1,0 0 1,-1 1-6,1-1-1,-1 1 1,1-1-1,-1 1 1,0-1-1,0 1 1,1-1 0,-1 1-1,0-1 1,0 1-1,0-1 1,1 1-1,-1 0 1,0-1-1,0 1 1,0-1-1,0 1 1,0-1-1,0 1 1,0 0 0,0-1-1,0 1 1,-1 0-1,-15 163 159,-8 52 63,20-184-174,-1 1 0,-11 35 0,16-67-21,0-1-1,0 1 1,0 0 0,-1 0-1,1 0 1,0 0 0,0-1-1,-1 1 1,1 0 0,-1 0-1,1-1 1,-1 1 0,1 0-1,-1-1 1,1 1 0,-1-1-1,0 1 1,1 0 0,-1-1-1,-1 1 1,2-1-12,-1 0 1,1 0-1,-1 0 0,1 0 1,-1 0-1,1-1 0,-1 1 1,1 0-1,-1 0 0,1 0 0,-1-1 1,1 1-1,-1 0 0,1-1 1,0 1-1,-1 0 0,1-1 1,0 1-1,-1-1 0,1 1 1,0-1-1,-1 1 0,1-1 0,-3-5 4,0 1-1,0-1 1,-2-11-1,-3-8-100,2 0 1,-6-48-1,12 55 29,0 13 11,0 0 0,0 1 0,-1-1 0,1 0 0,-3-7 0,3 11 35,0 0 0,0 0 0,1 0 0,-1 1 1,0-1-1,1 0 0,-1 0 0,0 0 0,1 1 0,-1-1 0,1 0 0,-1 0 0,1 1 0,-1-1 0,1 1 0,0-1 0,-1 0 0,1 1 0,0-1 1,-1 1-1,1-1 0,0 1 0,0 0 0,-1-1 0,1 1 0,2-1 0,30-13-49,-29 12 54,326-112-128,-188 70 134,-140 43 7,14-2 97,-16 3-106,0 0 0,1 0 0,-1 1 0,0-1 0,0 0 0,1 0 0,-1 1 0,0-1 0,0 0 0,0 0 0,0 1 0,1-1 0,-1 0 0,0 1 0,0-1 0,0 0 0,0 0 0,0 1 0,0-1 0,0 0 0,0 1 0,0-1 0,0 0 0,0 1-1,0-1 1,0 0 0,0 1 0,0-1 0,0 0 0,0 1 0,0-1 0,0 0 0,-1 0 0,1 1 0,0-1 0,0 0 0,0 1 0,0-1 0,-1 0 0,1 1 0,-18 41-147,10-24 188,-11 34 1,14-31-28,1 1 0,0-1 0,0 43 0,4-55 15,0-1 0,1 1 0,0-1 0,0 1 0,1-1 0,0 1 0,1-1 0,-1 0 0,2 0 0,-1 0 0,1 0 0,7 10 0,-9-15 22,0-1-1,0 1 1,0-1-1,0 0 1,1 0-1,-1 0 1,0 0-1,1-1 1,3 3-1,-5-4-19,1 1-1,-1-1 1,0 0-1,0 1 0,0-1 1,0 0-1,0 0 0,0 0 1,0 0-1,1 0 1,-1 0-1,0 0 0,0 0 1,0-1-1,0 1 1,0 0-1,0-1 0,0 1 1,0-1-1,0 1 0,0-1 1,0 1-1,0-1 1,0 0-1,0 1 0,1-2 1,2-3-6,1-1 1,-1 1-1,0-1 1,0 0-1,-1 0 1,0-1-1,0 1 1,0 0-1,-1-1 1,0 0-1,0 0 1,-1 1-1,2-13 0,-1-3 42,-1 0 0,-4-41-1,2 50-68,1 7-9,0 0 1,0 1-1,-1-1 1,0 1-1,0-1 1,-1 1 0,0-1-1,0 1 1,0 0-1,0 0 1,-4-5-1,2 3 1,-1 1 0,1 0 0,-1 1 0,-1-1 0,1 1-1,-1 0 1,0 0 0,0 1 0,-1 0 0,1 0-1,-1 0 1,0 1 0,0 0 0,0 0 0,0 1 0,-1 0-1,-9-2 1,-10-3-180,22 3 158,17 2 94,59-1 8,-36 1-127,33 2 1,-55 0 45,-4 1-7,0-1 1,0 1 0,0 1 0,0-1 0,8 4 0,-13-4 25,-1 1 1,0-1 0,-1 1-1,1 0 1,0 0 0,0 0-1,-1 0 1,1 0 0,-1 1-1,0-1 1,0 1 0,0 0-1,0-1 1,0 1 0,0 0-1,-1 0 1,2 4-1,1 2 32,-1 1-1,0-1 0,-1 1 0,0-1 0,0 11 0,1 52 218,-3-64-191,2-9 99,2-5-145,5-6-19,14-14 10,0 1 0,2 1 0,0 2 0,1 0 0,2 2 0,0 1 0,33-17 0,-60 35-14,0 1 0,0-1 0,0 1 0,0-1 0,0 1-1,0 0 1,1-1 0,-1 1 0,0 0 0,0 0 0,0-1 0,0 1-1,1 0 1,-1 0 0,0 0 0,0 1 0,0-1 0,1 0 0,-1 0 0,0 1-1,0-1 1,0 0 0,0 1 0,0-1 0,0 1 0,0 0 0,0-1 0,0 1-1,0 0 1,0 0 0,0-1 0,0 2 0,3 3 26,-1 0-1,0 0 1,0 0 0,0 0 0,2 9-1,5 8 140,-7-17-158,0 0-1,0 0 1,1 0 0,-1-1-1,1 0 1,0 0 0,0 0 0,1 0-1,-1 0 1,6 2 0,-7-4 25,1 0 0,-1-1 0,1 0 0,-1 0 1,1 0-1,0 0 0,-1 0 0,1-1 0,0 1 1,0-1-1,-1 0 0,1-1 0,0 1 1,0 0-1,-1-1 0,6-1 0,1-1 8,-1-1 1,1 1-1,-1-2 0,0 1 1,0-1-1,0-1 0,11-9 1,5-6 113,22-25 0,-10 9-83,-15 12-280,-22 25 218,0 0-1,1 0 1,-1 0-1,0 0 1,0 0-1,0 0 1,0-1-1,0 1 1,0 0-1,0 0 0,1 0 1,-1 0-1,0 0 1,0 0-1,0 0 1,0 0-1,0 1 1,0-1-1,0 0 0,1 0 1,-1 0-1,0 0 1,0 0-1,0 0 1,0 0-1,0 0 1,0 0-1,0 0 1,0 0-1,1 0 0,-1 0 1,0 0-1,0 1 1,0-1-1,0 0 1,0 0-1,0 0 1,0 0-1,0 0 1,0 0-1,0 0 0,0 1 1,0-1-1,0 0 1,0 0-1,0 0 1,0 0-1,2 7-164,-8 73 43,3-56 182,-40 220-5,34-204 58,8-32-92,0-3 4,0 1 1,0-1-1,0 0 1,-1 0-1,0 0 1,0 0-1,0 0 0,-5 7 1,7-12-19,0 0 1,0 1 0,0-1-1,0 0 1,-1 0-1,1 0 1,0 0-1,0 0 1,0 1 0,0-1-1,0 0 1,0 0-1,-1 0 1,1 0-1,0 0 1,0 0 0,0 0-1,0 0 1,-1 0-1,1 0 1,0 0 0,0 0-1,0 0 1,-1 0-1,1 0 1,0 0-1,0 0 1,0 0 0,0 0-1,-1 0 1,1 0-1,0 0 1,0 0-1,0 0 1,0 0 0,-1 0-1,-2-7 139,0-12-27,3 18-107,-2-20-10,2 1-1,3-25 0,0-13-44,-3 52 27,0 0 0,1 0-1,0 1 1,0-1-1,0 0 1,0 1-1,1-1 1,3-5-1,-4 9 12,-1 1-1,1-1 1,0 1-1,0-1 1,0 1-1,0 0 1,0-1-1,0 1 1,0 0-1,0 0 1,1 0-1,-1 0 1,0 0-1,1 0 1,-1 0-1,1 1 1,-1-1-1,1 0 1,-1 1-1,1-1 1,0 1-1,-1-1 0,1 1 1,0 0-1,-1 0 1,1 0-1,-1 0 1,1 0-1,0 0 1,-1 0-1,1 1 1,0-1-1,2 1 1,49 24-21,-31-17-50,-10-2 50,0-2 0,0 0 0,1 0-1,-1-1 1,22 2 0,39-6-3475,-29 0-2126,-24-3-21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49"/>
    </inkml:context>
    <inkml:brush xml:id="br0">
      <inkml:brushProperty name="width" value="0.05" units="cm"/>
      <inkml:brushProperty name="height" value="0.05" units="cm"/>
      <inkml:brushProperty name="color" value="#004F8B"/>
    </inkml:brush>
  </inkml:definitions>
  <inkml:trace contextRef="#ctx0" brushRef="#br0">14 130 5984,'-12'-63'1920,"12"62"-1863,-1 0 1,1 0-1,0-1 0,-1 1 1,1 0-1,0 0 1,0 0-1,0-1 1,0 1-1,0 0 1,0 0-1,1-2 0,0-1-196,0-1 553,1 1 1,-1 0-1,1 0 1,-1 0-1,5-6 1,-5 9-256,0 0 0,-1 0 0,1 0 0,0 0 0,0 0 1,0 0-1,0 0 0,0 0 0,0 0 0,1 1 1,-1-1-1,0 1 0,0-1 0,1 0 0,-1 1 0,0 0 1,0-1-1,1 1 0,-1 0 0,0 0 0,1 0 1,-1 0-1,0 0 0,1 0 0,-1 0 0,2 0 1,3 2 132,0-1 1,-1 1 0,0 0 0,1 1 0,-1-1-1,0 1 1,0 0 0,7 6 0,2 2 260,16 18 0,-27-26-439,39 44 880,-1 1 0,36 60 0,-56-78-484,-1 1 0,-2 1 0,-1 0 0,-2 2 1,18 54-1,-24-54-360,-2 0 0,-1 0 0,-1 1 0,-2-1 0,-2 1 0,-1 0 0,-5 44 0,1-54-188,-1 0-1,0 0 1,-2-1 0,-1 0-1,-1 0 1,-1-1 0,-1 0-1,-1-1 1,-1 0 0,-26 34 0,13-27-1484,-36 34 1,-2-9-3506,20-19 2004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0"/>
    </inkml:context>
    <inkml:brush xml:id="br0">
      <inkml:brushProperty name="width" value="0.05" units="cm"/>
      <inkml:brushProperty name="height" value="0.05" units="cm"/>
      <inkml:brushProperty name="color" value="#004F8B"/>
    </inkml:brush>
  </inkml:definitions>
  <inkml:trace contextRef="#ctx0" brushRef="#br0">219 390 5408,'8'-17'3088,"-8"17"-2885,1 1 0,-1-1 1,0 0-1,1 1 0,-1-1 0,0 1 1,1-1-1,-1 1 0,0-1 0,0 1 1,1-1-1,-1 1 0,0-1 0,0 1 1,0-1-1,0 1 0,1-1 0,-1 1 1,0-1-1,0 1 0,0-1 0,0 1 1,0-1-1,0 1 0,-1-1 0,1 2 1,-1 20 805,-7 38 1,5-42-741,-9 56 418,-58 280 1756,14-174-1524,37-129 238,-37 72-1,51-116-626,4-14-121,7-23 129,30-78-231,-1 4-283,36-176-104,-71 280 80,56-189-95,-39 141 108,42-82 0,-55 122-21,1 0 0,0 0 0,0 1 0,10-11 0,-14 17 0,0-1 0,0 1 0,0 0 0,1 0 0,-1 0 0,0 0 0,1 0 0,-1 0 0,1 0 0,-1 0 0,1 0 0,0 1 0,-1-1 0,1 1 0,0-1 0,-1 1 0,1 0 0,0-1 0,-1 1 0,1 0 0,0 0 0,0 0 0,-1 1 0,1-1 0,0 0 0,0 1 0,-1-1 0,1 1 0,-1-1 0,3 2 0,-2-1 4,-1 0 0,1 0 0,-1 0 0,1 1 0,-1-1 0,0 0 1,0 1-1,1-1 0,-1 1 0,0-1 0,0 1 0,0 0 0,-1-1 0,1 1 1,1 2-1,3 27 95,-5-26-72,1 4-12,-1 1 1,-1-1 0,0 1-1,0-1 1,0 1 0,-6 15-1,-23 53 87,21-57-33,1 1 53,-2-1 1,-1 0 0,-21 31-1,31-50-110,1-1 1,-1 0-1,0 0 0,0 0 0,0 0 1,0 0-1,0 0 0,-1 0 0,1-1 0,0 1 1,0 0-1,-1-1 0,1 1 0,0-1 1,-1 1-1,1-1 0,0 1 0,-1-1 0,1 0 1,0 0-1,-1 0 0,1 0 0,-3 0 1,4 0-4,0 0 0,0 0 0,0 0 1,-1 0-1,1 0 0,0-1 0,0 1 1,0 0-1,0 0 0,0 0 0,0 0 1,-1 0-1,1-1 0,0 1 1,0 0-1,0 0 0,0 0 0,0 0 1,0-1-1,0 1 0,0 0 0,0 0 1,0 0-1,0-1 0,0 1 0,0 0 1,0 0-1,0 0 0,0 0 0,0-1 1,0 1-1,0 0 0,0 0 1,0 0-1,0-1 0,0 1 0,0 0 1,1 0-1,-1 0 0,0 0 0,0-1 1,6-6-50,-6 7 48,7-8-32,1 1 1,0 0-1,0 0 1,1 1-1,0 0 1,12-6-1,60-24-57,-76 35 84,177-62 63,64-26 135,-232 83-129,0-2 0,0 1 0,21-18 0,-29 21-33,-2 0 1,1-1-1,0 1 1,-1-1 0,0 0-1,0 0 1,-1-1-1,1 1 1,-1-1-1,0 0 1,4-11 0,-7 14-20,1 0 1,-1 0 0,0 0 0,1 0 0,-1 0-1,-1 0 1,1 0 0,-1-3 0,1 5-21,0 0 1,0 0 0,0 1-1,0-1 1,-1 0 0,1 0-1,0 0 1,0 0 0,-1 1-1,1-1 1,-1 0 0,1 0-1,-1 1 1,1-1 0,-1 0-1,1 1 1,-1-1 0,0 0 0,1 1-1,-1-1 1,0 1 0,1-1-1,-1 1 1,0-1 0,0 1-1,1 0 1,-1-1 0,0 1-1,0 0 1,-1 0 0,2 0-1,0 0 1,-1 0 0,1 0 0,0 0-1,-1 0 1,1 0 0,0 0 0,-1 0-1,1 0 1,0 0 0,-1 0 0,1 1 0,0-1-1,0 0 1,-1 0 0,1 0 0,0 1-1,-1-1 1,1 0 0,0 0 0,0 1 0,0-1-1,-1 0 1,1 0 0,0 1 0,0-1-1,0 0 1,0 1 0,0-1 0,-1 0-1,1 1 1,0-1 0,0 0 0,0 1 0,0-1-1,0 0 1,0 1 0,0-1 0,0 0-1,0 1 1,0-1 0,0 0 0,0 1 0,1-1-1,-1 2-2,1 1 1,-1-1-1,1 0 0,-1 0 1,0 0-1,0 1 0,0-1 0,0 0 1,-1 4-1,1 4 38,-1 58 5,-1-28-10,2 1-1,2-1 0,9 52 1,-10-85 19,1 1 1,0 0-1,1 0 1,3 8-1,-5-15-24,-1 0-1,1 1 0,-1-1 0,1 0 1,0 0-1,0 0 0,-1 0 1,1 0-1,0 0 0,0 0 0,0 0 1,0-1-1,0 1 0,0 0 0,0 0 1,0-1-1,1 1 0,-1-1 0,0 1 1,0-1-1,0 1 0,1-1 1,-1 0-1,0 1 0,1-1 0,-1 0 1,0 0-1,1 0 0,-1 0 0,0 0 1,0-1-1,1 1 0,1-1 1,8-3 59,-1 0 0,1-1 0,-1-1 0,0 0 0,11-8 0,16-10 15,228-115-94,-246 130-22,7-3-20,-14 7 77,0-1 0,0 0 1,0-1-1,16-13 0,-26 18-163,-5 4 24,-12 9-33,-20 16 157,27-19 1,1-1 1,0 1 0,0 1-1,1-1 1,0 1-1,1 0 1,0 1 0,0-1-1,1 1 1,0 0-1,1 0 1,-3 13 0,5-17-2,-1 0 0,1 0 1,1 1-1,-1-1 1,1 0-1,1 0 0,-1 0 1,1 0-1,0 0 0,0 0 1,0 0-1,1 0 0,0 0 1,0 0-1,1-1 1,0 1-1,0-1 0,0 0 1,0 1-1,1-2 0,0 1 1,5 5-1,-7-8 11,0 0 0,1 0 0,-1 0 0,1-1 0,-1 1-1,1-1 1,-1 0 0,1 1 0,0-1 0,0 0 0,0-1 0,0 1 0,-1 0-1,1-1 1,0 0 0,0 1 0,0-1 0,0 0 0,0-1 0,0 1-1,0-1 1,3 0 0,-1 0 3,-1-1 1,0 0-1,0 0 0,0 0 0,0-1 0,0 1 0,-1-1 1,1 0-1,-1 0 0,1 0 0,-1 0 0,0-1 0,-1 1 1,4-5-1,0-2-14,-1-1-1,1 1 1,-2-1 0,0 0 0,0 0-1,-1 0 1,2-13 0,-3 18-37,-1-1 1,-1 0-1,1 1 1,-1-1-1,0 0 1,-1 1-1,0-1 1,0 0-1,0 1 1,0-1-1,-1 1 1,-1 0-1,-4-11 0,5 13-5,-1 1-1,0-1 0,-1 1 0,1-1 0,-1 1 0,1 0 1,-1 0-1,0 0 0,0 1 0,0-1 0,-1 1 0,1 0 0,-1 0 1,1 1-1,-8-2 0,-6-2-93,-1 2 0,-28-2 0,-17 6 294,154-3-324,-1-4 0,108-22 1,-146 21 145,73-1 0,-26 3-106,-81 4 132,1 0 0,-1 1 0,18 2 0,7 0-168,-33-3 165,-1 1-1,1 1 1,-1-1-1,1 1 1,-1 1-1,12 3 1,-19-5-20,-1 0 0,0 0 0,1 0 1,-1 1-1,0-1 0,0 0 0,1 0 0,-1 0 0,0 1 1,1-1-1,-1 0 0,0 0 0,0 1 0,0-1 0,1 0 1,-1 0-1,0 1 0,0-1 0,0 0 0,0 1 0,1-1 1,-1 0-1,0 1 0,0-1 0,0 0 0,0 1 0,0-1 1,0 0-1,0 1 0,0-1 0,0 0 0,0 1 0,0-1 1,0 1-1,0-1 0,0 0 0,0 1 0,-1-1 0,1 0 1,0 0-1,0 1 0,0-1 0,0 0 0,-1 1 0,1-1 1,0 0-1,0 0 0,-1 1 0,1-1 0,0 0 1,-1 0-1,-19 19 35,13-13-32,-61 47 36,-5 4 11,47-34-33,2 2-1,0 1 1,2 1 0,1 1 0,-22 37 0,42-63-2,0-1 1,0 1 0,0 0 0,1 0 0,-1 0-1,0-1 1,0 1 0,1 0 0,-1 2 0,1-4-10,0 1 0,0-1 1,1 0-1,-1 0 0,0 0 1,0 0-1,0 0 0,0 1 1,1-1-1,-1 0 1,0 0-1,0 0 0,0 0 1,1 0-1,-1 0 0,0 0 1,0 0-1,0 0 0,1 0 1,-1 0-1,0 0 0,0 0 1,0 0-1,1 0 0,-1 0 1,0 0-1,0 0 0,0 0 1,1 0-1,-1 0 0,0 0 1,0 0-1,0-1 0,0 1 1,1 0-1,-1 0 0,0 0 1,0 0-1,0 0 0,0 0 1,0-1-1,1 1 1,-1 0-1,0 0 0,6-5 64,-1 1 1,1-1-1,6-7 0,79-84 17,-48 53-14,-2-3 0,48-66 0,-73 85-89,-1 0 0,-1-1 1,14-42-1,-26 63 15,16-42-14,-3-2 0,10-66-1,-24 114-37,0 0-1,-1-1 0,1 1 1,-1 0-1,0 0 0,0-1 1,-2-5-1,2 9 48,0 0 1,0 0-1,0 0 0,0 0 1,0 0-1,0 0 0,0 0 1,0 0-1,0 0 1,0 0-1,0 0 0,0 0 1,0 0-1,0 0 0,0 0 1,0 0-1,0 0 0,0 0 1,0 0-1,0 0 0,0 0 1,-1 0-1,1 0 0,0 0 1,0 0-1,0 1 0,0-1 1,0 0-1,0 0 0,0-1 1,0 1-1,0 0 0,0 0 1,0 0-1,0 0 0,0 0 1,0 0-1,0 0 0,0 0 1,0 0-1,0 0 0,-1 0 1,1 0-1,0 0 0,0 0 1,0 0-1,0 0 0,0 0 1,0 0-1,0 0 0,0 0 1,0 0-1,0 0 0,0 0 1,0 0-1,-2 2-30,1 1 0,-1-1 0,1 1 0,0-1 0,0 1 0,0 0 0,0 0 1,-1 5-1,0 2 13,-54 175-47,49-158 18,2-1 0,1 1 1,-1 30-1,5-40 105,1-1 0,0 1 0,1-1 0,1 0 0,0 0 0,8 22 1,-8-30-26,12 28 124,-14-33-129,1-1 0,-1 1 0,1-1 0,-1 0 0,1 0-1,0 0 1,0 0 0,0 0 0,0 0 0,0 0 0,5 2 0,-5-3-9,0-1 0,0 1 0,0-1 0,0 0 0,0 0 0,0 0 1,-1 0-1,1 0 0,0 0 0,0 0 0,0 0 0,0-1 0,0 1 0,0-1 0,0 1 0,-1-1 0,1 0 1,0 0-1,-1 0 0,1 0 0,2-1 0,3-4 25,1 1-1,-1-1 1,7-8-1,5-7 12,0-2 0,17-28-1,-26 37-52,-8 10-32,-1 0 0,1 0 1,0 0-1,-1 0 0,1-6 1,-1 5-212,-5 21 20,1-2 200,0 2 13,0-1 0,1 1 0,0-1 0,1 30 0,2-35 59,1 10 14,7 33 0,-8-47-49,1-1 0,-1 0 0,1 0 0,0 0 1,0 0-1,1-1 0,0 1 0,-1-1 0,2 1 0,-1-1 0,7 7 0,-9-10 4,1 0 0,0 0 0,-1 0 1,1 0-1,0 0 0,0-1 0,0 1 0,0-1 0,-1 1 0,1-1 0,0 1 0,0-1 0,0 0 0,0 0 0,0 0 1,0 0-1,0 0 0,0-1 0,0 1 0,0-1 0,0 1 0,0-1 0,0 0 0,0 1 0,-1-1 0,1 0 0,0 0 1,2-2-1,7-5 46,-1 1 1,0-2-1,12-12 0,-9 9-31,186-152 59,-178 147-105,-20 16 15,1 0 0,-1 0 0,0 0 0,0 0 0,0-1 0,0 1 0,-1 0 0,1 0 0,0-1 0,0 1 0,-1 0-1,1-2 1,-1 2-6,0 1-1,0 0 0,0 0 0,0-1 0,0 1 0,-1 0 0,1 0 0,0 0 0,0 0 0,0-1 0,-1 1 0,1 0 0,0 0 0,0 0 0,-1 0 0,1 0 0,0-1 0,0 1 0,-1 0 1,1 0-1,0 0 0,0 0 0,-1 0 0,1 0 0,0 0 0,0 0 0,-1 0 0,1 0 0,0 0 0,0 0 0,-1 0 0,1 0 0,0 1 0,0-1 0,-1 0 0,1 0 0,-11 3-82,3 1 90,0 1-1,0 0 1,1 1 0,0-1 0,0 1-1,0 1 1,1-1 0,-1 1 0,2 0-1,-1 1 1,1-1 0,0 1 0,1 0-1,-1 0 1,2 1 0,-1-1 0,1 1 0,0 0-1,1 0 1,-1 10 0,1-8 0,1 0 1,0 0 0,0 0-1,2 0 1,-1 1 0,1-1-1,1 0 1,3 11 0,-4-16 20,1-1 0,0 1 0,0-1 1,0 0-1,1 0 0,0 0 1,0 0-1,0-1 0,0 1 0,1-1 1,0 1-1,0-1 0,0-1 1,0 1-1,1 0 0,-1-1 0,10 5 1,-9-6-16,1 0 0,0 0 0,-1-1 1,1 0-1,0 0 0,0-1 0,-1 1 0,1-1 1,0 0-1,0-1 0,0 0 0,-1 0 0,11-3 1,-1 0 9,0-1 0,-1-1 1,26-14-1,-13 3 23,-1-2-1,-1 0 0,0-2 0,-2 0 0,40-48 0,-38 43-55,1 0 0,47-34 0,-66 56-11,0 0-1,0 0 1,0 0-1,0 1 1,10-3-1,1 0 1,-17 5 22,0 0-1,0 1 1,0-1 0,1 1-1,-1 0 1,0-1 0,1 1-1,-1 0 1,0 0 0,1 0-1,-1 0 1,1 0 0,0 0-1,-1 1 44,-1-1-38,0 0 1,0 0-1,1 0 1,-1 0 0,0 0-1,0 0 1,0 0-1,0 0 1,0 0-1,0 0 1,0 0-1,0 0 1,0 0 0,1 0-1,-1 0 1,0 0-1,0 0 1,0 0-1,0 0 1,0 0-1,0 0 1,0 0 0,0 0-1,0 0 1,0 0-1,0 1 1,0-1-1,0 0 1,0 0-1,0 0 1,1 0-1,-1 0 1,0 0 0,0 0-1,0 0 1,0 0-1,0 0 1,0 1-1,0-1 1,0 0-1,0 0 1,0 0 0,0 0-1,0 0 1,0 0-1,0 0 1,0 0-1,0 0 1,-1 0-1,1 1 1,0-1 0,0 0-1,0 0 1,-5 8-54,-16 17-118,5-7 178,7-5-3,1 0 0,0 0 0,1 0 0,0 1 0,1 0 0,1 1 0,-5 20 0,7-24-7,0 1 0,2 0 0,-1-1 0,2 1 0,-1 0 1,2 0-1,-1 0 0,2 0 0,-1 0 0,5 12 0,-5-20 11,0-1-1,0 1 1,1 0-1,-1-1 0,1 0 1,0 1-1,0-1 1,0 0-1,0 0 1,1 0-1,-1 0 1,1 0-1,0 0 1,0-1-1,0 0 1,0 1-1,0-1 1,0 0-1,1 0 0,-1-1 1,1 1-1,-1-1 1,1 0-1,4 1 1,2 0 3,-1-1 0,0 0 0,0-1 0,0 0 1,0-1-1,1 0 0,13-3 0,0-2 38,40-16-1,-34 8 11,-1-1 0,0-2-1,34-25 1,-36 22 1,-1-1-1,0-1 0,-1-1 1,-2-1-1,0-1 1,27-43-1,-31 35-167,-17 31 99,0 1 0,-1-1 0,1 0 0,-1 1 0,1-1-1,-1 0 1,0 1 0,0-1 0,0 0 0,1 0 0,-2 1 0,1-1 0,0 0 0,0 0-1,0 1 1,-1-1 0,0-2 0,0 3-2,0 0 0,1 0 0,-1 1 0,0-1 0,0 0 0,1 1 0,-1-1 1,0 1-1,0-1 0,0 1 0,0-1 0,0 1 0,0 0 0,0-1 0,0 1 0,0 0 0,0 0 0,0 0 0,0 0 0,0 0 0,0 0 0,0 0 0,0 0 0,-1 0 0,-26 7-121,23-6 111,-4 2 31,1 0-1,-1 0 0,1 1 0,-1 0 1,1 0-1,1 1 0,-1 0 0,1 1 1,-1-1-1,-10 13 0,14-14 15,0 1 1,0 0-1,1 0 0,0 0 0,0 0 1,0 1-1,1-1 0,-1 1 1,1 0-1,1-1 0,-1 1 0,1 0 1,0 0-1,0 0 0,1 0 1,0 0-1,0 10 0,2-5-22,-1 0 0,2 0 0,0-1 0,0 1-1,0-1 1,2 1 0,-1-1 0,1 0 0,9 13 0,-10-17 20,0-1 1,0 0-1,1 0 0,-1-1 1,1 1-1,0-1 0,0 0 1,1 0-1,-1-1 1,1 1-1,-1-1 0,1-1 1,0 1-1,1-1 0,-1 0 1,0 0-1,12 1 0,-10-2-37,0-1-1,0 0 0,0-1 0,0 0 0,0 0 1,15-5-1,-3 0-185,25-13 0,-21 7-892,-1 0 0,0-2-1,31-25 1,17-24-6464,-29 20 3483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1"/>
    </inkml:context>
    <inkml:brush xml:id="br0">
      <inkml:brushProperty name="width" value="0.05" units="cm"/>
      <inkml:brushProperty name="height" value="0.05" units="cm"/>
      <inkml:brushProperty name="color" value="#004F8B"/>
    </inkml:brush>
  </inkml:definitions>
  <inkml:trace contextRef="#ctx0" brushRef="#br0">3 1196 5408,'-2'-2'3154,"7"5"598,-4-2-3513,0-1 0,-1 0 0,1 1 0,0-1-1,0 0 1,0 1 0,0-1 0,-1 0 0,1 0-1,0 0 1,0 0 0,0 0 0,0 0 0,0 0-1,0 0 1,0 0 0,1 0 0,10-9 603,0 0 1,0 0-1,-1-1 1,16-18-1,35-51 664,-15 16-654,-8 12-202,-23 30-531,0-1 0,2 2 0,25-24 0,76-64 366,-82 67-448,-34 38-53,1-1 0,-1 0 0,1 0 0,-2 0 0,6-9 0,-5 8-4,0 0-1,0 0 1,0 0 0,5-3 0,-1 0-17,3-4-96,-4 9 52,-6 3 172,0 2-742,0 2 606,1 1 1,0-1-1,0 1 0,2 6 0,4 18 88,-5-2-7,-1 0 0,-2 0 1,0 0-1,-8 37 0,7-56 23,0 0-1,0 0 0,-1-1 0,0 1 1,0-1-1,-7 11 0,8-15-44,0 0 1,0-1-1,0 1 0,0-1 0,0 0 1,-1 0-1,1 0 0,-1 0 1,1 0-1,-1 0 0,0-1 0,0 1 1,0-1-1,0 0 0,0 0 0,0 0 1,0 0-1,0-1 0,-7 2 1,-22-3 109,-1-2 1,-59-11-1,66 10-151,-8-2-12,-53-11-311,80 15 268,10 2 26,18 6 23,10 3 43,0-1-1,1-2 0,60 5 1,-63-9 84,-1-1 1,1-2 0,-1-1 0,1-1 0,-1-1-1,0-1 1,0-2 0,35-13 0,-8-3 136,0-2 0,84-55 0,-123 68-190,0 0 0,-2-1 0,1-1 0,-2 0 0,22-29 0,-10 10-43,-2-1 1,-1-2 0,-2 0 0,26-63 0,-10 17 55,24-56-167,-47 102-87,17-68 1,-29 100 190,0 1 1,-1-1 0,1 1 0,-1-1 0,0 1-1,1-1 1,-2 1 0,1-1 0,0 0 0,-1 1-1,0-1 1,-1-4 0,2 7 3,0 1 1,0 0-1,0 0 1,0 0-1,0 0 1,0 0-1,0 0 1,0-1 0,-1 1-1,1 0 1,0 0-1,0 0 1,0 0-1,0 0 1,0 0-1,0 0 1,0 0-1,0 0 1,-1 0-1,1-1 1,0 1-1,0 0 1,0 0-1,0 0 1,0 0-1,0 0 1,-1 0-1,1 0 1,0 0-1,0 0 1,0 0-1,0 0 1,0 0-1,0 0 1,-1 0-1,1 0 1,0 0-1,0 0 1,0 0 0,0 0-1,0 0 1,0 0-1,-1 1 1,1-1-1,0 0 1,0 0-1,0 0 1,0 0-1,0 0 1,0 0-1,0 0 1,0 0-1,-1 0 1,1 1-1,0-1 1,0 0-1,0 0 1,0 0-1,0 0 1,0 0-1,0 0 1,0 1-1,0-1 1,-6 11-143,5-9 122,-22 48-89,-19 60-1,10-9 241,-5-2 0,-66 128 1,88-199-74,-124 255 411,119-224-32,19-47-260,2-12-161,-1 0-1,0 0 1,0 0-1,0 0 1,0 1-1,0-1 0,1 0 1,-1 0-1,0 0 1,0 0-1,0 0 1,1 0-1,-1 0 1,0 0-1,0 0 1,0 0-1,1 0 0,-1 0 1,0 0-1,0 0 1,1 0-1,-1 0 1,0 0-1,0 0 1,0 0-1,1 0 1,-1 0-1,0 0 0,0 0 1,0 0-1,1 0 1,23-16 468,26-21-246,114-76-327,-140 99 0,1 2-1,0 1 0,39-12 1,-63 22 90,1 0 0,-1 1 0,1-1 0,-1 1 0,1 0 1,-1-1-1,1 1 0,-1 0 0,1 0 0,-1 0 1,1 0-1,0 0 0,-1 1 0,1-1 0,-1 0 1,1 1-1,-1-1 0,1 1 0,-1-1 0,1 1 1,-1 0-1,0 0 0,1-1 0,-1 1 0,0 0 0,0 0 1,0 0-1,0 1 0,1-1 0,-2 0 0,1 0 1,1 2-1,1 4-2,0-1 0,-1 1 0,0 0 0,0 0 0,-1 0 0,1 8 0,-2-10 17,1 0 1,0 1-1,0-1 1,0 0-1,1 1 1,0-1-1,0 0 1,4 6 0,-6-10-5,1 0 0,0 0 1,0-1-1,0 1 1,0 0-1,0-1 0,0 1 1,0-1-1,0 1 1,0-1-1,0 0 1,0 0-1,0 1 0,0-1 1,0 0-1,1 0 1,-1 0-1,0 0 0,0 0 1,0 0-1,0 0 1,0 0-1,0-1 1,0 1-1,0 0 0,0-1 1,2 0-1,4-2 29,-1 0 0,0 0-1,7-5 1,-10 6-40,42-26-74,53-36-180,-113 77 252,1 0-1,-15 18 0,26-26 8,-1 0-1,1 0 0,0 0 1,0 0-1,0 0 0,1 1 1,-1-1-1,1 1 0,1 0 1,-1-1-1,0 10 0,-2 3 7,3-17-6,1 0 1,-1 1 0,1-1 0,0 0 0,-1 1 0,1-1 0,0 0-1,0 1 1,0-1 0,0 1 0,0-1 0,0 0 0,0 1 0,1-1 0,-1 0-1,0 1 1,1-1 0,-1 0 0,1 1 0,-1-1 0,1 0 0,0 0 0,0 0-1,-1 0 1,1 1 0,0-1 0,2 1 0,-2-1 3,0-1-1,0 1 1,0 0 0,1-1 0,-1 1-1,0-1 1,1 0 0,-1 1 0,0-1-1,1 0 1,-1 0 0,0 0 0,1 0-1,-1 0 1,0 0 0,1 0 0,-1 0-1,0-1 1,1 1 0,-1-1 0,0 1-1,1-1 1,-1 1 0,0-1 0,2 0-1,2-2 66,1-1-1,0 1 0,-1-1 0,7-6 0,-5 4-32,-1 0-1,1-1 1,-2 0 0,1 0-1,-1-1 1,0 1-1,0-1 1,4-12 0,-7 17-41,-1 1 0,0-1 1,-1 1-1,1-1 1,0 0-1,-1 1 1,0-1-1,1 0 1,-1 1-1,0-1 1,0 0-1,-1 0 1,1 1-1,-1-1 1,1 0-1,-1 1 1,0-1-1,0 1 1,0-1-1,0 1 1,0-1-1,0 1 1,-1 0-1,1-1 1,-1 1-1,0 0 1,0 0-1,0 0 1,0 1-1,0-1 1,0 0-1,-3-1 0,3 2-3,1 0 0,0 1-1,-1-1 1,1 0 0,0 0-1,0 0 1,0 0-1,0 0 1,0 0 0,0 0-1,0 0 1,0 0 0,0-1-1,0-1 1,1 3 4,0-1 0,0 1-1,0 0 1,0 0 0,0-1 0,0 1 0,0 0 0,0 0 0,0-1 0,0 1-1,0 0 1,0 0 0,0-1 0,1 1 0,-1 0 0,0 0 0,0 0 0,0-1-1,0 1 1,1 0 0,-1 0 0,0 0 0,0 0 0,1 0 0,-1-1-1,13-2-33,76-16 21,-61 16-45,0 1 1,0 2-1,0 0 0,39 7 0,-57-6 37,2 1 54,1-1 0,-1 2 0,18 5 0,-26-6-30,0-1 1,-1 1 0,1 0 0,0 0-1,-1 0 1,0 1 0,1-1 0,-1 1-1,0 0 1,0 0 0,-1 0 0,1 0-1,-1 1 1,4 5 0,0 2 6,-1 0 1,0 1-1,-1-1 0,0 1 1,-1 0-1,0 0 0,1 13 1,-4-25-9,1 6 22,0-1 0,0 1 0,0 0 0,1-1 0,2 7 1,-4-11-9,1 0 1,-1 0 0,1 0-1,-1 0 1,1-1 0,0 1-1,-1 0 1,1 0 0,0 0-1,0-1 1,-1 1 0,1 0-1,0-1 1,0 1 0,0 0-1,0-1 1,0 1 0,0-1 0,0 0-1,0 1 1,0-1 0,0 0-1,0 1 1,0-1 0,0 0-1,0 0 1,0 0 0,0 0-1,0 0 1,0 0 0,0-1-1,0 1 1,0 0 0,1 0-1,0-1 1,4-2 16,0 0-1,-1 0 1,1 0-1,-1 0 1,0-1 0,0 0-1,6-6 1,31-36 191,-16 17-156,18-15 1,69-79-58,-71 66 22,50-93-1,18-68 142,-62 121-65,-47 95-99,4-7 18,-1 1 0,-1-1 0,4-10 0,-6 4-50,-1 15 23,-1 0 0,1 0 0,0 0 0,0-1 0,0 1 0,0 0 0,0 0 0,0 0 0,0 0 0,0 0 0,0 0-1,0 0 1,0 0 0,0-1 0,0 1 0,0 0 0,-1 0 0,1 0 0,0 0 0,0 0 0,0 0 0,0 0 0,0 0 0,0 0-1,0 0 1,-1 0 0,1 0 0,0 0 0,0 0 0,0 0 0,0 0 0,0 0 0,0 0 0,-1 0 0,1 0 0,0 0 0,0 0-1,-9 7-90,-2 9 53,-1 0 1,2 1 0,0 0-1,1 1 1,-8 24-1,-28 100-3,29-87 51,-32 160-3,43-182-82,-3 55-1,12-58-2148,0-4-6193,7-22 3204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2"/>
    </inkml:context>
    <inkml:brush xml:id="br0">
      <inkml:brushProperty name="width" value="0.05" units="cm"/>
      <inkml:brushProperty name="height" value="0.05" units="cm"/>
      <inkml:brushProperty name="color" value="#004F8B"/>
    </inkml:brush>
  </inkml:definitions>
  <inkml:trace contextRef="#ctx0" brushRef="#br0">43 195 4736,'-30'-44'2800,"29"42"-2166,-1 0 0,1-1 1,-1 1-1,1 0 0,0-1 0,0 1 1,-1-3-1,2 4-354,-1 0 1,1 1-1,0-1 0,0 0 0,0 0 1,0 0-1,0 0 0,0 0 0,0 0 1,0 0-1,0 0 0,1 1 0,-1-1 1,0 0-1,0 0 0,1-1 0,1 0-38,0 0 0,0 0 0,0 1 0,0-1 0,0 0-1,0 1 1,0-1 0,1 1 0,-1 0 0,0 0 0,1 0 0,-1 0-1,1 0 1,4-1 0,57-14 369,84-11-1,-34 8-871,-58 10-537,21-5-3982,-48 8 2348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3"/>
    </inkml:context>
    <inkml:brush xml:id="br0">
      <inkml:brushProperty name="width" value="0.05" units="cm"/>
      <inkml:brushProperty name="height" value="0.05" units="cm"/>
      <inkml:brushProperty name="color" value="#004F8B"/>
    </inkml:brush>
  </inkml:definitions>
  <inkml:trace contextRef="#ctx0" brushRef="#br0">36 534 3808,'-23'5'1227,"22"-5"-1184,1 0 0,-1 0 0,0 0 0,1 1 1,-1-1-1,1 0 0,-1 1 0,0-1 1,1 0-1,-1 1 0,1-1 0,-1 1 1,1-1-1,0 1 0,-1-1 0,1 1 0,-1-1 1,1 1-1,0-1 0,-1 2 0,1-2 34,0 0 1,0 0-1,0 0 0,0 1 0,-1-1 0,1 0 0,0 0 0,0 0 0,0 0 0,0 1 0,0-1 0,0 0 0,0 0 1,0 0-1,0 1 0,0-1 0,0 0 0,0 0 0,0 0 0,0 1 0,0-1 0,0 0 0,0 0 0,0 0 0,0 1 1,0-1-1,0 0 0,1 0 0,-1 0 0,0 0 0,0 1 0,0-1 0,0 0 0,0 0 0,0 0 0,1 0 0,-1 0 1,0 1-1,0-1 0,0 0 0,0 0 0,1 0 0,-1 0 0,0 0 0,0 0 0,0 0 0,1 0 0,4 0 689,0 0-1,0-1 1,-1 0-1,1 0 0,7-2 1,3-3 434,24-13 1,-25 11-686,41-19 804,135-73 861,-169 88-1917,0-1 1,-1-2-1,0 1 1,24-26-1,-6 0 732,35-48 0,-73 88-993,0 0 0,0 0 0,0 0 0,0 0 1,0 0-1,0 0 0,0 0 0,0 0 0,0 0 1,0 1-1,0-1 0,0 0 0,0 0 0,0 0 1,0 0-1,0 0 0,0 0 0,0 0 0,0 0 1,0 1-1,0-1 0,0 0 0,0 0 0,0 0 0,0 0 1,1 0-1,-1 0 0,0 0 0,0 0 0,0 0 1,0 0-1,0 0 0,0 0 0,0 0 0,0 1 1,0-1-1,0 0 0,0 0 0,1 0 0,-1 0 1,0 0-1,0 0 0,0 0 0,0 0 0,0 0 1,0 0-1,0 0 0,0 0 0,1 0 0,-1 0 1,0 0-1,0 0 0,0 0 0,0 0 0,0 0 1,0 0-1,0 0 0,0-1 0,0 1 0,0 0 1,1 0-1,-1 0 0,0 0 0,0 0 0,0 0 0,0 0 1,0 10 36,-17 47-117,11-39 87,0 1 0,-5 37 1,11-51 4,-1 1 0,1-1 0,0 0 1,1 1-1,-1-1 0,1 0 0,0 1 0,0-1 0,1 0 0,-1 0 1,1 0-1,0 0 0,1 0 0,-1 0 0,4 5 0,-4-7 17,0 0-1,0 0 1,1-1 0,-1 1-1,0 0 1,1-1-1,0 1 1,-1-1-1,1 0 1,0 0-1,0 0 1,0 0 0,1-1-1,-1 1 1,0-1-1,1 0 1,-1 0-1,1 0 1,-1 0 0,1-1-1,-1 1 1,1-1-1,-1 0 1,1 0-1,5-1 1,28-4 195,66-16 0,-66 12-171,26-6 139,113-41 1,-142 41-160,-2-1 0,0-2 0,0-2 0,-2 0 0,-1-2 0,39-37 0,-60 51 32,-1 0 0,0 0-1,9-13 1,-12 12-18,-10 11-112,-15 15-152,-104 119 241,111-122-37,1 1-1,-18 26 0,27-36 10,1 0 0,0 0 0,1 0 0,-1 0 0,1 1 0,0-1 0,1 1 0,-1 0 0,1-1-1,0 1 1,0 0 0,1 0 0,0 8 0,0-13 15,0 0 0,1 1 0,-1-1 0,1 0 0,-1 1 0,1-1 0,-1 0 0,1 1 0,0-1 0,0 0 0,0 0 1,-1 0-1,1 0 0,0 0 0,0 0 0,0 0 0,1 0 0,-1 0 0,0-1 0,0 1 0,0 0 0,1-1 0,-1 1 0,0-1 0,1 1 0,-1-1 0,0 1 0,1-1 0,-1 0 0,0 0 0,3 0 0,2 1 86,0-1-1,0-1 1,0 1-1,0-1 1,10-2-1,-11 2-64,0-1-1,0 0 1,-1 0-1,1 0 1,-1 0-1,1-1 1,-1 0 0,0 1-1,0-2 1,5-4-1,-1-1 4,0-1 0,13-20 0,-9 9-38,0-1 1,-1-1-1,-1 0 1,8-28-1,18-97-169,-36 146 167,1-1-192,-2 4 58,-3 9-12,-5 20 17,2 15 9,1-18 181,2 1-1,1-1 1,1 1 0,2 32-1,1-46 28,1 9 103,-2-22-180,0 0 1,1 0-1,-1-1 1,0 1-1,1 0 1,-1-1-1,0 1 1,1 0-1,-1-1 1,1 1-1,-1 0 1,1-1-1,-1 1 1,1-1-1,-1 1 1,1-1-1,-1 1 1,1-1-1,0 0 1,-1 1-1,1-1 1,0 0-1,-1 1 1,2-1-1,1 0 19,-1 1 0,1-1 0,-1 0 0,1 0-1,-1 0 1,1-1 0,-1 1 0,1-1-1,-1 1 1,1-1 0,-1 0 0,5-2-1,29-19 188,-33 20-205,68-45-30,113-70-54,-160 108-21,-24 8 96,1 1 0,0 0-1,0-1 1,0 1-1,-1 0 1,1 0 0,0 0-1,0 0 1,0 0-1,0 0 1,-1 0 0,1 0-1,0 0 1,0 0-1,0 1 1,0-1 0,-1 0-1,1 0 1,0 1-1,0-1 1,-1 0 0,1 1-1,0-1 1,0 1-1,-1-1 1,2 2-1,-1 0-10,0 0-1,0 0 0,-1 0 1,1 0-1,0 0 0,-1 0 0,0 1 1,1-1-1,-1 0 0,0 0 1,0 0-1,0 1 0,-1-1 0,1 0 1,0 0-1,-1 0 0,1 0 1,-2 3-1,-2 5-11,-1 0-1,-9 15 1,-2 4 107,13-22-32,1-4-30,1 1 1,-1-1-1,1 1 1,0-1-1,-1 5 0,2-8-17,0 1-1,0-1 1,0 1-1,0-1 0,0 1 1,0-1-1,0 1 1,0-1-1,0 1 0,0-1 1,0 1-1,0-1 1,0 1-1,1-1 0,-1 1 1,0-1-1,0 1 1,1-1-1,-1 0 0,0 1 1,1-1-1,-1 1 1,0-1-1,1 0 0,-1 1 1,0-1-1,1 0 1,-1 0-1,1 1 0,-1-1 1,1 0-1,-1 0 1,1 1-1,-1-1 0,1 0 1,-1 0-1,1 0 1,-1 0-1,1 0 0,-1 0 1,1 0-1,-1 0 1,1 0-1,0 0 0,8-1 12,0 1-1,0-1 0,0-1 0,-1 0 0,1 0 1,0-1-1,9-4 0,6-4 10,24-16 0,-31 17-112,1 0 0,-1 2 0,31-12 0,-47 20 84,-1 0-1,1 0 0,-1-1 0,1 1 0,0 0 0,-1 0 0,1 0 0,0 0 0,-1 0 0,1 0 0,0 0 0,-1 0 0,1 0 0,0 0 0,-1 0 0,1 0 0,-1 0 0,1 1 0,0-1 0,-1 0 0,1 1 0,-1-1 0,1 0 0,-1 1 0,1-1 0,0 0 0,-1 1 1,0-1-1,1 1 0,-1-1 0,1 1 0,-1-1 0,0 1 0,1-1 0,-1 1 0,0 0 0,1-1 0,-1 1 0,0-1 0,0 1 0,0 0 0,0-1 0,1 1 0,-1 0 0,0-1 0,0 1 0,0 0 0,-1 0 0,1 5-15,0 0 0,-1 0 0,1 1-1,-3 5 1,2-6 48,-6 18 46,-3 12 92,9-34-162,1-1-1,0 1 1,-1 0 0,1-1 0,0 1 0,0 0 0,0-1 0,1 1 0,-1 0 0,0-1 0,0 1 0,1 0 0,-1-1 0,1 1 0,0 0 0,0 1-1,0-3 1,0 1-1,0 0 0,0 0 0,-1 0 1,1-1-1,0 1 0,0-1 0,0 1 0,0-1 1,0 1-1,0-1 0,0 1 0,0-1 1,0 0-1,1 1 0,-1-1 0,0 0 0,0 0 1,0 0-1,0 0 0,2 0 0,21-5 64,-20 4-53,94-29 33,185-84 0,-237 90-38,-1-2-1,-2-2 0,75-61 1,-35 8-101,-70 67-199,-23 25-81,-9 18 302,-2-2-1,-1 0 1,-1-1 0,-50 43-1,57-55 40,-23 19 42,-50 54 1,86-83 9,0-1 1,0 1-1,0 0 1,0 0-1,-3 8 1,6-11-13,0 0-1,-1-1 1,1 1 0,0 0 0,0 0 0,0 0 0,-1-1-1,1 1 1,0 0 0,0 0 0,0 0 0,0 0 0,0-1 0,0 1-1,1 0 1,-1 0 0,0 0 0,0 0 0,1-1 0,-1 1-1,0 0 1,1 0 0,-1-1 0,1 1 0,-1 0 0,1-1 0,-1 1-1,1 0 1,-1-1 0,1 1 0,0-1 0,-1 1 0,1-1 0,0 1-1,0-1 1,-1 1 0,1-1 0,0 0 0,0 0 0,0 1-1,4 0 18,0 0 0,-1 0-1,1 0 1,0-1-1,0 1 1,0-1-1,0 0 1,0-1-1,-1 1 1,1-1-1,0 0 1,0 0-1,-1-1 1,7-2 0,3-2 6,-2 0 1,1-1 0,19-13 0,-18 9-22,0-1-1,-1 1 1,0-2 0,-1 0-1,-1-1 1,0 0 0,0 0 0,-2-1-1,9-17 1,13-25-108,-31 57 89,0 0-1,0 0 1,0 0 0,0 0-1,0 0 1,0 0 0,0 0-1,0 0 1,0 0 0,0 0-1,0 0 1,0 0 0,0 1-1,0-1 1,0 0 0,0 0-1,0 0 1,0 0 0,0 0-1,0 0 1,0 0 0,0 0-1,0 0 1,1 0 0,-1 0-1,0 0 1,0 0 0,0 0-1,0-1 1,0 1 0,0 0-1,0 0 1,0 0 0,0 0-1,0 0 1,0 0 0,0 0-1,0 0 1,0 0 0,0 0-1,0 0 1,0 0 0,0 0-1,0 0 1,0 0 0,0 0-1,0 0 1,0 0 0,0 0-1,0 7-264,-4 12 20,-7 12 216,-2 0-1,-23 38 1,10-20 34,-111 226-73,16-61 183,89-165 128,-2-2 0,-47 50 0,80-95-210,-3 2 68,0 0 1,0 1-1,-10 5 1,13-9-87,1-1 0,-1 1 1,1-1-1,-1 0 0,1 1 1,-1-1-1,1 0 0,-1 1 1,1-1-1,-1 0 0,1 0 1,-1 0-1,1 1 0,-1-1 1,0 0-1,1 0 0,-1 0 1,1 0-1,-1 0 0,0 0 1,1 0-1,-1 0 0,1 0 1,-1-1-1,0 1 0,1 0 1,-1 0-1,1 0 0,-1-1 1,1 1-1,-1 0 0,1-1 1,-1 1-1,1 0 0,-1-1 1,1 1-1,-1-1 0,1 1 1,0-1-1,-1 1 0,1-1 1,0 1-1,-1-1 0,1 1 1,0-1-1,0 1 0,-1-1 1,1 1-1,0-1 0,0 0 1,0 0-1,-1-5-36,0 0 0,1-1 0,-1 1-1,1 0 1,1 0 0,1-9 0,3-29-57,2 0 1,2 1-1,2 0 1,2 0 0,23-52-1,-31 85 74,0 0-1,0 1 0,1 0 1,0-1-1,0 2 0,1-1 1,1 1-1,-1 0 0,1 1 1,9-8-1,-3 7-60,0-1-1,1 2 0,0 0 1,0 1-1,32-9 1,83-8 66,-32 7 106,267-75 284,-340 83-346,-1-2 1,0 0 0,-1-2-1,31-20 1,-41 22-6,0 0 0,0 0 0,-1-1 0,-1-1 0,0 0 0,0 0 0,-1-1 0,9-17 0,-8 12-17,-1-1 0,-1-1 0,0 0 0,-2 0 0,6-25 0,-12 44-17,1-24-51,-2 25 44,0-1 1,0 0-1,0 0 0,0 0 0,0 1 0,0-1 1,-1 0-1,1 0 0,0 1 0,-1-1 1,1 0-1,-1 0 0,1 1 0,-1-1 1,1 1-1,-1-1 0,1 0 0,-1 1 0,1-1 1,-1 1-1,0-1 0,1 1 0,-2-1 0,1 1 4,1-1-1,-1 1 0,1 0 1,-1 0-1,1 0 0,-1 0 1,0 0-1,1 0 0,-1 0 1,1 0-1,-1 0 0,1 0 1,-1 0-1,0 0 0,1 0 1,-1 0-1,1 0 0,-1 0 1,1 1-1,-1-1 0,1 0 1,-1 0-1,0 1 0,-7 5 9,-1 0-1,1 0 1,1 0-1,0 1 1,-1 0-1,-9 14 1,-34 54 329,45-65-273,1-1 1,0 1-1,1 0 1,0 0-1,0 1 1,1-1-1,0 1 1,1-1-1,-1 18 1,2-23-46,2 1 1,-1 0-1,1-1 0,-1 1 1,2 0-1,-1-1 0,1 0 1,-1 1-1,1-1 0,1 0 1,-1 0-1,1 0 0,0 0 1,0 0-1,0-1 0,1 1 1,0-1-1,0 0 0,8 7 1,-3-4-36,-1 0 0,1-1 0,1-1 0,-1 0 0,1 0 0,0 0 0,0-2 0,0 1 1,1-1-1,-1 0 0,1-1 0,0-1 0,0 0 0,16 0 0,13-5-1591,0-1-1,61-18 1,-87 20 904,11-3-1251,-1-2-1,-1 0 1,0-1 0,43-25-1,15-15-2563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4"/>
    </inkml:context>
    <inkml:brush xml:id="br0">
      <inkml:brushProperty name="width" value="0.05" units="cm"/>
      <inkml:brushProperty name="height" value="0.05" units="cm"/>
      <inkml:brushProperty name="color" value="#004F8B"/>
    </inkml:brush>
  </inkml:definitions>
  <inkml:trace contextRef="#ctx0" brushRef="#br0">23 1388 2496,'-7'10'784,"7"-10"-766,0 0 1,-1 0-1,1 0 0,0 1 1,-1-1-1,1 0 0,0 0 1,-1 0-1,1 0 0,0 0 1,-1 0-1,1 0 0,0 0 1,0 0-1,-1 0 1,1 0-1,0 0 0,-1-1 1,1 1-1,0 0 0,-1 0 1,1 0-1,0 0 0,0 0 1,-1-1-1,1 1 0,-1 0 1,1 0 3,0-1 1,0 1 0,0 0-1,0 0 1,0 0 0,0 0-1,0 0 1,0 0 0,0-1 0,-1 1-1,1 0 1,0 0 0,0 0-1,0 0 1,0 0 0,0 0-1,-1 0 1,1 0 0,0 0-1,0 0 1,0 0 0,0 0-1,0 0 1,-1 0 0,1 0-1,0 0 1,0 0 0,0 0-1,0 0 1,0 0 0,-1 0 0,1 0-1,0 0 1,0 0 0,0 0-1,0 0 1,-1 0 0,1 0-1,0 0 1,0 0 0,0 0-1,0 0 1,0 0 0,0 1-1,0-1 1,-1 0 0,1 0-1,0 0 1,0 0 0,0 0-1,0 0 1,0 1 0,0-1 0,0 1 208,0 1 1,0-1 0,0 0 0,1 0 0,-1 1 0,0-1 0,1 0 0,-1 0 0,1 1 0,0-1 0,-1 0 0,1 0-1,0 0 1,-1 0 0,1 0 0,0 0 0,0 0 0,0 0 0,0-1 0,0 1 0,0 0 0,0 0 0,0-1 0,1 1 0,-1-1-1,0 1 1,0-1 0,1 1 0,-1-1 0,0 0 0,3 1 0,-1-1-38,0 1 0,0-1 0,0 0 0,0 0 0,1 0 0,-1-1 0,0 1 0,0-1 1,0 1-1,0-1 0,0 0 0,0 0 0,5-3 0,1-2 164,0-1 1,0 0-1,0-1 0,-1 0 1,0 0-1,-1 0 0,11-16 1,1-4 109,17-37-1,31-75-3,-6 13-336,-33 74-89,46-99 200,-50 88 11,-2-1 1,22-112 0,-35 131-205,-4 24-22,0-1 0,-2 0 1,0 0-1,-2-1 0,-2-29 1,-4 32-224,5 21 190,0-1 1,0 1 0,0 0 0,-1-1-1,1 1 1,0 0 0,0-1 0,-1 1-1,1 0 1,0 0 0,0-1-1,-1 1 1,1 0 0,0 0 0,-1-1-1,1 1 1,0 0 0,-1 0 0,1 0-1,0 0 1,-1-1 0,1 1 0,0 0-1,-1 0 1,1 0 0,-1 0 0,1 0-1,0 0 1,-1 0 0,1 0-1,-1 0 1,1 0 0,0 0 0,-1 0-1,1 0 1,0 1 0,-1-1 0,1 0-1,-1 0 1,1 0 0,0 0 0,0 1-1,-1-1 1,1 0 0,0 0 0,-1 1-1,1-1 1,0 0 0,0 1-1,-1-1 1,1 0 0,0 1 0,0-1-1,-4 5 2,1 0 1,-1 1-1,2-1 0,-1 1 0,1-1 0,-1 1 0,2 0 0,-1 0 0,-1 7 0,1-3 2,-86 385 21,23 4 250,50-292-185,-34 200 302,-20 20 145,39-223-112,24-86-49,-1-1-1,0-1 1,-18 28 0,24-41-308,-1-1 1,1 0-1,-1 0 1,0 0-1,0 0 1,0-1-1,0 1 0,0 0 1,-2 1-1,3-3-43,0 1-1,0-1 0,0 0 0,0 0 1,0 1-1,0-1 0,0 0 0,1 0 1,-1 0-1,0 0 0,0 0 0,0 0 1,0 0-1,0 0 0,0-1 0,0 1 1,0 0-1,0 0 0,0-1 0,1 1 1,-1-1-1,0 1 0,0-1 1,0 1-1,1-1 0,-1 1 0,0-1 1,0 0-1,1 1 0,-1-1 0,0-1 1,-2-2-19,-1-1 1,2 1-1,-1-1 1,0 0 0,1 0-1,0 0 1,0-1-1,1 1 1,-1 0 0,1-1-1,0 1 1,0-9-1,0-4-54,1-1 0,4-31 0,0 23 21,1 1-1,1-1 1,1 1 0,21-48 0,-20 57-23,2-1 0,-1 1 1,2 1-1,0-1 0,1 2 1,1 0-1,24-23 0,-20 23 52,0 1-1,1 0 1,0 1-1,27-13 1,-18 15 40,0 1 1,1 2-1,53-9 1,9-3 40,-59 11 64,58-24 0,-73 25-108,0-1 1,0 0-1,-2-1 1,1 0-1,16-16 1,-15 10 8,-1-1 0,-1-1 0,0 0 0,-2 0 0,15-29 0,78-183 207,-95 192-170,-4 16-24,-11 32-257,1 1 1,-6 23-1,-6 155 122,16-152 118,1 0 1,2-1-1,9 45 1,-11-73 7,1 0 1,0-1-1,1 1 1,0 0-1,0-1 1,1 1-1,0-1 0,7 10 1,-9-14-28,0-1 0,0 0 0,0 0 0,1 0 1,-1 0-1,1 0 0,-1 0 0,1 0 0,-1-1 0,1 0 0,0 1 1,0-1-1,0 0 0,0 0 0,0-1 0,0 1 0,0-1 0,0 1 1,0-1-1,0 0 0,0 0 0,0 0 0,0 0 0,0-1 0,6-1 1,13-5 11,-1 0 1,1-2-1,-1-1 1,-1 0-1,0-1 1,0-2 0,-1 0-1,-1-1 1,0 0-1,22-25 1,-1-4-20,-1-1 1,-3-2-1,30-52 1,-65 98-11,20-31 83,-1-2 0,25-58 0,-31 60-84,-2-1-1,-2 0 1,-1-1 0,-1 0-1,-2-1 1,1-48 0,-9 52-165,3 29 153,0 0-1,0 1 0,0-1 0,0 0 0,0 0 0,-1 0 0,1 1 1,0-1-1,-1 0 0,1 1 0,0-1 0,-1 0 0,1 1 0,-1-1 1,1 0-1,-1 1 0,1-1 0,-1 1 0,0-1 0,1 1 0,-1-1 1,0 1-1,1-1 0,-1 1 0,0 0 0,1-1 0,-1 1 0,-1 0 1,0 1-21,1 0 1,-1 1 0,1-1 0,0 1-1,-1 0 1,1-1 0,0 1 0,0 0-1,0 0 1,0 0 0,-1 2 0,2-2 18,-6 11-18,2 1 1,0-1-1,-4 24 1,3-14 98,4-9-43,1-7-18,-1-6 12,0 0-1,0 0 0,0-1 0,0 1 1,0 0-1,0-1 0,0 1 0,0-1 1,-1 1-1,1-1 0,0 1 0,-2-1 1,-8 5 100,-25 11-335,17-4 282,6-5-75,1 1 0,-16 12 0,8-2-13,0 1 1,-19 23 0,32-34 18,1 1 1,0 0-1,1 0 1,0 0-1,0 0 1,1 1-1,0 0 1,-4 15-1,5-12 14,1 0 1,1 0-1,-1 0 0,2 0 0,0 0 1,1 0-1,0 0 0,1 0 0,0 0 0,1 0 1,8 22-1,-8-27 0,1-1-1,0 1 1,0 0 0,0-1 0,1 0-1,0 0 1,1 0 0,-1-1-1,1 0 1,1 0 0,-1 0 0,1-1-1,0 0 1,0 0 0,1 0-1,-1-1 1,1-1 0,13 6 0,-16-8 11,0 1 1,0-1-1,0-1 1,0 1-1,1 0 1,-1-1-1,0 0 1,0-1-1,0 1 1,0-1-1,10-2 1,-8 0 11,-1 1-1,1-1 1,-1 0 0,1-1 0,-1 0 0,0 0 0,9-8 0,2-6 58,0 0 1,-1-1-1,26-41 1,-19 28-60,31-43 91,52-74 259,-90 121-344,-2 1 0,0-2 0,14-42 0,-7 10-50,-2 0 1,-3-1-1,-3-1 0,-3-1 1,-2 1-1,-1-71 0,-11 46-146,2 79 119,1-1 0,-1 0 0,-1 1 0,0 0 0,0 0-1,-6-12 1,9 20 22,-1 0 0,0 0 0,1 0 1,-1 0-1,0 0 0,1 0 0,-1 0 0,0 0 0,0 0 0,0 0 0,0 1 0,0-1 0,0 0 0,0 0 0,0 1 0,0-1 1,0 1-1,-1-1 0,1 1 0,0 0 0,0-1 0,0 1 0,-1 0 0,1 0 0,0 0 0,0 0 0,-1 0 0,1 0 1,0 0-1,0 0 0,0 0 0,-1 1 0,0 0 0,-2 0-16,1 0-1,-1 1 1,1 0-1,0 0 1,0 0 0,0 0-1,0 1 1,0-1-1,-2 4 1,-1 0 16,1 1-1,0 0 1,1 1-1,-1-1 1,1 1-1,1 0 1,0 0 0,0 0-1,-2 10 1,0-2 5,-7 27-14,3 1 1,-5 45-1,11-69 15,-26 332-136,27-275 199,4 0 0,15 97 0,-12-144 11,1 0 0,1 0-1,2-1 1,1 0 0,1-1 0,2 0 0,0-1 0,33 48 0,-38-65 15,0-1 0,0 1-1,14 10 1,-18-16-23,0-1 1,1 1-1,0-1 1,-1-1-1,1 1 1,0-1-1,0 1 1,1-2-1,9 4 1,-8-4-14,0-1 0,0 1-1,0-1 1,0-1 0,-1 1 0,1-1 0,0 0 0,0-1 0,-1 0 0,1 0 0,0 0 0,-1-1 0,0 0 0,0 0 0,0 0 0,0-1 0,0 0 0,5-5 0,3-3-53,0-2 0,-1 0 1,-1 0-1,0-1 0,12-20 0,49-94 14,-25 40-28,-20 40-37,26-64 0,-54 112 58,0 1 1,0-1-1,1 0 1,-1 1 0,0-1-1,0 1 1,0-1-1,0 1 1,0-1 0,0 0-1,0 1 1,0-1-1,0 1 1,0-1 0,0 1-1,0-1 1,-1-1-1,1 2-1,0 0 0,0 0-1,-1 0 1,1 0 0,0 0-1,0 0 1,-1 0 0,1 0-1,0-1 1,0 1 0,-1 0-1,1 0 1,0 0 0,0 0 0,-1 0-1,1 0 1,0 0 0,0 0-1,-1 1 1,1-1 0,0 0-1,0 0 1,0 0 0,-1 0-1,1 0 1,0 0 0,0 0-1,0 0 1,-1 1 0,1-1-1,0 0 1,0 0 0,0 0-1,-1 0 1,1 1 0,0-1-1,0 0 1,0 0 0,0 1-1,0-1 1,0 0 0,0 0 0,-1 0-1,1 1 1,-9 12-87,0 0 0,1 1 1,1 0-1,0 0 0,-8 23 1,-18 78 70,31-105 53,1-6-22,-31 133-12,26-106-20,2 0-1,-1 42 1,4-63 50,2-1 0,-1 0 0,2 1 0,2 12 0,-4-20-18,1 0 0,-1 0 0,1 0 1,0 0-1,0 0 0,0 0 0,0-1 0,0 1 0,0 0 0,0 0 0,1-1 1,-1 1-1,1-1 0,-1 1 0,1-1 0,-1 0 0,1 1 0,0-1 0,0 0 0,-1 0 1,1 0-1,0-1 0,0 1 0,0 0 0,3 0 0,-3-1 13,0 0-1,-1 0 1,1 0-1,-1 0 1,1 0-1,0-1 1,-1 1-1,1 0 1,0-1-1,-1 0 1,1 1-1,-1-1 1,1 0-1,-1 0 1,0 1-1,1-1 0,-1 0 1,0-1-1,0 1 1,1 0-1,-1 0 1,0 0-1,0-1 1,1-1-1,3-5 83,-1 0 0,0 0 0,4-11 0,-5 11-115,16-46 167,-2 0-1,11-67 1,-17 70-128,8-30-11,18-98-107,-13-49 87,-20 158-2,-8-90 0,-9 67-196,12 92 198,-5-22-181,6 22 154,0 0 0,-1 0-1,1 0 1,-1 0 0,1 0-1,-1 0 1,1 1 0,-1-1-1,0 0 1,1 0 0,-1 1-1,0-1 1,0 0 0,0 1 0,1-1-1,-1 1 1,-1-1 0,1 1 20,1 0 0,0-1 1,-1 1-1,1 0 0,-1 0 1,1 0-1,0 0 0,-1 1 1,1-1-1,-1 0 0,1 0 1,0 0-1,-1 0 0,1 0 1,-1 0-1,1 0 0,0 1 1,-1-1-1,1 0 0,0 0 1,-1 1-1,1-1 0,0 0 1,0 0-1,-1 1 0,1-1 1,0 0-1,0 1 0,-1-1 1,1 0-1,0 1 0,0-1 1,0 1-1,-1-1 0,-5 13-70,1-1 0,-1 0 1,2 1-1,0 0 0,-3 16 0,-9 54 89,3 0 1,4 1 0,4 0-1,7 105 1,0-139 84,15 84 0,-13-117-20,0-1 0,1 0 0,0 0 0,1 0 0,1 0 0,1-1 1,0 0-1,1-1 0,10 14 0,-14-22-6,1 0 0,-1 0 0,1-1 0,0 0 0,0 0 0,11 6 0,-13-9-33,0 0 0,0-1 0,0 1 0,0-1 0,0 1 0,0-1 0,1 0 1,-1-1-1,0 1 0,1-1 0,-1 0 0,9 0 0,-6-2 25,0 0 1,0 0-1,-1 0 1,1-1 0,0 0-1,-1 0 1,0 0-1,0-1 1,7-6-1,1-1-1,-1 0-1,19-21 1,-8 2-11,-1-1-1,24-43 1,-23 36-38,92-161-110,-103 177-40,-13 21 124,1 0 0,0 0 0,0 0 1,-1 1-1,1-1 0,0 0 0,0 0 1,0 0-1,0 1 0,0-1 0,0 1 1,0-1-1,0 0 0,0 1 0,0 0 1,1-1-1,0 1 0,-2 0 9,1 0 1,-1 0-1,1 0 0,-1 1 0,1-1 0,-1 0 1,1 0-1,-1 1 0,1-1 0,-1 0 1,0 1-1,1-1 0,-1 0 0,0 1 0,1-1 1,-1 1-1,0-1 0,1 0 0,-1 1 1,0-1-1,0 1 0,0-1 0,1 1 0,-1-1 1,0 1-1,0-1 0,0 1 0,0-1 0,0 1 1,0 0-1,1 20 54,-1-17-32,-3 64-6,-3 0 0,-3 0 0,-31 121 0,37-177 42,-1 0-1,0-1 1,-1 1 0,-11 20-1,13-28 7,1 0-1,-1 0 0,0-1 0,0 0 0,0 1 0,0-1 0,0 0 0,-1 0 0,1-1 0,-1 1 0,0-1 0,0 0 0,0 0 0,0 0 0,0 0 0,-6 1 0,8-3-48,0 0 1,1 1 0,-1-1-1,0 0 1,1 0-1,-1 0 1,0-1-1,1 1 1,-1 0 0,0 0-1,1-1 1,-1 1-1,1-1 1,-1 0-1,0 1 1,1-1 0,-1 0-1,1 0 1,0 0-1,-1 0 1,1 0-1,0 0 1,0 0 0,0-1-1,-1 1 1,1 0-1,0-1 1,1 1-1,-1-1 1,0 1 0,0-1-1,1 1 1,-1-1-1,1 1 1,-1-1-1,0-3 1,1 2-24,-1 0 1,0-1-1,1 1 1,0 0-1,0-1 0,0 1 1,0 0-1,1 0 1,-1-1-1,1 1 0,0 0 1,0 0-1,0 0 0,0-1 1,0 1-1,1 0 1,-1 1-1,1-1 0,3-4 1,3 0 12,0 0 0,1 1 1,-1 0-1,2 0 0,13-6 0,4-3-7,7-4-4187,60-24 0,-94 42 4064,0 1 0,1 0 0,-1 0 0,0 0 0,1 0 0,-1-1 0,1 1 0,-1 0 0,0 0 0,1 0 0,-1 0 0,0 0 0,1 0 0,-1 0 0,1 0 0,-1 0 0,0 0 0,1 0 0,-1 0 0,0 0 0,1 1 0,-1-1 0,1 0-1,-1 0 1,0 0 0,1 0 0,-1 1 0,0-1 0,1 0 0,-1 0 0,0 1 0,0-1 0,1 0 0,-1 1 0,0-1 0,0 0 0,1 1 0,-1-1 0,0 0 0,0 1 0,0-1 0,0 0 0,0 1 0,0-1 0,1 0 0,-1 1 0,0-1 0,0 1 0,0 0 0,4 10-2517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5"/>
    </inkml:context>
    <inkml:brush xml:id="br0">
      <inkml:brushProperty name="width" value="0.05" units="cm"/>
      <inkml:brushProperty name="height" value="0.05" units="cm"/>
      <inkml:brushProperty name="color" value="#004F8B"/>
    </inkml:brush>
  </inkml:definitions>
  <inkml:trace contextRef="#ctx0" brushRef="#br0">48 1 9376,'-42'8'4256,"36"1"-3680,12-5-1024,2 8 128,6 0-448,11 2 448,22-2-4064,5 4 2432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5.376"/>
    </inkml:context>
    <inkml:brush xml:id="br0">
      <inkml:brushProperty name="width" value="0.05" units="cm"/>
      <inkml:brushProperty name="height" value="0.05" units="cm"/>
      <inkml:brushProperty name="color" value="#004F8B"/>
    </inkml:brush>
  </inkml:definitions>
  <inkml:trace contextRef="#ctx0" brushRef="#br0">44 59 3488,'-4'-3'272,"-22"-22"1074,25 24-1055,-1-1 0,1 1 0,0-1-1,0 0 1,0 1 0,0-1 0,0 0 0,0 1 0,0-1 0,0 0 0,1 0 0,-1 0-1,0-3 1,2 5-256,-1-1-1,0 1 0,0 0 0,0 0 1,0 0-1,0-1 0,0 1 0,1 0 1,-1 0-1,0 0 0,0 0 0,0 0 1,0-1-1,1 1 0,-1 0 0,0 0 1,0 0-1,1 0 0,-1 0 0,0 0 0,0 0 1,0 0-1,1 0 0,-1-1 0,0 1 1,0 0-1,1 0 0,-1 0 0,0 0 1,0 1-1,1-1 0,-1 0 0,0 0 1,13 2 475,275 43 3117,-81-28-2833,318-13 1,-448-10-2651,-7 2 475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6"/>
    </inkml:context>
    <inkml:brush xml:id="br0">
      <inkml:brushProperty name="width" value="0.05" units="cm"/>
      <inkml:brushProperty name="height" value="0.05" units="cm"/>
      <inkml:brushProperty name="color" value="#004F8B"/>
    </inkml:brush>
  </inkml:definitions>
  <inkml:trace contextRef="#ctx0" brushRef="#br0">1 1369 3648,'0'0'72,"0"1"-1,0-1 1,0 0-1,0 1 1,0-1 0,0 0-1,0 1 1,0-1 0,0 0-1,1 0 1,-1 1-1,0-1 1,0 0 0,0 0-1,1 1 1,-1-1 0,0 0-1,0 0 1,0 0-1,1 1 1,-1-1 0,0 0-1,0 0 1,1 0 0,-1 0-1,0 0 1,1 1-1,-1-1 1,0 0 0,1 0-1,14 0 3550,17-7 666,-4-5-3487,-1-1 0,0-1 0,-1-1-1,-1-2 1,30-25 0,-6 1-257,-2-2-1,78-94 0,37-73 391,-133 167-685,-3-1 0,-1-1 0,22-57 0,-35 64 8,10-49 0,-16 63-160,-3 12-45,-2 11-53,-1-1 0,1 1 1,-1 0-1,1 0 0,-1-1 0,0 1 1,0 0-1,1-1 0,-1 1 1,0 0-1,0-1 0,0 1 0,-1-1 1,1 1-1,0 0 0,-1-3 1,-2 9-111,-84 288-424,74-236 539,3 1 0,2 1 1,0 69-1,8-113 52,0-1 1,0 0-1,2 0 0,0 1 1,0-1-1,1 0 0,8 22 1,-10-34-18,0 0 1,0 0 0,0 0 0,0-1 0,0 1 0,0 0-1,0 0 1,1-1 0,-1 1 0,1 0 0,-1-1-1,3 2 1,-3-2-12,-1-1 0,1 0 0,-1 0 0,1 1 0,0-1-1,-1 0 1,1 0 0,0 0 0,0 0 0,-1 0 0,1 0-1,0 0 1,-1 0 0,1 0 0,0 0 0,-1 0 0,1 0 0,0-1-1,1 0 10,0 1-1,-1-1 0,1 0 0,-1 0 1,1 0-1,-1 0 0,0-1 1,1 1-1,-1 0 0,1-2 0,71-102 738,-39 53-666,71-91 209,-57 81-258,-2-2 1,37-72-1,40-146-181,-120 275 123,90-251 470,-91 252-441,6-16 128,-8 21-167,0 1 0,1-1 1,-1 1-1,0-1 0,0 1 0,0-1 0,0 1 1,0-1-1,0 1 0,0-1 0,0 1 0,0-1 1,0 1-1,0-1 0,0 1 0,0-1 0,0 1 1,0-1-1,0 1 0,-1-1 0,1 1 0,0-1 1,0 1-1,-1-1 0,1 1 0,0-1 0,-1 1 1,1 0-1,0-1 0,-1 1 0,1-1 2,-1 1 1,1 0-1,0 0 0,-1 0 0,1 0 0,0 0 1,-1 1-1,1-1 0,0 0 0,0 0 0,-1 0 1,1 0-1,0 0 0,0 0 0,-1 0 0,1 1 0,0-1 1,0 0-1,-1 0 0,1 0 0,0 0 0,0 1 1,-1-1-1,1 0 0,0 0 0,0 1 0,0-1 1,-4 5-23,1-1 1,-1 1 0,1 0-1,1 0 1,-1 0 0,1 0-1,-3 7 1,-39 107 79,-109 268 188,48-106-84,14 10 481,72-237-32,17-45-322,5-12-12,11-23 13,15-29-263,39-58 1,-51 88-53,2 1 1,0 0 0,2 2-1,36-32 1,-52 50 7,0 1-1,0-1 0,0 1 1,8-4-1,-11 7 17,-1-1-1,1 0 1,-1 1-1,1-1 1,0 1 0,-1 0-1,1-1 1,0 1 0,-1 0-1,1 0 1,0 0-1,0 0 1,-1 0 0,1 0-1,0 1 1,-1-1-1,1 1 1,0-1 0,-1 1-1,3 0 1,0 2 1,0 1 0,0-1 0,0 1 0,-1-1-1,1 1 1,-1 0 0,0 1 0,0-1 0,0 1 0,0-1 0,2 7 0,2 8-32,9 31 1,-10-27 44,-2-12 18,0 0 0,0 0 0,1-1 0,0 1 0,1-1 0,11 14 0,-15-21-8,1 1-1,0-1 1,0 0 0,0-1-1,1 1 1,-1-1-1,1 1 1,-1-1-1,5 2 1,-5-3-7,-1 0 0,1-1 0,0 1 1,-1 0-1,1-1 0,-1 0 0,1 0 0,0 0 0,-1 0 1,1 0-1,0 0 0,-1-1 0,1 1 0,0-1 0,3-1 1,12-6 5,-1-2 0,-1 1 0,1-2 1,-2 0-1,20-19 0,3 0 34,14-9-27,1 1 56,63-62 1,-114 95-133,-2 5 52,0-1 1,-1 1 0,1 0-1,0 0 1,-1 0 0,1 0-1,0 0 1,0-1-1,-1 1 1,1 0 0,0 0-1,-1 0 1,1 0 0,0 0-1,-1 0 1,1 0-1,0 0 1,-1 0 0,1 0-1,0 1 1,-1-1 0,1 0-1,-1 0 1,-3 1-11,0 0 1,0 1-1,1-1 0,-1 1 1,0 0-1,1 0 1,0 0-1,-1 0 0,1 1 1,-3 2-1,-12 12-46,0 0 1,2 2-1,-27 38 0,19-21 86,-28 57 0,43-72 18,-3 1-68,1 1-1,2 0 1,-12 41 0,21-62 32,-1 0 0,1 1 0,0-1 0,0 0 1,0 1-1,0-1 0,0 0 0,0 1 0,1-1 0,-1 0 0,1 1 1,-1-1-1,3 4 0,-3-6-6,1 1 0,-1 0 1,1 0-1,-1-1 0,1 1 0,0 0 1,0 0-1,-1-1 0,1 1 0,0-1 0,0 1 1,0-1-1,-1 1 0,1-1 0,0 1 1,0-1-1,0 0 0,0 0 0,0 1 0,0-1 1,0 0-1,0 0 0,0 0 0,0 0 1,0 0-1,0 0 0,0 0 0,0 0 1,-1-1-1,1 1 0,0 0 0,2-1 0,3-1 30,-1-1-1,1 0 1,-1 0-1,1 0 1,-1-1-1,0 1 1,6-7-1,-4 4 12,9-8 23,-1 0 0,-1-1 0,-1 0 0,0-1-1,15-25 1,-19 27-30,94-160 16,-99 167-133,-3 4 55,0 0 0,0 0 0,1 0-1,-1 1 1,1-1 0,0 0 0,-1 1 0,1 0 0,0-1 0,1 1 0,-1 0-1,0 0 1,3-2 0,-4 4 24,-1 0-1,0 0 1,1 0-1,-1 0 1,0 0 0,1 0-1,-1 0 1,0 0-1,1 0 1,-1 0-1,0 0 1,1 0 0,-1 1-1,0-1 1,0 0-1,1 0 1,-1 0-1,0 0 1,1 1-1,-1-1 1,0 0 0,0 0-1,0 0 1,1 1-1,-1-1 1,0 0-1,0 1 1,0-1 0,1 0-1,-1 0 1,0 1-1,0-1 1,0 0-1,0 1 1,4 12-119,-4-12 114,6 21-32,0 0-1,1 0 1,2 0 0,20 38-1,-24-51 66,0 0 0,1 0 0,0-1 0,1 0 1,0 0-1,0-1 0,1 0 0,0 0 0,0 0 0,0-1 0,1-1 0,0 1 0,11 4 0,-17-9-2,-1 0 0,1 0 0,0 0 0,0-1 0,0 1 0,0-1 0,0 0 0,0 0 0,0 0 0,0 0 0,0 0 0,0-1 0,0 1 0,0-1 0,0 0 0,0 0 0,0 0 0,0 0 0,-1 0 0,1 0 0,0-1 0,-1 0 0,1 1 0,-1-1 0,0 0 0,3-3 0,2-3 52,0 0 0,-1-1-1,0 1 1,0-1 0,8-18 0,46-116 277,-16 35-234,-7 22-138,30-107-1,49-203-6,-115 391 29,2-4-20,-1-1 0,0 1 0,0-1 0,0-13 0,-2 23 10,0-1 0,1 1 1,-1-1-1,0 1 0,0-1 1,0 1-1,0-1 0,0 1 1,0-1-1,0 1 0,0-1 1,-1 1-1,1-1 0,0 1 1,0-1-1,0 1 0,0-1 1,-1 1-1,1-1 0,0 1 1,-1-1-1,1 1 0,0 0 1,-1-1-1,1 1 0,0 0 1,-1-1-1,1 1 0,-1-1 1,0 2-4,0-1 1,0 1 0,1 0 0,-1-1 0,0 1 0,1 0-1,-1 0 1,0 0 0,1-1 0,-1 1 0,1 0 0,-1 0-1,1 0 1,-1 0 0,1 0 0,0 0 0,0 0 0,-1 2-1,-9 31-108,2 1 0,-6 61 0,6 77 228,10-127-35,1-1 0,2 0 0,16 62 0,52 126-374,-36-151-2462,-22-51-1067,-12-27 3027,-3-3 644,0-1 1,0 0-1,1 0 0,-1 1 0,0-1 1,0 0-1,1 1 0,-1-1 0,0 1 0,0-1 1,0 0-1,1 1 0,-1-1 0,0 1 0,0-1 1,0 0-1,0 1 0,0-1 0,0 1 0,0-1 1,0 0-1,0 1 0,0-1 0,0 1 0,0-1 1,0 0-1,-1 1 0,1-1 0,0 1 1,0-1-1,0 0 0,-1 1 0,-3-4-2820,-12-14-1434,-1-4 1514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7"/>
    </inkml:context>
    <inkml:brush xml:id="br0">
      <inkml:brushProperty name="width" value="0.05" units="cm"/>
      <inkml:brushProperty name="height" value="0.05" units="cm"/>
      <inkml:brushProperty name="color" value="#004F8B"/>
    </inkml:brush>
  </inkml:definitions>
  <inkml:trace contextRef="#ctx0" brushRef="#br0">22 75 10048,'-19'-6'3232,"18"6"-3148,1-1 1,0 1 0,0 0 0,0 0 0,0 0 0,-1 0 0,1-1-1,0 1 1,0 0 0,0 0 0,0-1 0,0 1 0,0 0 0,0 0-1,0-1 1,0 1 0,0 0 0,0 0 0,0 0 0,0-1 0,0 1-1,0 0 1,0 0 0,0-1 0,0 1 0,0 0 0,0 0 0,0-1-1,0 1 1,0 0 0,0 0 0,1 0 0,-1-1 0,0 1 0,0 0-1,0 0 1,0 0 0,1-1 0,-1 1 0,0 0 0,0 0 0,0 0-1,1 0 1,-1-1 0,24-7 2367,-8 2-1863,1 1 0,32-7 0,244-11-1619,-256 21 318,20 0-2587,-21 6-2780,-32-1 3626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8"/>
    </inkml:context>
    <inkml:brush xml:id="br0">
      <inkml:brushProperty name="width" value="0.05" units="cm"/>
      <inkml:brushProperty name="height" value="0.05" units="cm"/>
      <inkml:brushProperty name="color" value="#004F8B"/>
    </inkml:brush>
  </inkml:definitions>
  <inkml:trace contextRef="#ctx0" brushRef="#br0">0 88 10560,'25'0'4768,"117"-9"-4128,-71 6 767,-4 3-895,60-9-64,1 0-288,27-6-64,-8 6-32,5-3-2591,-20 6 1375,6-6-6560,-25 9 4288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59"/>
    </inkml:context>
    <inkml:brush xml:id="br0">
      <inkml:brushProperty name="width" value="0.05" units="cm"/>
      <inkml:brushProperty name="height" value="0.05" units="cm"/>
      <inkml:brushProperty name="color" value="#004F8B"/>
    </inkml:brush>
  </inkml:definitions>
  <inkml:trace contextRef="#ctx0" brushRef="#br0">376 640 3648,'14'-43'7216,"-14"42"-7018,0 0 0,0-1 0,-1 1 0,1 0 0,-1 0 0,1 0 0,-1-1 0,1 1 0,-1 0 0,0 0 0,0 0 0,1 0 0,-1 0 0,0 0 0,0 0 0,0 1 0,0-1 1,0 0-1,0 0 0,0 1 0,-2-2 0,-22-8 1583,16 8-1653,1 0-1,-1 1 0,1 0 1,-1 0-1,0 1 0,0 0 1,1 1-1,-1 0 0,0 0 1,1 1-1,-1 0 0,1 1 1,0-1-1,0 2 0,0-1 1,0 1-1,0 0 0,1 1 1,-14 10-1,8-4-67,-1 1 0,1 0 0,1 1 1,1 1-1,0 0 0,0 0 0,1 1 0,-13 30 0,13-24-9,1 1 0,1 0 0,-8 38 0,13-48 6,2-1 1,-1 0-1,2 0 1,-1 1-1,2-1 1,-1 0-1,2 0 1,-1 1-1,7 19 1,-7-26-2,1-1 0,0 0 0,0 0 0,0 0 0,1-1 0,-1 1 0,1 0 0,3 3 0,-5-6-20,1 1 0,-1-1-1,1 0 1,-1 1 0,1-1 0,0 0 0,0 0 0,0 0 0,-1 0-1,1-1 1,0 1 0,0 0 0,0-1 0,0 1 0,0-1 0,0 0-1,1 0 1,-1 0 0,3 0 0,4-2 75,-1-1 1,1 1-1,-1-2 1,0 1-1,0-1 0,0-1 1,0 1-1,12-11 1,35-32 296,58-66 1,-90 88-298,9-7-28,2-2 49,-1-2 0,52-73 1,-66 77-92,-2 0 1,-1-1 0,-1-1 0,-2 0-1,11-44 1,-14 36-75,-2-1 0,-2 0 0,-2-1 0,-3-78 0,-1 115-24,0 0 1,-1 0-1,0 0 0,0 0 1,-1 0-1,0 0 0,-5-12 1,7 18 42,-1-1 0,0 1 1,1 0-1,-1-1 1,0 1-1,0 0 0,0 0 1,0 0-1,0-1 1,0 1-1,0 0 0,0 0 1,-1 1-1,1-1 1,0 0-1,-1 0 0,1 1 1,0-1-1,-1 0 1,1 1-1,-1 0 0,1-1 1,-1 1-1,1 0 1,-1 0-1,1-1 0,-1 1 1,1 1-1,-1-1 1,1 0-1,-1 0 0,1 0 1,-1 1-1,1-1 0,-3 1 1,0 1 3,-1 1 1,0-1-1,0 1 1,1 0-1,-1 0 0,1 0 1,0 0-1,-6 7 1,-3 6-11,0 1 1,1 0-1,1 1 1,1 0-1,1 0 1,-8 21-1,5-11-19,4-11-35,-42 100-162,43-95 273,0 1 1,1 0-1,-4 34 1,7-32 35,1 1 1,2 0 0,0 0-1,2 0 1,1-1 0,0 1-1,2-1 1,1 1 0,2-1 0,12 31-1,-15-47-32,0 1-1,1-1 1,0 0-1,0 0 1,1 0-1,0-1 1,1 0-1,0-1 1,9 8 0,-12-11-4,0-1 0,0 1 0,1-1 0,-1 0 0,1-1 0,-1 1 0,1-1 0,0 0 0,0 0 0,0-1 0,0 0 0,0 0 0,0-1 0,0 1 0,1-1 0,-1 0 0,10-2 0,-9 0 4,0-1 0,1 1-1,-1-1 1,0-1 0,0 1 0,0-1-1,-1-1 1,0 1 0,1-1 0,-1 0-1,6-7 1,8-10 143,28-38 0,-30 35-81,1 0-101,-1 0 0,16-35 0,-32 55-224,-3 8 50,-4 13 70,-1 33 40,3-25 20,0 1 0,2 0 0,2 40 0,1-50 69,0 0 0,1-1-1,0 1 1,2 0 0,-1-1-1,2 0 1,0 0 0,10 16-1,-15-27 8,2 0-1,-1 0 1,0-1-1,0 1 0,1-1 1,-1 1-1,1-1 1,0 0-1,0 0 1,0 0-1,0-1 0,0 1 1,0-1-1,0 0 1,1 1-1,-1-2 1,0 1-1,1 0 0,-1 0 1,0-1-1,1 0 1,-1 0-1,1 0 1,-1 0-1,5-1 1,3-1 22,1-1 0,-1 0 0,0 0 0,0-1 0,0 0 0,-1-1 0,13-8 0,69-51-14,-53 34 220,53-56 1,-72 65-221,-1-2 0,-1 1 1,-1-2-1,14-26 0,-30 48-53,0 0 0,0 0-1,0 0 1,0 0 0,-1 0 0,1 0-1,-1 0 1,1-1 0,-1 1 0,1 0-1,-1 0 1,0-1 0,0 1 0,0 0-1,-1 0 1,1 0 0,0-1 0,-1 1-1,0 0 1,1 0 0,-1 0-1,0 0 1,0 0 0,0 0 0,0 0-1,-3-3 1,3 4-3,0 0 0,0 1 0,0-1 0,0 1 0,0-1-1,0 1 1,0-1 0,0 1 0,0-1 0,0 1 0,-1 0 0,1 0 0,0 0-1,0-1 1,0 1 0,-1 0 0,1 0 0,-2 1 0,-22 6-217,20-5 197,-1 0 28,1 0 1,0 1-1,0-1 0,0 1 1,0 0-1,1 0 1,-1 1-1,1-1 0,0 1 1,0 0-1,0 0 1,0 0-1,1 1 0,-1-1 1,1 1-1,0 0 1,1 0-1,-1 0 0,-3 11 1,4-6 17,0 1 0,0-1 1,1 1-1,0 0 0,1-1 1,0 1-1,1 0 0,0-1 1,1 1-1,0-1 0,0 1 0,1-1 1,1 0-1,0 0 0,0 0 1,1 0-1,9 13 0,-7-12-4,0-1 0,0 0 0,1-1 0,1 0-1,-1 0 1,1-1 0,1 0 0,0-1 0,0 0 0,0 0-1,1-1 1,0 0 0,0-1 0,0-1 0,15 5 0,-22-8-202,1 0 1,-1-1-1,1 1 1,-1-1 0,1 0-1,0 0 1,-1-1-1,1 1 1,-1-1 0,1 0-1,-1 0 1,0 0-1,9-4 1,-9 2-318,0 1-1,0 0 1,-1-1 0,1 0-1,0 0 1,-1 0-1,0 0 1,1 0 0,-2-1-1,1 1 1,0-1-1,-1 0 1,1 0 0,2-6-1,5-23-3888,-1 1 1446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0"/>
    </inkml:context>
    <inkml:brush xml:id="br0">
      <inkml:brushProperty name="width" value="0.05" units="cm"/>
      <inkml:brushProperty name="height" value="0.05" units="cm"/>
      <inkml:brushProperty name="color" value="#004F8B"/>
    </inkml:brush>
  </inkml:definitions>
  <inkml:trace contextRef="#ctx0" brushRef="#br0">44 12 8064,'-39'-12'3648,"34"16"-3168,16-4-1184,3 0-32,10 5 416,18-5-2496,10 0 1536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1"/>
    </inkml:context>
    <inkml:brush xml:id="br0">
      <inkml:brushProperty name="width" value="0.05" units="cm"/>
      <inkml:brushProperty name="height" value="0.05" units="cm"/>
      <inkml:brushProperty name="color" value="#004F8B"/>
    </inkml:brush>
  </inkml:definitions>
  <inkml:trace contextRef="#ctx0" brushRef="#br0">13 210 3808,'-1'0'80,"1"0"0,-1 0 0,1 1 1,-1-1-1,1 0 0,-1 0 0,0 0 0,1 0 1,-1 1-1,1-1 0,-1 0 0,1 1 0,-1-1 1,1 0-1,-1 1 0,1-1 0,0 0 0,-1 1 1,1-1-1,-1 1 0,1-1 0,0 1 0,-1-1 1,1 1-1,0-1 0,0 1 0,0-1 0,-1 2 1,1 0 474,1 0 0,-1 0 0,0 0 1,1 1-1,0-1 0,-1 0 0,3 3 1,-2-3-328,0 0 1,1 0-1,-1 0 1,1 0-1,0 0 0,0 0 1,-1 0-1,1 0 1,0-1-1,0 1 1,1-1-1,-1 0 1,0 1-1,0-1 1,1 0-1,-1 0 1,1-1-1,2 2 0,1-1 50,0 1 1,0-1-1,0-1 0,0 1 0,0-1 0,1 0 0,5-1 0,8-3 298,1-2 0,-1 0 0,-1-1 0,38-20 0,-55 26-534,1 0-8,24-11 267,-1-2-1,0 0 1,-2-1-1,36-29 0,-54 39-202,-1 0 0,0 0-1,-1 0 1,1-1 0,-1 1-1,5-10 1,-8 13-88,-1 1 0,1-1 0,0 1 0,-1-1 0,1 0 0,-1 1 0,1-1 0,-1 0 0,0 1 0,0-1 0,0 0 0,0 1 0,0-1 0,0 0 0,0 0 0,0 1 0,-1-1 0,1 0 0,-1 1 0,1-1 0,-1 1 0,0-1 0,0 0 0,0 1 0,1 0 0,-1-1 0,-1 1 0,1-1 0,0 1 0,0 0 0,0 0 0,-3-2 0,-1 0-62,-1 0 1,1 0-1,-1 0 1,1 1-1,-1-1 1,0 2-1,0-1 1,0 1-1,0-1 1,-1 2 0,1-1-1,0 1 1,0 0-1,0 0 1,-1 0-1,1 1 1,0 0-1,0 1 1,-7 1-1,5 0 33,1-1-1,-1 1 0,1 0 1,0 1-1,0-1 0,0 1 1,1 1-1,-1-1 0,1 1 1,0 0-1,0 1 0,1-1 1,0 1-1,0 0 0,-6 9 1,6-5 69,1 1 0,0-1 1,0 1-1,1-1 1,0 1-1,1 0 0,0 1 1,1-1-1,0 0 1,1 0-1,0 1 0,1-1 1,0 0-1,1 0 1,0 0-1,1 0 0,0 0 1,1 0-1,0-1 1,5 11-1,-4-11 28,1 0-1,0 0 0,0-1 1,0 1-1,1-1 1,1-1-1,0 1 1,0-1-1,0-1 1,1 0-1,0 0 1,1 0-1,-1-1 1,1-1-1,0 0 1,1 0-1,-1-1 1,1 0-1,21 4 1,-23-7-15,0 0 1,0-1 0,0 0 0,0-1 0,0 0-1,0 0 1,0-1 0,0-1 0,0 1-1,0-1 1,-1 0 0,1-1 0,-1 0 0,0-1-1,13-9 1,6-6 60,-1-3 0,43-45 0,-32 29-79,2 1 0,1 2 1,68-46-1,-68 56 22,31-18-134,-67 42 60,-1 0 1,0 1-1,1-1 0,0 1 1,-1 0-1,1 0 0,0 0 1,-1 0-1,1 1 1,0 0-1,0 0 0,7 0 1,-8 1 23,0-1 0,-1 1 0,1 0 1,0 0-1,0 1 0,-1-1 0,1 1 1,-1-1-1,1 1 0,-1 0 0,0-1 0,0 1 1,0 0-1,0 1 0,0-1 0,0 0 1,2 4-1,60 105 623,0 0-528,-43-74-124,9 12-376,-27-44-378,1 0-1,0-1 0,9 9 0,-8-8-274,5 3-3848,-1-4 2356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2"/>
    </inkml:context>
    <inkml:brush xml:id="br0">
      <inkml:brushProperty name="width" value="0.05" units="cm"/>
      <inkml:brushProperty name="height" value="0.05" units="cm"/>
      <inkml:brushProperty name="color" value="#004F8B"/>
    </inkml:brush>
  </inkml:definitions>
  <inkml:trace contextRef="#ctx0" brushRef="#br0">696 0 9568,'-19'0'4320,"-9"16"-3776,3-7 1408,11 3-1185,-37 6 1121,-1 3-1088,-34 15 768,6 8-896,-6 14 0,20 1-384,10 4-352,14-9 32,3-3-128,15-4 64,7-10-2272,6-7 1312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3"/>
    </inkml:context>
    <inkml:brush xml:id="br0">
      <inkml:brushProperty name="width" value="0.05" units="cm"/>
      <inkml:brushProperty name="height" value="0.05" units="cm"/>
      <inkml:brushProperty name="color" value="#004F8B"/>
    </inkml:brush>
  </inkml:definitions>
  <inkml:trace contextRef="#ctx0" brushRef="#br0">175 964 8384,'-27'-14'2704,"27"13"-2684,0 1 1,-1 0-1,1 0 1,0 0-1,0 0 1,0 0-1,0-1 1,0 1-1,0 0 1,-1 0-1,1 0 1,0 0-1,0 0 1,0 0-1,0 0 1,-1 0-1,1 0 1,0-1-1,0 1 1,0 0-1,-1 0 1,1 0-1,0 0 1,0 0-1,0 0 1,0 0-1,-1 0 1,1 0 0,0 0-1,0 0 1,0 1-1,-1-1 1,1 0-1,0 0 1,0 0-1,0 0 1,0 0-1,-1 0 1,1 0-1,0 0 1,0 0-1,0 1 1,0-1-1,0 0 1,0 0-1,-1 0 1,1 0-1,0 0 1,0 1-1,0-1 1,0 0-1,-3 6 132,0-1 0,0 0 0,1 1 0,0 0 1,0 0-1,-2 8 0,-4 42 867,6-40-644,2-12-316,-50 334 4063,36-261-3384,-9 44 465,20-107-926,1-6 101,1 1-1,-2-2 1,-5 15-1,4-16 378,2-21-123,7-23-499,0 16-133,32-223-107,-28 200 33,1-1-1,3 1 1,31-75 0,-35 101 41,1 0 1,0 1-1,1 0 0,1 1 1,1 0-1,1 1 1,0 0-1,1 1 0,0 1 1,27-20-1,-35 30 67,0-1 1,0 1-1,0 1 0,1-1 0,0 1 0,-1 0 1,1 1-1,0 0 0,0 0 0,0 0 0,0 1 1,1 1-1,-1-1 0,0 1 0,0 1 0,9 1 1,-16-2-9,1 0 0,0 1 1,-1-1-1,1 0 0,0 1 0,-1 0 1,1-1-1,-1 1 0,1 0 1,-1 0-1,0 0 0,1 0 1,-1 0-1,0 0 0,0 0 1,1 1-1,-1-1 0,0 0 0,0 1 1,0-1-1,-1 0 0,1 1 1,0-1-1,-1 1 0,1 0 1,0-1-1,-1 1 0,0-1 0,1 1 1,-1 0-1,0-1 0,0 1 1,0 0-1,0-1 0,0 1 1,0 0-1,-1-1 0,1 3 1,-3 4 103,1 1 0,-1-1 1,-1 0-1,1 0 0,-8 11 1,-14 19 70,0-1 1,-3-2-1,-1 0 1,-43 38 0,65-64-183,6-8-31,0 0 1,1 0 0,-1 0 0,0-1 0,0 1 0,0 0 0,0 0 0,0-1 0,0 1-1,0 0 1,0-1 0,0 1 0,0-1 0,0 1 0,0-1 0,0 1 0,0-1 0,-3 0 0,2 0-84,4-4-56,4-5-140,0-1-1,1 1 1,0 1-1,16-16 1,40-31-732,-34 34 832,1 1-1,51-27 1,70-23 92,-108 51 42,-35 16 102,-3 0 30,1 0 0,0 1 0,0 0 0,0 0 0,0 0 0,11-1 0,-17 3-48,1 0 0,-1 0-1,0 1 1,1-1 0,-1 0-1,0 0 1,1 0 0,-1 0-1,0 1 1,0-1 0,1 0 0,-1 0-1,0 1 1,0-1 0,1 0-1,-1 1 1,0-1 0,0 0-1,0 1 1,0-1 0,1 0-1,-1 1 1,0-1 0,0 0 0,0 1-1,0-1 1,0 0 0,0 1-1,0-1 1,0 0 0,0 1-1,0-1 1,0 1 0,0-1 15,-1 10 34,0 0 0,-1 0 0,0 0 0,-5 12 0,-2 12 2,7-26-78,-3 12-17,1 0 0,-2 34 0,6-47 45,0-1 0,1 0 0,0 1 1,-1-1-1,2 1 0,-1-1 0,1 0 0,0 0 0,0 0 0,1 0 1,0 0-1,7 10 0,-10-15-15,0-1 0,1 1 0,-1 0 0,1-1 0,-1 1 0,1 0 0,0-1 0,-1 1 0,1-1 0,0 1 0,-1-1 0,1 1 0,0-1 0,-1 0 0,1 1 0,0-1 0,0 0 0,0 1 0,-1-1 1,1 0-1,0 0 0,0 0 0,0 0 0,-1 0 0,1 0 0,0 0 0,0 0 0,0 0 0,0 0 0,-1 0 0,1-1 0,0 1 0,0 0 0,0-1 0,1 0 0,1-1 61,1-1 0,-1 0-1,1 0 1,-1 0 0,4-5 0,-5 6-63,7-8 54,-1-1 1,0-1 0,-1 1-1,0-1 1,7-17 0,-5 6 23,0 0 0,4-25 0,-11 42-89,-1 0 1,0 0-1,-1-1 0,1 1 1,-1 0-1,0 0 1,-2-10-1,2 12-26,-1 0 0,-1 0 0,1 0 0,0 1-1,-1-1 1,0 0 0,0 1 0,0-1 0,0 1 0,-1 0 0,1-1-1,-1 1 1,-3-2 0,2 1-1,0 1-1,-1 0 1,0 0-1,0 1 1,0-1 0,0 1-1,0 0 1,-1 1-1,1-1 1,0 1-1,-1 0 1,1 0 0,-8 0-1,12 1-4,-1 1 0,1-1 0,0 0 0,0 0 0,0 1 0,0-1 0,-1 0 0,1 1 0,0-1 0,0 1 0,0 0 0,0-1 0,0 1 0,-2 1 0,3 3-37,1-4 80,-1 0 0,1 0 0,-1 0 1,1-1-1,0 1 0,-1 0 0,1 0 0,0 0 1,-1-1-1,1 1 0,0-1 0,0 1 0,0 0 0,-1-1 1,1 1-1,0-1 0,0 0 0,0 1 0,0-1 1,0 0-1,0 0 0,0 1 0,0-1 0,0 0 0,0 0 1,1 0-1,31-4 223,-26 3-194,132-25 5,168-8 1,-292 34-54,1-1 1,0 2 0,19 3-1,-31-4 40,0 1-1,0 0 0,0 0 1,0 0-1,0 1 0,-1-1 0,1 1 1,-1 0-1,1 0 0,-1 0 1,0 1-1,0-1 0,0 1 0,0 0 1,0-1-1,0 1 0,-1 1 1,3 3-1,-4-5-9,0 0-1,0 1 1,-1-1 0,1 1 0,-1-1-1,0 1 1,0 0 0,1-1 0,-2 1-1,1-1 1,0 1 0,0-1 0,-1 1-1,0-1 1,1 1 0,-2 2 0,-2 4 61,1 0 1,-1-1-1,-6 10 1,8-12 5,6-5 51,7-9 15,1-7-225,1 1 1,1 0 0,0 0-1,1 2 1,1 0 0,0 0-1,33-17 1,-42 26 12,1 0 0,-1 0 0,16-3 0,-21 5 43,0 1 0,0 0-1,0 0 1,0 0 0,0 0-1,-1 0 1,1 0-1,0 0 1,4 2 0,-6-2 8,1 0 1,0 1-1,0-1 1,0 1 0,0-1-1,-1 1 1,1 0-1,0-1 1,-1 1 0,1-1-1,0 1 1,-1 0-1,1 0 1,-1 0-1,1-1 1,-1 1 0,1 0-1,-1 0 1,0 0-1,1 0 1,-1 1 0,2 8 57,-1 0 1,-1 0 0,0 0 0,0 0 0,-3 17 0,-1 16 83,4-38-128,0 0 0,1 0 0,-1 0 0,1 0 0,0 1 0,0-1 1,0 0-1,1-1 0,0 1 0,0 0 0,0 0 0,3 4 0,-3-7-2,0 0 1,0 0-1,0 1 0,0-1 1,1-1-1,-1 1 0,1 0 1,-1-1-1,1 1 0,-1-1 1,1 0-1,0 0 0,0 0 1,0 0-1,-1 0 0,1-1 1,0 1-1,0-1 0,0 0 1,0 0-1,0 0 0,5 0 0,26-4 57,-1-2 0,0-1-1,-1-1 1,0-2 0,0-1-1,-1-1 1,56-32 0,-65 31-81,32-24-1,-45 30-17,-1-1-1,1 0 1,-1 0-1,0-1 0,11-16 1,-17 20 35,0 1 1,0-1 0,0 1-1,0-1 1,-1 1-1,1-1 1,0-8-1,-2 11-51,1 0-1,-1-1 0,0 1 0,0-1 0,0 1 1,-1-1-1,1 1 0,0 0 0,-1-1 1,0 1-1,1 0 0,-1-1 0,0 1 0,0 0 1,-3-4-1,4 5 37,-1 1-1,1 0 1,-1-1 0,1 1-1,-1-1 1,1 1 0,-1 0-1,1-1 1,-1 1 0,1 0 0,-1 0-1,0 0 1,1-1 0,-1 1-1,1 0 1,-1 0 0,0 0-1,1 0 1,-1 0 0,1 0 0,-1 0-1,-1 0 1,-16 7-168,13-3 149,0-1-1,0 0 1,0 1-1,-4 4 1,-54 67 83,56-68-33,1 0-1,1 1 1,0 0-1,0 0 1,0 1 0,-4 10-1,8-16-9,0 0 0,0 0 1,0 0-1,1 0 0,-1 0 0,1 0 0,-1 1 0,1-1 0,0 0 0,0 0 0,1 0 0,-1 0 0,1 1 0,0-1 0,-1 0 0,1 0 0,0 0 0,1 0 1,-1 0-1,1-1 0,-1 1 0,1 0 0,2 2 0,-1-2 18,-1 0 0,1-1 0,0 0 1,0 1-1,0-1 0,0 0 0,0-1 0,1 1 1,-1 0-1,0-1 0,1 0 0,-1 0 0,1 0 1,0 0-1,-1 0 0,1-1 0,0 0 0,-1 1 1,1-1-1,0-1 0,-1 1 0,1 0 0,0-1 1,3-1-1,10-3 55,0 0 0,0-2 0,28-14 0,-17 8-47,53-22-104,3 3 0,104-24 0,-177 53 22,-8 2 49,0 0 1,1 0-1,-1 0 0,0 1 0,1-1 0,-1 1 0,0-1 0,1 1 0,-1 0 0,0 1 0,1-1 0,-1 1 0,0-1 0,7 3 0,-10-3 13,1 1 1,0-1 0,-1 1-1,1-1 1,-1 1-1,1 0 1,-1-1-1,1 1 1,-1-1 0,1 1-1,-1 0 1,0-1-1,1 1 1,-1 0-1,0 0 1,0-1-1,1 1 1,-1 0 0,0 0-1,0-1 1,0 1-1,0 0 1,0 0-1,0 0 1,0-1 0,0 1-1,0 0 1,-1 0-1,1-1 1,0 1-1,0 0 1,-1-1 0,1 1-1,0 0 1,-1 0-1,0 0 1,-18 28 243,17-25-229,-64 76 198,65-80-216,1 1 1,-1 0-1,0-1 0,1 1 1,0 0-1,-1 0 0,1 0 0,-1-1 1,1 1-1,0 0 0,0 0 0,-1 0 1,1 0-1,0 1 0,0-2-7,0 0 0,0 0 0,0 1 0,0-1 0,1 0 0,-1 0 0,0 1 0,0-1 0,0 0-1,0 0 1,1 0 0,-1 0 0,0 1 0,0-1 0,0 0 0,1 0 0,-1 0 0,0 0 0,0 0 0,0 0 0,1 1-1,-1-1 1,0 0 0,0 0 0,1 0 0,-1 0 0,0 0 0,0 0 0,1 0 0,-1 0 0,0 0 0,4-1-22,0 1-1,0-1 1,0 0 0,8-2 0,17-9-148,0-1 1,29-17-1,18-10-301,-73 39 461,-1 0 0,0 0 0,1 0 1,-1 0-1,1 1 0,-1-1 0,1 1 0,0-1 0,-1 1 0,1 0 0,-1 0 0,4 1 1,-4-1 17,-1 1 1,0-1 0,0 0 0,0 1 0,0 0 0,0-1-1,0 1 1,0-1 0,0 1 0,0 0 0,0 0 0,0 0 0,-1 0-1,1 0 1,0 0 0,0 0 0,-1 0 0,1 0 0,-1 0-1,1 0 1,-1 0 0,1 0 0,-1 0 0,0 0 0,1 1-1,-1-1 1,0 2 0,2 16 97,-1 0 0,-2 21 0,1 23-60,0-61-30,0 0-1,0 0 0,1 0 1,-1 0-1,1 0 1,0 0-1,-1-1 0,1 1 1,0 0-1,0 0 1,0-1-1,0 1 0,0-1 1,2 2-1,-2-2-8,0 0-1,0 0 1,0-1-1,-1 1 0,1-1 1,0 1-1,0-1 1,0 1-1,0-1 0,0 0 1,0 1-1,1-1 1,-1 0-1,0 0 0,0 0 1,0 0-1,0 0 1,0 0-1,0 0 0,0 0 1,0 0-1,0 0 1,0-1-1,0 1 0,1 0 1,-1-1-1,1 0 0,16-8 7,-1-2-1,17-12 0,17-12-117,-29 22 85,4-2 2,28-23 0,-23 13-34,-1-2 0,-2-1 0,-1-1-1,42-59 1,-28 21 41,-3-2-1,30-77 0,-66 142 11,31-71-155,47-157 1,-75 210 124,20-84-95,-25 104 119,0 1-1,1 0 1,-1-1 0,0 1-1,0-1 1,0 1 0,0-1-1,0 1 1,0-1-1,-1-1 1,1 3 2,0 0 1,-1 0-1,1-1 0,0 1 0,0 0 0,0 0 1,0 0-1,0 0 0,-1 0 0,1 0 1,0 0-1,0 0 0,0 0 0,0 0 1,-1 0-1,1 0 0,0 0 0,0 0 1,0 0-1,-1 0 0,1 0 0,0 0 1,0 0-1,0 0 0,0 0 0,-1 0 1,1 0-1,0 0 0,0 0 0,0 0 0,0 0 1,-1 0-1,1 1 0,0-1 0,0 0 1,0 0-1,0 0 0,0 0 0,0 0 1,-1 0-1,1 1 0,0-1 0,-20 25-213,18-22 229,-27 41-3,3 0 0,-36 81 0,36-62 67,2 2 1,4 0 0,3 2 0,-14 101 0,29-150-35,1 0 0,0-1 0,4 33 0,-2-43-7,0 0 0,1-1-1,-1 1 1,1-1-1,1 1 1,-1-1 0,1 0-1,1 0 1,-1 0-1,1 0 1,0 0 0,8 9-1,-9-13 1,0 1-1,0-1 1,1 0 0,-1 0-1,1 0 1,-1-1 0,1 1-1,-1-1 1,1 0 0,0 0-1,0 0 1,0 0 0,-1 0-1,1-1 1,0 0 0,6 0-1,-3-1-12,-1 1 0,1-1-1,0 0 1,-1-1 0,1 0-1,0 0 1,-1 0-1,11-6 1,-3-1-73,0 0 0,-1-1-1,0-1 1,16-17 0,-5 2-117,20-30 0,-41 52 132,-1 1-1,1 0 1,0 0-1,0 0 1,6-5-1,-9 8 38,0 0 0,0 1-1,0-1 1,0 0 0,1 0-1,-1 0 1,0 0-1,0 0 1,0 0 0,0 0-1,0 0 1,0 0-1,0 0 1,0 0 0,0 0-1,1 0 1,-1 0-1,0 1 1,0-1 0,0 0-1,0 0 1,0 0-1,0 0 1,0 0 0,0 0-1,0 0 1,0 1-1,0-1 1,0 0 0,0 0-1,0 0 1,0 0-1,0 0 1,0 0 0,0 0-1,0 1 1,0-1-1,0 0 1,0 0 0,0 0-1,0 0 1,0 0-1,0 0 1,0 0 0,0 1-1,0-1 1,0 0-1,-2 7 25,-9 24 37,5-19-71,1 0-1,1 1 0,0 0 0,1 0 1,0 0-1,-1 18 0,4-29 13,0-1 0,0 1 0,0-1 0,0 0 0,1 1 0,-1-1 0,0 1-1,1-1 1,-1 0 0,1 1 0,-1-1 0,1 0 0,0 1 0,-1-1 0,1 0-1,0 0 1,0 0 0,0 0 0,0 0 0,0 0 0,0 0 0,0 0-1,0 0 1,1 0 0,-1 0 0,0-1 0,0 1 0,1 0 0,-1-1 0,0 1-1,1-1 1,1 1 0,4 0 20,1 0-1,-1-1 0,1 0 1,-1 0-1,11-2 1,239-33-329,-209 25 224,0-2 0,-1-2-1,59-27 1,-80 28 134,-2-2-1,29-20 1,-44 28 28,-9 7-80,0 0-1,0 0 1,0 0-1,0 0 1,0 0-1,0 0 1,0 0-1,0 0 1,0 0 0,0 0-1,0 0 1,0 0-1,0 0 1,0 0-1,0 0 1,-1 0-1,1 0 1,0 0-1,0 0 1,0 0-1,0 0 1,0 0 0,0-1-1,0 1 1,0 0-1,0 0 1,0 0-1,0 0 1,0 0-1,0 0 1,0 0-1,0 0 1,0 0 0,0 0-1,0 0 1,0 0-1,1 0 1,-1 0-1,0 0 1,0 0-1,0 0 1,0 0-1,0 0 1,0 0-1,0 0 1,0 0 0,0 0-1,-19 9-127,-57 36 186,-32 19 252,23-13-225,77-46-57,0 1-1,0 1 0,1 0 1,0 0-1,0 0 1,1 1-1,-10 14 0,16-22-23,-1 1 0,1-1 0,-1 1 0,1-1 0,0 1 0,-1 0 0,1-1 0,0 1 0,0 0 0,-1-1 0,1 1 0,0 0 0,0-1 0,0 1 0,0 0 0,0-1 0,0 1 0,0 0 0,0-1 0,0 1 0,0 0 0,0-1 0,1 1 0,-1 0 0,0-1 0,0 1 0,1 0 0,-1-1 0,0 1 0,1-1 0,-1 1 0,1 0 0,-1-1 0,1 1 0,-1-1 0,1 1 0,-1-1 0,1 0 0,-1 1 0,1-1 0,-1 1-1,1-1 1,0 0 0,-1 0 0,1 1 0,0-1 0,0 0 0,3 1 4,0 0 1,0-1-1,0 1 0,0-1 0,0 0 0,0 0 0,7-1 0,1-2-58,0 0-1,1-1 0,-1 0 0,0-1 0,-1 0 0,1-1 0,-1 0 0,-1-1 0,1 0 0,11-11 0,3-4-103,-1-2-1,36-45 1,-52 61 87,-8 8 66,0 0 0,0 0 0,0 0 0,0 0 0,0 0 0,0 0 0,0 0 0,0 0 0,0 0 0,0 0 0,0 0 0,0 0 0,0 0 0,0 0 0,0 0 0,0 0 0,0 1 0,0-1 0,0 0 0,0 0 0,0 0 0,0 0 1,0 0-1,0 0 0,0 0 0,0 0 0,0 0 0,0 0 0,0 0 0,0 0 0,0 0 0,0 0 0,0 0 0,0 0 0,0 1 0,0-1 0,0 0 0,0 0 0,0 0 0,0 0 0,0 0 0,0 0 0,0 0 0,0 0 0,0 0 0,0 0 0,0 0 0,0 0 0,0 0 0,0 0 0,0 0 0,0 0 1,1 0-1,-1 0 0,0 0 0,0 0 0,0 0 0,0 0 0,0 0 0,0 0 0,0 0 0,0 0 0,0 0 0,0 0 0,0 0 0,0 0 0,0 0 0,0 0 0,-8 20-75,5-12 88,-1 4 16,0 0 1,0 0-1,2 0 0,-1 1 0,2-1 0,-1 24 0,2-33-8,0 0 0,0 1 0,1-1 0,-1 0 0,1 0 0,0 1 0,0-1 0,0 0 0,0 0 0,1 0-1,-1 0 1,1 0 0,3 4 0,-4-5-11,0-1 1,1 0-1,-1 0 0,1 1 0,-1-1 0,1 0 0,-1 0 1,1 0-1,0 0 0,0-1 0,-1 1 0,1 0 0,0-1 1,0 1-1,0-1 0,0 0 0,-1 0 0,1 1 1,0-1-1,0 0 0,0-1 0,0 1 0,0 0 0,0 0 1,2-2-1,20-5-80,-1-2 1,0 0 0,0-2-1,38-23 1,-37 18-57,1 0 0,-2-2 1,35-32-1,-31 20 26,-1-2 1,29-45-1,38-78-279,90-206-372,-182 358 722,9-22-192,-9 24 205,-1 0-1,0-1 1,1 1-1,-1 0 1,0 0 0,1-1-1,-1 1 1,0 0 0,0-1-1,0 1 1,0 0 0,0-1-1,-1 1 1,1-2 0,0 3 12,-1 0 0,1-1 0,0 1 0,0 0 0,0 0 0,0 0 0,-1-1 0,1 1 0,0 0 0,0 0 0,-1 0 0,1 0 0,0 0 0,0-1 0,-1 1 0,1 0 1,0 0-1,0 0 0,-1 0 0,1 0 0,0 0 0,0 0 0,-1 0 0,1 0 0,0 0 0,0 0 0,-1 0 0,1 0 0,0 0 0,0 0 0,-1 0 0,1 0 0,0 0 0,0 1 1,-1-1-1,1 0 0,-16 12-100,0 3 123,1 0 1,1 1 0,-15 20-1,-12 25 159,-51 102 0,-15 80 35,96-216-141,1 0 1,-7 39 0,15-55-7,0 0 0,1 0 0,0-1 0,1 1-1,0 0 1,1 0 0,0 0 0,1-1 0,4 14 0,-4-18-34,0-1 0,0 0 1,0 0-1,1 0 0,0 0 1,0 0-1,0-1 1,1 1-1,0-1 0,0 0 1,0 0-1,0 0 0,0 0 1,1-1-1,0 0 1,-1 0-1,1 0 0,0-1 1,1 1-1,-1-1 0,0-1 1,1 1-1,-1-1 1,1 1-1,-1-2 0,11 2 1,-5-2-77,0 0 0,0-1 0,0 0 0,0 0 0,0-1 0,-1-1 0,1 0 1,0 0-1,-1-1 0,0 0 0,0-1 0,0 0 0,12-9 0,-1-2-83,-1-1 0,-1 0 0,28-33 0,44-75-489,-4-15 256,-69 110 321,104-159-19,-36 54 102,-81 126-11,0 0 1,-1-1 0,1 1-1,-2-1 1,1 0 0,-1 0-1,1-12 1,-3 19-33,-1 0 0,0 1 0,1-1 0,-1 1 1,-1-1-1,1 1 0,0-1 0,-1 0 0,1 1 0,-1-1 0,1 1 0,-3-5 1,2 6-13,0 0 0,0 0 1,0 0-1,0 0 0,0 0 1,0 1-1,-1-1 0,1 0 1,0 0-1,0 1 0,0-1 1,-1 1-1,1 0 1,0-1-1,-1 1 0,1 0 1,0-1-1,-1 1 0,1 0 1,0 0-1,-1 0 0,1 0 1,0 1-1,-1-1 0,1 0 1,0 1-1,-1-1 1,-1 1-1,-7 2 9,0 0 0,0 1 0,0 0 0,0 1 1,1 0-1,0 1 0,0-1 0,-9 9 0,6-4 43,0 2 0,0 0-1,1 0 1,-15 23 0,5-1 106,2 1 0,1 1 0,-20 59 0,-46 177 430,75-225-432,1 0 0,-1 66 0,8-92 15,2-1 0,0 0-1,7 31 1,-7-46-109,0 1-1,1 0 1,0-1 0,0 1 0,0-1 0,0 0-1,1 0 1,0 0 0,0 0 0,5 5-1,-6-8-29,0 0 0,0 0-1,0 0 1,1 0-1,-1-1 1,0 1-1,1-1 1,0 0-1,-1 1 1,1-1 0,0-1-1,-1 1 1,1 0-1,0-1 1,0 1-1,0-1 1,-1 0-1,1 0 1,0 0-1,0 0 1,0 0 0,4-2-1,16-4-52,0-2-1,0-1 0,39-21 1,-25 12-46,189-102-1,-188 97 173,-21 12 68,23-11 1,-40 22-161,0 0 0,0 0 0,0 0 0,0 0 0,0 0 0,0 0 0,0 1 0,0-1 0,0 0 0,0 0 0,0 0 0,0 0 0,0 0 0,0 0 0,1 0 0,-1 0 0,0 0 0,0 0 0,0 0 0,0 0 0,0 1 0,0-1 0,0 0 0,0 0 0,0 0 0,0 0 0,0 0 0,0 0 0,0 0 0,1 0 0,-1 0 0,0 0 0,0 0 0,0 0 0,0 0 0,0 0 0,0 0 0,-13 13-1,7-6 10,-10 10 27,1 0 0,0 2 0,2-1 0,0 2 1,-11 23-1,9-11 45,1 0 0,-17 62 0,30-91-64,0 0 0,0 0-1,0 0 1,1 0 0,-1 1 0,1-1 0,0 0-1,0 0 1,0 1 0,0-1 0,1 0-1,-1 0 1,1 0 0,1 4 0,-2-6-9,1-1-1,-1 1 1,0 0 0,1-1 0,-1 1-1,0-1 1,1 1 0,-1-1 0,1 1 0,-1-1-1,1 1 1,-1-1 0,1 1 0,-1-1-1,1 0 1,0 1 0,-1-1 0,1 0 0,0 1-1,-1-1 1,1 0 0,1 1 0,-1-1 7,1 0 1,0 0 0,-1 0 0,1-1-1,-1 1 1,1 0 0,-1-1 0,1 1-1,2-2 1,4-1 24,-1-1 0,0 0 0,11-10 0,132-126-389,-69 61 333,-53 52-59,0 2-1,38-25 0,-49 42 11,-16 8 69,-1 0-1,0 0 0,0 0 0,0 0 0,1-1 0,-1 1 0,0 0 1,0 0-1,1 0 0,-1 0 0,0 0 0,0 1 0,1-1 0,-1 0 0,0 0 1,0 0-1,0 0 0,1 0 0,-1 0 0,0 0 0,0 0 0,1 0 1,-1 1-1,0-1 0,0 0 0,0 0 0,0 0 0,1 0 0,-1 1 0,0-1 1,0 0-1,0 0 0,0 0 0,0 1 0,0-1 0,1 0 0,-1 0 1,0 0-1,0 1 0,0-1 0,0 0 0,0 0 0,0 1 0,0-1 0,-2 14 65,2-14-68,-21 81 15,-79 186 96,71-205-158,-3-2 0,-76 110 0,-95 80 344,115-154-342,75-85 7,1 0 0,-1 0 0,-1-1 0,0-1 0,-22 11 0,34-19 24,-1 1 1,-1-1-1,1 0 1,0 0-1,0 0 0,0 0 1,-1 0-1,1-1 1,0 1-1,-1-1 1,1 0-1,0 0 1,-1-1-1,1 1 1,0 0-1,-7-3 0,8 2 1,-1 0 0,1 0-1,0 0 1,0 0-1,0 0 1,0-1 0,0 1-1,0-1 1,0 0-1,0 0 1,0 1 0,1-1-1,-1 0 1,1 0-1,-1 0 1,1-1 0,0 1-1,0 0 1,0 0-1,0-1 1,0-3-1,-1 2-7,-3-11-12,0 0 0,1 0 0,1-1 0,0 0 0,-1-26 0,4 32 131,0 0 1,0 0-1,0 0 1,2 0-1,-1 0 0,1 0 1,1 0-1,3-10 0,-4 14-51,1 1 0,0-1 1,0 1-1,0-1 0,1 1 0,0 0 0,0 0 0,0 1 0,0-1 0,1 1 1,0 0-1,0 0 0,0 0 0,9-4 0,11-4-7,0 1-1,0 2 1,40-10 0,83-10-325,-96 20 85,50-13-2029,-87 18 259,0-1-1,-1 0 1,0-1 0,22-13 0,-16 9-1220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4"/>
    </inkml:context>
    <inkml:brush xml:id="br0">
      <inkml:brushProperty name="width" value="0.05" units="cm"/>
      <inkml:brushProperty name="height" value="0.05" units="cm"/>
      <inkml:brushProperty name="color" value="#004F8B"/>
    </inkml:brush>
  </inkml:definitions>
  <inkml:trace contextRef="#ctx0" brushRef="#br0">19 13 14720,'-19'-9'6655,"30"9"-5791,-6 0 32,4 0-672,5 0-384,0 0 96,0-4-2208,5 4 1248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0:08:10.065"/>
    </inkml:context>
    <inkml:brush xml:id="br0">
      <inkml:brushProperty name="width" value="0.05" units="cm"/>
      <inkml:brushProperty name="height" value="0.05" units="cm"/>
      <inkml:brushProperty name="color" value="#004F8B"/>
    </inkml:brush>
  </inkml:definitions>
  <inkml:trace contextRef="#ctx0" brushRef="#br0">0 72 15968,'23'-5'7231,"133"-4"-6303,-71 2 0,1 7-704,50-9-96,3 0-64,27-3-288,-16 7 128,25-7-4480,-18 8 2528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47.072"/>
    </inkml:context>
    <inkml:brush xml:id="br0">
      <inkml:brushProperty name="width" value="0.05" units="cm"/>
      <inkml:brushProperty name="height" value="0.05" units="cm"/>
    </inkml:brush>
  </inkml:definitions>
  <inkml:trace contextRef="#ctx0" brushRef="#br0">0 326 2816,'0'0'917,"2"2"-565,0 1-171,0 0-1,0 0 1,0 0-1,0-1 0,1 1 1,-1-1-1,1 0 1,0 0-1,0 0 1,0 0-1,0 0 1,0 0-1,5 1 0,-2-1 12,-1-1 0,0 0 1,1 0-1,-1 0 0,1-1 0,-1 1 0,1-1 0,5-1 0,4-2 205,1 0 1,-1-1-1,0 0 1,0-1-1,17-9 1,-20 9-158,0-1 0,-1 0 0,0-1 0,-1 0 0,1-1 0,-1 0 0,-1-1 0,0 0 0,13-15 0,-21 22-222,0 0 0,1 1 0,-1-1 0,0 0 0,0 0 0,0 0 0,0 0 1,-1-1-1,1 1 0,0 0 0,-1 0 0,1 0 0,-1 0 0,0-1 0,0 1 0,0 0 0,0 0 0,0-1 0,-1 1 0,1 0 0,-1 0 1,1 0-1,-1 0 0,0-1 0,0 1 0,1 0 0,-2 0 0,1 0 0,0 1 0,0-1 0,-1 0 0,1 0 0,-1 1 0,1-1 1,-1 1-1,0-1 0,1 1 0,-1 0 0,-2-2 0,0 1-83,0-1 0,-1 1 0,1 0 0,0 0 0,-1 0 0,1 1 0,-1 0 0,0 0 0,1 0 0,-1 0 0,0 1 0,0-1 0,1 1 0,-1 0 0,0 1 0,0-1 0,1 1 0,-7 2 0,5-1 48,1 1 0,0 0 0,0 0-1,0 1 1,0 0 0,0-1 0,1 2 0,0-1 0,-1 0 0,1 1 0,1 0-1,-1 0 1,1 0 0,0 0 0,-4 9 0,3-4 45,0 0 0,0 0 1,1 0-1,1 1 0,-1 0 0,2 0 1,-2 20-1,3-19 60,1 0 0,0-1 0,1 1 1,0 0-1,1-1 0,0 1 0,1-1 0,0 0 0,1 0 1,7 12-1,-7-14 4,0-1 0,1-1 0,0 1 0,1-1 0,-1 0 0,1 0-1,1-1 1,-1 0 0,1 0 0,0-1 0,1 0 0,16 7 0,-16-8 39,0-1 0,1 0 0,0 0 0,-1-1 0,1 0 0,18 0 0,-22-2-48,0 0 0,1-1 1,-1 0-1,1 0 0,-1 0 1,0-1-1,0 0 0,0 0 1,0-1-1,0 1 0,0-1 1,5-5-1,-1 1-22,-2 0-1,1-1 0,-1 0 1,0-1-1,0 1 1,-1-2-1,8-13 0,38-77 480,-27 45-427,47-69-438,-73 123 299,1 0 0,-1 0 0,1 0-1,0 0 1,-1 0 0,1 0 0,0 0 0,0 0 0,0 1 0,0-1 0,0 0 0,0 0 0,0 1-1,0-1 1,0 0 0,0 1 0,0-1 0,0 1 0,0 0 0,3-1 0,-3 1 10,-1 0 1,1 1-1,0-1 1,0 0-1,0 1 0,-1-1 1,1 1-1,0-1 1,0 1-1,-1-1 1,1 1-1,0-1 0,-1 1 1,1 0-1,-1-1 1,1 1-1,0 0 1,-1-1-1,0 1 1,1 0-1,0 1 0,1 4 3,1 1 0,-1 0-1,0-1 1,-1 1 0,2 11-1,0 19 38,-2 0 0,-5 51 0,-18 72 213,19-139-175,0-2 69,-8 32 1,10-47-61,0 0 0,-1 0 0,1-1 0,-1 1 0,0 0 0,0-1 0,0 1-1,-1-1 1,1 0 0,-1 0 0,0 0 0,0 0 0,-6 5 0,9-8-46,-1 0 0,1 1 0,-1-1 0,1 0 0,-1 0 0,1 0 0,-1 1 0,0-1 0,1 0 0,-1 0 1,1 0-1,-1 0 0,1 0 0,-1 0 0,0 0 0,1 0 0,-1 0 0,1 0 0,-1 0 0,0-1 0,1 1 0,-1 0 0,1 0 0,-1-1 1,0 1-1,-1-2 16,1 1 0,-1 0 0,1-1 0,-1 1 0,1-1 0,-1 1 1,-1-4-1,-2-4 18,0-1 0,-4-12 0,7 16-28,2 6-31,-4-7-78,1-1 0,1 1 0,-1-1 0,-2-14 0,5 20 52,0 0 0,0 0 0,0 0 0,0 0 0,0 0 0,1 1 0,-1-1 0,0 0 0,1 0 0,0 0 0,-1 0 0,1 1 0,0-1 0,0 0 0,0 1 0,0-1 0,0 0 0,0 1 0,0-1 0,1 1 0,-1 0 0,0-1-1,1 1 1,-1 0 0,3-1 0,5-3-32,1 0-1,0 1 0,0 1 1,0-1-1,19-2 0,8-4 75,58-22 43,138-68 0,-211 88-36,0-1 1,0-1 0,-1-2-1,-1 0 1,-1-1-1,25-26 1,-31 31-119,-13 12 91,1 0-1,-1-1 1,0 1 0,0 0 0,0 0-1,0 0 1,0 0 0,0 0 0,0 0-1,0 0 1,1 0 0,-1 0-1,0 0 1,0 0 0,0 0 0,0 0-1,0 0 1,0 0 0,0 0 0,1 0-1,-1 0 1,0 0 0,0 0-1,0 1 1,0-1 0,0 0 0,0 0-1,0 0 1,0 0 0,0 0 0,1 0-1,-1 0 1,0 0 0,0 0-1,0 0 1,0 0 0,0 1 0,0-1-1,0 0 1,0 0 0,0 0 0,0 0-1,0 0 1,0 0 0,0 0 0,0 0-1,0 1 1,0-1 0,0 0-1,0 0 1,0 0 0,0 0 0,0 0-1,0 0 1,0 0 0,0 1 0,0-1-1,0 0 1,0 0 0,-9 31-511,1-10 554,3 3-22,0-1 0,1 0 0,2 1 0,0 0 0,3 41 0,0-61-3,-1 1-1,1 0 1,0-1 0,0 1-1,1-1 1,-1 0 0,5 8-1,-6-11 8,1 0 0,-1 0 0,1 0-1,0-1 1,-1 1 0,1 0-1,0 0 1,0-1 0,0 1 0,-1 0-1,1-1 1,0 1 0,0-1-1,0 1 1,0-1 0,0 0-1,0 1 1,0-1 0,0 0 0,0 0-1,0 1 1,0-1 0,0 0-1,1 0 1,-1 0 0,0 0 0,0-1-1,0 1 1,0 0 0,0 0-1,0-1 1,0 1 0,0 0 0,0-1-1,0 1 1,0-1 0,-1 1-1,2-2 1,1 0 11,0 0 0,0 0 0,-1 0 0,1-1 1,-1 1-1,1-1 0,-1 1 0,0-1 0,0 0 0,0 0 0,-1 0 0,3-4 0,1-5 30,6-23 0,-8 23 0,1-2 67,-1-1 1,-1 1-1,2-30 1,-4 35-130,0-1-1,-1 1 1,0-1 0,-1 1 0,1 0 0,-2-1 0,-3-10 0,2 10-35,3 7 12,0 1 0,1-1-1,-1 1 1,0 0 0,-1 0 0,1-1 0,0 1 0,-1 0 0,-1-2-1,2 3-2,0 1 0,1-1 0,-1 0 0,0 0 0,0 0 0,0 0 0,1 0 0,-1 0 0,1 0 0,-1 0 0,1 0 0,-1-1 0,1 1 17,0 1 0,0 0 1,-1-1-1,1 1 0,1-1 1,-1 1-1,0-1 0,0 1 0,0-1 1,0 1-1,0-1 0,0 1 0,0 0 1,1-1-1,-1 1 0,0-1 0,0 1 1,1 0-1,-1-1 0,0 1 1,1-1-1,1-1-4,1 0 0,0 1 1,-1-1-1,1 0 0,0 1 1,0 0-1,3-1 0,4-2 21,27-10-12,1 1 0,1 3-1,0 1 1,0 1-1,66-3 1,-88 10-91,31 3 0,-43-1 82,0-1 0,0 1-1,0 0 1,0 0 0,-1 1-1,1 0 1,0 0 0,-1 0-1,1 0 1,4 3 0,-7-2 23,1-1 0,-1 1-1,1 0 1,-1-1 0,0 1 0,0 0 0,0 0 0,0 1 0,-1-1-1,1 0 1,-1 0 0,0 1 0,0-1 0,0 1 0,0-1 0,-1 1 0,1 7-1,-1 4 51,-1-1 0,0 1-1,-3 15 1,1-12-7,-4 17 26,-21 68-1,6-29 656,20-65-456,6-10 91,10-21 120,59-110-217,-57 104-284,1 1 0,2 1 0,1 0 1,23-23-1,-24 31-137,30-22-1,-48 39 128,1-1-1,0 1 0,-1 0 0,1 0 1,0 0-1,0 1 0,0-1 0,0 0 0,0 1 1,0-1-1,0 1 0,0 0 0,2-1 1,-3 1 13,1 1 1,-1-1-1,0 0 1,0 0 0,0 1-1,1-1 1,-1 1-1,0-1 1,0 1 0,0-1-1,0 1 1,0 0-1,0-1 1,0 1 0,0 0-1,0 0 1,0 0-1,0 0 1,-1 0 0,1 0-1,0 0 1,0 2-1,3 6-15,-1 1-1,0-1 0,0 1 0,-1 0 0,-1 0 0,1 0 0,-2 0 1,0 15-1,1 0-24,1 16-60,8 96 183,-7-120-24,0 0 1,1 0 0,1-1 0,1 0 0,0 0 0,9 17-1,-13-30-20,-1-1-1,1 1 0,0 0 0,0 0 0,0-1 1,1 1-1,-1-1 0,3 3 0,-3-4-7,0 0 0,-1 0 0,1-1 0,0 1-1,-1 0 1,1-1 0,0 1 0,0-1 0,-1 1 0,1-1-1,0 0 1,0 0 0,0 1 0,-1-1 0,1-1 0,0 1 0,3-1-1,1-1 39,0 0-1,0 0 1,0-1-1,-1 1 0,1-2 1,-1 1-1,0 0 1,0-1-1,0 0 0,0 0 1,0-1-1,5-6 1,7-11 68,22-36 0,-36 55-117,154-286 240,-125 227-208,-15 27-2,-6 11-278,24-35 1,-34 57 209,0 0 0,0 1 0,0-1 0,0 1 0,0 0 0,1-1 0,-1 1 0,0 0 0,1 0 0,-1 0 0,1 0 0,0 0 0,-1 0 0,1 0 0,0 0 0,-1 1 0,1-1 0,2 0 0,-3 1 8,1 0-1,-1 0 0,0 1 1,1-1-1,-1 0 0,0 0 1,1 1-1,-1-1 0,0 1 1,0 0-1,1-1 0,-1 1 1,0 0-1,0 0 0,0-1 1,0 1-1,0 0 0,2 2 1,1 3-7,0 0 0,0 0 0,0 0 0,-1 0 0,0 1 0,0 0 0,3 10 0,1 10 25,-2-1 0,0 2 0,0 32 0,-3 84 31,-3-80 62,1-45 52,0-1 0,-2 1 0,0-1 0,-1 1 0,-8 25 0,11-43-122,-8 16 216,8-16-223,0-1 0,-1 0 0,1 1-1,0-1 1,-1 1 0,1-1 0,0 0 0,-1 0 0,1 1 0,0-1 0,-1 0 0,1 1-1,0-1 1,-1 0 0,1 0 0,-1 0 0,1 0 0,-1 1 0,1-1 0,0 0-1,-1 0 1,1 0 0,-1 0 0,1 0 0,-1 0 0,1 0 0,-1 0 0,1 0 0,-1 0-1,1 0 1,0-1 0,-1 1 0,1 0 0,-1 0 0,1 0 0,0-1 0,-1 1-1,1 0 1,-1 0 0,1-1 0,-1 1 0,-3-6-7,-1 1 1,1-1-1,0 0 0,1 0 0,-1 0 1,1 0-1,0 0 0,1-1 1,-3-8-1,-2-4-22,0-2-4,2-1 0,-6-34 0,2 6-13,9 49 18,0 0 0,0 0 0,-1 1 0,1-1-1,0 0 1,0 0 0,0 0 0,0 1 0,0-1 0,0 0 0,0 0 0,0 0 0,1 1 0,-1-1-1,1-1 1,-1 2 8,1-1 0,-1 1 1,1 0-1,-1 0 0,1 0 0,-1 0 0,1 0 0,-1 0 0,1-1 0,-1 1 0,1 0 0,-1 1 1,1-1-1,-1 0 0,1 0 0,-1 0 0,1 0 0,-1 0 0,1 0 0,-1 1 0,1-1 0,-1 0 0,1 0 1,-1 1-1,0-1 0,1 0 0,-1 1 0,1 0 0,7 4-41,-1 1-1,0 0 1,0 0-1,-1 1 1,10 12-1,-8-9 133,19 19 0,-15-19-58,4 5 48,24 15-1,-34-26-30,0-1-1,0 0 1,0 0 0,1 0 0,-1 0-1,1-1 1,-1 0 0,10 1 0,-3-2-245,0 0 1,1-1-1,-1-1 1,0 0-1,0-1 1,0 0-1,12-5 1,-9 3-2185,-1-2 1,26-12-1,-5-2-1210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5:59.866"/>
    </inkml:context>
    <inkml:brush xml:id="br0">
      <inkml:brushProperty name="width" value="0.05" units="cm"/>
      <inkml:brushProperty name="height" value="0.05" units="cm"/>
      <inkml:brushProperty name="color" value="#004F8B"/>
    </inkml:brush>
  </inkml:definitions>
  <inkml:trace contextRef="#ctx0" brushRef="#br0">168 24 4896,'-4'-14'1584,"8"4"4160,-3 18-3547,3 4-1875,0-1 0,-1 1-1,-1 0 1,0 0 0,0 0 0,-1 0 0,-1 1-1,0-1 1,-1 0 0,0 0 0,-1 0 0,-4 15 0,0-6-99,0 0 1,-2-1-1,0 0 1,-1-1 0,-1 0-1,-14 20 1,21-34-315,-4 6 292,0-1 0,-18 19 0,23-27-317,-1 0 0,1 0 0,-1 0 0,1 0 0,-1 0 0,0 0 0,0-1 0,0 0 0,0 1 0,0-1 0,0 0 0,0 0 0,-1-1 0,1 1 0,-6 0 0,-3-1-1111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36.800"/>
    </inkml:context>
    <inkml:brush xml:id="br0">
      <inkml:brushProperty name="width" value="0.05" units="cm"/>
      <inkml:brushProperty name="height" value="0.05" units="cm"/>
    </inkml:brush>
  </inkml:definitions>
  <inkml:trace contextRef="#ctx0" brushRef="#br0">476 32 3328,'1'1'80,"0"-1"0,0 0 1,-1-1-1,1 1 0,0 0 0,0 0 1,-1 0-1,1 0 0,0 0 0,-1-1 1,1 1-1,0 0 0,-1-1 1,1 1-1,0-1 0,-1 1 0,1 0 1,-1-1-1,2 0 0,4-4 4767,-6 5-4788,0 0 0,0 0 1,0 0-1,0 0 0,0 0 1,-1 0-1,1 0 0,0-1 1,0 1-1,0 0 0,0 0 0,0 0 1,0 0-1,0 0 0,0 0 1,0 0-1,-1 0 297,1 0-297,0 0 1,0 0-1,0 0 0,0-1 0,0 1 1,0 0-1,0 0 0,0 0 1,0 0-1,0 0 0,0 0 1,0 0-1,0 0 0,0 0 1,0 0-1,0-1 0,0 1 0,0 0 1,0 0-1,0 0 0,0 0 1,0 0-1,0 0 0,0 0 1,0 0-1,0 0 0,0 0 1,0-1-1,0 1 0,0 0 297,0 0-297,0 0 1,1 0-1,-1 0 0,0 0 1,0 0-1,0 0 0,0 0 1,0 0-1,0-1 0,-7-4 1173,5 3-1136,0 1 1,1 0-1,-1 0 1,0 0-1,-1 0 1,1 0-1,0 0 1,0 1 0,0-1-1,0 1 1,0-1-1,-1 1 1,1 0-1,0 0 1,0 0-1,-1 0 1,1 0 0,0 0-1,0 1 1,-1-1-1,1 1 1,0 0-1,0 0 1,0-1 0,-2 3-1,-8 3 70,0 0-1,0 2 1,-12 10-1,9-7 81,-102 68 277,99-68-459,1 0 0,0 1 0,1 1 0,1 1 0,0 0 0,1 1 0,0 1 0,1 0 0,1 1 0,0 0 0,2 1 0,0 0 0,1 0 0,0 1 0,-6 23 0,9-21 68,1 0-1,0 0 1,-2 36 0,7-48-66,0 0-1,0-1 0,1 1 1,0 0-1,0-1 0,1 1 1,0-1-1,1 1 1,0-1-1,0 0 0,8 13 1,-5-11 16,1 0 0,0-1-1,0-1 1,1 1 0,-1-1 0,2 0 0,11 8 0,-16-13-38,0 0 0,1-1 0,-1 1 1,1-1-1,0 0 0,-1 0 0,1 0 0,0-1 0,0 0 0,0 0 0,0 0 0,0 0 0,0-1 1,1 0-1,-1 0 0,0-1 0,0 1 0,6-2 0,-3-1 22,-1 1 0,0-1 0,0-1 0,0 0 0,-1 1 0,1-2 1,-1 1-1,0-1 0,0 0 0,0 0 0,-1-1 0,0 0 0,7-10 0,2-4 49,-2 0 0,20-45-1,-10 15-113,28-103 0,-41 116 34,-2-1 1,-2 1 0,2-65-1,-7 90 55,1 8-75,-1-1 1,0 1 0,0-1-1,0 1 1,-1-1-1,1 1 1,-1 0-1,0-1 1,-3-7 0,1 12-347,0 5 113,-3 11 21,5-11 175,-10 36 89,1 0 1,2 0 0,2 1 0,2 0 0,2 0-1,3 47 1,1-52 112,10 57 0,-9-78-84,1 0-1,1-1 1,0 1 0,1-1-1,1 0 1,9 15 0,-14-26-44,0-1 1,1 1 0,0 0 0,0-1 0,0 0 0,0 0 0,1 0 0,-1 0 0,1 0 0,-1-1 0,1 1 0,0-1-1,0 0 1,0 0 0,8 2 0,-3-2 35,1 0-1,-1-1 0,1 0 1,0-1-1,18-1 0,-15 0 25,22-3-992,-33 4 555,0-1-1,0 1 0,0-1 1,0 0-1,0 0 0,0 0 0,0 0 1,0 0-1,0 0 0,-1 0 0,1-1 1,0 1-1,2-4 0,5-11-5732,1 3 1813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41.590"/>
    </inkml:context>
    <inkml:brush xml:id="br0">
      <inkml:brushProperty name="width" value="0.05" units="cm"/>
      <inkml:brushProperty name="height" value="0.05" units="cm"/>
    </inkml:brush>
  </inkml:definitions>
  <inkml:trace contextRef="#ctx0" brushRef="#br0">27 1244 4896,'-26'6'2693,"36"-2"3445,-6-3-5649,-1 1-1,1-1 1,0 1-1,0-1 1,0 0-1,0-1 0,0 1 1,0-1-1,0 1 1,0-1-1,6-1 1,-6-1-295,0 1 1,0-1 0,0 0-1,-1-1 1,1 1 0,0-1-1,-1 1 1,0-1-1,0 0 1,0 0 0,4-6-1,3-3 204,12-25-1,-19 31-290,14-27 232,25-66-1,1-39 69,-14 45-200,-23 75-188,19-53 15,-25 70-48,0 1 0,0-1 1,0 0-1,1 0 0,-1 1 0,0-1 0,1 0 1,-1 1-1,1-1 0,-1 0 0,1 1 1,-1-1-1,1 1 0,-1-1 0,1 1 0,0-1 1,0 0-1,0 1 8,-1 1 0,0-1 0,1 0 0,-1 0 0,0 0 0,0 0 0,1 0-1,-1 0 1,0 1 0,1-1 0,-1 0 0,0 0 0,0 0 0,1 1 0,-1-1 0,0 0 0,0 0 0,0 1 0,1-1 0,-1 0 0,0 0 0,0 1 0,0-1 0,0 0 0,0 1 0,0-1 0,1 1 0,6 31-203,-6-24 142,12 58 125,-4 0 1,-2 1 0,-4 119-1,-11-115 128,3-24-89,5-45-56,-1 0 1,1 0-1,0-1 0,-1 1 1,1 0-1,-1 0 0,1 0 1,-1 0-1,0-1 1,0 1-1,0 0 0,0-1 1,0 1-1,0-1 0,0 1 1,-3 2-1,3-4-14,0 1 1,0-1-1,0 1 0,0-1 0,0 0 1,0 1-1,0-1 0,0 0 0,0 0 1,0 1-1,0-1 0,0 0 0,0 0 1,-1 0-1,1-1 0,0 1 0,0 0 1,0 0-1,0 0 0,0-1 0,0 1 1,0-1-1,0 1 0,0-1 0,0 1 1,0-1-1,0 1 0,-1-2 0,-14-11-53,1-1-1,-21-22 0,21 12 69,8 11-105,36 41-737,-25-23 831,1-1-1,-1-1 1,0 1 0,1-1 0,0 1-1,0-1 1,0-1 0,0 1 0,0-1-1,0 0 1,10 3 0,-5-3 65,-1-1 0,1 0 0,-1-1-1,1 0 1,0 0 0,11-2 0,5-2 39,1-1-1,-1-1 1,-1-1 0,1-2 0,31-14 0,-38 14-91,0-2 0,0 0 0,-1-1 1,-1-1-1,0 0 0,0-1 0,14-17 1,135-175-515,-163 202 447,-1 1 0,1 0-1,0 0 1,0 0 0,0 0-1,0 0 1,1 1 0,-1 0-1,7-4 1,-9 5 15,1 1 0,-1-1 1,1 1-1,0 0 0,-1-1 0,1 1 1,0 0-1,0 0 0,-1 0 0,1 0 1,0 0-1,-1 0 0,1 0 0,0 1 1,-1-1-1,1 1 0,0-1 0,-1 1 1,1 0-1,-1-1 0,1 1 0,-1 0 1,1 0-1,-1 0 0,0 0 0,2 2 1,3 3 38,-1 0 0,0 0 1,0 1-1,-1-1 0,0 1 1,0 0-1,3 9 0,-6-14 71,-6-12 447,1 2-541,-1 0 1,0 1 0,0-1-1,-1 1 1,0 0 0,0 1-1,0 0 1,-1 0-1,0 0 1,0 1 0,-1 0-1,-8-5 1,15 10-16,-1-1 0,0 0 1,0 1-1,1-1 0,-1 1 0,0 0 1,0-1-1,1 1 0,-1 0 0,0 0 1,0 0-1,0 0 0,1 1 1,-1-1-1,0 0 0,0 1 0,-2 0 1,1 1-15,-1 0 0,1 0-1,0-1 1,0 2 0,0-1 0,0 0 0,1 1 0,-4 3 0,-2 3-45,1 1 0,0 1-1,-10 19 1,8-13 52,2 1 1,0-1-1,1 1 1,0 0-1,2 1 1,0-1-1,1 1 1,1 0-1,0 0 0,2 0 1,0 0-1,4 21 1,-3-33 38,1 0 0,0 0 0,1 0 0,-1 0 0,2 0 0,-1-1 0,1 1 0,0-1 0,0 0 0,0 0 0,1 0 0,0 0 0,0-1 0,8 6 0,-9-7 11,1 0 1,0-1 0,0 1-1,1-1 1,-1 0 0,0-1-1,1 1 1,0-1 0,0 0-1,0-1 1,-1 1 0,1-1-1,0 0 1,1-1 0,-1 1-1,0-1 1,9-1 0,3-4 33,-1 0 1,1 0-1,-2-2 1,22-11 0,-8 4-41,82-43-167,-69 34 114,-18 10 41,-1 0-1,-1-2 0,0-1 0,34-31 0,-28 19 15,0-2 0,-2-1 0,27-41 0,-23 27-20,-13 21-57,-2-1 0,22-45 0,-37 68-284,-4 4 189,-4 8 33,-22 36-38,-38 55 2,20-41 77,-3 2 134,-60 97 0,108-154-48,-1-1 0,1 1-1,1-1 1,-1 1 0,1 0 0,-2 8 0,3-12-9,-1 1-1,1-1 0,0 0 0,0 1 0,0-1 0,0 1 0,0-1 0,0 1 0,1-1 0,-1 0 0,0 1 0,1-1 0,-1 0 0,1 1 0,-1-1 0,1 0 0,0 1 0,-1-1 0,1 0 0,0 0 0,0 0 1,0 0-1,0 0 0,0 0 0,0 0 0,0 0 0,2 1 0,0-1 29,1 1 0,0-1-1,-1 0 1,1 0 0,0 0 0,0-1 0,0 1-1,-1-1 1,1 0 0,0 0 0,0 0 0,0-1 0,0 1-1,0-1 1,-1 0 0,8-3 0,-3 1 9,-1 0 0,1 0 0,-1-1 1,0-1-1,0 1 0,10-10 0,-10 8-29,-1-1 0,1-1-1,-1 1 1,-1-1 0,0 0-1,0 0 1,5-13 0,21-63 32,-22 59-17,3-14-143,-1 0 1,10-77-1,-20 97-125,-1 18 219,0 0-1,0 1 0,0-1 1,0 0-1,0 1 1,0-1-1,0 0 1,0 1-1,0-1 0,0 0 1,0 1-1,0-1 1,-1 0-1,1 1 1,0-1-1,0 0 0,-1 1 1,1-1-1,0 1 1,-1-1-1,1 1 1,-1-1-1,0 0 0,0 7-127,0 4 37,-4 16 108,2 1 0,1-1 0,2 0 0,3 43-1,-1-52-33,1 3-33,10 39 0,-12-54 93,1 0-1,0 1 1,0-1 0,1 0-1,0-1 1,-1 1 0,2 0-1,-1-1 1,0 1 0,1-1-1,0 0 1,4 4 0,-6-7-11,0 0 1,0 0-1,0 1 1,0-1-1,0-1 1,0 1-1,0 0 1,0 0-1,1-1 1,-1 1-1,0-1 1,0 0-1,1 0 1,3 0-1,-1 0-3,-1-1-1,1 0 0,-1 0 0,1 0 0,-1-1 0,0 0 1,5-1-1,5-6 11,0 1 0,-1-2 0,15-12 1,-21 16 11,22-20 12,-2-1 0,26-33 0,-10 10 21,81-105-128,-81 99 1,-22 27 95,-1-2 1,-1 0-1,-2-1 0,-1 0 1,-1-1-1,-2-1 0,15-59 1,11-83-215,-32 131 103,-1-1-1,-1-46 1,-5 90 53,-2-28-131,2 29 123,0 0 1,0-1-1,0 1 0,-1 0 0,1 0 0,0 0 0,-1 0 0,1-1 1,-1 1-1,0 0 0,1 0 0,-1 0 0,0 0 0,1 0 0,-1 1 0,0-1 1,0 0-1,0 0 0,0 0 0,-2-1 0,3 2 14,-1 0-1,1 0 1,-1 0-1,1 0 1,-1 0 0,0-1-1,1 1 1,-1 0-1,1 0 1,-1 1-1,0-1 1,1 0-1,-1 0 1,1 0 0,-1 0-1,1 0 1,-1 1-1,0-1 1,-3 2-11,0 0 0,0 1 1,0-1-1,0 1 0,1 0 1,-1 0-1,1 0 0,0 0 1,0 1-1,-3 4 0,-19 29-10,1 2 0,-32 72 0,28-53-5,26-54 36,-71 149-102,58-117 103,2 0 1,-11 51-1,16-48 25,2 1 0,-2 58-1,8-72-45,1 0 0,1 0 0,2 0-1,11 45 1,-11-55 83,2-1 0,0 1 0,0-1 0,2-1 0,0 0 0,0 0 0,13 16 0,-16-25-18,0 1 0,0-1 1,1 0-1,0 0 0,0-1 0,0 0 0,12 7 0,-13-9-8,0 0-1,0 0 1,0-1-1,0 1 1,0-1-1,0-1 1,1 1-1,-1-1 1,0 1-1,1-2 1,-1 1-1,6-1 1,-4-1-7,-1 0-1,1 0 1,-1 0 0,1-1-1,-1 0 1,0 0 0,0-1 0,0 1-1,7-7 1,3-4-23,26-28-1,-26 21-60,0-1-1,20-37 1,-31 51-13,24-32 311,-23 32-222,-5 7-37,0 0 0,0-1-1,0 1 1,0 0 0,0 0 0,0 0 0,1 0 0,-1 0 0,0 0 0,1 0-1,-1 0 1,0 1 0,1-1 0,-1 0 0,1 1 0,-1-1 0,1 1 0,0 0 0,-1-1-1,1 1 1,2 0 0,0 0 33,-3 0-14,-1 0 0,1 0-1,0-1 1,-1 1 0,1 0-1,-1 0 1,1 0 0,-1 1-1,1-1 1,-1 0 0,1 0-1,-1 0 1,1 0 0,-1 0-1,1 1 1,-1-1 0,1 0-1,-1 0 1,1 1 0,-1-1-1,1 0 1,-1 1 0,0-1-1,1 0 1,0 2 0,0-1 198,6-2-143,16-28-69,-21 26 29,0 0-1,-1 0 1,1 0-1,-1 0 0,1 0 1,-1-1-1,0 1 1,0 0-1,-1-1 0,2-3 1,0 2-23,1 2-185,-3-2 133,0 3 24,0 5-46,0-2 152,0-2-42,0-3-22,0 0-5,1-1 173,-3-10-181,-10-5 16,11 19-7,1 1 0,0 0 0,0 0 0,0 0-1,-1-1 1,1 1 0,0 0 0,0 0 0,0 0-1,-1-1 1,1 1 0,0 0 0,0-1 0,0 1-1,0 0 1,0 0 0,0-1 0,0 1 0,0 0-1,0 0 1,0-1 0,0 1 0,0 0 0,0-1-1,0 1 1,0 0 0,0-1 0,0 1 0,0-1 0,0 1-6,0 0 0,0 0 1,0 0-1,0 0 1,0 0-1,0 0 0,0 0 1,0 0-1,0 0 1,-1 0-1,1 0 0,0 0 1,0 0-1,0 0 1,0 0-1,0 0 0,0 0 1,0 0-1,0 0 1,0 0-1,0 0 1,0 0-1,0 0 0,0 0 1,0 0-1,0 0 1,0 0-1,0 0 0,0 0 1,0 0-1,0 0 1,0 0-1,0 0 0,0 0 1,0-1-1,-5 3-27,3-1-16,2-1 47,0 0-1,0 0 1,0 0 0,0 0-1,0 0 1,0 0 0,0 0-1,0 0 1,0 0 0,0 0-1,0 0 1,0 0-1,0 0 1,0 0 0,0 0-1,0 0 1,0 0 0,0 0-1,0 0 1,0-1 0,0 1-1,0 0 1,0 0-1,0 0 1,0 0 0,0 0-1,0 0 1,0 0 0,0 0-1,0 0 1,0 0 0,0 0-1,0 0 1,0 0-1,0 0 1,0 0 0,0 0-1,0 0 1,0 0 0,0 0-1,0 0 1,0 0 0,0 0-1,0 0 1,0-1 0,-1 1-1,2-9 216,-1 7-220,5-9 86,-5 10-320,0 1 241,0 0-1,0 0 1,0-1-1,0 1 1,0 0-1,0 0 1,0 0-1,0 0 1,0 0-1,0-1 1,0 1-1,-1 0 1,1 0-1,0 0 1,0 0-1,0 0 1,0-1-1,0 1 1,0 0-1,-1 0 1,1 0-1,0 0 1,0 0-1,0 0 1,0 0-1,0 0 1,-1 0-1,1 0 1,0-1-1,0 1 1,0 0-1,-1 0 1,1 0 0,0 0-1,0 0 1,0 0-1,0 0 1,-1 0-1,1 0 1,0 1-1,0-1 1,0 0-1,-1 0 1,-12 4-158,-12 12-23,17-9 149,0 1 0,1 0 1,0 0-1,1 1 0,0 0 1,0 1-1,-8 17 1,-22 75-45,30-83 123,-1 1-63,2 1 0,0 0 0,-3 28 0,8-42 50,-1 1 0,1-1 0,0 1 1,1-1-1,0 1 0,0-1 0,1 1 0,0-1 0,0 0 0,1 0 0,-1 0 0,2 0 0,3 7 1,5-1 154,-12-12-186,1-1 0,0 0 0,-1 1-1,1-1 1,0 0 0,-1 1 0,1-1 0,0 0-1,-1 0 1,1 0 0,0 0 0,0 0 0,-1 0-1,1 0 1,0 0 0,0 0 0,-1 0 0,1 0-1,0 0 1,-1-1 0,1 1 0,0 0 0,-1 0-1,1-1 1,0 1 0,0-1 0,6-4 14,0-1-1,0 1 1,-1-1 0,0-1-1,0 1 1,0-1 0,4-7-1,30-55 172,-22 34-186,-3-1-1,-1-1 0,-1 0 1,-2-1-1,-2 0 0,6-55 0,-14 88-13,0 3-24,-1 0-1,1 0 1,-1 0 0,0 1 0,0-1 0,0 0 0,0 0 0,0 0-1,0 0 1,0 0 0,-1 1 0,1-1 0,-1 0 0,1 0 0,-1 0-1,0 1 1,1-1 0,-1 0 0,-2-2 0,2 4 24,1-1 1,-1 1-1,1 0 1,-1 0-1,1 0 1,-1 0-1,1 0 0,-1 0 1,1 0-1,-1 0 1,1 0-1,-1 0 1,1 0-1,-1 0 1,1 0-1,-1 0 0,1 1 1,-1-1-1,1 0 1,-1 0-1,1 0 1,-1 1-1,1-1 1,0 0-1,-1 1 0,1-1 1,-1 0-1,1 1 1,0-1-1,-1 1 1,1-1-1,0 0 1,0 1-1,-1-1 1,1 1-1,0-1 0,0 1 1,-10 18 0,7-10-22,0 0 0,1 1 0,1-1-1,-1 1 1,2-1 0,-1 17 0,2-8 14,1 1 1,6 26 0,-5-29 76,2-1 0,-1 1 0,2-1 0,0 0 0,9 16 0,-13-27-50,1 0 0,-1-1 0,1 1 0,0 0 0,1-1 0,-1 1 0,1-1 0,-1 0 0,7 4 0,-7-6 13,0 1 1,0-1-1,0 0 0,0 0 0,0 0 1,1 0-1,-1-1 0,0 1 0,0-1 0,1 0 1,-1 0-1,0 0 0,1 0 0,-1-1 1,4 0-1,4-2 37,0 0 1,-1-1-1,0-1 1,1 1-1,-1-2 1,-1 1-1,1-2 1,-1 1-1,0-1 1,13-13 0,6-10-54,39-52 1,-42 50 2,6-9-95,38-44-9,-65 81 61,0 0 0,0 0 0,1 1 0,0-1 0,-1 1 0,9-4-1,-11 7 12,-1-1 0,1 0 1,0 1-1,0-1 0,0 1 0,0-1 0,0 1 0,0 0 0,0 0 0,2 0 0,-3 0 22,0 0 1,0 0-1,0 1 1,0-1-1,0 0 1,0 1-1,0-1 1,-1 0-1,1 1 1,0 0 0,0-1-1,0 1 1,-1-1-1,1 1 1,0 0-1,-1-1 1,1 1-1,0 0 1,-1 0-1,1 0 1,0 1 0,4 10-30,0 0 0,7 26 1,-2-1 107,2-2 62,1-1 0,1 0 0,29 47 1,-37-71-83,0 0 0,1-1 0,0 0 1,1 0-1,0-1 0,0 0 1,1-1-1,0 0 0,0 0 0,1 0 1,0-2-1,0 1 0,0-1 1,1 0-1,16 4 0,-19-7-15,0-1 0,0 0 0,1 0 0,-1 0 0,0-1 0,13-2 0,12-3-1068,1-3-3354,-21 5 1301,-12 3 2746,0-1 0,-1 1 0,1 0 0,0 0 0,0-1 0,0 1 0,0 0 0,0-1 0,-1 1 0,1 0 0,0-1 0,0 0 0,-1 1 0,1-1 0,0 1 0,-1-1 0,2-1 0,-2 1-222,1 0 0,-1-1 0,0 1 0,0-1 0,1 1 1,-1 0-1,0-1 0,0 1 0,0-1 0,-1-1 0,-2-18-4171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45.097"/>
    </inkml:context>
    <inkml:brush xml:id="br0">
      <inkml:brushProperty name="width" value="0.05" units="cm"/>
      <inkml:brushProperty name="height" value="0.05" units="cm"/>
    </inkml:brush>
  </inkml:definitions>
  <inkml:trace contextRef="#ctx0" brushRef="#br0">0 1317 4224,'4'1'11530,"4"-6"-7936,8-11-2319,5-8-808,-1-2 0,-1-1-1,30-56 1,-18 30-230,2 1 1,42-49-1,-46 66-148,2 2-1,1 1 1,58-44 0,-86 72-103,1 0 0,-1 1 1,1 0-1,0 0 1,0 0-1,1 1 1,-1 0-1,0 0 0,1 0 1,10-2-1,-15 4 14,0 0-1,0 0 0,0 0 1,0 0-1,0 0 1,0 0-1,0 0 0,1 0 1,-1 0-1,0 1 0,-1-1 1,1 0-1,0 1 1,0-1-1,0 1 0,0-1 1,0 1-1,0-1 0,0 1 1,-1 0-1,1-1 1,0 1-1,0 0 0,-1 0 1,1 0-1,-1-1 0,1 1 1,-1 0-1,1 0 1,-1 0-1,1 0 0,-1 0 1,0 0-1,1 2 0,0 2 49,0 1-1,-1 0 0,1 0 0,-2 11 0,1-13-15,-2 22 45,-1 0 0,-2 0 0,-12 43 1,-34 73 171,29-83-45,11-35-43,9-21-127,0 1-1,0-1 1,0 1 0,1-1-1,-1 1 1,1 0-1,0-1 1,0 1-1,1 0 1,-1 0-1,1 0 1,0 5 0,0-9-25,0 0 0,0 0 0,0 0 1,0 1-1,0-1 0,0 0 1,0 0-1,0 0 0,0 0 1,0 0-1,0 0 0,0 0 1,0 0-1,1 0 0,-1 1 0,0-1 1,0 0-1,0 0 0,0 0 1,0 0-1,0 0 0,0 0 1,1 0-1,-1 0 0,0 0 0,0 0 1,0 0-1,0 0 0,0 0 1,0 0-1,1 0 0,-1 0 1,0 0-1,0 0 0,0 0 1,0 0-1,0 0 0,0 0 0,1 0 1,-1 0-1,0 0 0,0 0 1,0 0-1,0 0 0,0-1 1,0 1-1,3-1 45,0 0 0,-1 0-1,1 0 1,-1-1 0,1 1 0,-1-1 0,0 0 0,0 0-1,0 0 1,1 0 0,0-2 0,8-6 132,5-6-47,-1 0 0,25-32 1,19-41-206,-38 56-19,4-5-26,103-148 3,-121 178-66,-3 7-94,-5 15-64,1-8 391,-4 41-119,-2 23-18,-1-24 103,3-1 0,1 1 1,8 89-1,-4-129 6,0 0 1,0 0-1,0-1 0,1 1 1,0 0-1,0-1 0,0 0 1,1 1-1,0-1 0,4 6 1,-5-9 3,0 0 1,0 0 0,0 0-1,0 0 1,0-1-1,0 1 1,1 0 0,-1-1-1,0 0 1,1 1 0,-1-1-1,1 0 1,0 0 0,-1 0-1,1-1 1,0 1-1,0-1 1,0 0 0,-1 1-1,1-1 1,0 0 0,0-1-1,3 1 1,10-4 73,0-1 1,0-1-1,0 0 1,-1 0-1,17-11 1,-24 12-79,13-5-3,0-2 0,-1-1 0,-1 0 1,0-1-1,-1-1 0,21-23 0,-17 14 12,-2 0 1,-1-1-1,29-51 0,-37 55-33,-1 0 1,-1 0-1,0-1 1,-2 0-1,-1 0 1,4-24-1,-10 43-28,1-1 0,-1 1 0,0 0-1,0-1 1,0 1 0,0 0 0,0-1-1,-1 1 1,0 0 0,0-1 0,0 1-1,-1-4 1,1 5-3,0 1 0,0 0 1,0-1-1,-1 1 0,1 0 0,0-1 0,-1 1 0,1 0 1,0 0-1,-1 0 0,0 0 0,1 0 0,-1 1 0,1-1 1,-1 0-1,0 1 0,1-1 0,-1 1 0,0-1 0,0 1 1,0 0-1,1 0 0,-1 0 0,0 0 0,-3 1 1,-2 0-16,0 0 0,1 1 1,-1 0-1,0 0 1,1 1-1,0-1 1,-1 1-1,1 1 1,0 0-1,1-1 0,-1 2 1,1-1-1,-9 9 1,-1 3 3,1-1 1,1 2 0,-16 24-1,17-22 41,0 1 0,2 1 0,0 0 0,1 0 0,1 1-1,1 0 1,1 0 0,1 1 0,-2 27 0,6-43-1,1-1 0,0 0 1,1 0-1,-1 0 0,1 0 1,1 1-1,-1-1 0,1 0 0,0-1 1,0 1-1,1 0 0,-1-1 1,5 7-1,-4-8 24,1 1 0,-1-2 1,1 1-1,-1 0 0,1-1 0,0 1 0,0-1 1,1 0-1,-1-1 0,0 1 0,1-1 0,0 0 1,0 0-1,0 0 0,-1 0 0,7 0 1,-1-1 39,-1 0 1,0 0-1,1-1 1,-1 0-1,1-1 1,-1 0-1,1 0 1,-1-1-1,10-3 1,-4 0-18,1-1 0,-1 0-1,-1-1 1,19-12 0,-22 11-27,0 0 0,-1 0 0,0-2 0,0 1 0,-1-1 0,9-12-1,40-68-50,-52 81 1,35-65-28,-24 41 18,39-56 0,-46 80-130,-9 9 158,-1 0 0,0 0-1,0 0 1,0 0 0,0 0 0,1 0 0,-1 0 0,0 0 0,0 0 0,0 0 0,0 0 0,1 0 0,-1 0 0,0 0 0,0 1-1,0-1 1,0 0 0,0 0 0,0 0 0,1 0 0,-1 0 0,0 0 0,0 0 0,0 1 0,0-1 0,0 0 0,0 0 0,0 0-1,0 0 1,0 1 0,0-1 0,0 0 0,0 0 0,1 0 0,-1 0 0,0 1 0,0-1 0,0 0 0,-1 0 0,-1 27-275,-21 96 141,-11 73 319,34-192-133,-1 1 0,1-1-1,0 0 1,1 9 0,-1-13-34,1 0 0,-1 1 0,0-1 0,0 1 0,0-1 0,0 1 0,0-1 0,1 0 0,-1 1 0,0-1 0,0 0 0,0 1 0,1-1 0,-1 0 0,0 1 0,1-1 1,-1 0-1,0 1 0,1-1 0,-1 0 0,1 1 0,0-1 1,-1 0 0,1 0 1,0 0-1,-1-1 1,1 1-1,-1 0 0,1 0 1,0 0-1,-1 0 1,1-1-1,-1 1 0,1 0 1,-1 0-1,1-1 1,-1 1-1,1 0 0,-1-1 1,1 1-1,0-2 0,3-1 25,-1-1-1,1 1 1,-1-1-1,0 0 0,4-7 1,5-6 16,153-191 70,-152 191-203,1 0 0,0 1 0,30-25 0,-44 40 71,1 1 1,-1 0-1,1-1 0,-1 1 0,0 0 0,1 0 0,-1-1 1,1 1-1,-1 0 0,1 0 0,-1 0 0,1-1 1,-1 1-1,1 0 0,-1 0 0,1 0 0,-1 0 1,1 0-1,-1 0 0,1 0 0,-1 0 0,1 0 1,-1 0-1,1 0 0,-1 0 0,1 1 0,0-1 0,0 1-4,0 0 0,-1-1-1,1 1 1,0 0-1,-1 0 1,1-1-1,-1 1 1,1 0-1,-1 0 1,1 0 0,-1 0-1,0 0 1,1 1-1,0 5-40,0-1 0,0 1 0,0 10 0,-5 59-47,2-46 76,1 0 0,5 52 1,-3-76 53,0 1 1,1-1 0,0 0 0,0 1 0,1-1 0,0 0 0,0 0 0,5 7 0,-7-11-3,1 0 0,-1 0 0,1 0 0,-1 0 0,1 0 0,0-1 0,0 1 0,0-1 0,-1 1 0,2-1 0,-1 0 0,0 1 0,0-1 0,0 0 0,0 0 0,1-1-1,-1 1 1,1 0 0,-1-1 0,0 0 0,1 1 0,-1-1 0,1 0 0,-1 0 0,4-1 0,0 0-20,-1-1-1,1 0 0,0-1 1,-1 1-1,0-1 0,1 0 1,-1 0-1,0-1 0,-1 1 1,1-1-1,-1 0 1,1-1-1,5-7 0,4-6 32,-2-1-1,14-25 1,-21 36-27,36-69 30,68-108-92,-70 129 25,67-107 126,-74 102-5,25-68-1,14-70-288,-64 178 82,0 0 0,-2 0 0,0-1 0,2-38 0,-7 59 95,1 0 1,-1 0-1,-1 0 0,1 0 0,0 1 1,0-1-1,0 0 0,0 0 1,0 0-1,-1 0 0,1 0 0,-1 0 1,1 0-1,0 1 0,-1-1 0,1 0 1,-2-1-1,2 2 5,-1 0 1,1-1-1,-1 1 1,1 0-1,-1 0 1,1 0-1,-1-1 1,1 1-1,-1 0 1,1 0-1,-1 0 0,1 0 1,-1 0-1,1 0 1,-1 0-1,0 0 1,1 0-1,-1 0 1,1 0-1,-1 0 1,0 1-1,-3 1-41,0-1 0,0 1-1,1 1 1,-1-1 0,-5 5 0,0 1 34,1 0 0,0 0 0,0 1 1,1 0-1,0 1 0,0 0 1,-6 13-1,-31 76-7,-57 216-156,92-280 217,3 1 0,0 0 0,3 0 0,1 0 0,1 0 0,6 49 1,-3-70 5,1 1 0,0-1 1,8 21-1,-8-29 5,0 0-1,0 1 1,1-2-1,0 1 1,0 0 0,0-1-1,1 0 1,9 10 0,-12-14-35,0-1 0,0 1 1,1-1-1,-1 1 0,0-1 1,1 0-1,-1 0 0,0 0 1,1 0-1,-1 0 0,1 0 1,0-1-1,-1 1 0,1-1 1,3 0-1,-1 0 1,0 0 0,-1-1 1,1 0-1,-1 0 0,0 0 0,1-1 0,-1 1 1,6-4-1,2-2 15,-1 0 0,-1 0 0,1-1 0,-1-1 0,14-15 0,126-155 202,-96 110-266,-48 61-49,-1 2-457,-4 19 233,1 8 279,0 1 0,5 21-1,0 2 105,-3-17-15,1 0-1,2 0 1,0-1 0,2 0 0,22 47-1,-30-72-37,0 0 0,1 1 0,-1-1 0,1 0 0,-1 0 0,1 0 0,0 0 0,0-1 0,0 1 0,0 0 0,0-1 0,1 1 0,-1-1 0,0 0 0,1 0 0,-1 0 0,1 0 0,-1 0 0,1 0 0,0-1 0,-1 1 0,1-1 0,4 0 0,8-3 30,0-2 0,-1 0 0,1 0 0,-1-1-1,0-1 1,21-15 0,-9 7 1,17-9-55,146-82-66,-146 83 157,58-29-180,-94 50-117,-11 7 119,-5 5 46,-64 70 35,21-25-7,7-4 54,-48 73 1,87-114-21,0 0 0,0 1 0,-4 11 0,9-18 8,-1 0-1,1-1 1,0 1 0,0 0-1,0 0 1,1 0 0,-1 0 0,1 0-1,0 0 1,0 0 0,1 0-1,0 6 1,0-9-12,-1 0 0,0 0 1,1-1-1,-1 1 0,0 0 0,1 0 0,-1 0 0,1-1 0,0 1 1,-1 0-1,1-1 0,-1 1 0,1 0 0,0-1 0,0 1 0,-1-1 0,1 1 1,0-1-1,0 0 0,0 1 0,-1-1 0,1 0 0,0 1 0,0-1 1,0 0-1,0 0 0,2 0 0,1 0 41,0 0 0,0 0 0,0-1-1,7-1 1,-6 1 40,3-1-41,0 0 0,-1-1 0,1 1 1,-1-2-1,0 1 0,1-1 0,-1 0 1,11-9-1,-5 2 7,-1 0 0,-1-1 1,14-17-1,-1-5-70,-1-1-1,-2-2 1,27-61 0,-26 51-45,11-36-100,-31 79 137,-2 3-8,1-1-1,0 1 1,0-1-1,0 0 1,-1 0-1,1 1 1,-1-1-1,1 0 1,-1 0-1,0-1 1,-5 17-393,-2 12 278,4 16 87,1 0 1,7 71 0,-5-101 85,2-1 0,-1 0 0,2 0 0,3 13-1,-5-21-6,0 0-1,0 0 0,0-1 1,0 1-1,1 0 0,-1-1 0,1 1 1,0-1-1,-1 0 0,1 0 0,0 1 1,0-1-1,1 0 0,-1 0 0,0-1 1,1 1-1,-1 0 0,1-1 0,-1 0 1,1 1-1,3 0 0,-3-2-5,0 0 0,0 0 1,0 0-1,0 0 0,0 0 0,0-1 0,0 1 1,0-1-1,0 0 0,-1 0 0,1 0 0,0 0 0,0-1 1,-1 1-1,1-1 0,-1 1 0,5-5 0,5-4 14,-1-1-1,13-14 0,-13 13-26,195-213 202,-179 198-151,-3 3-54,-2 0 1,0-1 0,-1-1-1,21-36 1,-15 12-59,-2-2 1,25-74-1,26-120-80,-65 197-83,-10 44 159,0 0 0,-1 0 1,1-1-1,-1 1 0,-1 0 1,1-1-1,-2-6 0,2 12 53,0 0 0,0-1 0,0 1 0,0 0 0,0-1 0,-1 1 0,1 0 0,0 0 0,0-1 1,0 1-1,0 0 0,0-1 0,-1 1 0,1 0 0,0 0 0,0-1 0,-1 1 0,1 0 0,0 0 0,0 0 0,-1-1 0,1 1 0,0 0 0,0 0 0,-1 0 0,1 0 0,0 0 0,-1 0 0,1 0 0,0-1 0,-1 1 0,1 0 0,0 0 1,-1 0-1,1 0 0,0 0 0,-1 0 0,1 0 0,0 1 0,0-1 0,-1 0 0,1 0 0,0 0 0,-1 0 0,1 0 0,0 0 0,-1 1 0,1-1 0,0 0 0,-14 12-129,13-12 115,-21 29-124,-90 183-16,87-159 173,3 0 0,2 2 0,-21 89 1,35-118 17,2 1 1,1 0-1,1-1 1,2 1-1,0 0 1,2 0 0,1-1-1,1 1 1,1-1-1,9 27 1,-8-36 48,1 1 0,0-1 0,1-1-1,12 18 1,-15-27-408,0 0-1,0 0 1,1-1-1,11 10 1,-13-13-367,0 0 1,1 0-1,-1-1 1,0 1-1,1-1 1,0 0 0,-1 0-1,11 2 1,-14-4 400,0 1 1,0-1 0,0 0-1,0 0 1,0 0 0,1 0-1,-1 0 1,0 0 0,0 0-1,0 0 1,0 0 0,1 0-1,-1-1 1,0 1 0,0-1-1,0 1 1,0 0 0,0-1 0,0 0-1,0 1 1,0-1 0,0 0-1,0 1 1,0-1 0,0 0-1,-1 0 1,1 0 0,0 0-1,-1 0 1,1 0 0,0 0-1,-1 0 1,1-1 0,10-18-3867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45.450"/>
    </inkml:context>
    <inkml:brush xml:id="br0">
      <inkml:brushProperty name="width" value="0.05" units="cm"/>
      <inkml:brushProperty name="height" value="0.05" units="cm"/>
    </inkml:brush>
  </inkml:definitions>
  <inkml:trace contextRef="#ctx0" brushRef="#br0">27 88 8640,'-26'-20'3904,"57"20"-3392,1-3 1408,8-2-1152,33-3 1311,-2 4-1183,51-7-320,-1 2-352,23-2-256,-14 6 0,18-3 32,-12 4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48.199"/>
    </inkml:context>
    <inkml:brush xml:id="br0">
      <inkml:brushProperty name="width" value="0.05" units="cm"/>
      <inkml:brushProperty name="height" value="0.05" units="cm"/>
    </inkml:brush>
  </inkml:definitions>
  <inkml:trace contextRef="#ctx0" brushRef="#br0">15 899 5312,'-2'-1'466,"1"0"0,0 0 0,0 0 1,-1-1-1,1 1 0,0 0 0,0-1 1,0 1-1,0-1 0,1 1 0,-2-3 0,4-10 3636,8 5-2545,-8 7-1266,0 0 0,1 0 0,-1 0 0,0 0 0,0 0 0,2-5 0,27-46 1826,-25 40-1867,29-54 647,65-94-1,-62 113-843,1 2-1,57-52 1,106-70 40,-195 163-85,4-4-51,20-11 0,-28 18 20,0 1 1,0-1-1,1 1 1,-1 0 0,0 0-1,1 0 1,-1 0 0,1 1-1,-1-1 1,1 1-1,5 0 1,-8 1 20,0-1 1,1 0-1,-1 1 1,0-1-1,0 1 1,0-1-1,0 1 0,0-1 1,0 1-1,0 0 1,0 0-1,0-1 1,0 1-1,0 0 0,0 0 1,0 0-1,-1 0 1,1 0-1,0 0 0,-1 0 1,1 0-1,-1 1 1,1-1-1,-1 0 1,1 0-1,-1 0 0,0 1 1,0-1-1,0 0 1,1 2-1,-1 5 40,0-1-1,0 1 1,-2 12-1,-5 27 150,-22 74-1,-25 40 241,15-72-179,26-63 54,1 0-1,-12 42 0,24-68-288,0 0 0,0 0 0,0 1-1,0-1 1,0 0 0,-1 0 0,1 0 0,0 1 0,0-1-1,0 0 1,0 0 0,0 1 0,0-1 0,0 0-1,0 0 1,0 1 0,0-1 0,0 0 0,0 0-1,0 1 1,0-1 0,0 0 0,0 0 0,1 0-1,-1 1 1,0-1 0,0 0 0,0 0 0,0 1-1,0-1 1,0 0 0,1 0 0,-1 0 0,0 1 0,9-6 384,-4 1-285,-1 0 1,1-1 0,4-7-1,50-73 243,-21 28-303,68-78 0,-67 97-162,1 0 0,2 3 1,2 2-1,1 1 0,1 3 1,60-29-1,-102 56 63,0 0 1,1 1-1,-1-1 1,0 1-1,0 0 1,1 0-1,5 0 0,-9 1 43,0 0-1,0 0 0,-1 0 0,1 0 0,0 0 0,0 0 0,0 0 0,-1 1 0,1-1 0,0 0 0,0 1 0,0-1 1,-1 0-1,1 1 0,0-1 0,-1 1 0,1-1 0,0 1 0,0 0 0,0 0 5,-1 1-1,1-1 1,-1 0-1,1 0 0,-1 1 1,0-1-1,1 0 1,-1 0-1,0 1 1,0-1-1,0 0 1,0 1-1,0-1 1,0 0-1,0 0 0,-1 3 1,-11 42 108,-32 86 0,23-76-25,-6 12 221,27-67-279,-1 0 0,1 1 0,0-1 0,-1 0 1,1 0-1,0 0 0,0 1 0,0-1 0,-1 0 1,1 0-1,0 1 0,1-1 0,-1 1 1,0-2-15,0 1 1,0-1-1,0 0 1,0 0-1,0 0 1,1 0-1,-1 0 1,0 0-1,0 0 1,0 0-1,0 1 1,0-1-1,0 0 1,1 0-1,-1 0 1,0 0-1,0 0 1,0 0-1,0 0 1,0 0-1,1 0 1,-1 0-1,0 0 1,0 0-1,0 0 1,0 0-1,1 0 1,-1 0-1,0 0 1,0 0-1,0 0 1,0 0-1,0 0 1,1 0-1,-1 0 1,0 0-1,0-1 1,12-8 307,69-96 326,-25 29-602,-50 69-49,140-164-324,-142 167 307,0 0-18,0-1 0,0 1 0,1-1 0,0 1 0,0 1 0,0-1 0,0 1 0,1 0-1,-1 0 1,7-2 0,-12 5 31,1 0 0,-1-1 0,1 1 0,0 0 0,-1 0 0,1 0 0,-1 0 0,1 0 0,0 0 0,-1 0-1,1 0 1,0 0 0,-1 1 0,1-1 0,-1 0 0,1 0 0,-1 0 0,1 1 0,0-1 0,-1 0 0,1 1 0,-1-1 0,1 0 0,-1 1 0,0-1 0,1 1-1,-1-1 1,1 1 0,-1-1 0,0 1 0,1-1 0,-1 1 0,0-1 0,1 1 0,-1 0 0,0-1 0,0 1 0,0-1 0,0 1 0,0 0 0,0-1-1,1 1 1,-1-1 0,-1 2 0,2 4-32,-1 0 0,0 0-1,-1 10 1,0-11 30,-5 66 3,0-21 71,2 1-1,4 64 1,1-107-29,0 0 1,0 0 0,1 0 0,0 0 0,1 0 0,-1 0-1,2-1 1,-1 1 0,8 11 0,-9-16-17,0 0 0,1 0 1,-1 0-1,1 0 0,0-1 0,0 1 1,0-1-1,0 0 0,0 0 0,0 0 0,1 0 1,-1 0-1,1-1 0,-1 0 0,1 1 1,0-1-1,-1-1 0,1 1 0,0 0 1,0-1-1,-1 0 0,1 0 0,6 0 1,4-3 39,1 0 1,-1-1-1,0 0 1,0-1 0,0 0-1,-1-1 1,1-1-1,-1 0 1,12-10 0,10-8 35,59-55 0,-63 50-12,0-1 0,47-64 0,-68 80-99,0-1-1,0-1 0,-2 1 0,0-1 1,-1-1-1,0 1 0,-2-1 1,7-36-1,-11 44-43,0 1 0,-1-16 0,0 23 33,0-1 0,-1 1 0,1 0 1,-1 0-1,1 0 0,-1 0 0,-1-4 1,1 6 14,1-1 1,0 1-1,-1-1 1,1 1-1,-1-1 1,1 1 0,0-1-1,-1 1 1,1-1-1,-1 1 1,1 0 0,-1-1-1,1 1 1,-1 0-1,1 0 1,-1-1-1,0 1 1,1 0 0,-1 0-1,1 0 1,-1 0-1,0 0 1,1 0-1,-1 0 1,1 0 0,-2 0-1,-1 1-6,0 0 0,1 0 0,-1 1 0,0-1 0,1 1-1,-1-1 1,1 1 0,0 0 0,0 0 0,-1 0 0,1 0 0,-2 3 0,2-2 9,-13 14-30,0 0-1,2 1 0,0 1 1,-15 27-1,21-30 47,0-1 1,1 1-1,1 0 0,0 1 1,1-1-1,-3 26 1,6-21 8,0 1 0,1-1-1,1 1 1,1-1 0,7 34 0,-6-43 9,0 0-1,1 0 1,1 0-1,0-1 1,0 1-1,1-1 0,0 0 1,1-1-1,0 0 1,17 18-1,-22-26 5,0 1 0,1-1 0,-1 0 0,1 0-1,-1 0 1,1-1 0,0 1 0,0-1 0,0 1 0,0-1 0,0 0 0,0 0-1,0 0 1,0 0 0,0-1 0,1 1 0,-1-1 0,0 0 0,0 0-1,1 0 1,-1-1 0,0 1 0,0-1 0,0 1 0,1-1 0,4-2-1,0-1 12,-1-1 0,0 1-1,-1-1 1,1-1 0,-1 1-1,9-10 1,33-43 38,-34 40-69,304-370-34,-313 382 26,15-16-233,-18 21 202,-1-1 0,0 1-1,0 0 1,0 0 0,1 0-1,-1 1 1,1-1 0,-1 0-1,0 0 1,1 1 0,-1-1-1,1 1 1,2-1-1,-3 1 27,0 0 0,-1 1 0,1-1-1,0 0 1,0 1 0,-1-1-1,1 1 1,0-1 0,-1 1-1,1-1 1,0 1 0,-1 0-1,1-1 1,-1 1 0,1 0-1,-1-1 1,1 1 0,-1 0-1,0 0 1,1-1 0,-1 1-1,0 0 1,0 0 0,1 0-1,-1-1 1,0 2 0,0 7-29,-1-1 1,0 1-1,0-1 0,0 0 1,-5 12-1,-11 49-56,-106 348 395,119-406-262,0 0 1,-1 0-1,0 0 0,-1 0 0,0-1 0,-1 0 0,0 0 1,-1-1-1,0 0 0,-12 12 0,18-20-18,0 0 1,1 1-1,-1-1 0,0 0 1,0 0-1,0 0 0,1 0 1,-1-1-1,0 1 0,0 0 1,0-1-1,0 1 0,-1-1 0,1 0 1,0 0-1,0 0 0,0 0 1,0 0-1,0 0 0,-3-1 1,2 0-10,1 0-1,0 0 1,0 0 0,-1-1 0,1 1 0,0-1 0,0 1-1,1-1 1,-1 0 0,0 0 0,0 0 0,1 0 0,-1 0-1,-1-4 1,0 2-18,1-1 0,0 0 0,0 1 0,0-1 0,1 0 0,0 0 0,0 0 1,0 0-1,0 0 0,1-1 0,0 1 0,0 0 0,0 0 0,1 0 0,-1 0 0,3-6 0,-1 6-6,1 0 0,0 0 0,0 0 0,1 0 0,-1 1 0,1-1 0,0 1 0,0 0 0,0 0 0,1 1 0,-1-1 0,11-5 0,6-2-44,40-16-1,-35 15 43,92-39-53,180-54 0,-294 104 82,3-1-38,0 0-1,0 0 1,0 1 0,0 0 0,8 1 0,-13 0 8,-1 0-1,1 0 1,-1 0-1,0 0 1,1 0-1,-1 1 1,0-1-1,1 1 1,-1-1-1,0 1 1,1-1-1,-1 1 1,0 0-1,0 0 1,0-1-1,0 1 1,0 0-1,0 0 1,0 0-1,0 0 1,0 0-1,0 1 1,-1-1-1,1 0 1,0 0-1,-1 0 1,1 1-1,-1-1 1,1 0-1,-1 1 1,1-1-1,-1 0 1,0 3-1,3 59-179,-3-49 187,0 0 1,1 0-1,0-1 1,1 1-1,1-1 1,6 20-1,-6-24 34,1 0-1,0 0 0,1 0 1,0 0-1,1-1 1,0 0-1,7 9 1,-9-14-2,0 1 0,0-1 0,0 0 0,0 0 0,0 0 0,1 0 0,0-1 1,-1 0-1,1 0 0,0 0 0,0 0 0,0-1 0,0 0 0,0 0 0,6 0 0,-4 0-4,-1-1 0,1 1 0,0-2 0,0 1 0,-1-1-1,1 0 1,0 0 0,-1-1 0,1 0 0,-1 0-1,1-1 1,-1 0 0,0 0 0,0 0 0,-1 0-1,1-1 1,0 0 0,-1-1 0,0 1 0,0-1-1,-1 0 1,1 0 0,-1 0 0,0-1 0,0 1-1,-1-1 1,0 0 0,5-12 0,-4 2-35,0-1 0,-1 0-1,0 0 1,-2 0 0,0 0 0,-1 0 0,0 0 0,-2-1 0,0 1 0,-8-31-1,8 42 0,0-1-1,0 2 1,-1-1-1,0 0 1,0 0-1,0 1 0,-1 0 1,1 0-1,-1 0 1,-1 0-1,1 0 0,-1 1 1,-4-4-1,2 3-3,0 1-1,0-1 0,0 2 1,-1-1-1,1 1 0,-1 0 1,0 1-1,0 0 0,-10-2 1,6 3-13,0 0 0,0 0 0,-1 1 0,1 1 1,0 0-1,0 0 0,1 2 0,-1-1 0,0 1 1,1 1-1,-1 0 0,1 1 0,-18 10 0,22-10 48,1 0-1,-1 1 0,1 0 0,0 0 0,1 1 0,-1-1 0,1 1 0,0 0 0,1 1 0,0-1 0,0 1 0,1 0 0,0 0 0,-3 11 0,6-19-15,0 0-1,0 1 0,0-1 1,-1 0-1,1 0 0,0 0 1,0 0-1,0 1 0,0-1 1,0 0-1,0 0 0,0 0 1,0 0-1,0 0 0,0 1 1,1-1-1,-1 0 0,0 0 1,0 0-1,0 0 0,0 0 0,0 1 1,0-1-1,0 0 0,0 0 1,0 0-1,0 0 0,0 0 1,1 0-1,-1 1 0,0-1 1,0 0-1,0 0 0,0 0 1,0 0-1,1 0 0,-1 0 1,0 0-1,0 0 0,0 0 1,0 0-1,0 0 0,1 0 0,-1 0 1,0 0-1,0 0 0,0 0 1,0 0-1,0 0 0,1 0 1,-1 0-1,0 0 0,0 0 1,0 0-1,0 0 0,1 0 1,16-6 101,24-15 58,-34 17-154,30-15 25,1 2 0,1 1 0,0 1 0,2 3 0,-1 1 0,79-10 0,-109 20-77,0 0 0,0 0 0,0 1 0,0 0 0,0 1 0,0 0 0,0 1 0,19 5 0,-26-5 28,0 0-1,0 0 1,0 0 0,0 1 0,0-1-1,-1 0 1,1 1 0,-1 0 0,0 0 0,0 0-1,0 0 1,0 0 0,0 0 0,-1 0-1,1 0 1,-1 1 0,2 5 0,1 6 49,-1 0 0,2 26 0,-4-36-9,-1 2 33,1 1 1,0-1-1,4 13 0,-5-19-48,0 0 0,1 0 0,-1-1 0,0 1-1,0 0 1,1 0 0,-1 0 0,0-1 0,1 1 0,-1 0-1,1-1 1,-1 1 0,1 0 0,-1-1 0,1 1-1,-1-1 1,1 1 0,0-1 0,-1 1 0,1-1 0,0 1-1,0-1 1,-1 1 0,1-1 0,0 0 0,0 0-1,0 1 1,-1-1 0,1 0 0,0 0 0,0 0 0,0 0-1,-1 0 1,1 0 0,0 0 0,0 0 0,0 0 0,0 0-1,-1-1 1,1 1 0,0 0 0,0 0 0,0-1-1,8-5 47,0 1 0,-1-1 0,13-13 0,4-2 88,0 3-137,0 2 0,1 0 0,48-20 0,-52 27-43,0 1 0,0 1 0,1 2 0,0 0 0,32-3 0,-48 8 0,0 0 0,-1 0 0,1 0 0,0 1 0,0 0 0,12 4 0,-15-4 29,0 1 1,-1-1 0,1 1 0,0 0-1,-1 0 1,0 0 0,1 1 0,-1-1-1,0 1 1,0 0 0,-1 0 0,6 5-1,-4 0-23,1 0 0,-1-1 0,-1 1 0,0 1-1,5 15 1,5 48 6,-6-33 75,-1-1-20,-3-15 72,1-1 0,1-1-1,8 22 1,-13-41-111,1-1 0,0 0 0,0 0 0,0 1 0,0-1-1,0 0 1,0 0 0,0 0 0,0 0 0,0-1 0,0 1 0,0 0 0,1 0 0,-1-1 0,0 1 0,0 0 0,3 0 0,5 0-2585,1-3-3386,-5 2 2312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53.162"/>
    </inkml:context>
    <inkml:brush xml:id="br0">
      <inkml:brushProperty name="width" value="0.05" units="cm"/>
      <inkml:brushProperty name="height" value="0.05" units="cm"/>
    </inkml:brush>
  </inkml:definitions>
  <inkml:trace contextRef="#ctx0" brushRef="#br0">1 1211 4800,'0'1'1457,"3"-1"-137,10-2 891,17-6 358,-19 4-1947,1-1 0,-1 0 0,13-9 0,-12 7-193,4-3-12,-1 0-1,0-1 1,-1-1 0,23-25-1,-30 31-302,43-49 756,71-98-1,22-75 267,-114 170-779,-2 0 1,20-69-1,19-91 181,-29 94-228,-36 119-322,6-21 37,-6 24-55,-1 0 1,0 1-1,0-1 1,0 1-1,0-1 1,0 1-1,0-1 1,0 0-1,0 1 1,-1-1-1,1 1 1,-1-1-1,0-1 1,1 2 18,0 1 1,0 0-1,0 0 0,-1-1 1,1 1-1,0 0 0,0 0 0,0-1 1,-1 1-1,1 0 0,0 0 1,0 0-1,-1-1 0,1 1 1,0 0-1,0 0 0,-1 0 0,1 0 1,0 0-1,0 0 0,-1-1 1,1 1-1,0 0 0,-1 0 1,1 0-1,0 0 0,-1 0 0,1 0 1,0 0-1,0 0 0,-1 0 1,1 1-1,0-1 0,-1 0 1,1 0-1,0 0 0,0 0 1,-1 0-1,1 0 0,0 1 0,0-1 1,-1 0-1,1 0 0,0 0 1,0 1-1,-1-1 0,1 0 1,0 0-1,0 0 0,0 1 0,0-1 1,0 0-1,-1 1 0,1-1 1,-10 19-170,-8 30 129,-20 87-1,20-66 32,-69 253 26,87-321-5,-28 104 238,-64 155 1,-61 56 576,-5-33 37,151-273-697,0 0-1,-16 16 1,21-25-100,0 1 1,0-1-1,-1 0 1,1 0-1,-1 0 1,1-1-1,-1 1 1,0-1-1,1 1 1,-1-1-1,0 0 1,0 0-1,0 0 1,0 0-1,-6 0 1,8-1-44,-1 0 0,1-1 0,0 1 0,0 0 0,0-1 0,0 1 0,0 0 0,-1-1 0,1 0 0,0 1 0,0-1 0,0 0 0,0 1 0,1-1 0,-1 0 0,0 0 1,0 0-1,0 0 0,1 0 0,-1 0 0,0 0 0,1 0 0,-1 0 0,1 0 0,-1 0 0,1 0 0,0 0 0,-1-2 0,-1-5 28,0 1 0,1-1 0,0-9 0,0 12-13,1-3-12,0 0 0,0 0 0,1 0 0,0 0 0,1 0 0,-1 0 1,2 0-1,-1 0 0,1 1 0,0-1 0,1 1 0,-1 0 0,2 0 0,-1 0 0,1 0 0,0 1 0,0-1 0,0 1 0,11-8 0,0 1-35,1 0 0,0 2 0,0 0-1,1 1 1,0 1 0,31-12 0,67-19-97,129-55 45,-203 75 119,0-3 0,-1-1 0,62-49 0,-54 31 89,-2-2 0,59-72 0,-63 65-77,57-76 211,-77 97-75,-18 24-260,0-1 0,0 1 1,0-1-1,-1-1 0,5-8 0,-49 96-539,25-43 603,2 1 0,2 0 0,-13 80 0,22-96 2,-1-1 12,1 0 1,1 0-1,2 33 0,0-49 17,0-1-1,0 1 1,0-1 0,0 0 0,1 0 0,0 1-1,0-1 1,0 0 0,0-1 0,5 7-1,-5-8 3,0 1 0,0-1 0,0-1-1,0 1 1,1 0 0,-1-1-1,0 1 1,1-1 0,-1 1-1,1-1 1,-1 0 0,1 0 0,0 0-1,0-1 1,-1 1 0,1-1-1,0 1 1,4-1 0,36 0-177,-42 0 219,13-6 101,-9 6-179,1 0 1,0-1 0,-1 0-1,1 0 1,-1 0 0,1-1 0,-1 0-1,0 0 1,0-1 0,0 1-1,0-1 1,0 0 0,7-6 0,42-29 204,-29 22-159,28-25 0,-34 25 3,-1-2 0,-1 0 0,0-1 0,-1-1 0,-1-1 0,-1 0 0,15-31 0,-24 42-26,-1 1 0,0-1 1,-1 0-1,0 0 1,-1-1-1,2-19 0,-4 27-39,0 0 0,0-1 0,0 1 0,-1-1-1,1 1 1,-1-1 0,0 1 0,0 0-1,0 0 1,-3-6 0,3 7-6,-1 0 0,1 0 1,-1 0-1,0 0 0,1 0 0,-1 1 0,0-1 0,0 0 1,0 1-1,0 0 0,0-1 0,-1 1 0,1 0 0,0 0 1,-1 0-1,-3 0 0,1 0-11,0 0 0,0 0 0,0 0 0,0 1 0,0 0 0,0 0 0,0 1 0,0-1 0,0 1 0,0 0 0,-8 3 0,6-1-6,-1 0 0,1 1 0,0 0-1,0 0 1,1 0 0,-12 11 0,5-2-20,0 0 0,0 2 0,2 0 0,0 0 0,-15 27 0,16-23 58,1 0 0,1 0 1,0 0-1,2 1 0,0 0 0,1 0 0,1 1 0,1 0 0,1-1 0,1 30 1,1-44 31,0-1 0,1 1 1,0-1-1,0 1 0,0-1 1,1 0-1,3 9 0,-3-11-9,-1 0 0,1-1 0,0 1 0,0 0 0,0-1-1,0 0 1,0 1 0,1-1 0,-1 0 0,1 0-1,0-1 1,-1 1 0,1 0 0,0-1 0,4 2 0,9 3 24,1-2 1,-1 0-1,1-1 1,0-1-1,0 0 1,0-1-1,0-1 1,22-2-1,-13-1-15,0-1 1,0-2-1,-1 0 1,43-17-1,-37 9 6,-1-1-1,47-32 1,49-46 131,-52 35-175,9-1 14,106-85 161,-165 123-169,-2-1 0,0-1 0,-1 0-1,-1-2 1,22-38 0,-21 27 37,-2-2 1,-2 0-1,15-51 0,-20 49-68,-2 0-1,9-79 1,-19 115-7,0 0 1,0 0-1,0 1 0,0-1 1,-1 0-1,1 0 1,-1 0-1,0 1 1,0-1-1,-1 0 1,-2-5-1,3 8 32,1 0-1,-1 0 0,0 0 0,0 0 1,0 0-1,0 0 0,0 0 0,0 0 1,0 0-1,-1 0 0,1 0 0,0 1 1,0-1-1,-1 0 0,1 1 0,-1-1 0,1 1 1,0 0-1,-1-1 0,1 1 0,-1 0 1,1 0-1,0 0 0,-1 0 0,1 0 1,-1 0-1,1 0 0,-1 1 0,1-1 1,0 0-1,-1 1 0,1-1 0,-2 2 1,-6 2-40,0 0 0,1 1 1,0 0-1,0 1 0,0-1 1,-8 9-1,-1 2 2,-22 27 1,-37 63 253,37-48-289,-5 7 42,-36 47 103,61-89-202,-46 61 172,57-72 6,0 0 1,2 1-1,-1 0 1,2 0-1,-7 21 1,3 9-70,1-1 0,3 2 1,0 77-1,5-110 46,1 0 1,0 0 0,1 0-1,4 19 1,-4-26 7,-1-1 1,0 1 0,1 0-1,-1-1 1,1 1 0,0-1-1,0 1 1,1-1 0,-1 0-1,1 0 1,-1 0 0,1 0-1,0 0 1,0 0 0,0-1-1,6 3 1,0-1 23,0-1-1,0 0 1,1 0-1,-1-1 1,1 0 0,0-1-1,-1 0 1,1 0 0,0-1-1,0-1 1,10-1 0,5-2 25,-1 0 0,0-2 0,28-11 0,-25 7-50,0-2-1,0-2 1,-2 0 0,37-27 0,84-79-110,2-1 94,-134 106-22,-12 11-89,-11 9-164,-4 6 265,1 1 1,0 0-1,0 0 0,-13 19 0,-35 60-100,59-91 105,-96 172-151,92-163 165,1 0-1,1 1 1,-1-1-1,2 1 1,-1 0-1,-1 17 1,4-25-2,0 0 1,0-1-1,0 1 1,0 0-1,0 0 1,0 0-1,0-1 1,1 1-1,-1 0 1,0 0-1,1-1 1,0 1-1,0 2 1,0-3 3,0 0 0,-1 0-1,1-1 1,0 1 0,0 0 0,0 0 0,-1 0 0,1-1 0,0 1 0,0-1 0,0 1 0,0 0-1,0-1 1,0 0 0,0 1 0,2 0 0,0-1 12,0 0 0,-1 0 1,1 0-1,0 0 0,0 0 0,0-1 1,-1 1-1,1-1 0,0 1 0,0-1 0,-1 0 1,1 0-1,-1 0 0,1-1 0,2-1 0,4-3 4,-1-1 0,1 1-1,-1-2 1,-1 1-1,12-16 1,-7 9-15,222-268 78,-197 239-78,-2-2 1,-2-1 0,39-73-1,6-59 51,-14-7-520,-57 165 327,-57 151-282,-83 155 1,39-89 325,89-187 14,-110 252 597,83-181-1777,-26 108 1,45-144-4035,11-40 4334,0 0-1648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1:53.522"/>
    </inkml:context>
    <inkml:brush xml:id="br0">
      <inkml:brushProperty name="width" value="0.05" units="cm"/>
      <inkml:brushProperty name="height" value="0.05" units="cm"/>
    </inkml:brush>
  </inkml:definitions>
  <inkml:trace contextRef="#ctx0" brushRef="#br0">67 9 10720,'-67'-8'5472,"71"13"-5153,1-2-319,13 2-1983,3 2 1087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07.307"/>
    </inkml:context>
    <inkml:brush xml:id="br0">
      <inkml:brushProperty name="width" value="0.05" units="cm"/>
      <inkml:brushProperty name="height" value="0.05" units="cm"/>
    </inkml:brush>
  </inkml:definitions>
  <inkml:trace contextRef="#ctx0" brushRef="#br0">330 641 2912,'17'-16'1523,"-15"14"-1205,0 1 1,0-1-1,0 1 0,0-1 1,-1 0-1,1 0 0,-1 1 1,1-1-1,-1 0 1,0-1-1,0 1 0,0 0 1,0 0-1,2-5 0,-3 5-129,1 1-1,-1-1 0,0 0 0,1 0 0,-1 0 0,0 1 1,0-1-1,0 0 0,0 0 0,-1 0 0,1 0 1,0 1-1,-1-1 0,1 0 0,-1 0 0,0 1 0,1-1 1,-1 0-1,-2-2 0,2 3-117,-1-1 0,1 1 0,-1 0 0,0-1 0,0 1-1,0 0 1,1 0 0,-1 0 0,0 0 0,0 0 0,0 1 0,-1-1 0,1 1 0,0-1 0,0 1-1,0 0 1,-2-1 0,-4 1 67,1 0-1,0 0 1,0 1 0,0 0-1,0 0 1,0 1 0,0-1-1,0 1 1,-9 5-1,6-2-2,0 1 0,0 0 0,0 0 0,1 1 0,-11 10 0,-5 9 65,2 0 1,-37 55-1,45-61-160,6-7 53,1 0 0,0 1 0,0 0 0,-6 19 0,12-29-20,1 0 0,-1 1 0,1 0 0,0-1 0,0 1 0,0 0 0,1-1 0,0 1-1,0 0 1,0 0 0,1-1 0,-1 1 0,1 0 0,0-1 0,0 1 0,1-1 0,-1 1 0,4 4-1,-4-6-21,1 0 1,0 0-1,0-1 0,0 1 0,0-1 0,1 0 0,-1 0 0,0 0 0,1 0 0,0 0 0,-1 0 0,1-1 0,0 1 0,0-1 0,4 2 0,-2-2 19,0 0 0,0 0-1,1-1 1,-1 1 0,0-1-1,0 0 1,1 0 0,8-2-1,1-2 62,0 0 0,0-1 0,-1 0 0,0-1 0,20-12 0,-22 11-64,0 0 0,-1-1 0,0 0-1,0-1 1,-1 0 0,0-1 0,-1 0 0,0-1 0,13-21 0,-17 24-37,0-1 0,-1 1 0,0-1 0,-1 0 0,0-1 0,0 1 0,-1 0 0,0-1 0,-1 0 0,0 1 1,0-1-1,-1 0 0,-1 1 0,-1-16 0,2 24-31,-1 0 0,1 0 0,0 0 0,0 0 0,-1 0 0,1 1 0,0-1 0,-1 0 0,1 0 0,-1 0 0,1 1 0,-1-1 0,0-1 0,1 2-13,-1-1 0,1 1 0,0 0 0,-1 0 0,1 0-1,0 0 1,-1 0 0,1-1 0,0 1 0,-1 0 0,1 0 0,0 0 0,-1 0 0,1 0-1,-1 0 1,1 0 0,0 0 0,-1 0 0,1 0 0,0 0 0,-1 0 0,1 0-1,-1 1 1,0-1-18,0 1-1,0 0 0,-1 0 1,1 0-1,0 0 0,0 0 1,0 0-1,0 0 1,0 0-1,1 0 0,-1 0 1,0 0-1,0 1 0,1-1 1,-2 2-1,-4 18 16,0 0 1,2 0-1,-4 36 0,2 66-26,5-95-18,0 263 40,3-207 215,-3 0 0,-13 88-1,10-147 151,-14 42 0,17-63-260,-1 0-1,1 0 1,-1 0 0,0 0-1,0 0 1,0 0-1,0 0 1,-1-1-1,1 1 1,-1-1-1,-6 6 1,8-8-38,-1 0-1,1 0 1,0 0-1,-1 0 1,1 0 0,-1 0-1,1-1 1,-1 1-1,1 0 1,-1-1 0,1 0-1,-1 1 1,0-1-1,1 0 1,-1 0 0,1 0-1,-1 0 1,-2 0-1,1 0-15,0-1 0,1 0 0,-1 0 0,1 0 0,-1 0 0,1 0 0,-1-1 0,1 1 0,0-1 0,-3-1 0,-4-6-20,1 1 0,0-1 0,0 0 0,-6-11 0,9 14 24,-7-11 9,0 1-1,1-2 1,-16-35 0,25 46-49,-1-1 1,1 1 0,1-1 0,0 0 0,0 1-1,0-1 1,1 0 0,0 0 0,0 1 0,1-1-1,0 0 1,1 0 0,-1 1 0,2-1-1,-1 1 1,1 0 0,0-1 0,0 1 0,1 0-1,7-10 1,-1 4-22,0 0 0,1 1 0,1 0 0,0 0 0,0 2 0,1-1 1,0 1-1,23-12 0,29-11-24,76-26 0,34-18 110,68-58 0,-214 117 54,0-2 1,44-41 0,-65 53-103,0 1-1,-1-1 1,0 0 0,0-1-1,-1 1 1,0-1 0,0-1-1,-1 1 1,-1-1 0,1 0-1,4-16 1,-6 8-18,0-1 0,-1 0 0,-1 1 0,-1-1 1,0 0-1,-6-34 0,3 41-8,1 1 1,-1 0 0,-1-1-1,0 1 1,-6-11-1,8 18-23,-1-1-1,0 1 1,1 0 0,-1 0-1,-1 0 1,1 0 0,0 0-1,-1 1 1,0 0-1,0-1 1,0 1 0,0 1-1,-6-4 1,8 5 17,0 0-1,0 1 1,0-1 0,0 1 0,0-1 0,0 1-1,0 0 1,-1 0 0,1 0 0,0 0 0,0 0-1,0 0 1,0 1 0,0-1 0,-4 2-1,3 0-8,-1-1-1,0 1 0,1 0 1,0 0-1,-1 1 0,1-1 1,-5 6-1,1 0-32,0 0-1,0 0 1,1 1-1,0 0 1,-4 11 0,-8 18-24,3 2 0,1 0 1,-12 56-1,22-77 86,0-1 0,2 1 0,0 1 0,2 32-1,1-38 56,0-1-1,2 0 1,-1 0-1,2 0 0,0-1 1,0 1-1,11 19 0,-14-28-16,1-1-1,1 0 1,-1 0-1,0 0 1,1 0-1,-1 0 0,1 0 1,0-1-1,0 1 1,0-1-1,0 0 1,1 0-1,-1 0 0,0 0 1,1 0-1,0-1 1,-1 0-1,1 1 1,0-2-1,0 1 1,-1 0-1,1-1 0,0 1 1,0-1-1,0 0 1,0-1-1,0 1 1,-1 0-1,7-3 1,4 0 41,0-1 1,0-1 0,26-12 0,39-27 10,-47 25-13,9-6-74,-1-3 0,-1-1 0,-1-2 0,54-57 0,-37 34-258,-55 53 245,1 1-1,-1-1 0,1 1 1,-1 0-1,1-1 0,-1 1 1,1 0-1,-1-1 0,1 1 1,-1 0-1,1-1 1,-1 1-1,1 0 0,0 0 1,-1 0-1,1-1 0,0 1 1,-1 0-1,1 0 0,0 0 1,0 1 4,-1-1 1,1 0-1,-1 0 1,0 0-1,1 1 1,-1-1-1,0 0 1,1 1-1,-1-1 1,0 0-1,1 1 0,-1-1 1,0 1-1,0-1 1,1 0-1,-1 1 1,0-1-1,0 1 1,0-1-1,1 1 1,0 4-19,-1 0 0,1 0 0,-1 0 0,0 5 0,0-9 19,-1 23 9,-1-1 0,-2 0-1,-5 24 1,2-20-40,-3 47-1,8-27 70,2-28 259,1-15 40,1-5 167,4-12-339,1 1 1,13-19-1,-1 3-215,4-13 95,3 2 0,37-45 0,-51 70-122,0 0-1,2 1 1,-1 1 0,21-14 0,-33 25 61,0 0 1,0 0-1,0 1 1,0-1 0,0 0-1,0 1 1,1-1-1,-1 1 1,0 0-1,0-1 1,1 1-1,-1 0 1,0 0-1,1 0 1,-1 0-1,0 0 1,1 0-1,-1 0 1,0 0-1,0 0 1,1 1-1,1 0 1,-2 0 0,1 0 1,-1 0-1,0 0 1,0 0-1,1 0 1,-1 0-1,0 1 1,0-1-1,0 0 1,0 1-1,-1-1 1,1 1-1,0-1 1,-1 1-1,2 1 1,0 6 11,0 0 0,0 0 1,-1 0-1,0 1 0,-1 9 0,-5 47 210,0 0-283,5-58 73,1 0 1,-1 0 0,1 1 0,1-1 0,4 14 0,-4-14 45,1 0 1,0 0-1,1-1 1,0 1-1,0-1 1,6 8-1,-9-13-17,1 0-1,0 0 1,0-1-1,0 1 1,0-1 0,0 1-1,0-1 1,1 0-1,-1 0 1,0 0-1,1 0 1,-1 0 0,1 0-1,-1-1 1,1 1-1,-1-1 1,1 0 0,-1 1-1,1-1 1,-1 0-1,1-1 1,-1 1-1,1 0 1,3-2 0,18-5 82,0-1 0,0-1 0,-1-1 0,-1-1 0,0-1 0,0-1 0,30-24 0,-41 29-94,-1-1 0,-1 0 0,0 0 1,0 0-1,-1-1 0,0-1 0,0 0 1,-1 0-1,-1 0 0,0 0 0,0-1 1,-1 0-1,-1-1 0,0 1 1,-1-1-1,0 1 0,-1-1 0,0 0 1,0-16-1,-3 24-42,1 1 0,0 0 1,-1 1-1,0-1 0,0 0 0,-1-4 0,2 7 20,-1 0-1,1 0 1,0 0-1,-1 1 1,1-1-1,0 0 1,-1 0-1,1 1 1,-1-1-1,1 0 0,-1 1 1,0-1-1,1 0 1,-1 1-1,1-1 1,-1 1-1,0-1 1,0 1-1,1-1 0,-1 1 1,0 0-1,0-1 1,0 1-1,1 0 1,-1 0-1,0-1 1,0 1-1,0 0 1,0 0-1,1 0 0,-1 0 1,0 0-1,0 0 1,0 0-1,0 1 1,0-1-1,-1 1 1,-3 1-36,1 0 1,-1 1-1,0 0 1,1 0-1,0 1 1,0-1-1,0 1 1,0 0 0,-3 5-1,-33 45-177,30-39 181,6-9 51,0-1 1,0 1 0,1 0 0,0 0 0,0 0 0,1 0 0,0 1 0,0-1 0,0 1-1,1-1 1,0 1 0,0 0 0,0-1 0,1 1 0,0 0 0,1 0 0,-1-1-1,1 1 1,1 0 0,-1-1 0,1 1 0,0-1 0,1 0 0,-1 1 0,1-1 0,0 0-1,1-1 1,5 8 0,-5-7 22,0 0-1,1 0 0,0-1 1,0 0-1,0 1 0,1-2 1,-1 1-1,11 6 0,-12-10 6,-1 1-1,1-1 1,-1 1-1,1-1 1,0 0-1,-1 0 1,1-1 0,0 1-1,0-1 1,-1 0-1,1 0 1,0 0-1,0 0 1,0-1-1,0 1 1,-1-1-1,1 0 1,5-2-1,28-13 165,63-38-1,-27 13-130,-19 12-127,-2-3-1,-1-2 1,66-57 0,-117 90 62,13-7-192,-13 8 182,1 0-1,0 0 1,-1 0 0,1 0 0,0 0 0,-1 0-1,1 0 1,0 0 0,-1 0 0,1 0 0,-1 1-1,1-1 1,0 0 0,-1 0 0,1 1 0,-1-1-1,1 1 1,-1-1 0,1 0 0,-1 1-1,1-1 1,-1 1 0,1 0 0,3 3-8,0 0 1,-1 0-1,1 0 1,-1 1-1,0-1 1,0 1-1,-1 0 1,0 0-1,1 0 1,-1 0-1,1 5 1,-2-1 2,0 0 1,0 0-1,0 0 0,-1 0 1,-1 0-1,-1 9 1,-2 26 84,2 1 0,3 53 0,0-80-40,4 31 52,-5-44-61,1-1-1,1 1 1,-1-1 0,1 1-1,-1-1 1,1 0 0,0 0 0,4 6-1,-5-9 1,0 0 0,0 0 0,0 1 0,0-1 0,0 0 0,0 0 0,1 0 0,-1 0 0,0-1-1,0 1 1,1 0 0,-1 0 0,1-1 0,-1 1 0,1-1 0,-1 1 0,1-1 0,-1 0 0,2 1 0,0-1 3,-1 0 1,1-1-1,-1 1 1,1-1-1,-1 1 1,1-1-1,-1 0 1,0 0-1,1 0 1,-1 0 0,2-2-1,8-4 49,-2-1-1,0-1 1,17-18 0,-9 10-47,8-4-23,0 0 0,2 2 0,51-27 1,95-33-2,-46 24-28,-111 47 82,20-11-232,-36 18-64,-5 2 73,-14 7-37,-34 13 41,19-8 152,-47 25 1,62-27 18,1 1 1,0 0-1,0 1 1,2 1-1,-28 29 0,36-33 12,-1-1 1,1 1-1,0 1 0,1-1 0,1 1 0,0 0 0,0 0 0,1 1 0,0-1 0,1 1 0,-3 22 0,5-31 15,1 0-1,0 0 1,0 0-1,1 0 0,-1 0 1,1 0-1,0 4 1,0-6-25,-1-1 0,0 1 1,0 0-1,1 0 0,-1-1 1,0 1-1,1 0 0,-1-1 0,1 1 1,-1 0-1,1-1 0,-1 1 0,1-1 1,-1 1-1,1-1 0,0 1 1,-1-1-1,1 1 0,0-1 0,0 1 1,-1-1-1,1 0 0,0 0 1,0 1-1,-1-1 0,1 0 0,0 0 1,0 0-1,-1 0 0,1 0 1,0 0-1,1 0 0,2-1 39,0 0 0,-1 0 0,1 0 0,-1-1 0,1 0 1,-1 1-1,0-1 0,1 0 0,3-4 0,28-26 155,-25 22-148,201-196 225,-193 191-341,-14 11 5,1 0-1,-1-1 1,8-8-1,-15 18-6,1 1 0,-1-1 1,1 1-1,0 0 0,0-1 0,1 1 0,-1 0 0,1 0 0,1 0 1,-1 0-1,1 0 0,0 0 0,1 0 0,-1 0 0,1 0 0,2 7 1,-2-9 84,0 0 0,0 0 0,0 0 0,0 0 1,1-1-1,0 1 0,-1 0 0,2-1 0,-1 0 0,0 1 1,1-1-1,-1 0 0,1 0 0,0 0 0,0-1 1,0 1-1,0-1 0,0 0 0,1 1 0,-1-1 1,1-1-1,0 1 0,-1 0 0,1-1 0,0 0 0,0 0 1,6 1-1,-6-2-1,0 0 0,0-1 0,0 1 0,0-1 0,0 0 0,0 0 0,0 0 0,-1 0 0,1-1 0,0 1-1,-1-1 1,6-4 0,6-4 88,21-17-1,-22 15-75,29-22 59,108-92 20,-125 100-147,43-55-1,10-36-69,-41 57 171,-3-2 0,-2-1 0,31-87 0,8-67-330,-69 209 110,-1 0 0,0 0 0,1-11 0,-3 19 147,0 0 0,0 0 0,0 0-1,-1 0 1,1 0 0,0 0-1,0 0 1,0 0 0,0 0-1,0 0 1,0 0 0,0 0-1,0 0 1,-1 0 0,1 0-1,0 0 1,0 0 0,0 0-1,0 0 1,0 0 0,0 0-1,0 0 1,0 0 0,-1 0-1,1 0 1,0 0 0,0 0-1,0 0 1,0 0 0,0 0-1,0 0 1,0 0 0,0 0-1,0 0 1,-1 0 0,1 0-1,0 0 1,0-1 0,0 1-1,0 0 1,0 0 0,0 0-1,0 0 1,0 0 0,0 0-1,0 0 1,0 0 0,0 0-1,0-1 1,0 1 0,0 0-1,0 0 1,0 0 0,0 0-1,0 0 1,0 0 0,0 0-1,0 0 1,0-1 0,0 1-1,0 0 1,0 0 0,0 0 0,0 0-1,0 0 1,0 0 0,0 0-1,-6 7-149,-37 68-271,19-36 387,3 0 0,0 2 1,-23 70-1,-27 133 50,60-201-49,3-13 43,2 0 0,0 0-1,0 34 1,6-48 23,0 0 1,1 0-1,1 0 0,0 0 1,1 0-1,1 0 0,9 23 1,-9-27 29,2-1 0,-1 0 1,1 0-1,11 13 0,-14-20-19,0 0 0,1 1 0,0-1-1,0 0 1,0-1 0,1 1 0,-1-1 0,1 0-1,0 0 1,0 0 0,9 3 0,-7-5-32,1 0 0,-1 0 1,1-1-1,-1 0 0,1 0 1,-1-1-1,1 0 0,9-2 1,11-1 64,-19 2-26,0 0 0,0 0 0,0 0 0,0-1 0,0-1 0,-1 1 0,16-10 0,0-3-8,26-21 1,-49 36-46,12-9 51,0 0 0,-1-1 0,-1-1 1,0 0-1,0-1 0,10-16 0,-20 26-60,1 1 1,-1-1-1,-1 0 1,1 1-1,0-1 0,-1 0 1,1 0-1,-1 0 0,0-4 1,0 6 8,0 0 0,0 0-1,0-1 1,0 1 0,0 0 0,-1 0 0,1 0 0,0 1 0,0-1 0,-1 0 0,1 0 0,-1 0 0,1 0 0,-1 0 0,1 0 0,-1 0 0,1 1 0,-1-1 0,0 0 0,1 0-1,-1 1 1,0-1 0,0 0 0,0 1 0,0-1 0,1 1 0,-1-1 0,0 1 0,0 0 0,0-1 0,0 1 0,-1-1 0,-3 1-36,0 0 1,1 0-1,-1 1 1,1 0-1,-1-1 0,1 1 1,-1 1-1,1-1 1,0 1-1,-1-1 1,1 1-1,0 1 0,0-1 1,0 0-1,-4 5 1,-6 4-57,1 0 1,-18 22 0,27-29 91,0 1-1,0 0 1,1 0 0,0 0-1,0 1 1,0-1 0,1 1-1,0-1 1,-2 8 0,3-11 28,0 0-1,1 0 1,0 1 0,-1-1-1,1 1 1,0-1-1,0 0 1,0 1 0,0-1-1,1 1 1,-1-1 0,1 0-1,-1 1 1,1-1 0,0 0-1,0 0 1,0 1 0,0-1-1,0 0 1,1 0 0,-1 0-1,1 0 1,-1-1 0,1 1-1,2 2 1,0-2-5,-1 0 0,1 0 0,0-1 0,0 1 0,-1-1 0,1 0 0,0 0 0,0 0 0,0-1 0,0 0 0,0 1 0,0-1 0,0-1 0,5 0 0,-4 1-6,63-6 119,0-2 0,66-19 0,-42 8-94,73-16-95,-124 24 58,-1-2 1,39-17 0,-62 22-7,-11 5-123,-11 6-114,-1-1 181,-3 2 23,-1 0 0,1 1 0,1 0-1,-1 0 1,1 1 0,-15 13 0,12-9-115,5-5 174,1 0 1,0 0-1,0 1 0,1-1 0,-7 10 0,11-13-7,-1-1 0,0 1 0,1 0 0,-1-1 0,1 1 0,-1-1 0,1 1 0,0 0 0,-1-1 0,1 1 0,0 0 0,0 0 0,0-1 0,1 1 0,-1 0 0,0-1 0,1 1 0,-1 0 0,1-1 0,-1 1 0,1-1 0,0 1 0,0-1 0,-1 1 0,1-1 0,0 1 0,0-1 0,1 0 0,0 2-1,-1-2 6,1 0 0,-1 0 0,0 0 0,1 1-1,-1-2 1,0 1 0,1 0 0,0 0 0,-1 0-1,1-1 1,-1 1 0,1-1 0,0 1 0,-1-1-1,1 0 1,0 1 0,0-1 0,-1 0-1,1 0 1,0 0 0,-1-1 0,1 1 0,0 0-1,0-1 1,-1 1 0,1-1 0,-1 1 0,3-2-1,5-3 43,0 1-1,-1-2 1,0 1 0,8-9-1,7-3 3,-12 10-41,7-4 71,0-1 0,-1-1 0,-1-1 0,21-20 0,-14 6-87,-1-1 1,-1 0-1,-2-2 0,25-53 0,50-159 66,-65 129-263,-20 74-6,-5 14 24,-4 24 153,-1 1 0,1 0 0,0-1 0,-1 1 0,1 0 0,0-1 1,-1 1-1,0 0 0,1 0 0,-1-1 0,0 1 0,0 0 1,-1-2-1,2 3 15,0-1-1,-1 1 1,1 0 0,0-1-1,-1 1 1,1-1 0,0 1 0,-1 0-1,1-1 1,-1 1 0,1 0 0,0-1-1,-1 1 1,1 0 0,-1 0-1,1 0 1,-1-1 0,1 1 0,-1 0-1,1 0 1,-1 0 0,1 0-1,-1 0 1,1 0 0,-1 0 0,1 0-1,-1 0 1,0 0 0,-4 2-28,1 0 1,-1 0 0,1 0-1,0 1 1,0 0-1,0 0 1,0 0-1,1 0 1,-1 0 0,1 1-1,-1 0 1,1-1-1,-3 8 1,-16 21 5,2 1 1,1 1-1,-21 54 1,-34 119 99,71-200-67,-27 93 142,26-83-94,1 1 0,0 0 0,0 28 0,5-22-826,0 0 1,6 25-1,-5-28-2672,-1-15-483,2-1 1285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07.666"/>
    </inkml:context>
    <inkml:brush xml:id="br0">
      <inkml:brushProperty name="width" value="0.05" units="cm"/>
      <inkml:brushProperty name="height" value="0.05" units="cm"/>
    </inkml:brush>
  </inkml:definitions>
  <inkml:trace contextRef="#ctx0" brushRef="#br0">32 77 12224,'-32'-32'5535,"74"27"-4831,-8 2 608,3 0-864,58-6 1088,3 4-864,33-6-96,-10 7-384,14-1-128,-19 5-32,10 0 32,-18 9-32,-8 2-96,-20 6 32,-12 6-6464,-10 2 3553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13.604"/>
    </inkml:context>
    <inkml:brush xml:id="br0">
      <inkml:brushProperty name="width" value="0.05" units="cm"/>
      <inkml:brushProperty name="height" value="0.05" units="cm"/>
    </inkml:brush>
  </inkml:definitions>
  <inkml:trace contextRef="#ctx0" brushRef="#br0">274 20 4224,'-1'-2'324,"0"0"0,0 0 0,-1 0 0,1 0 0,0 0 0,-2-6 5737,3 11-5826,0-1 0,-1 0 0,0 0 0,1 0 0,-1 0 0,0 0 0,0 0-1,0 0 1,0 0 0,-3 2 0,-1 4 184,-10 21 192,0 1 0,-15 50 0,-14 67 157,31-100-564,-15 62 151,-16 49 474,19-95-549,17-47 202,2 0 0,0 1 0,-7 29 0,13-42-9,1-3 15,4-8 310,2-2-627,27-26-8,-13 12-143,42-34 0,-25 30-36,48-26 0,-71 45-22,-1 1 0,1 0 0,17-4 0,-26 9 0,1 0-1,-1 1 1,0 0 0,1 0 0,-1 0 0,0 1 0,1 0 0,-1 0 0,1 1 0,10 2 0,-15-3 32,0 1 0,0 0 0,0-1 0,0 1 0,0 0 0,-1 0 0,1 0 0,0 1 0,-1-1 0,1 0 0,0 1 0,-1-1 0,0 1-1,1-1 1,-1 1 0,0-1 0,0 1 0,0 0 0,0 0 0,0 0 0,0 0 0,0 0 0,-1 0 0,1 0 0,-1 0 0,0 0 0,1 0 0,-1 0 0,0 0 0,0 0-1,0 0 1,0 0 0,-1 0 0,1 2 0,-2 3-2,1-1-1,-1 0 0,0 0 1,0 1-1,0-1 0,-1-1 1,0 1-1,0 0 0,-7 8 1,3-6 42,0-1 0,0-1 0,0 1 0,-1-1 0,0-1 0,-13 8 0,-55 23 240,55-27-183,1-1 0,-1-1 1,-1-1-1,1-1 0,-1-1 1,0-1-1,-36 1 0,58-4-93,-13 0-132,12 0 138,1 0 0,-1 0 0,1 0 1,-1 0-1,1 0 0,-1 0 0,1 0 0,0 0 0,-1-1 0,1 1 0,-1 0 0,1 0 0,-1 0 0,1 0 0,-1-1 0,1 1 0,-1 0 0,1 0 0,0-1 0,-1 1 0,1 0 0,0-1 0,-1 1 0,1-1 1,0 1-1,-1-1 0,24 1-36,82-7 95,-35 3 128,89-17 1,-138 17-106,1-1-1,-1-2 1,0 0-1,0-1 1,-1-1-1,0-1 1,0-1-1,23-17 1,-28 15-79,-1-1 0,0-1 1,-1 0-1,0-1 1,16-28-1,13-15-110,-42 58 98,1 1 0,-1-1-1,0 1 1,0 0 0,1-1 0,-1 1 0,1-1-1,-1 1 1,0 0 0,1-1 0,-1 1 0,1 0-1,-1 0 1,1-1 0,-1 1 0,1 0 0,-1 0-1,1-1 1,0 1 2,-1 1 1,0-1-1,0 0 0,0 0 0,1 0 0,-1 0 0,0 1 1,0-1-1,0 0 0,0 0 0,1 0 0,-1 1 1,0-1-1,0 0 0,0 0 0,0 1 0,0-1 1,0 0-1,0 0 0,0 1 0,0-1 0,0 0 0,0 0 1,0 1-1,0-1 0,-1 24-108,0-19 79,-18 104-210,12-80 367,2 0 0,-4 58 1,12-73 295,-3-14-401,0 1 0,0-1 0,0 0 0,0 0 0,1 0 0,-1 1 0,0-1-1,0 0 1,1 0 0,-1 0 0,0 0 0,0 1 0,1-1 0,-1 0 0,0 0 0,0 0 0,1 0 0,-1 0 0,0 0 0,1 0 0,-1 0 0,0 0 0,1 0-1,-1 0 1,0 0 0,0 0 0,1 0 0,2-1 106,-1-1 0,1 1 0,0 0 0,-1-1 0,0 0 0,5-3-1,2-2-92,29-22 87,-1-2 0,-1-1 0,54-65 0,-77 81-113,-5 5-89,1 1 1,0 0-1,0 1 0,1-1 0,0 2 0,16-12 1,-25 20 73,-1 0 0,0-1 0,1 1 1,-1 0-1,1 0 0,-1 0 1,1-1-1,-1 1 0,1 0 0,-1 0 1,1 0-1,-1 0 0,1 0 1,-1 0-1,1 0 0,-1 0 0,1 0 1,-1 0-1,1 0 0,-1 0 1,1 0-1,-1 0 0,1 0 0,-1 1 1,1-1-1,-1 0 0,1 0 1,-1 1-1,1-1 0,-1 0 0,1 0 1,-1 1-1,1 0-2,0 1 0,-1-1 0,1 0 0,-1 0 0,1 0 0,-1 1 0,0-1 0,0 0 0,1 1-1,-1-1 1,0 0 0,0 1 0,0-1 0,-1 2 0,-1 13-38,0 0-1,-2 0 0,-8 26 1,-23 49 112,22-59-72,-46 125-156,-37 85 354,78-201-132,-32 66 53,38-82 16,-2-1 0,-21 27 0,33-48-83,-1 0 1,0 0 0,0 0-1,0 0 1,0 0 0,-1-1-1,1 1 1,-1-1 0,0 0-1,1 0 1,-5 1 0,6-2-18,0-1 1,0 1 0,0-1 0,0 0-1,0 1 1,0-1 0,0 0 0,0 0-1,0 0 1,0 0 0,0-1 0,0 1-1,0-1 1,1 1 0,-1-1 0,0 0-1,0 1 1,0-1 0,0 0 0,1 0-1,-1 0 1,0 0 0,1-1 0,-1 1-1,1 0 1,-2-3 0,-1-1-17,0 0 0,1-1 1,0 0-1,0 1 0,1-1 0,-1 0 1,1 0-1,0 0 0,1-1 1,0 1-1,0 0 0,0-8 0,0-4 6,0 1 0,2-1-1,3-20 1,-2 23-26,1 1 0,0-1 0,2 1 0,-1 0-1,2 0 1,6-13 0,-6 17 3,-1 2-1,1-1 1,0 0 0,1 1-1,0 1 1,0-1-1,1 1 1,0 0 0,11-8-1,3 2-23,-1 2 0,1 0 1,1 1-1,0 1 0,1 1 0,-1 1 0,1 1 0,0 1 0,41-2 0,37 5 86,-60 3-400,-42-1 250,1-1-1,-1 1 0,1 0 1,-1 0-1,0 0 0,1 0 1,-1 0-1,1 0 0,-1 0 1,1 0-1,-1 0 0,1 0 1,-1 0-1,1 0 0,-1 0 1,1 1-1,-1-1 0,0 0 1,1 0-1,-1 0 0,1 1 1,-1-1-1,0 0 0,1 1 1,-1-1-1,0 0 0,1 1 1,-1-1-1,0 0 0,1 1 1,-1-1-1,0 1 0,0-1 1,1 1-1,-7 13-4483,4-11 3179,-8 17-2611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3.251"/>
    </inkml:context>
    <inkml:brush xml:id="br0">
      <inkml:brushProperty name="width" value="0.05" units="cm"/>
      <inkml:brushProperty name="height" value="0.05" units="cm"/>
      <inkml:brushProperty name="color" value="#004F8B"/>
    </inkml:brush>
  </inkml:definitions>
  <inkml:trace contextRef="#ctx0" brushRef="#br0">220 515 3808,'0'-8'9440,"-7"21"-9071,-1-2 0,0 1 0,-1-1 1,0-1-1,-1 1 0,-11 8 0,0 2 1,16-15-311,-21 20 494,1 1 0,-23 33-1,45-55-458,0 1 0,0-1-1,1 0 1,0 1-1,0 0 1,0-1-1,0 1 1,1 0 0,-1 9-1,1-12-44,1-1 0,0 1-1,0-1 1,1 1 0,-1-1 0,0 1 0,1-1-1,-1 1 1,1-1 0,0 1 0,0-1-1,0 0 1,0 1 0,0-1 0,0 0-1,1 0 1,-1 0 0,1 0 0,0 0-1,-1 0 1,1 0 0,0-1 0,0 1-1,4 2 1,-1-2 32,0 0 0,1 0 1,-1 0-1,1-1 0,-1 1 0,1-1 0,0-1 0,-1 1 0,1-1 1,0 0-1,-1 0 0,1-1 0,10-2 0,-2 0-1,-1-1 0,1 0 0,-1-1 0,19-9 0,-14 3-46,0 0 0,-1-2 0,0 0 0,-1 0 0,-1-2 0,0 0 0,15-20 0,-22 24-39,-1 1 0,-1-1 0,6-13 0,9-15-119,-12 21-179,-9 18 74,-2 10 153,0 1 79,1 0 0,0 0 0,0 0 0,1 0 0,1 0 0,0 0 0,1 0 0,4 16 0,-6-24 33,1 1-1,1-1 0,-1 1 1,1-1-1,-1 1 0,1-1 1,0 0-1,0 0 0,0 0 1,1 0-1,-1-1 1,1 1-1,-1 0 0,1-1 1,0 0-1,0 1 0,0-1 1,0-1-1,1 1 0,-1 0 1,0-1-1,1 1 0,-1-1 1,1 0-1,-1 0 1,1-1-1,0 1 0,-1-1 1,6 0-1,2-1 6,0 0 1,0-1-1,0 0 1,0-1-1,-1 0 1,0-1-1,1 0 0,-1-1 1,-1 0-1,1 0 1,-1-1-1,15-12 1,-17 12-34,-1-1 0,0 0 0,0 0 1,-1-1-1,0 0 0,0 0 0,-1 0 1,0 0-1,4-15 0,-5 16-28,-1 0 0,-1 0 1,1 0-1,-1 0 0,-1 0 0,1 0 0,-1-1 0,0 1 0,-1 0 0,0 0 0,0 0 1,-3-10-1,4 16 6,0 1 0,-1-1 0,1 0 1,0 0-1,-1 0 0,1 1 1,-1-1-1,1 0 0,-1 0 0,1 1 1,-1-1-1,1 0 0,-1 1 1,0-1-1,1 1 0,-1-1 0,0 1 1,1-1-1,-1 1 0,0-1 1,0 1-1,1 0 0,-1-1 0,0 1 1,0 0-1,0 0 0,0 0 0,-1-1 1,2 1 5,-1 1 1,1-1-1,-1 0 0,0 0 1,1 1-1,-1-1 1,1 0-1,-1 1 0,1-1 1,0 0-1,-1 1 1,1-1-1,-1 1 0,1-1 1,0 1-1,-1-1 1,1 1-1,0-1 0,-1 1 1,1-1-1,0 1 1,0-1-1,0 1 0,-1-1 1,1 1-1,0 0 1,0-1-1,0 1 0,0-1 1,0 1-1,0 0 1,0-1-1,0 1 0,0-1 1,0 1-1,1-1 1,-1 1-1,0 0 1,0-1-1,1 1 0,0 4 21,1-1 0,-1 0 0,1 0 0,0 1 0,1-1 0,-1-1 0,1 1-1,-1 0 1,1-1 0,0 1 0,7 5 0,-8-7 35,3 1-73,-5-3 30,0 1-1,1-1 1,-1 1 0,0-1-1,1 0 1,-1 1 0,1-1-1,-1 0 1,1 0 0,-1 1-1,0-1 1,1 0-1,-1 0 1,1 0 0,-1 1-1,1-1 1,0 0 0,16 1 260,11 1-365,-17-4 136,-1 1 0,1-1-1,0-1 1,-1 0 0,1-1 0,-1 0-1,0 0 1,0-1 0,-1 0 0,1-1-1,-1 0 1,0 0 0,-1-1 0,0 0-1,0-1 1,14-16 0,74-105 87,-25 39 39,-36 47-100,19-18-35,-37 43-70,-1 0 0,0-1 1,-1-1-1,22-39 0,-31 48-8,-4 8-3,-1 0 0,1-1-1,0 1 1,-1-1 0,0 1 0,1-1 0,-2 0-1,2-4 1,-2 7 46,0 1-1,0 0 0,0 0 1,0 0-1,0-1 1,-1 1-1,1 0 0,0 0 1,0 0-1,0-1 1,0 1-1,0 0 0,0 0 1,-1 0-1,1 0 0,0-1 1,0 1-1,0 0 1,0 0-1,-1 0 0,1 0 1,0 0-1,0 0 0,0 0 1,-1 0-1,1 0 1,0-1-1,0 1 0,-1 0 1,1 0-1,0 0 1,0 0-1,0 0 0,-1 0 1,1 1-1,0-1 0,0 0 1,-1 0-1,1 0 1,0 0-1,0 0 0,0 0 1,-1 0-1,1 0 0,0 0 1,0 0-1,0 1 1,0-1-1,-1 0 0,1 0 1,0 0-1,0 0 1,0 1-1,-15 9-134,0 4 130,0 0-1,1 1 0,1 1 1,1 0-1,0 1 1,1 1-1,0-1 0,-13 35 1,-103 285 354,112-293-330,-34 112 277,33-111 890,56-88-415,-30 30-762,11-14 4,45-44 0,-50 54-75,-12 13 32,0 0 1,0 0-1,0 0 1,9-6-1,-12 9 23,1 1 1,-1-1-1,1 0 0,-1 1 0,1-1 0,0 1 0,-1-1 0,1 1 0,0 0 0,-1 0 0,1 0 0,0 0 0,-1 0 0,1 0 0,0 0 1,-1 0-1,1 1 0,-1-1 0,1 1 0,2 1 0,-2-2-3,0 1 0,-1 1 0,1-1 0,-1 0 0,0 0 0,1 0 0,-1 1 1,0-1-1,0 1 0,0-1 0,0 1 0,0-1 0,0 1 0,0 0 0,-1 0 0,1-1 0,0 1 0,-1 0 0,0 0 1,1 3-1,0 5 19,0 1 0,-1 16 1,0-14 50,-1-6 0,1-1-1,1 1 1,-1 0-1,1-1 1,1 1-1,-1-1 1,1 0-1,0 1 1,0-1-1,1 0 1,6 11 0,-8-15 3,1-1 0,0 1 0,0-1 0,0 0 0,0 0 0,0 0 0,0 0 0,0 0 0,0 0 1,0 0-1,1-1 0,-1 1 0,0-1 0,0 1 0,1-1 0,-1 0 0,0 0 0,1 0 0,-1 0 1,0-1-1,3 1 0,5-2 59,0 0 0,0-1 1,16-6-1,1-3 22,0-1 1,45-29-1,43-43-161,-105 77-169,0 1 0,17-10 1,-26 17 184,-1-1 0,1 1 0,-1 0 0,1 0 1,-1 0-1,1 0 0,-1 0 0,1 0 0,-1 0 1,1 0-1,-1 0 0,1 0 0,-1 0 1,1 0-1,-1 1 0,1-1 0,-1 0 0,1 0 1,-1 0-1,0 1 0,1-1 0,-1 0 0,1 0 1,-1 1-1,0-1 0,1 0 0,-1 1 1,0-1-1,1 1 0,-1-1 0,0 0 0,1 1 1,-1-1-1,0 1 0,0-1 0,0 1 0,1-1 1,-1 1-1,0-1 0,0 1 0,0-1 1,0 1-1,0 0 0,3 22-266,-8 24 329,-1 4 83,5-47-120,1 0 0,1-1-1,-1 1 1,0 0-1,1 0 1,0-1-1,0 1 1,0 0-1,0-1 1,2 4 0,-2-5 30,0-1 1,0 0 0,0 0-1,0 0 1,-1 0 0,1-1-1,1 1 1,-1 0 0,0 0-1,0-1 1,0 1 0,0 0-1,0-1 1,1 1 0,-1-1-1,0 1 1,0-1 0,1 0 0,-1 0-1,0 0 1,1 1 0,-1-1-1,0 0 1,1-1 0,-1 1-1,0 0 1,1 0 0,-1 0-1,0-1 1,3 0 0,1-1-10,1 0 0,0-1 0,-1 1 1,11-8-1,114-70-38,-65 46-147,76-30 1,-125 57 12,-7 2 27,-18 12-63,-10 6 80,1-1-86,-21 19-1,36-28 178,-17 14 4,1 1 0,-30 36 0,45-49-32,-9 16 98,13-20-56,-1 0 0,1-1 0,0 1 0,-1 0 0,1 0 0,0 0 0,0 0 0,0-1 0,0 1-1,0 0 1,0 0 0,0 0 0,0 0 0,0 0 0,1 0 0,-1-1 0,0 1 0,0 0 0,1 0 0,-1 0 0,1-1 0,-1 1-1,1 0 1,-1 0 0,1 0 0,2 1-4,-1 0 0,0 0 0,0-1 0,1 1 0,-1-1 0,1 1 0,-1-1 0,1 0 0,0 0 0,-1 0 0,1-1 1,0 1-1,0 0 0,5-1 0,6 1 152,27-3 0,-19 0 49,12 0-142,-1-1-1,1-2 0,40-11 1,-32 5-31,-28 9-66,-1-1 0,0-1 0,0 0 0,0-1 0,19-10 0,-28 13-43,-3 1-137,-2-2 127,9-4 127,-2 3-14,-1 0 0,1 0 1,-1-1-1,6-8 0,19-30 111,34-68-1,21-31-57,83-60-255,-91 115-51,-76 86 192,0 0-1,0 0 1,0 0 0,0-1 0,0 1-1,0 0 1,0 0 0,0-1 0,-1 1-1,1-1 1,0-1 0,-1 2 18,0 1 0,-1 0 1,1 0-1,0 0 0,-1 0 1,1 0-1,0 0 0,-1 0 1,1 0-1,-1 0 0,1 0 1,0 0-1,-1 0 0,1 0 1,0 0-1,-1 0 0,1 0 0,0 0 1,-1 0-1,1 0 0,-1 1 1,1-1-1,0 0 0,0 0 1,-1 0-1,1 1 0,-1-1 1,-33 21-170,22-12 167,1 1 0,0-1 1,0 2-1,1-1 1,-11 16-1,21-26 12,-26 37-93,1 0 0,2 2 0,-32 69-1,53-102 94,-128 297 363,116-259 122,14-44-477,0 0 0,0 0 0,0 0 0,0 0 0,0 1 0,0-1 0,0 0 0,0 0 0,0 0 0,0 0 0,0 0 0,0 0 0,0 1 0,0-1 0,0 0 0,0 0 0,0 0 0,0 0 0,0 0 0,0 1 0,0-1 0,0 0 0,0 0 0,0 0 0,0 0 0,0 0 0,0 0 0,0 0 0,0 1 0,1-1 0,-1 0 0,0 0 0,0 0 0,0 0 0,0 0 0,0 0 0,0 0 0,0 0 0,0 0 0,1 0 0,-1 0 0,0 0 0,0 0 0,8-2 190,10-9-60,15-13-91,-18 11-86,1 2 1,30-17-1,-40 25-1,-1 1 1,1-1-1,0 1 0,-1 1 1,1-1-1,0 1 0,0 0 1,0 0-1,0 1 0,1 0 1,-1 0-1,0 0 1,7 2-1,-5 0 13,0 0 1,0 1 0,-1 0-1,1 1 1,-1-1-1,1 1 1,-1 1 0,-1-1-1,7 7 1,9 7-24,23 27 1,-39-38 28,1 0 54,0 0 1,0 0-1,13 8 0,-19-14-172,0-1 0,0 1 0,-1 0 0,1 0 0,0-1 0,0 1 1,-1 0-1,1 0 0,0 0 0,-1-1 0,1 1 0,-1 0 0,1 0 0,-1 0 0,1 0 0,-1 0 0,0 0 0,0 0 0,1 2 0,-1-3-135,0 1 0,0 0 0,-1-1 0,1 1 0,0 0 0,0-1 0,0 1 0,-1-1-1,1 1 1,0-1 0,-1 1 0,1-1 0,0 1 0,-1-1 0,1 1 0,-1-1 0,1 1 0,-1-1 0,1 1 0,-1-1 0,1 0-1,-1 1 1,1-1 0,-1 0 0,1 0 0,-1 1 0,0-1 0,1 0 0,-1 0 0,1 0 0,-1 0 0,0 0 0,-18 1-4574,4-1 1648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14.740"/>
    </inkml:context>
    <inkml:brush xml:id="br0">
      <inkml:brushProperty name="width" value="0.05" units="cm"/>
      <inkml:brushProperty name="height" value="0.05" units="cm"/>
    </inkml:brush>
  </inkml:definitions>
  <inkml:trace contextRef="#ctx0" brushRef="#br0">381 129 2720,'8'-7'685,"0"-1"0,17-12-1,3-4 2120,-24 20-2180,0 0-1,-1 0 0,0 0 0,5-7 0,-8 10-408,1 0-1,0 0 1,-1 0-1,1 0 1,0-1-1,-1 1 1,1 0-1,-1 0 1,0 0-1,1-1 1,-1 1-1,0 0 1,0-1-1,0 1 0,0 0 1,0 0-1,0-1 1,0 1-1,0 0 1,-1-1-1,0-1 1,1 2-151,-1 0 0,0 1 0,0-1 0,0 0 0,0 1 0,0-1 0,0 1 0,0-1 1,0 1-1,0-1 0,0 1 0,0 0 0,0 0 0,0-1 0,0 1 0,0 0 0,0 0 0,-1 0 0,1 0 0,0 0 0,0 0 1,0 1-1,-2-1 0,-27 9 203,23-6-142,-19 7 19,1 1 0,0 1 0,0 2 0,1 0 0,-33 27 0,28-18 36,1 0 0,1 2-1,1 2 1,2 0-1,-37 52 1,56-71-47,0 0 1,0 1-1,1 0 0,0 0 1,0 0-1,-3 13 1,7-21-92,-1 1 1,1 0 0,0 0 0,-1 0 0,1 0 0,0-1 0,0 1 0,0 0 0,0 0 0,1 0 0,-1 0-1,0-1 1,1 1 0,-1 0 0,1 0 0,0-1 0,0 1 0,-1 0 0,1-1 0,0 1 0,0-1-1,0 1 1,1-1 0,-1 0 0,0 1 0,1-1 0,-1 0 0,0 0 0,1 0 0,0 0 0,-1 0 0,1 0-1,-1 0 1,1-1 0,0 1 0,0 0 0,-1-1 0,1 1 0,0-1 0,0 0 0,3 0 0,5 1 141,-1-1 0,1 0 0,0-1 0,0 0 0,0 0 0,-1-1 0,17-5 0,4-4 93,32-15 0,-46 18-247,0-1 0,0 0 0,0-1 0,-2-1 0,1 0 0,-1-1 0,-1-1 0,0 0 0,-1-1 0,0 0 0,-1-1 0,13-24 0,0-8 54,24-68 1,-39 91-121,9-17-145,-17 53-390,-1-6 534,3 122-115,-1-106 274,1-1 0,1 0 0,12 41 0,-12-53-59,0 1 0,1-1 0,0 0 1,0 0-1,1-1 0,0 0 0,0 1 1,1-2-1,0 1 0,1-1 0,0 0 1,0-1-1,10 7 0,-7-7 5,0 0 1,0 0-1,1-1 0,-1-1 1,1 0-1,1 0 0,-1-1 1,0-1-1,1 0 1,14 0-1,7-1-310,39-6-1,-2-3-4800,-61 6 3600,35-3-2204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18.148"/>
    </inkml:context>
    <inkml:brush xml:id="br0">
      <inkml:brushProperty name="width" value="0.05" units="cm"/>
      <inkml:brushProperty name="height" value="0.05" units="cm"/>
    </inkml:brush>
  </inkml:definitions>
  <inkml:trace contextRef="#ctx0" brushRef="#br0">23 849 3712,'-22'11'2197,"39"-19"5924,3-2-3444,50-33-2703,-15 10-1328,105-68 263,-122 74-695,-2-1 1,34-35-1,-48 39-87,-13 14-69,1 0-1,0 0 0,1 1 0,0 0 1,0 0-1,13-6 0,-23 14-52,0 1-1,0-1 0,0 1 0,1-1 0,-1 1 1,0 0-1,0-1 0,0 1 0,0 0 0,1 0 1,-1 0-1,0 0 0,0 0 0,0 0 1,1 0-1,-1 0 0,0 0 0,0 0 0,0 1 1,0-1-1,1 0 0,-1 1 0,0-1 0,0 1 1,0 0-1,0-1 0,0 1 0,0 0 1,0-1-1,0 1 0,-1 0 0,1 0 0,0 0 1,0 0-1,-1 0 0,2 1 0,0 3 13,0-1 0,0 0 0,-1 1 0,1-1 0,-1 1 0,0-1 1,-1 1-1,1 5 0,0 2 72,-1 0 0,-1 0 0,0 1 1,-1-1-1,0 0 0,-5 12 0,-27 72 199,-1 1-219,34-83 185,2-7 238,-1-7-480,0 0 0,0 0 0,0 0 0,1 0 1,-1 0-1,0 0 0,0 0 0,0 1 0,0-1 0,0 0 0,0 0 0,0 0 0,0 0 0,0 0 0,0 0 0,0 0 0,0 0 0,1 0 0,-1 0 0,0 0 0,0 0 0,0 0 0,0 0 0,0 0 0,0 0 0,0 0 0,0 0 0,0 0 0,1 0 0,-1 0 0,0 0 0,0 0 0,0 0 0,0 0 0,0 0 0,0 0 0,0 0 0,0 0 1,0 0-1,0 0 0,0-1 0,1 1 0,-1 0 0,0 0 0,0 0 0,0 0 0,0 0 0,0 0 0,0 0 0,0 0 0,77-88 687,-45 56-680,73-70 95,-83 83-204,1 0-1,49-29 0,-71 48 76,0-1 0,0 0 0,0 0 0,0 1-1,1-1 1,-1 1 0,0-1 0,0 1 0,1-1 0,-1 1 0,0 0 0,0 0 0,1 0 0,-1 0 0,0 0 0,1 0-1,-1 0 1,0 0 0,1 0 0,-1 0 0,0 1 0,3 0 0,-3 0 4,0 0 0,0 0 0,0 0 0,-1 0 0,1 0 0,0 1 1,-1-1-1,1 0 0,0 0 0,-1 1 0,1-1 0,-1 1 0,0-1 0,1 0 0,-1 1 0,0-1 0,0 1 0,0-1 0,0 3 1,-2 12-35,1-1 0,-2 0 0,-8 30 1,-3 17-27,13-55 117,0 1 0,1-1 1,-1 0-1,2 1 0,-1-1 1,3 11-1,-2-15-29,0 1 1,0-1-1,0 1 0,0-1 1,1 0-1,0 0 0,0 0 1,0 0-1,0 0 0,0 0 1,0 0-1,1 0 0,4 3 1,-2-2 30,0-1 1,0 0 0,0 0 0,0-1 0,0 1 0,1-1 0,-1 0 0,7 1-1,-2-1 49,0-1 0,0 0-1,0 0 1,0-1-1,0 0 1,0 0-1,0-1 1,0-1 0,13-3-1,-8 0-40,0 0-1,0-2 0,-1 1 1,0-2-1,0 0 0,22-17 1,-26 17-32,-1-1 1,1 0-1,-2 0 1,1-1-1,-1 0 1,-1-1-1,0 1 1,10-23-1,-13 25-37,-1 0-1,-1 0 1,0 0 0,0-1-1,0 1 1,-1-1 0,0 1-1,-1-1 1,0 0 0,-1 1-1,-1-14 1,2 20-1,-1 1-1,1-1 1,0 1-1,-1 0 1,1-1-1,-1 1 1,1 0-1,-1-1 1,0 1-1,1 0 1,-1-1-1,0 1 1,0 0-1,0 0 1,0 0-1,0 0 1,0 0-1,0 0 1,0 0-1,-2-1 1,2 2-5,-1 0 1,1 0-1,0-1 1,0 1-1,-1 0 1,1 0 0,0 0-1,0 0 1,-1 1-1,1-1 1,0 0-1,0 1 1,0-1 0,-1 0-1,1 1 1,0-1-1,0 1 1,-2 1-1,-2 1-17,0 1-1,1 0 0,-1 0 0,1 0 0,-1 1 0,1-1 1,-6 10-1,1 2 14,0 0-1,1 1 1,0-1 0,1 1-1,1 1 1,1-1 0,-5 33-1,8-42 58,2 0-1,-1 0 0,1 1 1,1-1-1,-1 0 0,1 0 1,1 1-1,-1-1 0,1 0 1,1 0-1,0-1 0,0 1 1,0 0-1,1-1 0,0 0 1,1 0-1,-1 0 0,1 0 1,9 8-1,-11-12-21,1 0 0,-1 0 0,1-1 0,0 1 0,-1-1 0,1 0 0,0 0 0,1 0 0,-1-1 0,0 1 0,0-1 0,1 0 0,-1-1 0,0 1 0,7 0 0,3-1 37,1-1 1,-1-1-1,22-4 0,21-7 95,-1-3 0,-1-2 0,94-46 0,-9-12-448,-140 76 296,0-1-1,1 1 1,-1 0 0,0 0-1,0 0 1,1 0-1,-1 0 1,0-1 0,0 1-1,1 0 1,-1 0-1,0 0 1,1 0 0,-1 0-1,0 0 1,0 0-1,1 0 1,-1 0 0,0 0-1,1 0 1,-1 0-1,0 0 1,1 0 0,-1 0-1,0 1 1,0-1-1,1 0 1,-1 0 0,0 0-1,1 0 1,-1 9-181,-10 15-61,4-12 246,1 0-1,0 0 0,0 0 0,-3 16 1,-7 54-5,13-71 81,1-8-35,0 0-1,1 0 0,-1 0 0,1 0 1,0 1-1,0-1 0,0 0 0,0 0 0,0 0 1,1 0-1,1 5 0,-2-7-26,0-1-1,1 0 0,-1 1 1,0-1-1,1 0 1,-1 0-1,1 1 0,-1-1 1,0 0-1,1 0 1,-1 1-1,1-1 0,-1 0 1,1 0-1,-1 0 1,1 0-1,-1 0 0,1 0 1,-1 0-1,1 0 1,-1 0-1,1 0 0,-1 0 1,1 0-1,-1 0 1,1 0-1,-1 0 1,0-1-1,1 1 0,-1 0 1,1 0-1,-1-1 1,1 1-1,-1 0 0,0 0 1,1-1-1,-1 1 1,0 0-1,1-1 0,20-18 218,-10 6-176,15-24 0,-17 23-74,2-1-1,14-16 1,58-64 103,-55 65-571,-28 30 485,0 0 1,0 0-1,0-1 0,0 1 1,1 0-1,-1 0 0,0 0 0,0 0 1,0 0-1,0 0 0,0 0 0,0 0 1,0 0-1,0 0 0,1 0 1,-1 0-1,0 0 0,0 0 0,0 0 1,0 0-1,0 0 0,0 0 0,1 0 1,-1 0-1,0 0 0,0 0 1,0 0-1,0 0 0,0 0 0,0 0 1,0 0-1,1 0 0,-1 0 0,0 0 1,0 0-1,0 0 0,0 0 1,0 0-1,0 0 0,0 1 0,0-1 1,0 0-1,0 0 0,1 0 0,-1 0 1,0 0-1,0 0 0,0 0 1,0 0-1,0 1 0,0-1 0,0 0 1,0 0-1,0 0 0,0 0 0,0 0 1,0 0-1,0 0 0,0 1 1,0-1-1,0 0 0,0 0 0,0 0 1,0 0-1,0 0 0,0 1 1,0 10-179,0-10 186,0 24-22,4 27 0,-3-43 47,1 0 0,0-1 0,0 1 0,1-1 0,0 0 0,8 15 0,-10-21-15,0 0 0,1 0-1,0 0 1,0 0 0,-1 0 0,1-1-1,0 1 1,0-1 0,1 1 0,-1-1-1,0 0 1,0 0 0,1 0-1,-1 0 1,0 0 0,1-1 0,-1 1-1,1-1 1,-1 1 0,1-1 0,3 0-1,6 0 68,0 0 0,-1-2 1,16-2-1,-27 4-78,180-48 319,-145 38-315,176-75-46,-72 25-211,-127 55 97,-9 4 35,-8 4 139,-27 24-174,4-11 134,15-8 8,1-1 0,-1 1-1,1 1 1,1 0 0,-1 1-1,2 0 1,-18 22-1,19-19 17,1 0-1,0 1 0,1 0 0,-9 27 0,13-32 21,0 1 0,1-1 0,0 1 0,1 0 1,0 0-1,0 0 0,1 0 0,2 16 0,-2-23-3,1-1 0,-1 0 1,1 1-1,-1-1 0,1 0 0,0 1 0,0-1 0,0 0 0,0 0 1,0 0-1,1 0 0,-1 0 0,1 0 0,-1-1 0,1 1 0,2 2 1,-3-3-5,1 0 0,-1-1 1,1 1-1,0 0 1,0-1-1,-1 1 1,1-1-1,0 0 0,0 0 1,0 1-1,-1-1 1,1 0-1,0 0 1,0-1-1,0 1 1,-1 0-1,1-1 0,0 1 1,0-1-1,-1 1 1,4-3-1,3-1 37,0-1 0,0-1 1,0 1-1,-1-1 0,9-9 0,-6 5-47,33-26-40,90-59-1,-79 63 66,-19 12 22,-1-1-1,-1-2 0,35-31 0,-33 19-50,-2-3 0,-2 0 1,-1-2-1,29-54 0,117-212-18,-161 281-20,-5 8-20,0 0 0,-1 0-1,-1-1 1,-1 0 0,7-23-1,-13 40 47,-1 0-1,0 0 1,0 0-1,0 0 0,0 1 1,1-1-1,-1 0 0,0 0 1,0 0-1,-1 0 0,1 0 1,0 0-1,0 1 1,0-1-1,-1 0 0,1 0 1,-1-1-1,1 2 0,-1-1 0,1 1 0,0 0 0,-1 0 0,1-1 0,-1 1 0,1 0 0,0 0 0,-1 0 0,1 0 1,-1 0-1,1 0 0,-1 0 0,1-1 0,0 1 0,-1 0 0,1 1 0,-1-1 0,1 0 0,-1 0 0,1 0 0,-1 0 0,1 0 0,-1 1 0,-3 0-35,0 1 0,0 0 0,0 1 0,0-1 0,-5 5 0,-3 5 23,0-1 0,0 2-1,1 0 1,1 0 0,0 1-1,1 0 1,1 1 0,-8 16 0,-6 21 48,-16 55 1,34-92-17,-69 264-313,70-264 331,0 1 1,1-1 0,1 1-1,0 0 1,3 28-1,-1-36 7,1 0 0,-1 0 0,2 0 1,-1 0-1,1 0 0,0-1 0,0 1 0,1-1 0,0 1 0,1-1 0,0-1 0,7 10 0,-9-14-24,0 1 0,-1-1-1,1 0 1,0 0 0,1 0 0,-1 0 0,0-1 0,1 1 0,-1-1-1,0 0 1,1 0 0,0 0 0,-1 0 0,1 0 0,-1-1 0,1 0-1,0 0 1,0 0 0,-1 0 0,5-1 0,8-2 71,0 0 0,0-1 0,18-8-1,-27 9-50,159-57 354,-148 53-388,0 0 1,-1-2 0,0 1-1,-1-2 1,0 0 0,0-1-1,25-24 1,-39 33-7,1-1 0,-1 1-1,1-1 1,-1 1 0,0-1-1,0 0 1,0 0 0,0 0 0,-1 0-1,1 0 1,-1 0 0,0 0-1,1-4 1,-1 7 2,-1-1-1,0 0 1,0 0 0,0 1-1,0-1 1,0 0 0,0 0-1,0 1 1,0-1 0,0 0-1,0 0 1,0 1 0,0-1-1,0 0 1,-1 0 0,1 1-1,0-1 1,0 0 0,-1 1-1,1-1 1,-1 0 0,1 1-1,0-1 1,-1 1-1,0-2 1,-1 1-5,1 1 0,0-1 0,-1 0 1,1 1-1,-1-1 0,1 1 0,-1 0 0,1-1 0,-1 1 0,1 0 0,-1 0 0,-1 0 1,-5 0-30,-1 1 1,1 0 0,-13 4 0,-4 1-12,1 1-1,1 2 1,0 0 0,-44 25 0,57-27 49,-1 0 0,1 0-1,0 1 1,1 0 0,-1 1 0,2 0 0,-1 1 0,2-1 0,-1 2 0,1-1 0,-10 21 0,15-26 35,0-1 1,1 1-1,-1 0 0,1 0 0,0 0 0,0 8 1,1-10-17,0-1 0,0 0 0,0 1 0,0-1 0,1 0 0,-1 1 0,1-1 0,-1 0 0,1 1 0,0-1 0,0 0 0,0 0 0,0 0 0,0 0 0,3 4 0,-1-3 6,1-1 0,-1 1 0,0-1-1,1 0 1,-1 1 0,1-2 0,0 1 0,0 0 0,0-1 0,0 0 0,0 1 0,0-2 0,0 1 0,5 0-1,7 0 23,-1 0 0,21-3 0,1-2 41,0-1 0,59-17 0,69-31 46,-111 34-90,16-3-25,-17 5 33,80-36 1,-111 39-291,-22 14 239,0 0-1,0 0 0,0 0 1,0 0-1,0 0 1,0 0-1,1 0 1,-1 0-1,0 0 0,0 0 1,0 0-1,0 0 1,0 0-1,0 0 0,0 0 1,0 0-1,0 0 1,0-1-1,0 1 1,1 0-1,-1 0 0,0 0 1,0 0-1,0 0 1,0 0-1,0 0 1,0 0-1,0-1 0,0 1 1,0 0-1,0 0 1,0 0-1,0 0 1,0 0-1,0 0 0,0 0 1,0 0-1,0-1 1,0 1-1,0 0 1,0 0-1,0 0 0,0 0 1,-1 0-1,1 0 1,0 0-1,0 0 1,-11 1-70,1 2 57,1 1 0,0 0 0,1 1 0,-1-1 0,1 2 0,0-1 0,0 1 0,0 0 0,1 1 0,0 0 0,0 0 0,1 0 0,0 1 0,0 0 0,1 0 0,0 1 0,0 0 0,-4 10 0,7-10 36,-1 0 0,2 0-1,-1 0 1,1 0-1,1 0 1,0 0-1,0 1 1,0-1-1,1 0 1,1 0 0,0 0-1,0 0 1,0 0-1,6 11 1,-8-19-9,1 0 0,-1 0 0,0 0 0,1 0 1,0 1-1,-1-1 0,1 0 0,-1 0 0,1 0 1,0 0-1,0 0 0,0-1 0,0 1 0,-1 0 0,1 0 1,0 0-1,0-1 0,0 1 0,1-1 0,-1 1 0,0-1 1,0 1-1,0-1 0,0 1 0,0-1 0,1 0 0,-1 0 1,0 0-1,0 1 0,1-1 0,-1 0 0,0-1 0,0 1 1,0 0-1,1 0 0,-1 0 0,0-1 0,0 1 1,0-1-1,0 1 0,2-1 0,5-4 45,0 1-1,-1-1 1,1-1 0,-1 0-1,12-12 1,0 0 5,-3 5-30,-1-2-1,26-31 1,-34 37-30,-2 1 0,1-1 0,-1 0 0,-1 0 0,0 0 0,0 0 0,-1-1 0,3-11 0,-5 19-14,-1-1-1,0 1 1,1-1-1,-1 1 1,0-1-1,0 1 0,0-1 1,-1 1-1,1 0 1,0-1-1,-1 1 1,0-1-1,0 1 1,-1-4-1,0 3-5,0 1-1,0-1 1,0 0-1,0 1 0,-1 0 1,1-1-1,-1 1 1,1 0-1,-1 0 0,0 0 1,0 0-1,0 1 0,0-1 1,0 1-1,0 0 1,-4-1-1,-6-2 5,-1 0 0,-18-1 0,26 4 32,2 0-27,1 1 0,-1-1 0,0 1 0,1 0 0,-1 0 0,-5 1-1,141-16 349,-90 12-361,-39 2 17,129-8 29,-104 8-75,1 2 0,45 6 0,-70-6 41,0 0 0,0 0 0,0 0 0,0 0 0,0 1 0,-1 0 0,1 0 0,0 0 0,3 3 0,-6-4 12,1 0 1,-1 0-1,0 0 0,0 0 1,0 1-1,0-1 1,0 0-1,0 1 0,0-1 1,0 0-1,0 1 0,-1-1 1,1 1-1,0 0 1,-1-1-1,0 1 0,1-1 1,-1 1-1,0 0 0,0-1 1,0 1-1,0 0 1,0-1-1,0 1 0,-1 2 1,-18 44-109,13-32 226,1 1 162,5-16-274,0-1 1,0 0-1,0 0 0,0 0 0,0 0 0,0 0 1,1 0-1,-1 0 0,0 1 0,0-1 0,0 0 1,0 0-1,0 0 0,0 0 0,0 0 1,0 0-1,1 0 0,-1 0 0,0 0 0,0 0 1,0 0-1,0 0 0,0 0 0,1 0 1,-1 0-1,0 0 0,0 0 0,0 0 0,0 0 1,0 0-1,0 0 0,1 0 0,-1 0 0,0 0 1,0 0-1,0 0 0,0 0 0,0 0 1,0 0-1,1 0 0,-1 0 0,0-1 0,0 1 1,0 0-1,0 0 0,0 0 0,8-5 12,-6 4 18,37-20 34,58-23 0,-77 37-105,0 0 1,0 1-1,1 2 1,0 0 0,23-1-1,-38 4 10,0 1 0,-1 0 0,1 0 0,-1 1 0,1 0 0,-1 0 0,1 0 0,-1 1 0,1-1 0,-1 1 0,0 1 0,0-1 0,0 1 0,0 0 0,0 0 0,-1 0 0,0 0 0,1 1 0,-1 0 0,0 0 0,-1 0 0,1 1 0,3 4 0,7 11 151,-11-14-96,1-1-1,0 0 1,0 0 0,0 0-1,0-1 1,9 7-1,32 17-2559,-13-13-4504,-28-13 5992,0 0 0,0-1 0,0 0 1,1 0-1,-1 0 0,0 0 0,1-1 0,-1 0 0,1 0 0,-1 0 1,7-1-1,24-2-3807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0.319"/>
    </inkml:context>
    <inkml:brush xml:id="br0">
      <inkml:brushProperty name="width" value="0.05" units="cm"/>
      <inkml:brushProperty name="height" value="0.05" units="cm"/>
    </inkml:brush>
  </inkml:definitions>
  <inkml:trace contextRef="#ctx0" brushRef="#br0">80 689 2400,'0'-1'95,"0"-1"0,0 1 0,0 0 1,1 0-1,-1 0 0,0 0 0,1 0 0,-1 0 1,1 0-1,-1 0 0,1 0 0,-1 0 0,1 0 1,0 0-1,-1 0 0,1 0 0,2-1 0,18-12 2561,-3 2-577,16-18 3969,-117 123-501,68-74-5402,1 0 0,1 1 0,-16 35 0,27-51-61,1-1 0,0 1 0,-1 0-1,1-1 1,1 1 0,-1 0 0,1 0 0,-1 0-1,1-1 1,0 7 0,1-9-38,-1 0 0,0 0-1,1 1 1,-1-1 0,0 0 0,1 0 0,-1 0 0,1 0-1,0 0 1,-1 0 0,1 0 0,0 0 0,-1 0-1,1-1 1,0 1 0,1 1 0,0-1-1,-1 0-1,1-1 1,-1 1-1,1 0 1,0-1 0,-1 1-1,1-1 1,0 0 0,0 1-1,0-1 1,-1 0-1,1 0 1,3 0 0,13-2 129,-1-1 1,1 0 0,19-7-1,54-22 121,-85 30-275,-4 1-12,105-41 221,-82 31-232,-2-1 1,31-20-1,-33 18 9,-10 7-32,-1 0 0,0 0 0,0-1 1,0-1-1,16-18 0,-35 39-42,1 1-1,1-1 1,0 2 0,-7 17 0,13-29 75,1 1 0,0-1 0,-1 0 0,1 1 0,0-1 0,0 1 0,1-1 0,-1 0 0,0 1 0,1-1 0,0 0 0,-1 0 0,1 1 1,0-1-1,0 0 0,2 3 0,-1-2 39,1 1 0,-1-1 0,1-1 1,0 1-1,0 0 0,0-1 0,0 1 0,0-1 0,6 3 1,-5-3 12,1 1 1,-1-2 0,0 1 0,1 0 0,0-1 0,-1 0-1,1 0 1,-1 0 0,1-1 0,0 0 0,0 0-1,-1 0 1,1 0 0,0-1 0,0 1 0,-1-1-1,8-3 1,-8 2-40,1 0-1,-1 0 1,0 0-1,0-1 0,0 0 1,0 0-1,0 0 1,-1 0-1,0 0 1,1-1-1,-1 0 1,0 1-1,-1-1 1,1 0-1,-1-1 0,3-4 1,0-6-65,-1 0 1,-1 0 0,-1 0-1,0 0 1,0 0-1,-2-1 1,0 1-1,-2-18 1,1 27-47,1 5 73,0 0-1,0 0 0,0 0 0,0 0 0,0 0 1,-1 0-1,1 0 0,0 0 0,-1 0 0,1 0 1,-1 0-1,1 0 0,-1 0 0,1 1 0,-1-1 1,0 0-1,1 0 0,-1 0 0,0 1 0,-1-2 1,1 0-65,4 4 99,6 3 61,1-2-23,1-1 1,0 0-1,-1-1 0,17 1 0,-6-1-53,25 0 100,0-2 0,48-8 0,45 0 23,-93 11 63,-45-2-193,-1 0 1,0 0-1,0 0 1,0 0-1,0 0 1,1 0-1,-1 0 1,0 0-1,0 1 1,0-1-1,1 0 1,-1 0-1,0 0 1,0 0-1,0 0 1,0 0-1,0 1 1,1-1-1,-1 0 1,0 0-1,0 0 1,0 0-1,0 1 1,0-1-1,0 0 1,0 0-1,0 0 1,0 0-1,0 1 1,0-1-1,0 0 1,1 0-1,-1 0 1,0 1-1,-1-1 1,0 12-108,-7 12 2,-2-6-39,-14 21 1,16-28 163,0 1 0,1 0 1,0 0-1,1 1 1,-7 22-1,12-34 8,1 1 1,0 0 0,-1 0-1,1 0 1,0-1 0,0 1-1,0 0 1,0 0-1,0 0 1,0-1 0,0 1-1,1 0 1,-1 0-1,1-1 1,-1 1 0,1 0-1,0-1 1,0 1-1,1 3 1,0-4 20,0 1 0,-1-1 1,1 1-1,0-1 0,0 1 0,0-1 0,0 0 0,0 0 1,0 0-1,0 0 0,1-1 0,-1 1 0,4 0 0,4 1 85,0-2-1,0 1 0,0-1 0,0 0 0,0-1 0,10-2 1,-10 0-95,1 1 0,-1-1 0,0-1 0,0 0 0,0 0 0,-1-1 0,1 0 0,-1-1 0,-1 0 0,1-1 0,-1 1 0,0-2 0,0 1 0,11-15 0,131-178 21,-83 109-20,90-93 1,-38 40-547,-118 144 507,7-14-290,-8 14 292,1 0 0,-1 0 0,0 0 0,0 0 0,0 0 0,0-1 0,0 1 0,0 0 0,0 0 0,0 0 0,0 0 0,0 0 0,0 0 0,0 0 0,0 0 0,0 0 0,0 0 0,0 0 0,0 0 0,0 0 0,0-1 0,0 1 0,0 0 0,0 0 0,0 0 0,0 0 0,0 0 0,0 0 0,-1 0 0,1 0 0,0 0 0,0 0 0,0 0 0,0 0 0,0 0 0,0 0 0,0 0 0,0 0 0,0 0 0,0 0 0,0-1 0,0 1 0,0 0 1,0 0-1,0 0 0,0 0 0,-1 0 0,1 0 0,0 0 0,0 0 0,0 0 0,0 0 0,0 0 0,0 0 0,0 0 0,0 0 0,0 0 0,0 0 0,0 0 0,-1 1 0,-10 5-123,6-4 110,-3 3-7,0 1 0,0 0 1,0 0-1,1 0 0,0 1 0,-9 11 0,-19 28-55,3 2 0,-49 96 0,48-74 134,-47 147 0,79-212-46,-3 10 57,0 0 0,-1 18-1,4-29-36,1-1-1,0 1 1,0-1-1,0 0 1,1 1-1,-1-1 1,1 1-1,-1-1 1,1 0-1,0 1 1,0-1-1,1 0 1,-1 0-1,1 0 1,3 5-1,-3-6-6,-1-1-1,1 1 0,0-1 1,0 0-1,-1 0 0,1 0 1,0 0-1,0 0 1,0 0-1,0 0 0,1-1 1,-1 1-1,0-1 0,0 0 1,0 1-1,0-1 1,1 0-1,3 0 0,4-1 77,1-1-1,18-4 0,-13 2-71,0-1-1,0 0 1,0-1 0,-1-1-1,15-9 1,-5-2 18,0-1-1,-2-2 0,0 0 1,-2-2-1,37-49 1,67-120 44,-20 27-77,47-60-385,-135 202-283,-29 36 602,0 1-1,1 0 1,1 1 0,-11 20 0,5-4 64,-16 41 0,-16 67-12,-2 3 26,-84 162 386,121-271-17,13-32-349,0 0-1,-1 0 1,1 0-1,0 0 1,0 1 0,0-1-1,0 0 1,0 0-1,0 0 1,0 0 0,1 2-1,-1-3-29,0 0 0,1 1 0,-1-1 1,0 0-1,0 0 0,1 0 0,-1 1 0,0-1 0,0 0 0,1 0 0,-1 0 0,0 0 0,1 0 0,-1 1 0,0-1 0,1 0 0,-1 0 0,0 0 1,1 0-1,-1 0 0,0 0 0,1 0 0,-1 0 0,0 0 0,1 0 0,-1 0 0,0-1 0,1 1 0,-1 0 0,0 0 0,0 0 0,1 0 0,-1 0 1,0-1-1,1 1 0,-1 0 0,0-1 0,3 0 15,0-1 1,-1 0-1,0 1 1,1-1 0,-1-1-1,0 1 1,0 0-1,2-3 1,4-5 18,12-13-45,19-30-1,8-10-55,-44 58 11,1 1-1,0 0 1,0 0 0,8-6-1,-11 10 33,0-1 0,0 1 0,0-1 0,0 1 0,0-1 0,0 1 0,-1-1 0,1 1-1,0 0 1,0 0 0,0-1 0,0 1 0,0 0 0,0 0 0,0 0 0,0 0 0,0 0 0,0 0 0,0 0 0,0 1 0,0-1 0,0 0 0,0 0-1,0 1 1,0-1 0,0 1 0,0-1 0,0 1 0,0-1 0,0 1 0,-1-1 0,1 1 0,1 1 0,5 6-28,-1 2 0,1-1 0,-2 1 0,6 11 0,12 19 41,-5-10-16,-13-20-45,0-1-1,1 0 1,0-1 0,0 1 0,10 8-1,-10-9-3633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0.678"/>
    </inkml:context>
    <inkml:brush xml:id="br0">
      <inkml:brushProperty name="width" value="0.05" units="cm"/>
      <inkml:brushProperty name="height" value="0.05" units="cm"/>
    </inkml:brush>
  </inkml:definitions>
  <inkml:trace contextRef="#ctx0" brushRef="#br0">32 37 9568,'-32'-37'4864,"36"37"-2976,6 9-1153,16-1 1185,6 4-1088,36-1 128,8 1-576,17 5-160,2 2-128,-5 1-96,-14 0 32,-13 0 32,-8 5-32,-10-2-4960,-10 2 2721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4.413"/>
    </inkml:context>
    <inkml:brush xml:id="br0">
      <inkml:brushProperty name="width" value="0.05" units="cm"/>
      <inkml:brushProperty name="height" value="0.05" units="cm"/>
    </inkml:brush>
  </inkml:definitions>
  <inkml:trace contextRef="#ctx0" brushRef="#br0">15 1201 4992,'-11'14'1589,"11"-14"-1546,-1 1 0,1-1 0,0 1 0,-1-1-1,1 1 1,0 0 0,-1-1 0,1 1 0,0 0 0,0-1 0,0 1-1,0 0 1,0 0 0,0-1 0,-1 1 0,2 0 0,-1-1 0,0 1 0,0 0-1,0-1 1,0 1 0,1 0 0,-1 1 214,0 0-12,0-1-1,0 1 1,0 0 0,1-1 0,-1 1 0,0-1 0,1 1 0,-1-1-1,1 1 1,0-1 0,-1 0 0,1 1 0,0-1 0,0 0 0,0 1-1,0-1 1,0 0 0,0 0 0,0 0 0,0 0 0,1 0 0,-1 0-1,0 0 1,0 0 0,1-1 0,-1 1 0,1 0 0,-1-1-1,1 1 1,-1-1 0,1 0 0,1 1 0,5 0 305,0 0-1,0-1 1,0 0 0,13-1 0,-16 1-276,5-1-29,1 0-1,0 0 0,0-1 0,-1 0 0,1 0 0,-1-2 0,1 1 1,16-10-1,-10 2-66,-1-1 0,-1-1 1,0-1-1,0 0 0,-2-1 0,13-16 1,-4 0-43,-1-1 1,19-41-1,-26 46-60,39-80 453,7-14-167,-33 67-362,-27 54-7,0-1 1,1 1-1,-1-1 1,0 1-1,1-1 1,-1 1-1,0-1 1,1 1-1,-1-1 1,1 1-1,-1 0 1,0-1-1,1 1 1,-1 0-1,1-1 1,-1 1-1,1 0 1,0 0-1,-1-1 1,1 1 0,-1 0-1,1 0 1,-1 0-1,1 0 1,1 0-1,-2 0 1,1 0-1,0 1 1,-1-1-1,1 1 1,0-1 0,-1 0-1,1 1 1,-1-1-1,1 1 1,-1 0-1,1-1 1,-1 1 0,1-1-1,-1 1 1,0 0-1,1 1 1,2 4-7,-1 0 0,0 0 0,2 9 0,-4-13 17,7 35-45,-1 1 0,0 63 0,-12 76 36,0-115 128,-2-1 0,-2 0-1,-24 74 1,32-128-41,0 0 1,-1 0-1,0-1 0,0 1 0,-1-1 1,-5 8-1,9-13-62,-1 0-1,1 0 1,-1-1-1,0 1 1,0 0-1,1 0 1,-1 0 0,0-1-1,0 1 1,0 0-1,0-1 1,1 1-1,-1-1 1,0 1 0,0-1-1,0 0 1,0 1-1,0-1 1,-1 0-1,1 1 1,0-1 0,0 0-1,0 0 1,0 0-1,0 0 1,0 0 0,0 0-1,0-1 1,0 1-1,0 0 1,-2-1-1,1 0 20,-1-1 0,0 0-1,0 1 1,1-1 0,-1 0-1,1 0 1,0-1 0,0 1 0,-4-4-1,-9-16-4,1 0-1,0-1 0,-15-37 1,27 55-45,0 0 1,0 0 0,1 0 0,0 0-1,-2-7 1,3 11-2,0 0 0,0 0 1,0 0-1,0 0 0,0 1 0,0-1 0,0 0 1,0 0-1,0 0 0,0 0 0,0 0 0,0 0 1,1 0-1,-1 0 0,0 0 0,1 0 0,-1 1 1,1-1-1,-1 0 0,1 0 0,-1 0 0,1 1 1,0-1-1,-1 0 0,1 1 0,0-1 0,-1 0 1,1 1-1,0-1 0,0 1 0,0 0 0,-1-1 0,1 1 1,1-1-1,27-1-74,-23 2 53,0-1 0,0 1-1,10-3 1,65-15 161,-43 10 91,73-24 0,-86 21-188,0-2 0,0 0 0,-1-2 0,-1-1 0,0 0 1,-2-2-1,34-34 0,5-14 11,52-77 0,-89 112-55,20-25-20,67-97 252,-75 90-112,48-119 0,-75 161-72,41-118-188,-44 123 143,-2 0 0,0-1 0,0 1 0,-2-1 1,0 0-1,-2-24 0,1 39-4,0-1 0,-1 1 1,1 0-1,0 0 0,-1 0 0,0 0 0,1 0 1,-1 0-1,0 0 0,0 0 0,0 1 0,-2-4 1,2 4-1,1 1 1,-1-1 0,0 1 0,0-1 0,0 1-1,0 0 1,1-1 0,-1 1 0,0 0-1,0 0 1,0-1 0,0 1 0,0 0 0,0 0-1,0 0 1,0 0 0,0 0 0,0 0 0,1 0-1,-1 1 1,0-1 0,0 0 0,0 0-1,0 1 1,0-1 0,0 1 0,-1 0 0,-3 2-21,-1 0 0,1 1 0,0 0 0,0 0 0,0 0 0,0 1 0,1-1 0,0 1 1,0 0-1,0 0 0,-5 10 0,-3 7-22,-14 38 0,21-48 52,-19 51-1,-30 114-1,50-156 8,-43 221-89,32-48 360,15-164-241,1 0 0,2 0 0,1 0-1,10 41 1,-11-61 40,0 0-1,0-1 1,1 0 0,1 1-1,6 10 1,-9-17-34,0-1 0,0 1 1,0 0-1,0-1 0,1 0 0,-1 1 1,1-1-1,-1 0 0,1 0 0,0-1 0,0 1 1,0-1-1,0 1 0,0-1 0,0 0 1,1 0-1,-1 0 0,0 0 0,5 0 1,-1-1 21,0-1 1,0 1-1,0-1 1,0 0-1,0-1 1,0 0-1,0 0 1,-1 0-1,1-1 1,-1 0-1,1 0 1,-1-1-1,0 0 1,9-7-1,-1 0 5,-1-1 0,0-1 0,-1 0 0,18-23-1,-5-1-26,27-49-1,-40 62-43,-1 1-1,-1-2 0,10-37 0,-11 10-46,-8 44-309,-1 8 358,0-1 1,0 1-1,0 0 1,0 0 0,0 0-1,0 0 1,0 0 0,0-1-1,0 1 1,0 0 0,0 0-1,0 0 1,0 0-1,0 0 1,0 0 0,0-1-1,0 1 1,0 0 0,0 0-1,1 0 1,-1 0 0,0 0-1,0 0 1,0 0-1,0-1 1,0 1 0,0 0-1,0 0 1,1 0 0,-1 0-1,0 0 1,0 0 0,0 0-1,0 0 1,0 0-1,1 0 1,-1 0 0,0 0-1,0 0 1,0 0 0,0 0-1,0 0 1,1 0 0,-1 0-1,0 0 1,0 0-1,0 0 1,0 0 0,0 0-1,1 0 1,-1 0 0,0 0-1,0 0 1,0 0 0,0 1-1,0-1 1,0 0-1,0 0 1,1 0 0,-1 0-1,0 0 1,0 0 0,0 0-1,0 0 1,0 1 0,7 6-149,1 4 109,-2 0 1,0 0-1,0 1 0,5 16 0,13 52-136,-11-30 204,57 177 34,-67-219-30,0 1-1,0-1 1,1 0 0,0-1 0,0 1-1,1-1 1,5 8 0,-8-12-9,1-1-1,-1 1 1,0-1 0,1 1 0,0-1 0,-1 0-1,1 0 1,0 0 0,0 0 0,0-1-1,0 1 1,1-1 0,-1 0 0,0 0 0,1 0-1,-1 0 1,0-1 0,1 1 0,-1-1-1,7 0 1,6-2 64,-1-1 1,-1-1-1,1 0 0,27-12 0,52-31 2,-76 35-43,0 0 1,-1-1-1,-1 0 1,1-1-1,-2-1 1,0-1-1,20-29 1,-24 30-35,-1-1 0,0-1 1,-1 0-1,-1 0 0,-1 0 1,-1-1-1,0 0 0,6-34 1,-12 47-27,1 0 1,-1 0-1,0 0 1,0 0-1,0 0 1,0 0-1,-1 0 1,0 0-1,-2-6 0,2 9 5,1 0-1,0 1 0,-1-1 0,1 1 0,-1 0 0,0-1 0,0 1 1,1-1-1,-1 1 0,0 0 0,0 0 0,0-1 0,0 1 0,-1 0 1,1 0-1,0 0 0,0 0 0,-1 0 0,1 1 0,0-1 0,-1 0 0,1 0 1,-1 1-1,1-1 0,-1 1 0,1 0 0,-1-1 0,0 1 0,1 0 1,-1 0-1,1 0 0,-1 0 0,1 0 0,-1 0 0,0 0 0,1 1 1,-1-1-1,1 1 0,-2 0 0,-5 2-19,1 0 1,-1 0-1,1 1 0,0 0 1,0 1-1,-11 8 0,-12 16-37,1 0 0,-38 50 0,55-63 59,0 0 1,1 1-1,1 0 1,0 1-1,1 0 1,1 0-1,1 1 1,-7 29-1,13-45 25,0 0 0,1-1 0,0 1 0,0 0 0,0 0 0,0 0 0,0 0 0,1 0 0,-1 0 0,1-1-1,-1 1 1,1 0 0,0 0 0,0-1 0,1 1 0,-1 0 0,1-1 0,-1 1 0,1-1 0,0 0 0,-1 1 0,1-1 0,0 0 0,1 0 0,-1-1-1,0 1 1,1 0 0,-1-1 0,5 3 0,3 1 31,1-1 0,1 0 0,-1-1-1,0 0 1,1-1 0,-1-1 0,1 1-1,20-2 1,-11 0 40,-1-2 0,1-1 1,-1 0-1,24-8 0,-27 5-60,0 0 0,0-2 0,-1 1 0,0-2 0,-1 0 0,0-1 0,18-16 0,90-94 108,-6 4-167,-54 68-111,-59 45 112,0 0-1,1 0 1,-1 1 0,6-3 0,-9 5 23,0 0 1,-1-1-1,1 1 1,0 0-1,-1-1 1,1 1 0,0 0-1,0 0 1,0 0-1,-1 0 1,1-1-1,0 1 1,0 0 0,-1 0-1,1 0 1,0 1-1,0-1 1,-1 0-1,1 0 1,0 0 0,0 1-1,-1-1 1,1 0-1,0 1 1,0-1 0,-1 0-1,1 1 1,-1-1-1,1 1 1,0-1-1,-1 1 1,1-1 0,0 2-1,0 1-11,0 0 0,0 0 0,-1 0 1,1 0-1,-1 0 0,0 0 0,0 0 0,0 0 0,0 0 0,0 0 0,-2 4 0,-9 36-36,9-37 52,-16 43 9,-46 88-1,44-97 41,6-7 397,16-28-122,3-8-91,11-9-10,165-134-71,-88 76-360,-91 68 200,37-27-105,-35 27 106,0 0 0,-1 0 0,1 0-1,0 0 1,1 0 0,-1 1 0,0 0 0,6-1 0,-9 2 0,0 0 0,0 0 0,0 0 0,0 0 0,0 0 0,0 0 0,-1 0 0,1 0-1,0 0 1,0 1 0,0-1 0,0 0 0,0 1 0,0-1 0,-1 0 0,1 1 0,0-1 0,0 1 0,-1 0 0,1-1 0,0 1 0,-1-1-1,1 1 1,0 0 0,-1 0 0,1-1 0,-1 1 0,1 0 0,0 1 0,0 2-6,0 0 0,0-1 0,0 1 0,-1 0 1,1 6-1,-1-5 2,1 13 3,-1 0-1,-1 0 1,-4 26-1,-15 53-137,14-73 142,5-19 33,0 1 0,0-1 0,1 1 0,-1-1-1,1 1 1,1 0 0,1 9 0,-2-13-10,0 0 0,1 0-1,-1 0 1,1 0 0,0 0 0,0-1 0,0 1 0,0 0-1,0 0 1,0 0 0,0-1 0,0 1 0,1-1 0,-1 1-1,1-1 1,-1 1 0,1-1 0,-1 0 0,1 0-1,0 0 1,0 0 0,0 0 0,3 2 0,1-2 26,0 0 0,0 0 1,-1 0-1,1-1 0,0 0 0,0 0 1,0-1-1,0 1 0,0-1 1,0 0-1,10-4 0,1-2-19,1-1-1,21-13 1,-24 12 10,39-20-15,150-89 100,-172 97-56,0-2 0,-1-2 0,53-54 0,-80 73-51,1 2-21,0-1 1,-1 0-1,0 0 1,0-1-1,0 1 1,-1-1-1,1 0 1,-2 0-1,6-12 0,-8 18 5,0 0 1,0 0-1,0-1 0,0 1 0,0 0 0,0 0 0,0-1 0,0 1 0,0 0 0,0 0 0,0 0 0,0-1 0,0 1 0,0 0 0,0 0 0,0-1 0,0 1 0,0 0 0,0 0 0,0-1 0,0 1 0,0 0 0,0 0 0,0 0 0,-1-1 0,1 1 1,0 0-1,0 0 0,0 0 0,0 0 0,0-1 0,-1 1 0,1 0 0,0 0 0,0 0 0,0 0 0,-1-1 0,0 2-6,0-1 1,0 0-1,0 0 0,1 0 1,-1 0-1,0 1 1,0-1-1,0 0 0,0 1 1,1-1-1,-1 1 0,0-1 1,0 1-1,-12 9-75,1 0 1,1 0-1,-14 15 0,-32 43-144,29-33 148,-1-1-37,-56 73 211,77-95-74,0 1-1,0 0 0,1 1 0,1 0 1,0 0-1,-6 26 0,11-35-4,0-1 1,1 0-1,-1 0 0,1 0 0,0 0 0,1 1 1,-1-1-1,1 0 0,-1 0 0,1 0 0,0 0 1,1 0-1,2 6 0,-3-8 7,-1-1-1,1 0 0,0 1 1,1-1-1,-1 0 1,0 1-1,0-1 1,0 0-1,1 0 1,-1 0-1,0 0 1,1 0-1,-1 0 1,1-1-1,1 2 1,-1-2 24,1 1 0,-1-1-1,0 0 1,1 1 0,-1-1 0,0 0 0,0-1 0,1 1 0,-1 0-1,0 0 1,1-1 0,-1 0 0,4-1 0,3-2-1,0-1 0,0 0 0,0 0 0,0-1 0,-1 0 0,0 0 0,11-12 0,1-3 35,25-35 0,-31 35-123,-2 0 0,0-2 0,11-30 0,-2 6-191,-21 47 225,0-1 1,0 1-1,1-1 0,-1 1 1,0 0-1,0-1 0,0 1 1,0-1-1,1 1 0,-1 0 1,0-1-1,0 1 0,1 0 1,-1-1-1,0 1 0,1 0 1,-1 0-1,0-1 0,1 1 1,-1 0-1,0 0 0,1 0 1,-1-1-1,0 1 0,1 0 1,-1 0-1,1 0 0,0 0 1,-1 0 0,1 1 0,-1-1 0,1 1 0,-1-1 0,0 0-1,1 1 1,-1-1 0,0 1 0,1-1 0,-1 1 0,0-1 0,1 1 0,-1 0-1,0-1 1,0 1 0,0 0 0,8 36-211,-7-27 134,3 14 55,-1 1 0,-2-1 0,0 1-1,-4 28 1,-18 98 122,19-138-98,-4 25 20,-2 0-1,-2 0 0,-15 36 0,17-54-18,-1 0 1,-1-1-1,-1-1 0,0 0 0,-1 0 1,-1-1-1,-17 16 0,21-23 88,0-2-1,-1 1 1,0-2-1,-1 1 1,1-1-1,-1-1 1,-1 0 0,1 0-1,-1-1 1,0-1-1,-14 4 1,21-7-81,-1 0 1,1-1-1,0 1 1,-1-1-1,1 0 1,-1 0-1,1-1 1,0 0-1,-1 0 0,1 0 1,0 0-1,0-1 1,-1 0-1,2 0 1,-1 0-1,0-1 1,0 0-1,1 0 1,-1 0-1,1 0 1,0-1-1,0 1 1,0-1-1,0 0 0,1 0 1,0-1-1,0 1 1,0-1-1,-3-6 1,3 4-31,1 0-1,-1-1 1,2 1 0,-1-1 0,1 1 0,0-1 0,0 0 0,1 1-1,0-1 1,1 0 0,-1 0 0,2 1 0,-1-1 0,1 1 0,0-1-1,0 1 1,1 0 0,0 0 0,1 0 0,-1 0 0,1 0 0,0 1-1,1 0 1,6-7 0,2 0 33,0 0 0,1 2 1,0 0-1,31-18 0,145-70 126,-32 20-56,-127 60-89,0 0 0,52-45 0,101-130 182,53-93-90,-211 253-106,-2-1 1,-1-1-1,27-58 0,-25 33 29,30-107-1,-49 143 4,37-116-18,-36 119-82,0 1-1,6-36 0,-11 47-201,-2 11-39,-3 24 59,-14 91 187,-46 166 1,-140 300 413,202-580-310,-11 25 257,2 1 0,-9 34 0,19-62-260,0 0 0,0-1 0,1 1 1,-1 0-1,0 0 0,0 0 0,0 0 0,0 0 0,1 0 1,-1-1-1,0 1 0,0 0 0,0 0 0,1 0 1,-1 0-1,0 0 0,0 0 0,0 0 0,1 0 1,-1 0-1,0 0 0,0 0 0,1 0 0,-1 0 0,0 0 1,0 0-1,0 0 0,1 1 0,-1-1 0,0 0 1,0 0-1,0 0 0,0 0 0,1 0 0,-1 0 1,0 0-1,0 1 0,0-1 0,0 0 0,0 0 0,1 0 1,-1 0-1,0 1 0,0-1 0,0 0 0,0 0 1,0 0-1,0 0 0,0 1 0,0-1 0,0 0 1,0 0-1,0 0 0,0 1 0,0-1 0,0 0 0,0 0 1,0 1-1,0-1 0,0 0 0,0 0 0,0 0 1,0 1-1,0-1 0,0 0 0,0 0 0,0 0 1,0 1-1,19-15 206,-5 1-172,-1 0-1,0 0 1,-1-1 0,11-16-1,39-67-10,2-2-295,-62 95 216,1 1-1,0-1 1,0 1 0,0 0-1,6-4 1,-9 7 39,1-1 1,-1 1-1,0 0 1,1-1-1,0 1 1,-1 0-1,1 0 1,-1-1-1,1 1 0,-1 0 1,1 0-1,-1 0 1,1 0-1,0 0 1,-1 0-1,1 0 1,-1 0-1,1 0 1,-1 0-1,1 0 0,0 1 1,0-1-3,0 1 1,0-1-1,-1 1 1,1 0-1,-1-1 1,1 1-1,-1 0 1,1 0-1,-1 0 1,1-1-1,-1 1 1,1 0-1,-1 0 0,0 0 1,0 0-1,1 0 1,-1 0-1,0 1 1,2 20-115,-1-1 0,-2 24 0,0-10 88,-3 52 161,1-60-46,2 1 0,1-1 1,5 46-1,-4-65-30,1 0 1,0 0-1,1-1 1,5 14-1,-7-18-18,0-1-1,0 0 1,1 0-1,-1 0 1,0 0-1,1 0 0,-1-1 1,1 1-1,-1 0 1,1-1-1,0 1 1,0-1-1,0 1 1,0-1-1,0 0 1,0 0-1,0 0 1,0 0-1,1 0 1,-1-1-1,4 2 1,6-2 75,0 0 0,0-1 0,0 0 1,21-6-1,47-16 37,-49 14-158,5-3-1481,43-20 1,-6-5-6164,-68 35 6769,-1 0 0,1-1 0,-1 1-1,1-1 1,-1 0 0,0-1-1,0 1 1,-1-1 0,1 0 0,-1 0-1,1 0 1,2-6 0,13-19-3604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5.080"/>
    </inkml:context>
    <inkml:brush xml:id="br0">
      <inkml:brushProperty name="width" value="0.05" units="cm"/>
      <inkml:brushProperty name="height" value="0.05" units="cm"/>
    </inkml:brush>
  </inkml:definitions>
  <inkml:trace contextRef="#ctx0" brushRef="#br0">32 158 5408,'0'-41'1728,"2"28"-1046,6-6 1313,0 1 0,1 0-1,20-27 1,-29 45-1964,0 0 1,0-1-1,0 1 0,0 0 1,0 0-1,1 0 0,-1-1 1,0 1-1,0 0 0,0 0 1,1 0-1,-1 0 0,0-1 1,0 1-1,0 0 0,1 0 1,-1 0-1,0 0 0,0 0 1,1 0-1,-1 0 0,0 0 1,0 0-1,1 0 0,-1-1 1,0 1-1,1 0 0,-1 1 1,0-1-1,0 0 0,1 0 1,-1 0-1,1 0 5,-1 1 0,0-1 1,1 1-1,-1-1 0,0 1 0,1 0 0,-1-1 0,0 1 1,0-1-1,0 1 0,1 0 0,-1-1 0,0 1 0,0 0 1,0-1-1,0 1 0,0 1 0,-1 23 745,-1 1 0,-7 32 0,-17 54 229,-1 8-150,14-17-202,-1 123 0,12-162-619,2 49 251,1-53 76,1-32 32,1-3-3809,-3-24 3197,0-1 87,0 0 0,0 0 0,0 0 0,0 0 0,0 1 0,0-1 0,0 0 0,0 0 0,0 0 0,0 1 0,1-1 1,-1 0-1,0 0 0,0 0 0,0 1 0,0-1 0,-1 0 0,1 0 0,0 0 0,0 1 0,0-1 0,0 0 1,0 0-1,0 0 0,0 1 0,0-1 0,0 0 0,0 0 0,0 0 0,-1 0 0,1 1 0,0-1-127,0 0 128,0 0-1,-1 0 0,1 0 0,0 0 0,0 0 0,0 1 0,0-1 0,-1 0 0,1 0 0,0 0 0,0 0 0,0 0 1,-1 0-1,1 0 0,0 0 0,0 0 0,0 0 0,-1 0 0,1 0 0,0 0 0,-5-4-2875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5.425"/>
    </inkml:context>
    <inkml:brush xml:id="br0">
      <inkml:brushProperty name="width" value="0.05" units="cm"/>
      <inkml:brushProperty name="height" value="0.05" units="cm"/>
    </inkml:brush>
  </inkml:definitions>
  <inkml:trace contextRef="#ctx0" brushRef="#br0">27 176 8896,'-27'-39'4032,"27"19"-3520,0 8 3391,8 9-2239,1-14 1312,9 9-1760,5-9-32,9 6-736,13-4-192,0 6-160,13-2-160,-4 6 32,0-4 32,-1 9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6.363"/>
    </inkml:context>
    <inkml:brush xml:id="br0">
      <inkml:brushProperty name="width" value="0.05" units="cm"/>
      <inkml:brushProperty name="height" value="0.05" units="cm"/>
    </inkml:brush>
  </inkml:definitions>
  <inkml:trace contextRef="#ctx0" brushRef="#br0">19 157 7040,'-19'-3'3200,"24"9"-2752,0-6 2112,4 5-1472,9-1 992,3 1-1217,34-10 353,8 1-704,30-12 128,7 4-352,13-11-96,-5 6-128,32-11-64,-19 8 32,17-8-6591,-15 8 3583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7.698"/>
    </inkml:context>
    <inkml:brush xml:id="br0">
      <inkml:brushProperty name="width" value="0.05" units="cm"/>
      <inkml:brushProperty name="height" value="0.05" units="cm"/>
    </inkml:brush>
  </inkml:definitions>
  <inkml:trace contextRef="#ctx0" brushRef="#br0">283 22 4224,'5'-5'941,"-4"3"-691,1 1-1,-1 0 0,0 0 1,0 0-1,0 0 1,1 0-1,-1 0 1,1 1-1,-1-1 0,0 0 1,1 1-1,0-1 1,-1 1-1,3-1 0,8-2 5639,-13 3-5588,0 1 0,0-1-1,0 0 1,0 0 0,0 1-1,-1-1 1,1 0 0,0 0-1,0 0 1,0 0 0,0 0 0,-2-1-1,-4 1 168,-2 0-340,1 1 1,0 1-1,0-1 1,0 1-1,0 1 1,0-1-1,1 1 1,-1 1-1,1-1 1,0 1-1,0 1 1,-11 7-1,3 1-93,1 0-1,-1 0 0,2 2 0,-17 22 1,14-17 34,2 1 0,0 0 0,2 1 0,-19 46 0,28-59-1,0-1-1,0 1 0,1 0 1,1 0-1,0 0 1,0 0-1,0 0 0,1 0 1,1 0-1,-1 0 1,1 0-1,1 0 1,0 0-1,0 0 0,1 0 1,0-1-1,6 13 1,-4-13 34,-1-1 1,1-1-1,1 1 1,-1-1-1,1 1 1,0-2-1,9 8 1,-12-10-33,1-1 0,-1 1 0,1-1 1,0 0-1,-1 0 0,1 0 0,0 0 1,0-1-1,1 0 0,-1 0 0,0 0 1,0 0-1,0 0 0,1-1 0,-1 0 1,6 0-1,-5-1-8,0-1-1,1 0 1,-1 1-1,0-2 1,0 1 0,0-1-1,0 1 1,0-1 0,-1-1-1,1 1 1,-1-1-1,0 1 1,7-10 0,-1 1-10,-1 0 1,-1-1 0,13-25 0,-12 19-10,1-1-1,-2-1 1,-1 1 0,-1-1 0,7-36 0,-3-21-120,-1-88 1,-9 156-40,0 10 114,0 0 1,0 0 0,0 0 0,-1 0 0,1 0 0,0-1 0,0 1 0,0 0 0,0 0 0,0 0 0,0 0 0,0 0-1,0 0 1,0 0 0,0 0 0,0 0 0,0-1 0,-1 1 0,1 0 0,0 0 0,0 0 0,0 0 0,0 0-1,0 0 1,0 0 0,0 0 0,0 0 0,-1 0 0,1 0 0,0 0 0,0 0 0,0 0 0,0 0 0,0 0-1,0 0 1,0 0 0,-1 0 0,1 0 0,0 0 0,0 0 0,0 0 0,0 0 0,0 0 0,0 0 0,-1 0 0,0 2-18,0 0 1,0-1-1,0 1 1,0-1-1,0 1 1,1 0-1,-1 0 1,0-1-1,1 1 1,-1 0-1,1 0 1,0 0-1,-1 2 1,-1 29 6,2-26 11,-1 56-63,10 84 0,20 64 103,-28-203-37,27 256-25,-26-193 159,-12 125-1,8-179 9,-1-1 0,0 1 0,-2 0 1,1-1-1,-2 0 0,-11 22 0,15-33-82,-1 0 0,0 0 1,0 0-1,0-1 0,-1 1 0,1-1 1,-1 0-1,0 0 0,-1 0 0,1 0 1,-1-1-1,1 0 0,-1 0 0,0 0 1,0 0-1,-1-1 0,1 0 0,0 0 1,-1 0-1,1-1 0,-1 0 1,-7 1-1,5-2-18,-1 0 1,1-1-1,0 0 1,0-1-1,0 0 0,0 0 1,0 0-1,0-1 1,0-1-1,1 1 1,0-1-1,-1 0 1,2-1-1,-1 0 0,-10-9 1,6 4 30,1 0 1,0-1-1,1 0 1,0-1-1,0 0 1,1 0-1,1-1 1,-6-13-1,10 18-31,0 0 1,1 0-1,0 0 0,0 0 1,1 0-1,0 0 0,0 0 1,1-1-1,0 1 0,1 0 1,2-15-1,-2 16-35,1 1 1,0 0-1,0-1 0,0 1 1,1 0-1,0 0 0,0 0 1,1 0-1,0 1 1,0-1-1,0 1 0,0 0 1,1 0-1,6-5 0,0 3-6,0 0 0,0 1-1,0 0 1,1 1 0,-1 0 0,1 1-1,1 0 1,-1 1 0,0 0-1,1 1 1,0 1 0,13-1-1,-4 2-165,0 1 1,1 1-1,-1 0 0,0 2 0,0 1 0,21 7 0,-4 4-1360,-31-11-126,0 0 0,11 9 0,13 13-1860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8.489"/>
    </inkml:context>
    <inkml:brush xml:id="br0">
      <inkml:brushProperty name="width" value="0.05" units="cm"/>
      <inkml:brushProperty name="height" value="0.05" units="cm"/>
    </inkml:brush>
  </inkml:definitions>
  <inkml:trace contextRef="#ctx0" brushRef="#br0">198 4 6816,'-1'-1'234,"0"1"1,1 0-1,-1-1 0,0 1 1,1 0-1,-1-1 1,0 1-1,0 0 0,1 0 1,-1 0-1,0 0 1,0 0-1,1 0 0,-1 0 1,0 0-1,0 0 0,1 0 1,-1 0-1,0 0 1,1 1-1,-1-1 0,0 0 1,0 1-1,1-1 1,-1 0-1,1 1 0,-1-1 1,-1 1-1,-17 21 2574,12-15-2659,-10 18 440,1 0 1,-23 50-1,39-74-581,-14 27 170,1 2-1,2 0 1,1 0-1,1 1 1,2 1-1,-6 56 1,12-81-122,1 1 1,0-1-1,1 0 0,0 1 1,0-1-1,0 0 1,1 1-1,3 7 1,-3-12-66,-1 0 0,0 0 1,1 0-1,0 0 1,0 0-1,-1-1 0,2 1 1,-1-1-1,0 1 1,0-1-1,1 0 1,0 0-1,-1 0 0,1 0 1,0 0-1,0-1 1,0 1-1,0-1 0,6 2 1,13 2-334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3.609"/>
    </inkml:context>
    <inkml:brush xml:id="br0">
      <inkml:brushProperty name="width" value="0.05" units="cm"/>
      <inkml:brushProperty name="height" value="0.05" units="cm"/>
      <inkml:brushProperty name="color" value="#004F8B"/>
    </inkml:brush>
  </inkml:definitions>
  <inkml:trace contextRef="#ctx0" brushRef="#br0">113 61 7648,'-54'-52'3456,"19"49"-3008,20-2 32,11 10-352,0-5 384,12 0-128,7 8-256,6-4-2784,6 4 1440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8.861"/>
    </inkml:context>
    <inkml:brush xml:id="br0">
      <inkml:brushProperty name="width" value="0.05" units="cm"/>
      <inkml:brushProperty name="height" value="0.05" units="cm"/>
    </inkml:brush>
  </inkml:definitions>
  <inkml:trace contextRef="#ctx0" brushRef="#br0">64 0 10208,'-8'8'4640,"-2"4"-4032,6 1 863,-1 2-927,-8 30 896,8 2-800,-3 21-64,3 5-352,0-5 160,5-5-256,5-3 256,3-12-256,5-8 320,6-8-256,17-4-5664,4 0 2977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9.424"/>
    </inkml:context>
    <inkml:brush xml:id="br0">
      <inkml:brushProperty name="width" value="0.05" units="cm"/>
      <inkml:brushProperty name="height" value="0.05" units="cm"/>
    </inkml:brush>
  </inkml:definitions>
  <inkml:trace contextRef="#ctx0" brushRef="#br0">1 8 8960,'0'0'443,"0"0"-378,0-1 0,0 1 1,0 0-1,-1 0 0,1 0 0,0 0 1,0-1-1,0 1 0,0 0 0,0 0 1,0 0-1,0 0 0,0 0 0,0-1 1,0 1-1,0 0 0,0 0 0,0 0 1,0 0-1,1-1 0,-1 1 0,0 0 1,0 0-1,0 0 0,0 0 0,0 0 1,0-1-1,0 1 0,0 0 0,0 0 1,1 0-1,-1 0 0,0 0 0,0 0 1,0 0-1,0 0 0,0-1 0,0 1 1,1 0-1,-1 0 0,0 0 0,0 0 1,0 0-1,0 0 0,1 0 0,-1 0 1,0 0-1,0 0 0,0 0 0,0 0 1,1 0-1,-1 0 0,0 0 0,0 0 1,11-1 396,0 1 0,0 0 0,-1 0 0,1 1 0,0 0 0,-1 1 0,1 0 0,-1 1 0,1 0 0,-1 1 1,0 0-1,0 0 0,11 8 0,-9-4-240,0 1-1,0-1 1,-1 2 0,-1-1 0,0 2 0,0-1 0,-1 1 0,0 1-1,13 22 1,-8-5-155,0 0 0,-2 1-1,-2 1 1,-1 0 0,-1 0-1,-1 1 1,3 41 0,-9-52-1523,-1-1 378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29.787"/>
    </inkml:context>
    <inkml:brush xml:id="br0">
      <inkml:brushProperty name="width" value="0.05" units="cm"/>
      <inkml:brushProperty name="height" value="0.05" units="cm"/>
    </inkml:brush>
  </inkml:definitions>
  <inkml:trace contextRef="#ctx0" brushRef="#br0">1 1 11040,'8'3'5024,"15"22"-4385,-9-10 1505,2 2-1312,-1 11 800,-2 0-960,-4 15 256,1 6-544,-10 19-64,3-5-192,-6 5 256,3-3-192,-5-11-1600,5 3 768,0-6-9599,8-6 5631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36.725"/>
    </inkml:context>
    <inkml:brush xml:id="br0">
      <inkml:brushProperty name="width" value="0.05" units="cm"/>
      <inkml:brushProperty name="height" value="0.05" units="cm"/>
    </inkml:brush>
  </inkml:definitions>
  <inkml:trace contextRef="#ctx0" brushRef="#br0">24 1208 2816,'-2'2'303,"0"-1"1,1 1-1,-1 0 1,1 0-1,-1 0 1,1 0-1,0 0 1,0 0-1,0 0 1,0 0-1,0 0 1,0 0-1,1 1 0,-1-1 1,1 0-1,-1 1 1,1-1-1,0 0 1,0 3-1,-4 19 2326,3-17 2006,1-15-1441,1 4-2975,0 0 0,0 0 0,0 0 0,0 1 0,0-1 0,1 1 0,2-5 0,7-19 333,49-167 723,-43 143-1158,2 1 1,47-87-1,-25 74-43,97-115-1,-49 70-87,35-63-97,-58 75 110,-33 53-41,37-40-1,-66 79 23,-1 0-1,1 1 1,0-1 0,0 1 0,0 0 0,0 1-1,1-1 1,-1 1 0,1-1 0,-1 1-1,1 1 1,0-1 0,5-1 0,-6 3 5,0 0 0,0 0-1,-1 0 1,1 0 0,0 0 0,0 1 0,0 0 0,0 0 0,-1 0 0,1 0 0,0 0 0,-1 1 0,1-1 0,-1 1 0,0 0-1,0 0 1,5 4 0,-1 0 0,-1 1 0,0-1 0,0 1 0,0 0-1,-1 1 1,0-1 0,0 1 0,-1 0 0,0 0-1,-1 0 1,4 12 0,-1 1 11,-1 1 1,0-1-1,1 33 0,-5-43 67,-1 0 0,0-1 0,-1 1-1,0 0 1,0 0 0,-1 0 0,-1-1 0,0 1 0,0-1 0,-1 0 0,0 0-1,-1 0 1,0 0 0,0-1 0,-1 0 0,-1 0 0,1 0 0,-13 11 0,7-8 47,-1-1 1,0 0 0,-1-1 0,0-1 0,-1 0-1,0-1 1,0 0 0,0-1 0,-22 6 0,16-7-44,0-2 0,0 0 0,-1-1 1,0-1-1,1-1 0,-42-3 0,43 1-162,0-2 0,0 1 0,0-2 0,0-1 0,-22-8 0,41 12-130,0 1 1,0-1-1,0 0 1,0 1-1,-1-1 1,1 0-1,0 0 1,0 0-1,1 0 1,-2-1-1,-1-7-1583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38.383"/>
    </inkml:context>
    <inkml:brush xml:id="br0">
      <inkml:brushProperty name="width" value="0.05" units="cm"/>
      <inkml:brushProperty name="height" value="0.05" units="cm"/>
    </inkml:brush>
  </inkml:definitions>
  <inkml:trace contextRef="#ctx0" brushRef="#br0">85 164 4640,'-20'-8'5168,"18"7"-4597,-1 0 1,0 1-1,0-1 1,0 0-1,1 0 1,-1-1-1,1 1 1,-1 0-1,1-1 1,-5-3-1,-13-7 1798,8 6-1195,22 4-933,4-1-162,92-15 509,-48 9-190,337-63 877,-282 58-1104,-103 13-43,-10 1-115,1 0 1,0 0-1,-1 0 0,1 0 1,0 0-1,0 0 0,-1 0 1,1 0-1,0 0 0,-1-1 0,1 1 1,0 0-1,-1 0 0,1-1 1,1 0-1,-36 33-11794,18-20 9408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38.741"/>
    </inkml:context>
    <inkml:brush xml:id="br0">
      <inkml:brushProperty name="width" value="0.05" units="cm"/>
      <inkml:brushProperty name="height" value="0.05" units="cm"/>
    </inkml:brush>
  </inkml:definitions>
  <inkml:trace contextRef="#ctx0" brushRef="#br0">70 2 5216,'-56'0'2352,"55"0"-2165,-12 1 5962,26 1-5468,0 0 0,0-1 1,0-1-1,0 0 0,22-3 0,-2 1-11,281 0 2534,-169 3-2824,-96 0-250,0 2 1,-1 3 0,51 11-1,-97-16-191,3 0-256,0 0-1,-1 0 0,1 1 0,0 0 0,8 4 0,-13-6 269,0 0 0,0 0-1,0 0 1,0 0-1,0 0 1,0 0-1,0 0 1,0 0 0,1 0-1,-1 0 1,0 0-1,0 0 1,0 0-1,0 0 1,0 1 0,0-1-1,0 0 1,0 0-1,0 0 1,0 0 0,0 0-1,0 0 1,0 0-1,0 0 1,1 0-1,-1 1 1,0-1 0,0 0-1,0 0 1,0 0-1,0 0 1,0 0-1,0 0 1,0 0 0,0 1-1,0-1 1,0 0-1,0 0 1,-1 0-1,1 0 1,0 0 0,0 0-1,0 0 1,0 0-1,0 1 1,0-1 0,0 0-1,0 0 1,0 0-1,0 0 1,-6 3-3521,-4 1 701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1.061"/>
    </inkml:context>
    <inkml:brush xml:id="br0">
      <inkml:brushProperty name="width" value="0.05" units="cm"/>
      <inkml:brushProperty name="height" value="0.05" units="cm"/>
    </inkml:brush>
  </inkml:definitions>
  <inkml:trace contextRef="#ctx0" brushRef="#br0">310 106 2976,'2'-5'638,"1"-1"0,0 1 0,0 0 0,0 0 0,1 0 0,6-7 0,-6 8 186,-4 4-717,0-1 0,1 1 0,-1-1 0,0 1 0,0-1-1,1 1 1,-1-1 0,0 1 0,0-1 0,0 1 0,1-1 0,-1 1-1,0-1 1,0 1 0,0-1 0,0 1 0,0-1 0,0 0 0,0 1-1,0-1 1,0 1 0,-1-1 0,1 1 0,0-1 0,-1-1 135,1 1 0,-1 0 1,0-1-1,0 1 1,0 0-1,0 0 1,0 0-1,0 0 0,-1-2 1,-2 1 147,0-1 1,0 0-1,0 1 1,0 0-1,-1 0 1,-4-2 0,-1 1-137,0 0 0,0 1 0,0 0 0,-1 0 0,1 1 0,-1 1 0,-14 0 0,19 1-242,-1 0 1,1 1-1,0-1 1,0 1-1,0 0 1,0 1 0,0-1-1,0 1 1,0 1-1,1-1 1,-1 1-1,1 0 1,-7 7-1,0 2-4,1 1-1,1 0 0,0 0 1,1 1-1,0 1 0,2 0 1,-11 29-1,11-28 24,2 0-1,1 1 1,0-1-1,-2 21 1,5-27 63,1 0 0,0 0 0,0 0 1,1 0-1,1 0 0,-1 0 0,7 19 1,-6-26-3,0 1-1,1-1 1,-1 1 0,1-1 0,-1 0-1,1 0 1,1 0 0,-1-1 0,0 1 0,1-1-1,0 0 1,0 0 0,0 0 0,0 0-1,0-1 1,0 1 0,1-1 0,-1 0 0,1-1-1,5 2 1,-6-1-29,1-1-1,0-1 1,-1 1 0,1-1 0,0 1-1,-1-1 1,1-1 0,0 1-1,-1-1 1,1 1 0,-1-1-1,1-1 1,-1 1 0,1-1-1,-1 1 1,0-1 0,0-1 0,0 1-1,0 0 1,0-1 0,4-3-1,-3 0 12,1 0-1,-1-1 1,0 1-1,0-1 1,-1 0-1,0 0 1,0-1-1,0 1 1,-1-1-1,-1 1 1,1-1-1,-1 0 1,2-13-1,-1-6 27,-2-1 0,-2-43-1,1 71-99,-2-29 66,-1 0 1,-1 0-1,-2 1 0,-9-30 0,8 45-288,7 13 216,0 0 0,0 0 0,0 0 0,0 0 0,0 0 0,0 0 0,-1 0 0,1 0 0,0 0 0,0 0 1,0 0-1,0 0 0,0 0 0,0 0 0,0 0 0,-1 0 0,1 0 0,0 0 0,0 0 0,0 0 0,0 0 0,0 0 0,0 0 0,0 0 1,0 0-1,-1 0 0,1 1 0,0-1 0,0 0 0,0 0 0,0 0 0,0 0 0,0 0 0,0 0 0,0 0 0,0 0 0,0 1 0,0-1 1,0 0-1,0 0 0,0 0 0,0 0 0,0 0 0,0 0 0,0 0 0,0 1 0,0-1 0,0 0 0,0 0 0,-1 25-275,8 22 221,2-2 1,21 67-1,42 85 228,-70-193-173,14 41-48,16 73 1,-2 49 29,-25-134 165,-1 1 1,-2-1-1,-1 1 1,-1-1-1,-2 1 1,-10 52-1,10-77-95,-1 0 0,1-1-1,-1 1 1,-1-1 0,0 0 0,0 0-1,0 0 1,-1 0 0,0-1 0,-1 0-1,-10 12 1,11-15 30,-1 1 0,1-1 0,-1 0 0,0 0 0,0-1 0,0 0 0,0 0 0,-1 0 0,1-1 0,-1 0 0,1 0-1,-1-1 1,0 1 0,0-2 0,-11 1 0,11 0-60,-1-1-1,1-1 0,0 0 1,0 0-1,0 0 0,0 0 1,0-1-1,0-1 0,1 1 1,-1-1-1,1 0 0,-1 0 1,1-1-1,-6-4 1,3 0 43,1 0 1,0 0 0,1 0 0,0-1 0,0-1-1,-7-11 1,11 14-24,0 0-1,0 0 1,0-1-1,1 1 0,0 0 1,1-1-1,-1 0 1,1 1-1,1-1 1,0-14-1,1 11-32,0 0 1,1 0-1,0 0 0,1 0 1,0 0-1,1 1 0,0-1 0,0 1 1,7-11-1,-5 13 1,-1 1 1,1-1-1,0 1 0,0 1 1,1-1-1,0 1 0,0 0 1,0 0-1,1 1 0,0 0 1,16-7-1,-2 3 2,0 1 0,0 1 0,1 2 1,0 0-1,46-3 0,-25 6 19,0 2 1,56 8-1,-27-2 32,-42-6-2435,-12 0 867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4.128"/>
    </inkml:context>
    <inkml:brush xml:id="br0">
      <inkml:brushProperty name="width" value="0.05" units="cm"/>
      <inkml:brushProperty name="height" value="0.05" units="cm"/>
    </inkml:brush>
  </inkml:definitions>
  <inkml:trace contextRef="#ctx0" brushRef="#br0">426 518 3808,'1'-1'382,"0"-1"0,0 0-1,1 0 1,-1 0 0,-1 0 0,1 0 0,0 0-1,0 0 1,-1-1 0,1 1 0,-1 0 0,0 0-1,0-5 1,-3-28 5223,2 28-5435,0 5-38,1 0 1,-1 0 0,0-1-1,0 1 1,0 0 0,0 0-1,0 0 1,0 0 0,0 0-1,-1 0 1,1 1 0,-1-1-1,1 0 1,-1 1 0,0-1-1,0 1 1,0-1 0,0 1-1,0 0 1,0 0 0,0 0-1,0 0 1,0 0 0,0 0-1,0 1 1,-3-1 0,-4-1 48,0 0 1,-1 1 0,1 1-1,-18 0 1,11 1-91,0 2-1,1-1 1,-1 2 0,1 0 0,-1 1-1,-23 11 1,8-1 111,-55 38 1,79-49-202,1 1-1,0 0 1,0 0-1,1 1 1,-1 0 0,1 0-1,1 0 1,-1 1-1,1-1 1,0 1 0,0 0-1,-2 8 1,5-12 11,0 0 1,0 0-1,0 0 1,0 1-1,1-1 1,0 0-1,-1 0 1,1 1-1,0-1 1,1 0-1,-1 0 1,1 1-1,-1-1 0,1 0 1,0 0-1,0 0 1,0 0-1,1 0 1,-1 0-1,1 0 1,-1 0-1,1 0 1,0-1-1,0 1 1,0-1-1,1 1 1,-1-1-1,1 0 1,-1 0-1,6 3 1,4 2 111,0 0 1,1-1-1,0-1 1,0 0 0,1 0-1,16 2 1,86 12 799,-108-18-870,6 1 163,1-1 0,0 0-1,0-1 1,-1-1 0,1 0-1,0-1 1,25-6 0,-37 7-141,0 0 0,0 0 0,0-1 0,-1 1 0,1-1 0,0 1 0,-1-1 0,1 0 0,-1 0 0,1 0-1,-1 0 1,0-1 0,0 1 0,2-3 0,-1 0 5,-1 1-1,0 0 1,0-1-1,0 0 0,0 1 1,-1-1-1,0 0 1,1-7-1,-1-1 21,-1-1 0,0 1 0,-1-1 0,0 0 0,-1 1 0,-4-15 0,-1-1-41,-1 0 0,-1 1-1,-2 0 1,0 1 0,-2 0 0,-1 1-1,-2 1 1,0 0 0,-32-36-1,26 39-36,-34-26-1,32 29-95,-36-38 0,58 55 67,1 1 0,-1-1 0,1 0 1,0 1-1,-1-1 0,1 0 0,0 0 0,0 0 0,1 0 0,-1 0 0,0 0 0,0 0 1,1 0-1,0 0 0,-1 0 0,1 0 0,0 0 0,0 0 0,0-1 0,0-1 0,1 2-1,0-1 1,0 1-1,0 1 0,0-1 0,0 0 0,1 0 0,-1 0 0,1 1 0,-1-1 1,1 0-1,0 1 0,-1 0 0,1-1 0,0 1 0,0 0 0,0 0 0,0 0 1,0 0-1,4-1 0,7-2-22,0 0 0,0 1 0,0 1 0,1 0 1,-1 0-1,1 2 0,-1 0 0,1 0 0,17 4 0,10 2-69,69 22 0,-1-2 84,13 4 182,-118-29-372,18 7 386,-9 0-3994,-4 0 1470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4.895"/>
    </inkml:context>
    <inkml:brush xml:id="br0">
      <inkml:brushProperty name="width" value="0.05" units="cm"/>
      <inkml:brushProperty name="height" value="0.05" units="cm"/>
    </inkml:brush>
  </inkml:definitions>
  <inkml:trace contextRef="#ctx0" brushRef="#br0">4 204 6464,'-3'-20'8442,"3"24"-8233,1 0 0,-1 0 1,1 0-1,1 0 0,1 5 0,4 10 323,16 60 1216,7 26 1946,-30-112-2870,-1-18-510,1 9-9,1-24 45,10-75 1,-8 95-299,2 1 0,0 0 0,1 0 0,1 0 0,15-30 0,-19 44-48,1 0 1,-1 0-1,1 1 0,0-1 0,0 1 0,0 0 1,1 0-1,-1 0 0,1 1 0,0 0 0,0 0 1,1 0-1,-1 0 0,0 1 0,1 0 0,0 0 1,-1 0-1,1 1 0,0 0 0,0 0 0,8 0 0,4 0-4,-1 2 0,1 0 0,-1 1 0,0 0-1,0 2 1,19 5 0,-8-1 57,-19-7-23,-1 2 1,1-1 0,-1 1 0,0 0 0,0 0 0,0 1 0,8 5 0,-2 0 58,1 0-1465,-11-2-3962,-4-4 2737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5.240"/>
    </inkml:context>
    <inkml:brush xml:id="br0">
      <inkml:brushProperty name="width" value="0.05" units="cm"/>
      <inkml:brushProperty name="height" value="0.05" units="cm"/>
    </inkml:brush>
  </inkml:definitions>
  <inkml:trace contextRef="#ctx0" brushRef="#br0">6 1 9728,'-5'0'4384,"10"3"-3808,-5 0 960,8 2-961,5-1 609,11 4-672,12-5 0,4 2-320,10-5 320,0 4-288,3-4 32,-3 0-160,-5 0-64,-5 0 0,-9 0-2144,-4 0 1152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7.252"/>
    </inkml:context>
    <inkml:brush xml:id="br0">
      <inkml:brushProperty name="width" value="0.05" units="cm"/>
      <inkml:brushProperty name="height" value="0.05" units="cm"/>
      <inkml:brushProperty name="color" value="#004F8B"/>
    </inkml:brush>
  </inkml:definitions>
  <inkml:trace contextRef="#ctx0" brushRef="#br0">275 766 4384,'0'-3'433,"-1"0"1,0 1-1,0-1 1,-1 0-1,1 1 1,-3-5-1,4 7-355,0 0 0,0 0-1,-1 0 1,1-1 0,0 1 0,0 0-1,0 0 1,-1 0 0,1 0-1,0 0 1,0-1 0,0 1 0,-1 0-1,1 0 1,0 0 0,0 0 0,0 0-1,-1 0 1,1 0 0,0 0-1,0 0 1,-1 0 0,1 0 0,0 0-1,0 0 1,-1 0 0,1 0 0,0 0-1,0 0 1,0 0 0,-1 0-1,0 1 56,1 0 0,-1 0 0,0-1 0,1 1-1,-1 0 1,1 0 0,-1 0 0,1-1 0,-1 1-1,1 0 1,-1 0 0,1 2 0,-10 22 925,-2 0 0,-25 42 1,1-2-117,-38 97 822,46-97-1203,23-53-397,-7 13 348,1 2 1,1-1-1,-6 30 0,16-49 12,4-8 44,7-17 106,13-33-239,42-81-86,19 5-254,-9 15-36,41-99-21,-110 197-26,71-136 11,-59 118-122,2 0 0,33-39 0,-51 67 60,0 0-1,1 0 0,-1 1 1,1 0-1,0 0 0,0 0 0,7-4 1,-10 7 27,0-1 1,0 1-1,0 0 0,0 0 1,0-1-1,0 1 0,0 0 1,0 0-1,0 0 0,0 0 1,0 0-1,0 0 0,0 0 1,0 0-1,0 0 0,2 1 1,-2 0 5,1 0 1,-1 0-1,0-1 1,0 1 0,0 0-1,0 0 1,0 0-1,0 0 1,0 1-1,0-1 1,-1 0-1,1 0 1,0 0 0,-1 1-1,2 1 1,0 5 11,0-1 0,0 1 0,-1 0 1,0-1-1,0 1 0,0 0 0,-2 14 1,-10 61-64,8-64 48,-21 109-2,17-101 32,-1 0 1,-17 41-1,15-49 116,0 0 1,-1-1-1,-13 18 0,23-35-115,0 0 0,0 0-1,0 0 1,0 0 0,0 0-1,0 0 1,0 0 0,0 0-1,0 0 1,0-1-1,0 1 1,-1 0 0,1-1-1,0 1 1,0-1 0,-1 1-1,1-1 1,-1 0 0,1 1-1,0-1 1,-1 0 0,1 0-1,0 0 1,-1 0 0,1 0-1,-1-1 1,1 1 0,0 0-1,-1-1 1,1 1 0,0-1-1,-1 1 1,1-1 0,0 1-1,0-1 1,0 0-1,-1 0 1,1 0 0,0 1-1,0-1 1,0 0 0,0 0-1,0-1 1,1 1 0,-1 0-1,0 0 1,0 0 0,1 0-1,-2-3 1,0-3 20,0 0 0,0 0 1,1 0-1,-2-15 0,3 19-50,0 1 1,0 0-1,0 0 0,0-1 1,1 1-1,-1 0 1,1 0-1,-1-1 0,2-2 1,-1 5-7,-1-1-1,1 0 1,-1 0-1,1 1 1,-1-1 0,1 1-1,-1-1 1,1 0 0,0 1-1,-1-1 1,1 1 0,0-1-1,-1 1 1,1 0 0,0-1-1,0 1 1,0 0-1,-1-1 1,1 1 0,0 0-1,0 0 1,0 0 0,0 0-1,1 0 1,70 7 147,-38-8 71,0 0 0,-1-2 0,1-2-1,-1-1 1,56-18 0,-68 16-156,0 0 0,-1-2 0,0 0-1,-1-1 1,0-1 0,-1-1 0,0-1 0,-1 0 0,24-27 0,-12 8-27,-2-3 0,26-42 1,-1-15-257,-52 93 221,1-1 0,-1 1-1,0-1 1,1 1 0,-1-1 0,0 1 0,0-1 0,1 1 0,-1-1-1,0 0 1,0 1 0,0-1 0,0 1 0,0-1 0,0 0-1,0 1 1,0-1 0,0 0 0,0 1 0,0-1 0,0 1 0,0-1-1,0 0 1,0 1 0,-1-1 0,1 1 13,0-1 0,-1 1 0,1 0 0,0 0 0,0 0 1,-1 0-1,1 0 0,0 0 0,0 0 0,-1 0 0,1 1 0,0-1 0,0 0 0,-1 0 1,1 0-1,0 0 0,0 0 0,-1 0 0,1 0 0,0 0 0,0 1 0,0-1 0,-1 0 0,1 0 1,0 0-1,0 0 0,0 1 0,0-1 0,-1 0 0,1 1 0,-7 8 36,6-8-47,-4 6-20,0 0 1,1 0-1,0 1 1,1 0-1,-4 8 1,-11 45 27,11-36-1,0-2 29,1 0-1,2 1 1,0 0-1,-1 29 1,5-48 2,0 0 0,1-1 1,-1 1-1,1 0 0,0-1 1,1 1-1,-1 0 1,1-1-1,3 7 0,-5-9-12,2 0 0,-1-1 0,0 1 1,0-1-1,0 1 0,1-1 0,-1 1 0,1-1 0,-1 0 0,1 1 0,0-1 0,-1 0 0,1 0 0,0 0 0,0 0 0,0-1 0,0 1 0,0 0 0,0-1 1,0 0-1,0 1 0,0-1 0,0 0 0,0 0 0,2 0 0,19-2 95,0-2 0,42-11 0,42-21-277,-106 36 169,213-84 63,-214 84-68,0 0 0,0 0 0,0 0 0,0 0 0,0 0 0,0 0 0,0 0 0,0 0 0,0 0 0,0 0 0,0 0 0,0 0 0,0 0 0,0 0 0,0 0 0,0 0 0,0 0 0,0 0 0,0 0 0,0 1 0,0-1 0,0 0 0,0 0 0,0 0 0,0 0 0,0 0 0,0 0 0,0 0 0,0 0 0,0 0 0,0 0 0,1 0 0,-1 0 0,0 0 0,0 0 0,0 0 0,0 0 0,0 0 0,0 0 0,0 0 0,0 0 0,0 0 0,0 0 0,0 0 0,0 0 0,0 0 0,0 0 0,0 0 0,0 0 0,0 0-1,0 0 1,0 0 0,1 0 0,-1 0 0,0 0 0,0 0 0,0 0 0,0 0 0,0 0 0,0 0 0,0 0 0,0 0 0,0 0 0,0 0 0,0 0 0,0 0 0,-2 4-63,-31 24-275,9-7 216,-23 25 1,40-39 121,1 1 0,-1 1 0,2-1 1,-1 1-1,1 0 0,0 0 0,-4 14 0,8-21 12,0 0 0,0 0 1,1 0-1,-1 0 0,1 0 1,0 0-1,0 0 0,0 1 0,0-1 1,0 0-1,0 0 0,0 0 1,0 0-1,1 0 0,-1 0 0,1 0 1,0 0-1,0 0 0,-1 0 1,3 2-1,-2-2 35,1 0 0,0 0-1,0-1 1,0 1 0,0 0 0,0-1 0,0 1 0,1-1-1,-1 0 1,0 0 0,1 0 0,-1 0 0,6 1 0,-1 0 41,1-1 1,0 0 0,0-1 0,0 1-1,-1-1 1,1-1 0,0 0 0,0 0-1,13-4 1,-17 4-73,1 0 0,-1-1 0,1 1 0,-1-1 0,0 0 0,0-1 0,0 1 0,0-1 0,0 1 0,0-1-1,-1 0 1,1-1 0,-1 1 0,0-1 0,0 1 0,0-1 0,-1 0 0,1 0 0,-1 0 0,3-6 0,-1 0-23,-1-1 1,0-1-1,0 1 0,-1 0 0,-1-1 1,0 1-1,0-1 0,-1 1 1,-2-15-1,2 20 0,-1 1 1,0 0-1,-1-1 0,1 1 1,-1 0-1,0 0 0,0 0 1,-1 0-1,1 0 0,-1 0 1,0 1-1,-1-1 0,1 1 1,-1 0-1,0 0 0,0 0 1,0 1-1,0-1 1,-1 1-1,1 0 0,-8-3 1,1 0-102,-1 1 1,-14-4-1,23 8 100,0 0-1,-1 0 1,1 1-1,-1-1 1,1 1-1,-1 0 1,1 0 0,-1 0-1,1 0 1,-1 1-1,1 0 1,-5 0 0,8-1 15,0 1 1,-1-1-1,1 0 1,0 0-1,0 0 1,-1 0 0,1 0-1,0 0 1,0 0-1,-1 1 1,1-1 0,0 0-1,0 0 1,0 0-1,-1 1 1,1-1-1,0 0 1,0 0 0,0 0-1,0 1 1,0-1-1,0 0 1,-1 0 0,1 1-1,0-1 1,0 0-1,0 0 1,0 1-1,0-1 1,0 0 0,0 1-1,0-1 1,0 0-1,0 0 1,0 1-1,0-1 1,0 0 0,0 0-1,0 1 1,1-1-1,-1 0 1,0 0 0,0 1-1,0-1 1,0 0-1,0 0 1,1 1-1,-1-1 1,0 0 0,0 0-1,0 0 1,1 0-1,-1 1 1,0-1 0,0 0-1,0 0 1,1 0-1,-1 0 1,0 0-1,0 0 1,1 0 0,-1 1-1,0-1 1,1 0-1,-1 0 1,0 0 0,0 0-1,1 0 1,-1 0-1,11 2 56,0 1 0,0-2 0,0 1 0,19-1 0,48-5-103,-59 2 92,84-9-53,102-26-1,4-1-42,-167 33-96,-34 5 96,-6 2-130,-15 9-118,-48 34 216,1 4 0,-90 94 0,149-142 86,-10 11-1,1 0 0,-8 13 1,15-22 29,1 0 1,0 1-1,1-1 1,-1 1-1,0-1 1,1 1-1,0 0 1,0-1-1,0 1 1,0 0-1,1 0 1,-1 0-1,1 0 1,1 4-1,-1-8-19,0 1 0,0 0 0,0-1 1,0 1-1,0-1 0,1 1 0,-1 0 0,0-1 0,0 1 0,1-1 0,-1 1 0,0-1 0,1 1 0,-1-1 1,1 1-1,-1-1 0,1 1 0,-1-1 0,1 1 0,-1-1 0,1 0 0,-1 1 0,2-1 0,-1 1 4,1-1 0,-1 0 0,1 1 1,0-1-1,-1 0 0,1 0 0,-1 0 0,1 0 0,2-1 0,3 0 7,1-1 0,-1-1 0,8-3 0,-13 6-23,20-11 36,0-1 0,-2 0 0,1-1 0,-2-2 0,0 0 0,0-1 0,23-26 0,-11 10-47,-1-1 1,-2-2-1,35-56 0,-24 24-51,33-75 0,-57 106 21,-1-1-1,-2 0 0,-2-1 1,7-41-1,-17 75-29,1-1-1,-1 1 0,0-1 1,-1-7-1,1 11 55,0 1 1,0 0-1,0-1 0,0 1 0,0-1 0,0 1 0,0 0 0,0-1 1,0 1-1,-1 0 0,1-1 0,0 1 0,0 0 0,-1-1 1,1 1-1,0 0 0,0-1 0,-1 1 0,1 0 0,0 0 0,0-1 1,-1 1-1,1 0 0,0 0 0,-1 0 0,0 0-4,0 0 0,1 0 1,-1 0-1,0 0 0,0 1 0,1-1 0,-1 0 0,0 1 1,1-1-1,-1 0 0,0 1 0,1-1 0,-1 1 0,1-1 1,-1 1-1,0-1 0,1 1 0,-1 0 0,-6 8-73,1-1-1,0 1 1,-8 18 0,0-1 25,-4 5 34,1 2 1,2 0-1,0 0 1,3 2 0,1 0-1,1 0 1,3 1-1,0 0 1,-2 59 0,9-89 28,-1 22 119,4 35 1,-3-56-51,1 0 0,0 0 0,1-1 0,0 1 0,0-1 0,0 0 0,1 1 0,0-1 0,0 0 0,7 9 0,-9-13-45,1 0 0,-1-1 0,1 1 0,-1-1 0,1 1 0,0-1 0,0 0 0,0 0 0,0 1 0,0-1 0,0 0 0,0-1 0,0 1 0,0 0 0,0-1 0,1 1 0,-1-1 0,0 0 0,0 0 0,0 1 0,1-1 0,-1-1 0,0 1 0,0 0 0,1-1 0,-1 1 0,0-1 0,4-1 0,0-1-3,0 0 0,0 0 0,0 0 0,0-1 0,-1 0 0,0 0 0,9-9 0,19-25 67,-2-2 1,50-84 0,-38 55-107,-10 14-727,-34 61 279,-4 8 397,-3 4-32,0 0 1,2 1-1,-7 29 0,-6 60 165,15-78 5,1-12-51,0 0 108,-1 25 1,4-38-56,0 1 1,0-1-1,0 0 1,1 0-1,0 0 1,0 0-1,1 0 1,-1 0-1,5 7 1,-6-11-55,0 0 1,1-1 0,-1 1 0,1 0 0,0-1 0,-1 1 0,1-1-1,-1 1 1,1-1 0,0 1 0,-1-1 0,1 0 0,0 1 0,0-1-1,-1 0 1,1 1 0,0-1 0,0 0 0,-1 0 0,1 0 0,0 0-1,1 0 1,1 0 13,0 0-1,1 0 0,-1-1 1,0 1-1,0-1 0,4-1 1,2-1 16,-1-1 1,1 0 0,12-8 0,11-12 41,-2-1 0,50-53 0,-49 47-102,7-15-412,-35 42 163,-11 10 100,-10 11 171,1 6-96,0 1 0,-24 47 0,32-54 108,1 1-1,1-1 1,-5 22 0,11-36 4,0 0 0,1-1 1,-1 1-1,1 0 1,0 0-1,0 0 1,0 0-1,0 0 1,0-1-1,1 1 1,1 5-1,-2-6-8,1-1-1,0 1 1,-1-1 0,1 1-1,0-1 1,0 1-1,0-1 1,0 0 0,0 0-1,0 1 1,1-1-1,-1 0 1,0 0 0,0 0-1,1 0 1,-1-1-1,1 1 1,-1 0-1,1-1 1,-1 1 0,3 0-1,6 1 32,-1-1 0,0 0-1,1 0 1,-1-1 0,1 0 0,0-1-1,12-2 1,6-3-10,30-10 0,-29 6-8,0-1 1,0-2-1,39-24 1,74-58-113,-138 92 80,45-30 4,2 3 0,86-38 0,-65 35-218,-68 28 51,-4 4-44,-2 3 55,-2 1 154,1-1 0,-1 0-1,0 0 1,0 0 0,0 0 0,-7 1-1,-5 3 3,-11 8 38,1 0-1,1 2 0,0 0 1,-32 30-1,41-32-50,0 1 0,2 1 0,-1 0 1,2 1-1,0 1 0,1 0 0,1 0 0,1 1 1,-10 26-1,19-42 27,0 1 0,0-1 0,0 1 0,1-1 0,-1 1 0,1-1 0,0 1 0,0 0 1,1 6-1,-1-8 0,0 0 0,1-1 1,-1 1-1,1-1 1,-1 1-1,1-1 1,0 1-1,-1-1 0,1 1 1,0-1-1,0 1 1,0-1-1,0 0 1,0 0-1,1 1 0,-1-1 1,0 0-1,0 0 1,1 0-1,-1 0 0,1-1 1,-1 1-1,1 0 1,1 0-1,3 0 28,1 0 0,0-1 0,-1 0 0,1 0-1,-1 0 1,1-1 0,-1 0 0,8-2 0,3 0 24,192-43-59,-206 45 2,23-6 54,-1-1 0,0-2 0,26-12 0,-38 15-61,-1-1-1,1 0 1,-1-1 0,-1 0 0,0 0 0,0-1 0,11-14-1,28-42-21,-43 56-7,-1-1 0,-1 0 1,1 0-1,6-22 0,-10 25-16,0 2-6,0 0 1,0 1-1,-1-1 0,0 0 1,0 0-1,-1 0 0,0-11 1,0 17 42,0-1 0,0 1 1,0-1-1,0 1 0,0 0 1,0-1-1,-1 1 0,1-1 1,0 1-1,0 0 0,0-1 1,0 1-1,-1 0 0,1-1 0,0 1 1,0 0-1,-1 0 0,1-1 1,0 1-1,0 0 0,-1 0 1,1-1-1,0 1 0,-1 0 1,1 0-1,0 0 0,-1-1 1,1 1-1,0 0 0,-1 0 0,1 0 1,-1 0-1,1 0 0,-1 0-3,-1 0-1,1 0 0,0 1 1,0-1-1,0 1 0,0-1 1,0 1-1,0-1 1,0 1-1,1-1 0,-3 2 1,-1 2-33,0 0 0,0 0 1,0 1-1,-3 4 1,-8 18 4,0 1 1,3 0 0,0 1-1,-15 58 1,24-78 56,2 0 0,-1 1 0,1-1 0,0 1 0,1-1 0,0 0 0,0 1 0,4 16 0,-4-23 7,1 0-1,0 0 1,0 0 0,0 0 0,0 0 0,0 0 0,1 0 0,-1 0 0,1-1 0,0 1 0,-1-1-1,1 1 1,0-1 0,1 0 0,-1 1 0,0-1 0,1 0 0,-1-1 0,1 1 0,0 0 0,-1-1 0,1 1-1,0-1 1,0 0 0,0 0 0,0 0 0,0 0 0,0-1 0,5 1 0,-2-1-2,0 0 1,1-1-1,-1 0 1,0 0 0,0 0-1,0-1 1,0 0-1,0 0 1,0-1-1,7-3 1,4-5 39,30-21-1,4-11 1,-3-1-1,47-57 0,12-10-81,-83 87-16,4-3-217,38-30 0,-48 47 131,-18 10 116,0 0-1,0 0 1,1-1-1,-1 1 0,0 0 1,1 0-1,-1 0 1,0 0-1,1 0 1,-1 0-1,0 0 0,1-1 1,-1 1-1,0 0 1,1 0-1,-1 0 0,0 0 1,1 0-1,-1 1 1,0-1-1,0 0 0,1 0 1,-1 0-1,0 0 1,1 0-1,-1 0 0,0 0 1,1 1-1,-1-1 1,0 0-1,0 0 0,1 0 1,-1 1-1,0-1 1,0 0-1,1 0 0,-1 1 1,0-1-1,0 0 1,0 1-1,0-1 0,1 0 1,-1 0-1,0 1 1,0-1-1,0 0 0,0 1 1,0-1-1,0 0 1,0 1-1,0-1 0,0 1 1,-1 14-101,-1-1-1,-5 24 1,0-8 38,2 0 55,-2-1 0,-2 0 0,0-1 0,-21 42 1,19-48 7,-1-2 1,-1 1 0,0-2 0,-1 1 0,-2-2 0,-20 20 0,30-32 44,0-1 1,-1 0-1,1 0 0,-1 0 1,-1-1-1,1 0 0,-1 0 1,1-1-1,-1 0 0,0-1 1,-11 3-1,14-4-25,0-1-1,0 1 1,0-1 0,1 0-1,-1-1 1,0 1 0,0-1-1,1 0 1,-1 0 0,0 0-1,1-1 1,-1 0 0,1 0-1,0 0 1,-1 0 0,1-1-1,0 1 1,0-1 0,1 0-1,-1 0 1,-3-5-1,3 5 3,2-1 0,-1 1-1,0 0 1,0-1-1,1 0 1,0 1-1,-2-6 1,3 8-15,1 0 0,0 0 0,0 0 0,-1 0 0,1 1 0,0-1 1,0 0-1,0 0 0,0 0 0,0 0 0,0 0 0,1 0 0,-1 1 0,0-1 0,0 0 1,1 0-1,-1 0 0,1-1 0,0 1-2,0 0 0,0 0-1,0 0 1,0 0 0,0 0 0,0 0 0,1 0 0,-1 1 0,0-1-1,1 0 1,-1 1 0,0-1 0,1 1 0,-1-1 0,2 1-1,7-2 18,-1 1 0,0 0 0,11 0 0,4 1 17,250 7 526,-171-1-745,-85-5-1835,-1 1 1,24 6-1,-31-3-3870,-4 1 1846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5.614"/>
    </inkml:context>
    <inkml:brush xml:id="br0">
      <inkml:brushProperty name="width" value="0.05" units="cm"/>
      <inkml:brushProperty name="height" value="0.05" units="cm"/>
    </inkml:brush>
  </inkml:definitions>
  <inkml:trace contextRef="#ctx0" brushRef="#br0">593 1 7040,'-57'9'2282,"54"-8"-2182,1-1-1,-1 1 1,1-1 0,-1 1-1,1 0 1,-1 0-1,1 0 1,-3 2-1,-128 62 2045,111-54-1625,0 2-1,0 1 0,1 1 1,-35 32-1,32-25-296,1 1 1,1 0-1,1 2 0,1 0 0,2 2 1,0 0-1,2 1 0,-19 44 0,27-54-89,1 1 0,1 0 0,1 0 0,-5 30 0,9-39-54,0 0 0,1 1-1,0-1 1,1 1 0,0-1-1,1 0 1,0 0 0,0 0-1,1 0 1,6 14 0,-2-9 15,2 0 1,0 0-1,0-1 1,2 0-1,0 0 0,0-1 1,1-1-1,17 15 1,14 6-451,58 36 0,-83-58-412,0 0-1,0-2 0,1 0 0,1 0 0,23 5 0,21 3-1625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5.942"/>
    </inkml:context>
    <inkml:brush xml:id="br0">
      <inkml:brushProperty name="width" value="0.05" units="cm"/>
      <inkml:brushProperty name="height" value="0.05" units="cm"/>
    </inkml:brush>
  </inkml:definitions>
  <inkml:trace contextRef="#ctx0" brushRef="#br0">1 0 6816,'18'0'2197,"-18"0"-2165,1 0-1,-1 0 1,0 1-1,1-1 1,-1 0 0,0 0-1,1 0 1,-1 0-1,0 0 1,1 0 0,-1 0-1,0 1 1,1-1 0,-1 0-1,0 0 1,1 0-1,-1 1 1,0-1 0,0 0-1,1 0 1,-1 1-1,0-1 1,0 0 0,0 1-1,1-1 1,-1 1-1,11 12 812,-1 1 0,0 0-1,10 19 1,3 18 434,-2 2-1,-2 0 1,18 84 0,14 173 1861,-45-251-2372,0 83 0,-6-118-648,-2 0 0,-1-1 0,-1 1-1,0-1 1,-2 1 0,-12 29 0,15-45-257,-1 0 0,0 0 1,-9 14-1,10-20-112,1 1 0,-1 0 1,1 0-1,-1-1 1,0 1-1,0-1 1,0 0-1,0 0 0,0 0 1,0 0-1,0-1 1,-7 3-1,4-3-889,-1 0 0,1 0-1,-1-1 1,-7 0 0,14 0 1140,-42 0-4021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6.879"/>
    </inkml:context>
    <inkml:brush xml:id="br0">
      <inkml:brushProperty name="width" value="0.05" units="cm"/>
      <inkml:brushProperty name="height" value="0.05" units="cm"/>
    </inkml:brush>
  </inkml:definitions>
  <inkml:trace contextRef="#ctx0" brushRef="#br0">186 8 8896,'0'0'192,"-1"-1"1,1 1-1,0 0 0,0-1 1,0 1-1,0-1 1,-1 1-1,1 0 1,0-1-1,0 1 0,-1 0 1,1-1-1,0 1 1,0 0-1,-1-1 0,1 1 1,0 0-1,-1 0 1,1-1-1,-1 1 1,1 0-1,-1-1 0,1 2-85,-1-1 0,1 0-1,-1 0 1,1 0-1,0 0 1,-1 0 0,1 0-1,0 1 1,-1-1-1,1 0 1,0 0 0,-1 1-1,1-1 1,0 0-1,0 0 1,-1 1 0,1-1-1,0 0 1,0 1-1,-1-1 1,-11 27 1057,10-21-907,-8 17 52,-44 120 923,16-40-703,24-70-351,2 0-1,-15 64 0,26-92-99,0 0 1,1 0-1,0 0 0,0-1 0,0 1 0,1 0 0,1 5 0,-2-10-175,0 1 0,0 0 0,0 0 1,0-1-1,1 1 0,-1 0 0,0-1 0,0 1 0,1 0 1,-1-1-1,1 1 0,-1 0 0,0-1 0,1 1 0,-1-1 1,1 1-1,0-1 0,-1 1 0,1-1 0,-1 1 0,1-1 1,0 1-1,-1-1 0,1 0 0,0 0 0,-1 1 1,1-1-1,0 0 0,0 0 0,-1 0 0,1 0 0,0 0 1,0 0-1,-1 0 0,1 0 0,0 0 0,0 0 0,-1 0 1,1 0-1,0 0 0,0-1 0,-1 1 0,1 0 1,0 0-1,-1-1 0,1 1 0,0-1 0,-1 1 0,1 0 1,-1-1-1,2 0 0,15-11-2372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47.206"/>
    </inkml:context>
    <inkml:brush xml:id="br0">
      <inkml:brushProperty name="width" value="0.05" units="cm"/>
      <inkml:brushProperty name="height" value="0.05" units="cm"/>
    </inkml:brush>
  </inkml:definitions>
  <inkml:trace contextRef="#ctx0" brushRef="#br0">217 0 9568,'-5'5'4320,"-17"10"-3776,7-2 928,7-1-929,-19 16 705,4 4-736,-8 11 224,4 10-416,0 2 32,14-2-224,0 2 160,8-7-192,5-3 32,5-5-64,-5-5-2240,0 1 1184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0.869"/>
    </inkml:context>
    <inkml:brush xml:id="br0">
      <inkml:brushProperty name="width" value="0.05" units="cm"/>
      <inkml:brushProperty name="height" value="0.05" units="cm"/>
    </inkml:brush>
  </inkml:definitions>
  <inkml:trace contextRef="#ctx0" brushRef="#br0">42 1575 4480,'-26'16'1445,"25"-15"-1404,1-1 0,-1 0 0,0 1 0,0-1 0,1 1 0,-1-1 0,0 1 0,1-1 0,-1 1 0,1-1 0,-1 1 0,1 0 0,-1-1 0,1 1 0,-1 0 0,1 0 0,-1-1 0,1 1-1,0 0 1,-1 1 0,0 2 224,1-4-170,-1 1-1,1-1 0,0 1 1,-1-1-1,1 1 1,0 0-1,0-1 0,0 1 1,-1 0-1,1-1 0,0 1 1,0 0-1,0-1 0,0 1 1,0 0-1,0-1 0,0 1 1,0 0-1,1-1 0,-1 1 1,0 0-1,0-1 0,0 1 1,1-1-1,-1 1 0,0 0 1,1-1-1,-1 1 0,1-1 1,-1 1-1,0-1 0,1 1 1,-1-1-1,1 1 0,-1-1 1,1 0-1,0 1 0,-1-1 1,1 0-1,-1 1 0,1-1 1,0 0-1,-1 0 0,1 0 1,0 1-1,-1-1 1,1 0-1,0 0 0,-1 0 1,1 0-1,0 0 0,-1 0 1,1 0-1,0 0 0,-1-1 1,1 1-1,1 0 0,11-4 906,0 0 0,0 0 0,21-11 0,40-25 987,-64 34-1777,99-63 1476,-90 54-1445,0-1 0,0 0 1,23-29-1,-25 24-89,-2-1 0,0-1 0,-1 0 0,14-36 0,35-109 293,-29 73-210,-26 72-209,0-1-18,1 1-1,1 0 1,1 1-1,15-22 1,-24 41-17,0-1-38,1 1 1,-1-1-1,1 1 0,1 0 0,3-3 0,-7 5 38,1 1 0,-1-1-1,1 1 1,0-1 0,-1 1-1,1 0 1,0 0-1,-1-1 1,1 1 0,0 0-1,-1 0 1,1 0-1,0-1 1,0 1 0,-1 0-1,1 0 1,0 0-1,0 0 1,-1 0 0,1 1-1,0-1 1,-1 0-1,1 0 1,0 0 0,0 1-1,-1-1 1,1 0-1,0 1 1,-1-1 0,1 0-1,-1 1 1,1-1-1,-1 1 1,1-1 0,0 1-1,-1-1 1,0 1-1,2 1 1,4 7-21,0 1-1,0 0 1,-1 1 0,0-1-1,5 19 1,12 61-172,-21-85 197,9 43 84,7 84 1,-16-107 5,-1 0 1,-1 0-1,-1-1 1,-1 1-1,-9 33 1,5-31 42,-2-1 0,-22 44 0,29-65-74,-1 0 0,0-1-1,0 0 1,0 0 0,0 0 0,-1 0 0,1 0 0,-1-1 0,0 1 0,-5 2 0,7-5-19,-1 1 0,0-1 0,1 0 1,-1 0-1,0 0 0,0 0 0,1 0 0,-1-1 0,0 0 0,0 1 0,0-1 1,0 0-1,0 0 0,0 0 0,0-1 0,1 1 0,-1-1 0,0 0 0,-4-1 1,-1-1-26,1-1 1,0 0-1,0 0 1,0 0 0,1-1-1,-1 0 1,-5-6 0,-37-43 35,26 26-39,17 20-50,9 5-63,15 4-137,-6 1 182,329-2 98,-333 0 6,-1 0-1,1-1 0,-1 0 1,0 0-1,1-1 0,-1 1 1,0-2-1,0 1 0,0-1 1,-1 0-1,1-1 1,-1 1-1,1-1 0,-1 0 1,0-1-1,9-8 0,-1-1-32,-1-1-1,0 0 1,-1-1-1,-1 0 1,0-1-1,-1 0 1,-1-1-1,13-36 1,1-14 53,42-111-89,-44 134-9,68-169-74,-44 68 308,23-62-238,19-43-148,-86 245 193,0 4-40,0 0-1,0-1 1,-1 1 0,0 0 0,1 0-1,-1 0 1,0-1 0,0 1 0,0 0-1,0 0 1,-1-3 0,1 5 24,0 0-1,0-1 1,0 1 0,0-1-1,0 1 1,0 0 0,0-1-1,0 1 1,0 0 0,0-1 0,0 1-1,0 0 1,0-1 0,-1 1-1,1 0 1,0 0 0,0-1-1,0 1 1,-1 0 0,1 0-1,0-1 1,0 1 0,-1 0-1,1 0 1,0-1 0,-1 1 0,1 0-1,0 0 1,0 0 0,-1 0-1,1-1 1,0 1 0,-1 0-1,1 0 1,0 0 0,-1 0-1,1 0 1,-1 0 0,1 0-1,0 0 1,-1 0 0,1 0 0,0 0-1,-1 0 1,-1 1-19,0 0 1,1 1 0,-1-1-1,1 0 1,-1 0-1,1 1 1,-1-1-1,-1 3 1,-1 1-46,-4 4-16,0 0-1,1 1 0,-11 18 0,2 6 40,-21 63-1,-4 43 53,-33 227-1,34-90 27,21 5 112,19-266-52,1 27 74,-1-40-99,1 1 0,-1-1 0,1 1 0,0-1 0,0 0 0,1 0 1,-1 1-1,1-1 0,2 5 0,-3-7-44,0 0 0,1 0 0,-1 0 0,0 0 0,0 0 0,0 0 0,0 0 0,1-1 0,-1 1 0,0-1 0,1 1 0,-1-1 0,1 1 0,-1-1 0,1 0 0,-1 1 0,0-1 0,1 0 0,-1 0 0,1 0-1,-1 0 1,1 0 0,-1-1 0,1 1 0,-1 0 0,1-1 0,-1 1 0,0-1 0,1 1 0,1-2 0,4-1 70,0-1-1,1-1 0,12-9 1,-5 1-45,20-20 0,-18 16 25,5-6-43,-1-1-1,34-51 0,23-58-16,-61 102-9,-2 4-3,2 0 0,0 1 0,30-35 0,-45 59-19,0 0 0,0 0-1,0 0 1,1 0-1,-1 0 1,1 1 0,-1-1-1,1 1 1,-1-1 0,1 1-1,3-1 1,-5 2 10,0 0 0,0 0 0,0 0 1,1 0-1,-1 0 0,0 0 0,0 0 0,0 0 0,0 0 1,0 0-1,0 1 0,0-1 0,0 0 0,0 1 0,0-1 0,0 1 1,0-1-1,0 1 0,0-1 0,-1 1 0,1 0 0,0 0 1,0-1-1,0 1 0,-1 0 0,1 0 0,-1 0 0,1 0 1,0 0-1,-1 0 0,0-1 0,1 3 0,4 10-34,0 0-1,-1 0 1,-1 0 0,-1 1-1,3 21 1,0 4 86,-2-17-11,8 48 14,24 80 0,-29-126-68,-4-16 50,-1-1 1,1 1-1,1-1 1,0 0-1,0 0 0,0 0 1,0 0-1,1-1 0,0 1 1,1-1-1,5 6 1,-8-10-8,1-1 0,-1 1 0,1-1-1,0 0 1,-1 0 0,1 0 0,0 0 0,0 0 0,-1-1 0,1 1 0,0-1 0,0 0 0,0 0 0,0 0 0,0 0 0,0 0 0,0-1 0,-1 1 0,5-2 0,6-2 41,1 0-1,21-9 1,-21 6-26,-1 0 0,1-1 1,-1-1-1,-1 0 0,1 0 1,-1-1-1,-1-1 0,0 0 1,-1-1-1,0 0 0,0 0 1,-2-1-1,1 0 1,10-24-1,-7 10 39,-1-1 0,11-44 0,-19 59-74,-1-1-1,1 0 1,-2 0 0,0 0 0,-1 1-1,0-1 1,-4-24 0,3 34-25,0 1 1,0 0 0,0-1-1,0 1 1,0 0 0,-1-1 0,1 1-1,-1 0 1,0 0 0,0 0-1,0 1 1,-4-5 0,5 6 12,-1 0 1,0 0 0,1 0-1,-1 0 1,0 0-1,1 0 1,-1 0 0,0 1-1,0-1 1,0 0-1,0 1 1,0 0-1,0-1 1,0 1 0,0 0-1,0 0 1,0 0-1,0 0 1,0 1-1,0-1 1,-3 1 0,-1 1-6,1 1 0,0-1 1,0 1-1,1 0 1,-1 0-1,1 1 1,-1-1-1,1 1 1,0 0-1,0 0 0,-3 5 1,-4 5-5,1 0 0,0 1 0,1-1 0,0 2 0,2-1 1,-8 21-1,-26 102-27,39-131 50,-7 23-48,4-15 44,1-1 1,1 1 0,-2 15-1,4-26 29,1 0-1,0 1 1,0-1-1,1 0 1,-1 0-1,1 0 1,0 0-1,0 0 1,0 0-1,0 0 1,1 0-1,-1 0 1,1-1 0,0 1-1,5 6 1,-5-8 0,0 0 1,1 0 0,-1 0-1,1 0 1,0-1 0,-1 1-1,1-1 1,0 1 0,0-1 0,0 0-1,0 0 1,0-1 0,0 1-1,0 0 1,0-1 0,0 0 0,0 0-1,0 0 1,1 0 0,3-1-1,9-1 127,0-1-1,25-8 1,-36 10-113,24-9 35,1-1 1,-2-1-1,0-2 1,44-28 0,-38 19-76,0-3 0,56-55 0,-42 28-17,-29 30-227,32-28-1,-49 49 209,0 1-1,0-1 1,0 1-1,0 0 0,0 0 1,4-2-1,-5 3 34,-1 0-1,1-1 0,-1 1 1,1 0-1,-1 0 0,1 0 1,-1 0-1,1 0 0,-1 0 1,1 0-1,-1 0 0,1 0 1,-1 0-1,1 0 0,-1 0 1,1 0-1,-1 1 1,1-1-1,-1 0 0,1 0 1,-1 1-1,1-1 0,-1 0 1,1 0-1,-1 1 0,0-1 1,1 0-1,-1 1 0,0-1 1,1 1-1,-1-1 0,0 0 1,1 1-1,-1-1 0,0 1 1,0-1-1,0 1 1,1-1-1,-1 2 0,1 5 5,0 0-1,-1 0 0,0 0 0,0 0 1,0 0-1,-1-1 0,0 1 1,0 0-1,-3 8 0,1-2 3,-11 41 15,-30 80 0,41-127 66,2-6-46,0 1 0,0-1 0,0 1 0,1 0 0,-1-1 0,1 1 0,-1 0 0,1-1 0,0 1 0,0 0 0,-1-1 0,1 1 0,0 0 0,1 0 0,-1-1 0,1 4 0,-1-5-17,1 0 1,-1 0 0,1 0 0,0 0-1,-1 0 1,1 0 0,-1 0 0,1 0-1,-1-1 1,1 1 0,-1 0 0,1 0-1,-1-1 1,1 1 0,-1 0 0,0 0-1,1-1 1,-1 1 0,1-1 0,-1 1-1,0 0 1,1-1 0,-1 1 0,1-1-1,14-15 96,6-12-72,3-3-61,1 0 0,48-43 0,-54 58 1,32-21 0,-44 33 0,1-1 0,0 1 0,0 1 0,0 0 0,0 0 0,1 0 0,-1 1 0,10-1 0,-16 2-5,1 1 1,-1 0-1,1-1 0,0 1 1,-1 1-1,1-1 0,0 0 1,-1 1-1,1-1 0,-1 1 0,1 0 1,-1 0-1,1 0 0,-1 0 1,1 0-1,-1 0 0,0 1 1,0-1-1,0 1 0,0 0 0,0-1 1,0 1-1,0 0 0,0 0 1,-1 0-1,1 0 0,-1 1 1,2 2-1,0 1 7,-1 1-1,0-1 1,0 1-1,0 0 1,-1 0 0,0 0-1,-1 0 1,1 0 0,-1 0-1,-1 0 1,1 0 0,-1 0-1,0 0 1,-4 12 0,-3 6 36,-2 1-1,-19 36 1,8-19 46,16-33 45,3-7-55,1 0-1,-1 0 1,1 0-1,0 0 0,-1 0 1,0 6-1,2-8-47,0 0 0,0 0 0,0-1 0,1 1 0,-1 0 0,0 0 0,0-1-1,0 1 1,1 0 0,-1-1 0,0 1 0,0 0 0,1-1 0,-1 1 0,1 0 0,-1-1 0,1 1 0,-1-1-1,1 1 1,-1-1 0,1 1 0,-1-1 0,1 1 0,0-1 0,-1 1 0,1-1 0,0 0 0,-1 1 0,1-1-1,0 0 1,0 0 0,-1 0 0,1 0 0,0 1 0,0-1 0,1 0 0,13 1 72,0 0 0,0-1 0,22-3 0,-18 1-85,2 0 20,0-1 1,-1-1 0,1-1-1,-1-1 1,-1-1-1,1 0 1,-1-2 0,0 0-1,-1-1 1,22-16-1,-18 10 28,-1-1 0,-1-1 0,0 0 0,-2-2 0,0 0-1,-1-1 1,22-36 0,-37 54-33,9-17 23,11-21 1,-20 37-62,-1-1-1,1 1 1,0 0 0,-1-1 0,0 1 0,0-1 0,-1 1 0,1-1 0,-1 1 0,0-1 0,-1-8 0,1 12 23,0 0-1,0 1 1,0-1 0,0 1-1,0-1 1,0 0 0,-1 1 0,1-1-1,0 1 1,0-1 0,-1 1 0,1-1-1,0 1 1,-1-1 0,1 1-1,-1-1 1,1 1 0,0-1 0,-1 1-1,1 0 1,-1-1 0,1 1 0,-1 0-1,0-1 1,1 1 0,-1 0 0,1 0-1,-1 0 1,1-1 0,-1 1-1,0 0 1,1 0 0,-1 0 0,1 0-1,-1 0 1,0 0 0,1 0 0,-2 0-1,-1 1-2,1 0-1,-1 0 1,0 1-1,1-1 0,-1 0 1,1 1-1,0 0 1,-3 1-1,-4 6-59,0-1-1,0 1 1,1 1-1,1-1 1,-10 15-1,-30 61-103,21-37 155,25-46 17,-13 22-3,-14 35 0,25-51 6,0 1 0,1 0 0,-1 0 0,2 0 0,-1 0 0,1 0-1,1 0 1,0 10 0,0-16 18,0 0 1,1-1-1,-1 1 0,1-1 0,-1 1 1,1-1-1,0 1 0,0-1 0,0 1 1,0-1-1,1 0 0,-1 1 0,0-1 0,1 0 1,0 0-1,-1 0 0,1 0 0,0-1 1,0 1-1,4 2 0,-4-3 0,0 0-1,0 0 1,0 0 0,0-1-1,1 1 1,-1-1 0,0 1-1,0-1 1,1 0 0,-1 0-1,0 0 1,0 0-1,1 0 1,-1 0 0,0-1-1,0 1 1,0-1 0,1 0-1,-1 0 1,0 1 0,0-1-1,0 0 1,0-1 0,2-1-1,4-3-17,-1-1 0,0 0-1,-1 0 1,1-1 0,-1 1-1,8-15 1,-10 15 13,8-12 31,-2-1 1,0 0-1,-1 0 0,8-27 1,15-87-371,-32 129-45,-3 16 181,0 0 152,-4 15-24,-51 182-236,34-102 394,-60 217 51,76-301-120,0-1-1,-2 0 1,-14 24 0,20-37 5,-1-1 0,0 0 1,-1 0-1,1-1 1,-1 1-1,-1-1 1,1 0-1,-1-1 1,0 0-1,0 0 0,-12 6 1,14-9-15,0 0 1,-1 0-1,1 0 1,0-1-1,-1 0 1,0 0-1,1 0 1,-1-1-1,0 1 1,1-2 0,-1 1-1,0 0 1,1-1-1,-1 0 1,0-1-1,1 1 1,-9-4-1,5 1-21,0-1 0,1 0-1,0 0 1,0 0 0,0-1 0,1-1-1,0 1 1,0-1 0,1 0 0,-1-1-1,1 1 1,1-1 0,0 0 0,0-1-1,1 1 1,-1-1 0,-3-15-1,6 17-1,0 1 0,0-1-1,1 0 1,0 0 0,0 1-1,1-1 1,0 0 0,0 0-1,1 0 1,0 0 0,0 1-1,0-1 1,1 0 0,0 1-1,0-1 1,1 1 0,0 0-1,0 0 1,0 0 0,1 0-1,0 0 1,0 1 0,0-1-1,1 1 1,7-6 0,4-2-45,1 1 0,0 1 0,1 0 0,34-15 0,82-23 129,-72 28-69,33-10-7,-20 6-36,77-36-1,-130 50 37,0 0-1,-1-2 1,0 0-1,-2-2 0,1 0 1,-2-1-1,30-32 1,-29 23 15,-1 0 1,22-40-1,20-56 37,-40 78-57,66-161 8,5-78-5,-63 208-45,3 0-1,69-116 0,-54 118-460,-46 71 490,0 1 1,0 0 0,0 0-1,1 0 1,-1 0 0,0-1-1,0 1 1,0 0 0,0 0-1,1 0 1,-1-1 0,0 1-1,0 0 1,0 0 0,0-1-1,0 1 1,0 0 0,0 0-1,0-1 1,0 1 0,0 0-1,0 0 1,0-1 0,0 1 0,0 0-1,0 0 1,0-1 0,0 1-1,0 0 1,0 0 0,0-1-1,0 1 1,-1 0 0,1 0-1,0-1 1,0 1 0,0 0-1,-1 0-15,0 1-1,0 0 1,0-1-1,0 1 1,0 0-1,0 0 1,0-1 0,1 1-1,-1 0 1,0 0-1,1 0 1,-1 0-1,1 0 1,-2 2-1,-51 102-261,-55 205 294,-29 242-44,124-481 36,-17 122 490,30-170-343,0-22-134,0 0 0,0-1 0,0 1-1,0-1 1,1 1 0,-1-1 0,0 1-1,0 0 1,0-1 0,0 1 0,1-1 0,-1 1-1,0-1 1,0 1 0,1-1 0,-1 1-1,0-1 1,1 0 0,-1 1 0,0-1-1,1 1 1,-1-1 0,1 0 0,-1 1-1,1-1 1,-1 0 0,1 1 0,-1-1-1,1 0 1,-1 0 0,1 0 0,-1 0-1,1 1 1,0-1 0,-1 0 0,1 0 0,3-2 39,-1 0 0,0 1 1,0-1-1,0-1 1,0 1-1,0 0 0,0-1 1,0 0-1,-1 1 1,4-6-1,89-130 20,-23 29 31,30-21 169,50-71-652,-41-12 353,-78 144 84,93-177-172,-123 240 43,1 0-1,1-1 0,-1 1 1,1 1-1,5-6 0,-10 11 70,0 0-1,0 0 0,0 0 1,0 0-1,0 1 1,0-1-1,0 0 0,0 0 1,0 0-1,0 0 0,0 1 1,0-1-1,0 0 1,0 0-1,0 0 0,0 0 1,0 1-1,0-1 1,0 0-1,0 0 0,0 0 1,0 0-1,1 0 1,-1 1-1,0-1 0,0 0 1,0 0-1,0 0 1,0 0-1,0 0 0,1 0 1,-1 1-1,0-1 0,0 0 1,0 0-1,0 0 1,0 0-1,1 0 0,-1 0 1,0 0-1,0 0 1,0 0-1,0 0 0,1 0 1,-1 0-1,0 0 1,0 0-1,0 0 0,0 0 1,1 0-1,-1 0 1,0 0-1,0 0 0,0 0 1,0 0-1,1 0 0,-1 0 1,0-1-1,0 1 1,0 0-1,0 0 0,0 0 1,1 0-1,-1 0 1,0 0-1,0-1 0,0 1 1,0 0-1,0 0 0,-1 19-154,1-16 111,-68 345-85,-128 309 465,191-641-163,0 0 0,0 0 0,-2 21 0,7-36-146,0 0 1,0 0-1,0 0 1,0 0-1,0 0 1,0 0-1,0 0 1,1 0-1,-1 0 1,0 0-1,0 0 1,1 0-1,-1 0 1,1 0-1,-1 0 1,1 0-1,-1 0 1,1 0-1,0-1 1,0 2-1,0-2-9,-1 1 1,1-1-1,0 0 0,0 1 1,-1-1-1,1 0 0,0 0 1,0 0-1,-1 0 0,1 0 1,0 0-1,0 0 0,-1 0 1,1 0-1,0 0 0,0 0 1,-1 0-1,1-1 0,0 1 1,0 0-1,-1-1 0,1 1 1,0 0-1,-1-1 0,1 1 0,0-1 1,-1 1-1,1-1 0,-1 1 1,2-2-1,4-4 17,0 0 0,0-1 0,0 0 0,-1 0 0,0 0-1,6-13 1,24-55-9,-17 35 0,32-85-219,-38 110 38,-12 14 153,0 1-1,0 0 0,1 0 0,-1 0 0,0 0 0,0-1 1,0 1-1,1 0 0,-1 0 0,0 0 0,0 0 0,0 0 1,1 0-1,-1 0 0,0 0 0,0 0 0,1 0 0,-1 0 0,0 0 1,0 0-1,1 0 0,-1 0 0,0 0 0,0 0 0,1 0 1,-1 0-1,0 0 0,0 0 0,0 0 0,1 0 0,-1 0 0,0 1 1,0-1-1,0 0 0,1 0 0,-1 0 0,0 0 0,0 0 1,0 1-1,1-1 0,-1 0 0,0 0 0,0 0 0,0 1 1,4 11-83,0 26 11,-1 0 1,-3 54-1,0 23 214,1-105-2,0 0 1,0 0-1,5 13 1,-5-18-428,1-1-1,-1 1 1,1-1-1,0 0 0,1 1 1,-1-1-1,1 0 1,0 0-1,4 4 1,-7-8 176,0 0 0,0 0 0,4 2-3063,-4-2 3063,0 0 0,0 0 0,0 0 0,0 0 0,0 0 1,1 0-1,1-7-4110,-4-11-1568,2 17 5599,-1-18-3408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1.229"/>
    </inkml:context>
    <inkml:brush xml:id="br0">
      <inkml:brushProperty name="width" value="0.05" units="cm"/>
      <inkml:brushProperty name="height" value="0.05" units="cm"/>
    </inkml:brush>
  </inkml:definitions>
  <inkml:trace contextRef="#ctx0" brushRef="#br0">29 1 9792,'-28'0'4448,"51"5"-3872,9-5 1024,4 6-993,26 3 417,11 2-640,6-6 0,-2 3-224,14-4-96,-6 1-32,-9-5-32,-7 3 0,-30-3-5631,-12 3 3071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1.588"/>
    </inkml:context>
    <inkml:brush xml:id="br0">
      <inkml:brushProperty name="width" value="0.05" units="cm"/>
      <inkml:brushProperty name="height" value="0.05" units="cm"/>
    </inkml:brush>
  </inkml:definitions>
  <inkml:trace contextRef="#ctx0" brushRef="#br0">0 153 8640,'19'-16'3904,"49"4"-3392,-2 0 1280,7 4-1088,49-15-128,-1 3-384,40-13-1,-3 4-127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1.950"/>
    </inkml:context>
    <inkml:brush xml:id="br0">
      <inkml:brushProperty name="width" value="0.05" units="cm"/>
      <inkml:brushProperty name="height" value="0.05" units="cm"/>
    </inkml:brush>
  </inkml:definitions>
  <inkml:trace contextRef="#ctx0" brushRef="#br0">14 55 8800,'-11'-33'2842,"11"32"-2777,-1 1 0,1-1 0,0 0 0,-1 0 0,1 1 0,0-1 0,0 0 0,0 0 0,-1 1 0,1-1 0,0 0 0,0 0 0,0 1 0,0-1 0,0 0 0,1 0 0,-1 0 0,0 1 0,0-1 0,0 0 0,1 0 0,-1 1 0,1-2 0,0 0 247,8 27 3126,5 14-3148,-7-4-125,-1 1 0,0 37-1,-3-31-82,-1 5 32,2 19 280,-2-58-1106,-1-1 0,1 1-1,4 10 1,5 3-1197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2.296"/>
    </inkml:context>
    <inkml:brush xml:id="br0">
      <inkml:brushProperty name="width" value="0.05" units="cm"/>
      <inkml:brushProperty name="height" value="0.05" units="cm"/>
    </inkml:brush>
  </inkml:definitions>
  <inkml:trace contextRef="#ctx0" brushRef="#br0">95 25 9152,'-13'-25'4128,"8"50"-3584,2-8 1376,-2 3-1153,-9 6 833,6 7-928,-15-1-160,14 0-320,-1-1 224,5 2-224,5-1 32,10-1-128,4 1-64,9 1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4.990"/>
    </inkml:context>
    <inkml:brush xml:id="br0">
      <inkml:brushProperty name="width" value="0.05" units="cm"/>
      <inkml:brushProperty name="height" value="0.05" units="cm"/>
    </inkml:brush>
  </inkml:definitions>
  <inkml:trace contextRef="#ctx0" brushRef="#br0">410 921 6816,'-11'-29'2197,"5"21"-1344,3 5-764,2 1 83,-1 0 0,1 1-1,-1-1 1,0 1 0,1-1-1,-1 1 1,0 0 0,0 0 0,0 0-1,0 0 1,0 0 0,0 0-1,0 0 1,-1 1 0,1-1 0,-4 0-1,-1 2 36,0 0 0,0 0-1,0 0 1,0 1 0,0-1-1,0 2 1,1-1 0,-1 1-1,1 0 1,0 0 0,0 1-1,0 0 1,-8 6 0,-3 5-38,1 0 1,-27 33 0,17-18 40,2 1-1,2 1 1,1 1 0,1 0 0,-29 70-1,46-93-83,0-1-1,0 1 1,-3 19-1,6-26-63,0 0 0,0-1 0,0 1 0,0 0 0,0 0 0,0-1 0,1 1 0,-1 0 0,1 0 0,0-1 0,0 1 0,0 0 0,0-1 0,0 1 0,1-1 0,-1 0 0,1 1 0,2 2 0,0-2 31,-1 0 0,1 0-1,0-1 1,0 0 0,0 1-1,0-2 1,0 1-1,0 0 1,1-1 0,-1 0-1,0 0 1,1 0 0,-1 0-1,1-1 1,-1 1 0,1-1-1,5-1 1,-1 0-24,-1 0 1,1 0-1,-1-1 1,0 0-1,0-1 1,1 0 0,-2 0-1,14-8 1,-8 3-19,-1-1 1,-1-1 0,1 0-1,-1 0 1,-1-1 0,11-14-1,-1-3 3,28-49 0,95-213-33,-26-64-74,-112 335 62,31-132-60,-29 111-80,5-70 0,-12 101 113,1 3-51,-1 0-1,0-1 0,0 1 0,-1 0 0,1 0 1,-2-1-1,-2-9 0,4 15 51,0 0 0,-1 0 1,1 0-1,-1 0 0,1 0 0,-1 0 0,0 0 1,1 0-1,-1 0 0,0 0 0,1 0 0,-1 1 1,0-1-1,0 0 0,0 1 0,0-1 0,0 0 1,0 1-1,0-1 0,0 1 0,0 0 0,-2-1 1,2 1 5,0 0 0,-1 0 0,1 0 0,-1 0 0,1 1 0,0-1 0,-1 0 0,1 1 0,0-1 0,-1 1 0,1 0 0,0-1 1,0 1-1,-1 0 0,1 0 0,0 0 0,0 0 0,0 0 0,0 0 0,-1 1 0,-5 7-32,0 1 0,1 0 0,0 0 0,0 0 0,1 1 0,-7 22 0,-13 54 125,-15 94 0,29-123 105,2 1 0,-2 95 0,11-105-9,3-1 0,2 1 0,18 72 0,-20-107-112,1-1 1,1 0-1,0-1 0,1 1 1,1-1-1,-1 0 0,2 0 1,0-1-1,0 0 0,19 18 1,-19-21 2,1-1 0,0 0 0,1 0 0,0-1 0,0 0 0,0-1 0,0 0 0,1-1 0,0 0 0,0-1 0,0 0 0,23 3 0,-18-5 9,-1 0 0,1-1 0,-1-1 0,1 0 0,-1-1 0,0-1 0,0 0 1,0-1-1,0-1 0,23-10 0,-27 8-59,0 1 1,0-2-1,-1 1 0,0-1 1,0-1-1,-1 0 1,0 0-1,-1-1 0,13-19 1,-6 6 10,-2 0 1,-1-2-1,15-39 1,-22 49 3,0 0 0,-1 0 0,4-28 0,-8 38-65,1 0-1,-1 0 0,0 0 1,0 0-1,0 0 1,-1 0-1,0 0 0,0 0 1,0 0-1,0 1 1,-1-1-1,0 0 1,0 1-1,0-1 0,-1 1 1,-3-5-1,5 7 12,0 1 1,-1-1-1,0 1 0,1-1 0,-1 1 0,0 0 1,1 0-1,-1 0 0,0 0 0,0 0 0,0 0 0,0 0 1,0 1-1,0-1 0,0 1 0,-1-1 0,1 1 0,0 0 1,0 0-1,0 0 0,0 0 0,-3 0 0,-1 1-15,1 1 0,-1-1 0,1 1-1,-1 0 1,1 0 0,-9 6 0,7-4 27,1 0 1,-1 1-1,1 0 1,0 1-1,0-1 1,0 1 0,1 0-1,0 0 1,0 1-1,1 0 1,-4 7-1,-1 3 19,1 1-1,2 0 0,-8 25 1,10-27 38,1 0 0,0 0 0,1 1 0,1-1 0,0 1 0,1-1 0,3 25 0,-1-33 27,-1 1 0,1-1-1,1 1 1,-1-1 0,2 1 0,-1-1 0,1 0-1,0-1 1,0 1 0,1-1 0,0 0 0,1 0-1,-1 0 1,2-1 0,10 10 0,-14-13-41,1-1 1,0 1-1,0-1 1,0 0 0,0 0-1,0-1 1,1 1-1,-1-1 1,0 0-1,1 0 1,-1 0-1,1 0 1,-1-1-1,1 0 1,-1 0-1,1 0 1,-1-1-1,1 1 1,-1-1-1,9-3 1,-3 0 16,-1-1 0,0 0 0,0 0 1,0-1-1,9-7 0,39-38 47,-39 33-79,75-63-106,163-112 0,-251 190 58,0-1 1,0 1-1,1 0 1,0 1-1,0 0 0,-1-1 1,13-1-1,-17 4 22,0 0-1,0 0 1,0-1-1,0 1 1,0 1-1,0-1 1,1 0-1,-1 0 1,0 0-1,0 0 1,0 1-1,0-1 1,0 1-1,0-1 1,0 1-1,0-1 1,0 1-1,0-1 1,1 2-1,-1 0 7,0-1 0,0 1 0,0-1 0,-1 1 0,1 0 0,0-1 0,-1 1 0,0 0 0,1-1 0,-1 1 0,0 0 0,0-1 0,0 1 0,0 0 0,0 0 0,0-1 0,-1 3 0,-5 26-15,-1-1 0,-1-1-1,-16 37 1,18-49 33,-17 42-27,-34 61 1,52-110 61,0-1 53,0 0 0,1 1 1,0 0-1,1 0 0,0 0 0,0 0 1,-1 10-1,4-18-92,0-1 1,0 1-1,0-1 0,-1 0 1,1 1-1,0-1 0,0 1 1,0-1-1,0 1 0,0-1 1,0 1-1,0-1 1,0 0-1,0 1 0,1-1 1,-1 1-1,0-1 0,0 1 1,0-1-1,0 0 0,1 1 1,-1-1-1,0 1 1,0-1-1,1 0 0,-1 1 1,0-1-1,1 0 0,-1 0 1,0 1-1,1-1 0,-1 0 1,0 1-1,1-1 1,-1 0-1,1 0 0,-1 0 1,0 0-1,1 1 0,-1-1 1,1 0-1,-1 0 0,1 0 1,-1 0-1,1 0 0,2-1 15,0 1-1,0-1 0,0 0 0,0 0 1,0 0-1,-1 0 0,6-3 1,6-5-3,1-1 1,-2-1-1,0 0 1,0 0 0,-1-1-1,17-21 1,56-88 32,-55 73-132,-18 26 8,1 1 0,1 0 0,1 1-1,18-18 1,-32 36 46,1 1 0,0-1-1,-1 1 1,1 0-1,0 0 1,-1 0 0,1 0-1,0 0 1,3-1 0,-4 2 10,-1 0 1,1 0 0,-1 0-1,1 0 1,0 0-1,-1 0 1,1 0 0,-1 0-1,1 0 1,-1 0-1,1 0 1,-1 1 0,1-1-1,-1 0 1,1 0-1,-1 1 1,1-1 0,-1 0-1,1 1 1,-1-1-1,1 0 1,-1 1 0,1-1-1,-1 1 1,0-1-1,1 1 1,-1-1 0,0 1-1,0-1 1,1 1-1,-1-1 1,0 1 0,0-1-1,0 1 1,0-1-1,1 1 1,-1-1 0,0 1-1,0 0 1,2 15-71,0 0-1,-1 1 1,-3 30-1,1-21 13,-3 53 83,-1 32 207,5-106-199,0 0 1,0 0 0,1 0-1,0 0 1,0 0-1,0 0 1,1 0-1,-1 0 1,1 0-1,3 6 1,-3-9-5,-1 0 0,1 0 0,-1 0 0,1 0 0,0 0 0,0 0 0,0-1 0,0 1 0,0-1 0,0 1 0,0-1 0,1 0 0,-1 0-1,0 0 1,1 0 0,-1 0 0,1 0 0,-1-1 0,1 1 0,-1-1 0,1 0 0,4 0 0,3 0 46,-1-1 0,1-1-1,0 1 1,-1-2 0,1 1 0,-1-1-1,0-1 1,16-7 0,-7 0-42,0 0 0,0-1 0,19-17 0,-14 8 1,-2-1 1,24-31 0,34-53 1,-78 105-25,161-244 53,-124 176-231,-22 39-5,24-35 0,-27 50-9,-13 15 184,0 0 0,1-1 0,-1 1 0,0 0-1,0 0 1,0 0 0,1 0 0,-1 0 0,0-1 0,0 1 0,0 0 0,1 0 0,-1 0 0,0 0 0,0 0 0,1 0 0,-1 0 0,0 0-1,0 0 1,0 0 0,1 0 0,-1 0 0,0 0 0,0 0 0,1 0 0,-1 0 0,0 0 0,0 0 0,1 0 0,-1 0 0,0 0-1,0 1 1,0-1 0,1 0 0,-1 0 0,0 0 0,0 0 0,0 0 0,0 1 0,1-1 0,-1 0 0,0 0 0,0 0 0,0 1 0,0-1-1,4 11-115,-2-1 43,-2 0 0,1 0 0,-2 0 0,-1 14 0,-59 486-37,36-411 613,11-49-216,14-47-267,-1 1 34,0 0 0,0 0 0,0-1 1,0 1-1,-1 0 0,0-1 0,1 0 1,-1 1-1,-4 4 0,5-7-33,0 0-1,1 0 1,-1-1-1,0 1 1,1 0-1,-1-1 1,0 1-1,0 0 1,0-1-1,0 1 1,1-1-1,-1 0 1,0 1-1,0-1 1,0 0-1,0 1 1,0-1 0,0 0-1,0 0 1,0 0-1,0 0 1,0 0-1,0 0 1,0 0-1,0 0 1,0 0-1,0-1 1,0 1-1,0 0 1,0-1-1,0 1 1,0 0-1,0-1 1,1 1-1,-2-2 1,-3-1 48,1-1 1,-1 1-1,1-1 0,-7-9 1,4 4-51,0-1 1,1 1 0,0-1 0,1 0 0,-5-12 0,-15-51 57,23 65-71,-24-93-9,-3-10-458,65 179 64,-27-47 386,2 5-3,2 0 0,0 0 0,2-1 1,27 35-1,-39-56 47,0-1 1,0 0-1,0 1 1,0-2-1,1 1 0,0 0 1,-1-1-1,1 1 1,0-1-1,0 0 1,0-1-1,0 1 1,0-1-1,1 1 0,-1-1 1,0 0-1,1-1 1,-1 1-1,1-1 1,-1 0-1,1 0 0,-1 0 1,1-1-1,-1 0 1,7-1-1,11-5 22,0-1 0,0-1 1,-1-1-1,35-22 0,-19 7-50,53-45 0,-33 15-30,75-92 0,-118 130-30,-8 10 40,-1 0-1,2 1 0,11-10 0,-18 16 14,0 0 0,0 0 1,0-1-1,0 1 0,0 0 1,1 0-1,-1 0 0,0 0 1,0 0-1,0 0 0,0-1 1,1 1-1,-1 0 0,0 0 1,0 0-1,0 0 0,1 0 1,-1 0-1,0 0 0,0 0 1,0 0-1,1 0 0,-1 0 1,0 0-1,0 0 0,0 0 1,1 0-1,-1 0 0,0 0 1,0 0-1,0 0 0,1 0 1,-1 0-1,0 1 0,0-1 1,0 0-1,1 0 0,-1 9-150,-5 11 5,-30 69 65,15-40 151,-18 71 0,36-114-46,1 1 0,0-1 0,0 1 1,1-1-1,-1 1 0,2 0 0,-1-1 0,1 1 0,1 7 1,-1-12-4,-1 1 1,1-1-1,0 0 1,0 1-1,0-1 1,1 0 0,-1 0-1,0 0 1,1 0-1,-1 0 1,1 0-1,0 0 1,0 0-1,-1-1 1,1 1-1,0-1 1,1 1 0,-1-1-1,0 0 1,0 0-1,0 0 1,1 0-1,-1 0 1,1 0-1,-1-1 1,5 1 0,-3 0 2,1-1 0,-1 0 0,1 0 0,-1-1 0,1 1 0,-1-1 1,1 0-1,-1 0 0,0-1 0,1 1 0,-1-1 0,0 0 1,0 0-1,0 0 0,0-1 0,4-3 0,6-6 38,-1 0 0,24-27-1,20-34 41,-5 5-26,94-95 40,-81 81-147,96-155 0,-85 105 27,97-240-1,-170 365-1,1-2-24,0-1 0,0 0 0,-1 0 0,-1 0 0,0-1 0,1-15 1,-3 26 29,0 0 0,1 0 1,-1-1-1,0 1 0,0 0 1,0 0-1,0-1 0,0 1 1,0 0-1,0 0 1,0-1-1,0 1 0,0 0 1,0-1-1,-1 1 0,1 0 1,0 0-1,0 0 1,0-1-1,0 1 0,0 0 1,0 0-1,-1-1 0,1 1 1,0 0-1,0 0 1,0 0-1,0-1 0,-1 1 1,1 0-1,0 0 0,0 0 1,-1 0-1,1 0 1,0-1-1,0 1 0,-1 0 1,1 0-1,0 0 0,0 0 1,-1 0-1,1 0 1,0 0-1,0 0 0,-1 0 1,1 0-1,0 0 0,0 0 1,-1 0-1,1 0 1,0 0-1,0 0 0,-1 1 1,1-1-1,0 0 0,0 0 1,-1 0-1,1 0 1,0 0-1,0 0 0,0 1 1,-1-1-1,1 0 0,0 0 1,0 0-1,-1 1 1,-12 12-81,0 5 26,0 1-1,1 1 1,-11 25-1,-23 66-57,19-44 53,-18 37-78,-58 152-9,88-211 229,2 1 0,2 0 0,-9 86 0,18-98 28,5 69 1,-2-88-60,1 1 1,1-1 0,1 0 0,0 0 0,1-1 0,11 26 0,-13-35-19,0-1 0,0 1 0,0 0 0,1-1 0,0 0 0,-1 0 0,2 0-1,5 4 1,-7-6-2,0 0-1,0 0 0,0 0 1,0-1-1,0 1 1,0-1-1,1 0 0,-1 0 1,0 0-1,1 0 0,-1-1 1,1 1-1,-1-1 0,7 0 1,-3-2 14,-1 1 0,1-1 0,-1 0 0,1 0 0,-1-1 0,0 1 0,0-2 0,11-6 0,-5 1-8,-1 0 0,0-1-1,12-12 1,41-61-46,-13 16-101,-42 56 69,0 1 0,1 1 0,21-17 0,-29 25 35,-1 0 0,1-1 0,0 1 1,0 0-1,-1 0 0,1 1 0,0-1 0,0 0 0,0 0 0,4 0 0,-5 1 9,-1 0 0,1 0 0,-1 0 0,1 1 0,-1-1 0,1 0 0,-1 0 0,1 0 0,-1 0 0,0 0 0,1 1 0,-1-1 0,1 0 0,-1 0 0,1 1 0,-1-1 0,0 0 0,1 1 0,-1-1 0,0 1 0,1-1 0,-1 0 0,0 1 0,0-1 1,1 1-1,-1-1 0,0 1 0,0 0 0,1 4-26,0 1 0,0-1 1,-1 1-1,0-1 0,0 1 1,-2 8-1,2-10 21,-13 84 30,-22 85 1,32-163 12,0 9 298,-3 22-1,6-40-307,0-1-1,0 1 0,0 0 0,0-1 1,0 1-1,0-1 0,0 1 0,0 0 0,0-1 1,0 1-1,0-1 0,0 1 0,0 0 1,0-1-1,1 1 0,-1-1 0,0 1 0,1-1 1,-1 1-1,0-1 0,1 1 0,-1-1 1,0 1-1,1-1 0,-1 0 0,1 1 0,-1-1 1,1 0-1,-1 1 0,1-1 0,-1 0 1,1 1-1,-1-1 0,1 0 0,0 0 0,2 1 26,-1-1 0,0 0 0,1 0 0,-1-1 0,0 1 0,1 0 0,-1-1 0,0 1 0,4-2 0,16-8-71,0-1 0,-1-1 0,37-26 0,-13 8 14,-11 7 12,22-13-30,-49 31 4,1 1 0,0 1 1,0 0-1,0 0 1,9-2-1,-16 4 12,0 1 1,0 0-1,-1-1 0,1 1 1,0 0-1,0 0 0,0 0 1,-1 0-1,1 0 0,0 0 1,0 0-1,0 0 0,0 0 1,-1 1-1,1-1 0,0 0 1,0 0-1,0 1 0,-1-1 1,1 0-1,1 2 0,-2-2 2,1 1 0,-1 0 0,0-1 0,0 1 1,0-1-1,1 1 0,-1 0 0,0-1 0,0 1 0,0 0 0,0-1 0,0 1 0,0 0 0,0-1 0,0 1 0,-1 0 0,1-1 0,0 1 0,0-1 1,0 1-1,-1 0 0,-2 5-25,1-1 0,-1 0 0,-1 0 0,1 0 0,-7 6 0,-79 69 131,39-38-71,-17 24-24,-63 78 1,-44 43 344,139-154-96,19-25 22,16-8-266,0 0-1,0 0 0,-1 0 0,1 0 0,0 0 1,0 0-1,-1 0 0,1 0 0,0 0 0,0 0 1,-1 0-1,1 0 0,0 0 0,0 0 0,-1 0 1,1 0-1,0 0 0,0 0 0,-1 0 0,1 0 1,0 0-1,0 0 0,0 0 0,-1 0 0,1-1 1,0 1-1,0 0 0,0 0 0,-1 0 0,1 0 0,0-1 1,0 1-1,0 0 0,0 0 0,-1 0 0,1-1 1,0 1-1,0 0 0,0 0 0,0-1 0,0 1 1,0 0-1,0 0 0,0-1 0,0 1 0,0 0 1,0 0-1,0-1 0,0 1 0,0 0 0,0 0 1,0-1-1,0 1 0,0 0 0,0 0 0,0 0 1,0-1-1,0 1 0,1 0 0,1-8 4,0 1 1,1 1-1,0-1 0,0 0 0,0 1 0,6-8 1,30-39 15,-25 36-1,1-2-32,1 2 0,1 0 0,0 0 0,1 2-1,1 0 1,1 1 0,38-20 0,9 1-593,84-27 0,29-14-5418,-174 71 5377,25-14-2486,-28 16 2774,-1 0 1,0-1 0,0 0 0,0 0 0,0 1 0,0-1 0,0 0-1,0-1 1,-1 1 0,3-3 0,-3 2-336,-1 0 0,1 0 0,0-1 0,-1 1 0,1 0 0,-1-1 0,0 1 0,-1-6 0,-3-27-3477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8.110"/>
    </inkml:context>
    <inkml:brush xml:id="br0">
      <inkml:brushProperty name="width" value="0.05" units="cm"/>
      <inkml:brushProperty name="height" value="0.05" units="cm"/>
      <inkml:brushProperty name="color" value="#004F8B"/>
    </inkml:brush>
  </inkml:definitions>
  <inkml:trace contextRef="#ctx0" brushRef="#br0">251 11 5408,'0'-1'228,"-1"0"0,0 0 1,0 0-1,0 0 0,0 1 0,0-1 0,0 0 1,0 1-1,0-1 0,0 1 0,-1-1 1,1 1-1,0 0 0,0-1 0,0 1 0,-1 0 1,1 0-1,0 0 0,0 0 0,-1 0 1,-1 0-1,0 1 44,0 0-1,-1 1 1,1-1 0,0 0-1,0 1 1,0 0 0,-3 2-1,-3 3 50,1 0 1,0 0-1,0 1 0,1 0 0,-10 14 0,-30 51 825,32-50-661,12-17-392,-40 66 763,37-59-554,0 0 1,1 0 0,-7 26-1,11-35-176,0 1 0,1 0 0,0 0-1,0-1 1,0 1 0,0 0 0,1 0-1,0 0 1,2 6 0,-3-9-73,1-1 0,-1 0 1,1 1-1,-1-1 0,1 1 0,-1-1 0,1 0 1,0 0-1,0 1 0,0-1 0,0 0 0,0 0 1,0 0-1,0 0 0,0 0 0,0 0 1,0 0-1,0-1 0,1 1 0,-1 0 0,0 0 1,1-1-1,-1 1 0,0-1 0,1 0 0,-1 1 1,1-1-1,-1 0 0,0 0 0,1 0 0,-1 0 1,1 0-1,-1 0 0,3 0 0,1-2 5,0 1 0,0-1-1,0 0 1,0 0 0,-1-1-1,1 0 1,-1 1 0,1-1-1,-1-1 1,0 1 0,0-1-1,0 1 1,5-9 0,1-1 2,-1-2-1,15-27 1,40-109-179,-42 94-359,-18 52 327,-2 7 83,0 15 86,-2-13 1,2 20 214,0 0 0,12 44 0,-11-58-148,0 0 0,1 0 0,0-1-1,1 0 1,0 0 0,0 0 0,1 0-1,0-1 1,12 13 0,-13-16-104,1 1 0,-1-1 1,1 0-1,0-1 0,0 0 0,1 0 0,-1 0 1,1 0-1,0-1 0,0 0 0,0-1 0,0 0 0,1 0 1,-1 0-1,1-1 0,-1 0 0,1 0 0,12-1 1,6-1-708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5.316"/>
    </inkml:context>
    <inkml:brush xml:id="br0">
      <inkml:brushProperty name="width" value="0.05" units="cm"/>
      <inkml:brushProperty name="height" value="0.05" units="cm"/>
    </inkml:brush>
  </inkml:definitions>
  <inkml:trace contextRef="#ctx0" brushRef="#br0">22 20 11648,'-21'-20'5247,"52"20"-4543,-4 0 736,-1 0-928,56 0 128,7 0-352,33 0-352,-6 4 32,10-4 224,-13 5-128,-1-5 0,-18 3-32,-17 0-5599,-22 11 3039,-34 6-4768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2:55.676"/>
    </inkml:context>
    <inkml:brush xml:id="br0">
      <inkml:brushProperty name="width" value="0.05" units="cm"/>
      <inkml:brushProperty name="height" value="0.05" units="cm"/>
    </inkml:brush>
  </inkml:definitions>
  <inkml:trace contextRef="#ctx0" brushRef="#br0">90 81 10464,'-48'-75'4736,"25"70"-4096,15 5-704,-2 0-96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06.894"/>
    </inkml:context>
    <inkml:brush xml:id="br0">
      <inkml:brushProperty name="width" value="0.05" units="cm"/>
      <inkml:brushProperty name="height" value="0.05" units="cm"/>
      <inkml:brushProperty name="color" value="#FF0066"/>
    </inkml:brush>
  </inkml:definitions>
  <inkml:trace contextRef="#ctx0" brushRef="#br0">428 63 3232,'1'-2'247,"0"0"-1,1 1 1,-1-1 0,0 0 0,-1 0 0,1 0-1,0 0 1,0 0 0,-1 0 0,1 0-1,-1 0 1,0 0 0,1 0 0,-1 0 0,0 0-1,0 0 1,-1 0 0,1-3 0,-1 4-107,1 0 0,-1-1 0,1 1-1,-1 0 1,0 0 0,0-1 0,1 1 0,-1 0 0,0 0 0,0 0 0,0 0 0,0 0 0,0 0 0,0 0 0,-1 1 0,1-1 0,0 0 0,0 0 0,-1 1 0,1-1 0,0 1 0,-1-1 0,1 1 0,0 0 0,-1-1 0,1 1 0,-3 0 0,-4 0 31,-1 0 1,1 1 0,-1 0 0,1 1-1,0-1 1,-1 2 0,1-1 0,0 1-1,0 0 1,-9 6 0,-7 4 318,-40 29 0,46-27-383,0 0 0,0 1 0,2 1-1,0 1 1,1 0 0,1 1 0,0 0 0,2 2 0,0-1 0,1 1 0,1 1 0,2 0-1,0 0 1,1 1 0,1 0 0,1 0 0,1 0 0,1 1 0,1 0 0,2-1-1,0 1 1,1 0 0,7 38 0,-6-51-33,1 1 0,0-1-1,1 0 1,0 0 0,7 13-1,-8-18-22,1 0 0,0 0 0,0-1 0,0 1 0,1-1 0,0 0 0,0 0 0,0 0 0,1-1 0,7 6 0,-1-4 80,0-1 0,0 1 0,0-2 0,0 0 1,1 0-1,15 2 0,4-2 180,46 2 1,-55-5-191,0-2-1,0-1 0,23-4 1,-32 3-58,0 0 0,-1-1 0,1-1 0,-1 0 0,0-1 0,15-8 0,-11 2 4,0-1 0,-1-1 0,-1 0 0,0-1 0,-1-1-1,-1 0 1,0-1 0,16-28 0,-14 20 134,-2-1 1,15-38-1,-23 48-43,1-1 0,-2 0 0,-1 0 0,0 0 0,1-19 0,-4 28-139,0 0 0,-1 1 0,1-1 0,-2 1 1,1-1-1,-1 1 0,0-1 0,0 1 0,-1 0 0,0 0 0,0 0 0,-1 0 0,0 1 0,0-1 0,-1 1 0,1 0 0,-1 0 0,-1 1 0,1-1 0,-1 1 0,0 0 0,0 1 0,0 0 0,-1 0 0,1 0 1,-1 0-1,-14-4 0,1 3-38,-1 0 0,0 1 1,0 1-1,0 1 0,0 1 1,-1 1-1,-30 4 0,26-2 3,0 2 0,0 1 0,0 1 0,1 2 0,0 0 0,-28 14 0,48-20-132,0 2 0,0-1-1,0 0 1,-4 5 0,8-7 47,0-1 1,0 1 0,0-1 0,1 1-1,-1 0 1,0-1 0,1 1 0,-1 0-1,1 0 1,-1-1 0,1 1 0,-1 0-1,1 0 1,-1 0 0,1 0 0,0 0-1,-1 0 1,1 0 0,0-1 0,0 1-1,0 0 1,0 0 0,0 0 0,0 0-1,0 0 1,0 0 0,0 0 0,0 0-1,1 1 1,0-1-222,0 0 1,0 0-1,0 0 0,0 0 0,0 0 0,1-1 1,-1 1-1,0-1 0,0 1 0,2 0 1,0 0-17,25 11-2339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08.864"/>
    </inkml:context>
    <inkml:brush xml:id="br0">
      <inkml:brushProperty name="width" value="0.05" units="cm"/>
      <inkml:brushProperty name="height" value="0.05" units="cm"/>
      <inkml:brushProperty name="color" value="#FF0066"/>
    </inkml:brush>
  </inkml:definitions>
  <inkml:trace contextRef="#ctx0" brushRef="#br0">246 41 6656,'-14'-26'2144,"14"25"-2071,0 1 1,0-1-1,-1 0 1,1 1-1,-1-1 1,1 1 0,0-1-1,-1 0 1,1 1-1,-1-1 1,1 1-1,-1 0 1,0-1-1,1 1 1,-1-1-1,1 1 1,-1 0-1,0-1 1,1 1 0,-1 0-1,-1-1 1,2 1-51,0 0 1,0 0 0,-1 0 0,1 0-1,0 0 1,0 0 0,0 0 0,0 0-1,0 0 1,-1 0 0,1 0 0,0 0-1,0 0 1,0 0 0,0 0 0,0 0-1,0 0 1,-1 0 0,1 0 0,0-1-1,0 1 1,0 0 0,0 0-1,0 0 1,0 0 0,0 0 0,0 0-1,0-1 1,0 1 0,0 0 0,-1 0-1,1 0 1,0 0 0,0 0 0,0 0-1,0-1 1,0 1 0,0 0 0,1 5 690,0-2-549,-1 0 0,1 0-1,-1 0 1,0 0-1,0 0 1,0 3-1,-6 87 1086,-2 23-126,-71 249 915,66-312-1743,-29 102 432,-24 100 784,62-232-1154,4-22-315,0-1-1,0 0 1,0 1 0,-1-1 0,1 0 0,0 1 0,0-1 0,0 1 0,0-1 0,0 0 0,0 1-1,0-1 1,1 0 0,-1 1 0,0-1 0,0 0 0,0 1 0,0-1 0,0 0 0,0 1-1,1-1 1,-1 0 0,0 0 0,0 1 0,1-1 0,6-3 474,9-17-209,-14 17-174,30-37 104,154-177-529,-178 209 226,1 0 1,0 1-1,17-11 1,-22 16 35,0 0 0,0 0 0,0 0 0,0 0 0,0 1 0,1 0 0,-1 0 0,0 0 0,1 0 0,-1 0 0,1 1 0,5 0 0,-8 1 23,1-1 0,-1 1 0,0-1 0,0 1 0,0 0-1,0 0 1,0 0 0,0 0 0,-1 0 0,1 0 0,0 0-1,0 1 1,-1-1 0,1 1 0,-1-1 0,1 1 0,-1-1-1,0 1 1,1 0 0,-1 0 0,0 0 0,1 4 0,2 3 20,-1 0 0,-1 0 0,4 18 0,-6-27-14,2 17 20,-1 0 0,0 0 0,-1 0 0,-1 0 0,0 0 0,-1 0 0,-8 30 0,6-35 50,1 0 0,-2 0 0,0 0-1,0 0 1,-1-1 0,0 0 0,-1 0-1,0-1 1,-1 0 0,0 0 0,-12 10-1,14-15-36,0 0-1,0-1 1,0 0 0,-1-1-1,0 1 1,0-1-1,0 0 1,0-1 0,0 0-1,0 0 1,0 0-1,-1-1 1,1 0 0,-11-1-1,0 0 49,1-2-1,-1 0 0,1-1 1,-33-9-1,46 11-86,1-1 0,-1 1-1,0-1 1,0 1 0,1-1 0,-1 0-1,1-1 1,-1 1 0,1 0 0,0-1-1,-3-3 1,5 5 4,1 1 0,0 0 1,0-1-1,0 1 0,0 0 0,0 0 0,-1-1 0,1 1 0,0-1 0,0 1 0,0 0 0,0-1 0,0 1 0,0 0 1,0-1-1,0 1 0,0 0 0,0-1 0,0 1 0,0 0 0,1-1 0,-1 1 0,0 0 0,0-1 0,0 1 1,0 0-1,1-1 0,-1 1 0,0 0 0,0 0 0,0-1 0,1 1 0,-1 0 0,0 0 0,0-1 0,1 1 0,-1 0 1,0 0-1,1 0 0,-1 0 0,0-1 0,1 1 0,-1 0 0,0 0 0,1 0 0,-1 0 0,0 0 0,1 0 0,-1 0 1,21-4-224,7 3 72,1 2 0,37 4 1,24 1 141,-48-6 151,0-2-1,0-2 1,40-9-1,-63 9-76,0-1-1,0-1 1,-1-1-1,0 0 0,0-2 1,-1 0-1,0-1 1,26-19-1,-23 12-30,-1 0 0,-1-1 0,-1-1 0,26-35 0,-30 35-18,7-11 65,18-37-1,-33 57-64,-1 0 1,0 1-1,0-2 0,-1 1 0,-1 0 0,0-1 0,0 1 0,0-16 1,-2 22-38,0 0 0,0 0 0,-1 0 0,1 0 0,-1 0 1,0 0-1,-1 0 0,1 0 0,0 1 0,-1-1 1,0 0-1,-3-4 0,4 7 5,0 0 1,0 0-1,0 0 1,0 0-1,0 0 1,0 0-1,-1 0 1,1 0-1,0 0 0,0 1 1,-1-1-1,1 1 1,0-1-1,-1 1 1,1-1-1,-1 1 1,1 0-1,-1 0 1,1 0-1,-1-1 1,1 2-1,-1-1 1,1 0-1,0 0 0,-1 0 1,1 1-1,-1-1 1,1 0-1,-1 1 1,1-1-1,0 1 1,0 0-1,-1 0 1,1-1-1,-2 3 1,-6 3-15,0 1 0,1 1 0,0-1 0,1 1 0,-1 1 0,2-1 0,-1 1 0,1 0 0,0 1 0,1-1 0,0 1 0,1 1 0,-5 16 0,2-4 34,1 0 1,1 1 0,1 0-1,1 0 1,1 29 0,2-41 7,1 0 0,0 0 0,1 1 0,0-2 0,1 1 0,0 0 0,1 0 1,0-1-1,6 11 0,-8-17 18,1-1-1,-1 0 1,0-1 0,1 1 0,0 0 0,0-1 0,0 1 0,1-1-1,-1 0 1,1 0 0,-1 0 0,1-1 0,0 1 0,0-1 0,0 0 0,0 0-1,1 0 1,-1-1 0,0 0 0,1 1 0,-1-2 0,1 1 0,0 0-1,-1-1 1,1 0 0,5 0 0,-5-1 2,0 0 0,0 0 0,0 0-1,0-1 1,0 1 0,0-1 0,0 0 0,-1-1 0,1 1 0,-1-1-1,0 0 1,1 0 0,3-4 0,3-5-2,0 1 0,16-26 0,-20 28-23,4-6-1,1 0 1,-1-1 1,-1 0 0,17-36-1,26-70-31,-40 90-214,-13 32 235,0 0 0,0 0 0,0 0 0,0 0 1,0 0-1,0 0 0,0 0 0,0 0 0,0 0 1,0 0-1,0 0 0,0 0 0,0 0 0,0-1 1,0 1-1,0 0 0,0 0 0,0 0 1,0 0-1,0 0 0,0 0 0,0 0 0,0 0 1,0 0-1,1 0 0,-1 0 0,0 0 0,0 0 1,0 0-1,0 0 0,0 0 0,0 0 0,0 0 1,0 0-1,0 0 0,0 0 0,0 0 0,0 0 1,0 0-1,0 0 0,0 0 0,0 0 1,1 0-1,-1 0 0,0 0 0,0 0 0,0 0 1,0 0-1,0 0 0,0 0 0,0 0 0,0 0 1,0 0-1,0 0 0,0 0 0,0 0 0,0 0 1,0 0-1,0 0 0,0 1 0,0-1 0,0 0 1,0 0-1,0 0 0,0 0 0,0 0 0,0 0 1,0 0-1,3 8-120,-1 11 50,-2-18 56,8 121-178,5 49 410,-12-164-140,0 0-1,1-1 1,3 12-1,-4-17-52,-1 0 0,0 0-1,0 0 1,1 0 0,-1-1-1,1 1 1,-1 0 0,1 0-1,-1 0 1,1-1 0,-1 1 0,1 0-1,0-1 1,-1 1 0,1 0-1,0-1 1,0 1 0,-1-1-1,1 1 1,0-1 0,0 1-1,0-1 1,0 0 0,0 1 0,-1-1-1,1 0 1,0 0 0,0 0-1,0 0 1,0 0 0,0 0-1,0 0 1,0 0 0,0 0 0,0 0-1,1-1 1,3-1 15,-1 0 0,0-1 0,0 1 0,1-1 0,-2 0 0,1 0 0,0-1 0,-1 1 0,1-1 0,4-7 0,4-7 103,12-22 0,82-132-122,-105 170-41,1 0 0,-1 0 0,1-1-1,0 1 1,0 0 0,0 1 0,0-1 0,0 0-1,3-1 1,-4 3 18,-1-1 0,0 1-1,1 0 1,-1 0 0,0 0 0,1 0-1,-1 0 1,1 0 0,-1 0 0,0 0-1,1 0 1,-1 0 0,1 0-1,-1 0 1,0 0 0,1 0 0,-1 0-1,1 0 1,-1 1 0,0-1 0,1 0-1,-1 0 1,0 0 0,1 1 0,-1-1-1,1 1-1,0 0 0,0 0 0,-1 0 0,1 0-1,0 0 1,-1 1 0,1-1 0,-1 0 0,1 0 0,-1 1 0,0-1-1,1 1 1,0 10-34,1-1 0,-2 0-1,0 0 1,-2 23 0,-11 48-66,7-53 104,-51 191 94,34-142-82,3-5 52,-32 103 73,38-136-43,-2-1 0,-26 47 0,39-79-46,-2 0 0,1 0 0,-1 0 0,0-1 0,-1 0 0,1 0 0,-1 0 0,-7 4 0,8-6-17,1-1-1,-1-1 0,0 1 0,0-1 0,0 0 1,-1 0-1,1-1 0,0 1 0,-1-1 0,1 0 0,-1-1 1,-9 1-1,3-1 9,0-1 0,0 0 1,0-1-1,0-1 0,0 0 1,0 0-1,0-1 0,1 0 0,0-1 1,0-1-1,0 0 0,0 0 1,-16-14-1,22 15-34,1 1 0,0-1-1,1 0 1,-1 0 0,1 0 0,0-1 0,0 1-1,1-1 1,-1 1 0,1-1 0,0 0 0,1 0 0,0 0-1,-1-7 1,1 2 11,0 1 0,1-1 0,0 0 0,1 1 0,0-1 0,0 0 0,5-15 0,-3 18-28,0 1-1,1 0 1,-1 0 0,1 0-1,0 0 1,1 1-1,8-10 1,42-37-137,-32 34 258,52-31 0,-20 14-99,19-11-77,157-73 0,-196 103 147,51-32 1,-67 36-26,-2 0-1,0 0 1,0-2 0,17-19 0,-17 13-4,-2-1 0,0 0 0,-2-1 0,17-38 0,-14 31-191,-10 21 115,-1-1-1,0 0 0,3-11 1,-5 12-167,-1 4 131,-6 12 116,1 10-70,3-16-206,-1 1 0,1-1 0,0 1-1,0-1 1,-1 1 0,1-1 0,-1 1 0,1-1 0,-2 2-1,1-2-119,1-1 0,-1 1 0,1-1 0,-1 0 0,1 1 0,-1-1 0,0 0 0,1 1-1,-1-1 1,0 0 0,1 0 0,-1 0 0,0 1 0,0-1 0,1 0 0,-1 0 0,0 0 0,1 0 0,-1 0-1,0 0 1,1 0 0,-1-1 0,0 1 0,0 0 0,0-1 0,-5 1-2427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09.511"/>
    </inkml:context>
    <inkml:brush xml:id="br0">
      <inkml:brushProperty name="width" value="0.05" units="cm"/>
      <inkml:brushProperty name="height" value="0.05" units="cm"/>
      <inkml:brushProperty name="color" value="#FF0066"/>
    </inkml:brush>
  </inkml:definitions>
  <inkml:trace contextRef="#ctx0" brushRef="#br0">3 367 6400,'0'1'117,"0"-1"0,-1 0 0,1 0 0,0 1 0,0-1 0,0 0 0,-1 0 0,1 1 0,0-1 0,0 0 0,0 1 0,0-1 0,0 0 0,-1 1 0,1-1 0,0 0 0,0 1 0,0-1 0,0 0 0,0 1 0,0-1 0,0 0 0,0 1 0,0-1 0,0 0 0,0 1 0,1-1 0,-1 0 0,0 1 0,0-1 0,1 0 55,-1 0 0,1 0 0,0 0 0,-1 0 0,1-1 0,-1 1 0,1 0 0,-1-1 0,1 1 0,0 0 0,-1-1 0,0 1 0,1-1 0,-1 1-1,1 0 1,-1-1 0,1 1 0,-1-1 0,1 0 0,6-9 632,0 1 1,-1-1-1,0 0 0,9-20 0,69-157 2254,-57 133-2676,-24 48-359,0 1 0,0-1-1,1 1 1,0 0 0,0 0 0,1 0-1,-1 0 1,7-4 0,-10 8-28,0 0 1,1 0-1,-1 0 1,0 0 0,1 1-1,-1-1 1,1 0-1,0 1 1,-1-1 0,1 1-1,-1 0 1,1-1-1,0 1 1,-1 0-1,1 0 1,1 0 0,-1 1-5,0-1-1,-1 1 1,1 0 0,-1-1 0,1 1 0,-1 0 0,1 0 0,-1 0-1,0 0 1,1 0 0,-1 0 0,0 1 0,0-1 0,0 0 0,0 1 0,0-1-1,0 1 1,0-1 0,0 2 0,3 5 15,-1 0 0,0 0 0,0 0 0,-1 0 0,0 0 0,-1 0 0,1 14 0,-3 66 217,0-66-163,-4 72 521,-20 100 0,24-184-517,-1 0-1,-1-1 0,-3 11 0,5-18-25,0 0 0,0 0 0,0 0-1,0 0 1,0 0 0,-1 0 0,1 0 0,0-1-1,-1 1 1,0 0 0,1-1 0,-1 1-1,0-1 1,0 0 0,0 0 0,1 1-1,-1-1 1,-3 1 0,3-2-14,1 0 0,0 0 0,-1 0 1,1 1-1,0-1 0,0-1 0,-1 1 0,1 0 0,0 0 0,0 0 0,-1-1 1,1 1-1,0 0 0,0-1 0,0 0 0,-1 1 0,1-1 0,0 1 1,0-1-1,0 0 0,0 0 0,0 0 0,-1-1 0,-3-3 26,1 0 1,0 0-1,-4-8 0,4 6 2,-6-9-49,1 0 1,1-1 0,0 0-1,2 0 1,-8-28-1,12 21-6,2 24 1,0-1-1,0 1 1,0 0-1,0-1 1,0 1-1,0-1 0,0 1 1,0 0-1,0-1 1,0 1-1,0 0 0,0-1 1,1 1-1,-1 0 1,0-1-1,0 1 1,0 0-1,1-1 0,-1 1 1,0 0-1,0-1 1,1 1-1,-1 0 1,0 0-1,1-1 0,-1 1 1,0 0-1,1 0 1,-1 0-1,0 0 1,1-1-1,-1 1 0,0 0 1,1 0-1,-1 0 1,0 0-1,1 0 0,-1 0 1,1 0-1,-1 0 1,0 0-1,1 0 1,-1 0-1,1 0 0,-1 0 1,0 0-1,1 0 1,-1 1-1,0-1 1,1 0-1,-1 0 0,0 0 1,1 1-1,-1-1 1,0 0-1,1 0 1,-1 1-1,0-1 0,0 0 1,1 1-1,6 5-22,-1 0 0,0 0 0,0 0 0,0 1 0,5 8 0,19 22 207,-13-23-118,-1 0 0,2-1 0,20 12 0,62 28 32,-69-40-1440,0-2 320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1.810"/>
    </inkml:context>
    <inkml:brush xml:id="br0">
      <inkml:brushProperty name="width" value="0.05" units="cm"/>
      <inkml:brushProperty name="height" value="0.05" units="cm"/>
      <inkml:brushProperty name="color" value="#FF0066"/>
    </inkml:brush>
  </inkml:definitions>
  <inkml:trace contextRef="#ctx0" brushRef="#br0">10 16 6304,'-3'-12'1738,"3"8"1223,-1 16-733,1-11-2158,-5 258 4980,7 28-3408,1-95-1113,7 53 458,-9-236-810,0 1 0,1 0 1,6 19-1,-8-29-209,1 0 0,-1 1 0,0-1 0,0 0 0,0 1 0,0-1-1,0 0 1,0 0 0,1 1 0,-1-1 0,0 0 0,0 0 0,0 1 0,1-1 0,-1 0 0,0 0 0,0 0 0,1 0 0,-1 1 0,0-1-1,1 0 1,-1 0 0,0 0 0,0 0 0,1 0 0,-1 0 0,0 0 0,1 0 0,-1 0 0,0 1 0,1-1 0,-1-1 0,0 1 0,1 0-1,-1 0 1,0 0 0,1 0 0,-1 0 0,0 0 0,0 0 0,1-1 0,10-7-2841,-9 6 1856,11-7-1628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2.325"/>
    </inkml:context>
    <inkml:brush xml:id="br0">
      <inkml:brushProperty name="width" value="0.05" units="cm"/>
      <inkml:brushProperty name="height" value="0.05" units="cm"/>
      <inkml:brushProperty name="color" value="#FF0066"/>
    </inkml:brush>
  </inkml:definitions>
  <inkml:trace contextRef="#ctx0" brushRef="#br0">558 46 5888,'-3'-33'1898,"3"33"-1859,0-1-1,0 1 1,-1-1 0,1 1-1,0-1 1,0 1-1,0 0 1,0-1-1,0 1 1,0-1-1,0 1 1,0-1-1,0 1 1,0 0-1,0-1 1,1 1-1,-1-1 1,0 1-1,0-1 1,0 1-1,0 0 1,1-1-1,-1 1 1,0 0-1,0-1 1,1 1 0,-1 0-1,0-1 1,1 1-1,5 3 1361,-4 5-961,-1 0-1,0 0 1,0 1-1,0-1 1,-1 0 0,-1 14-1,0 2 244,0-6-388,0-1 0,-1 1 1,-1-1-1,-1 0 0,0 0 0,-7 17 0,0-8 36,0-1-1,-2 0 0,-15 23 0,16-30-218,-1-2 0,0 1 0,-1-2 0,0 0 0,-1 0 0,-1-2 0,0 0 0,-1-1 0,-1 0 0,-25 12 0,30-18-41,0 0 0,1-1 0,-2-1 0,1 0 0,0-1 0,-1 0 0,0-1 0,1 0 0,-1-1 0,0-1 1,0-1-1,0 0 0,0 0 0,1-1 0,-1-1 0,-20-7 0,31 9-78,0 0-1,1 0 1,-1 1-1,0-1 1,0 1-1,0-1 0,-3 1 1,5 0 5,1 0 1,-1 0-1,1 0 1,-1 1-1,1-1 1,-1 0-1,1 0 1,-1 0-1,1 0 1,-1 1-1,1-1 1,0 0-1,-1 1 1,1-1-1,-1 0 1,1 1-1,0-1 1,-1 0-1,1 1 0,0-1 1,-1 1-1,1-1 1,0 0-1,-1 1 1,1-1-1,0 1 1,0-1-1,0 1 1,0-1-1,0 1 1,-1-1-1,1 1 1,0-1-1,0 1 1,0 0-1,0-1 1,0 1-1,0-1 0,1 1 1,-1-1-1,0 1 1,0-1-1,0 1 1,0-1-1,1 1 1,-1-1-1,1 1 1,9 27-13,1-1 1,17 31-1,-20-43 127,9 16 303,2-1 0,1 0 0,1-1 1,1-1-1,49 46 0,117 90 1810,-178-155-2107,10 7 595,-20-16-774,1 1-1,-1-1 1,1 0 0,-1 0 0,0 1 0,1-1 0,-1 0 0,1 0 0,-1 0 0,1 0 0,-1 0 0,1 0 0,-1 0 0,0 1 0,1-1 0,-1-1 0,1 1 0,-1 0 0,1 0 0,-1 0 0,1 0 0,-1 0 0,0 0 0,1 0 0,-1-1 0,1 1 0,-1 0 0,0 0 0,1-1 0,-1 1 0,1 0 0,-1 0 0,0-1 0,1 1 0,-1 0 0,0-1 0,0 1 0,1-1 0,-1 1 0,0 0 0,0-1 0,1 0-324,-1-1-1,1 1 1,-1 0 0,0-1 0,1 1-1,-1-1 1,0 1 0,0 0 0,0-1-1,0 1 1,0-1 0,0 1-1,-1 0 1,1-1 0,0 1 0,-1 0-1,1-1 1,-2-1 0,-1-5-1992,-2-16-2491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3.885"/>
    </inkml:context>
    <inkml:brush xml:id="br0">
      <inkml:brushProperty name="width" value="0.05" units="cm"/>
      <inkml:brushProperty name="height" value="0.05" units="cm"/>
      <inkml:brushProperty name="color" value="#FF0066"/>
    </inkml:brush>
  </inkml:definitions>
  <inkml:trace contextRef="#ctx0" brushRef="#br0">18 1140 5632,'-14'7'1834,"14"-7"-1775,0 0 0,-1 1-1,1-1 1,0 0-1,0 0 1,-1 1-1,1-1 1,0 0-1,0 0 1,0 1 0,-1-1-1,1 0 1,0 0-1,0 1 1,0-1-1,0 0 1,0 1 0,0-1-1,0 0 1,0 1-1,-1-1 1,1 0-1,0 1 1,0-1-1,1 0 1,-1 1 0,0-1-1,0 0 1,0 1-1,0-1 1,0 0-1,0 1 1,0-1-1,0 0 1,1 0 0,-1 1-1,0-1 1,0 0-1,0 0 1,1 1-1,-1-1 1,0 0 0,0 0-1,1 1 1,-1-1-1,0 0 1,0 0-1,1 0 1,-1 0-1,1 1 1,1-1 298,1 0 0,0 0 0,0 0 0,0 0 0,-1 0-1,1-1 1,0 1 0,0-1 0,-1 0 0,1 0 0,0 0 0,-1 0 0,5-3 0,9-3 544,3 1-544,-1-2-1,0 1 1,-1-2-1,0-1 1,27-19-1,-1-6-25,-1-2 0,48-56 0,63-97 25,-62 49-180,-71 109-140,-2-1-1,-2-1 0,-1 0 0,14-50 0,-9 6-243,15-144 0,-34 214 197,0 5-17,0-1-1,-1 0 1,1 1 0,-1-1 0,0 1-1,0-1 1,0 1 0,-1-1 0,1 1-1,-1-1 1,0 1 0,-2-7 0,3 10 26,0 0 0,0 0 1,0 0-1,0 0 0,-1-1 1,1 1-1,0 0 0,0 0 0,-1 0 1,1 0-1,0 0 0,0 0 1,0 0-1,-1 0 0,1 0 1,0 0-1,0 0 0,-1 0 0,1 0 1,0 0-1,0 0 0,-1 0 1,1 0-1,0 0 0,0 0 1,-1 0-1,1 0 0,0 0 0,0 0 1,-1 0-1,1 0 0,0 1 1,0-1-1,0 0 0,-1 0 1,1 0-1,-10 11-31,2 4-20,1 0 1,0 1-1,-6 23 0,2-8 40,-83 208 125,84-210-7,1 1 0,-8 53 0,4 58 182,10-103-185,3 0 1,1 1-1,2-1 0,2 0 0,1 0 0,21 67 0,-24-95-15,0 0 0,1-1 0,0 1 0,1-1 0,0 0 0,1 0 0,0-1 0,0 0 0,1 0 0,-1 0 0,2-1 0,-1 0 0,1 0 0,0-1 0,13 8 0,-18-13-30,1 1 0,0-1 0,-1 0 0,1 0 1,0 0-1,0 0 0,-1-1 0,1 1 0,0-1 0,0 0 0,4-1 0,0 0 10,0 0 0,-1-1-1,1 0 1,-1 0 0,8-4 0,5-3 44,-1-2 0,33-23 0,-38 24-74,-1-1 0,-1 0 1,0-1-1,0 0 1,11-18-1,-4 4 16,24-49 0,-33 55-66,-1-1 0,-1 0-1,6-27 1,-10 35 8,-1 0-1,-1 0 1,1-19 0,-3 26-26,0 1 0,0 0 0,-1-1 0,1 1 0,-1 0-1,0 0 1,-1-1 0,0 1 0,1 0 0,-6-8 0,6 11 4,0 0 0,1 1 1,-1-1-1,0 1 0,0-1 0,-1 1 0,1 0 0,0-1 0,0 1 0,-1 0 0,1 0 0,-1 0 0,1 0 0,-1 0 0,1 0 0,-1 1 1,0-1-1,1 0 0,-1 1 0,0-1 0,1 1 0,-1 0 0,0-1 0,-2 1 0,0 1 3,1-1 0,0 1 0,0 0 0,-1 0 0,1 0 0,0 1 0,0-1 1,0 1-1,0-1 0,1 1 0,-1 0 0,-3 3 0,-4 4-17,0 1-1,1 0 1,0 1 0,0 0 0,-7 13-1,4-4 53,0 1 0,2 1-1,1-1 1,0 1 0,2 1-1,0 0 1,2 0 0,1 0-1,0 0 1,2 1 0,0 34-1,3-52 16,0 0-1,-1 0 1,2-1-1,-1 1 1,1 0-1,0 0 1,0-1-1,1 1 1,-1-1-1,1 0 1,0 0-1,7 8 1,-5-7-11,1 1 1,1-2-1,-1 1 0,1-1 0,0 0 1,0 0-1,0-1 0,10 4 0,-2-1 100,2-2-1,-1 0 1,1 0-1,-1-2 0,1 0 1,0-1-1,0 0 1,23-2-1,-28-1-55,1 0 0,-1-1 0,0-1 1,0 0-1,-1 0 0,1-1 0,-1-1 0,0 0 1,0-1-1,0 0 0,0 0 0,-1-1 0,-1 0 0,1-1 1,-1 0-1,0-1 0,9-12 0,-1 0-51,-2 0-1,-1-1 1,-1 0-1,0-1 1,-2-1-1,-1 0 1,9-28-1,18-73-199,-36 122 178,1-3-42,0-1 1,0 1 0,0-1-1,-1 1 1,1-8 0,-3 14 52,1 0 0,0 0 1,0 0-1,0 0 1,0 0-1,0 0 0,0-1 1,0 1-1,0 0 0,0 0 1,0 0-1,0 0 1,0 0-1,0 0 0,0 0 1,0 0-1,-1 0 1,1 0-1,0 0 0,0 0 1,0 0-1,0 0 0,0 0 1,0 0-1,0 0 1,0 0-1,0 0 0,0 0 1,-1 0-1,1 0 1,0 0-1,0 0 0,0 0 1,0 0-1,0 0 0,0 0 1,0 0-1,0 0 1,0 0-1,0 0 0,0 0 1,0 0-1,-1 1 1,1-1-1,0 0 0,0 0 1,0 0-1,0 0 0,0 0 1,0 0-1,0 0 1,0 0-1,0 0 0,0 0 1,0 0-1,0 0 1,0 1-1,0-1 0,0 0 1,0 0-1,0 0 0,0 0 1,0 0-1,-5 8-101,0 7 33,1 1 0,1-1 0,1 0 0,-1 32 0,1-18 36,-1 0 51,-1 4 71,2 0 0,1 1-1,5 40 1,-3-69-65,0 0 1,0-1-1,1 1 0,-1 0 1,1 0-1,0-1 0,1 1 1,-1-1-1,1 1 0,3 3 1,-4-6 18,-1 0 0,1 1 0,1-1-1,-1 0 1,0-1 0,0 1 0,1 0 0,-1-1 0,1 1 0,-1-1 0,1 0 0,-1 1 0,1-1 0,0-1 0,0 1 0,0 0 0,0-1 0,5 1 0,1-1 41,0-1 0,0-1 0,0 1 0,1-2 0,-2 1 0,1-1 0,0 0-1,0-1 1,7-5 0,11-6 21,32-25-1,-59 39-97,53-39 3,56-55 0,-101 87-54,1 0-1,0 1 1,0 0-1,1 0 1,0 1-1,15-7 1,-23 12 39,-1 1 0,0-1 0,1 0 0,-1 1 1,0 0-1,1-1 0,-1 1 0,1 0 0,-1 0 0,0 0 0,1-1 1,-1 2-1,1-1 0,-1 0 0,1 0 0,-1 0 0,0 1 0,1-1 1,-1 0-1,1 1 0,-1 0 0,0-1 0,0 1 0,1 0 0,-1-1 1,0 1-1,0 0 0,0 0 0,0 0 0,0 0 0,0 0 0,0 0 1,0 1-1,0-1 0,-1 0 0,1 0 0,1 3 0,0 3-21,1-1 0,-1 1-1,-1 0 1,1 0 0,-1 0 0,0 9-1,0 19 161,-1 1 0,-2-1 0,-12 70 0,14-95 447,6-14-162,11-21-11,-12 18-384,14-22-28,-2 0-1,20-48 1,-7 15-7,-22 46-12,8-14-51,24-37 1,-39 65 47,1 0 0,-1 0 1,1 0-1,0 0 0,-1 1 0,1-1 0,0 1 0,0-1 0,0 1 1,2-1-1,-3 1 10,0 1 0,0 0 0,-1 0 0,1-1 0,0 1 0,0 0 0,0 0 0,-1 0 0,1 0 1,0 0-1,0 0 0,0 0 0,0 1 0,-1-1 0,1 0 0,0 0 0,0 0 0,-1 1 0,1-1 0,0 1 0,0-1 0,-1 0 1,1 1-1,0-1 0,-1 1 0,1-1 0,-1 1 0,1 0 0,-1-1 0,1 1 0,0 0 0,6 10 10,-1 0 0,0 1 0,-1-1-1,0 1 1,-1 0 0,0 1 0,2 13 0,-2-9 57,1 0 1,0 0 0,10 20 0,-8-26-5,0-1 1,0 1 0,1-1-1,0-1 1,0 0 0,1 0 0,1 0-1,0-1 1,0-1 0,0 1-1,1-2 1,0 1 0,20 7 0,-2-5-1574,-10-5-2908,-12-3 1850,2 2-213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4.246"/>
    </inkml:context>
    <inkml:brush xml:id="br0">
      <inkml:brushProperty name="width" value="0.05" units="cm"/>
      <inkml:brushProperty name="height" value="0.05" units="cm"/>
      <inkml:brushProperty name="color" value="#FF0066"/>
    </inkml:brush>
  </inkml:definitions>
  <inkml:trace contextRef="#ctx0" brushRef="#br0">177 21 9152,'-86'-20'4128,"37"23"-3584,31-3 64,8 0-448,2 0 352,3 0-288,18 0-3296,10 0 1696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4.700"/>
    </inkml:context>
    <inkml:brush xml:id="br0">
      <inkml:brushProperty name="width" value="0.05" units="cm"/>
      <inkml:brushProperty name="height" value="0.05" units="cm"/>
      <inkml:brushProperty name="color" value="#FF0066"/>
    </inkml:brush>
  </inkml:definitions>
  <inkml:trace contextRef="#ctx0" brushRef="#br0">96 200 4480,'-62'-14'4245,"60"13"-3890,0 0 0,0 0 0,0 0-1,0 0 1,0-1 0,0 1 0,1 0 0,-1-1 0,0 0-1,1 1 1,-1-1 0,1 0 0,0 0 0,-1 0 0,1 0-1,0 0 1,0 0 0,0 0 0,1 0 0,-1 0 0,0 0-1,1 0 1,0-1 0,-1 1 0,1 0 0,0-1 0,0 1-1,0 0 1,1-4 0,0 3-235,0 0-1,0 1 0,1-1 1,-1 0-1,1 1 1,0-1-1,0 1 0,0 0 1,0 0-1,0 0 1,0 0-1,1 0 1,-1 0-1,0 1 0,6-4 1,4 0 69,0 0-1,21-5 1,-30 9-143,73-20 430,93-13 1,-125 28-301,1 2 1,0 2-1,74 6 0,-105-3-677,0 1 0,1 1-1,-1 0 1,0 1 0,0 0-1,-1 1 1,0 1 0,24 13-1,-27-14-4671,-1-1 1547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8.654"/>
    </inkml:context>
    <inkml:brush xml:id="br0">
      <inkml:brushProperty name="width" value="0.05" units="cm"/>
      <inkml:brushProperty name="height" value="0.05" units="cm"/>
      <inkml:brushProperty name="color" value="#004F8B"/>
    </inkml:brush>
  </inkml:definitions>
  <inkml:trace contextRef="#ctx0" brushRef="#br0">332 48 5472,'5'-30'1760,"-6"29"-1703,1 1 0,0-1 0,0 0 1,1 1-1,-1-1 0,0 0 0,0 1 1,0-1-1,0 0 0,0 1 0,1-1 1,-1 0-1,0 1 0,1-1 0,-1 1 1,0-1-1,1-5 5564,-11 15-4525,-101 118 1965,44-53-2519,30-34-128,-59 80 1,94-117-437,1-1-48,-1 0-1,0 0 1,1 1-1,-1-1 1,1 1-1,0-1 1,-1 1-1,1-1 1,1 1-1,-1 0 1,0-1-1,1 1 1,-1 0-1,1 0 1,0 0-1,0 0 1,0 2-1,0-4-73,1 0 0,-1-1-1,0 1 1,1-1-1,-1 1 1,1-1-1,-1 1 1,1-1-1,-1 1 1,1-1-1,-1 1 1,1-1-1,-1 1 1,1-1-1,0 0 1,-1 1 0,1-1-1,-1 0 1,1 0-1,0 1 1,0-1-1,-1 0 1,1 0-1,0 0 1,-1 0-1,1 0 1,0 0-1,-1 0 1,1 0 0,0 0-1,-1 0 1,2-1-1,2 1-570,21 0-1882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17.748"/>
    </inkml:context>
    <inkml:brush xml:id="br0">
      <inkml:brushProperty name="width" value="0.05" units="cm"/>
      <inkml:brushProperty name="height" value="0.05" units="cm"/>
      <inkml:brushProperty name="color" value="#FF0066"/>
    </inkml:brush>
  </inkml:definitions>
  <inkml:trace contextRef="#ctx0" brushRef="#br0">872 220 5888,'1'-1'251,"0"0"1,0 0-1,1 0 1,-1 0-1,0 0 1,0-1 0,0 1-1,-1 0 1,1 0-1,0-1 1,0 1-1,-1 0 1,1-1-1,-1 1 1,1-1-1,-1 1 1,0-1-1,1 1 1,-1-1-1,0 1 1,0-1-1,0 1 1,0-1-1,0 1 1,-1-1 0,1 1-1,0-1 1,-1 1-1,1-1 1,-1 1-1,1 0 1,-1-1-1,0 1 1,-1-3-1,-2-2 142,0-1 1,-1 1-1,1-1 0,-1 1 0,-8-6 0,-4-4-125,-1 2 0,0 1 0,-1 0 0,-1 1-1,0 1 1,0 1 0,-1 1 0,-39-12 0,49 19-246,-1 0 1,1 0 0,0 2 0,0-1-1,-1 1 1,1 1 0,0 0-1,0 1 1,-1 0 0,1 0-1,1 1 1,-1 1 0,-11 5-1,-12 7 74,1 1-1,-47 34 0,78-50-85,-134 99 236,120-86-190,1 0-1,1 1 1,1 0-1,0 1 1,1 0-1,-12 22 1,11-12 34,2 0 1,0 1 0,2 1-1,1-1 1,2 1 0,0 1-1,2-1 1,1 1 0,2 56-1,1-72 9,1-1 0,1 1 0,0-1 0,1 0 0,0 0 0,1 0-1,9 19 1,-9-22-13,1-1 0,0 0-1,1 0 1,0 0 0,0-1-1,1 0 1,-1 0 0,1-1-1,1 1 1,11 6 0,-2-2 95,1-1 0,0-1 0,0-1 0,1-1 0,0 0 0,0-1 0,37 5 0,-44-9-63,0-1 0,1-1 1,-1 0-1,1 0 0,22-5 0,-26 3-56,-1-1 0,0 1 0,0-1 0,0-1 1,0 1-1,0-2 0,-1 1 0,1-1 0,7-6 0,-12 8-51,0-1 1,0 1-1,-1-1 0,1 1 0,-1-1 1,1 0-1,-1 0 0,0 0 0,-1-1 0,1 1 1,-1 0-1,0-1 0,0 1 0,0-1 1,-1 1-1,1-1 0,-1 1 0,-1-9 0,0-5-25,-1 0-1,-1 1 1,-7-22-1,7 30-35,0 0 1,-1 1-1,0-1 0,0 1 1,-1 0-1,0 1 1,-1-1-1,1 1 0,-13-12 1,16 17 26,0-1 1,-1 1-1,0 0 1,1 0 0,-1 0-1,0 0 1,0 0-1,0 1 1,0-1-1,0 1 1,-1 0-1,1 0 1,-6-1-1,9 2 20,0 0 0,-1 0-1,1 0 1,0 0 0,-1 0 0,1 0 0,0 0-1,-1 0 1,1 0 0,0 0 0,-1 0-1,1 1 1,0-1 0,-1 0 0,1 0-1,0 0 1,-1 0 0,1 1 0,0-1-1,0 0 1,-1 0 0,1 1 0,0-1-1,0 0 1,0 0 0,-1 1 0,1-1-1,0 0 1,0 1 0,0-1 0,0 0-1,-1 0 1,1 1 0,0-1 0,0 0 0,0 1-1,0-1 1,0 1 0,0-1 0,0 0-1,0 1 1,0-1 0,0 0 0,0 1-1,0-1 1,0 0 0,1 1 0,-1-1-1,0 0 1,0 1 0,0-1 0,0 0-1,0 0 1,1 1 0,-1-1 0,12 19-8,-6-13 55,-1-1 0,1 0 1,0 0-1,0 0 0,1-1 0,-1 0 0,1 0 0,0-1 0,0 0 1,0 0-1,0 0 0,1-1 0,13 2 0,6 0 207,1-1 0,41-1 0,-69-2-246,63 0 510,115-13-1,-67-15-428,-94 23-85,-2 0 0,1-1 0,-1-1 0,23-13 0,-38 20-3,0 0 1,0 0-1,0 0 0,0-1 0,0 1 1,0 0-1,0 0 0,0 0 0,0 0 0,0 0 1,0 0-1,0 0 0,0 0 0,0 0 1,0 0-1,1 0 0,-1 0 0,0 0 1,0 0-1,0 0 0,0 0 0,0 0 1,0 0-1,0 0 0,0 0 0,0 0 0,0 0 1,0 0-1,1 0 0,-1 0 0,0 0 1,0 0-1,0 0 0,0 0 0,0 0 1,0 0-1,0 0 0,0 0 0,0 0 0,0 0 1,0 0-1,0 0 0,1 0 0,-1 0 1,0 0-1,0 0 0,0 0 0,0 0 1,0 1-1,0-1 0,0 0 0,0 0 0,0 0 1,0 0-1,0 0 0,0 0 0,0 0 1,0 0-1,0 0 0,0 0 0,0 0 1,-2 8-58,-6 11-45,-61 112-264,65-125 364,1 0 0,0 1-1,0-1 1,1 1-1,0 0 1,0-1 0,0 1-1,1 0 1,-1 12 0,2-16 6,0 0 1,0 0-1,1 0 1,0 0-1,-1 0 1,1 0-1,0 0 1,1 0-1,-1 0 1,0-1-1,1 1 0,-1 0 1,1-1-1,0 1 1,0-1-1,0 0 1,0 1-1,1-1 1,-1 0-1,0 0 1,1-1-1,-1 1 1,6 2-1,-3-1 44,-1-1 0,1-1 1,-1 1-1,1-1 0,0 0 0,0 0 0,-1 0 0,1-1 0,0 1 0,0-1 0,0 0 0,0-1 1,-1 1-1,7-2 0,-8 1-19,0 1 1,0-1-1,0 0 1,0-1-1,0 1 0,0 0 1,-1-1-1,1 0 1,0 1-1,-1-1 1,1 0-1,-1 0 0,0-1 1,1 1-1,-1 0 1,0-1-1,-1 1 1,1-1-1,0 0 0,-1 0 1,1 1-1,1-7 1,-1 0-16,0 0 1,-1-1-1,0 1 0,-1-1 1,-1-12-1,-7-49-161,6 62 123,0 0 1,0 0-1,-1 0 0,-8-15 0,9 20 6,0 0-1,-1-1 0,0 1 0,0 0 0,0 0 1,0 1-1,-1-1 0,1 1 0,-1-1 1,-5-2-1,-5-1 8,11 8 22,2 1 5,48-23-35,-29 11 22,17-10 18,1 1 1,63-23-1,-67 32-68,0 1 0,0 1 0,1 2 0,57-4-1,-84 10 34,0 0-1,0 1 1,0-1-1,-1 1 1,1 1-1,0-1 1,-1 1-1,1 0 1,-1 0-1,1 0 0,-1 1 1,0 0-1,0 0 1,0 0-1,0 0 1,-1 1-1,0 0 1,1 0-1,-1 0 0,-1 1 1,1-1-1,0 1 1,-1 0-1,0 0 1,0 0-1,-1 0 1,0 1-1,3 7 1,-2-2 2,-1 0 0,0 0 0,-1 0 0,0 1 0,-1-1 0,0 1 0,-3 19 0,-22 79 36,10-53-2,14-54 2,1-1 0,-1 1-1,1 0 1,0-1 0,0 1-1,0 0 1,0-1 0,0 1-1,1 0 1,-1-1 0,2 5-1,-1-6-10,-1 1-1,1-1 0,0 1 0,0-1 0,0 0 1,0 1-1,0-1 0,0 0 0,0 0 0,0 0 1,1 0-1,-1 0 0,0 0 0,1 0 1,-1 0-1,1 0 0,-1-1 0,0 1 0,1 0 1,1 0-1,3 0 17,1 0 1,-1 0 0,0 0-1,1 0 1,-1-1-1,1 0 1,-1 0-1,0-1 1,1 0-1,-1 0 1,7-2 0,-4-1-4,1 1 1,-1-2 0,0 1-1,0-1 1,0 0-1,10-9 1,3-5-12,0-1 0,-2-1 0,33-43-1,-17 17-10,-1-2 0,33-62 0,-67 108-8,0 1-21,1 0 0,-1 0 1,0-1-1,0 1 1,0 0-1,-1-1 1,1 1-1,0-5 0,-14 14-266,3 8 228,0-1-1,0 1 1,2 0 0,0 1-1,-10 26 1,15-35 63,-37 100 74,36-91-79,-1 1 0,2 0 0,0 0 0,0 27 0,3-42 18,0 1-1,0-1 1,0 0 0,0 1 0,1-1-1,-1 0 1,1 1 0,-1-1 0,1 0-1,0 0 1,0 0 0,0 0 0,0 0-1,1 0 1,-1 0 0,0 0 0,2 2-1,-1-3 12,0 0-1,0 1 1,-1-1 0,1 0-1,0 0 1,0-1-1,0 1 1,0 0-1,0-1 1,0 1-1,0-1 1,1 0-1,-1 1 1,0-1-1,0 0 1,0 0-1,0-1 1,0 1-1,4-1 1,2-1-8,-1 0 1,1-1-1,-1 0 0,1 0 1,-1-1-1,0 1 1,0-2-1,-1 1 0,1-1 1,5-5-1,-1-1-5,0 0 0,0 0 0,-1-1 0,9-15-1,-7 8 36,-1-1 0,-1 0-1,-1-1 1,8-24-1,18-88 13,-21 74-127,24-117 18,-30 130 10,1-88 0,-9 124 19,-1-34-28,1 41 25,0 0 1,-1 0-1,0 0 1,1 0-1,-1 0 1,0 0-1,0 0 1,0 0-1,-1 1 1,-1-5-1,2 7 19,1 0-1,-1-1 0,1 1 0,-1 0 0,1-1 0,-1 1 0,1 0 0,-1-1 0,1 1 0,-1 0 0,0 0 0,1 0 0,-1 0 0,1 0 0,-1 0 0,1-1 0,-1 1 0,0 1 1,1-1-1,-1 0 0,1 0 0,-1 0 0,0 0 0,1 0 0,-1 0 0,1 1 0,-1-1 0,1 0 0,-1 0 0,1 1 0,-1-1 0,1 0 0,-1 1 0,1-1 0,-1 1 0,-20 18-137,17-15 124,-16 21-90,1 0 0,-27 48 0,31-47 76,1 0 0,2 2 0,1-1 0,-10 38 0,10-20 25,2-1 0,-3 50 0,10-70 86,1 1 0,3 42 0,-1-59-56,0 0 0,1 0 0,-1-1-1,2 1 1,-1 0 0,1-1-1,0 1 1,1-1 0,-1 0 0,1 0-1,1-1 1,7 10 0,-7-11 8,1 0-1,-1 0 1,1-1 0,0 0 0,0 0-1,0 0 1,1-1 0,6 3 0,1-1 0,-1-1 1,1 0 0,16 2 0,-18-5 8,0 1 1,0-2-1,1 0 0,-1 0 1,0-1-1,0-1 1,0 0-1,16-4 1,-12 0-23,-1 0 1,0 0 0,0-1-1,0-1 1,24-17 0,6-10-77,-1-1 1,-2-2 0,59-69-1,-94 97-52,-12 14-113,-14 18 3,-5 13 161,2 2 0,2 0 0,1 1 0,-26 76 1,43-108 95,0 0 0,1 0 0,0 0 0,0 1 0,0-1 0,1 0 0,0 1 0,2 11 0,-2-16-22,0 0 0,1-1 0,0 1 1,-1 0-1,1 0 0,0-1 0,0 1 0,0 0 1,0-1-1,0 1 0,0-1 0,1 1 0,-1-1 1,0 0-1,1 1 0,-1-1 0,1 0 0,-1 0 0,1 0 1,0 0-1,-1 0 0,1-1 0,0 1 0,0 0 1,0-1-1,0 1 0,-1-1 0,1 0 0,0 1 1,0-1-1,0 0 0,3-1 0,5 1 33,0-1 0,1 0 0,-1-1 0,0 0-1,0-1 1,0 0 0,10-5 0,1-1 31,-2-2 0,23-14 0,-34 20-63,-1 0 1,0-1-1,0 1 0,0-1 1,0-1-1,-1 1 0,-1-1 1,1 0-1,-1-1 0,0 1 1,0-1-1,4-11 0,-3 6-14,-1-1 0,0 0 1,-1 0-1,-1-1 0,0 1 0,-1-1 0,0-23 0,-2 33-25,0-1-1,0 1 1,-1-1-1,0 1 1,0-1-1,-1 1 0,0 0 1,0 0-1,0 0 1,-4-8-1,4 10 11,-1 0 0,1 0 0,-1 0 0,1 1 0,-1-1 0,0 1 0,0-1 0,0 1 0,0 0 0,0 0 0,-1 1 0,1-1 0,-1 1 0,1-1 0,-1 1 0,1 0 0,-5 0 0,0-1 13,1 2 0,-1-1 0,0 1 0,0 0 0,1 1 0,-1 0 0,0 0 0,1 1 0,-1 0 0,1 0 0,-1 1 0,1 0 0,0 0 0,0 0 0,0 1 0,0 0 0,1 1 0,0-1 0,-9 9 0,-7 9-39,22-22 49,0 0-1,0 0 0,0 1 0,0-1 0,0 0 0,0 0 0,0 0 0,-1 0 1,1 0-1,0 0 0,0 1 0,0-1 0,0 0 0,0 0 0,0 0 0,0 0 0,0 1 1,0-1-1,0 0 0,0 0 0,0 0 0,0 0 0,0 0 0,0 1 0,0-1 0,0 0 1,0 0-1,0 0 0,0 0 0,0 0 0,0 1 0,1-1 0,-1 0 0,0 0 0,0 0 1,0 0-1,0 0 0,0 1 0,7-1 50,9-4-69,-16 4 19,125-50 165,-57 26-60,76-25-210,-113 40 74,1 2-1,51-6 1,-80 12 12,0 1 0,1 0 1,-1 0-1,0 0 0,0 1 0,0-1 0,0 1 0,0-1 1,0 1-1,0 0 0,0 0 0,0 1 0,4 1 0,-6-2 5,1 1-1,0-1 1,0 1-1,-1 0 1,1-1 0,-1 1-1,1 0 1,-1 0-1,0 0 1,0 0-1,0 0 1,0 0 0,0 0-1,0 0 1,-1 1-1,1-1 1,-1 0-1,1 4 1,0 13 40,-2 1 0,0 0 1,0 0-1,-2-1 0,-10 36 0,2-4 86,5-24-92,4-21 48,0 0 0,0 1 0,1-1-1,-1 11 1,2-17-68,0 1-1,0-1 1,0 0-1,0 0 1,0 0-1,0 0 1,0 0-1,0 0 1,0 0 0,0 0-1,0 0 1,0 1-1,0-1 1,0 0-1,0 0 1,0 0-1,0 0 1,0 0-1,0 0 1,0 0 0,1 0-1,-1 0 1,0 0-1,0 0 1,0 1-1,0-1 1,0 0-1,0 0 1,0 0-1,0 0 1,0 0 0,0 0-1,0 0 1,0 0-1,0 0 1,0 0-1,1 0 1,-1 0-1,0 0 1,0 0-1,0 0 1,0 0-1,0 0 1,0 0 0,0 0-1,0 0 1,0 0-1,1 0 1,-1 0-1,0 0 1,0 0-1,0 0 1,7-5 155,12-17 30,-15 18-162,36-45 157,87-94-159,-109 126-37,1 0-1,1 1 1,0 1 0,2 1 0,36-19 0,-52 30-18,0 1 1,0 0-1,0 0 0,0 0 1,0 0-1,0 1 1,0 0-1,1 1 1,7-1-1,-11 1 8,1 1 1,-1-1-1,0 1 1,1 0-1,-1 0 1,0 0-1,0 0 0,0 0 1,0 1-1,0 0 1,0-1-1,0 1 1,0 0-1,-1 0 0,1 1 1,-1-1-1,5 5 1,-2 1 15,1 0 0,-1 0 0,-1 0 0,1 1 0,-1-1 0,3 14 0,12 57 110,-16-61 33,1 0-1,1 0 0,0 0 1,13 27-1,-17-44-137,0 1 0,0 0 0,0-1 0,1 1 0,-1-1 0,0 1 0,1-1 0,0 1 0,-1-1 0,1 0 0,0 0 0,-1 0 0,1 0 1,0 0-1,2 0 0,-3 0-258,0-1 0,0 0 1,0 1-1,1-1 1,-1 0-1,0 0 0,0 0 1,1 0-1,-1 0 1,0 0-1,0 0 0,1-1 1,-1 1-1,0 0 1,0-1-1,0 1 1,0 0-1,1-1 0,-1 0 1,0 1-1,0-1 1,0 0-1,0 1 0,0-1 1,0 0-1,0-1 1,9-15-7444,0 2 2357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0.339"/>
    </inkml:context>
    <inkml:brush xml:id="br0">
      <inkml:brushProperty name="width" value="0.05" units="cm"/>
      <inkml:brushProperty name="height" value="0.05" units="cm"/>
      <inkml:brushProperty name="color" value="#FF0066"/>
    </inkml:brush>
  </inkml:definitions>
  <inkml:trace contextRef="#ctx0" brushRef="#br0">34 327 4384,'-19'-2'1424,"8"2"-453,8 5 384,3-5-1188,0 1 1,0 0 0,1-1-1,-1 1 1,0 0 0,0-1-1,1 1 1,-1 0 0,1-1-1,-1 1 1,1-1 0,-1 1-1,1-1 1,-1 1 0,1-1-1,-1 1 1,2 0 0,5 3 136,0 0 1,0 0-1,0-1 0,1 0 1,-1 0-1,1-1 1,-1 0-1,1 0 1,0 0-1,0-1 1,0-1-1,0 1 1,0-1-1,0-1 0,0 0 1,0 0-1,0 0 1,0-1-1,0 0 1,-1 0-1,1-1 1,7-4-1,-1 0-96,0-2 1,-1 0-1,1 0 0,-2-2 0,22-20 0,-8 3-70,30-43 0,-50 63-84,0-1 0,0-1 0,-1 1 0,0-1 0,-1 0 0,7-20 0,-11 27-52,1 1-1,0-1 1,-1 0-1,0 1 0,1-1 1,-1 0-1,0 0 0,0 0 1,-1 1-1,1-1 0,-1 0 1,1 0-1,-1 1 0,0-1 1,0 0-1,0 1 0,0-1 1,-1 1-1,1-1 0,0 1 1,-1 0-1,0 0 1,0-1-1,0 1 0,0 0 1,0 1-1,0-1 0,0 0 1,0 1-1,-1-1 0,-2-1 1,-1 1-3,1 0 1,-1 0 0,0 0-1,0 1 1,-1 0-1,1 0 1,0 0 0,0 1-1,0 0 1,-1 0-1,1 0 1,0 1 0,0 0-1,0 0 1,0 1-1,-8 3 1,2-1 1,0 1 1,1 0 0,0 1-1,0 0 1,1 1-1,-1 1 1,-12 11-1,13-9 2,1 1 1,0 0-1,0 0 0,1 1 1,1 0-1,0 1 0,-9 21 0,8-12 54,1 0 0,0 0-1,2 0 1,-3 25-1,7-37 0,1 0-1,-1-1 1,2 1-1,-1 0 1,2 0 0,-1 0-1,1-1 1,1 1-1,4 12 1,-4-16 8,-1 1 1,1-1 0,1-1-1,-1 1 1,1 0 0,0-1-1,0 0 1,1 0 0,0 0-1,0 0 1,0-1 0,0 1-1,0-2 1,11 7 0,-5-5-4,0-1 0,0 0 0,0-1 1,1 0-1,-1-1 0,1 0 0,0-1 0,0 0 1,13-2-1,14-1 78,59-12 0,-52 4-79,1-1-1,-2-3 0,0-2 0,0-1 0,-2-3 0,0-1 1,-1-3-1,-2-1 0,55-44 0,-85 61-26,52-41 44,56-60 0,-94 81-3,-23 27-72,0-1-1,-1 1 1,1 0-1,0-1 1,0 1-1,-1-1 0,1 1 1,-1-1-1,1 1 1,-1-1-1,0 1 0,1-1 1,-1 0-1,0 1 1,0-1-1,0 1 0,0-1 1,-1-1-1,1 2-7,-1 0-1,1 0 1,-1 1-1,1-1 1,-1 0 0,1 1-1,-1-1 1,1 1-1,-1-1 1,0 1-1,1-1 1,-1 1-1,0-1 1,1 1-1,-1-1 1,0 1-1,0 0 1,1-1 0,-1 1-1,0 0 1,0 0-1,0 0 1,1 0-1,-1 0 1,0 0-1,0 0 1,0 0-1,0 0 1,-1 0-1,-2 1-14,0-1-1,1 1 0,-1 0 0,0 0 0,0 1 0,-3 1 1,-2 2 10,0 0 0,0 1 1,1 0-1,0 1 1,0-1-1,-13 16 1,-39 56 19,43-55-14,-24 34 21,-40 54-101,61-80 85,-27 55 0,45-82 31,0 0 1,1 0-1,-1 0 1,1 1-1,0-1 1,0 1-1,1-1 1,-1 1-1,1-1 1,0 1-1,1 6 1,0-8 8,-1-1 1,1 1-1,0 0 1,0-1-1,0 0 1,0 1-1,0-1 1,1 0-1,-1 1 1,1-1-1,-1 0 1,1 0-1,0 0 1,0 0 0,0-1-1,0 1 1,0 0-1,0-1 1,0 1-1,1-1 1,2 1-1,-1 0 5,0 0-1,0-1 0,1 0 0,-1 0 1,0 0-1,1 0 0,-1-1 1,1 1-1,-1-1 0,1 0 0,-1-1 1,1 1-1,-1-1 0,1 0 0,5-2 1,-3 1 8,0-1 1,0 0-1,-1-1 0,1 1 1,-1-1-1,0 0 1,0-1-1,8-7 1,-2-1-34,0-1 1,0 0 0,-2 0-1,0-1 1,10-18 0,31-81-158,-49 109 134,13-31-12,-2-1 1,15-70 0,-26 86-178,-4 15 15,2 6 168,-1 0-1,1 0 1,-1 0 0,1 0-1,0 0 1,-1 0 0,1 1 0,0-1-1,-1 0 1,1 0 0,0 0-1,-1 1 1,1-1 0,0 0 0,0 1-1,-1-1 1,1 0 0,0 0-1,0 1 1,-1-1 0,1 0 0,0 1-1,0 0 1,-7 9-9,1 1 0,1-1 0,0 1-1,-4 14 1,-77 186-94,41-122 130,-4-1 0,-4-3-1,-64 80 1,-214 215 295,185-215 674,114-133-331,97-96-320,-53 54-1012,26-14-1,-1-1-7090,-24 17 5085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2.688"/>
    </inkml:context>
    <inkml:brush xml:id="br0">
      <inkml:brushProperty name="width" value="0.05" units="cm"/>
      <inkml:brushProperty name="height" value="0.05" units="cm"/>
      <inkml:brushProperty name="color" value="#FF0066"/>
    </inkml:brush>
  </inkml:definitions>
  <inkml:trace contextRef="#ctx0" brushRef="#br0">250 963 5728,'4'-19'713,"7"-24"1144,-7 30 309,13-25-1,-8 14 2033,-7 16-2244,-7 15-1413,-38 72 416,-102 144 1,126-200-797,-35 50 189,49-66-256,1 0 1,1 0-1,-1 0 0,1 0 0,0 1 1,1-1-1,0 1 0,-2 13 1,4-19-54,0 0 0,0 0 0,0 0 0,0 0 0,0 0 0,1 0 0,-1 0 0,1 0 0,-1 0 0,1 0 0,0 0 0,0 0 0,0 0 0,0-1 0,0 1 0,0 0 0,0-1 0,1 1 0,-1-1 0,1 1 1,-1-1-1,1 0 0,-1 1 0,1-1 0,0 0 0,-1 0 0,1 0 0,0 0 0,3 0 0,0 1 50,0 0 0,1-1 1,-1 0-1,1 0 0,-1 0 1,1-1-1,-1 0 0,1 0 0,9-1 1,-4-2-56,0 0 0,0 0 0,0-1 0,0 0 0,-1-1 0,1 0 0,-1-1 0,0 0 0,-1 0 0,0-1 0,0 0 0,16-17 0,1-6 31,-1-1 0,28-47 1,-44 66-45,33-52-378,66-133 1,-116 217 253,-8 39 0,1-1 25,-39 119 156,52-169-50,0 0-1,1 0 1,-1 0 0,1-1-1,1 1 1,0 0-1,0 0 1,0 0-1,1 0 1,2 10 0,-2-16-15,0-1 1,0 1 0,0 0 0,0-1-1,0 1 1,0-1 0,0 1 0,0-1-1,1 1 1,-1-1 0,1 0 0,-1 0 0,1 0-1,-1 0 1,1 0 0,0 0 0,-1 0-1,1 0 1,0-1 0,0 1 0,2 0-1,3 1 24,0-1-1,0 0 1,0 0-1,9 0 0,14-2 94,0-2-1,0 0 0,0-2 1,0-1-1,40-15 1,-27 5-109,-1-1 0,75-45 1,-76 34-86,62-53 1,-14 8-72,-72 60 150,8-5-162,32-30 1,-54 43-34,-7 6 32,-11 8 6,-2 6 119,-27 30 1,15-14 18,-13 10-92,-3-2-1,-1-1 0,-88 54 1,84-63 224,19-12-39,1 1 1,-46 37 0,74-53-73,0-1 1,0 1 0,1 0-1,-1 0 1,0 0-1,1 0 1,0 0-1,-1 0 1,0 3-1,1-4-12,1-1 0,0 0-1,0 0 1,0 1 0,0-1-1,0 0 1,0 1-1,0-1 1,0 0 0,0 0-1,0 1 1,0-1 0,0 0-1,0 0 1,1 1 0,-1-1-1,0 0 1,0 1-1,0-1 1,0 0 0,0 0-1,1 0 1,-1 1 0,0-1-1,0 0 1,0 0 0,1 0-1,-1 1 1,1-1 21,0 1 0,0-1 1,1 1-1,-1-1 0,0 0 0,0 1 1,0-1-1,1 0 0,-1 0 0,2 0 1,10-1 23,-1 0 0,0 0 0,0-1 0,0-1 0,0 0 1,0 0-1,0-2 0,-1 1 0,0-1 0,0-1 0,0 0 1,0-1-1,18-15 0,-8 3-73,0-1-1,-1-1 1,-2-1 0,30-45 0,-34 47 29,-8 9-92,1 0 1,0 1 0,16-16-1,-22 25 72,-1 1-1,0 0 0,1 0 1,-1 0-1,0 0 1,1 0-1,-1-1 1,0 1-1,1 0 0,-1 0 1,0 0-1,1 0 1,-1 0-1,1 0 0,-1 0 1,0 0-1,1 0 1,-1 0-1,0 1 0,1-1 1,-1 0-1,0 0 1,1 0-1,-1 0 1,0 0-1,1 1 0,-1-1 1,0 0-1,1 0 1,-1 1-1,0-1 0,0 0 1,1 0-1,-1 1 1,0-1-1,0 0 1,1 1-1,-1-1 0,0 0 1,0 1-1,0-1 1,0 0-1,0 1 0,0-1 1,0 0-1,1 1 1,-1-1-1,0 1 1,0 0-1,3 17-93,-1 1 0,1 32 0,-1-15 51,-2-25 119,1 0 0,1 0 0,-1-1 0,2 1 1,5 16-1,-7-25-45,0 1 1,1-1-1,-1 1 1,1-1-1,-1 1 1,1-1-1,0 0 0,0 0 1,0 1-1,1-2 1,-1 1-1,0 0 1,1 0-1,-1-1 0,1 1 1,-1-1-1,1 0 1,0 0-1,0 0 1,-1 0-1,1 0 0,0-1 1,0 1-1,0-1 1,4 0-1,10 0 57,-1-1-1,0-1 1,0 0-1,0-1 1,23-8-1,-34 10-69,12-4 8,-1 1 1,0-2-1,0 0 0,-1-1 1,1-1-1,-1 0 1,-1-1-1,0-1 0,23-19 1,-17 8 12,-1 0 0,0-1 0,17-29-1,43-77 70,107-202-144,-182 322 46,296-575-402,-296 573 379,-3 9 2,0-1 1,0 1 0,0-1 0,-1 0-1,1 1 1,0-1 0,-1 0-1,0 1 1,1-1 0,-1 0 0,0 0-1,0 0 1,0 1 0,0-1-1,0 0 1,0 0 0,-1-2 0,1 3 11,0 1 0,0 0 0,0-1 0,-1 1 0,1-1 0,0 1 0,-1-1 0,1 1 0,0 0 0,0-1 0,-1 1 0,1-1 0,-1 1 0,1 0 0,0 0 0,-1-1 0,1 1 0,-1 0 0,1 0 0,-1-1 0,1 1 0,-1 0 0,1 0 0,-1 0 1,1 0-1,-1 0 0,1 0 0,-1 0 0,1 0 0,-1 0 0,0 0 0,-15 4-206,15-3 182,-2 0 9,0 1 0,0-1 0,0 1 0,0 0 0,1 0-1,-1 0 1,1 0 0,-4 4 0,-11 14-57,0 1 0,-21 36-1,-23 54-66,19-21 105,-40 127 0,-26 204 167,92-348-86,7-38 87,-5 47 1,14-75-30,-1-1 0,1 0 0,0 1 0,0-1 0,1 0 0,0 1 0,3 9 0,-4-16-77,0 1 1,0 0-1,1 0 0,-1-1 0,0 1 1,1 0-1,-1-1 0,0 1 1,1-1-1,-1 1 0,1-1 1,-1 1-1,1-1 0,0 1 1,-1-1-1,1 1 0,-1-1 1,1 1-1,0-1 0,-1 0 1,1 0-1,0 1 0,0-1 1,-1 0-1,1 0 0,0 0 1,0 0-1,-1 0 0,1 1 1,0-1-1,0-1 0,-1 1 0,1 0 1,0 0-1,1 0 0,2-2 33,1 1 0,0-1 0,-1 0 0,1 0 0,5-5 0,91-68 286,-47 32-374,-53 43 37,200-145-238,-173 128 106,-27 16 118,-1 1 1,1 0-1,-1-1 1,1 1-1,0 0 0,-1 0 1,1 0-1,-1-1 1,1 1-1,-1 0 0,1 0 1,0 0-1,-1 0 1,1 0-1,-1 0 0,1 0 1,0 0-1,-1 0 1,1 0-1,-1 0 1,2 1-1,-2-1 6,1 1 0,-1-1 0,0 1 0,1-1 0,-1 0 0,0 1 0,0-1 0,1 1 0,-1-1 0,0 1 0,0-1 0,0 1 0,0-1 0,0 1 0,1-1 0,-1 1 0,0-1 0,0 1 0,0-1 0,0 1 0,0-1 0,-1 1 0,0 4-40,0 0 1,0 0 0,-1 0-1,0 0 1,0 0-1,0 0 1,-4 5-1,-25 35-112,13-19 123,4-6 43,-75 123 209,88-140-168,-1 1-1,0-1 1,1 0 0,0 1-1,0-1 1,0 1 0,-1 5-1,2-8-24,0 0 0,0 0 0,0 0 0,0 0 0,1 0-1,-1 0 1,0 0 0,0 0 0,1 0 0,-1 0 0,0 0 0,1 0 0,-1 0-1,1 0 1,0 0 0,-1 0 0,1 0 0,0 0 0,-1 0 0,1-1 0,0 1-1,0 0 1,0-1 0,0 1 0,-1 0 0,1-1 0,0 1 0,2 0 0,2 1 5,-1-1 1,1 0-1,0 0 1,0 0-1,0 0 1,-1-1-1,1 0 1,0 0-1,6 0 1,7-3 21,20-5 0,-25 5-25,8-1-7,-1-2 0,1 0 1,-2-1-1,1-1 1,-1-1-1,0-1 1,-1-1-1,0 0 0,0-1 1,-1-1-1,19-19 1,3-11-6,44-63-1,-77 100-98,-6 7-118,-8 17-65,-106 184-54,110-195 361,0 1 0,1 0 1,0 1-1,0-1 1,1 0-1,-2 12 1,4-18-20,-1 0 0,1 1 0,0-1 0,0 0 1,0 1-1,0-1 0,0 0 0,1 1 0,-1-1 0,1 0 1,0 0-1,-1 1 0,1-1 0,0 0 0,0 0 0,0 0 1,1 0-1,-1 0 0,0 0 0,1 0 0,-1-1 0,1 1 1,0 0-1,-1-1 0,1 1 0,0-1 0,4 3 1,-3-3 25,0 0 0,1 0 0,-1 0 0,0-1 0,1 1 0,-1-1 0,0 0 0,1 0 1,-1 0-1,1 0 0,-1 0 0,0-1 0,1 0 0,-1 0 0,5-1 0,1-2 6,0 1 0,0-2-1,0 1 1,9-7 0,-12 7-20,0 0 0,0 0-1,-1-1 1,1 0 0,-1 0 0,0 0 0,0 0 0,-1-1 0,1 0 0,-1 0 0,4-9-1,-5 7-52,0 1-1,-1-1 0,1 1 0,-2-1 0,1 0 0,-1 0 0,-1 0 0,1 0 1,-1 0-1,-1 0 0,1 0 0,-4-13 0,3 16 4,-1 0 0,1 1 0,-1-1 0,0 1 0,0-1 0,-1 1 0,1 0 0,-1 0 0,0 0 0,0 1 1,0-1-1,0 0 0,-1 1 0,0 0 0,1 0 0,-1 0 0,0 1 0,-1-1 0,1 1 0,0 0 0,-1 0 0,-7-2 0,7 3 32,0 0 0,-1 0 0,1 1 0,0-1 0,-1 1-1,1 0 1,-1 1 0,1 0 0,0 0 0,-1 0 0,-6 2 0,0 1-47,1 1 1,-1 0 0,-19 12 0,31-17 38,0 0 1,0 0 0,0 0 0,0 0 0,0 1 0,0-1 0,-1 0 0,1 0 0,0 0 0,0 0 0,0 0 0,0 0 0,0 0 0,0 0 0,0 0-1,0 0 1,-1 0 0,1 0 0,0 0 0,0 0 0,0 0 0,0 1 0,0-1 0,0 0 0,0 0 0,0 0 0,0 0 0,0 0 0,0 0 0,0 0 0,0 1-1,0-1 1,0 0 0,0 0 0,0 0 0,0 0 0,0 0 0,0 0 0,0 0 0,0 1 0,0-1 0,0 0 0,0 0 0,0 0 0,0 0 0,0 0-1,0 0 1,0 1 0,7 0 74,12-2-7,107-32 59,-28 6-90,-83 23-60,14-4-38,1 2-1,1 1 0,-1 1 0,34 0 0,-59 5 55,0-1 1,0 1-1,0 0 1,0 0-1,0 0 0,0 1 1,0 0-1,5 2 1,-8-3-1,0 0 0,0 0-1,-1 0 1,1 1 0,0-1 0,-1 0 0,1 1 0,-1-1 0,0 1 0,1 0-1,-1-1 1,0 1 0,0 0 0,0 0 0,0 0 0,0 0 0,-1 0 0,1 0 0,-1 0-1,1 0 1,0 3 0,-1 0 17,0 1 0,-1-1 0,0 1 0,1-1 0,-2 0 0,1 1 0,-1-1 0,-4 10 0,-2 3 111,-12 17 1,18-32-102,1 2 424,7-8-177,12-14 16,92-102-171,-82 88-166,14-21-77,-42 51 120,1 1 0,0-1-1,0 0 1,-1 0 0,1 0-1,0 1 1,0-1 0,0 0 0,0 1-1,0-1 1,0 0 0,0 1-1,0 0 1,0-1 0,0 1 0,0 0-1,0-1 1,0 1 0,0 0-1,0 0 1,1 0 0,-1 0 0,2 0-1,-2 1-1,1-1 0,-1 1 0,0 0 0,0-1 0,1 1 0,-1 0 0,0 0 0,0 0 0,0 0 0,0 0 0,0 0 0,0 1 0,0-1 0,0 0 0,0 3 0,3 4-11,0 0 0,-1 0 0,-1 1 0,4 15 0,4 68-69,-8-63 285,1-1 1,9 40-1,-7-40-323,-27-47-18191,8 2 14335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3.029"/>
    </inkml:context>
    <inkml:brush xml:id="br0">
      <inkml:brushProperty name="width" value="0.05" units="cm"/>
      <inkml:brushProperty name="height" value="0.05" units="cm"/>
      <inkml:brushProperty name="color" value="#FF0066"/>
    </inkml:brush>
  </inkml:definitions>
  <inkml:trace contextRef="#ctx0" brushRef="#br0">19 0 9632,'-18'0'4384,"18"9"-3840,5-6 576,3 5-736,6 1 351,4 2-447,0 1-96,4 0-96,-7 1-2751,-2 2 1439,-13-2-3584,-5 2 2688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3.389"/>
    </inkml:context>
    <inkml:brush xml:id="br0">
      <inkml:brushProperty name="width" value="0.05" units="cm"/>
      <inkml:brushProperty name="height" value="0.05" units="cm"/>
      <inkml:brushProperty name="color" value="#FF0066"/>
    </inkml:brush>
  </inkml:definitions>
  <inkml:trace contextRef="#ctx0" brushRef="#br0">23 20 10720,'-23'-8'4864,"86"0"-4256,-21 4 1599,-2 8-1343,36-8 160,1 4-640,39 0 32,2 4-256,3-1-64,-10 2-64,-6-2 32,-15 5-32,-10 9-7071,-7 6 3871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6.405"/>
    </inkml:context>
    <inkml:brush xml:id="br0">
      <inkml:brushProperty name="width" value="0.05" units="cm"/>
      <inkml:brushProperty name="height" value="0.05" units="cm"/>
      <inkml:brushProperty name="color" value="#FF0066"/>
    </inkml:brush>
  </inkml:definitions>
  <inkml:trace contextRef="#ctx0" brushRef="#br0">10 127 4160,'-3'-10'1317,"2"8"-1019,0 0 0,0 0-1,0 0 1,1 0 0,-1 0 0,1 0 0,-1 0-1,1 0 1,0 0 0,0 0 0,0-3-1,2-1 1397,0 2 1959,3 11-2978,41 59 626,-27-27-917,-2 2 0,22 82 1,-33-103-301,172 502 2284,-150-451-1775,31 68 1283,-55-136-1287,0-9-148,4-16 67,-1 2-387,-2 9-65,0 0 0,1 1 0,0 0 0,11-13 0,36-37 51,-27 32-99,35-44-88,50-79 0,-39 44 39,136-193 151,-158 224-158,-46 70 39,-1 1 1,1-1 1,-2 0 0,5-10-1,-6 13 8,0 0 0,-1 0-1,0 0 1,1 0 0,-1 0-1,0 0 1,-1 0 0,1 0-1,0 0 1,-1 0 0,0-3-1,-1 0-7,0 1 0,-1 0-1,1 0 1,-1 0-1,0 0 1,0 0 0,-1 0-1,1 1 1,-1 0 0,0 0-1,0 0 1,-1 0 0,1 0-1,-8-4 1,0 1-26,0 1-1,0 0 1,-1 0 0,1 2 0,-15-5 0,4 4-1,0 1 1,0 1 0,-1 1 0,-30 1 0,-3 3-60,0 2 1,1 3-1,-57 14 1,-158 59 163,250-73-70,-23 9 21,40-14-28,0 0-1,0 0 0,1 0 0,-1 0 1,1 1-1,-1 0 0,1 0 1,-3 3-1,5-5-84,0 0 1,1-1-1,-1 1 1,1 0-1,0 0 0,-1-1 1,1 1-1,0 0 0,-1 0 1,1 0-1,0 0 1,0 0-1,0 0 0,0-1 1,-1 1-1,1 0 1,1 0-1,-1 0 0,0 0 1,0 0-1,0 0 0,0 0 1,1-1-1,-1 1 1,0 0-1,1 0 0,-1 0 1,1-1-1,0 3 1,1-1-350,-1 0 1,1 0 0,0 0 0,0 0 0,0 0 0,1 0 0,-1-1 0,5 4 0,2-2-1452,-1 0 1,14 4-1,25 6-1958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7.001"/>
    </inkml:context>
    <inkml:brush xml:id="br0">
      <inkml:brushProperty name="width" value="0.05" units="cm"/>
      <inkml:brushProperty name="height" value="0.05" units="cm"/>
      <inkml:brushProperty name="color" value="#FF0066"/>
    </inkml:brush>
  </inkml:definitions>
  <inkml:trace contextRef="#ctx0" brushRef="#br0">58 72 5888,'-12'-1'1396,"9"1"-937,-1 0 0,0 0 0,1-1-1,0 0 1,-1 1 0,1-1-1,-1 0 1,1-1 0,0 1 0,-6-4-1,9 5-384,0 0 0,-1-1-1,1 1 1,0 0 0,0-1 0,-1 1-1,1 0 1,0-1 0,0 1-1,0 0 1,0-1 0,-1 1 0,1-1-1,0 1 1,0-1 0,0 1-1,0 0 1,0-1 0,0 1 0,0-1-1,0 1 1,0 0 0,0-1-1,1 1 1,-1-1 0,0 1 0,0 0-1,0-1 1,0 1 0,1-1-1,-1 1 1,0 0 0,0-1-1,0 1 1,1 0 0,-1 0 0,0-1-1,1 1 1,0-1 0,16-12 791,-7 8-766,0 1 1,0 0 0,0 0 0,0 1 0,1 0-1,-1 1 1,1 0 0,0 0 0,0 1 0,-1 1-1,1 0 1,0 0 0,18 4 0,-26-3-92,0-1 0,0 1 0,-1 0 0,1 0 0,0 0 0,-1 0 0,1 1 0,0-1 0,-1 1 1,0-1-1,1 1 0,-1 0 0,0 0 0,0 0 0,0 0 0,0 0 0,0 1 0,0-1 0,-1 1 0,1-1 0,-1 1 0,0-1 1,0 1-1,0 0 0,0 0 0,0-1 0,0 1 0,-1 0 0,0 0 0,1 0 0,-1 0 0,0 0 0,0 0 0,-1 4 0,-3 12 73,0-1-1,-1 1 0,-1-1 0,-1 0 0,-1 0 1,0 0-1,-12 17 0,-83 109 541,79-114-385,19-23-66,3-5-83,0 0 0,0 0 0,0 0 0,0 1 0,0-1-1,1 1 1,-1-1 0,1 1 0,0 0 0,0-1 0,0 1 0,0 0 0,1 0 0,-1 0 0,1 0 0,-1 5 0,1-8-50,1 1 1,-1 0-1,1 0 0,-1 0 0,1 0 1,0-1-1,-1 1 0,1 0 0,0-1 1,0 1-1,-1 0 0,1-1 1,0 1-1,0-1 0,0 1 0,0-1 1,-1 0-1,1 1 0,0-1 1,0 0-1,0 0 0,0 1 0,0-1 1,2 0-1,26 2 210,1-4-118,0-1 1,30-7 0,34-4 99,-18 10-2618,-39 7 922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7.639"/>
    </inkml:context>
    <inkml:brush xml:id="br0">
      <inkml:brushProperty name="width" value="0.05" units="cm"/>
      <inkml:brushProperty name="height" value="0.05" units="cm"/>
      <inkml:brushProperty name="color" value="#FF0066"/>
    </inkml:brush>
  </inkml:definitions>
  <inkml:trace contextRef="#ctx0" brushRef="#br0">462 30 6880,'-2'-3'403,"1"1"0,-1 0 0,-1 0 0,1 0 0,0 0 0,0 0 0,-1 0 1,1 1-1,-1-1 0,0 1 0,1-1 0,-1 1 0,0 0 0,0 0 0,0 0 0,1 1 0,-1-1 0,0 1 1,-5-1-1,-3 1-76,1 0 1,0 0 0,-1 1 0,-12 3 0,12-1-229,0 0 0,1 1 0,-1 0 0,1 0 0,0 1 0,0 0 1,-14 11-1,6-2 61,0 1 1,-23 24-1,22-18-58,2 0 0,0 2 0,2 0-1,0 1 1,2 0 0,0 1 0,2 0-1,1 1 1,0 1 0,3 0 0,0 0-1,-4 38 1,9-56-20,2 0-1,-1 0 0,1 0 1,1 0-1,-1 0 1,1 0-1,1 0 1,0 0-1,0 0 1,1 0-1,4 9 1,-4-13-15,0 1 0,0-1 1,1 0-1,0 0 1,0 0-1,0-1 1,1 1-1,-1-1 1,1 0-1,0 0 1,0 0-1,1-1 1,-1 0-1,1 0 1,-1 0-1,1-1 1,6 2-1,6 1 116,1-1 0,-1 0 0,34 1 0,58-5 296,-6-7-115,-87 4-289,-1 0 1,1-1-1,-1 0 1,20-10-1,-24 9-1,-1-1 0,1 0-1,-1-1 1,0 0 0,0-1 0,-1 0-1,0 0 1,0-1 0,-1-1 0,0 0-1,9-14 1,-7 7 63,-1-1 0,-1 0-1,0 0 1,-1-1 0,-2 0-1,0-1 1,6-34 0,-8 32-92,0 1 1,-2-1-1,-1 1 1,0-1-1,-3-21 1,1 35-47,0 0 1,0 0-1,-1 0 0,0 0 1,0 1-1,-1-1 0,0 1 1,0-1-1,-1 1 0,0 0 1,0 1-1,0-1 0,-1 1 1,0-1-1,0 2 0,-1-1 1,-9-8-1,2 7-41,0 0 0,0 1 0,0 0 0,-1 1 0,0 0 0,0 1 0,-17-2 0,16 4 14,-1 1 0,1 1 0,0 0 0,-1 1 1,-16 3-1,-11 6-2578,41-9 2320,1-1 1,-1 1 0,0 0-1,1-1 1,-1 1 0,1 0-1,-1 0 1,1 0 0,0 0-1,-1 0 1,1 0 0,0 1 0,0-1-1,0 0 1,0 1 0,0-1-1,0 1 1,-1 1 0,1-2-23,1 0 0,0 0 0,0 1 1,0-1-1,0 0 0,0 0 0,0 0 1,0 0-1,0 0 0,0 0 0,0 0 0,1 0 1,-1 0-1,0 0 0,1 0 0,-1 0 1,1 0-1,-1 0 0,1 0 0,-1 0 1,1 0-1,0-1 0,-1 1 0,1 0 0,0 0 1,0-1-1,0 1 0,1 1 0,16 9-2998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27.986"/>
    </inkml:context>
    <inkml:brush xml:id="br0">
      <inkml:brushProperty name="width" value="0.05" units="cm"/>
      <inkml:brushProperty name="height" value="0.05" units="cm"/>
      <inkml:brushProperty name="color" value="#FF0066"/>
    </inkml:brush>
  </inkml:definitions>
  <inkml:trace contextRef="#ctx0" brushRef="#br0">433 1 7232,'-2'0'655,"-3"2"156,-1 11 955,-48 167 2858,-85 230-433,-37 94-2628,153-416-1280,2-11-4342,15-47 1649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0.252"/>
    </inkml:context>
    <inkml:brush xml:id="br0">
      <inkml:brushProperty name="width" value="0.05" units="cm"/>
      <inkml:brushProperty name="height" value="0.05" units="cm"/>
      <inkml:brushProperty name="color" value="#FF0066"/>
    </inkml:brush>
  </inkml:definitions>
  <inkml:trace contextRef="#ctx0" brushRef="#br0">9 148 3392,'-8'-28'2190,"8"6"12068,1 21-13789,63-13 277,-9-3-210,97-17 0,57 7-101,-167 23-378,0 3-1,-1 2 1,47 6 0,-57 0 52,-18-1 16,-13-6-120,1 0 1,-1 1-1,0-1 1,0 0-1,0 0 1,1 0-1,-1 0 1,0 1-1,0-1 1,0 0-1,1 0 1,-1 1 0,0-1-1,0 0 1,0 0-1,0 1 1,0-1-1,0 0 1,0 0-1,0 1 1,1-1-1,-1 0 1,0 1-1,0-1 1,0 0-1,0 0 1,0 1-1,-1-1 1,1 0-1,0 1 1,-3 8 87,-5 7-1023,1-6-2814,3-3 939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09.016"/>
    </inkml:context>
    <inkml:brush xml:id="br0">
      <inkml:brushProperty name="width" value="0.05" units="cm"/>
      <inkml:brushProperty name="height" value="0.05" units="cm"/>
      <inkml:brushProperty name="color" value="#004F8B"/>
    </inkml:brush>
  </inkml:definitions>
  <inkml:trace contextRef="#ctx0" brushRef="#br0">28 1 7456,'-9'0'3392,"4"11"-2944,1-2 1312,8 2-1056,-8 11 128,4 1-480,-5 0 96,5 6-224,-5-1 64,10 3-160,-5 3 64,5-3-96,-5 4-2016,4 2 1024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0.878"/>
    </inkml:context>
    <inkml:brush xml:id="br0">
      <inkml:brushProperty name="width" value="0.05" units="cm"/>
      <inkml:brushProperty name="height" value="0.05" units="cm"/>
      <inkml:brushProperty name="color" value="#FF0066"/>
    </inkml:brush>
  </inkml:definitions>
  <inkml:trace contextRef="#ctx0" brushRef="#br0">3 22 4064,'-1'0'107,"1"-1"0,0 0 1,-1 0-1,1 0 0,0 0 1,0 1-1,0-1 0,0 0 1,0 0-1,0 0 0,0 0 1,0 1-1,0-1 0,0 0 1,1 0-1,-1-1 0,1 1-15,-1 1 1,0 0-1,0-1 0,1 1 1,-1 0-1,0-1 0,0 1 1,1 0-1,-1-1 0,0 1 1,1 0-1,-1 0 0,1-1 1,-1 1-1,0 0 0,1 0 1,-1 0-1,1-1 0,-1 1 1,0 0-1,1 0 0,-1 0 1,1 0-1,-1 0 0,1 0 1,-1 0-1,0 0 0,1 0 1,-1 0-1,1 0 0,-1 0 1,0 0-1,1 1 0,0-1 1,7 2 1982,-7-2-1991,0 0 0,-1 0 0,1 0 0,-1 0 0,1 0 0,0 0 1,-1 0-1,1 0 0,-1 1 0,1-1 0,-1 0 0,1 0 0,-1 1 0,1-1 0,-1 0 0,1 1 0,-1-1 0,1 1 0,-1-1 0,1 0 0,-1 1 0,0-1 0,1 1 0,-1-1 0,0 1 0,1-1 0,-1 1 0,0 0 0,0-1 0,0 1 0,1-1 0,-1 2 0,4 16 418,0 1 0,-1 0 1,-1 0-1,-1 0 1,-1 30-1,0-1 195,1 6-199,24 361 2268,-21-366-2535,-2-28 197,4 25 1,-5-40-97,1-1-1668,6-11-768,-8 6 2050,8-12-3791,1 0 1173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1.350"/>
    </inkml:context>
    <inkml:brush xml:id="br0">
      <inkml:brushProperty name="width" value="0.05" units="cm"/>
      <inkml:brushProperty name="height" value="0.05" units="cm"/>
      <inkml:brushProperty name="color" value="#FF0066"/>
    </inkml:brush>
  </inkml:definitions>
  <inkml:trace contextRef="#ctx0" brushRef="#br0">538 8 4480,'8'-8'1319,"-5"9"934,-3 0-1984,0 0 0,0 0 0,0 0 0,0 0 0,0 0 0,0 1 0,0-1 0,-1 0 0,1 0 0,0 0 0,-1 0 0,1 0 0,-1 1 0,-7 11 318,0 0 1,-1-1-1,-1 0 0,1-1 0,-2 1 0,-21 16 0,19-15-281,-45 41 724,-100 87 559,132-120-1421,-1-2-1,-1-1 0,0-1 1,-42 18-1,51-29-45,16-5-71,0 0 0,0 0-1,0 0 1,0 1 0,0-1 0,0 1-1,-4 2 1,7-3-44,0-1-1,-1 1 1,1-1-1,-1 1 1,1-1-1,0 1 1,0 0-1,-1-1 1,1 1 0,0-1-1,0 1 1,0 0-1,0-1 1,-1 1-1,1 0 1,0-1-1,0 1 1,0-1-1,1 1 1,-1 0 0,0-1-1,0 1 1,0 0-1,0-1 1,0 1-1,1-1 1,-1 1-1,0-1 1,1 1-1,-1 0 1,0-1 0,1 1-1,16 19 133,-15-18-105,29 26 478,0-1 0,2-1 0,60 35 0,64 43 347,-126-86-2592,-21-12 559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3.256"/>
    </inkml:context>
    <inkml:brush xml:id="br0">
      <inkml:brushProperty name="width" value="0.05" units="cm"/>
      <inkml:brushProperty name="height" value="0.05" units="cm"/>
      <inkml:brushProperty name="color" value="#FF0066"/>
    </inkml:brush>
  </inkml:definitions>
  <inkml:trace contextRef="#ctx0" brushRef="#br0">20 95 4064,'-7'-7'1307,"6"6"-801,-7 5 5208,4-2-2478,9-8-1658,0 2-1086,0 0 0,0 0 0,9-4 1,8-7-148,-12 8-282,-1 1 0,1-1-1,1 2 1,-1-1-1,1 1 1,22-6-1,-29 10-64,0 0-1,1 0 0,-1 0 1,1 1-1,-1 0 0,1 0 1,-1 0-1,1 1 0,5 1 1,-7-2 2,0 1 0,0 0 0,-1 1 0,1-1 0,0 0 0,-1 1-1,1 0 1,-1-1 0,1 1 0,-1 0 0,0 0 0,0 0 0,0 1 0,0-1 0,2 3 0,-2-1 14,0 0-1,-1 0 0,1 0 1,-1 0-1,0 1 1,0-1-1,0 0 1,0 1-1,-1-1 1,0 0-1,1 1 1,-2-1-1,1 0 1,-1 1-1,1-1 0,-1 0 1,0 0-1,-1 1 1,1-1-1,-3 5 1,-2 4 38,-1 1 0,0-1 1,-1 0-1,-15 19 0,-16 13 85,25-30 159,0 2-1,-22 34 1,35-51-257,0 1 1,1 0-1,0 0 1,-1 0-1,1-1 1,-1 1-1,1 0 1,0 0-1,0 0 0,-1 0 1,1 0-1,0 0 1,0 0-1,0-1 1,0 1-1,0 0 0,0 0 1,0 0-1,0 0 1,1 1-1,-1-1-12,1-1 1,-1 1-1,1-1 0,-1 1 0,1 0 0,-1-1 0,1 0 1,0 1-1,-1-1 0,1 1 0,0-1 0,-1 0 0,1 1 1,0-1-1,-1 0 0,1 0 0,0 1 0,0-1 0,0 0 1,6 0 69,0 1 1,0-2-1,0 1 1,9-2-1,-7 1-47,21-2 131,-4-1-85,1 2 0,-1 1 0,0 1 0,45 6 1,1 10-5393,-39-9 2107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3.927"/>
    </inkml:context>
    <inkml:brush xml:id="br0">
      <inkml:brushProperty name="width" value="0.05" units="cm"/>
      <inkml:brushProperty name="height" value="0.05" units="cm"/>
      <inkml:brushProperty name="color" value="#FF0066"/>
    </inkml:brush>
  </inkml:definitions>
  <inkml:trace contextRef="#ctx0" brushRef="#br0">612 154 6304,'-2'-3'236,"-7"-8"1349,0 0 0,-15-15 0,19 22-1150,0 1 0,0-1 0,0 1 0,-1 0 0,1 1 0,-1-1 0,1 1 0,-11-3 0,5 2-211,0 1-1,0 1 1,0 0-1,0 0 1,0 1-1,0 0 1,0 1-1,0 0 1,-20 5-1,15-1-20,0 1 0,1 0 0,0 1 0,0 0 0,-27 19 0,12-3-39,1 2 0,1 1 0,1 1 0,1 1 0,-23 33 0,38-47-99,1 0 0,0 1 0,1 1 0,-12 27 0,19-38-28,0 0-1,0 1 0,1-1 1,0 0-1,0 1 0,1-1 0,-1 1 1,1-1-1,0 1 0,0-1 1,1 1-1,0-1 0,0 0 0,0 1 1,1-1-1,-1 0 0,1 0 0,0 0 1,5 8-1,-3-7 31,0-1 0,0 1 0,0-1 0,0 0 1,1 0-1,0-1 0,0 1 0,1-1 0,-1 0 0,1 0 0,7 3 0,-3-3 12,1 0-1,0 0 1,0-1-1,0 0 1,0-1-1,14 1 1,8-1 107,-1-1 0,1-2 1,57-9-1,-42 2 39,89-30-1,-121 33-171,0-2-1,-1 0 0,0 0 0,0-2 0,0 0 1,19-16-1,-26 17-43,1 1 1,-2-1-1,1-1 1,-1 1-1,0-1 0,-1 0 1,0-1-1,-1 1 1,0-1-1,7-20 1,-8 14 20,0 0 1,-1 0 0,-1-1-1,0 1 1,-1-1 0,-1 1-1,-3-27 1,1 31-29,0 1-1,0-1 1,-1 0 0,-7-15 0,7 20 1,0 0 1,-1 1 0,0-1 0,0 1-1,-1 0 1,1 0 0,-1 1 0,-9-8 0,0 3-44,-1 0 1,0 1 0,0 0-1,-1 1 1,0 1 0,-1 1-1,-30-8 1,20 9-64,-1 1 0,1 2 1,0 0-1,-54 5 0,79-3 89,-3 0-631,1 1-1,-1-1 1,0 1 0,0 0-1,1 0 1,-10 3 0,8 3-1968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4.286"/>
    </inkml:context>
    <inkml:brush xml:id="br0">
      <inkml:brushProperty name="width" value="0.05" units="cm"/>
      <inkml:brushProperty name="height" value="0.05" units="cm"/>
      <inkml:brushProperty name="color" value="#FF0066"/>
    </inkml:brush>
  </inkml:definitions>
  <inkml:trace contextRef="#ctx0" brushRef="#br0">182 0 5632,'-16'6'1834,"16"-6"-1804,-1 0 0,1 1-1,0-1 1,-1 0-1,1 1 1,-1-1-1,1 0 1,0 1-1,-1-1 1,1 1 0,0-1-1,-1 1 1,1-1-1,0 0 1,-1 1-1,1-1 1,0 1-1,0 0 1,0-1 0,0 1-1,0-1 1,0 1-1,-1 0 1,-9 23 127,0 1 1204,1-1 0,-10 38 0,-35 224 3689,4 117-2782,43-199-2580,18 0-3724,-7-182 1034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6.343"/>
    </inkml:context>
    <inkml:brush xml:id="br0">
      <inkml:brushProperty name="width" value="0.05" units="cm"/>
      <inkml:brushProperty name="height" value="0.05" units="cm"/>
      <inkml:brushProperty name="color" value="#FF0066"/>
    </inkml:brush>
  </inkml:definitions>
  <inkml:trace contextRef="#ctx0" brushRef="#br0">9 80 3072,'-1'1'150,"1"-1"-126,0 0-1,0 0 1,-1 0 0,1 0 0,0 0 0,0 0 0,0 1-1,0-1 1,0 0 0,0 0 0,-1 0 0,1 0 0,0 0-1,0 0 1,0 0 0,0 0 0,-1 0 0,1 0 0,0 0-1,0 0 1,0 0 0,0 0 0,-1 0 0,1 0 0,0 0-1,0 0 1,0 0 0,0 0 0,-1 0 0,1 0 0,0 0-1,0 0 1,0 0 0,0 0 0,0 0 0,-1 0 0,1 0-1,0-1 1,0 1 0,0 0 0,0 0 0,0 0 0,0 0-1,-1 0 1,1 0 0,0-1 0,0 1 0,0 0 0,0 0-1,0 0 1,0 0 0,0-1 0,0 1 0,0 0 0,0 0-1,0 0 1,0 0 0,0-1 0,0 1 0,0 0 0,0 0 0,0 0-1,0 0 1,0-1 0,0 1 0,0 0 0,0 0 0,0-4 2772,4 2-1353,-2-3 2160,-3 4-3031,1 4 1499,0-1-741,0-2-1283,0 0 1,0 0 0,0 1-1,0-1 1,0 0-1,0 0 1,0 0 0,0 1-1,0-1 1,0 0 0,0 0-1,0 0 1,0 1 0,0-1-1,0 0 1,0 0-1,0 0 1,0 1 0,0-1-1,0 0 1,0 0 0,0 0-1,1 1 1,-1-1-1,0 0 1,0 0 0,0 0-1,0 0 1,0 0 0,1 1-1,-1-1 1,0 0-1,0 0 1,0 0 0,0 0-1,1 0 1,-1 0 0,0 0-1,0 0 1,0 1-1,1-1 1,-1 0 0,0 0-1,0 0 1,0 0 0,1 0-1,-1 0 1,0 0-1,19-2 561,0 0-1,22-5 0,-13 1-322,74-14 346,-38 7-411,1 2 0,99-4 0,-156 15-192,-1 0 2,-1 0 1,0 0-1,1 0 1,-1 1-1,1 0 1,-1 0-1,8 3 1,-13-4 22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6.888"/>
    </inkml:context>
    <inkml:brush xml:id="br0">
      <inkml:brushProperty name="width" value="0.05" units="cm"/>
      <inkml:brushProperty name="height" value="0.05" units="cm"/>
      <inkml:brushProperty name="color" value="#FF0066"/>
    </inkml:brush>
  </inkml:definitions>
  <inkml:trace contextRef="#ctx0" brushRef="#br0">66 23 6560,'0'-19'3466,"0"15"-906,0 15-832,-7 100 567,6-95-1918,-19 133 1553,0 13-820,17-122-948,-11 215 807,15-219-458,0-4-3844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7.264"/>
    </inkml:context>
    <inkml:brush xml:id="br0">
      <inkml:brushProperty name="width" value="0.05" units="cm"/>
      <inkml:brushProperty name="height" value="0.05" units="cm"/>
      <inkml:brushProperty name="color" value="#FF0066"/>
    </inkml:brush>
  </inkml:definitions>
  <inkml:trace contextRef="#ctx0" brushRef="#br0">13 103 6304,'-10'-5'1069,"8"4"209,4 2 156,20 4 1782,-21-5-3149,19 3 1843,28 1 1,238-10 1534,77-20-1872,189-50-2127,-543 74-4481,-4 5 1345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9.174"/>
    </inkml:context>
    <inkml:brush xml:id="br0">
      <inkml:brushProperty name="width" value="0.05" units="cm"/>
      <inkml:brushProperty name="height" value="0.05" units="cm"/>
      <inkml:brushProperty name="color" value="#FF0066"/>
    </inkml:brush>
  </inkml:definitions>
  <inkml:trace contextRef="#ctx0" brushRef="#br0">451 49 2656,'11'-3'2102,"-10"3"-1961,-1 0 0,1 0 0,-1 0 1,0 0-1,1 0 0,-1 0 0,1 0 0,-1-1 0,1 1 0,-1 0 1,1 0-1,-1 0 0,0-1 0,1 1 0,-1 0 0,0 0 1,1-1-1,-1 1 0,1 0 0,-1-1 0,0 1 0,0 0 0,1-1 1,-1 1-1,0 0 0,0-1 0,1 1 0,-1-1 0,0 1 0,0-1 1,0 1-1,0 0 0,0-1 0,1 0 7,-1 0 1,1 0-1,-1 0 1,0 0-1,1-1 1,-1 1-1,0 0 0,0 0 1,0 0-1,0 0 1,0 0-1,0 0 1,0 0-1,0 0 0,0 0 1,-1 0-1,1 0 1,0 0-1,-1 0 0,1 0 1,-1 0-1,1 0 1,-1 0-1,1 0 1,-1 0-1,0 0 0,0 0 1,1 0-1,-1 1 1,0-1-1,0 0 1,0 1-1,0-1 0,1 1 1,-1-1-1,0 1 1,0-1-1,0 1 0,0-1 1,-1 1-1,1 0 1,0 0-1,0-1 1,0 1-1,0 0 0,-1 0 1,-7 0-64,0 1 1,0-1-1,0 1 1,0 1-1,0 0 1,0 0-1,1 0 1,-1 1-1,-15 8 1,1-1-13,-129 56 693,131-55-585,1 0-1,0 2 1,1 0-1,-34 32 1,49-41-128,0 0-1,0 0 1,1 1 0,0-1-1,-1 1 1,2 0 0,-1 0-1,0 0 1,-2 7-1,5-9-3,-1-1 0,0 1 0,1 0 0,0 0 0,0 0-1,0-1 1,0 1 0,0 0 0,1 0 0,-1-1 0,1 1 0,0 0-1,0 0 1,0-1 0,0 1 0,0-1 0,0 1 0,1-1-1,-1 1 1,4 3 0,0-1 30,-1 0 0,1-1 0,0 1 0,1-1 0,-1 0 0,1 0 0,0-1 0,0 0 0,8 4 0,11 2 175,26 7 0,-42-14-219,35 11 445,52 7-1,-79-18-779,1-1 0,19 0 1,-26-2-889,0 0 1,0 0 0,0-1-1,14-5 1,-6 1-2087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39.564"/>
    </inkml:context>
    <inkml:brush xml:id="br0">
      <inkml:brushProperty name="width" value="0.05" units="cm"/>
      <inkml:brushProperty name="height" value="0.05" units="cm"/>
      <inkml:brushProperty name="color" value="#FF0066"/>
    </inkml:brush>
  </inkml:definitions>
  <inkml:trace contextRef="#ctx0" brushRef="#br0">1 74 7456,'0'-17'2421,"0"17"-2386,0 0 0,0-1 0,0 1 0,0 0 0,0 0 0,0-1 0,0 1 0,0 0 0,0-1 0,0 1 0,0 0 0,0 0 0,0-1-1,1 1 1,-1 0 0,0 0 0,0-1 0,0 1 0,0 0 0,1 0 0,-1 0 0,0-1 0,0 1 0,0 0 0,1 0 0,-1 0 0,5-4 242,-1 0 0,1 0-1,0 1 1,0 0 0,0 0 0,0 0 0,1 1-1,-1 0 1,12-3 0,5-1 548,0 2-1,23-3 1,-35 7-621,0-1 0,0 1 0,0 1 0,0 0 0,0 0 0,0 1 0,12 4 0,-19-5-149,0 0 0,-1 0-1,1 0 1,-1 0 0,1 1-1,-1-1 1,1 1 0,-1 0-1,0-1 1,0 1 0,0 0-1,0 0 1,0 0 0,0 1-1,-1-1 1,1 0 0,-1 1-1,1-1 1,-1 1 0,0-1-1,0 1 1,0-1 0,-1 1-1,1 0 1,0 0 0,-1-1-1,0 5 1,1 0 19,-2 0 0,1 0-1,-1 0 1,0 0 0,-1 0-1,1 0 1,-1-1 0,-1 1 0,1 0-1,-1-1 1,0 0 0,-5 7 0,-7 9 119,-32 38 0,35-46-141,-4 4 18,3-2 95,-1 0 1,2 1-1,0 0 0,-10 20 0,22-36-137,-1 0-1,1-1 1,-1 1-1,1 0 1,-1 0-1,1 0 1,0 0-1,0 0 0,-1 0 1,1 0-1,0 0 1,0 0-1,0 0 1,0 0-1,0 0 1,0 0-1,1 0 1,-1 0-1,0 0 1,0 0-1,1 0 0,-1 0 1,0 0-1,1-1 1,-1 1-1,1 0 1,-1 0-1,1 0 1,0 0-1,-1-1 1,1 1-1,0 0 0,-1-1 1,1 1-1,0-1 1,0 1-1,0 0 1,0-1-1,0 0 1,1 1-1,4 1 89,0 0 0,0 0-1,0-1 1,1 0 0,6 0 0,-12-1-118,146 5 434,-43-2-544,-45-3-1643,13 2-5919,-27 5 3429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10.720"/>
    </inkml:context>
    <inkml:brush xml:id="br0">
      <inkml:brushProperty name="width" value="0.05" units="cm"/>
      <inkml:brushProperty name="height" value="0.05" units="cm"/>
      <inkml:brushProperty name="color" value="#004F8B"/>
    </inkml:brush>
  </inkml:definitions>
  <inkml:trace contextRef="#ctx0" brushRef="#br0">25 970 4160,'-19'10'1333,"19"-10"-1280,-1 0-1,1 0 1,0 0 0,0 0-1,-1 0 1,1 0 0,0 0-1,0 0 1,0 0 0,-1 0-1,1 0 1,0 0 0,0 1-1,0-1 1,-1 0 0,1 0-1,0 0 1,0 0 0,0 0-1,0 1 1,0-1-1,-1 0 1,1 0 0,0 0-1,0 1 1,0-1 0,0 0-1,0 0 1,0 0 0,0 1-1,0-1 1,0 0 0,0 0-1,0 0 1,0 1 0,0-1-1,0 0 1,0 0 0,0 1-1,0-1 1,0 0-1,0 0 1,0 1 0,0-1-1,0 0 1,0 0 0,0 0-1,0 1 1,0-1 0,1 0-1,-1 0 1,0 0 0,0 0-1,0 1 1,0-1 0,1 0-1,9 4 4014,-3-4-3747,-1-1 1,1 0-1,-1 0 1,1-1 0,-1 0-1,0 0 1,0 0-1,0-1 1,0 0-1,0 0 1,0-1 0,-1 1-1,0-1 1,0 0-1,0-1 1,0 1-1,4-7 1,7-8 3,0 0 0,-2-2 1,15-28-1,73-136 381,-82 152-667,1 1 0,2 0 1,2 2-1,38-37 0,-58 62-90,14-13-37,-18 17 74,0 0 0,-1 1 0,1-1 0,0 1 0,0-1 0,0 1 0,-1 0 0,1-1 0,0 1 0,0 0 0,0-1 0,0 1 0,0 0 0,0 0 0,0 0 0,0 0 0,0 0 0,0 0 0,-1 0 0,1 0 0,0 0-1,0 1 1,1-1 0,-1 1 4,0 0 0,-1-1 1,1 1-1,-1 0 0,1 0 0,0 0 0,-1 0 0,1-1 0,-1 1 0,0 0 0,1 0 0,-1 0 0,0 0 0,0 0 0,1 0 0,-1 0 0,0 0 0,0 0 0,0 0 0,0 0 0,0 0 0,0 0 0,-1 0 0,1 0 0,-1 2 0,1 4-39,-4 17 27,0 0 0,-2 0 0,-1 0 0,-13 32 0,6-18 53,-82 205 318,92-235-270,-1 0 1,1 1 0,-2-2-1,-5 9 1,9-14-32,1 0 1,-1 0-1,1-1 1,-1 1-1,0 0 1,0-1-1,0 1 1,0-1-1,0 0 0,0 0 1,0 1-1,0-1 1,0-1-1,0 1 1,-1 0-1,1 0 1,0-1-1,-1 1 1,-3-1-1,5 0-31,0 0 0,-1-1 0,1 1 0,0-1 0,0 1 0,0-1 0,0 1 0,0-1 0,0 1 0,0-1 0,0 0 0,1 0 0,-1 1 0,0-1 0,0 0 0,0 0-1,1 0 1,-1 0 0,1 0 0,-1 0 0,1 0 0,-1-1 0,-2-3 41,-1-2 0,0 0 0,1 0 0,0-1 0,0 0-1,1 1 1,-2-10 0,-6-48-59,5 22 52,4 39-102,1 3 31,0 0-1,-1-1 0,1 1 1,0 0-1,0 0 0,0 0 1,0 0-1,0 0 0,0 0 1,0 0-1,0-1 0,1 1 0,-1 0 1,0 0-1,1-1 0,0 2-10,0 1-1,0-1 1,-1 1-1,1-1 1,0 0-1,0 1 1,-1-1-1,1 1 1,0 0-1,-1-1 1,1 1-1,-1 0 1,2 0-1,4 15 47,-5-13-2,0-1-1,0 1 1,0-1-1,0 0 1,0 0-1,1 1 0,-1-1 1,1 0-1,-1 0 1,3 2-1,0 0 31,1 0 0,-1-1-1,0 0 1,1 0 0,0 0 0,0 0 0,-1-1-1,2 1 1,-1-1 0,0-1 0,0 1-1,1-1 1,-1 0 0,1 0 0,-1 0 0,8-1-1,-1-1-17,-1-1 0,0-1-1,0 0 1,0 0 0,10-5-1,51-28 8,-40 17-2,-1-2 1,-1-1 0,-1-1 0,29-30 0,-29 23-1,-2-1 0,-1-1 1,-2-1-1,-1-1 1,34-67-1,64-194-252,-113 273 184,13-41-437,-42 117-584,-27 92 890,-38 141 337,74-229 96,2 0 1,3 0-1,0 65 1,7-116-191,2 36 181,-1-40-192,0 1 0,0-1-1,0 1 1,0-1-1,0 0 1,1 1 0,-1-1-1,1 0 1,0 0-1,2 3 1,-3-5-36,0 0-1,0 0 1,1 0 0,-1 0-1,0 0 1,0 0-1,1-1 1,-1 1 0,0 0-1,1-1 1,-1 1 0,1-1-1,-1 0 1,1 1-1,-1-1 1,1 0 0,-1 0-1,1 0 1,-1 0 0,1 0-1,-1 0 1,1 0 0,-1-1-1,0 1 1,1-1-1,-1 1 1,2-1 0,5-2-2,-1-1 1,-1 1-1,13-9 1,-6 3 0,-2 0 0,1-1 0,14-16 0,8-7 8,10-7-93,55-36-1,-72 57-24,0 2-1,1 2 0,55-23 1,-82 37 65,0 1 0,0-1 0,1 1 1,-1-1-1,1 1 0,-1-1 0,0 1 1,1 0-1,-1 0 0,1 0 0,-1 0 1,1 0-1,-1 0 0,2 0 0,-2 1 12,0 0 0,0 0-1,0 0 1,0 0-1,0 0 1,-1 0-1,1 1 1,0-1-1,-1 0 1,1 0-1,-1 1 1,1-1-1,-1 0 1,1 3-1,-1-3 14,1 1-1,-1 0 1,0-1-1,0 1 1,0 0-1,0 0 1,0-1-1,0 1 1,-1 0-1,1-1 1,0 1-1,-1 0 1,1-1-1,-1 1 0,0 0 1,1-1-1,-1 1 1,0-1-1,0 1 1,0-1-1,0 0 1,-3 3-1,-10 3-57,-1-1-1,-27 7 0,-14 6 70,21-3-37,-47 31 1,76-43 21,-11 7 0,1 0 0,0 1-1,-18 18 1,27-23 65,0 1 0,0 0 1,1 0-1,0 0 1,0 0-1,1 1 0,1 0 1,-6 14-1,10-23-48,-1 0-1,1 0 1,0 0-1,0 0 1,0 1 0,0-1-1,0 0 1,0 0-1,0 0 1,0 1 0,0-1-1,0 0 1,0 0-1,0 0 1,0 1 0,0-1-1,0 0 1,0 0-1,0 0 1,0 1 0,0-1-1,0 0 1,0 0-1,0 0 1,0 1 0,0-1-1,0 0 1,1 0-1,-1 0 1,0 1 0,0-1-1,0 0 1,0 0-1,0 0 1,1 0 0,-1 0-1,0 0 1,0 1-1,0-1 1,0 0 0,1 0-1,-1 0 1,0 0-1,0 0 1,0 0 0,1 0-1,-1 0 1,0 0 0,0 0-1,1 0 1,16-4 354,-7-1-315,-1 1 0,12-8 1,20-20-9,-2-1 0,41-44 0,-25 23-326,-38 42 34,-17 12 235,1-1 1,-1 1-1,0 0 0,1 0 1,-1 0-1,0 0 0,1-1 1,-1 1-1,0 0 0,1 0 1,-1 0-1,0 0 0,1 0 1,-1 0-1,0 0 0,1 0 1,-1 0-1,0 0 0,1 0 1,-1 0-1,0 0 0,1 0 1,-1 0-1,0 0 0,1 1 1,-1-1-1,0 0 0,1 0 1,-1 0-1,0 0 0,1 1 1,-1-1-1,0 0 0,0 0 1,1 1-1,-1-1 0,0 0 1,0 1-1,0-1 1,1 0-1,-1 0 0,0 1 1,0-1-1,0 0 0,0 1 1,0-1-1,0 1 0,1-1 1,-1 0-1,0 1 0,0-1 1,0 0-1,0 1 0,0-1 1,0 0-1,-1 1 0,1 0 1,-5 68-280,-1 3 267,6-63 78,0 0 1,1 0 0,0 0 0,1 0-1,4 17 1,-5-23-19,0-1-1,1 1 1,-1-1-1,0 1 1,1-1 0,-1 1-1,1-1 1,0 0 0,0 0-1,0 0 1,0 0-1,0 0 1,0 0 0,1-1-1,3 3 1,-1-2 1,-1 0-1,0-1 1,1 1 0,-1-1 0,1 0-1,-1-1 1,1 1 0,-1-1 0,6 0-1,0 0-23,-1-1 0,0-1 0,1 1 0,-1-1-1,0-1 1,0 0 0,0 0 0,0-1-1,10-6 1,-5 1 20,-1 0 0,0-2 0,-1 1 1,18-21-1,40-56 224,-22 27-247,-6 8-314,28-32-241,-69 82 542,0 1 1,0 0-1,0-1 1,0 1-1,0-1 1,0 0-1,-1 1 0,1-1 1,-1 0-1,1 1 1,0-4-1,-11 20-122,2-1 188,0 1 0,1-1 0,1 1 0,0 1 0,-3 17 0,-13 83 402,20-107-361,2 0 1,0 0 0,0 0 0,0 0 0,4 16 0,-4-22-58,0-1-1,1 1 1,0 0-1,0-1 0,-1 1 1,2-1-1,-1 1 1,0-1-1,0 0 1,1 1-1,-1-1 1,1 0-1,0 0 1,-1 0-1,1 0 0,0 0 1,0-1-1,0 1 1,1-1-1,-1 1 1,0-1-1,1 1 1,3 0-1,6 1 85,0-1-1,0-1 0,0 0 1,0-1-1,23-2 0,60-14 132,-88 15-231,21-5-8,0-2 1,0 0 0,-1-2-1,0-1 1,0-1 0,31-20-1,-49 26-32,-1 0-1,0-1 0,0 0 1,-1 0-1,0-1 0,0 1 1,6-11-1,-8 5-102,-5 13 90,0-1 1,0 1-1,0-1 1,1 0-1,-1 1 1,0-1-1,0 1 1,1-1-1,-1 0 1,0 1-1,1-1 1,-1 1-1,0-1 1,1 1-1,-1-1 1,1 1-1,0-1 0,-1 1 21,0 0 0,1-1-1,-1 1 1,0 0 0,0 0-1,0 0 1,0 0 0,0 0-1,0-1 1,0 1 0,1 0-1,-1 0 1,0 0-1,0 0 1,0-1 0,0 1-1,0 0 1,0 0 0,0 0-1,0-1 1,0 1 0,0 0-1,0 0 1,0 0 0,0 0-1,0-1 1,0 1-1,0 0 1,0 0 0,0 0-1,0-1 1,0 1 0,0 0-1,-1 0 1,1 0 0,0 0-1,0-1 1,0 1-1,0 0 1,-1 0 0,1 0-51,0-1 1,-1 1 0,1 0-1,0-1 1,-1 1 0,1 0-1,-1 0 1,1 0-1,0-1 1,-1 1 0,1 0-1,-1 0 1,1 0 0,-1 0-1,1 0 1,-1 0-1,1 0 1,-1 0 0,1 0-1,-1 0 1,1 0 0,-1 0-1,-3 1-1834,-1-1 0,1 0 0,0 0 1,0 0-1,-7-2 0,0 1-851,-13 1-1186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0.444"/>
    </inkml:context>
    <inkml:brush xml:id="br0">
      <inkml:brushProperty name="width" value="0.05" units="cm"/>
      <inkml:brushProperty name="height" value="0.05" units="cm"/>
      <inkml:brushProperty name="color" value="#FF0066"/>
    </inkml:brush>
  </inkml:definitions>
  <inkml:trace contextRef="#ctx0" brushRef="#br0">453 33 4224,'-1'-3'284,"1"2"-163,0 0 1,0 0 0,0 0-1,0 0 1,0-1 0,0 1 0,-1 0-1,1 0 1,0 0 0,-1 0-1,1 0 1,-1 0 0,0 0-1,1 0 1,-1 1 0,1-1-1,-1 0 1,0 0 0,0 0-1,0 1 1,1-1 0,-1 0 0,0 1-1,0-1 1,0 1 0,0-1-1,0 1 1,0-1 0,0 1-1,0 0 1,0-1 0,0 1-1,-2 0 1,-4-1 400,0 0-1,0 0 1,-1 1-1,1 0 1,0 0 0,-1 1-1,1 0 1,-12 3 0,7-1-42,0 1 1,1 1 0,-1 0 0,-16 10 0,6 0-182,1 0 1,0 1 0,1 2-1,-18 20 1,17-15-154,1 0 0,1 1 1,1 1-1,-19 35 0,30-47-37,1 0 1,0 1-1,1 0 1,-7 27-1,11-34-75,0-1-1,0 1 0,1 0 1,-1 0-1,2 0 0,-1 0 1,1 0-1,0-1 1,0 1-1,1 0 0,0-1 1,5 13-1,-3-11 44,1 0 0,0 0 0,1 0 0,0 0 0,0-1 0,0 0 0,1-1 0,0 1 0,0-1 0,1-1 0,-1 1-1,1-1 1,0-1 0,1 1 0,-1-1 0,1-1 0,0 1 0,0-2 0,0 1 0,12 1 0,7 0 84,-1-1-1,38-1 1,58-8 100,-119 6-252,146-16 227,-128 12-162,0-1-1,0-1 0,0-1 0,31-14 1,-44 16-46,0 1 0,-1-1 1,0-1-1,0 0 0,0 0 0,-1 0 1,0-1-1,0 0 0,11-15 1,-14 16-13,-1 0 0,1 0 0,-1 0 1,-1-1-1,1 1 0,-1-1 1,0 0-1,-1 1 0,0-1 1,0 0-1,0 0 0,-1 0 1,1 0-1,-2 0 0,0-7 1,-1 4-10,0-1-1,-1 1 1,-1-1 0,1 1 0,-2 0 0,1 1 0,-1-1 0,-1 1-1,1 0 1,-2 0 0,1 0 0,-1 1 0,-11-10 0,10 11-13,-1 0 1,0 0 0,0 1 0,-1 0 0,0 1-1,-19-9 1,10 8 1,0 1 0,-1 0 0,-20-1-1,-1 2-129,-1 2-1,0 2 0,-64 8 1,69-5-1892,-6 0-3932,28 1 3201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0.834"/>
    </inkml:context>
    <inkml:brush xml:id="br0">
      <inkml:brushProperty name="width" value="0.05" units="cm"/>
      <inkml:brushProperty name="height" value="0.05" units="cm"/>
      <inkml:brushProperty name="color" value="#FF0066"/>
    </inkml:brush>
  </inkml:definitions>
  <inkml:trace contextRef="#ctx0" brushRef="#br0">154 1 6400,'0'0'63,"0"0"1,0 0 0,-1 0-1,1 0 1,0 0 0,0 0-1,0 0 1,0 0 0,-1 0-1,1 0 1,0 0 0,0 0-1,0 0 1,0 0 0,-1 0-1,1 0 1,0 0 0,0 0-1,0 0 1,0 1 0,0-1-1,-1 0 1,1 0 0,0 0-1,0 0 1,0 0 0,0 0-1,0 0 1,0 1-1,0-1 1,-1 0 0,1 0-1,0 0 1,0 0 0,0 1-1,0-1 1,0 0 0,0 0-1,0 0 1,0 0 0,0 0-1,0 1 1,0-1 0,0 0-1,0 0 1,0 0 0,0 1-1,0-1 1,0 0 0,0 0-1,0 14-239,0-9 631,-7 48 2159,-15 68-1,4-35-1552,5-8-361,-56 369 1954,50-107-1683,19-338-956,0 12 65,-1-1 0,2 0 0,0 1 1,1-1-1,0 0 0,1 0 0,0 0 0,5 12 0,-7-22-142,0-1 0,1 1 0,-1-1 0,0 0 1,1 0-1,-1 0 0,4 4 0,-5-6-63,1 1 0,0-1 1,-1 1-1,1-1 0,0 1 0,0-1 1,-1 0-1,1 1 0,0-1 1,0 0-1,0 0 0,-1 0 0,1 1 1,0-1-1,0 0 0,0 0 0,0 0 1,-1 0-1,1 0 0,0 0 1,0-1-1,0 1 0,0 0 0,-1 0 1,1-1-1,0 1 0,0 0 1,-1-1-1,1 1 0,0-1 0,0 1 1,-1-1-1,2 0 0,19-23-4493,1-7 1466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1.418"/>
    </inkml:context>
    <inkml:brush xml:id="br0">
      <inkml:brushProperty name="width" value="0.05" units="cm"/>
      <inkml:brushProperty name="height" value="0.05" units="cm"/>
      <inkml:brushProperty name="color" value="#FF0066"/>
    </inkml:brush>
  </inkml:definitions>
  <inkml:trace contextRef="#ctx0" brushRef="#br0">136 47 3648,'-3'-7'716,"-11"-20"991,4 15 3582,9 12-5113,1 0 1,-1 1 0,1-1-1,-1 0 1,1 0 0,-1 1 0,1-1-1,-1 0 1,1 1 0,-1-1-1,1 1 1,-1-1 0,1 1 0,-1-1-1,1 1 1,-1 0 0,1-1 51,-41 59 2885,28-38-2195,-17 19 0,15-19 248,14-19-676,2-3-53,9-11 14,5-10-434,9-13 301,-22 33-655,0-1 1,0 0-1,1 1 1,-1 0-1,1-1 1,0 1-1,-1 0 1,7-3-1,5 3-1391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1.749"/>
    </inkml:context>
    <inkml:brush xml:id="br0">
      <inkml:brushProperty name="width" value="0.05" units="cm"/>
      <inkml:brushProperty name="height" value="0.05" units="cm"/>
      <inkml:brushProperty name="color" value="#FF0066"/>
    </inkml:brush>
  </inkml:definitions>
  <inkml:trace contextRef="#ctx0" brushRef="#br0">55 0 5312,'9'0'2400,"-14"32"-2080,1-12 2656,4-1-1696,-5 6 1024,0 2-1344,-3 1 447,3-3-831,-8-5 128,8 0-416,-4-8 32,9-1-192,-5-6 288,5-1-224,9-1-5183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3.676"/>
    </inkml:context>
    <inkml:brush xml:id="br0">
      <inkml:brushProperty name="width" value="0.05" units="cm"/>
      <inkml:brushProperty name="height" value="0.05" units="cm"/>
      <inkml:brushProperty name="color" value="#FF0066"/>
    </inkml:brush>
  </inkml:definitions>
  <inkml:trace contextRef="#ctx0" brushRef="#br0">47 49 4480,'-26'-26'4599,"7"8"2407,17 17-6098,6 6-51,-3-4-766,0 0 1,0 0-1,0 0 0,1 0 1,-1 0-1,0 0 1,0-1-1,1 1 1,-1 0-1,0-1 1,1 1-1,-1-1 1,2 1-1,32 1 561,1-2 0,62-8 0,-49 4-373,144-5 95,-149 10-289,-1 2 0,63 13 0,-90-13-279,1-1 0,23 1 1,-40-3 145,0 0 1,0 0 0,0 0-1,0-1 1,0 1 0,1 0-1,-1 0 1,0 0-1,0 0 1,0 0 0,0 0-1,0 0 1,0 0 0,0 0-1,0 0 1,0 0 0,0 0-1,0 1 1,1-1-1,-1 0 1,0 0 0,0 0-1,0 0 1,0 0 0,0 0-1,0 0 1,0 0 0,0 0-1,0 0 1,0 0 0,0 0-1,0 0 1,0 0-1,0 0 1,0 0 0,0 0-1,0 0 1,0 1 0,1-1-1,-1 0 1,0 0 0,0 0-1,0 0 1,0 0-1,0 0 1,0 0 0,0 0-1,0 0 1,0 0 0,0 0-1,0 0 1,0 1 0,0-1-1,0 0 1,0 0 0,-1 0-1,1 0 1,0 0-1,0 0 1,0 0 0,0 0-1,0 0 1,0 0 0,0 0-1,0 0 1,0 0 0,0 1-1,0-1 1,-1 2-1533,0 4-969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4.037"/>
    </inkml:context>
    <inkml:brush xml:id="br0">
      <inkml:brushProperty name="width" value="0.05" units="cm"/>
      <inkml:brushProperty name="height" value="0.05" units="cm"/>
      <inkml:brushProperty name="color" value="#FF0066"/>
    </inkml:brush>
  </inkml:definitions>
  <inkml:trace contextRef="#ctx0" brushRef="#br0">35 52 7040,'-34'-25'3200,"34"30"-2752,4-5 1920,5 0-1376,22-5 992,1 2-1121,26-6 129,10 1-576,9 1 64,-6 7-320,-3 0-128,-10 4-64,-9-1 32,-8 2 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4.445"/>
    </inkml:context>
    <inkml:brush xml:id="br0">
      <inkml:brushProperty name="width" value="0.05" units="cm"/>
      <inkml:brushProperty name="height" value="0.05" units="cm"/>
      <inkml:brushProperty name="color" value="#FF0066"/>
    </inkml:brush>
  </inkml:definitions>
  <inkml:trace contextRef="#ctx0" brushRef="#br0">40 27 5888,'-11'-14'1898,"10"13"-1734,0 1 0,0-1-1,0 1 1,0-1 0,0 1-1,-1 0 1,1-1 0,0 1-1,0 0 1,0 0 0,-1 0-1,1 0 1,0 0-1,0 0 1,0 0 0,-1 1-1,1-1 1,-1 1 0,1-1-59,1 0 1,0 0 0,0 0-1,-1 0 1,1 0 0,0 0-1,0 0 1,0 1 0,-1-1-1,1 0 1,0 0 0,0 0-1,0 0 1,-1 0 0,1 1-1,0-1 1,0 0 0,0 0-1,0 0 1,0 0 0,0 1-1,-1-1 1,1 0 0,0 0-1,0 1 1,0-1 0,0 0-1,0 0 1,0 0 0,0 1-1,0-1 1,0 0 0,0 1-1,7 3 1457,14 2-567,20-2 436,0-1 1,57-3-1,82-15-333,5 0-826,-155 13-279,-14 1-250,0 1-1,24 2 1,-28-2-3514,-3 0 1004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5.971"/>
    </inkml:context>
    <inkml:brush xml:id="br0">
      <inkml:brushProperty name="width" value="0.05" units="cm"/>
      <inkml:brushProperty name="height" value="0.05" units="cm"/>
      <inkml:brushProperty name="color" value="#FF0066"/>
    </inkml:brush>
  </inkml:definitions>
  <inkml:trace contextRef="#ctx0" brushRef="#br0">82 17 6048,'3'-12'2420,"-3"7"-299,2 11-657,1 8-1107,-1 1 0,-1-1 0,0 1 0,-1-1-1,-2 18 1,0 6 46,-9 128 1275,3-60-796,-7 49-24,2-33-367,9-32-242,4-50-136,-12 75 0,10-113-2366,0-5-125,1 0 1153,-10-13-4071,0-2 1691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6.406"/>
    </inkml:context>
    <inkml:brush xml:id="br0">
      <inkml:brushProperty name="width" value="0.05" units="cm"/>
      <inkml:brushProperty name="height" value="0.05" units="cm"/>
      <inkml:brushProperty name="color" value="#FF0066"/>
    </inkml:brush>
  </inkml:definitions>
  <inkml:trace contextRef="#ctx0" brushRef="#br0">435 6 5728,'-6'-5'990,"5"5"302,1 0-1149,1 1 0,-1 0 0,0 0 0,0-1-1,1 1 1,-1 0 0,0-1 0,0 1 0,0 0 0,0 0 0,0-1 0,0 1 0,0 0 0,0-1-1,0 1 1,0 0 0,0 0 0,-1 0 0,-9 24 948,-2 0 0,-1-1 1,-1-1-1,-25 33 0,-99 113 823,15-29-682,109-124-1094,0 1 0,2 0-1,-1 0 1,-10 24-1,22-41-115,1 1-1,-1 0 0,1 0 1,-1 0-1,1 0 1,0 0-1,0 0 0,-1 0 1,1 1-1,0-1 0,0 0 1,0 0-1,0 0 0,0 0 1,0 0-1,0 0 0,1 0 1,-1 0-1,0 0 0,1 0 1,-1 0-1,0 0 1,1 0-1,-1 0 0,1 0 1,0 0-1,-1 0 0,1-1 1,0 1-1,-1 0 0,1 0 1,0-1-1,0 1 0,0 0 1,0-1-1,-1 1 0,1-1 1,0 1-1,0-1 1,0 1-1,0-1 0,0 0 1,2 1-1,6 1 128,0 0-1,-1-1 1,1 1 0,11-1 0,-15-1-110,67 2 178,-1-3 0,107-15 0,-146 11-204,61 1 0,-71 5-3621,39 6 1,-38-3 407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6.875"/>
    </inkml:context>
    <inkml:brush xml:id="br0">
      <inkml:brushProperty name="width" value="0.05" units="cm"/>
      <inkml:brushProperty name="height" value="0.05" units="cm"/>
      <inkml:brushProperty name="color" value="#FF0066"/>
    </inkml:brush>
  </inkml:definitions>
  <inkml:trace contextRef="#ctx0" brushRef="#br0">121 15 7712,'-11'-14'2506,"9"37"1468,2 6-3097,-1-1 1,-1 1 0,-1 0 0,-14 50 0,13-63-686,-18 57 314,-19 126 1,34-160-286,-2 19 182,8-52-372,1-1 1,0 1-1,0 0 0,0 0 1,1-1-1,0 1 0,1 6 1,-1-11-58,-1 0 0,1 0 0,-1 1 1,1-1-1,-1 0 0,1 0 0,0 0 0,0 0 1,-1 0-1,1 0 0,0 0 0,1 1 0,-1-1-16,-1-1 0,1 0 0,-1 0 0,1 1-1,-1-1 1,1 0 0,-1 0 0,1 0-1,0 1 1,-1-1 0,1 0 0,-1 0-1,1 0 1,0 0 0,-1 0 0,1 0 0,-1 0-1,2-1 1,0 0-257,1 0 0,-1 0 0,0 0 0,1 0 0,-1-1 0,0 1 0,0-1 0,3-3-1,18-14-1619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11.107"/>
    </inkml:context>
    <inkml:brush xml:id="br0">
      <inkml:brushProperty name="width" value="0.05" units="cm"/>
      <inkml:brushProperty name="height" value="0.05" units="cm"/>
      <inkml:brushProperty name="color" value="#004F8B"/>
    </inkml:brush>
  </inkml:definitions>
  <inkml:trace contextRef="#ctx0" brushRef="#br0">6 21 7968,'-5'-3'3616,"20"-1"-3136,-2-1 1984,3 10-1440,21-5 1055,3 4-1183,6-8 64,3 4-576,14-5-96,5 2-160,13-2-160,-4 5 0,-1 0-1600,-9 5 896,-9-2-5407,-3 9 3391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7.220"/>
    </inkml:context>
    <inkml:brush xml:id="br0">
      <inkml:brushProperty name="width" value="0.05" units="cm"/>
      <inkml:brushProperty name="height" value="0.05" units="cm"/>
      <inkml:brushProperty name="color" value="#FF0066"/>
    </inkml:brush>
  </inkml:definitions>
  <inkml:trace contextRef="#ctx0" brushRef="#br0">63 36 6144,'7'-24'1978,"-2"14"-808,-5 10-1139,0 0 0,0 0 0,0 0 0,0 0 0,0 0 0,0-1 0,0 1 0,0 0 0,0 0 0,0 0 0,0 0 1,0 0-1,0 0 0,0 0 0,0 0 0,0 0 0,0 0 0,0 0 0,0 0 0,1 0 0,-1 0 0,0 0 0,0 0 0,0 0 0,0 0 0,0 0 0,0 0 0,0 0 0,0 0 0,0 0 0,0 0 0,0 0 0,0 0 0,0 0 0,0 0 0,1 0 0,-1 0 0,0 0 0,0 0 0,0 0 0,0 0 0,0 0 0,0 0 0,0 0 0,0 0 0,0 0 0,0 0 0,0 0 0,0 0 1,0 1-1,0-1 0,0 0 0,0 0 0,0 0 0,0 0 0,0 0 0,3 14 2927,-2-10-2801,0 10 265,-1 0 1,0 0 0,0 0-1,-2 0 1,0-1 0,-6 24-1,-2 18 283,-5 40 0,-4 31-295,19-121-398,-1 0-1,0 0 1,0 1 0,0-1 0,-3 7-1,-5 2-3025,0-6 1020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7.565"/>
    </inkml:context>
    <inkml:brush xml:id="br0">
      <inkml:brushProperty name="width" value="0.05" units="cm"/>
      <inkml:brushProperty name="height" value="0.05" units="cm"/>
      <inkml:brushProperty name="color" value="#FF0066"/>
    </inkml:brush>
  </inkml:definitions>
  <inkml:trace contextRef="#ctx0" brushRef="#br0">23 129 6464,'-18'-27'2090,"17"26"-1984,1 0-1,-1 0 1,1 0-1,-1 0 0,1 0 1,-1 0-1,1 0 0,0 0 1,0 0-1,-1 0 1,1 0-1,0-1 0,0 1 1,0 0-1,0 0 0,1 0 1,-1 0-1,0 0 1,0 0-1,1-1 0,-1 1 1,0 0-1,1 0 0,-1 0 1,1 0-1,-1 0 1,1 0-1,1-1 0,0 0 170,0 0-1,-1 0 1,1 1-1,1-1 1,-1 1-1,0-1 1,5-1-1,2-3 410,4-1-287,1 0 1,-1 1-1,1 0 0,0 2 0,0-1 1,1 2-1,-1 0 0,28-3 0,-4 5 227,-1 0-1,48 7 0,-19 4 557,91 25-1,-119-25-866,11 2 189,64 15-166,-56-16-125,39 6-961,-83-16-3805,-2-1 1212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48.395"/>
    </inkml:context>
    <inkml:brush xml:id="br0">
      <inkml:brushProperty name="width" value="0.05" units="cm"/>
      <inkml:brushProperty name="height" value="0.05" units="cm"/>
      <inkml:brushProperty name="color" value="#FF0066"/>
    </inkml:brush>
  </inkml:definitions>
  <inkml:trace contextRef="#ctx0" brushRef="#br0">448 32 6048,'-2'-3'644,"-1"0"1,1 0 0,-1 1-1,0-1 1,0 1-1,-4-3 1,6 4-399,-1 0 1,0 1-1,0-1 1,0 1-1,0-1 1,0 1-1,0 0 0,0 0 1,0-1-1,0 2 1,0-1-1,0 0 1,-2 1-1,-5 0-50,0 1-1,1 0 1,-1 0-1,1 1 1,-9 4 0,-1 3 95,1 0 1,0 2-1,1 0 1,0 0-1,-22 24 1,35-33-211,1 1 0,-1-1 0,1 1 0,0 0 0,0 0 0,0 0 0,0 0 0,0 0 0,1 1 0,0-1 0,0 0 1,0 1-1,0 4 0,1-7-16,0 0 0,0-1 0,1 1 1,-1-1-1,0 1 0,0 0 0,1-1 0,-1 1 1,1-1-1,0 1 0,-1-1 0,1 1 1,0-1-1,0 1 0,2 1 0,-2-1-6,1-1 1,0 0-1,-1 0 0,1 0 0,0 0 0,-1 0 0,1 0 0,0-1 1,0 1-1,0 0 0,0-1 0,0 0 0,0 1 0,-1-1 0,1 0 1,3 0-1,2-1 50,0 0 0,0-1 1,0 0-1,0 0 1,0 0-1,-1-1 0,0 0 1,11-7-1,-3 3 59,13-7-101,-1-2 1,-1 0-1,-1-2 1,-1 0-1,27-27 1,-39 34 0,11-11 177,-21 20-251,0 1 0,0 0 0,0-1 0,0 1 0,0 0 0,0-1 0,0 1 0,-1-1 0,1 0 0,0 1 0,-1-1 0,0 1 0,1-3 0,-22 27-260,8 0 214,2 0 1,0 0-1,1 1 1,-12 48-1,-12 103 329,19-85-72,7-46-102,-28 118 402,35-159-485,-41 128 554,30-99-299,-2-1-1,-17 30 1,29-57-241,0 0-1,0 0 1,-1 0-1,1 0 0,-1-1 1,0 1-1,0-1 1,0 0-1,-1 0 0,1 0 1,-1 0-1,1-1 1,-1 1-1,-5 1 1,6-2-16,-1-1-1,1 0 1,-1-1 0,1 1 0,-1-1 0,0 1 0,1-1 0,-1 0 0,0-1 0,0 1 0,1-1 0,-1 1 0,1-1 0,-1 0 0,1 0 0,-1-1-1,-3-1 1,-2-1 30,1-1-1,-1 0 1,1 0 0,0-1-1,-7-7 1,3 3-18,1-1-1,0-1 1,-15-19 0,24 28-26,-1 0 0,1 0-1,0 0 1,1-1 0,-1 1 0,1-1-1,-1 1 1,1-1 0,0 0-1,0 0 1,1 1 0,-1-1-1,1 0 1,0 0 0,0 0-1,0 0 1,0 1 0,1-1 0,-1 0-1,3-5 1,1-2 18,1 1 0,1 1 0,0-1-1,0 1 1,0 0 0,1 0 0,16-15 0,-1 5 114,43-32 1,-49 40-125,1 1 0,0 0 0,1 2 0,0 0 0,0 0 1,35-8-1,-40 14-153,-1-1 0,0 2 0,1 0 0,-1 0 0,1 1 1,-1 1-1,1 0 0,-1 1 0,0 0 0,1 1 0,20 7 1,-30-9-319,0 1 0,1-1-1,-1 1 1,0 0 0,0 0 0,-1 0 0,1 0 0,0 0 0,-1 1 0,1-1 0,-1 1 0,0 0 0,3 4 0,5 13-2751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51.382"/>
    </inkml:context>
    <inkml:brush xml:id="br0">
      <inkml:brushProperty name="width" value="0.05" units="cm"/>
      <inkml:brushProperty name="height" value="0.05" units="cm"/>
      <inkml:brushProperty name="color" value="#FF0066"/>
    </inkml:brush>
  </inkml:definitions>
  <inkml:trace contextRef="#ctx0" brushRef="#br0">421 685 3392,'0'-1'140,"1"-4"498,-1 1 1,-1 0-1,1 0 1,-3-9-1,3 12-469,0-1-1,-1 1 1,0 0 0,1-1 0,-1 1-1,0 0 1,0 0 0,1 0-1,-1 0 1,0 0 0,0 0-1,0 0 1,0 0 0,-1 0-1,1 0 1,0 0 0,0 0-1,0 1 1,-1-1 0,-1 0-1,-10-3 345,-1 0 0,0 1 0,-1 1-1,1 0 1,0 1 0,0 0-1,-1 1 1,-22 4 0,2 1-112,0 2 1,-47 15-1,74-19-325,0-1 1,1 1 0,-1 0-1,1 1 1,-1 0-1,1 0 1,0 1 0,1 0-1,-1 0 1,-9 10-1,16-14-54,-1 0-1,0 0 1,1 0-1,-1 0 0,1 0 1,-1 1-1,1-1 1,0 0-1,-1 0 0,1 1 1,0-1-1,0 0 0,0 0 1,0 1-1,0-1 1,0 0-1,0 0 0,0 1 1,1-1-1,-1 0 1,0 0-1,1 1 0,-1-1 1,1 0-1,0 0 0,-1 0 1,1 0-1,0 0 1,-1 0-1,1 0 0,0 0 1,0 0-1,0 0 0,0 0 1,0-1-1,1 2 1,3 1 37,-1 1 1,1-1 0,0 0 0,0 0-1,0-1 1,0 0 0,6 2 0,15 3 138,0-1 1,0-2-1,48 3 0,-31-7 360,69-7 0,-103 6-429,-1 0 1,-1-1-1,1 0 0,0 0 0,0 0 1,11-6-1,-17 6-92,0 1 1,1 0-1,-1-1 0,0 1 1,0-1-1,-1 0 1,1 1-1,0-1 0,0 0 1,-1 0-1,1 0 1,-1 0-1,0-1 0,0 1 1,0 0-1,0-1 1,0 1-1,0 0 1,0-1-1,-1 1 0,1-1 1,-1 1-1,0-1 1,0-2-1,0-4 3,-1 0 1,0 0-1,-1 0 1,0 0-1,0 1 1,-8-17-1,-25-45 142,31 63-172,-33-55 70,-61-79 0,-56-46 101,143 174-133,3 4-38,1-1 0,0 1 0,0-1 0,1 0 1,-5-11-1,10 19-11,0 0 0,0 0 0,0 0 0,1 0 0,-1 0 1,1 0-1,-1-1 0,1 1 0,0 0 0,0 0 0,0 0 1,0-1-1,0 1 0,0 0 0,0 0 0,1 0 0,0 0 0,-1-1 1,1 1-1,0 0 0,0 0 0,0 0 0,0 1 0,0-1 1,0 0-1,1 0 0,-1 0 0,1 1 0,-1-1 0,1 1 0,-1-1 1,1 1-1,3-2 0,1-1-8,1 1-1,-1 0 1,1 1 0,-1 0 0,1 0-1,0 0 1,0 1 0,0 0-1,14-1 1,5 3-37,34 4 0,-53-5 50,44 7 6,0 1 1,-1 3 0,90 31-1,-105-30-400,-22-8 630,0 1 0,0 0 0,19 11 0,-28-14-545,0 1 0,0 0-1,0 0 1,-1 0-1,6 7 1,-6-7-386,-1 0 0,0 1 0,0 0 1,0-1-1,0 1 0,0 0 0,1 6 0,3 18-6434,2 3 2176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53.711"/>
    </inkml:context>
    <inkml:brush xml:id="br0">
      <inkml:brushProperty name="width" value="0.05" units="cm"/>
      <inkml:brushProperty name="height" value="0.05" units="cm"/>
      <inkml:brushProperty name="color" value="#FF0066"/>
    </inkml:brush>
  </inkml:definitions>
  <inkml:trace contextRef="#ctx0" brushRef="#br0">64 95 3072,'-16'-3'976,"-1"6"1904,15-3-2400,1 0 1,-1 1 0,0-1-1,0 1 1,0 0-1,0-1 1,1 1 0,-1 0-1,0 0 1,1 0 0,-1 0-1,0 0 1,1 0-1,-1 1 1,1-1 0,-3 3-1,5-3-370,-1-1 0,0 0-1,0 1 1,1-1 0,-1 1-1,0-1 1,0 0 0,1 1-1,-1-1 1,1 1 0,-1-1-1,0 0 1,1 0 0,-1 1 0,1-1-1,-1 0 1,1 0 0,-1 1-1,0-1 1,1 0 0,-1 0-1,1 0 1,-1 0 0,1 0-1,-1 0 1,1 0 0,-1 0 0,1 0-1,-1 0 1,1 0 0,-1 0-1,2 0 1,23-3-182,-19 2 369,25-5-27,44-14-1,-14 3-146,-19 7-41,255-49-47,-293 58-29,0 1 11,0-1-1,1 1 0,-1 0 1,7 1-1,-10-1-13,-1 0 0,1 0 0,-1 0 0,1 0 0,-1 0 0,1 0 0,0 1 0,-1-1 0,1 0 0,-1 0 0,1 1 0,-1-1 0,1 0 0,-1 1 0,1-1 0,-1 1 0,0-1 0,1 1 0,-1-1 0,1 0 0,-1 1 0,0-1 0,1 1 0,-1 0 0,0-1 0,0 1 0,0-1 0,1 1 0,-1-1 0,0 1 0,0 0 0,0-1 0,0 1 0,0-1 0,0 1 0,0 0 0,0-1 0,0 1 0,0 0 0,-1 3 4,-1 0 1,1-1-1,0 1 0,-1-1 0,0 1 1,0-1-1,0 0 0,0 1 0,0-1 0,-1 0 1,1-1-1,-5 5 0,-6 4 58,-22 15-1,34-25-63,-141 88 174,33-23-57,74-44-100,-1 1 43,0 1 0,1 2 0,-43 42 0,73-63-44,0 0 0,1 1 0,-1 0 0,-4 9 0,8-13 10,0 0 1,1 0 0,-1-1 0,0 1 0,1 0 0,-1 0 0,1 0 0,0 0 0,0 3 0,0-4 2,0 0 0,0-1 0,0 1 0,0 0 0,1 0 0,-1 0 0,0-1 0,0 1 1,1 0-1,-1 0 0,1-1 0,-1 1 0,1 0 0,-1-1 0,1 1 0,-1 0 0,1-1 0,0 1 0,-1-1 0,1 1 1,0-1-1,0 1 0,3 1 12,-1-1 1,1 1 0,0-1-1,-1 0 1,1 0 0,0-1-1,-1 1 1,1-1-1,0 0 1,4 0 0,42-5 44,-31 2-35,172-18 358,15-1-2410,-188 21 736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54.039"/>
    </inkml:context>
    <inkml:brush xml:id="br0">
      <inkml:brushProperty name="width" value="0.05" units="cm"/>
      <inkml:brushProperty name="height" value="0.05" units="cm"/>
      <inkml:brushProperty name="color" value="#FF0066"/>
    </inkml:brush>
  </inkml:definitions>
  <inkml:trace contextRef="#ctx0" brushRef="#br0">0 20 8896,'5'-3'4032,"27"3"-3520,-14-5 1504,4 5-1216,23-3 223,10 3-607,21-3 32,0 3-288,6-5-64,-11 10-64,-8-5-128,-13 3 64,-10 0 32,-8 2 0,-14-5-3519,0 3 1919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54.385"/>
    </inkml:context>
    <inkml:brush xml:id="br0">
      <inkml:brushProperty name="width" value="0.05" units="cm"/>
      <inkml:brushProperty name="height" value="0.05" units="cm"/>
      <inkml:brushProperty name="color" value="#FF0066"/>
    </inkml:brush>
  </inkml:definitions>
  <inkml:trace contextRef="#ctx0" brushRef="#br0">483 16 5472,'-33'-13'1760,"33"12"-1740,-1 1 0,1 0 1,-1 0-1,1-1 0,0 1 0,-1 0 1,1 0-1,-1 0 0,1 0 0,0 0 1,-1 0-1,1 0 0,-1 0 1,1 0-1,-1 0 0,1 0 0,0 0 1,-1 0-1,1 0 0,-1 0 0,1 0 1,-1 1-1,1-1 0,0 0 0,-1 0 1,1 0-1,-1 1 0,1-1 0,0 0 1,-1 0-1,1 1 0,0-1 1,0 0-1,-1 1 0,-23 18 974,1 1 0,-41 45-1,11-4 610,-74 89 288,103-119-1680,1 2 1,-34 65-1,49-81-145,2 0 0,0 0 0,0 0 0,2 1-1,0 0 1,1 0 0,1 0 0,1 0 0,0 1 0,2-1-1,0 0 1,1 0 0,0 0 0,2 0 0,0 0 0,1-1 0,1 1-1,0-1 1,2 0 0,0-1 0,0 0 0,2 0 0,0-1-1,0 0 1,25 25 0,-14-18-611,2-1 1,28 21-1,-42-36-266,-1 0-1,2 0 1,-1-1-1,1 0 1,0-1-1,0 0 1,0-1-1,0 0 1,20 3-1,24-2-2489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3:54.779"/>
    </inkml:context>
    <inkml:brush xml:id="br0">
      <inkml:brushProperty name="width" value="0.05" units="cm"/>
      <inkml:brushProperty name="height" value="0.05" units="cm"/>
      <inkml:brushProperty name="color" value="#FF0066"/>
    </inkml:brush>
  </inkml:definitions>
  <inkml:trace contextRef="#ctx0" brushRef="#br0">1 0 7136,'28'4'3232,"12"41"-2816,-19-10 1632,3 1-1216,12 32 992,-1 4-1056,-7 12 735,-6-9-863,-22 26 224,-5-9-512,-17 19 96,-1-3-288,-12-3 128,4-17-160,-6-8 160,6-12-192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3.704"/>
    </inkml:context>
    <inkml:brush xml:id="br0">
      <inkml:brushProperty name="width" value="0.05" units="cm"/>
      <inkml:brushProperty name="height" value="0.05" units="cm"/>
      <inkml:brushProperty name="color" value="#FF0066"/>
    </inkml:brush>
  </inkml:definitions>
  <inkml:trace contextRef="#ctx0" brushRef="#br0">521 128 3328,'-1'-1'100,"1"1"1,0-1-1,-1 1 1,1-1-1,0 1 1,-1-1-1,1 1 1,0-1-1,0 1 1,-1-1-1,1 1 0,0-1 1,0 1-1,0-1 1,0 1-1,0-1 1,0 0-1,0 1 1,0-1-1,0 1 1,0-1-1,0 1 1,0-1-1,0 0 1,0 1-1,0-1 0,1 1 1,-1-1-1,1 0 1,-1 0 88,1-1-1,-1 1 1,0 0-1,0-1 1,1 1 0,-1 0-1,0-1 1,0 1 0,0 0-1,0-1 1,0 1 0,-1-2-1,0 0 67,-1 0 0,0 0-1,0 0 1,0 0 0,0 1-1,0-1 1,-1 1 0,1-1-1,-1 1 1,0 0 0,1 0-1,-4-2 1,-4-2 312,1 0 1,-16-6 0,6 5-101,1 1 0,-1 1 1,1 0-1,-2 2 0,1 0 0,0 1 1,-38 0-1,46 4-404,-1-1 0,1 2 0,0-1 0,0 2 0,0-1 1,1 1-1,-1 1 0,1 0 0,0 1 0,0 0 0,1 0 0,-1 1 0,1 0 0,1 0 0,0 1 0,0 1 0,0-1 0,1 1 0,0 0 1,1 1-1,0 0 0,-5 11 0,2-1 83,1-1 0,-8 34 1,14-43-123,0 0 1,1 1-1,0-1 1,1 0-1,0 1 0,0-1 1,4 15-1,-1-5 85,2-1 0,0-1 0,1 1-1,1-1 1,0 0 0,16 25 0,-18-34-41,1 0 0,1 0 0,0-1 1,0 0-1,0 0 0,1-1 1,0 0-1,0 0 0,1-1 1,0 0-1,0-1 0,0 0 0,16 6 1,-5-4 25,0-2 0,1 0 1,-1-1-1,1 0 0,0-2 1,0-1-1,0-1 0,0 0 1,0-2-1,0 0 0,-1-1 1,1-1-1,-1-2 0,0 0 1,33-14-1,-14 0 193,68-51-1,28-36 128,-124 98-360,1-1 0,-2-1 0,13-15 0,-21 23-16,0 0 1,1 0 0,-1 0 0,0-1 0,-1 1 0,1-1 0,0 0 0,-1 1 0,0-1 0,0 0 0,0 0 0,-1 0 0,1 1 0,-1-1 0,0 0 0,0 0 0,-1-8 0,0 7-22,-1 0 1,1 0-1,-1 0 0,0 0 1,-1 0-1,1 1 0,-1-1 1,0 0-1,0 1 1,0 0-1,-1 0 0,-5-5 1,2 4-12,1-1 0,-1 1 1,-1 1-1,1 0 0,-1 0 1,0 0-1,-8-2 0,-9-1-26,0 0 0,0 2 0,-1 2 0,-30-2 0,14 4 12,-1 1 0,1 3 0,-1 1 0,1 3 0,-69 18 0,67-15-829,36-7-466,16-3-2658,14-5 318,12-3-2927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4.095"/>
    </inkml:context>
    <inkml:brush xml:id="br0">
      <inkml:brushProperty name="width" value="0.05" units="cm"/>
      <inkml:brushProperty name="height" value="0.05" units="cm"/>
      <inkml:brushProperty name="color" value="#FF0066"/>
    </inkml:brush>
  </inkml:definitions>
  <inkml:trace contextRef="#ctx0" brushRef="#br0">221 1 2976,'-7'1'854,"9"4"271,2 5 128,-3-2-630,0-1-1,-1 0 1,0 1 0,0-1-1,-3 14 1,0-1 195,-51 355 4622,27-236-4395,-57 260 1142,67-332-1675,-16 132 0,33-196-444,0 1 0,0-1 0,0 0 0,0 0 0,1 1 0,-1-1 0,1 0 0,1 5 0,-1-7-112,-1 0 0,0 0 0,1 0 0,-1 0 0,1-1-1,-1 1 1,1 0 0,-1 0 0,1-1 0,0 1 0,-1 0-1,1-1 1,0 1 0,-1-1 0,1 1 0,0-1 0,0 1-1,0-1 1,0 0 0,-1 1 0,1-1 0,0 0 0,0 1-1,0-1 1,0 0 0,0 0 0,0 0 0,0 0 0,0 0 0,-1 0-1,1 0 1,0 0 0,0 0 0,2-1 0,17-7-4697,12-3 1285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11.546"/>
    </inkml:context>
    <inkml:brush xml:id="br0">
      <inkml:brushProperty name="width" value="0.05" units="cm"/>
      <inkml:brushProperty name="height" value="0.05" units="cm"/>
      <inkml:brushProperty name="color" value="#004F8B"/>
    </inkml:brush>
  </inkml:definitions>
  <inkml:trace contextRef="#ctx0" brushRef="#br0">9 34 5056,'-7'-24'1642,"7"24"-1629,0 0 0,-1 0-1,1 0 1,0 0-1,0 0 1,0-1-1,0 1 1,0 0-1,0 0 1,0 0-1,0 0 1,0 0 0,0 0-1,0-1 1,-1 1-1,1 0 1,0 0-1,0 0 1,0 0-1,0 0 1,0 0 0,0-1-1,0 1 1,0 0-1,0 0 1,0 0-1,0 0 1,0 0-1,0 0 1,1-1-1,-1 1 1,0 0 0,0 0-1,0 0 1,0 0-1,0 0 1,0 0-1,0-1 1,0 1-1,0 0 1,0 0-1,0 0 1,1 0 0,-1 0-1,0 0 1,0 0-1,0 0 1,0 0-1,0 0 1,1-1-1,-1 1 137,1 0 0,0-1 0,0 1 0,-1-1 0,1 1 0,0 0 0,0-1 0,0 1 0,0 0 0,0 0 0,-1 0 0,1 0 0,0 0 0,0 0 0,0 0 0,0 0 0,0 0 0,0 0 0,-1 0 0,1 0 0,0 1 0,0-1 0,0 0 0,0 1 0,-1-1 0,1 1 0,0-1 0,0 1 0,-1-1 0,1 1 0,0-1 0,-1 1 0,1 0 0,-1-1 0,1 1 0,-1 0 0,1-1 0,-1 1 0,1 0 0,-1 0 0,0 0 0,1 0 0,-1-1 0,0 1 0,0 0 0,1 1 0,8 26 1038,-1 0 0,-1 0-1,6 52 1,-5 89-457,-7-157-1450,3-4 181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6.406"/>
    </inkml:context>
    <inkml:brush xml:id="br0">
      <inkml:brushProperty name="width" value="0.05" units="cm"/>
      <inkml:brushProperty name="height" value="0.05" units="cm"/>
      <inkml:brushProperty name="color" value="#FF0066"/>
    </inkml:brush>
  </inkml:definitions>
  <inkml:trace contextRef="#ctx0" brushRef="#br0">391 8 2720,'-6'-7'877,"12"10"-122,-8-2-410,1 0 1,0-1 0,0 1-1,0 0 1,0 0-1,-1 0 1,1-1 0,0 1-1,-3 0 1,-202 55 7334,163-41-6880,-59 29-1,78-28-340,24-16-455,0 0 0,0 0 1,0 0-1,0 0 0,0 0 0,0 0 0,0 0 1,1 0-1,-1 0 0,0 0 0,0 0 0,0 0 0,0 0 1,0 0-1,0 0 0,0 0 0,0 0 0,0 0 0,0 0 1,0 0-1,0 0 0,0 0 0,0 0 0,0 0 0,0 0 1,0 0-1,0 0 0,0 0 0,0 0 0,0 1 1,1-1-1,-1 0 0,0 0 0,0 0 0,0 0 0,0 0 1,0 0-1,0 0 0,0 0 0,0 0 0,0 0 0,0 0 1,0 0-1,0 0 0,0 0 0,0 0 0,0 1 0,-1-1 1,1 0-1,0 0 0,0 0 0,0 0 0,0 0 1,0 0-1,0 0 0,0 0 0,0 0 0,0 0 0,0 0 1,0 0-1,0 0 0,0 0 0,0 0 0,0 0 0,0 0 1,0 0-1,0 0 0,0 0 0,4 2 40,1 0 0,0 0 0,0-1 0,0 0-1,0 0 1,0 0 0,0-1 0,0 0 0,7 0 0,13 1 13,-11 0-56,132 15 144,-110-11-117,70 21 1,-95-23-21,0 2 0,11 5 1,-19-9 61,-1 0 1,1 1 0,-1 0-1,1-1 1,-1 1 0,0 0 0,1 0-1,-1 0 1,0 1 0,0-1-1,-1 0 1,4 6 0,-5-7-32,1 0 1,-1 0-1,0 0 1,0 0-1,0 0 1,0 1-1,0-1 1,0 0-1,0 0 1,0 0-1,0 0 1,-1 0-1,1 0 1,0 0-1,-1 0 1,1 0-1,0 0 1,-1 0-1,0 0 1,1 0-1,-2 1 1,0 1 72,-1 0 0,1 0 0,-1 0 0,-6 4 0,3-2-34,-1-1-1,0 0 1,0 0-1,0-1 1,-1 0 0,1 0-1,-16 2 1,-59 8 267,77-13-324,-109 6 339,93-6-448,0-1 1,0-1 0,-30-8-1,50 10 4,1 0 1,-1 0-1,1 0 0,-1 0 0,1 0 0,-1-1 0,1 1 0,-1 0 1,1 0-1,-1 0 0,1-1 0,-1 1 0,1 0 0,-1-1 0,1 1 1,0 0-1,-1-1 0,1 1 0,-1 0 0,1-1 0,0 1 0,-1-1 0,1 1 1,0-1-1,0 1 0,-1-1 0,1 0-80,0 0-1,1 1 1,-1-1 0,0 0-1,0 1 1,1-1-1,-1 1 1,0-1 0,1 1-1,-1-1 1,1 1 0,-1-1-1,1 1 1,-1-1 0,1 1-1,-1-1 1,2 0 0,29-16-3803,-17 12 2537,0 0 0,1 1-1,-1 1 1,22-3-1,18 2-1795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6.762"/>
    </inkml:context>
    <inkml:brush xml:id="br0">
      <inkml:brushProperty name="width" value="0.05" units="cm"/>
      <inkml:brushProperty name="height" value="0.05" units="cm"/>
      <inkml:brushProperty name="color" value="#FF0066"/>
    </inkml:brush>
  </inkml:definitions>
  <inkml:trace contextRef="#ctx0" brushRef="#br0">195 16 5152,'-7'-8'535,"-2"0"4048,9 8-4508,0 0-1,0 0 1,-1 0 0,1 0-1,0 0 1,0 0-1,-1 0 1,1 0-1,0 0 1,0 0-1,-1 0 1,1 0 0,0 1-1,0-1 1,-1 0-1,1 0 1,0 0-1,0 0 1,-1 0 0,1 0-1,0 1 1,0-1-1,0 0 1,0 0-1,-1 0 1,1 1 0,0-1-1,0 0 1,0 0-1,0 1 1,0-1-1,-1 0 1,1 0-1,0 1 1,0-1 0,0 0-1,0 0 1,0 1-1,-19 62 2801,-23 29-805,0 0-807,27-52-1016,2 1-1,1 0 1,-6 46 0,13-65-161,4-15-96,-1-1 1,1 0-1,0 10 1,1-11-718,2-5-336,2-8-1590,4-17-1384,2-28-2459,-2 27 3387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7.094"/>
    </inkml:context>
    <inkml:brush xml:id="br0">
      <inkml:brushProperty name="width" value="0.05" units="cm"/>
      <inkml:brushProperty name="height" value="0.05" units="cm"/>
      <inkml:brushProperty name="color" value="#FF0066"/>
    </inkml:brush>
  </inkml:definitions>
  <inkml:trace contextRef="#ctx0" brushRef="#br0">19 9 6464,'-3'-2'651,"-11"-4"416,13 8 525,5 7 2708,-4-8-4163,1-1 1,-1 1-1,1 0 0,-1-1 0,1 1 1,-1-1-1,1 0 0,0 1 0,-1-1 0,1 1 1,0-1-1,-1 0 0,1 1 0,0-1 0,-1 0 1,2 0-1,2 2 330,3 0-109,0 1-1,0-1 0,0 0 1,1 0-1,-1-1 0,12 1 1,49-2 454,-33-1-553,212 12-290,-202-8-1591,-17-3-1528,-20 0 673,0 0 0,16 2 0,-5 5-2184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7.469"/>
    </inkml:context>
    <inkml:brush xml:id="br0">
      <inkml:brushProperty name="width" value="0.05" units="cm"/>
      <inkml:brushProperty name="height" value="0.05" units="cm"/>
      <inkml:brushProperty name="color" value="#FF0066"/>
    </inkml:brush>
  </inkml:definitions>
  <inkml:trace contextRef="#ctx0" brushRef="#br0">270 16 4640,'-1'-1'150,"1"0"0,-1 0 0,0 0 0,0 1 0,1-1 0,-1 0 1,0 1-1,0-1 0,0 0 0,0 1 0,0-1 0,-2 0 0,-4-3 432,5 3 266,-8 5 1360,-17 12-571,0 1 1,1 1-1,-28 27 0,39-32-1258,0 1 0,-20 25 0,31-34-269,-1 1-1,1 0 1,0 0-1,1 0 1,0 1-1,0-1 1,0 1-1,1 0 1,-1 0-1,0 10 0,2-16-67,1 1 0,0-1-1,0 1 1,0-1 0,0 1 0,0-1-1,0 0 1,0 1 0,1-1-1,-1 1 1,0-1 0,1 0-1,-1 1 1,1-1 0,-1 0-1,1 0 1,0 1 0,1 0-1,-1-1-4,0 0-1,-1-1 0,1 1 0,0 0 1,0-1-1,0 0 0,0 1 0,0-1 1,0 1-1,1-1 0,-1 0 0,0 0 1,0 0-1,0 1 0,0-1 0,0 0 1,0 0-1,2-1 0,1 0 35,1 0 0,0 0 0,-1 0 1,1-1-1,-1 0 0,0 0 0,1 0 0,-1 0 0,4-4 0,82-61-12,-87 64-64,1 0-1,0 1 1,0 0-1,0 0 1,0 0-1,0 0 1,8-2-1,-10 3 7,-1 1 0,0 0 0,0 0 0,0 0 1,0 0-1,0 0 0,0 0 0,0 0 0,0 0 0,1 0 0,-1 0 0,0 1 0,0-1 0,0 0 0,0 1 0,0-1 0,0 1 0,0-1 0,0 1 0,0 0 0,-1-1 0,1 1 0,0 0 0,0 0 0,0-1 0,-1 1 0,1 0 0,0 0 0,-1 0 0,1 0 0,-1 0 0,1 0 1,-1 0-1,1 0 0,-1 0 0,1 2 0,2 15-25,0 0 1,-1 0 0,-1 0-1,-1 23 1,0-29-618,1-12 344,-1 0-1,1 0 1,-1 0-1,1 0 1,-1 0 0,1 0-1,0 0 1,-1 0-1,0-1 1,1 1-1,-1 0 1,1 0-1,-1-1 1,1 1-1,-1 0 1,1-1-1,-1 0 1,14-14-3068,3-7-2155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7.814"/>
    </inkml:context>
    <inkml:brush xml:id="br0">
      <inkml:brushProperty name="width" value="0.05" units="cm"/>
      <inkml:brushProperty name="height" value="0.05" units="cm"/>
      <inkml:brushProperty name="color" value="#FF0066"/>
    </inkml:brush>
  </inkml:definitions>
  <inkml:trace contextRef="#ctx0" brushRef="#br0">197 48 7040,'-11'-37'2282,"7"27"-1198,4 10-1063,0 0 1,0 0-1,0 0 0,0 0 1,0 0-1,0 0 1,0 0-1,0 0 0,0 0 1,0 0-1,0 0 0,-1 0 1,1-1-1,0 1 0,0 0 1,0 0-1,0 0 0,0 0 1,0 0-1,0 0 0,0 0 1,0 0-1,0 0 0,0 0 1,0 0-1,-1 0 0,1 0 1,0 0-1,0 0 0,0 0 1,0 0-1,0 0 0,0 0 1,0 0-1,0 0 1,0 0-1,0 1 0,0-1 1,0 0-1,0 0 0,0 0 1,-1 0-1,1 0 0,0 0 1,0 0-1,0 0 0,0 0 1,0 0-1,0 0 0,0 0 1,0 0-1,0 0 0,-4 16 1834,3-10-1439,-35 118 3279,-75 177 1,106-290-3617,1 0-1,0 0 0,0 0 0,2 1 0,-1 0 1,1-1-1,1 1 0,0 0 0,1 0 1,0 0-1,3 20 0,0-18-263,3 17 687,-6-30-625,1 1-1,-1-1 1,1 0 0,-1 0 0,1 0-1,-1 0 1,1 0 0,0 0-1,0 0 1,-1 0 0,1 0 0,0 0-1,0 0 1,0 0 0,0-1-1,0 1 1,0 0 0,0-1 0,1 1-1,0 0 1,-2-1-22,1 0 1,-1 0-1,1 0 0,-1 0 0,0 0 1,1 0-1,-1 0 0,1 0 0,-1 0 1,0 0-1,1 0 0,-1 0 0,1 0 1,-1 0-1,0 0 0,1 0 1,-1 0-1,0-1 0,1 1 0,-1 0 1,1 0-1,-1 0 0,0-1 0,0 1 1,1 0-1,-1 0 0,0-1 0,1 1 1,-1 0-1,0-1 0,0 1 0,0 0 1,1-1-1,-1 1 0,0-1 0,0 1 1,0 0-1,0-1 0,0 1 0,0-1 1,0 1-1,0-1 0,1-14-2649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8.146"/>
    </inkml:context>
    <inkml:brush xml:id="br0">
      <inkml:brushProperty name="width" value="0.05" units="cm"/>
      <inkml:brushProperty name="height" value="0.05" units="cm"/>
      <inkml:brushProperty name="color" value="#FF0066"/>
    </inkml:brush>
  </inkml:definitions>
  <inkml:trace contextRef="#ctx0" brushRef="#br0">32 16 7040,'-3'-1'661,"-14"-2"651,16 3-1122,0 0 0,1-1 0,-1 1 0,1 0 0,-1 0 0,1 0 0,-1-1 0,1 1 0,-1 0 0,1-1 0,-1 1 0,1 0 0,-1-1 0,1 1 0,-1-1 0,1 1 0,0-1 0,-1 1 0,1-1 0,0 1 0,-1-1 1,1 1-1,0-1 0,0 1 0,-1-1 0,1 0 0,11 1 2615,213 12-1344,-212-10-1659,88 12-4348,-77-10 1503,-1 2 1,31 11 0,-26-8 1038,19 7 655,-43-15 1820,0 1 0,0-1 0,-1 1 1,1-1-1,0 1 0,-1 0 0,0 0 1,1 0-1,-1 0 0,0 1 0,0-1 1,2 4-1,-4-5-116,1 1 0,-1 0 0,0 0 0,0 0 0,0 0 0,0 0-1,-1 0 1,1-1 0,0 1 0,-1 0 0,1 0 0,-1 0 0,0-1 0,0 1 0,1 0 0,-3 2 0,-2 7 891,-3 8-321,5-13-717,1 0-1,-1 1 0,-2 12 0,5-16-361,0-1 0,-1 0 0,1 0 0,0 0 0,-1 0 0,1 0 0,-3 3 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8.503"/>
    </inkml:context>
    <inkml:brush xml:id="br0">
      <inkml:brushProperty name="width" value="0.05" units="cm"/>
      <inkml:brushProperty name="height" value="0.05" units="cm"/>
      <inkml:brushProperty name="color" value="#FF0066"/>
    </inkml:brush>
  </inkml:definitions>
  <inkml:trace contextRef="#ctx0" brushRef="#br0">19 32 6816,'-18'-23'3072,"18"15"-2464,8 16-1248,5 4-2496,6-4 1728,12 7-1664</inkml:trace>
  <inkml:trace contextRef="#ctx0" brushRef="#br0" timeOffset="1">360 100 4800,'-4'9'2794,"0"-5"-2037,0 0-1,-1 0 1,0 0-1,1-1 1,-1 1-1,0-1 1,0 0-1,-11 3 0,6-1-102,-2 1 139,0 1 0,1 0 0,-1 0 0,2 1 0,-13 11 0,17-13-536,1 0-1,-1 0 0,2 0 1,-1 0-1,1 1 0,-1 0 1,2 0-1,-1 0 0,1 1 1,-2 7-1,4-13-206,0 0 0,1 0 0,0 0 0,-1 0-1,1 0 1,0 0 0,0 0 0,0 0 0,0 0 0,0 0 0,0 0 0,1 0 0,-1 0-1,1 0 1,0 0 0,-1 0 0,1 0 0,2 2 0,-2-2-8,1 0-1,0 1 1,0-2 0,0 1-1,0 0 1,0 0 0,0-1-1,1 1 1,-1-1-1,0 0 1,1 0 0,3 2-1,4 0 45,1-1 0,-1 1 0,1-2 0,0 1 0,19-2 0,68-5-494,1-8-3932,31-2-4671,-54 10 2835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09.672"/>
    </inkml:context>
    <inkml:brush xml:id="br0">
      <inkml:brushProperty name="width" value="0.05" units="cm"/>
      <inkml:brushProperty name="height" value="0.05" units="cm"/>
      <inkml:brushProperty name="color" value="#FF0066"/>
    </inkml:brush>
  </inkml:definitions>
  <inkml:trace contextRef="#ctx0" brushRef="#br0">22 0 2560,'-19'0'14298,"17"8"-11157,2-6-3120,1-1 0,0 0 0,0 0 0,0 0 1,0 0-1,0 0 0,0 0 0,0 0 0,0 0 0,0 0 0,0-1 0,1 1 0,-1 0 0,0-1 0,1 1 0,-1-1 0,0 0 0,3 1 0,32 5 336,-18-3-186,159 18 1000,-20-3-694,-92-10 123,123-1 0,-188-7-590,1 0-1,-1 0 1,1 0-1,-1 0 1,1 0-1,-1 0 1,1-1-1,-1 1 1,0 0-1,1 0 1,-1 0-1,1 0 0,-1-1 1,0 1-1,1 0 1,-1 0-1,1-1 1,-1 1-1,0 0 1,0-1-1,1 1 1,-1 0-1,0-1 1,1 1-1,-1-1 1,0 1-1,0 0 1,0-1-1,1 0 1,-1-1-81,0 1 1,1-1-1,-1 0 1,0 0-1,0 0 0,0 1 1,0-1-1,-1-2 1,-4-17-2795,-1 5-3541,1 7 3068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0.049"/>
    </inkml:context>
    <inkml:brush xml:id="br0">
      <inkml:brushProperty name="width" value="0.05" units="cm"/>
      <inkml:brushProperty name="height" value="0.05" units="cm"/>
      <inkml:brushProperty name="color" value="#FF0066"/>
    </inkml:brush>
  </inkml:definitions>
  <inkml:trace contextRef="#ctx0" brushRef="#br0">20 11 4576,'-20'-10'13397,"22"11"-13262,1 1 0,-1 0 1,1-1-1,-1 0 0,1 0 1,-1 0-1,1 0 0,0 0 1,-1 0-1,5 0 0,34 4 841,361-5 1035,-173-3-4524,-188 3 1009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4.565"/>
    </inkml:context>
    <inkml:brush xml:id="br0">
      <inkml:brushProperty name="width" value="0.05" units="cm"/>
      <inkml:brushProperty name="height" value="0.05" units="cm"/>
      <inkml:brushProperty name="color" value="#FF0066"/>
    </inkml:brush>
  </inkml:definitions>
  <inkml:trace contextRef="#ctx0" brushRef="#br0">526 19 2304,'0'0'173,"0"-1"0,0 0-1,0 0 1,0 1 0,-1-1 0,1 0-1,0 0 1,0 1 0,0-1 0,-1 0 0,1 0-1,0 1 1,-1-1 0,1 0 0,-1 1 0,1-1-1,-1 1 1,1-1 0,-1 1 0,1-1 0,-1 1-1,1-1 1,-1 1 0,0-1 0,1 1 0,-1 0-1,0-1 1,1 1 0,-1 0 0,0 0 0,0-1-1,1 1 1,-1 0 0,0 0 0,0 0 0,1 0-1,-1 0 1,0 0 0,0 0 0,1 0 0,-1 0-1,0 0 1,0 1 0,1-1 0,-1 0-1,0 0 1,1 1 0,-1-1 0,-1 1 0,-29 11 1659,-51 18 928,55-22-2332,-26 6 346,-73 31-1,112-39-713,0 1 0,0 0 0,0 1 0,1 1 0,0 0 0,1 1 0,0 0 0,1 1 0,-19 21 0,26-26-35,1-1-1,-1 1 0,1-1 0,0 1 0,0 0 0,1 0 1,0 1-1,0-1 0,0 0 0,1 1 0,0-1 0,-1 10 1,3-11 11,-1 0 0,0 0 0,1 0 0,0-1 0,0 1 1,0 0-1,1-1 0,-1 1 0,1-1 0,0 1 1,1-1-1,-1 0 0,1 0 0,0 0 0,0 0 0,0 0 1,5 4-1,-2-3 11,1 0 1,-1 0 0,1 0 0,0-1 0,0 0-1,1-1 1,-1 1 0,1-2 0,0 1-1,0-1 1,0 0 0,0 0 0,0-1-1,0 0 1,0-1 0,0 0 0,1 0-1,-1-1 1,0 0 0,10-2 0,-4 0 20,-1-1 0,0 0 0,0-1 0,0-1 0,-1 0-1,1 0 1,-2-1 0,1-1 0,-1 0 0,0 0 0,13-14 0,-8 6 46,-2-1-1,0 0 0,0-1 1,-2-1-1,0 0 0,-2 0 1,0-1-1,-1-1 0,-1 1 1,-1-1-1,7-30 0,-12 42-4,-2 8-112,1 0 0,-1 0 0,0 0 1,1 0-1,-1 0 0,0 0 1,0 0-1,1 1 0,-1-1 0,0 0 1,0 0-1,0 0 0,0 0 0,0 0 1,0 0-1,-1 0 0,1 0 0,0 0 1,0 0-1,-1 0 0,1 1 0,-1-1 1,0-1-1,0 21-354,-2-5 330,0-2 24,0 0 1,1 1-1,0 17 0,-22 290 113,16-255 148,4-37-143,-1 0-1,-1 0 0,-1-1 0,-2 0 1,-1 0-1,-16 32 0,22-52-69,0 0-1,-1 0 0,0 0 1,0-1-1,0 1 1,-1-1-1,1-1 0,-2 1 1,1-1-1,-1 0 0,1 0 1,-1-1-1,0 0 1,-1 0-1,1-1 0,-1 1 1,0-2-1,0 1 1,0-1-1,0-1 0,0 1 1,0-1-1,0 0 0,0-1 1,-1 0-1,1-1 1,-16-2-1,12 1 23,0-1 0,-1 0-1,-22-10 1,30 11-37,1-1 0,-1 1-1,0-1 1,0 0 0,1 0 0,0 0-1,0-1 1,0 0 0,0 1-1,0-1 1,-5-8 0,9 11-26,-1 0 1,1 0-1,-1 0 0,1 0 1,0 1-1,-1-1 0,1 0 1,0 0-1,0 0 1,-1-1-1,1 1 0,0 0 1,0 0-1,0 0 0,0 0 1,1 0-1,-1 0 0,0 0 1,0 0-1,1 0 0,-1-1 1,1 1 0,1-1 0,-1 0 0,0 0 0,0 1 0,1-1 1,-1 1-1,1-1 0,-1 1 0,4-3 0,4-1 25,-1 1 0,0 0 0,17-6 0,45-13 49,2 2-1,0 4 1,1 3 0,104-7 0,-37 18-539,-94 4-2454,0 1-3567,-16-2-2031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48.354"/>
    </inkml:context>
    <inkml:brush xml:id="br0">
      <inkml:brushProperty name="width" value="0.05" units="cm"/>
      <inkml:brushProperty name="height" value="0.05" units="cm"/>
    </inkml:brush>
  </inkml:definitions>
  <inkml:trace contextRef="#ctx0" brushRef="#br0">15 153 3808,'0'-1'226,"-1"0"0,1 0-1,-1 0 1,1 0 0,-1 0 0,0 0 0,0 0-1,0 0 1,1 1 0,-1-1 0,0 0 0,0 0-1,-2 0 1,3 1-192,0 0 0,0 0 1,0 0-1,0 0 0,-1 0 0,1 0 0,0 0 0,0 0 0,0 0 0,0 0 0,0 0 0,0 0 1,0 0-1,0 0 0,0 0 0,0 0 0,0 0 0,0 0 0,-1-1 0,1 1 0,0 0 0,0 0 1,0 0-1,0 0 0,0 0 0,0 0 0,0 0 0,0 0 0,0 0 0,0 0 0,0 0 0,0 0 1,0 0-1,0 0 0,0-1 0,0 1 0,0 0 0,0 0 0,0 0 0,0 0 0,0 0 0,0 0 0,0 0 1,0 0-1,0 0 0,0 0 0,0 0 0,0 0 0,0-1 0,0 1 0,0 0 0,0 0 0,0 0 1,0 0-1,0 0 0,0 0 0,0 0 0,0 0 0,3-4 1249,-3 3-1322,9 2-26,35 2 225,191-16 1599,-163 7-1508,460-25 688,188 8 266,34-9 1136,-87 10-863,36 14-620,-638 8-766,65 1-786,-127-1 333,11 2-93,-14-2 261,1 1 0,-1-1 0,0 0 1,1 0-1,-1 1 0,0-1 0,1 0 0,-1 0 1,0 1-1,1-1 0,-1 0 0,0 1 0,0-1 1,0 0-1,1 1 0,-1-1 0,0 1 0,0-1 1,0 0-1,0 1 0,1 13-2388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11.923"/>
    </inkml:context>
    <inkml:brush xml:id="br0">
      <inkml:brushProperty name="width" value="0.05" units="cm"/>
      <inkml:brushProperty name="height" value="0.05" units="cm"/>
      <inkml:brushProperty name="color" value="#004F8B"/>
    </inkml:brush>
  </inkml:definitions>
  <inkml:trace contextRef="#ctx0" brushRef="#br0">23 5 6880,'12'-5'2229,"-10"6"-1655,1 4-268,5 9 479,-1 1-1,0 0 1,-1 1 0,-1 0-1,-1 0 1,0 0 0,1 18-1,-3 1-257,-1-1 1,-2 0-1,-2 0 0,-1 1 1,-2-2-1,-1 1 0,-14 42 1,10-47-627,-13 45-288,13-23-9026,10-32 5387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7.141"/>
    </inkml:context>
    <inkml:brush xml:id="br0">
      <inkml:brushProperty name="width" value="0.05" units="cm"/>
      <inkml:brushProperty name="height" value="0.05" units="cm"/>
      <inkml:brushProperty name="color" value="#FF0066"/>
    </inkml:brush>
  </inkml:definitions>
  <inkml:trace contextRef="#ctx0" brushRef="#br0">168 253 2816,'-1'0'-50,"0"0"700,-1 0 0,0 1 0,1-1 0,-1 1 0,0-1 0,1 1 0,-1 0 0,1 0 0,-4 1 0,5-1-375,-1-1 0,1 1 0,0 0 0,-1-1 0,1 1 0,0-1 1,-1 1-1,1-1 0,0 1 0,0 0 0,-1-1 0,1 1 0,0 0 0,0-1 1,0 1-1,0 1 0,2 10-42,-1-10-101,0 0 0,0 0 0,0 0 0,0 0 0,1-1 0,-1 1 0,1 0 0,-1-1 0,1 1 0,-1-1 0,1 0 1,0 1-1,0-1 0,2 1 0,30 13 916,-24-12-806,1 0-1,0 0 1,-1-1 0,1-1 0,20 1 0,55-8 611,-70 4-734,0 0 1,0-1-1,24-8 0,-33 8-66,0 0-1,0 0 0,-1 0 0,1-1 0,-1 0 0,0 0 0,0-1 0,-1 0 0,1 0 0,5-6 0,-9 7-39,1 1 0,-1-1-1,0 0 1,0 0-1,-1 0 1,1-1-1,-1 1 1,0 0-1,0-1 1,0 1 0,0 0-1,-1-1 1,0 1-1,0-1 1,0 1-1,0-1 1,-1 1 0,0-1-1,0 1 1,-2-8-1,-1 2 5,1 0 0,-1 0 0,-1 1 0,0-1 0,0 1 0,-1 0 0,-12-14 0,11 16-24,-1 0 0,0 0 0,0 1 0,-1 0 0,0 1 0,0 0 0,0 0 0,0 1 0,-1 0 0,0 0 0,-18-3 0,12 3 14,0 2-1,0 0 1,-1 1 0,1 0 0,0 1-1,-31 5 1,36-2-13,0-1 0,1 2 0,-1-1 0,1 1 0,0 1 0,0 0 0,1 0 0,0 1 0,0 1 0,0-1 0,0 1 0,1 1 0,0-1 0,1 1 0,0 1 0,0-1 0,1 1 0,-7 12 0,4-4 74,1 0-1,0 0 0,2 0 1,0 1-1,1 0 0,0 0 1,2 1-1,0-1 1,0 37-1,3-50-27,0 1 0,0-1 0,1 0 0,0 0 0,0 0 0,1 0 0,-1-1 0,1 1 0,0 0 0,0-1 0,0 1 0,5 5 0,-2-4 28,-1 0 1,2-1-1,-1 1 0,0-2 1,1 1-1,0 0 0,11 6 1,3-1 81,1-1 0,-1-1 1,1-1-1,39 8 1,-11-5 238,1-1-1,65 1 1,-79-9-804,58-7-1,-7-10-3845,2 0-5578,-39 12 4399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7.900"/>
    </inkml:context>
    <inkml:brush xml:id="br0">
      <inkml:brushProperty name="width" value="0.05" units="cm"/>
      <inkml:brushProperty name="height" value="0.05" units="cm"/>
      <inkml:brushProperty name="color" value="#FF0066"/>
    </inkml:brush>
  </inkml:definitions>
  <inkml:trace contextRef="#ctx0" brushRef="#br0">27 1 3808,'-1'0'91,"0"0"0,0 1-1,0-1 1,0 0 0,0 1 0,0-1 0,0 1 0,0-1 0,1 1 0,-1 0-1,0-1 1,0 1 0,0 0 0,1 0 0,-2 0 0,2 0-44,-1-1-1,1 1 1,0-1 0,-1 1 0,1-1 0,-1 1-1,1-1 1,-1 1 0,1-1 0,-1 0 0,0 1-1,1-1 1,-5 1 3864,5 0-3499,0 0 0,0-1 1,0 1-1,0 0 0,0 0 0,0-1 1,1 1-1,-1 0 0,0-1 0,0 1 0,1 0 1,-1-1-1,0 1 0,1-1 0,-1 1 1,1 0-1,1 0-237,0 0 0,0 0 0,1 0 0,-1-1 0,0 1 0,0-1 0,0 1 0,1-1 0,-1 0 1,5 0-1,27-4 462,-10 1-80,82-5 659,91-3-262,-56 11-1183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8.400"/>
    </inkml:context>
    <inkml:brush xml:id="br0">
      <inkml:brushProperty name="width" value="0.05" units="cm"/>
      <inkml:brushProperty name="height" value="0.05" units="cm"/>
      <inkml:brushProperty name="color" value="#FF0066"/>
    </inkml:brush>
  </inkml:definitions>
  <inkml:trace contextRef="#ctx0" brushRef="#br0">2 9 3904,'0'-2'302,"0"2"-271,0 0-1,0 0 0,-1 0 1,1 0-1,0-1 1,0 1-1,0 0 0,0 0 1,0 0-1,0 0 1,0-1-1,0 1 0,0 0 1,0 0-1,0 0 1,0 0-1,0-1 0,0 1 1,0 0-1,0 0 1,0 0-1,0 0 0,0-1 1,0 1-1,0 0 1,0 0-1,0 0 0,0 0 1,1-1-1,-1 1 1,0 0-1,0 0 0,0 0 1,0 0-1,0 0 1,0 0-1,0-1 0,1 1 1,-1 0-1,0 0 1,0 0-1,0 0 0,0 0 1,1 0-1,-1 0 1,0 0-1,0 0 0,0 0 1,0 0-1,1 0 1,-1 0-1,0 0 0,0 0 1,0 0-1,0 0 1,1 0-1,-1 0 0,0 0 1,4 0 1478,-4 14 1072,1 11-441,9 47 0,-3-21-1401,12 211 1965,-14-91-736,-5-169-2054,0-4-519,1 1-1,0 0 0,-1 0 1,1-1-1,-1 1 0,0 0 1,1-1-1,-1 1 0,0 0 1,0-1-1,0-1 0,1-4-1496,10-5-3551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8.855"/>
    </inkml:context>
    <inkml:brush xml:id="br0">
      <inkml:brushProperty name="width" value="0.05" units="cm"/>
      <inkml:brushProperty name="height" value="0.05" units="cm"/>
      <inkml:brushProperty name="color" value="#FF0066"/>
    </inkml:brush>
  </inkml:definitions>
  <inkml:trace contextRef="#ctx0" brushRef="#br0">483 19 4320,'-5'-17'1392,"5"17"-1364,-1 0 1,1 0-1,0-1 1,0 1-1,-1 0 0,1 0 1,0 0-1,0 0 1,0 0-1,-1 0 1,1 0-1,0 0 1,-1 0-1,1 0 0,0 0 1,0 0-1,-1 0 1,1 0-1,0 0 1,0 0-1,-1 0 1,1 0-1,0 0 0,0 0 1,0 1-1,-1-1 1,1 0-1,0 0 1,0 0-1,-1 0 1,1 1-1,0-1 0,0 0 1,0 0-1,0 0 1,-1 1-1,1-1 1,0 0-1,0 0 1,0 0-1,0 1 0,-12 13 780,8-9-480,-28 27 2018,-2 0 0,-68 46-1,-86 39 69,160-102-1980,-26 21 1,53-35-412,0 0-1,0 0 1,0-1-1,0 1 1,0 0-1,0 0 1,0 0-1,0 1 1,0-1-1,1 0 1,-1 0-1,0 0 1,1 0-1,-1 1 1,1-1-1,-1 0 1,1 1 0,0-1-1,-1 0 1,1 1-1,0-1 1,0 2-1,0-1 21,1 0-1,-1 0 0,1 0 1,0 0-1,0 0 0,0 0 1,0 0-1,0-1 1,0 1-1,0 0 0,0-1 1,1 1-1,1 1 0,4 3 155,0 0 0,0 0 0,1-1 0,0 0 0,10 5 0,74 26 552,-29-12-559,13 10 493,-75-34-685,-1 0 0,1 0 0,-1 1 0,1-1 1,-1 0-1,1 0 0,-1 0 0,1 1 0,-1-1 1,1 0-1,-1 0 0,1 0 0,0 0 0,-1 0 1,1 0-1,-1 0 0,1 0 0,-1 0 0,1-1 1,-1 1-1,1 0 0,0 0 0,-1 0 0,1-1 1,-1 1-1,1 0 0,-1-1 0,0 1 0,1 0 1,0-1-1,0-1-531,-1 1 0,1-1-1,-1 1 1,0-1 0,1 1 0,-1-1 0,0 1 0,0-1-1,0-1 1,0 1-21,0 0 0,0 1 0,0-1 0,1 0 0,-1 0-1,0 1 1,1-1 0,-1 0 0,1 1 0,0-1 0,0-1 0,11-7-5174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19.263"/>
    </inkml:context>
    <inkml:brush xml:id="br0">
      <inkml:brushProperty name="width" value="0.05" units="cm"/>
      <inkml:brushProperty name="height" value="0.05" units="cm"/>
      <inkml:brushProperty name="color" value="#FF0066"/>
    </inkml:brush>
  </inkml:definitions>
  <inkml:trace contextRef="#ctx0" brushRef="#br0">21 85 5472,'-1'-1'115,"1"1"1,-1-1-1,0 1 1,1-1-1,-1 1 1,0-1-1,0 1 1,1-1-1,-1 1 1,0-1-1,0 1 1,-1-1-1,2 1-83,-1 0 0,1 0 0,0 0 0,-1 0 0,1 0 0,0 0 0,-1 0 0,1 0 0,0 1-1,0-1 1,-1 0 0,1 0 0,0 0 0,0 0 0,-1 0 0,1 1 0,0-1 0,0 0 0,-1 0 0,1 0-1,0 0 1,0 1 0,0-1 0,-1 0 0,1 0 0,0 1 0,-1 1 32,1-1 1,-1 1-1,1 0 0,0-1 0,0 1 1,0 0-1,-1-1 0,1 1 1,1 0-1,-1-1 0,0 1 1,0 0-1,1-1 0,0 3 1,7 31 2575,-7-25-1708,1 0 0,1 0 0,6 16 0,17 37 2070,-25-61-1941,6-12 363,-5 6-1348,-1 0-1,1 0 0,-1-1 1,0 1-1,-1 0 1,1-9-1,2-12-21,2 3 56,0 0 1,2 0-1,0 1 1,1 0-1,1 0 1,14-21-1,-22 40-101,0 1 0,1-1 0,-1 1 0,1-1 0,0 1 0,0-1 0,-1 1 0,1 0 0,0 0 1,0 0-1,0 0 0,0 0 0,0 0 0,1 0 0,-1 1 0,0-1 0,0 1 0,0 0 0,0 0 0,1-1 0,-1 1 0,0 1 0,0-1 0,1 0 0,2 1 0,6 2-34,1 0 0,-1 0-1,17 9 1,-23-10-8,-1 0 21,103 43-159,-34-17-4803,-68-26 3951,1 1-1,0-1 1,-1 1-1,0 0 1,1 0 0,-1 1-1,-1-1 1,1 1-1,4 5 1,11 15-3041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20.147"/>
    </inkml:context>
    <inkml:brush xml:id="br0">
      <inkml:brushProperty name="width" value="0.05" units="cm"/>
      <inkml:brushProperty name="height" value="0.05" units="cm"/>
      <inkml:brushProperty name="color" value="#FF0066"/>
    </inkml:brush>
  </inkml:definitions>
  <inkml:trace contextRef="#ctx0" brushRef="#br0">1943 21 3136,'0'-1'131,"1"0"1,-1 0-1,1 0 1,-1-1-1,1 1 1,-1 0-1,1 0 0,0 0 1,0 0-1,-1 1 1,1-1-1,0 0 1,0 0-1,0 0 0,0 1 1,0-1-1,0 0 1,0 1-1,0-1 1,0 1-1,1-1 1,-1 1-1,0 0 0,0-1 1,0 1-1,0 0 1,1 0-1,-1 0 1,0 0-1,2 0 0,-2 0 973,-1 5-791,0-1-1,0 1 0,-1 0 0,0-1 0,0 1 0,0-1 0,-1 0 0,1 1 0,-1-1 0,0 0 1,-1 0-1,1 0 0,0 0 0,-7 7 0,-2 0 63,-1 0-1,0 0 1,-16 9 0,19-13-188,-46 35 632,-70 70 0,85-71-587,-7 8 430,-102 81 1,-34-10 93,33-24-120,17-3-265,-86 58 47,-245 146-119,295-193-187,95-59 192,61-37-1191,0 0 0,-24 21-1,37-29 827,0 0-1,-1 0 1,1 0-1,0 0 0,0 0 1,0 0-1,-1 0 1,1 0-1,0 0 0,0 1 1,0-1-1,0 0 1,-1 0-1,1 0 0,0 0 1,0 1-1,0-1 1,0 0-1,0 0 0,0 0 1,-1 0-1,1 1 1,0-1-1,0 0 0,0 0 1,0 1-1,0-1 1,0 0-1,0 0 0,0 0 1,0 1-1,0-1 1,0 0-1,0 0 0,0 0 1,0 1-1,0-1 1,0 0-1,0 0 0,0 1 1,1-1-1,-1 0 0,0 0 1,0 0-1,0 0 1,0 1-1,0-1 0,1 0 1,16 5-7832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20.878"/>
    </inkml:context>
    <inkml:brush xml:id="br0">
      <inkml:brushProperty name="width" value="0.05" units="cm"/>
      <inkml:brushProperty name="height" value="0.05" units="cm"/>
      <inkml:brushProperty name="color" value="#FF0066"/>
    </inkml:brush>
  </inkml:definitions>
  <inkml:trace contextRef="#ctx0" brushRef="#br0">9 220 4320,'-1'-2'302,"0"1"-147,0-1 1,0 1-1,1 0 0,-1-1 1,0 1-1,1-1 1,-1 1-1,1-1 1,-1 1-1,1-1 0,0 1 1,-1-1-1,1 0 1,0 1-1,0-1 0,0 1 1,0-1-1,1 1 1,-1-1-1,0 0 0,1 1 1,-1-1-1,4-6 4920,-4 8-5013,3 6 357,0 1 0,0 0 0,-1 0 0,0 0 0,2 11 1,4 41 910,6 106 1113,-7-119-1611,-5-34-505,0 0 0,1 19 0,0-9 852,7-42 442,-2-16-1489,3-40 0,5-21 79,-13 83-88,1-1-1,1 0 1,1 1-1,10-21 1,-6 20-43,0 0 0,0 1 0,2 1 0,-1-1 0,2 2 1,0 0-1,0 0 0,1 1 0,1 1 0,-1 0 0,23-10 0,-2 3-17,0 3-1,0 1 1,1 1 0,49-9 0,-45 14-16,-1 2 1,1 2 0,45 2 0,119 17-165,-128-3-1550,32 17-9444,-86-23 8796,20 3-4495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53.168"/>
    </inkml:context>
    <inkml:brush xml:id="br0">
      <inkml:brushProperty name="width" value="0.05" units="cm"/>
      <inkml:brushProperty name="height" value="0.05" units="cm"/>
    </inkml:brush>
  </inkml:definitions>
  <inkml:trace contextRef="#ctx0" brushRef="#br0">94 254 3552,'0'-3'6730,"-8"32"-5039,-13 70-158,-13 138 0,12 102-940,21-266-169,-3 36 1429,4-94-605,1-12-550,-1-11 214,-3-132-218,3 138-693,-1-179 131,1 97-115,0 34 23,9-72-1,18-50-284,-20 133 208,2 1 1,2 0 0,25-61 0,-28 83 20,1 0 0,0 0 0,1 1 0,14-16 0,-17 22-13,2 0-1,-1 1 1,1 0 0,0 1 0,1 0-1,0 0 1,13-6 0,-17 10-1,1 0 0,1 0 1,-1 1-1,0 0 0,1 0 0,-1 0 1,1 1-1,0 0 0,-1 1 0,1 0 1,0 0-1,-1 0 0,15 4 0,-13-2 10,0 1 0,0 0-1,0 1 1,-1 0-1,0 0 1,1 1 0,-1 0-1,-1 0 1,1 1-1,-1 0 1,7 7 0,1 4 12,-1 1 1,0 0-1,-1 1 1,-1 0-1,-1 1 1,-1 1-1,0 0 1,-2 0 0,11 41-1,-16-51 60,-1 1 1,0-1-1,-1 1 0,0 0 1,-2 18-1,1-24-15,-1 0-1,0 0 1,0-1-1,-1 1 1,0-1 0,0 0-1,0 1 1,0-1 0,-1 0-1,0 0 1,0 0-1,0-1 1,-6 7 0,2-5 59,-1 1 0,0-1 0,-1-1 0,0 0 0,1 0 0,-2 0 0,1-1 0,0-1 0,-12 4 0,2-2-34,1-1 1,-1-1 0,-34 3 0,-55-8-70,94 2 29,-6-2 101,-25-6 1,28 5-157,0 1 1,-22-2 0,37 4-155,1 1 1,-1-1 0,1 0 0,-1 1 0,1-1 0,-1 1-1,1-1 1,-3 2 0,3-2 63,1 0 0,0 0 0,0 1 1,-1-1-1,1 0 0,0 0 0,0 0 0,-1 0 0,1 0 1,0 0-1,0 1 0,0-1 0,-1 0 0,1 0 0,0 0 1,0 0-1,0 1 0,0-1 0,0 0 0,-1 0 0,1 1 1,0-1-1,0 0 0,0 0 0,0 1 0,0-1 0,0 0 1,0 0-1,0 0 0,0 1 0,0-1 0,0 0 0,0 1 1,0-1-1,0 0 0,0 0 0,0 0 0,0 1 0,0-1 0,0 0 1,0 0-1,0 1 0,1-1 0,-1 0 0,0 0 0,0 1 1,0-1-1,0 0 0,0 0 0,1 0 0,-1 0 0,0 1 1,0-1-1,1 0 0,39 24-7061,-9-5 4347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56.603"/>
    </inkml:context>
    <inkml:brush xml:id="br0">
      <inkml:brushProperty name="width" value="0.05" units="cm"/>
      <inkml:brushProperty name="height" value="0.05" units="cm"/>
    </inkml:brush>
  </inkml:definitions>
  <inkml:trace contextRef="#ctx0" brushRef="#br0">133 1008 4384,'4'-18'2544,"-3"17"-2279,-1 0 0,1 0 0,-1 0 0,0-1 0,1 1 0,-1 0 0,0 0 0,0-1 0,0 1 0,0 0 0,0 0 0,0-1 0,0 1 0,0 0 0,-1-2 0,-1 4-71,0 0 0,0 0 0,0-1 0,0 1 0,1 1 0,-1-1 1,0 0-1,0 0 0,-1 3 0,-4 2-65,1 0 0,-1 1 1,1 0-1,1 0 0,0 0 0,-6 12 0,-23 51 656,18-34-549,12-28-106,1 0 0,-1 0 1,2 1-1,-1-1 0,-1 14 0,3-19-63,1-1 0,0 1-1,0 0 1,0 0 0,0-1 0,1 1 0,-1 0 0,1 0-1,-1-1 1,1 1 0,0 0 0,0-1 0,0 1-1,0-1 1,1 0 0,-1 1 0,1-1 0,-1 0-1,1 0 1,0 1 0,2 0 0,-1 0 16,0-1 1,0 0 0,0-1-1,0 1 1,1 0-1,-1-1 1,0 0-1,1 0 1,-1 0 0,1 0-1,-1 0 1,1-1-1,0 0 1,-1 0-1,1 0 1,-1 0 0,1 0-1,0-1 1,-1 1-1,1-1 1,-1 0-1,0 0 1,1 0 0,4-3-1,6-2 60,-1-1 1,0-1-1,0 0 0,18-16 0,-26 20-112,0-1 0,0 1-1,0-1 1,0 0 0,-1-1 0,0 1 0,0-1-1,-1 0 1,1 0 0,-1 0 0,-1 0 0,4-8-1,-5 9-33,0 1-1,-1 0 1,1-1-1,-1 1 1,0-1-1,0 1 1,0-1 0,0 1-1,-1-1 1,0 1-1,0 0 1,0-1-1,0 1 1,-1 0-1,0 0 1,0 0-1,0 0 1,0 0-1,-6-7 1,4 6-21,0-1 1,-1 1 0,1 0 0,-1 1 0,0-1-1,-1 1 1,1 0 0,-1 0 0,0 1-1,0-1 1,0 1 0,0 1 0,-9-3-1,11 3-19,0 1-1,0 1 0,0-1 0,-8 0 1,13 3 43,1 0 0,-1-1 0,1 1 0,0-1 0,0 0 0,0 0 0,0 1 0,0-1 0,0 0 0,0-1 0,0 1 0,0 0 0,3 0 0,19 0-38,-15 0 44,-1-1 1,0 0-1,0-1 1,10-1-1,9-1 209,-21 3-247,-1-1 0,1 1 0,-1-1-1,1 0 1,-1-1 0,7-1 0,16-10 106,-1 0 0,-1-2-1,-1 0 1,0-2 0,0-1 0,25-25 0,-3-4 166,74-95 1,-96 106-184,-1 0 0,-2-2 0,31-71 0,22-131 39,-56 170-144,6-37 11,-23 102 17,-2 3-8,1 0-1,0 1 0,-1-1 1,0 0-1,1 1 0,-1-1 0,0 0 1,0 1-1,0-1 0,0 0 1,0 0-1,0 1 0,-1-3 1,1 4 21,0 0 0,0 0 0,0 0 0,0-1 0,0 1 1,0 0-1,-1 0 0,1 0 0,0 0 0,0 0 0,0 0 0,0 0 1,0 0-1,0 0 0,0-1 0,0 1 0,0 0 0,0 0 1,0 0-1,0 0 0,-1 0 0,1 0 0,0 0 0,0 0 0,0 0 1,0 0-1,0 0 0,0 0 0,0 0 0,0 0 0,-1 0 0,1 0 1,0 0-1,0 0 0,0 0 0,0 0 0,0 0 0,0 0 1,0 0-1,0 0 0,-1 0 0,1 0 0,0 0 0,-5 5-133,-6 10 6,4-3 47,1 1 0,1 0 0,-7 22 0,-8 48-28,12-45 92,-15 58 130,-30 143-84,20 2-121,27-160 197,9 134 0,-2-157-7,-1-36-46,1-20-32,-1 0-1,0 1 1,1-1-1,0 0 1,0 1-1,0-1 0,0 0 1,0 0-1,0 0 1,0 0-1,1 0 1,-1 0-1,1 0 1,-1 0-1,1-1 0,0 1 1,0 0-1,2 1 1,5 5-3,-8-7 80,13-1-75,9 2 33,-19-1 8,1 0 1,0 0 0,0-1-1,0 0 1,7-1-1,89-23 79,-72 17-64,-11 1-22,-1-1-1,0 0 0,0-1 0,-1 0 0,0-2 0,0 0 1,-1-1-1,20-17 0,-27 19-22,1 1-1,-2-1 1,1-1-1,-1 1 1,0-1-1,-1 0 1,0-1-1,-1 0 1,6-15-1,-6 9-14,0 0 0,-1 0 0,-1 0-1,0-1 1,0-32 0,-4 42-19,0 0 0,0 0 0,0 1 1,-1-1-1,-1 0 0,-4-11 0,6 18-5,1-1 0,-1 1 0,0-1 0,0 1 0,0-1-1,0 1 1,0 0 0,0 0 0,0-1 0,0 1 0,-1 0 0,1 0 0,0 0 0,-1 0 0,1 0-1,-1 1 1,1-1 0,-1 0 0,-2 0 0,2 0 12,-1 1 0,1 0 0,0 0 0,-1 0 0,1 0 0,0 1 1,-1-1-1,1 0 0,0 1 0,-1 0 0,1-1 0,-3 3 0,-4 2-35,0 0 0,0 1 0,0 0 0,-13 12 0,6-1-32,-1-1-1,2 2 1,1 0 0,0 1-1,1 1 1,1-1 0,-17 41-1,25-50 60,0 0 0,1 0-1,0 1 1,1-1 0,1 1-1,-1-1 1,1 18 0,1-24 18,1 1 1,-1-1 0,0 0 0,1 0-1,0 0 1,0 0 0,0 0 0,1 0 0,-1 0-1,1 0 1,0 0 0,0-1 0,0 1 0,1-1-1,-1 1 1,1-1 0,0 0 0,-1 0 0,2 0-1,-1-1 1,0 1 0,4 2 0,-1-2 27,1 1 0,-1-1 0,1 0 0,-1-1 0,1 0 1,0 0-1,0 0 0,0-1 0,0 0 0,0 0 0,1-1 1,10 0-1,-5-1 20,-1 0 0,1-1 0,0-1 0,-1 0 1,1 0-1,-1-1 0,0-1 0,0 0 0,-1-1 0,19-11 1,-6-1-5,0 0 1,-1-2 0,31-33-1,-52 50-81,1 0 0,0 0 0,-1 0 0,1 1 0,0-1 0,0 1-1,1 0 1,-1 0 0,0 0 0,6-2 0,-8 4 16,1 0 0,-1 0-1,0-1 1,1 1 0,-1 0 0,1 0 0,-1 1-1,1-1 1,-1 0 0,0 0 0,1 1 0,-1-1 0,0 0-1,1 1 1,-1 0 0,0-1 0,0 1 0,1 0 0,-1 0-1,0-1 1,0 1 0,0 0 0,0 0 0,0 0 0,0 0-1,0 0 1,0 1 0,-1-1 0,1 0 0,0 0 0,0 3-1,2 1 8,-1 1 1,-1-1-1,1 1 0,-1 0 0,0-1 0,0 1 0,0 0 0,-1 7 0,1 4 7,-1-5-22,0 1 0,0 0 0,-3 12 0,-1 23 437,3-47-390,1 0 0,0-1 0,0 1 0,0-1 0,0 1 0,0 0 0,0-1 0,1 1 0,-1 0 0,0-1 0,0 1 0,0 0 0,1-1 0,-1 1 0,0-1 0,0 1 0,1-1 0,-1 1 0,1-1 0,0 2 0,-1-2-12,1 0 0,-1 0-1,1 0 1,-1 0 0,1 0 0,-1 0 0,0 0 0,1 0 0,-1 0 0,1 0 0,-1 0 0,1 0 0,-1 0 0,1 0 0,-1-1 0,0 1 0,1 0 0,-1 0 0,1 0 0,-1-1 0,1 1 0,4-4 49,-1 0 0,0 0 0,6-7 0,-7 8-43,33-38 89,36-36-202,-63 67 46,1 2 0,1 0-1,-1 0 1,1 1 0,21-11 0,-30 17 32,0 0 0,0 1 0,0-1 0,0 0-1,0 0 1,0 1 0,1-1 0,-1 1 0,0 0-1,0 0 1,0 0 0,1 0 0,-1 0 0,0 0-1,0 1 1,1-1 0,-1 1 0,2 0 0,-1 0-4,-1 1 1,0-1 0,0 1-1,-1 0 1,1-1 0,0 1-1,0 0 1,-1 0 0,1 0-1,-1 0 1,0 0 0,0 1-1,1-1 1,-1 0 0,1 5-1,0 1 28,0 1-1,-1-1 1,0 0 0,0 1-1,-1-1 1,-1 15-1,1-15-14,-1 0-1,1 1 1,1-1-1,0 0 1,0 0-1,3 12 1,-3-18 18,0 0 0,0-1 0,0 1 0,0-1 0,0 1 0,0-1 0,0 0 0,1 1 0,-1-1 0,1 0 0,-1 0 0,1 0 0,-1 0 0,1 0 0,-1 0 0,1-1 0,0 1 0,-1 0 0,1-1 0,0 1 0,0-1 0,3 1 0,1-1 31,1 1 0,-1-1 0,0 0 0,1 0 0,6-2 0,-4 1-10,0-1 0,0 0 0,0 0 0,-1-1 1,1 0-1,-1 0 0,0-1 0,0 0 0,0-1 0,-1 0 0,9-6 0,-4-1 4,0-1 1,0 0-1,-1-1 0,0 0 0,-2-1 0,15-26 0,35-103 254,-19 43-262,48-79 17,-66 132-8,24-76 0,-22 16-136,-23 102 85,3-7-13,0 1-1,-1-1 0,-1 0 1,0 0-1,0-1 0,-2 1 0,-1-22 1,1 35 15,0-1 1,0 1 0,0-1 0,1 1-1,-1 0 1,0-1 0,0 1 0,-1 0-1,1-1 1,0 1 0,0-1 0,0 1-1,0 0 1,0-1 0,0 1 0,0 0-1,-1-1 1,1 1 0,0 0 0,0-1-1,0 1 1,-1 0 0,1 0 0,0-1-1,0 1 1,-1 0 0,1 0 0,0-1-1,-1 1 1,1 0 0,0 0 0,-1 0-1,1 0 1,0 0 0,-1-1 0,1 1-1,0 0 1,-1 0 0,1 0 0,-1 0-1,1 0 1,-1 0 0,0 1-25,-1 0-1,1 0 1,0 0 0,-1 0 0,1 0 0,0 0-1,0 1 1,0-1 0,0 0 0,-2 4 0,-14 25-138,1 1 0,-22 65 1,21-52 52,0-1 123,3 1-1,1 0 1,2 2-1,2-1 1,-6 93-1,13-82 43,0 47 1,2-86-34,2 1-1,0-1 1,8 31-1,-8-41 10,-1-2 29,1 0-1,-1 0 1,1-1-1,0 1 0,4 6 1,-6-10-36,1 0 1,0 0-1,0 0 1,-1 0 0,1-1-1,0 1 1,0 0-1,0 0 1,0 0-1,0-1 1,1 1 0,-1-1-1,0 1 1,0-1-1,0 1 1,0-1-1,1 0 1,-1 1-1,0-1 1,0 0 0,1 0-1,-1 0 1,0 0-1,0 0 1,1 0-1,1-1 1,5-1 66,-1 0 0,1-1 0,-1 0 0,0 0 1,0-1-1,13-8 0,39-34 183,-54 42-250,25-23 10,30-36 0,-1 1-169,-50 52 78,-7 8 55,-1 0-1,1 0 0,0 0 1,-1 0-1,1 0 1,0 1-1,0-1 0,0 1 1,0-1-1,1 1 1,-1 0-1,0 0 1,3-1-1,-4 2 3,-1 0-1,1 0 1,-1 0 0,1 1 0,-1-1 0,1 0-1,-1 0 1,0 0 0,1 1 0,-1-1-1,1 0 1,-1 1 0,0-1 0,1 0-1,-1 1 1,0-1 0,0 1 0,1-1-1,-1 0 1,0 1 0,0-1 0,0 1 0,1-1-1,-1 1 1,0-1 0,0 0 0,0 1-1,0-1 1,0 1 0,0-1 0,0 1-1,0-1 1,0 2 0,-1 19-76,0-15 48,-5 54-81,-1 31-58,6-81 204,2 0 0,0 1-1,0-1 1,1 1 0,0-1 0,5 15-1,-6-22-5,0-1-1,0 0 0,1 0 0,-1 1 1,1-1-1,-1 0 0,1 0 1,-1 0-1,1 0 0,0-1 0,0 1 1,0 0-1,0-1 0,0 1 1,0-1-1,1 0 0,-1 0 0,0 0 1,1 0-1,-1 0 0,1 0 1,-1-1-1,1 1 0,-1-1 0,1 1 1,-1-1-1,1 0 0,0 0 1,-1 0-1,5-2 0,6 0-4,-1 0 1,-1-1-1,1-1 0,0 0 0,13-7 0,6-5 48,-1-2 0,33-24 0,3-2 24,55-29-170,132-56 0,-237 120 130,-11 7-39,-6 2-72,-35 27 37,1 2-1,-44 46 1,-53 80-239,122-143 245,-17 26 58,26-37-15,0 1-1,0 0 1,0 0 0,0 0-1,0 0 1,0 1 0,1-1-1,-1 0 1,1 0-1,-1 0 1,1 0 0,0 1-1,0-1 1,0 0 0,1 5-1,-1-6-10,1 0-1,0 0 1,-1 1-1,1-1 0,0 0 1,0 0-1,0 0 1,0 0-1,0 0 1,0 0-1,0 0 0,0 0 1,0 0-1,0 0 1,1-1-1,-1 1 1,0-1-1,0 1 1,1-1-1,-1 1 0,0-1 1,1 1-1,-1-1 1,1 0-1,1 0 1,3 0 25,-1 1 1,0-2-1,0 1 1,0 0-1,10-3 1,-6 0-10,0-1 1,0 1-1,-1-2 0,0 1 1,1-1-1,-1 0 0,-1-1 1,1 0-1,7-7 0,1-3 10,-1-1-1,24-33 0,-13 11-57,26-52-1,-76 158-536,18-55 542,1 0 1,0 1-1,1 0 0,0 0 0,1 0 0,1 0 1,0 0-1,1 0 0,0 16 0,1-27 23,0 1 0,1 0 0,0 0 0,0-1-1,0 1 1,0 0 0,0-1 0,0 1 0,1-1-1,-1 0 1,1 1 0,0-1 0,-1 0 0,1 0 0,0 0-1,0 0 1,1 0 0,-1 0 0,0-1 0,1 1-1,-1-1 1,1 0 0,-1 1 0,1-1 0,2 0 0,0 1 0,0-1 0,-1 0 1,1 0-1,0 0 0,0 0 1,0-1-1,-1 0 0,1 0 1,0-1-1,0 1 0,0-1 1,-1 0-1,1 0 1,6-3-1,-5 1 14,1 0 1,-1-1-1,0 0 0,0-1 1,0 1-1,-1-1 0,0 0 1,1 0-1,5-10 1,3-4 55,21-39 1,29-80-82,-33 68 130,38-68 102,-31 66-179,-13 23-29,-3 0-1,-1-2 1,18-68 0,-38 114-32,22-113-404,-24 105 229,1 13 179,0 0 0,0 0-1,0 0 1,0 0 0,0 0-1,0 0 1,-1 0 0,1 0-1,0 0 1,0 0-1,0 0 1,0 0 0,0 0-1,0 0 1,-1-1 0,1 1-1,0 0 1,0 0-1,0 0 1,0 0 0,0 1-1,0-1 1,-1 0 0,1 0-1,0 0 1,0 0 0,0 0-1,0 0 1,0 0-1,0 0 1,0 0 0,-1 0-1,1 0 1,0 0 0,0 0-1,0 0 1,0 0-1,0 1 1,0-1 0,0 0-1,0 0 1,0 0 0,0 0-1,-1 0 1,-15 25-346,13-20 343,-22 43-101,2 0 0,2 2-1,-19 69 1,28-74 160,2 0-1,-7 73 1,5 94-213,11-175-52,1 31-3639,0-28-1408,0-19 2381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56.929"/>
    </inkml:context>
    <inkml:brush xml:id="br0">
      <inkml:brushProperty name="width" value="0.05" units="cm"/>
      <inkml:brushProperty name="height" value="0.05" units="cm"/>
    </inkml:brush>
  </inkml:definitions>
  <inkml:trace contextRef="#ctx0" brushRef="#br0">37 16 8128,'-23'-4'3680,"15"1"-3168,3-2 64,10 10 0,-5-10-640,5 5 0,-2-3-1952,7 3 1120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6:12.282"/>
    </inkml:context>
    <inkml:brush xml:id="br0">
      <inkml:brushProperty name="width" value="0.05" units="cm"/>
      <inkml:brushProperty name="height" value="0.05" units="cm"/>
      <inkml:brushProperty name="color" value="#004F8B"/>
    </inkml:brush>
  </inkml:definitions>
  <inkml:trace contextRef="#ctx0" brushRef="#br0">23 17 9888,'-9'-12'4480,"0"12"-3904,4 0 672,10 0-801,-5-5 129,9 5-384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57.273"/>
    </inkml:context>
    <inkml:brush xml:id="br0">
      <inkml:brushProperty name="width" value="0.05" units="cm"/>
      <inkml:brushProperty name="height" value="0.05" units="cm"/>
    </inkml:brush>
  </inkml:definitions>
  <inkml:trace contextRef="#ctx0" brushRef="#br0">9 49 7968,'-8'-14'3616,"21"14"-3136,0 0 640,9 0-704,33-3 768,8 0-704,32-6-96,8 4-224,-5-1 96,-12 6-160,-14-5 191,-14 5-191,-13-4-2623,-9 4 1343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4:57.634"/>
    </inkml:context>
    <inkml:brush xml:id="br0">
      <inkml:brushProperty name="width" value="0.05" units="cm"/>
      <inkml:brushProperty name="height" value="0.05" units="cm"/>
    </inkml:brush>
  </inkml:definitions>
  <inkml:trace contextRef="#ctx0" brushRef="#br0">33 188 8544,'-32'-9'3872,"37"13"-3360,3-4-416,11 0-160,30-9 800,10 3-384,35-19 192,6 5-288,11-15 192,-3 7-256,10-9-4480,-10 14 2336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00.480"/>
    </inkml:context>
    <inkml:brush xml:id="br0">
      <inkml:brushProperty name="width" value="0.05" units="cm"/>
      <inkml:brushProperty name="height" value="0.05" units="cm"/>
    </inkml:brush>
  </inkml:definitions>
  <inkml:trace contextRef="#ctx0" brushRef="#br0">13 447 4480,'0'-1'19,"0"1"31,0 0 0,0-1 0,0 1 0,0 0 0,0-1 0,0 1 0,0-1 0,0 1 0,0 0 0,0-1 0,0 1 0,0 0 0,0-1 0,0 1 1,-1 0-1,1-1 0,0 1 0,0 0 0,0 0 0,-1-1 0,1 1 0,0 0 0,0 0 0,-1-1 0,1 1 0,0 0 0,-1 0 0,1-1 0,0 1 0,-1 0 0,1 0 0,0 0 0,-1 0 0,1 0 0,0 0 0,-1 0 0,1 0 0,0 0 0,-1-1 0,1 1 0,0 1 0,-1-1 0,1 0 0,0 0 0,-1 0 0,1 0 0,-1 0 0,1 0 0,0 0 0,-1 1 0,17-6 5662,-10 3-5288,-1 0 0,0 0 0,1-1 0,-1 0 0,9-6 0,-6 1-104,-1 0 1,0 0-1,0-1 0,9-15 0,19-44 322,-19 38-458,-7 12-104,-1 0 1,0-1-1,9-33 1,-15 46-77,-1 0 0,0 0-1,0 0 1,-1 0 0,1 0 0,-1 0 0,0 0 0,-1 0 0,0 0 0,0 0 0,0 0 0,0 0 0,-1 0 0,0 0 0,-1 1 0,-4-10 0,5 11-75,-1 1 0,0-1-1,1 1 1,-1 0 0,0 0 0,0 1 0,0-1-1,-1 1 1,1-1 0,-1 1 0,-6-3-1,8 4 39,0 1-1,0-1 0,0 1 1,0 0-1,0-1 0,0 1 0,0 0 1,0 0-1,0 0 0,0 1 0,0-1 1,1 0-1,-1 1 0,0-1 0,0 1 1,0 0-1,0-1 0,1 1 1,-1 0-1,0 0 0,1 0 0,-1 0 1,0 1-1,1-1 0,0 0 0,-1 1 1,1-1-1,0 1 0,-2 2 1,-5 7-9,2 0 1,-1 0 0,2 0-1,-1 1 1,2 0 0,-1 0-1,-2 15 1,-12 90-76,17-97 169,1 0 0,2 32 0,0-42 56,0 1 0,1-1 0,0 0 0,1 0 0,0 0 0,8 16-1,-10-23-32,1 0-1,-1-1 0,1 1 0,0-1 0,-1 0 0,1 1 1,0-1-1,0 0 0,0 0 0,1 0 0,-1 0 0,0-1 1,1 1-1,0 0 0,-1-1 0,6 2 0,-5-2 0,1 0-1,-1-1 1,1 1-1,-1-1 1,0 0-1,1 0 1,-1-1 0,1 1-1,-1-1 1,1 1-1,-1-1 1,5-2-1,7-4 111,0 0 1,-1-1-1,0-1 0,24-20 0,-23 18-170,34-26 144,277-199-300,-323 234 114,25-13-135,-27 14 147,0 1 1,0-1-1,1 1 1,-1 0 0,0 0-1,1-1 1,-1 1-1,1 0 1,-1 0-1,0 1 1,1-1-1,-1 0 1,0 0-1,1 0 1,-1 1-1,0-1 1,1 1-1,-1-1 1,2 2-1,-2-1 6,0-1 0,-1 1-1,1 0 1,0 0 0,0 0 0,-1 0-1,1 0 1,0 0 0,-1 0 0,1 0-1,-1 0 1,1 0 0,-1 1 0,0-1 0,1 0-1,-1 0 1,0 0 0,0 0 0,0 1-1,0-1 1,0 0 0,0 0 0,0 2-1,0 5-42,0 22-2,0-1-1,-2 1 0,-2-1 1,-8 37-1,0 0 356,12-42 0,2-13 127,-2-11-418,0 0 1,0 0-1,0 1 0,0-1 1,0 0-1,0 0 0,1 0 0,-1 0 1,0 0-1,0 1 0,0-1 1,0 0-1,0 0 0,0 0 1,1 0-1,-1 0 0,0 0 1,0 0-1,0 0 0,0 0 1,0 0-1,1 0 0,-1 0 1,0 0-1,0 1 0,0-1 1,0 0-1,1 0 0,-1 0 1,0-1-1,0 1 0,0 0 1,0 0-1,1 0 0,-1 0 0,0 0 1,0 0-1,0 0 0,0 0 1,0 0-1,1 0 0,-1 0 1,0 0-1,0-1 0,5-4 93,-1 0 0,0-1-1,0 0 1,0 0-1,4-11 1,-5 11-66,22-42 237,57-98-131,-71 131-224,0 0 1,0 0 0,1 1-1,1 1 1,1 0-1,29-22 1,-42 34 50,0 0-1,0 1 1,1-1 0,-1 0-1,0 1 1,1-1-1,-1 0 1,0 1 0,1 0-1,-1-1 1,1 1 0,-1 0-1,3 0 1,-3 0 16,0 0 1,-1 0 0,1 0-1,0 1 1,-1-1-1,1 0 1,0 0 0,-1 1-1,1-1 1,-1 0-1,1 1 1,-1-1 0,1 1-1,-1-1 1,1 1-1,-1-1 1,1 1-1,-1-1 1,1 1 0,-1 1-1,2 1 1,-1 0-1,0 0 1,-1 0-1,1 0 1,0 0-1,-1 0 1,0 1-1,0-1 1,0 0-1,0 4 1,-2 5-15,-1 20-58,2 63 1,2-86 111,0 1 1,1 0-1,-1-1 0,2 1 0,-1-1 1,2 0-1,-1 0 0,1 0 0,0 0 1,1-1-1,6 9 0,-8-13 7,0-1 0,1 1 0,-1-1 0,1 0-1,0 0 1,0 0 0,1 0 0,-1-1 0,0 1 0,1-1 0,-1 0 0,1-1-1,0 1 1,0-1 0,-1 0 0,1 0 0,6 0 0,0 0 14,1-1 0,-1 0 0,1-1 0,-1 0 0,1-1 0,12-3 0,-11 1 11,0-1-1,0 0 1,-1-1 0,1 0-1,-1-1 1,0 0-1,-1-1 1,0 0 0,16-16-1,-12 9 46,-1 0 0,-1-1 1,0-1-1,-1-1 0,16-30 0,-21 31-77,0 0 0,-2-1 1,5-19-1,-9 33-74,-1-1 0,1 1 0,-1-1 0,1 0 0,-1 1 1,-1-6-1,1 9 27,0 0 1,0 0 0,0 0-1,-1 0 1,1 0 0,0 0 0,0 0-1,-1 0 1,1 0 0,-1 1-1,1-1 1,-1 0 0,1 0-1,-1 0 1,1 0 0,-1 1 0,0-1-1,1 0 1,-1 1 0,0-1-1,0 0 1,0 1 0,1-1-1,-1 1 1,0-1 0,0 1-1,0-1 1,0 1 0,0 0 0,0 0-1,0-1 1,0 1 0,-2 0-1,0 0-16,-1 1-1,1-1 1,0 1-1,-1 0 1,1 0-1,0 1 1,0-1-1,0 0 1,0 1-1,0 0 1,0 0-1,0 0 1,0 0-1,1 0 1,-1 0-1,1 1 1,-4 4-1,-3 5-5,0 0-1,-11 22 1,13-22 35,2 1 0,-1-1 0,2 1 0,-1 0 0,2 0 0,0 1 1,-1 13-1,3-19 37,0 0 1,1 0 0,0 0 0,0 0-1,1 0 1,0 0 0,1 0-1,-1 0 1,2-1 0,-1 1-1,1-1 1,0 1 0,6 9-1,-7-13-5,1-1 0,0 1 0,0-1 0,0 0 0,0 0 0,0 0-1,1 0 1,-1 0 0,1-1 0,0 0 0,-1 1 0,1-1 0,0-1-1,0 1 1,1-1 0,-1 1 0,0-1 0,0-1 0,1 1 0,-1 0-1,1-1 1,-1 0 0,0 0 0,1 0 0,-1-1 0,0 1-1,1-1 1,-1 0 0,0-1 0,0 1 0,1-1 0,-1 1 0,0-1-1,4-3 1,18-11 150,0-2 0,31-28 0,30-21-142,53-18 109,-114 71-271,1 1 0,1 1 0,42-11 0,-68 22 99,0 0 0,0 1 1,0-1-1,0 1 1,1 0-1,-1 0 1,0-1-1,0 1 0,0 1 1,1-1-1,-1 0 1,0 0-1,3 2 0,-4-2 24,0 0 1,-1 1-1,1-1 0,-1 1 0,1-1 0,-1 1 0,1-1 0,-1 1 0,0-1 1,1 1-1,-1-1 0,1 1 0,-1-1 0,0 1 0,0 0 0,1-1 0,-1 2 1,0 0-3,1 0 0,-1 0 1,0 1-1,0-1 0,0 0 1,0 0-1,-1 4 0,-25 98-117,16-72 134,1 1 0,-7 66 0,16-92 28,0 0 1,0 0-1,0 0 1,1 0 0,0 1-1,1-1 1,0 0-1,0 0 1,0-1-1,6 13 1,-6-17 1,-1 1-1,1-1 1,0 1 0,0-1-1,0 1 1,0-1 0,0 0-1,0 0 1,1 0 0,-1 0 0,1 0-1,0-1 1,-1 1 0,1-1-1,0 0 1,0 1 0,0-1-1,0-1 1,0 1 0,0 0-1,0-1 1,0 1 0,0-1 0,0 0-1,0 0 1,0-1 0,5 0-1,3-1-12,0 0 0,0-1-1,0-1 1,-1 0 0,1 0-1,-1-1 1,0 0 0,17-12-1,2-5 70,37-36 0,-22 18-28,31-26 93,90-76-6,-159 138-158,0-1 1,-1 0 0,0 0-1,0 0 1,0-1 0,5-8-1,-9 13 3,-1 0 0,1 1 0,-1-1-1,1 0 1,-1 0 0,0 1-1,1-1 1,-1 0 0,0 0 0,0 1-1,1-1 1,-1 0 0,0 0 0,0 0-1,0 1 1,0-1 0,0 0 0,0 0-1,0 0 1,0 0 0,0 1 0,-1-2-1,1 1-3,-1 1-1,0-1 1,1 1-1,-1-1 1,1 1-1,-1 0 1,0-1-1,1 1 1,-1 0-1,1-1 1,-1 1-1,0 0 1,1 0-1,-1 0 1,0 0-1,0 0 1,1 0-1,-1-1 1,0 2-1,0-1 1,-5 0-61,0 1 0,0 0 1,0 0-1,-8 3 1,4 0 13,1 1 1,-1 0 0,1 0-1,0 1 1,0 0 0,1 0-1,-9 8 1,-2 5 23,0 0 0,1 1 0,1 1 0,1 1 0,0 0 0,2 1 0,-14 30 0,21-39 34,0 1 1,1 1-1,-7 28 0,12-39 27,0 1-1,0 0 1,0-1-1,1 1 1,0 0-1,0 0 1,0-1-1,1 1 1,0 0-1,0-1 1,0 1-1,1-1 1,0 1-1,2 5 1,-2-9-15,-1 0 1,1 0-1,-1-1 1,1 1-1,0 0 1,0 0-1,0-1 1,0 1-1,0-1 1,0 0-1,0 0 0,0 1 1,0-1-1,1-1 1,-1 1-1,0 0 1,1 0-1,2-1 1,-1 1 14,0 0-1,0-1 1,0 0 0,0 0-1,0 0 1,0 0 0,0-1-1,0 0 1,0 1 0,5-3-1,1-2 15,0 0 0,-1-1 1,1 0-1,-1-1 0,-1 0 0,1 0 0,-1-1 0,-1 0 0,1 0 0,-1 0 0,-1-1 0,11-19 0,3-8 4,-2-2-1,13-40 0,-30 75-53,6-15-48,-1 5 10,-1 0 0,-1 0 0,0 0 1,-1-1-1,4-25 0,-11 41-449,-2 11 334,-37 130-338,-36 85 378,40-117 92,-28 106 343,-10 30-32,73-236-246,-21 51 212,22-57-169,0 1 1,0 0-1,-1-1 1,1 0-1,-1 0 1,-1 0-1,-8 7 1,12-10-48,0-1-1,-1 0 1,1 0 0,-1 0 0,0 0 0,1 0 0,-1 0 0,0-1 0,1 1 0,-1 0 0,0-1 0,0 1 0,0-1 0,1 0 0,-1 0-1,0 0 1,0 0 0,0 0 0,0 0 0,-2 0 0,2-1-20,0 0 1,0 0-1,0 0 0,0 0 0,0-1 1,0 1-1,1 0 0,-1-1 0,0 1 1,1-1-1,-1 0 0,1 1 0,-1-1 1,-1-3-1,-1-3-12,-1-1-1,1 0 1,1-1 0,0 1-1,0 0 1,-3-17 0,4 9 15,0-1 0,1 1 0,1-1 0,1 1 0,0-1 0,1 1 0,1 0 0,0 0 0,7-19 0,-5 23-37,0 1 0,0-1 1,2 1-1,-1 0 0,1 0 0,1 0 1,0 1-1,1 1 0,0-1 0,1 2 0,0-1 1,13-9-1,-9 9 13,0 1 1,1 1-1,31-12 0,48-10 14,-34 12-52,-60 17 45,133-46 75,-114 39-57,0-1-1,-1-1 1,1 0 0,27-23 0,-36 24-11,0-1 1,0 0 0,-1-1-1,14-22 1,24-50 62,-29 48 2,50-108 172,-18 35-186,-46 99-81,-2 7 5,-1-1 0,1 0 0,-1 1 0,0-1 0,0 0 0,0 0 0,0 0 0,-1 0 0,1-3 0,-12 32-511,1 16 513,2 0 0,2 1 0,1-1 0,2 56 0,3-93 69,0 1 0,1-1 1,0 1-1,0-1 0,1 6 0,-2-10-42,1 0 0,-1 0-1,0-1 1,0 1 0,0 0-1,1 0 1,-1-1-1,0 1 1,1 0 0,-1-1-1,1 1 1,-1 0 0,1-1-1,-1 1 1,1 0-1,0-1 1,-1 1 0,1-1-1,-1 1 1,1-1 0,0 0-1,0 1 1,-1-1 0,1 1-1,0-1 1,0 0-1,-1 0 1,1 0 0,0 1-1,0-1 1,0 0 0,-1 0-1,1 0 1,0 0 0,0 0-1,0 0 1,-1-1-1,1 1 1,0 0 0,0 0-1,0 0 1,-1-1 0,2 0-1,2-1 45,0 0-1,-1-1 1,1 1 0,-1-1-1,0 0 1,0 0 0,5-5-1,18-29 111,-13 18-131,-9 14-33,82-110 313,-61 85-551,48-44 0,-73 73 214,1 0 0,0 0 0,0 0 0,0 1 0,0-1 0,0 0 0,0 1 0,0-1 0,0 0 1,0 1-1,0-1 0,0 1 0,1 0 0,-1-1 0,0 1 0,0 0 0,0 0 0,0 0 0,1 0 0,-1 0 0,2 0 0,-2 0 10,-1 0 0,1 1 0,0-1 0,-1 1 0,1-1 0,-1 0 0,1 1 0,-1-1 0,1 1 0,-1 0 0,1-1 0,-1 1 0,1-1 0,-1 1 0,0 0 0,1 0 0,3 21-106,-3 0 80,-2 1 0,0 0 0,-2-1 1,0 0-1,-9 32 0,-3-4 103,-28 63 1,0-16-25,-20 48-13,28-53-15,-75 171 337,108-259-335,0 0 25,1-1 0,-1 0 0,0 1 1,0-1-1,0 0 0,0 0 0,0 0 1,-1 0-1,1 0 0,-1-1 0,0 1 1,0-1-1,0 1 0,-4 1 0,6-3-22,-1 0-1,1-1 1,0 0 0,-1 1-1,1-1 1,0 0 0,-1 1-1,1-1 1,0 0-1,-1 0 1,1 0 0,0 0-1,-1-1 1,1 1 0,0 0-1,-1-1 1,1 1-1,0 0 1,-1-1 0,1 1-1,0-1 1,0 0-1,0 0 1,0 1 0,-1-1-1,1 0 1,0 0 0,0 0-1,0 0 1,1 0-1,-1 0 1,0 0 0,0 0-1,1 0 1,-2-3 0,-2-2 25,1-1 1,0 0-1,0 0 1,1 0 0,-2-11-1,0 0 17,0 0-1,2 0 0,0-1 1,2 0-1,0 1 0,0-1 1,7-29-1,-5 39-35,0 0-1,1 1 1,0 0 0,1 0 0,0 0-1,0 0 1,1 0 0,0 1 0,0 0-1,1 0 1,12-12 0,-7 10-19,1-1 0,0 2 0,1 0 0,-1 0 0,2 1 0,19-7 0,170-47-112,-78 27 107,-26-2-778,-85 33-2689,-5 5 928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05.382"/>
    </inkml:context>
    <inkml:brush xml:id="br0">
      <inkml:brushProperty name="width" value="0.05" units="cm"/>
      <inkml:brushProperty name="height" value="0.05" units="cm"/>
    </inkml:brush>
  </inkml:definitions>
  <inkml:trace contextRef="#ctx0" brushRef="#br0">277 537 4320,'-1'-1'195,"0"0"0,0-1 0,0 1 0,0 0 0,0-1 0,0 1 0,1-1 0,-1 1-1,0-1 1,1 0 0,-1 1 0,1-1 0,0 1 0,0-1 0,0 0 0,0 1 0,0-4 0,0 4-72,-1-1 0,1 1 1,0-1-1,0 1 0,-1 0 0,1-1 0,-1 1 1,0-1-1,1 1 0,-1 0 0,0 0 0,0 0 1,1-1-1,-1 1 0,0 0 0,0 0 0,0 0 1,-1 0-1,1 0 0,0 0 0,0 1 0,0-1 1,-1 0-1,1 1 0,0-1 0,-1 1 0,1-1 1,-1 1-1,1-1 0,0 1 0,-3 0 0,-2-1-39,0 0 0,1 1-1,-1 0 1,0 0 0,0 0-1,-6 2 1,6-1-44,0 1 0,-1 0-1,1 1 1,0-1 0,0 1 0,0 1 0,-10 7 0,3-1-56,-22 22 1,26-22 49,0 1 1,1 0-1,1 1 1,-1-1-1,2 1 0,0 1 1,0-1-1,1 1 1,1 0-1,-5 21 1,8-29 58,0-1 1,0 1-1,1 0 1,-1 0-1,1-1 1,0 1-1,1 0 1,-1 0-1,1-1 1,0 1-1,0 0 1,0-1-1,1 1 1,-1-1-1,1 1 1,0-1-1,1 0 1,-1 0-1,1 0 1,0 0-1,0 0 1,0-1-1,0 1 1,0-1-1,1 0 1,0 0-1,0 0 1,0 0-1,0-1 1,0 1-1,5 1 1,-1-1 51,1-1 0,-1 0 1,1 0-1,0-1 1,0 0-1,0-1 1,0 0-1,0 0 1,0-1-1,-1 0 1,1 0-1,0-1 1,0 0-1,-1-1 1,1 0-1,-1 0 1,11-7-1,-14 7-106,0 0 0,-1 0 0,0 0 0,1-1 0,-2 0 0,1 0-1,0 0 1,-1 0 0,1-1 0,3-6 0,-3 3 1,-1 0 0,1 0 1,-1-1-1,-1 1 0,0-1 0,2-9 0,-2 2-42,-1 0 0,-1-1 0,0 1-1,-1 0 1,0 0 0,-8-30-1,7 38-63,-1 0 0,0 0-1,0 0 1,-1 1-1,0-1 1,0 1-1,-1 0 1,-8-9-1,11 13 35,0 1-1,0-1 1,-1 1-1,1-1 0,-1 1 1,0 0-1,1 0 0,-1 0 1,0 1-1,0-1 1,0 1-1,-1 0 0,1-1 1,0 1-1,0 1 1,-1-1-1,1 0 0,0 1 1,-1 0-1,1 0 1,0 0-1,-1 0 0,1 0 1,-4 1-1,5 0 23,-1 0 0,1 0 0,0 0 0,-1 0-1,1 0 1,0 0 0,0 1 0,0-1 0,0 1 0,0 0 0,1-1-1,-1 1 1,0 0 0,1 0 0,-1 0 0,1 0 0,0 0-1,0 0 1,0 1 0,-2 2 0,3-3 16,0-1 0,-1 0 0,1 1 0,0-1-1,0 0 1,0 0 0,0 1 0,0-1 0,0 0 0,0 1 0,0-1 0,1 0-1,-1 1 1,1-1 0,-1 0 0,1 0 0,-1 0 0,1 1 0,-1-1 0,1 0-1,0 0 1,0 0 0,0 0 0,0 0 0,-1 0 0,1 0 0,0-1-1,1 1 1,-1 0 0,0 0 0,0-1 0,0 1 0,0-1 0,0 1 0,1-1-1,-1 1 1,0-1 0,3 1 0,2 0 55,-1 0 0,1-1 0,0 1 0,0-1 0,-1-1 0,1 1 0,0-1 0,-1 0-1,1 0 1,-1 0 0,1-1 0,-1 0 0,10-4 0,4-4 232,-1-1 0,23-16 1,-29 18-203,10-7 83,-1-1-1,-1-1 0,-1-1 1,22-27-1,56-90 181,-35 25-78,-29 47-248,-33 64-28,14-21-122,-4 15-123,-10 6 234,0 0 0,1 0 0,-1 0 0,0 0 0,1 0 0,-1 0 0,0 0 0,1 0 0,-1 0 0,0 0 0,0 0 0,1 1 0,-1-1 0,0 0 0,1 0 0,-1 0 0,0 1 0,0-1 0,0 0 0,1 0 0,-1 1 0,0-1 0,0 0 0,0 0 0,1 1 0,-1-1 0,0 0-1,0 1 1,0-1 0,0 0 0,0 1 0,2 7-89,0 0-1,0 1 1,-1-1-1,-1 1 1,1-1-1,-2 16 0,-21 151-144,-60 316 400,-19 8 154,54-328 60,36-140-116,-1 1 0,-2-2 0,-19 33 0,30-58-105,0 0-1,-1 0 1,0 0-1,0 0 0,0-1 1,-5 5-1,8-8-96,0 0 0,0 0 0,-1 0-1,1-1 1,0 1 0,-1 0 0,1-1-1,-1 1 1,1-1 0,-1 1 0,1-1 0,-1 1-1,1-1 1,-1 0 0,1 0 0,-1 0-1,1 0 1,-1 0 0,1 0 0,-1-1-1,1 1 1,-1 0 0,1-1 0,-1 1 0,-1-1-1,2 0-22,0 0 1,0 1-1,-1-1 0,1 0 0,0 1 0,0-1 0,0 0 0,0 0 1,0 0-1,0 0 0,1 0 0,-1 0 0,0 0 0,0 0 0,1 0 1,-1-1-1,0-1 0,-2-7 41,0-1-1,1 1 1,1 0-1,0-1 1,0 0 0,2-17-1,8-69-63,-4 65-24,1 0 0,1 0 0,21-55 0,-20 69-8,0 0-1,1 1 0,1-1 0,1 2 0,0-1 0,1 2 0,21-22 1,-22 28 5,0 0 1,0 0-1,1 1 1,0 1-1,1 0 1,-1 1 0,1 0-1,1 1 1,-1 0-1,1 1 1,-1 1-1,17-2 1,-7 2-168,0 1 0,0 1 1,0 1-1,1 1 0,-1 1 0,34 8 1,-47-8-979,-1 1 0,0 0 1,10 5-1,21 15-2251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09.440"/>
    </inkml:context>
    <inkml:brush xml:id="br0">
      <inkml:brushProperty name="width" value="0.05" units="cm"/>
      <inkml:brushProperty name="height" value="0.05" units="cm"/>
    </inkml:brush>
  </inkml:definitions>
  <inkml:trace contextRef="#ctx0" brushRef="#br0">15 1087 5216,'-1'1'222,"0"-1"-135,1 0-1,0 0 0,-1 1 0,1-1 1,0 0-1,-1 0 0,1 0 1,-1 0-1,1 0 0,0 0 0,-1 0 1,1 1-1,-1-1 0,1 0 0,0 0 1,-1-1-1,1 1 0,-1 0 0,1 0 1,0 0-1,-1 0 0,1 0 1,0 0-1,-1 0 0,1-1 0,-1 1 1,1 0-1,0 0 0,-1-1 0,-1-1 571,4 2 319,12 1 1466,-5-3-1938,0-1 0,0-1 0,0 1 0,0-2 0,-1 1 0,1-1 0,-1 0 0,-1-1 0,1 0 0,-1 0 0,0-1 0,11-12 1,0-4-196,0-1 1,27-51 0,18-58 80,8-16 74,-70 148-472,-1 0 0,1 0 1,0 0-1,-1 0 1,1 0-1,-1-1 0,1 1 1,-1 0-1,0 0 1,1 0-1,-1-1 0,0 1 1,0 0-1,0-1 0,0 1 1,0 0-1,0 0 1,0-1-1,0 1 0,-1-2 1,-9 15-692,6-5 646,1 1 0,-1 0 0,1 0 1,1 1-1,-1-1 0,1 1 0,-1 12 0,0-3 17,-15 118 26,17-116 74,1 0 0,0-1 0,2 1 0,0-1 0,5 21 0,-6-37 11,0 1 0,1-1-1,-1 0 1,0 1 0,1-1 0,0 0 0,0 0 0,0 0 0,0 0 0,0-1 0,1 1-1,3 3 1,-4-5-27,-1 0 1,1 0-1,-1 0 0,1 0 0,0 0 0,-1 0 0,1-1 0,0 1 0,0-1 0,-1 1 0,1-1 0,0 0 0,0 0 1,0 0-1,-1 0 0,1 0 0,0 0 0,0 0 0,0-1 0,0 1 0,-1 0 0,1-1 0,0 0 0,-1 1 0,1-1 1,0 0-1,1-1 0,21-14 193,-2-1 0,40-39 1,-18 15-140,82-71 138,-97 86-233,-21 18-67,0 0-1,0 1 0,0 1 0,1-1 1,16-7-1,-25 14 53,1-1-1,-1 1 1,1 0-1,-1 0 1,1 0-1,0 0 1,-1 0-1,1-1 1,-1 1 0,1 0-1,0 0 1,-1 1-1,1-1 1,-1 0-1,1 0 1,-1 0-1,1 0 1,0 0 0,-1 1-1,1-1 1,-1 0-1,1 0 1,-1 1-1,1-1 1,-1 0-1,1 1 1,-1-1 0,1 1-1,-1 0 1,1 0-1,0 0 0,0 1 0,0-1 0,0 1 1,-1-1-1,1 0 0,-1 1 0,1-1 0,-1 1 0,0-1 1,1 1-1,-1 2 0,0 10 5,0 1 1,-1 0-1,-5 24 0,-15 47 57,6-25 133,3-17 246,12-44-425,0 1 1,-1-1-1,1 0 0,0 0 0,0 1 1,0-1-1,0 0 0,0 0 1,0 0-1,0 1 0,0-1 0,0 0 1,0 0-1,0 1 0,0-1 0,0 0 1,0 0-1,0 1 0,0-1 1,0 0-1,0 0 0,1 1 0,-1-1 1,0 0-1,0 0 0,0 1 1,0-1-1,0 0 0,0 0 0,1 0 1,-1 0-1,0 1 0,0-1 1,0 0-1,1 0 0,-1 0 0,0 0 1,0 0-1,1 1 0,-1-1 0,0 0 1,0 0-1,1 0 0,-1 0 1,0 0-1,0 0 0,1 0 0,-1 0 1,0 0-1,0 0 0,1 0 1,-1 0-1,0 0 0,0 0 0,0 0 1,1 0-1,-1 0 0,0-1 1,0 1-1,1 0 0,-1 0 0,0 0 1,6-5 94,0 0 0,-1 0 0,0 0 1,0 0-1,0-1 0,-1 0 0,7-11 0,-3 6-71,25-39 3,-20 29-126,1 0 0,1 1-1,0 0 1,29-26 0,-44 45 74,1 1 1,-1-1-1,1 0 1,0 1-1,-1-1 0,1 1 1,0-1-1,0 1 1,-1 0-1,1-1 0,0 1 1,0 0-1,-1 0 1,1-1-1,0 1 0,0 0 1,0 0-1,0 0 1,-1 0-1,1 0 0,2 0 1,-3 0 3,1 1 0,0-1 0,0 1 1,-1-1-1,1 1 0,0-1 0,-1 1 0,1 0 1,-1-1-1,1 1 0,-1 0 0,1-1 0,-1 1 0,1 0 1,-1 0-1,0-1 0,1 3 0,1 3-28,0 1 0,-1 0 0,0 0 0,0 8 0,-1-12 35,2 44 31,1 21 16,-2-61-8,0 0 0,0 0 0,1 0 0,0 0 0,0-1 0,1 1 0,3 6 0,-6-12-17,1 0-1,-1-1 1,0 1 0,1 0 0,-1 0 0,0-1 0,1 1 0,-1 0 0,1-1 0,-1 1 0,1-1-1,-1 1 1,1 0 0,0-1 0,-1 1 0,1-1 0,0 0 0,-1 1 0,1-1 0,0 0-1,0 1 1,-1-1 0,1 0 0,0 0 0,0 1 0,0-1 0,-1 0 0,1 0 0,0 0 0,0 0-1,0 0 1,-1 0 0,1 0 0,0-1 0,0 1 0,0 0 0,-1 0 0,1-1 0,1 1 0,2-3 13,0 0 0,0-1 1,-1 1-1,1-1 1,5-7-1,-7 9-10,55-71 321,42-47-273,66-56 131,-147 154-179,0-1-1,-1 0 1,-1-1-1,-2-1 1,0-1-1,13-35 1,-3 0-70,-3-1 1,26-123-1,-43 166 9,1-16-500,-7 27 160,-3 11 117,-8 20-24,-75 229-162,71-199 445,8-29 8,2 1 0,1 0 1,1 0-1,1 0 0,1 0 0,2 1 0,0 0 0,2-1 0,7 50 0,-2-40 57,21 61 1,-22-83 1,0 0 0,1-1 0,1 1 0,-1-1 0,2-1 0,0 1 0,17 18 0,-23-28-33,0 0 0,0 0 0,0 0 0,1 0 0,-1-1 0,0 1 0,1-1 0,-1 1 1,1-1-1,0 0 0,-1 0 0,1 0 0,0 0 0,0-1 0,0 1 0,-1-1 0,1 0 0,0 0 0,0 0 0,0 0 0,0 0 0,0 0 0,-1-1 0,1 0 0,3 0 0,-2-1 2,1 0 0,-1-1 0,0 1-1,1-1 1,-1 0 0,-1 0 0,1 0 0,0 0 0,-1-1 0,1 1 0,-1-1 0,0 0-1,-1 0 1,4-6 0,12-21 187,24-65 0,-37 82-219,-1 0 0,0 0 1,-1 0-1,-1 0 1,0-1-1,-1 1 1,-1-29-1,-1 40-34,1 1 0,-1-1 1,1 1-1,-1-1 0,0 1 0,0 0 1,0-1-1,0 1 0,0 0 0,-2-3 1,2 5 15,1-1 1,-1 0-1,1 1 1,-1-1-1,0 1 0,1-1 1,-1 1-1,1-1 1,-1 1-1,0 0 1,1-1-1,-1 1 1,0 0-1,0-1 1,1 1-1,-1 0 1,0 0-1,0 0 0,1 0 1,-1 0-1,0-1 1,0 1-1,1 1 1,-1-1-1,0 0 1,0 0-1,0 0 1,1 0-1,-1 0 0,0 1 1,1-1-1,-1 0 1,0 1-1,1-1 1,-1 1-1,0-1 1,1 1-1,-2 0 1,-3 4-1,0 0 1,1 0 0,-1 0 0,1 0-1,0 1 1,1 0 0,-1 0 0,1 0 0,0 0-1,1 1 1,0-1 0,-3 10 0,1 4 4,0 0 1,-2 38-1,4-31 85,2-1-1,4 37 0,-3-56-16,0 0-1,0 0 1,1 0 0,0 0-1,0-1 1,1 1 0,0-1-1,0 1 1,0-1 0,1 0-1,0 0 1,0 0 0,10 10-1,-13-15-30,1 0-1,-1 0 0,0 0 0,1 0 0,-1 0 1,1 0-1,0 0 0,-1 0 0,1 0 1,0-1-1,-1 1 0,1-1 0,0 1 1,0-1-1,0 0 0,3 0 0,-1 0 13,1-1-1,-1 0 0,1 0 1,-1-1-1,0 1 1,8-4-1,9-6 92,-1-1 0,32-23 1,36-36 8,-46 36-116,66-59 72,-15 13-24,-79 69-88,22-17-82,-27 19-113,-6 7-49,3 11 134,1 5 134,-1 0 0,-1 1 0,0-1 0,-1 1 0,-1 0 0,0 1 0,1 24 0,-1-17 12,0-1 0,9 29 1,-6-31 53,-4-10-38,0 0 0,1-1 0,0 1 0,1-1 0,5 9 0,-8-15-20,0-1 1,0 1-1,0 0 0,1-1 1,-1 1-1,1-1 0,-1 0 1,1 1-1,-1-1 0,1 0 1,0 0-1,0 0 0,0 0 1,-1 0-1,1 0 0,0-1 1,0 1-1,0-1 0,0 1 1,0-1-1,0 0 0,0 0 1,0 0-1,0 0 0,0 0 1,0 0-1,0 0 0,3-1 1,9-4 24,0-1 1,0 0 0,-1-1 0,0 0-1,16-11 1,-9 5-3,62-38 216,-10 4-199,149-69 0,-214 113-107,0 0 1,-1 0-1,0-1 0,1 1 0,5-6 1,-12 9 57,-1 0 0,1 0 0,0 0 1,0 0-1,0 0 0,0 0 1,0 0-1,0 0 0,0 0 1,0 0-1,0 0 0,0 0 0,0 0 1,0 0-1,-1 0 0,1 0 1,0 0-1,0 0 0,0 0 0,0 0 1,0 0-1,0 0 0,0 0 1,0-1-1,0 1 0,0 0 1,0 0-1,0 0 0,0 0 0,0 0 1,0 0-1,0 0 0,0 0 1,0 0-1,0 0 0,0 0 1,0 0-1,0 0 0,0-1 0,0 1 1,0 0-1,0 0 0,0 0 1,0 0-1,0 0 0,0 0 1,0 0-1,0 0 0,0 0 0,0 0 1,0 0-1,0 0 0,0-1 1,-8 4-52,1 0 0,0 1 0,-1 0 0,1 0 0,1 0 0,-12 10 0,11-9 13,-27 23 31,2 2 1,1 1-1,-47 61 1,78-92 5,-14 17-1,0 1 1,2 0-1,0 0 0,1 2 0,-11 24 1,21-40 15,-1-1 1,1 0-1,0 1 1,1 0-1,-1-1 1,0 1-1,1-1 1,0 1 0,0 0-1,0-1 1,0 1-1,2 6 1,-1-8-1,0 0 1,-1 0 0,1-1-1,0 1 1,0-1-1,0 1 1,0-1-1,0 1 1,0-1 0,1 1-1,-1-1 1,0 0-1,1 0 1,-1 0-1,1 0 1,0 0 0,-1 0-1,1 0 1,-1 0-1,1-1 1,0 1-1,0-1 1,0 1 0,-1-1-1,1 0 1,0 1-1,2-1 1,3 0 51,0-1 1,0 1-1,0-1 1,0-1-1,0 1 1,0-1-1,-1 0 1,1-1-1,-1 0 1,1 0-1,-1 0 1,0-1-1,0 0 1,6-5-1,2-2-13,-1-1 1,0 0-1,-1 0 0,17-24 1,-6 4-54,-1-1 0,-1-1 0,26-62 0,-39 78 8,-6 14-57,0-1 0,0 1 0,0-1 0,-1 1 0,1-1 0,-1 0 0,0-5 0,-13 42-671,8-19 712,1 0 0,0 0 0,1 0 0,1 0 0,0 0 0,0 0 0,2 1 0,-1-1 0,2 0 0,0 0 0,4 13 0,-5-20 55,1-2-1,1 1 1,-1 0 0,1 0 0,-1-1 0,1 1-1,7 7 1,-8-10-25,1 0 0,-1 0 0,0 0 0,1-1 0,-1 1 0,1-1 0,-1 1-1,1-1 1,0 0 0,-1 0 0,1 0 0,0 0 0,0-1 0,0 1 0,0-1 0,5 1 0,7-2-2,0-1 1,0 0-1,0-1 1,24-7 0,62-27-10,-79 29 3,75-33 14,-1-3 0,123-77 1,-208 112-98,-14 8-55,-4 2 66,-7 9 1,0 0-1,0 1 1,1 0-1,-22 25 1,26-27 40,-73 85-31,71-79 45,0 1 0,1 0 0,1 0-1,-11 26 1,19-38 12,-1 0-1,1 0 1,0 0 0,1 0-1,-1 0 1,1 0 0,-1 0-1,1 0 1,0 0-1,1 0 1,-1 0 0,2 8-1,-1-10 3,0 1-1,0 0 0,1-1 1,-1 1-1,0-1 1,1 1-1,-1-1 0,1 0 1,0 1-1,0-1 1,0 0-1,0 0 0,0-1 1,0 1-1,1 0 1,-1-1-1,0 1 0,1-1 1,3 2-1,3-1 23,0 1 0,0-2 0,0 1 0,0-1 0,0-1 0,0 0 0,0 0 0,1-1 0,-1 0 0,0 0 0,0-1-1,0 0 1,-1-1 0,1 0 0,-1 0 0,15-8 0,7-10 56,-2 0 1,50-49-1,-54 48-58,101-90 44,24-23 127,-126 113-177,-2 0 0,0-2 1,-1 0-1,-2-2 0,0 0 0,23-47 0,-16 18-101,18-61 0,11-63-17,-52 170 32,1 0 0,-2-1 0,1 1 1,-1-15-1,-1 23 32,0-1 0,0 1-1,0-1 1,0 1 0,0-1 0,-1 1 0,1-1 0,-1 1 0,1-1 0,-2-1 0,2 3 18,0-1 1,0 1 0,0 0 0,-1 0 0,1 0 0,0 0 0,0-1 0,0 1-1,-1 0 1,1 0 0,0 0 0,0 0 0,0 0 0,-1 0 0,1 0 0,0-1-1,0 1 1,0 0 0,-1 0 0,1 0 0,0 0 0,0 0 0,-1 0 0,1 0-1,0 0 1,0 0 0,-1 0 0,-8 8-181,2 1 172,1 0-1,1 1 0,0 0 1,-5 12-1,7-14-4,-55 141-426,38-96 393,2-3 43,2-1-1,2 2 1,-7 55 0,17-77 89,1 0 0,2 0 0,1 1 1,1-1-1,2 0 0,11 54 0,-11-70-36,1 0 0,0-1-1,6 14 1,-8-22-1,0-1 0,0 1 0,1-1 0,-1 1 1,1-1-1,0 0 0,-1 0 0,1 0 0,0 0 0,1-1 0,-1 1 0,1-1 0,5 3 0,-7-4-12,0 0 0,0 0 0,0-1 1,0 1-1,1-1 0,-1 1 0,0-1 0,0 0 0,1 0 0,-1 0 0,0 0 0,0-1 0,5 0 1,-3 0 2,1-1 1,-1 0-1,1 0 1,-1 0-1,0 0 1,5-4-1,4-4 25,0-1-1,19-21 1,-26 26-40,53-57 98,63-62-32,-117 120-95,4-3-276,-8 8 77,-4 6-13,-12 22 139,1 2 1,1 0-1,2 0 0,-9 35 1,20-63 88,-5 13 20,1-1-1,1 0 1,0 1 0,1 0 0,0-1-1,1 1 1,1 0 0,2 16 0,-2-29-6,0 0 0,1-1 1,-1 1-1,0 0 1,1-1-1,0 1 0,-1-1 1,1 1-1,0-1 1,0 1-1,0-1 0,0 0 1,0 1-1,0-1 1,1 0-1,-1 0 0,3 2 1,-2-2 10,0 0 0,0 0 1,1 0-1,-1 0 0,0-1 1,1 1-1,-1-1 0,1 1 0,-1-1 1,1 0-1,-1 0 0,0 0 1,5-1-1,17-3 18,1-1-1,-1-1 1,30-12-1,67-37 44,-97 41-30,0 0 0,-1-2 0,-1 0 0,0-2 0,20-21-1,-28 18-357,-11 16-6,-8 11 137,0 1 148,1 0 0,1-1 0,-1 1 0,1 0 0,0 1 0,1-1 0,0 0-1,0 1 1,0 0 0,1-1 0,0 1 0,1 0 0,0-1 0,1 16 0,1-15 81,0 1 1,0-1-1,1 1 0,0-1 0,1 0 1,5 10-1,-8-16-44,1 0 0,-1 0 0,0 0 0,1 0 1,-1 0-1,1 0 0,0-1 0,-1 1 0,1-1 0,0 1 1,0-1-1,0 0 0,0 0 0,0 1 0,0-1 0,1-1 0,-1 1 1,0 0-1,0-1 0,1 1 0,-1-1 0,0 1 0,1-1 1,-1 0-1,1 0 0,-1 0 0,0 0 0,1-1 0,1 0 0,-1 0-2,0 0 0,-1 0-1,1-1 1,-1 1-1,1-1 1,-1 1-1,0-1 1,1 0-1,-1 0 1,0 0-1,0 0 1,0 0-1,-1-1 1,4-4 0,0-1 28,-1 0 0,0-1 0,5-15-1,-2 1 15,-1 0-1,4-34 0,-8 44-72,-1 0 0,-1 1 0,0-1 0,-1 0 0,0 1 1,-5-22-1,5 31-2,0-1-1,0 0 1,-1 1 0,1 0 0,-1-1 0,0 1 0,0 0 0,0 0-1,-1 0 1,1 0 0,-1 0 0,1 0 0,-1 1 0,0-1-1,0 1 1,0 0 0,0 0 0,-1 0 0,1 0 0,0 1 0,-1-1-1,1 1 1,-1 0 0,-6-1 0,-1 0-1,0 1 0,0 0 0,0 1 0,0 1 0,0-1 0,0 2 0,-15 3 0,20-3 131,6-2-33,14 1-2,23-3-55,141-14 135,-170 15-135,-1 0-85,1 1-1,0 0 1,0 0 0,14 3-1,-20-3 58,-1 0-1,1 1 1,-1-1 0,1 1-1,-1-1 1,0 1-1,1 0 1,-1-1 0,0 1-1,0 0 1,1 0-1,-1 0 1,0 0 0,0 0-1,0 0 1,0 0-1,0 0 1,0 1-1,-1-1 1,1 0 0,0 1-1,-1-1 1,1 0-1,-1 1 1,1-1 0,-1 1-1,1-1 1,-1 0-1,0 1 1,0-1 0,0 4-1,-1 9 40,-1 1 0,-1-1 0,-1 0 0,1 0-1,-10 20 1,1 2 269,8-22 88,9-23 0,6-9-252,0 1-70,-6 9-94,0-1 0,1 1-1,0 0 1,0 1 0,10-9 0,-14 14 13,0 0 0,0 1 0,0 0 0,0-1 0,0 1 0,1 0 1,-1 0-1,1 0 0,-1 0 0,0 1 0,1-1 0,-1 1 0,1-1 0,-1 1 1,1 0-1,0 0 0,-1 0 0,1 0 0,-1 0 0,1 1 0,-1-1 0,1 1 0,-1 0 1,0 0-1,5 2 0,2 2 6,-2 0 1,1 1-1,0 0 1,-1 0-1,0 0 1,-1 1-1,11 14 1,-2-3 22,30 39 176,-30-37-646,1-1 1,0 0 0,24 20 0,-38-36-845,-9-9-4536,-1-3 2359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09.810"/>
    </inkml:context>
    <inkml:brush xml:id="br0">
      <inkml:brushProperty name="width" value="0.05" units="cm"/>
      <inkml:brushProperty name="height" value="0.05" units="cm"/>
    </inkml:brush>
  </inkml:definitions>
  <inkml:trace contextRef="#ctx0" brushRef="#br0">980 89 10976,'-44'-7'4960,"44"10"-3873,8-3-1023,0 0 32,10 0-32,-4 0-1887,-1 0 991</inkml:trace>
  <inkml:trace contextRef="#ctx0" brushRef="#br0" timeOffset="1">0 65 12064,'0'-16'5439,"67"1"-4735,-9 6-288,10 4-384,32-1-32,-2 1 32,5 1 32,-12 4-32,-11 0-2399,-7 4 1279,-25-8-6528,-11-1 4224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0.140"/>
    </inkml:context>
    <inkml:brush xml:id="br0">
      <inkml:brushProperty name="width" value="0.05" units="cm"/>
      <inkml:brushProperty name="height" value="0.05" units="cm"/>
    </inkml:brush>
  </inkml:definitions>
  <inkml:trace contextRef="#ctx0" brushRef="#br0">1 108 9728,'36'-36'4384,"57"12"-3808,-43 13 416,-5 2-672,41-7 287,-1 9-351,28 2-160,-10 5-32,5 5 0,-23 7-32,-12-1-1343,-15 1 703,-18-7-5408,-14-2 3360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0.470"/>
    </inkml:context>
    <inkml:brush xml:id="br0">
      <inkml:brushProperty name="width" value="0.05" units="cm"/>
      <inkml:brushProperty name="height" value="0.05" units="cm"/>
    </inkml:brush>
  </inkml:definitions>
  <inkml:trace contextRef="#ctx0" brushRef="#br0">62 72 8384,'-62'-40'3808,"71"40"-3328,4-9-384,10 6-160,17-10-736,10 6 416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2.401"/>
    </inkml:context>
    <inkml:brush xml:id="br0">
      <inkml:brushProperty name="width" value="0.05" units="cm"/>
      <inkml:brushProperty name="height" value="0.05" units="cm"/>
    </inkml:brush>
  </inkml:definitions>
  <inkml:trace contextRef="#ctx0" brushRef="#br0">285 670 3648,'28'-36'7770,"-27"36"-7693,-1-1-1,0 1 1,1-1 0,-1 1-1,0-1 1,0 1-1,1 0 1,-1-1 0,0 1-1,0-1 1,0 1-1,0-1 1,1 1 0,-1-1-1,0 1 1,0-1-1,0 1 1,0-1-1,0 1 1,0-1 0,0 1-1,-1-1 1,1 1-1,0-1 1,0 1 0,0-1-1,0 1 1,-1-1-1,1 1 1,0 0 0,0-1-1,-1 1 1,1-1-1,0 1 1,-1 0-1,1-1 1,0 1 0,-1 0-1,1-1 1,-1 1-1,1 0 1,-1 0 0,1-1-1,0 1 1,-1 0-1,1 0 1,-1 0 0,1 0-1,-1-1 1,1 1-1,-1 0 1,1 0-1,-1 0 1,1 0 0,-1 0-1,1 0 1,-1 0-1,1 1 1,-1-1 0,0 0-1,-105 49 863,95-43-849,-9 5-59,1 0 0,0 1 0,-22 20 0,31-23 41,1-1-1,0 2 1,0-1 0,1 2 0,0-1 0,1 1 0,-6 11 0,11-17 8,0-1 1,0 1-1,1-1 1,0 1-1,-1 0 0,2 0 1,-1 0-1,0 0 1,1 6-1,0-10-33,0 1 0,0 0 0,1-1-1,-1 1 1,0 0 0,1-1 0,-1 1 0,1 0 0,-1-1-1,1 1 1,0-1 0,0 1 0,0-1 0,0 1 0,0-1-1,0 0 1,0 1 0,0-1 0,0 0 0,1 0 0,-1 0 0,0 0-1,1 0 1,-1 0 0,1 0 0,-1-1 0,1 1 0,0 0-1,-1-1 1,4 1 0,0 0 50,1-1 0,-1 0 0,0 0 0,1 0 0,-1 0 0,1-1-1,-1 0 1,1 0 0,-1-1 0,5-1 0,10-5 85,22-12 0,-37 18-151,68-37 257,74-53 0,-111 63-1024,-36 29 726,0 0 1,0 0-1,0 0 0,1 0 0,-1 0 0,0 0 0,0 0 0,0 0 0,0 0 1,0 0-1,0 0 0,0 0 0,0 0 0,1 0 0,-1 0 0,0 0 0,0 0 1,0 0-1,0 0 0,0 0 0,0 0 0,0 0 0,0 0 0,1 0 0,-1 1 1,0-1-1,0 0 0,0 0 0,0 0 0,0 0 0,0 0 0,0 0 0,0 0 1,0 0-1,0 0 0,0 0 0,0 0 0,1 1 0,-1-1 0,0 0 0,0 0 1,0 0-1,0 0 0,0 0 0,0 0 0,0 0 0,0 1 0,0-1 0,0 0 1,0 0-1,0 0 0,0 0 0,0 0 0,0 0 0,0 0 0,-1 1 0,0 7-6,1-7-29,0 4 44,-2 3 6,1-1 0,0 1 0,0 0-1,1 0 1,0 0 0,1 0 0,0 0 0,3 15 0,-3-22 14,-1 1 1,1-1-1,-1 0 0,1 0 1,0 0-1,-1 0 1,1 0-1,0 0 0,0-1 1,0 1-1,0 0 0,0 0 1,0 0-1,0-1 1,0 1-1,0-1 0,0 1 1,0-1-1,0 1 0,1-1 1,-1 1-1,0-1 0,0 0 1,1 0-1,-1 0 1,0 0-1,0 0 0,0 0 1,2 0-1,1 0 46,0-1 1,0 0-1,0 0 0,0 0 1,0 0-1,0 0 1,7-5-1,6-3 2,0-2-1,-1 0 1,0-1 0,-1 0-1,0-1 1,-1-1 0,20-25-1,-31 35-102,0 0-1,-1 0 0,0 0 1,0 0-1,0-1 1,0 1-1,0 0 0,-1-1 1,0 0-1,0 1 0,0-1 1,-1 1-1,0-1 1,0-6-1,16 13-102,115 0 261,-70-3-185,135-7 47,-190 7-10,0 1 0,0 1-1,0-1 1,0 1 0,0 0 0,-1 0-1,11 5 1,-14-6 24,-1 1-1,1 0 1,-1 0-1,0 0 1,1 0 0,-1 0-1,0 0 1,0 1-1,1-1 1,-1 0-1,0 1 1,0-1 0,-1 0-1,1 1 1,0-1-1,0 1 1,-1 0-1,1-1 1,-1 1 0,1 0-1,-1-1 1,0 1-1,1 0 1,-1-1-1,0 1 1,0 0 0,0-1-1,-1 1 1,1 2-1,-2 4 18,0 0 0,0 0-1,-1 0 1,-7 15 0,6-14 35,-1 1 0,-3 16 0,7-21-4,0-1-1,0 1 0,1 0 1,0 0-1,0 8 1,0-12-29,0 1 1,1-1-1,-1 0 1,0 0-1,0 1 1,1-1 0,-1 0-1,1 0 1,-1 0-1,1 1 1,-1-1-1,1 0 1,0 0 0,0 0-1,-1 0 1,1 0-1,0 0 1,0 0-1,0-1 1,0 1 0,0 0-1,0 0 1,0-1-1,0 1 1,1-1-1,1 2 1,-1-2 16,0 0 1,0 0-1,1 0 1,-1 0-1,0 0 1,0 0-1,0-1 0,1 1 1,-1-1-1,0 1 1,3-2-1,24-12 247,-22 10-196,214-115 576,-192 103-657,-2-1 1,0-1-1,-1-2 1,0 0-1,40-45 1,-37 30 11,47-73 0,13-49 203,-50 86-92,-24 40-299,-11 22 18,0 1-1,0-1 1,8-9 0,-8 13-110,-6 9-10,-8 22-47,-79 273 85,21-72 302,63-210-14,0 0 1,2 0-1,0 0 1,1 1-1,1-1 1,0 24 0,1-40-26,0 1 1,0 0-1,0-1 1,1 1 0,-1 0-1,0-1 1,1 1 0,-1 0-1,1-1 1,-1 1-1,1-1 1,0 1 0,-1-1-1,1 1 1,0-1 0,0 0-1,0 1 1,0-1-1,0 0 1,1 0 0,-1 0-1,0 0 1,0 0 0,4 2-1,-3-3 11,0 1-1,0-1 1,1 0-1,-1 0 1,0 0-1,1 0 1,-1-1-1,0 1 1,1 0-1,-1-1 1,0 0-1,0 1 0,0-1 1,0 0-1,0 0 1,0 0-1,4-3 1,7-6 5,0-1 0,-1 0-1,0-1 1,-1 0 0,20-27 0,-20 25-28,172-238 201,-80 105-325,-13 33 80,22-31-124,-94 116 46,-15 22 35,0 1 0,1 0 0,8-10 1,-16 28-824,-12 20 739,-19 41 83,-39 73-14,34-71 59,-121 236 72,126-233 151,-41 131-1,69-182-56,5-18 294,0 0 0,-6 14 1,24-52-357,0 1-1,2 1 1,1 1 0,1 0 0,1 2-1,1 0 1,1 1 0,1 1-1,51-34 1,-67 51-146,0 0-1,1 0 0,0 1 0,13-5 1,-18 8 35,0 0 1,-1 0 0,1 1-1,0-1 1,-1 1-1,1 0 1,0 0 0,0 0-1,0 1 1,-1-1-1,1 1 1,0 0 0,-1 0-1,6 3 1,1 0 21,-1 1 1,0 1-1,0 0 1,-1 0-1,0 0 1,0 1-1,0 1 1,-1-1-1,11 15 1,-2 1 89,-1 2 0,16 33 1,-24-44-43,-4-7-41,0 0 0,1-1 1,0 1-1,0-1 0,0 0 0,9 10 0,-12-15-152,-1-1-1,0 0 1,0 1 0,1-1-1,-1 0 1,0 1 0,1-1-1,-1 0 1,1 1 0,-1-1-1,0 0 1,1 0-1,-1 0 1,1 1 0,-1-1-1,0 0 1,1 0 0,-1 0-1,1 0 1,-1 0-1,1 0 1,-1 0 0,1 0-1,-1 0 1,1 0 0,0 0-1,-1-1-67,1 1 0,-1 0 0,0-1 0,0 1 0,1 0 0,-1-1 0,0 1 0,0-1 0,0 1 0,0-1 0,1 1 0,-1 0 0,0-1 0,0 1 0,0-1 0,0 1 0,0-1 0,0 0 0,0-8-2579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2.743"/>
    </inkml:context>
    <inkml:brush xml:id="br0">
      <inkml:brushProperty name="width" value="0.05" units="cm"/>
      <inkml:brushProperty name="height" value="0.05" units="cm"/>
    </inkml:brush>
  </inkml:definitions>
  <inkml:trace contextRef="#ctx0" brushRef="#br0">27 20 8224,'-26'-20'3712,"66"28"-3200,-4-4 896,1 4-864,21-3 768,5-2-768,27 1-193,4 1-223,9-5 96,-5 0-128,-16 0 192,-11 3-192,-21-3 96,-13 0-96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36.606"/>
    </inkml:context>
    <inkml:brush xml:id="br0">
      <inkml:brushProperty name="width" value="0.05" units="cm"/>
      <inkml:brushProperty name="height" value="0.05" units="cm"/>
      <inkml:brushProperty name="color" value="#FF0066"/>
    </inkml:brush>
  </inkml:definitions>
  <inkml:trace contextRef="#ctx0" brushRef="#br0">74 12 1728,'10'-11'12042,"-10"27"-11759,-2 21 397,-12 65 1,0 0-15,7-28-212,-5 80-119,4-95-100,2-12 84,2-21-41,4-25-247,-1 1-1,1-1 1,-1 0 0,1 0-1,-1 0 1,1 1 0,-1-1-1,0 0 1,0 0 0,0 0-1,0 0 1,0 0-1,0 0 1,0-1 0,-1 2-1,-2 2-2930,11-14-3426,-2-4 2236,7-1 1391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3.071"/>
    </inkml:context>
    <inkml:brush xml:id="br0">
      <inkml:brushProperty name="width" value="0.05" units="cm"/>
      <inkml:brushProperty name="height" value="0.05" units="cm"/>
    </inkml:brush>
  </inkml:definitions>
  <inkml:trace contextRef="#ctx0" brushRef="#br0">69 47 8128,'-50'-43'3680,"31"39"-3168,24 8-704,9-1 256,7 5-32,21 4 160,3 5-128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3.662"/>
    </inkml:context>
    <inkml:brush xml:id="br0">
      <inkml:brushProperty name="width" value="0.05" units="cm"/>
      <inkml:brushProperty name="height" value="0.05" units="cm"/>
    </inkml:brush>
  </inkml:definitions>
  <inkml:trace contextRef="#ctx0" brushRef="#br0">466 44 5408,'-4'-20'4366,"4"19"-3911,0 0-1,-1 0 0,1 0 1,0-1-1,0 1 0,0 0 1,-1 0-1,1 0 0,-1 0 1,1 0-1,-1 0 0,1 0 1,-1 0-1,-1-1 0,1 1-412,0 0-1,0 1 1,0-1-1,0 1 1,0-1-1,0 1 1,0-1-1,-1 1 1,1 0-1,0 0 1,-2-1-1,-10 1 96,1 0 0,-1 1 0,0 0 0,1 1 0,-22 6 0,20-5-31,-12 3-35,1 2-1,0 0 0,0 1 1,-40 23-1,50-24-17,1 1 1,0 1-1,1 0 1,0 1-1,0 1 0,1-1 1,1 2-1,-13 17 0,19-23 3,1 1 1,0-1-1,0 1 0,1 1 0,0-1 0,0 0 0,1 1 0,0-1 0,-1 11 0,3-16-5,0 0 0,0 0 1,0 0-1,0-1 0,0 1 1,1 0-1,-1 0 0,1 0 0,0-1 1,0 1-1,0 0 0,0-1 0,3 5 1,-2-5 0,-1 0 0,1-1 0,0 1 0,-1-1 0,1 1 0,0-1 0,0 0 0,0 0 0,0 1 1,0-1-1,1-1 0,-1 1 0,0 0 0,0-1 0,1 1 0,-1-1 0,0 1 0,1-1 0,2 0 0,2 0 44,0-1-1,1 0 0,-1 0 1,0 0-1,0-1 0,-1 0 1,1 0-1,0-1 0,8-4 1,3-3 134,32-23 0,-22 10-102,-1-1 0,35-39 0,-37 36-185,1 2 0,30-24 0,-55 48 40,-1 0-1,1 1 1,0-1 0,-1 1 0,1-1-1,0 1 1,0-1 0,0 1 0,0-1-1,0 1 1,-1 0 0,1-1-1,0 1 1,0 0 0,0 0 0,0 0-1,0 0 1,0 0 0,0 0 0,0 0-1,0 0 1,0 0 0,0 0 0,0 0-1,0 1 1,-1-1 0,1 0-1,0 1 1,0-1 0,0 0 0,0 1-1,-1-1 1,1 1 0,1 1 0,1 1 11,-1 0 1,1 1 0,-1-1-1,0 1 1,0 0-1,2 6 1,-1-4-4,-3-5 10,18 38 148,35 59 0,-47-90-236,1 0 0,0-1 0,0 0 0,0 0-1,0-1 1,1 1 0,0-2 0,1 1 0,-1-1 0,1-1 0,0 0 0,0 0 0,1 0-1,-1-1 1,1-1 0,-1 0 0,13 2 0,33 4-1364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17.907"/>
    </inkml:context>
    <inkml:brush xml:id="br0">
      <inkml:brushProperty name="width" value="0.05" units="cm"/>
      <inkml:brushProperty name="height" value="0.05" units="cm"/>
    </inkml:brush>
  </inkml:definitions>
  <inkml:trace contextRef="#ctx0" brushRef="#br0">25 871 5824,'-15'7'1866,"14"-7"-1730,0 0-1,1 1 0,-1-1 1,0 1-1,1-1 0,-1 1 0,1 0 1,-1-1-1,1 1 0,-1 0 1,1-1-1,-1 1 0,1 0 0,0 0 1,-1-1-1,1 1 0,0 0 1,0 0-1,-1-1 0,1 1 0,0 0 1,0 0-1,0 0 0,0 0 1,0-1-1,0 1 0,0 0 0,0 0 1,1 1-1,0 8 1452,-1-10-1511,0 1-1,0-1 0,0 1 1,0-1-1,0 1 1,0-1-1,0 0 0,0 1 1,0-1-1,0 1 0,0-1 1,1 1-1,-1-1 1,0 1-1,0-1 0,0 1 1,1-1-1,-1 0 1,0 1-1,1-1 0,-1 0 1,0 1-1,1-1 0,-1 0 1,0 1-1,1-1 1,-1 0-1,0 1 0,1-1 1,-1 0-1,1 0 0,-1 0 1,1 0-1,-1 1 1,1-1-1,-1 0 0,1 0 1,-1 0-1,1 0 1,1 0 25,1 1 0,-1-1 0,0 0 0,1 0 0,-1-1 0,0 1 0,0 0 1,1-1-1,-1 1 0,0-1 0,0 0 0,0 0 0,0 1 0,0-1 0,0-1 1,0 1-1,0 0 0,0 0 0,0-1 0,0 1 0,-1-1 0,1 0 0,1-2 1,6-7 171,-1 0-1,13-21 1,-13 19-63,35-54 332,85-99-1,-117 153-527,74-89 187,-69 80-88,0-1 1,21-43-1,-36 64-110,5-11 49,15-22 0,-19 32-105,0 0 1,0 0-1,0 0 0,0 1 1,1-1-1,-1 1 1,1 0-1,0 0 0,-1 0 1,1 0-1,0 0 1,0 0-1,6-1 0,-8 3 33,0 0-1,0 0 0,0 0 0,0 0 0,0 0 1,0 0-1,-1 0 0,1 1 0,0-1 0,0 0 1,0 1-1,0-1 0,0 0 0,0 1 1,-1 0-1,1-1 0,0 1 0,0-1 0,-1 1 1,1 0-1,1 1 0,13 18-156,-7-5 171,0 1 0,-2-1 0,0 1 0,0 0 1,-1 1-1,4 30 0,-4-5 74,0 67 1,-5-79-32,1 7 108,-2 0 1,-1 1-1,-9 40 0,11-78-144,-2 10 93,-1 1 0,-6 16 0,8-24-60,-1 0 0,1 0 1,-1 0-1,0 0 0,0 0 1,0-1-1,0 1 0,-1-1 1,1 0-1,0 1 0,-1-1 0,0 0 1,-4 2-1,1-1 10,0-1 1,0 1-1,0-2 0,-1 1 1,1-1-1,-1 0 0,1 0 1,-1 0-1,1-1 0,-1 0 1,0-1-1,1 1 0,-1-1 1,1 0-1,-7-3 0,-5-1 6,0-1-1,1-1 0,0-1 0,-20-12 0,21 11-43,-1 0-87,1-1 1,-21-16 0,36 25-218,2 1 89,5 6-10,13 9 113,3-5 107,0 0 0,1-1 1,0-2-1,27 7 0,-11-7-7,71 5 1,-96-12 55,0 0-1,0-2 1,0 1 0,-1-1 0,1-1 0,0-1 0,22-9 0,-2-1 134,50-32 1,29-26 38,-42 26-116,-66 43-96,100-68 225,-91 60-158,0 0-1,0-1 1,-1-1-1,20-27 1,-29 35-56,-1 0 1,0 0-1,-1-1 1,1 1-1,-1 0 0,0-1 1,-1 0-1,1 1 1,-1-1-1,0 0 0,0-9 1,-1 12-37,0 1 0,0 0 0,-1 0 1,1 0-1,0 0 0,-1-1 0,1 1 1,-1 0-1,0 0 0,0 0 0,0 0 0,0 0 1,0 0-1,0 1 0,0-1 0,-1 0 1,1 0-1,-1 1 0,1-1 0,-1 1 1,0-1-1,1 1 0,-1 0 0,0 0 0,0 0 1,0 0-1,0 0 0,0 0 0,0 0 1,0 1-1,0-1 0,0 1 0,0-1 0,-3 1 1,-2-1-37,0 1 0,0 1 1,0-1-1,-1 1 0,1 0 1,0 1-1,0-1 0,1 1 1,-8 3-1,-9 5-11,-26 15 0,43-22 47,-1 1 0,1 1-1,0-1 1,0 1 0,0 0 0,1 0 0,-1 1 0,1 0-1,1 0 1,-1 0 0,1 0 0,0 1 0,0-1 0,1 1-1,-5 14 1,5-12 27,1 0-1,1 0 1,-1 0-1,1 1 1,1-1-1,0 0 1,0 1-1,1-1 1,0 0-1,1 1 1,0-1-1,4 12 1,-1-6 14,1 0 0,0 0 0,2-1 0,-1 0 0,2-1 0,-1 1 0,2-2 0,15 18 0,-20-25 1,0-1 1,0 1 0,0-1 0,0 0 0,1 0 0,0-1 0,0 1 0,0-1-1,0-1 1,0 1 0,0-1 0,1 0 0,-1 0 0,1-1 0,-1 0 0,1 0-1,0-1 1,0 0 0,-1 0 0,1 0 0,0-1 0,8-2 0,-6 1 14,-1-1 0,0 0 0,0-1 0,0 0 0,0 0 1,-1-1-1,0 0 0,0 0 0,0-1 0,0 0 0,6-8 0,9-11 18,30-48 0,-4 7 9,-28 43-60,36-34 1,-46 49-67,0 0 1,0 0-1,1 1 1,0 0-1,1 1 1,15-6-1,-19 9 10,-1 1 0,1 1 0,0-1 0,0 1 0,0 1 0,0-1 0,0 2 0,0-1 0,0 1-1,13 2 1,6 4-25,43 16 0,-55-17 48,12 5 35,-22-8 47,1 0 0,0 0 1,0-1-1,0 0 0,0 0 0,0-1 0,10 2 0,-16-4 4,-1 0 1,1 0-1,0 1 0,-1-1 0,1 0 0,-1 0 0,1 1 0,-1-1 0,1 0 0,-1 1 0,-1-2 1,-4-3-44,-1 0 0,0 1 0,0 0 0,0 1 0,-1-1 0,1 1 1,-1 1-1,-15-4 0,0 1-89,1 1 1,-2 0-1,-44 1 1,59 3 15,-1 0 1,1 1 0,0 1-1,0-1 1,0 1 0,0 1-1,0 0 1,0 0 0,1 1-1,-1 0 1,1 0 0,-13 10-1,15-9 33,0 1-1,1 0 1,0 1 0,0-1-1,1 1 1,0 0-1,0 0 1,0 0-1,1 1 1,0-1-1,-3 16 1,-1-4 41,2 1 1,1-1-1,0 1 0,2 0 1,0 1-1,1-1 0,1 0 1,1 1-1,1-1 0,7 33 1,-8-47-8,1 0 1,0 0 0,0 0 0,0 0 0,1 0 0,0-1 0,0 1 0,0-1 0,1 1-1,0-1 1,0 0 0,0-1 0,1 1 0,0-1 0,-1 0 0,1 0 0,1 0-1,10 5 1,-1-3 56,1-1 0,0-1 1,1 0-1,-1-1 0,1-1 0,-1 0 0,1-2 0,20 0 0,-9-3-36,1 0 0,0-2 1,-1 0-1,0-2 0,0-2 0,-1 0 0,0-2 0,35-19 0,19-16 55,91-69 0,-149 99-84,-5 3 18,0-1 0,-1-1 0,20-21 0,-35 34-25,-1 0 1,1 1-1,-1-1 0,0 0 1,0-1-1,2-3 1,-3 6-2,0 0 0,0-1 0,0 1 1,0 0-1,1-1 0,-1 1 0,0 0 0,0 0 0,0-1 1,0 1-1,0 0 0,0-1 0,0 1 0,-1 0 1,1 0-1,0-1 0,0 1 0,0 0 0,0-1 0,0 1 1,0 0-1,0 0 0,-1-1 0,1 1 0,-1 0-2,1-1-1,-1 1 1,1 0 0,-1 0-1,1 0 1,-1 0-1,0 0 1,1-1-1,-1 1 1,1 0 0,-1 0-1,1 1 1,-1-1-1,0 0 1,1 0 0,-1 0-1,1 0 1,-1 1-1,-6 1-24,0 1 0,1-1-1,-1 2 1,1-1-1,0 1 1,0 0 0,0 0-1,1 0 1,-1 1 0,1 0-1,0 0 1,-5 7 0,-2 4-16,1 0 0,0 1 1,-11 24-1,13-22 58,1 0-1,-8 26 1,14-39-4,1 1-1,-1-1 0,1 1 1,1 0-1,-1 0 1,1 0-1,0-1 0,1 1 1,-1 0-1,1 0 1,3 7-1,-3-10 4,1-1 0,0 1-1,0 0 1,0-1 0,1 0 0,-1 0 0,1 0-1,0 0 1,0 0 0,0 0 0,0-1 0,0 1 0,1-1-1,-1 0 1,1 0 0,0 0 0,-1 0 0,1-1-1,4 2 1,5 1 9,1-1 0,-1 0 0,1-1 0,18 1 0,-12-2 41,0-1 0,-1-1-1,26-4 1,-34 3-10,-1 0 0,1-1-1,0 0 1,-1-1 0,0 0 0,0-1 0,13-8 0,-18 9-25,1 0 1,-1-1-1,-1 0 1,1 0-1,-1 0 1,1 0 0,-2-1-1,1 0 1,0 0-1,-1 0 1,0 0 0,-1 0-1,1-1 1,-1 1-1,-1-1 1,1 1-1,-1-1 1,0 0 0,0-10-1,-1 5-43,0 0 0,-1 1 0,0-1-1,-1 0 1,0 1 0,-1-1 0,0 1 0,-1 0-1,0 0 1,-11-20 0,11 25-6,0 0-1,-1 1 1,0-1 0,0 1-1,0 0 1,-1 0 0,1 1-1,-1 0 1,0 0 0,0 0-1,-1 1 1,1-1 0,-1 1-1,0 1 1,-8-3 0,0 1-31,0 1 1,0 0 0,-1 1-1,1 1 1,-22 1 0,25 0 47,1 2 0,0-1 0,0 1 0,0 1 1,0 0-1,1 0 0,-1 1 0,-10 5 0,7 4-27,14-13 35,0 0-1,0 1 0,-1-1 0,1 0 0,0 0 0,0 0 1,-1 1-1,1-1 0,0 0 0,0 0 0,0 1 0,0-1 1,-1 0-1,1 1 0,0-1 0,0 0 0,0 0 0,0 1 1,0-1-1,0 0 0,0 1 0,0-1 0,0 0 0,0 1 1,0-1-1,0 0 0,0 1 0,0-1 0,0 0 0,0 0 1,0 1-1,0-1 0,0 0 0,1 1 0,-1-1 0,0 0 1,0 0-1,0 1 0,0-1 0,1 0 0,-1 0 0,0 1 1,0-1-1,1 0 0,-1 0 0,0 0 0,0 1 0,1-1 1,-1 0-1,0 0 0,0 0 0,1 0 0,-1 0 0,0 0 1,1 0-1,-1 0 0,0 0 0,1 0 0,7 1 2,-1-2 0,1 1 0,-1-1 0,0 0 0,1-1 0,-1 1 0,7-4 0,12-2 92,92-20 15,73-14-227,-180 39 68,1 1 0,-1 0 0,24 1 0,-32 0 41,1 1 0,-1-1 0,0 1 0,0 0 1,1 0-1,-1 0 0,0 0 0,0 0 0,0 1 1,0-1-1,0 1 0,0 0 0,-1 0 0,1 0 1,0 0-1,-1 0 0,4 5 0,-3-3-4,0 1-1,0 0 0,-1-1 1,0 1-1,0 0 0,0 0 1,0 1-1,-1-1 1,2 10-1,-2-1 27,-1 0 1,-1 19-1,-1-19 85,2 0 0,1 24 0,-1-38-84,0 1 1,0-1 0,1 1-1,-1-1 1,0 1-1,0-1 1,0 1 0,0-1-1,0 1 1,1-1 0,-1 1-1,0-1 1,0 1 0,1-1-1,-1 1 1,0-1 0,1 1-1,-1-1-3,1 0 0,-1 0 0,0 0 0,0 0 0,1 0 0,-1 0 0,0 0 0,0 0 0,1 0 0,-1 0 0,0 0 0,0 0 0,1-1 0,-1 1 0,0 0 0,0 0 0,0 0 0,1 0 0,-1-1 0,0 1 0,0 0 0,0 0 0,0 0 0,0-1 0,1 1 0,-1 0 0,11-24 483,-7 15-522,9-16 72,2 1 1,0 0 0,34-39-1,-42 55-96,1 1 0,-1 0 1,1 0-1,0 1 0,1 0 0,-1 0 0,1 1 0,0 0 0,1 0 0,-1 1 0,1 1 0,0-1 0,18-2 1,-27 5 46,0 1 0,0 0 1,0 0-1,1 0 0,-1 0 1,0 0-1,0 0 1,0 1-1,0-1 0,0 0 1,0 0-1,0 1 1,0-1-1,0 1 0,0-1 1,0 1-1,0-1 1,0 1-1,0-1 0,-1 1 1,1 0-1,0 0 0,0-1 1,-1 1-1,1 0 1,0 0-1,-1 0 0,1 0 1,-1 0-1,1 0 1,-1 0-1,1 0 0,-1 0 1,0 0-1,1 0 1,-1 0-1,0 0 0,0 0 1,0 0-1,0 1 0,1 7 14,-1-1-1,-1 1 0,1-1 0,-3 10 0,2-15-12,-4 30 21,-6 32-106,11-57 87,-1 0 1,2-1 0,-1 1-1,1 0 1,0-1-1,2 11 1,-2-16 20,0 0 1,-1 0-1,1 0 1,0 0-1,0 0 0,0 0 1,0-1-1,0 1 1,1 0-1,-1-1 0,0 1 1,1-1-1,-1 1 1,1-1-1,0 0 0,-1 0 1,1 0-1,0 0 1,0 0-1,0 0 0,0 0 1,0 0-1,0-1 1,0 1-1,3 0 0,3-1 68,-1 1 0,1-1-1,-1 0 1,1-1-1,12-2 1,1-2-15,0-1 0,0 0 0,-1-2 0,23-10 0,79-49-55,-11 7-19,-10 15 99,118-36 0,-205 76-198,21-9 0,-32 10-95,-11 5 84,-8 3 90,0 0-1,-1 2 0,2 0 1,-1 1-1,1 0 1,0 1-1,0 1 0,1 0 1,0 1-1,-12 12 0,8-6 8,2 1 0,0 0-1,1 1 1,1 0 0,1 2 0,-22 39-1,27-42 43,0-3-17,1 1-1,-8 24 1,14-34-1,0-1 0,0 0 0,0 1 0,1-1 0,-1 1 0,1-1 0,0 1 0,1-1 0,-1 0 0,1 1 0,-1-1 0,2 1 0,-1-1 0,2 6 1,-2-8 1,0-1 0,0 1 1,0 0-1,0-1 1,0 1-1,1-1 1,-1 0-1,0 1 1,1-1-1,-1 0 1,1 0-1,-1 0 1,1 0-1,-1 0 1,1 0-1,0 0 1,0 0-1,-1-1 1,1 1-1,0-1 1,0 1-1,0-1 1,0 0-1,0 0 1,-1 0-1,4 0 1,2-1 31,0 0 1,0 0-1,-1 0 1,1-1-1,0 0 1,7-4-1,2-1 4,-1-2-1,0 1 1,0-2-1,-1 0 1,-1 0-1,16-16 1,0-4 104,35-46-1,-43 50-164,-2-2 0,0 0-1,-2-1 1,-1 0-1,22-58 1,-14 11-10,-3-2 1,-3 0 0,-4-1-1,4-83 1,-16 145-86,-1-1 1,-1 1-1,-3-25 0,3 41 90,0 0-1,-1-1 0,1 1 0,0 0 0,-1-1 0,1 1 0,-1 0 1,1 0-1,-1-1 0,1 1 0,-2-1 0,2 2 9,0 0 0,-1-1-1,1 1 1,0 0 0,0 0-1,-1 0 1,1 0 0,0 0-1,0 0 1,0 0 0,-1 0-1,1-1 1,0 1 0,0 0-1,-1 0 1,1 0 0,0 0-1,0 0 1,-1 0 0,1 0-1,0 1 1,0-1 0,-1 0-1,1 0 1,0 0 0,0 0-1,-1 0 1,1 0 0,0 0-1,0 0 1,0 1 0,-1-1-1,1 0 1,0 0 0,0 1-1,-3 2-55,0 1-1,0 0 0,0 0 1,1 0-1,-4 8 1,-8 23 50,1 0 0,2 1 0,1 0 0,2 0 0,1 1 0,2 0 0,2 0 0,2 1 0,5 73 0,1-78 141,1-1-1,17 56 1,-18-74-85,0-2 0,0 1 0,1 0 1,1-1-1,0 0 0,1-1 1,0 0-1,0 0 0,14 13 0,-18-21-278,0-1 0,0 1 0,0-1 0,0 0 0,0 0-1,0 0 1,0 0 0,1-1 0,-1 0 0,1 0 0,-1 0-1,1 0 1,0-1 0,-1 1 0,1-1 0,0-1 0,-1 1-1,1 0 1,4-2 0,10-3-2326,0 0-1,-1-1 1,22-9 0,-30 11 984,53-21-4010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1.116"/>
    </inkml:context>
    <inkml:brush xml:id="br0">
      <inkml:brushProperty name="width" value="0.05" units="cm"/>
      <inkml:brushProperty name="height" value="0.05" units="cm"/>
    </inkml:brush>
  </inkml:definitions>
  <inkml:trace contextRef="#ctx0" brushRef="#br0">1 1181 4160,'-1'6'9109,"13"-13"-3322,-4 2-6918,24-28 1704,-1-1 1,-2-1-1,26-42 0,-31 44-482,262-328 479,-283 357-576,2-1 1,-1 1-1,0 0 0,1 0 0,0 0 0,0 1 0,0-1 0,8-3 0,-12 7 0,-1 0 1,0 0-1,0 0 0,1 0 1,-1-1-1,0 1 1,0 0-1,1 0 0,-1 0 1,0 0-1,0 0 0,1 0 1,-1 0-1,0 0 0,0 0 1,1 0-1,-1 0 0,0 0 1,0 0-1,1 0 1,-1 1-1,0-1 0,0 0 1,1 0-1,-1 0 0,0 0 1,0 0-1,0 0 0,1 1 1,-1-1-1,0 0 0,0 0 1,0 0-1,1 1 0,-1-1 1,0 0-1,0 0 1,0 0-1,0 1 0,0-1 1,0 0-1,0 0 0,1 1 1,-1-1-1,0 0 0,0 0 1,0 1-1,-1 17-158,1-13 156,-4 38-100,-14 121 270,-17 62 755,35-225-884,0 0 1,0 0-1,0 0 0,0 0 1,0 0-1,0 0 1,0 0-1,0 0 0,0 0 1,1 0-1,-1 0 0,1 1 1,-1-1-24,0-1 0,0 0 0,0 0 0,0 0 0,0 0 0,0 0 0,1 0 0,-1 0 0,0 0 0,0 0 0,0 0 0,0 0 0,0 0 0,0 0 0,1 0 0,-1 0 1,0 0-1,0 0 0,0 0 0,0 0 0,0 0 0,1 0 0,-1 0 0,0 0 0,0 0 0,0 0 0,0 0 0,0 0 0,0 0 0,0 0 0,1 0 0,-1 0 0,0 0 0,0-1 0,0 1 0,0 0 0,0 0 0,8-11 338,68-141 260,-55 117-608,3 0 0,0 2 0,2 1 0,2 0 0,1 2 0,50-40 0,-69 62-99,-1 0 0,1 1-1,1 0 1,-1 1 0,1 0 0,11-4 0,-21 9 95,-1 1 0,1 0 0,-1-1 0,1 1 0,-1 0 0,1 0 0,-1-1 0,1 1 0,0 0 0,-1 0 0,1 0 0,-1 0 0,1 0 0,-1 0 0,1 0 0,-1 0 0,1 0 0,0 0 0,-1 0 0,1 0 0,-1 0 0,1 0 1,-1 1-1,1-1 0,-1 0 0,1 0 0,-1 1 0,1-1 0,-1 0 0,1 1 0,-1-1 0,1 0 0,-1 1 0,0-1 0,1 1 0,-1-1 0,0 1 0,1-1 0,-1 0 0,0 1 0,0-1 0,1 1 0,-1 0 0,0-1 0,0 1 0,0-1 0,0 1 0,0-1 0,1 1 0,-1-1 0,-1 2 0,1 4 2,0-1 0,-1 1-1,1-1 1,-3 9 0,1-6-30,-25 105-243,4-21 336,18-71-15,-8 52 31,12-65-44,1 0 0,0 1-1,0-1 1,1 1 0,-1-1 0,4 13-1,-3-19-4,-1 0 0,1-1-1,0 1 1,0 0 0,-1 0-1,1 0 1,0 0 0,0-1-1,1 1 1,-1-1 0,0 1-1,0-1 1,1 1 0,-1-1 0,1 1-1,-1-1 1,1 0 0,0 0-1,0 0 1,-1 0 0,1 0-1,0-1 1,0 1 0,0 0-1,0-1 1,0 1 0,0-1-1,0 0 1,0 0 0,0 1-1,0-1 1,2-1 0,2 1 18,-1-1 0,1 0 0,0-1-1,-1 0 1,1 1 0,-1-2 0,1 1 0,-1-1 0,0 1 0,6-5 0,4-5 22,0-1 0,-1 0 1,0-1-1,-1 0 0,17-25 0,52-89 26,-64 98-53,6-14-25,-15 26-86,21-31 1,-16 35-167,-14 14 231,0 0-1,0 0 0,1 0 1,-1-1-1,0 1 0,0 0 1,0 0-1,0 0 0,0 0 1,0 0-1,1 0 0,-1 0 1,0 0-1,0 0 1,0 0-1,0 0 0,0 0 1,0 0-1,1 0 0,-1 0 1,0 0-1,0 0 0,0 0 1,0 0-1,1 0 0,-1 0 1,0 0-1,0 0 0,0 0 1,0 0-1,0 0 1,0 0-1,1 0 0,-1 0 1,0 0-1,0 0 0,0 0 1,-1 12-339,-6 12 206,2 0 1,-6 46-1,7 53 124,4-107 72,1 0 0,3 18 0,-3-30-3,0 0 1,0 1-1,0-1 0,0 0 0,1 0 0,-1 0 0,1 0 0,0 0 0,0-1 0,1 1 0,-1-1 0,6 6 1,-7-8-30,-1 0 0,1-1 1,0 1-1,0 0 0,0-1 0,0 1 1,0-1-1,0 1 0,0-1 1,1 0-1,-1 1 0,0-1 1,0 0-1,0 0 0,0 0 0,0 0 1,0 0-1,1 0 0,-1 0 1,0 0-1,0-1 0,0 1 1,0 0-1,0 0 0,0-1 1,2 0-1,1-1 13,0-1 0,0 1 1,-1-1-1,7-6 0,-6 6-1,19-20 84,0-2 1,34-49-1,-12 15-79,116-122-144,-154 175-32,-6 7-33,-9 12-144,0 0 215,-12 26 30,1 1 0,2 1 0,2 1 0,1 0 0,-7 47 1,19-81 110,0 0 1,1 0 0,1 0 0,-1 1 0,1-1 0,1 0 0,-1 0 0,4 13-1,-3-18-25,0 0-1,0-1 1,0 1-1,0 0 0,0-1 1,1 0-1,0 1 1,-1-1-1,1 0 0,0 0 1,0 0-1,0 0 1,0 0-1,0 0 0,1-1 1,-1 1-1,1-1 1,-1 1-1,1-1 0,-1 0 1,1 0-1,0 0 1,-1 0-1,1-1 0,0 1 1,0-1-1,0 0 0,4 1 1,4-2 2,1 1 1,-1-1 0,0-1-1,1 0 1,-1-1-1,0 0 1,0 0 0,0-1-1,-1-1 1,13-7-1,16-10-9,44-34 0,-68 46 30,59-39-42,3 3 1,2 4 0,121-48-1,-63 34 174,-135 55-182,0 0 1,1 0-1,-1 0 0,0-1 0,0 1 1,0 0-1,-1-1 0,4-2 0,-5 4 5,0 0 0,0 0-1,0 0 1,0 0 0,0 0-1,0 0 1,0 0 0,0-1-1,0 1 1,0 0 0,0 0-1,0 0 1,0 0-1,0 0 1,0 0 0,0 0-1,0 0 1,0 0 0,0-1-1,0 1 1,0 0 0,0 0-1,0 0 1,0 0 0,0 0-1,0 0 1,0 0 0,0 0-1,0 0 1,0 0 0,0-1-1,0 1 1,-1 0 0,1 0-1,0 0 1,0 0 0,0 0-1,0 0 1,0 0 0,0 0-1,0 0 1,0 0 0,0 0-1,0 0 1,-1 0 0,1 0-1,0 0 1,0 0 0,0 0-1,0 0 1,0 0 0,0 0-1,0 0 1,0 0 0,0 0-1,-1 0 1,1 0 0,0 0-1,0 0 1,0 0 0,0 0-1,-19 4-39,-7 5 22,1 1 1,0 1-1,0 1 0,1 1 0,1 1 0,0 2 0,-36 30 1,35-23-3,0 0 1,2 1-1,0 2 1,2 0 0,1 1-1,-19 36 1,32-53 25,1 1 0,1 0 0,-5 13 1,8-21-4,0-1 1,0 1 0,1 0 0,-1-1 0,1 1-1,0-1 1,0 1 0,0 0 0,0-1 0,0 1 0,1 0-1,-1-1 1,1 1 0,0-1 0,0 1 0,-1-1 0,2 1-1,-1-1 1,0 0 0,3 4 0,-1-3 21,0 0 0,0-1 1,0 1-1,0-1 0,1 0 1,-1 0-1,1 0 0,-1-1 0,1 1 1,0-1-1,0 0 0,0 0 0,0 0 1,-1 0-1,1-1 0,6 0 1,4 1 17,-1-2 0,0 0 0,26-5 0,-18 0-7,1 0 0,-1-1 0,0-1 0,-1-1 0,0 0 0,0-2 0,-1 0-1,-1-2 1,0 0 0,26-24 0,9-19 155,59-81-1,14-49-258,-105 145 103,-1-1 1,-2-1 0,17-59-1,20-120-146,-46 180 69,-5 27 2,-1 0 0,0-1-1,0-19 1,-6 16-179,3 19 214,0 0-1,0 0 1,0 0-1,0 0 0,0 0 1,0 0-1,0-1 1,0 1-1,0 0 0,0 0 1,-1 0-1,1 0 1,0 0-1,0 0 0,0 0 1,0 0-1,0 0 1,0 0-1,0 0 0,-1 0 1,1-1-1,0 1 0,0 0 1,0 0-1,0 0 1,0 0-1,-1 0 0,1 0 1,0 0-1,0 0 1,0 0-1,0 0 0,0 1 1,0-1-1,-1 0 1,1 0-1,0 0 0,0 0 1,0 0-1,0 0 1,-9 11-261,-8 22 102,2 1-1,-16 50 1,-10 78 32,9 48 36,29-163 120,1-1 1,8 71-1,-4-101-12,0-1 0,1 1 0,0-1 1,1 0-1,1 0 0,1 0 0,0 0 0,1-1 0,0 0 0,15 19 1,-18-27 15,1 0 0,0-1 0,0 0 1,1 0-1,0-1 0,0 1 1,0-1-1,0 0 0,0-1 1,1 0-1,0 0 0,12 4 0,-7-4 29,1 0-1,-1-1 0,1-1 0,0 0 0,0-1 1,14-1-1,-9-1-22,-1-1-1,1 0 1,-1-1 0,0-1-1,-1-1 1,1-1 0,-1 0 0,0-1-1,-1-1 1,0 0 0,0-1 0,22-20-1,-17 12 12,0-2-1,-1 0 1,-1-2-1,-1 1 1,-1-2-1,-1-1 1,17-35-1,-30 53-62,0 0 0,0 0 0,0-1 0,-1 1 0,0-1 0,0 1 0,0-12 0,-1 17 6,0-1-1,0 1 0,0-1 1,-1 1-1,1-1 0,0 1 1,-1-1-1,1 1 0,-1-1 1,0 1-1,1 0 0,-1-1 1,0 1-1,0 0 0,0-1 1,-1 0-1,1 1-1,0 1-1,0-1 1,0 1-1,0-1 0,-1 1 1,1-1-1,0 1 1,0 0-1,0 0 1,-1-1-1,1 1 1,0 0-1,0 0 0,-1 0 1,1 1-1,0-1 1,0 0-1,-1 0 1,1 1-1,0-1 1,0 1-1,0-1 0,-2 1 1,-4 3-24,1-1 0,-1 1-1,1 0 1,0 0 0,0 1 0,0 0 0,1 0 0,0 0 0,0 0-1,0 1 1,-5 8 0,-4 8-83,-20 43 0,30-57 121,-8 17-4,1 2-1,-14 49 0,22-59 28,-1-1-1,2 1 1,0 0-1,1 0 1,3 33-1,-2-45 15,1 1-1,0-1 1,1 0-1,-1 1 0,1-1 1,0 0-1,1 0 1,-1 0-1,1 0 0,3 4 1,-4-6-3,1 0-1,-1 0 1,1-1-1,-1 1 1,1-1 0,0 0-1,0 0 1,0 0 0,0 0-1,0 0 1,0 0 0,1-1-1,-1 0 1,0 0 0,7 2-1,-1-2 21,-1-1 0,1 0 0,-1 0 0,0-1 0,1 1 0,15-5 0,46-17 82,-64 19-123,53-18 27,-2-3 1,-1-3 0,-1-2-1,-1-2 1,-2-3 0,-1-2-1,-2-2 1,53-53 0,-55 49-477,-59 57 362,1 0 1,1 1-1,-13 27 1,-22 58-202,45-101 274,-5 11-19,1 0 0,0 1 1,1-1-1,0 1 0,1 0 1,0-1-1,1 1 1,0 13-1,1-20 48,1 0 0,0 0 0,0 1 1,0-1-1,0 0 0,1 0 0,0 0 0,0 0 0,0-1 0,0 1 0,1 0 0,0-1 1,0 0-1,0 1 0,1-1 0,-1 0 0,1-1 0,0 1 0,0-1 0,7 5 1,-6-5 2,1 0 1,-1 0 0,1 0 0,0-1 0,-1 0-1,1 0 1,0-1 0,0 0 0,0 0 0,0 0-1,1 0 1,-1-1 0,0 0 0,0-1 0,0 1-1,0-1 1,0 0 0,0-1 0,0 1 0,0-1-1,0 0 1,7-5 0,-5 3 5,-1 0 0,0-1 0,0 0 1,0 0-1,0-1 0,-1 1 0,0-2 0,0 1 0,-1 0 0,0-1 0,0 0 1,0-1-1,-1 1 0,0-1 0,-1 1 0,3-10 0,0-1-10,-1-1-1,-1 0 0,-1 0 1,-1-1-1,1-25 1,-4 36-55,1-1 0,-1 1 1,-1-1-1,0 1 0,-5-15 1,5 19 12,0 0 0,0 0 1,-1 0-1,0 0 0,0 0 1,0 1-1,0 0 0,-1-1 1,0 1-1,-7-5 0,8 6-8,0 1 0,0 0 0,0 0 0,0 1 0,-1-1 0,1 1 0,0 0-1,-1 0 1,0 0 0,1 0 0,-1 0 0,0 1 0,1 0 0,-1-1 0,0 1 0,1 1 0,-1-1 0,0 1-1,-4 0 1,-1 2 23,0 0 0,0 1 0,0-1-1,1 1 1,0 1 0,-10 6 0,88-38 331,-23 11-378,0 1 0,1 3 0,1 2 0,-1 2 0,55-2 0,-93 10 17,1 0 0,-1 0-1,1 1 1,-1 0 0,11 3-1,-17-3 25,-1 0 1,1 0-1,0 1 0,-1-1 0,1 1 0,-1 0 0,0 0 1,1 0-1,-1 0 0,0 1 0,0-1 0,0 1 0,-1 0 1,1 0-1,-1 0 0,4 5 0,-4-3 12,0 0 1,0 0-1,0 1 0,0-1 0,-1 0 0,0 1 0,0-1 1,-1 1-1,1 0 0,-1-1 0,0 1 0,-1-1 0,1 1 0,-4 10 1,-1 5 22,-2 1 0,-13 28 0,14-36-30,-28 66 434,34-80-421,-1 0-1,1 0 1,0 0 0,0 0-1,0 0 1,0 0 0,0 0-1,0 1 1,0-1 0,0 0-1,-1 0 1,1 0 0,0 0-1,0 0 1,0 1 0,0-1-1,0 0 1,0 0-1,0 0 1,0 0 0,0 0-1,0 1 1,0-1 0,0 0-1,0 0 1,0 0 0,0 0-1,0 0 1,0 1 0,0-1-1,0 0 1,1 0-1,-1 0 1,0 0 0,0 0-1,0 0 1,0 1 0,0-1-1,0 0 1,0 0 0,0 0-1,0 0 1,1 0 0,-1 0-1,0 0 1,0 0 0,0 0-1,0 1 1,0-1-1,1 0 1,-1 0 0,0 0-1,7-4 167,12-15-75,-1 0-1,23-34 0,-8 10-79,-5 6-11,-15 19-47,1 0 0,0 0 0,18-14 0,-29 28 10,1 0 0,1 1 1,-1 0-1,0 0 0,1 0 0,0 1 0,-1-1 1,1 1-1,0 0 0,0 0 0,0 1 0,1 0 1,-1 0-1,0 0 0,0 0 0,1 1 0,9 0 1,-11 1 5,0 0 1,0 0-1,0 0 1,0 0-1,0 1 1,0-1 0,-1 1-1,1 0 1,-1 0-1,1 1 1,-1-1 0,0 1-1,0 0 1,0-1-1,0 1 1,0 1 0,-1-1-1,1 0 1,1 4-1,4 8 31,-1-1-1,0 1 0,6 24 1,-4-13 90,-4-14-123,3 12 270,19 35 0,-24-54-267,0 0 0,0 0 0,0 0 0,1 0 1,-1-1-1,1 1 0,0-1 0,1 0 1,-1 0-1,1-1 0,-1 1 0,10 4 1,16 1-2151,-26-9 1407,0 1-1,0 0 0,-1-1 0,1 0 0,0 0 0,0 0 0,0 0 0,0-1 0,6-1 0,-8 1-30,0-1 0,0 1 0,0-1 0,0 0 0,0 1 0,0-1 0,-1 0 0,1 0 0,1-3 0,15-22-4604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2.189"/>
    </inkml:context>
    <inkml:brush xml:id="br0">
      <inkml:brushProperty name="width" value="0.05" units="cm"/>
      <inkml:brushProperty name="height" value="0.05" units="cm"/>
    </inkml:brush>
  </inkml:definitions>
  <inkml:trace contextRef="#ctx0" brushRef="#br0">202 767 4224,'2'-9'512,"-2"7"-338,1-1 0,-1 1 0,1-1 0,0 1 0,0-1 0,0 1 0,2-4 0,3-4-17,-3 5 522,0 0 0,0 1 0,-1-1 1,0 0-1,0 0 0,0 0 0,0-1 0,-1 1 1,1-8-1,-1 11-519,-2 0 0,1-1 0,0 1 0,0 0 0,-1 0 0,1 0 0,-1 0 0,1 0-1,-1 0 1,0 0 0,0 0 0,0 0 0,0 1 0,0-1 0,0 0 0,-1 0 0,1 1 0,0-1 0,-1 1 0,0-1 0,-1 0 0,0 0-129,0 1 1,1-1 0,-1 1 0,0 0-1,0 0 1,0 0 0,0 1 0,0-1-1,0 1 1,0-1 0,-1 1 0,1 0-1,0 0 1,0 1 0,-4 0-1,1 0-27,0 1 0,-1 0 0,1 1-1,0 0 1,0 0 0,0 0-1,0 0 1,1 1 0,-1 0-1,1 0 1,0 1 0,0-1-1,0 1 1,-7 10 0,4-3 10,0 0 0,0 0 0,1 1 0,0 0 1,2 0-1,-6 14 0,6-11 30,0 0-1,2 1 1,-1-1-1,2 1 1,-1 18-1,3-30 8,1 0 0,-1 0-1,1 0 1,0 0 0,0 0 0,0 0-1,1-1 1,-1 1 0,4 6-1,-3-8 18,0 0 0,0-1-1,0 1 1,0-1 0,1 1-1,-1-1 1,1 1 0,-1-1-1,1 0 1,0 0 0,0-1-1,0 1 1,0-1-1,0 1 1,4 1 0,-1-2 7,0 0 0,0 0 0,0 0 0,0-1 0,0 0 0,0 0 0,0-1 0,0 1 1,0-1-1,0 0 0,0-1 0,0 0 0,-1 0 0,1 0 0,-1 0 0,1-1 0,-1 0 0,0 0 0,0 0 1,0-1-1,0 0 0,-1 0 0,0 0 0,5-6 0,-2 0-7,-1 0 0,0 0 0,-1-1 0,0 0 0,-1 0 0,0 0 0,0-1 0,-1 0 0,-1 1 0,0-1 0,0-14 0,-1 6 4,-1-1 0,-1 0 0,-1 0 0,-1 0 0,-9-31 0,7 37-32,-10-21 1,11 26 12,0 1 1,0-1-1,-4-20 0,7 26-43,1 0-1,-1 0 1,1-1-1,0 1 1,1 0-1,-1 0 1,1-1-1,0 1 0,0 0 1,0 0-1,0 0 1,1 0-1,3-6 1,12-17 38,1 1 0,23-25 0,-24 29-16,124-147 122,-129 154-156,50-61-107,-50 63 30,1 0 0,0 1 0,19-13 1,-30 23 53,1 0 1,-1 1 0,1-1-1,-1 1 1,1 0 0,0 0 0,-1 0-1,1 0 1,3 0 0,-5 1 17,1 0 0,-1 0 0,0 0 0,0 0 0,0 0 0,0 0 0,0 0 0,0 1 1,0-1-1,1 0 0,-1 1 0,0-1 0,0 1 0,0-1 0,0 1 0,0-1 0,1 2 0,0 1 0,1 1 0,-1-1 0,0 1 0,0 0 0,0-1 0,0 1 0,-1 0 0,1 0 0,-1 0 0,0 0 0,0 0 0,0 5 0,6 37-98,-3 1 0,-1 49-1,-14 102 97,-5-69 110,-59 222 0,48-261 28,-3-1 0,-4-2 0,-4-2 0,-3-1 0,-61 90 0,64-118 388,-46 51 0,75-96-272,0 0-1,-1-1 1,-1 0-1,0-1 0,-24 16 1,32-23-157,0 0 1,0 0 0,-1 0-1,1-1 1,-1 0-1,1 0 1,-1 0 0,-4 1-1,7-2-64,0 0-1,0 0 1,0 0 0,1 0 0,-1 0-1,0 0 1,0-1 0,0 1-1,0 0 1,0-1 0,1 1-1,-1 0 1,0-1 0,0 1-1,0-1 1,1 1 0,-2-1-1,1-1 3,0 1 0,0 0 0,1 0-1,-1-1 1,0 1 0,0 0 0,1-1-1,-1 1 1,1-1 0,-1 1 0,1-1-1,0 1 1,-1-3 0,0-7 22,1 0 1,0 0-1,1 0 1,0 0-1,0 0 1,5-14-1,0 0 6,17-39 1,-13 40-39,2 1 0,1 0 0,1 1 0,0 0 0,2 1 0,0 1 0,1 1 1,2 0-1,0 1 0,39-28 0,-34 29-260,0 2 0,2 1 0,0 1 1,0 1-1,1 2 0,0 0 0,1 2 0,0 1 0,47-6 1,-66 12-868,0 1 0,0 0 0,0 0 0,0 1 0,0 0 1,9 3-1,14 6-2830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2.755"/>
    </inkml:context>
    <inkml:brush xml:id="br0">
      <inkml:brushProperty name="width" value="0.05" units="cm"/>
      <inkml:brushProperty name="height" value="0.05" units="cm"/>
    </inkml:brush>
  </inkml:definitions>
  <inkml:trace contextRef="#ctx0" brushRef="#br0">155 16 7040,'3'-15'5393,"-8"28"-1032,-15 20-2926,12-22-1008,-10 21-1,-48 141 719,44-109-919,21-61-231,-4 11 209,-5 25 0,9-37-255,1 1 0,-1-1 1,1 0-1,0 1 0,0-1 0,0 0 0,0 1 0,0-1 1,0 0-1,1 1 0,-1-1 0,1 0 0,-1 1 0,1-1 1,0 0-1,0 0 0,0 0 0,0 0 0,2 2 0,-3-3-147,0-1 0,1 0 0,-1 0 0,1 1 0,-1-1-1,1 0 1,-1 0 0,1 1 0,-1-1 0,0 0 0,1 0-1,-1 0 1,1 0 0,-1 0 0,1 0 0,-1 0 0,1 0-1,0 0 1,13 0-2564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3.113"/>
    </inkml:context>
    <inkml:brush xml:id="br0">
      <inkml:brushProperty name="width" value="0.05" units="cm"/>
      <inkml:brushProperty name="height" value="0.05" units="cm"/>
    </inkml:brush>
  </inkml:definitions>
  <inkml:trace contextRef="#ctx0" brushRef="#br0">283 5 8896,'-14'-4'2869,"14"4"-2833,0 0 1,0 0-1,0 0 0,-1 0 0,1 0 1,0 0-1,0 0 0,0-1 1,-1 1-1,1 0 0,0 0 1,0 0-1,0 1 0,-1-1 0,1 0 1,0 0-1,0 0 0,0 0 1,0 0-1,-1 0 0,1 0 1,0 0-1,0 0 0,0 0 0,0 0 1,-1 1-1,1-1 0,0 0 1,0 0-1,0 0 0,-13 8 618,7-4-35,0-1 0,1 1 0,0 0 0,-7 6 0,-7 9 341,0 1 0,-28 40 0,25-26-728,2 2 0,2 0 0,1 1 0,2 1 0,-15 54 0,27-79-243,1-1 0,0 0 0,0 17-1,2-23-398,0-1 0,0 0 0,1 0 0,0 0 1,0 0-1,0 0 0,0 0 0,1 0 0,0 0 0,3 6 0,-4-10-270,0 0 1,0 1-1,0-1 1,0 0 0,0 1-1,1-1 1,-1 0-1,0 0 1,3 1-1,18 10-4114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6.093"/>
    </inkml:context>
    <inkml:brush xml:id="br0">
      <inkml:brushProperty name="width" value="0.05" units="cm"/>
      <inkml:brushProperty name="height" value="0.05" units="cm"/>
    </inkml:brush>
  </inkml:definitions>
  <inkml:trace contextRef="#ctx0" brushRef="#br0">19 1413 7296,'-19'18'7865,"33"-37"-4909,20-42-1058,-4 6-1312,5-9-47,46-63 0,-41 77-51,62-62 0,16-12 131,-116 121-630,0 1 0,1 0 0,-1 0 0,1 0 0,-1 0 0,1 1 0,-1-1-1,1 0 1,0 1 0,0 0 0,4-1 0,-6 1-10,0 1-1,1 0 1,-1 0-1,1 1 0,-1-1 1,0 0-1,1 0 1,-1 1-1,0-1 1,1 0-1,-1 1 1,0 0-1,0-1 1,1 1-1,-1 0 0,0-1 1,0 1-1,0 0 1,0 0-1,0 0 1,0 0-1,0 0 1,0 0-1,-1 0 1,1 1-1,0-1 0,0 1 1,2 5 3,0 0 0,0 0 0,-1 1-1,0-1 1,0 1 0,-1-1 0,0 1 0,0-1 0,0 1 0,-2 7-1,2 0-5,0 43 36,-3 0 1,-2 0-1,-3 0 1,-2 0-1,-18 60 1,23-105 95,0 0 0,-11 24 0,13-34-59,1 0 0,-1 0 0,0 0 0,0 0 0,0-1 0,0 1 0,0-1 0,-1 1 0,1-1 0,-1 0 0,0 0 0,1 0 0,-1 0 0,0 0 0,0-1 0,-6 3 0,7-4-24,0 1 0,0-1 1,0 0-1,0 0 0,-1 0 0,1 0 1,0 0-1,0 0 0,0-1 0,-1 1 0,1-1 1,0 0-1,0 1 0,0-1 0,0 0 1,0 0-1,0 0 0,0 0 0,1-1 0,-1 1 1,0-1-1,-2-2 0,-1-1-34,0-1-1,0 0 1,0 0 0,-6-13-1,4 5 0,1 1-1,0 0 0,0-1 1,2 0-1,0 0 0,1-1 1,0 1-1,1-1 0,0 0 1,1 1-1,1-1 0,1 0 1,0 0-1,5-24 0,-5 36-11,-1 0-1,1 0 1,0 0-1,1 0 1,-1 0-1,0 0 1,1 1-1,0-1 1,-1 0-1,1 1 1,0-1-1,0 1 1,1 0-1,-1-1 1,0 1-1,1 0 1,0 1-1,-1-1 1,1 0-1,0 1 1,0-1-1,0 1 1,0 0-1,4-1 0,6-1-10,1 1 0,-1 0 0,1 1-1,22 2 1,13-2 117,-27-2-42,0-1 0,1-1 0,37-15 0,65-32 76,-79 31-73,8-4 48,50-32 0,-96 51-81,10-4 9,-2-1 0,18-13 0,-14 5-7,-1-1 0,-1-1 0,23-32 0,37-75 58,-51 74-94,-3-1 0,-2-2 0,-3 0 0,-2-1-1,-3-1 1,11-88 0,-25 142-86,1 1-1,-1-1 1,0 0-1,0 0 1,-1-9 0,1 14 97,0 0 0,-1 0 0,1-1 0,0 1 0,0 0 0,0 0 1,0-1-1,0 1 0,0 0 0,0 0 0,0-1 0,-1 1 0,1 0 1,0 0-1,0 0 0,0 0 0,0-1 0,-1 1 0,1 0 0,0 0 0,0 0 1,0 0-1,-1 0 0,1-1 0,0 1 0,0 0 0,-1 0 0,1 0 1,0 0-1,0 0 0,-1 0 0,1 0 0,0 0 0,0 0 0,-1 0 1,1 0-1,0 0 0,0 0 0,-1 0 0,-1 1-21,1 0 0,-1 0-1,1 0 1,-1 1 0,1-1 0,0 0-1,-1 1 1,1-1 0,0 1 0,-1 1-1,-5 7-21,1 1 0,0 0-1,1 0 1,-7 22-1,-57 202-227,16 11 314,44-197 56,2-1 0,2 1 1,2 0-1,3 0 1,1 0-1,13 78 0,-13-122-55,1 9 27,1-1 0,7 20 0,-9-29-14,1-1-1,-1 0 1,1 0-1,0 0 1,0 0 0,0 0-1,0 0 1,0 0-1,1-1 1,-1 1-1,1-1 1,0 1-1,-1-1 1,6 3-1,-6-4-25,0-1-1,1 1 1,-1 0-1,0-1 0,0 0 1,0 1-1,1-1 1,-1 0-1,0 0 1,0 0-1,0-1 0,1 1 1,-1 0-1,0-1 1,0 1-1,0-1 1,0 0-1,0 0 0,0 0 1,0 0-1,0 0 1,0 0-1,3-3 1,5-4 118,1-1 1,16-19 0,-8 8-72,41-31 27,77-50 1,-38 29-92,-84 60 14,22-23 1,-25 22-133,-12 13 97,1 0 0,-1 0 0,1-1 0,-1 1 1,1 0-1,-1 0 0,1 0 0,-1 0 0,1 0 1,-1 0-1,1 0 0,-1 0 0,1 0 0,-1 0 1,1 0-1,-1 0 0,1 0 0,-1 0 0,1 1 1,-1-1-1,0 0 0,1 0 0,-1 1 0,1-1 1,-1 0-1,0 0 0,1 1 0,-1-1 0,1 0 1,-1 1-1,1 0 0,10 11-175,-9-8 189,0 1 0,0 0 0,0 0 0,-1-1 0,1 1 0,-1 0 0,-1 0 0,1 0 0,-1 0 0,1 6 0,0 6-107,2 5 117,1-1-1,1 1 0,1-1 1,1 0-1,0-1 0,2 0 1,13 23-1,-19-37 31,1 1 1,1-2-1,-1 1 0,1 0 1,0-1-1,0 0 0,0 0 1,1 0-1,-1 0 1,9 4-1,-10-7-9,0 0 0,0-1 0,1 1 0,-1-1 0,0 0 0,0 0 0,1 0-1,-1 0 1,0-1 0,1 0 0,-1 0 0,1 0 0,-1 0 0,0-1 0,1 1 0,-1-1 0,0-1 0,6-1 0,8-5 51,0-1 0,-1-1 0,30-23-1,-13 10-20,37-22 40,-30 20-27,-1-2 1,57-49 0,-93 72-84,0 1 0,-1-1 0,1 0 0,-1 0-1,0 0 1,0-1 0,0 1 0,0-1 0,-1 0-1,0 1 1,0-1 0,0 0 0,-1 0 0,1 0 0,-1-1-1,0-4 1,-1 8 7,0 1 0,0-1-1,0 1 1,0-1 0,-1 1 0,1 0-1,0-1 1,-1 1 0,1 0 0,-1-1-1,0 1 1,1 0 0,-1-1-1,0 1 1,0 0 0,0 0 0,0 0-1,0 0 1,0 0 0,0 0 0,0 0-1,0 0 1,0 0 0,-1 1-1,1-1 1,0 0 0,0 1 0,-1-1-1,1 1 1,-1-1 0,1 1-1,0 0 1,-3-1 0,-1 1-18,-1-1-1,0 1 1,0 0-1,1 0 1,-1 1 0,-8 1-1,0 1-3,0 1-1,0 1 1,1-1-1,-1 2 1,1 0 0,0 1-1,-15 10 1,21-12 28,1 0-1,-1 1 1,1-1 0,0 1 0,0 1 0,1-1 0,0 1 0,0 0 0,0 0-1,1 0 1,0 1 0,1 0 0,-5 11 0,5-10 22,1 0 0,0 0-1,1 1 1,-1 11 0,2-19-11,0 1-1,0-1 1,0 1-1,0-1 1,1 1-1,-1-1 1,1 1 0,-1-1-1,1 1 1,0-1-1,0 0 1,0 1-1,1-1 1,-1 0-1,1 0 1,-1 0 0,1 0-1,-1 0 1,1 0-1,0 0 1,2 1-1,-1-1 12,1 0 0,-1-1 0,0 1 0,1-1 0,0 1 0,-1-1 0,1 0 0,0-1 0,-1 1 0,1-1 0,0 1 0,0-1 0,5-1-1,5 0 50,0-1 0,17-5 0,-19 4-15,415-135 214,-423 137-273,0-1 3,4-1-60,0 0 1,1 0-1,-1 1 1,1 0-1,16-1 1,-25 3 55,1 0 0,-1-1 0,1 1 0,-1 0 1,1 0-1,0 0 0,-1 0 0,1 0 0,-1 0 1,1 0-1,-1 0 0,1 1 0,-1-1 0,1 0 1,-1 0-1,1 0 0,-1 1 0,1-1 0,-1 0 1,1 0-1,-1 1 0,1-1 0,-1 0 1,1 1-1,-1-1 0,0 1 0,1-1 0,-1 0 1,0 1-1,1-1 0,-1 1 0,0-1 0,0 1 1,0-1-1,1 1 0,-1-1 0,0 1 0,0-1 1,0 1-1,0 0 0,0-1 0,0 1 0,0-1 1,0 2-1,-1 1-23,0 1 1,0-1 0,0 0-1,-1 1 1,-2 5-1,-1-1 37,-12 27 62,8-19 193,-10 28 0,18-36 278,6-9-210,12-14-52,-6 4-174,66-42 25,-68 48-190,1-1-1,0 2 1,0-1-1,0 1 1,0 1-1,15-3 1,-22 5 31,1 1 1,-1 0-1,0-1 1,0 1-1,0 1 1,1-1-1,-1 0 1,4 2-1,-7-2 14,1 0-1,0 1 1,0-1 0,0 0-1,0 1 1,0-1-1,0 1 1,-1-1 0,1 1-1,0-1 1,0 1 0,-1 0-1,1-1 1,0 1-1,-1 0 1,1 0 0,-1-1-1,1 1 1,-1 0 0,1 0-1,-1 0 1,0 0-1,1 0 1,-1 0 0,0 0-1,0 0 1,0-1 0,1 1-1,-1 2 1,-4 40-149,2-26 141,1 22 0,1-34 55,0-1-1,1 1 1,0 0 0,-1-1 0,2 1-1,-1-1 1,0 1 0,1-1-1,3 7 1,-3-9-5,0 1 0,1-1-1,-1 1 1,0-1-1,1 0 1,-1 0 0,1 0-1,0 0 1,0 0 0,0-1-1,0 1 1,0-1 0,0 0-1,0 0 1,0 0 0,1 0-1,-1 0 1,0-1 0,5 1-1,3 0 27,0-1 0,0 0 0,0-1 0,18-3 0,-2-2-30,-1-2 0,0 0 0,31-15 0,73-45-2,-76 38 19,-34 21-7,0-2 1,-1 0-1,0-2 0,27-22 1,-46 34-39,1 1-7,0-1 0,0 0 1,0 0-1,0 1 0,0-1 0,0 0 0,-1 0 0,1 0 1,0 0-1,-1 0 0,1 0 0,-1 0 0,1 0 0,-1 0 1,1-1-1,-1 1 0,0 0 0,1 0 0,-1 0 1,0 0-1,0-3 0,0 4 3,0 0 1,0-1-1,0 1 0,-1 0 1,1-1-1,0 1 1,0 0-1,0-1 1,-1 1-1,1 0 0,0 0 1,0-1-1,-1 1 1,1 0-1,0 0 0,-1 0 1,1-1-1,0 1 1,-1 0-1,1 0 0,0 0 1,-1 0-1,1 0 1,0 0-1,-1 0 1,1 0-1,0 0 0,-1 0 1,1 0-1,0 0 1,-1 0-1,-10 1-106,11 0 101,-6 1-12,-1 0 0,1 1 1,0-1-1,1 1 0,-1 1 1,0-1-1,1 1 0,0 0 0,0 1 1,0-1-1,0 1 0,1 0 1,0 0-1,0 0 0,0 1 0,-6 11 1,1 2 36,1 0 1,0 0-1,2 1 0,-5 22 1,5-19 32,2 0 0,0 1 1,2 0-1,0 0 0,2 24 0,1-42 4,-1-1-1,1 0 1,1 1-1,2 8 1,-4-14-38,0 1 0,1 0 0,-1 0 0,0-1 0,0 1 0,1-1 0,-1 1 0,0 0 0,1-1 0,-1 1 0,0-1 0,1 1 0,-1 0 0,1-1 0,-1 1 0,1-1-1,-1 0 1,1 1 0,-1-1 0,1 1 0,0-1 0,-1 0 0,1 1 0,0-1 0,-1 0 0,1 0 0,0 0 0,-1 1 0,1-1 0,0 0 0,-1 0 0,1 0 0,0 0 0,0 0 0,-1 0 0,1 0 0,0-1 0,-1 1 0,1 0 0,0 0 0,-1 0 0,1-1 0,0 1 0,-1 0 0,1-1 0,0 0 0,4-3 38,-2-1 0,1 1 1,0-1-1,-1 0 0,0 0 1,0 0-1,0 0 0,-1-1 0,0 1 1,2-8-1,3-4 10,58-155-449,-62 166 205,-5 16-9,0 6 69,-62 277-351,51-246 563,-2 0 0,-2-1 0,-28 55 0,37-87-20,0 0 0,-1 0 0,-15 18 0,22-30-45,0 0 0,0 0 1,1-1-1,-1 1 0,0 0 0,0-1 0,0 0 1,-1 1-1,1-1 0,0 0 0,0 0 1,-1 0-1,1-1 0,-1 1 0,1 0 0,-5 0 1,6-1-12,-1 0 1,0-1-1,0 1 1,1 0-1,-1 0 1,0-1-1,1 1 1,-1-1-1,0 0 1,1 1-1,-1-1 1,0 0-1,1 0 1,-1 0-1,1 0 1,0 0-1,-1 0 1,1-1-1,0 1 1,0 0-1,0-1 1,-2-1-1,1-1-19,-1-1-1,1 1 1,0-1-1,0 0 1,0 0-1,0 0 1,1 0-1,0 0 1,0 0-1,1 0 0,-1 0 1,1 0-1,0 0 1,0 0-1,1 0 1,-1 0-1,1 0 1,0 0-1,1 0 1,-1 0-1,1 0 0,0 0 1,4-6-1,0-1-60,2 1 0,0-1 0,0 1 0,1 1 0,0 0 0,1 0 0,15-12 0,139-93 95,-55 41-118,174-147 251,-250 192-114,47-55-1,-61 60-21,-2 0 0,0-1 0,-2-1 0,14-31 0,-27 53-22,150-297 52,-85 174-139,22-50-54,-83 165 112,4-12-103,0 0 1,7-30-1,-17 43-113,0 11 237,0-1 1,0 1-1,0 0 0,0 0 1,0 0-1,0 0 0,0 0 1,-1 0-1,1 0 1,0 0-1,0 0 0,0 0 1,0 0-1,0 0 0,0 0 1,0 0-1,-1 0 0,1 0 1,0 0-1,0 0 1,0 0-1,0 0 0,0 0 1,0 0-1,-1 0 0,1 0 1,0 0-1,0 0 1,0 0-1,0 0 0,0 0 1,0 0-1,0 0 0,0 0 1,-1 0-1,1 0 1,0 1-1,0-1 0,0 0 1,0 0-1,0 0 0,0 0 1,-17 19-299,6-4 200,2-4 46,0 1 0,1 0 0,-8 14 0,-11 32-152,-34 107 1,-5 71 228,44-151 237,3 2 0,-8 94 0,27-174-266,-1-2 73,1 1 0,-1 0 0,1 0 0,1-1 0,-1 1 0,2 6 0,-2-11-45,1-1 0,-1 1-1,0 0 1,1 0 0,-1 0 0,1-1-1,-1 1 1,0 0 0,1 0 0,0-1-1,-1 1 1,1-1 0,-1 1 0,1 0-1,0-1 1,-1 1 0,1-1 0,0 0-1,1 1 1,-1 0 0,1-1 0,-1 0 1,0 0-1,1 0 0,-1 0 0,1 0 0,-1 0 0,1 0 1,-1 0-1,1-1 0,-1 1 0,1 0 0,-1-1 1,0 1-1,2-2 0,55-27 203,98-67 0,-136 81-214,0-1 0,-1-1-1,0-1 1,-1 0-1,-2-1 1,22-32-1,73-138 116,-94 158-98,86-167-117,36-67-182,-111 220-156,-44 92-161,-28 73 325,3 4 225,-27 77-44,-18-6 146,24-56 200,31-68 375,30-70-618,1-1 1,0 1 0,-1-1-1,1 1 1,0 0 0,0-1 0,0 1-1,0 0 1,-1-1 0,1 1 0,0 0-1,0-1 1,0 1 0,0 0 0,1-1-1,-1 1 1,0 0 0,0-1 0,0 1-1,0 0 1,1-1 0,-1 1 0,0-1-1,1 1 1,-1 0 0,0-1 0,1 1-1,-1-1 1,1 1 0,0 0 0,0-1 7,0 0 1,0 1 0,1-1 0,-1 0 0,0 0-1,0 0 1,0 0 0,1 0 0,-1 0-1,0 0 1,0 0 0,0 0 0,0-1 0,1 1-1,-1 0 1,0-1 0,0 1 0,2-2-1,12-6 25,0-1-1,-1 0 0,23-20 1,-21 16-132,0 1 0,30-17 0,-44 28 50,0 1 0,0-1 0,0 0-1,0 1 1,0-1 0,0 1-1,0-1 1,0 1 0,0 0 0,0 0-1,0 0 1,0 0 0,0 0-1,0 1 1,0-1 0,0 0 0,0 1-1,0 0 1,0-1 0,0 1-1,0 0 1,0 0 0,-1 0 0,1 0-1,2 2 1,3 3-20,0 1 1,0 0-1,-1 0 1,8 11-1,8 9 254,-4-5-1173,-18-21 684,1-1 0,-1 0-1,0 1 1,1-1 0,-1 1-1,0-1 1,1 1 0,-1-1 0,0 1-1,0 0 1,0-1 0,0 1 0,1-1-1,-1 1 1,0-1 0,0 1-1,0-1 1,0 1 0,0 0 0,-1-1-1,1 1 1,0-1 0,0 1-1,0-1 1,0 1 0,0-1 0,-1 1-1,1-1 1,0 1 0,-1-1 0,1 1-1,0-1 1,-1 1 0,1-1-1,0 1 1,-2 0 0,-3 3-3062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6.441"/>
    </inkml:context>
    <inkml:brush xml:id="br0">
      <inkml:brushProperty name="width" value="0.05" units="cm"/>
      <inkml:brushProperty name="height" value="0.05" units="cm"/>
    </inkml:brush>
  </inkml:definitions>
  <inkml:trace contextRef="#ctx0" brushRef="#br0">16 5 11296,'-15'-5'5120,"65"22"-4449,-19-5 353,11-1-704,11 6 352,2 3-384,3-4-96,0 4-96,0-8 64,-8 0-96,-10-9-3967,-8 2 2111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6.800"/>
    </inkml:context>
    <inkml:brush xml:id="br0">
      <inkml:brushProperty name="width" value="0.05" units="cm"/>
      <inkml:brushProperty name="height" value="0.05" units="cm"/>
    </inkml:brush>
  </inkml:definitions>
  <inkml:trace contextRef="#ctx0" brushRef="#br0">0 345 10400,'5'-28'4704,"135"-21"-4096,-60 18 639,1 3-799,64-21-32,-3 10-256,35-5 32,-20 8-128,26 8-7135,-20 16 3839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37.061"/>
    </inkml:context>
    <inkml:brush xml:id="br0">
      <inkml:brushProperty name="width" value="0.05" units="cm"/>
      <inkml:brushProperty name="height" value="0.05" units="cm"/>
      <inkml:brushProperty name="color" value="#FF0066"/>
    </inkml:brush>
  </inkml:definitions>
  <inkml:trace contextRef="#ctx0" brushRef="#br0">95 13 4896,'0'0'1584,"1"-2"-976,0 1-482,-1 0 0,1 1 0,-1-1 1,1 0-1,0 1 0,-1-1 0,1 0 0,0 1 0,-1-1 1,1 1-1,0-1 0,0 1 0,-1 0 0,1-1 1,0 1-1,0 0 0,0-1 0,-1 1 0,1 0 0,0 0 1,0 0-1,0 0 0,0 0 0,0 0 0,-1 0 1,1 0-1,0 0 0,0 0 0,0 0 0,0 1 0,-1-1 1,1 0-1,0 1 0,0-1 0,0 0 0,-1 1 1,1-1-1,0 1 0,-1-1 0,1 1 0,0 0 0,-1-1 1,1 1-1,-1 0 0,1-1 0,-1 1 0,1 0 1,-1-1-1,1 2 0,0 1 89,0 0 1,-1 0-1,1 0 0,-1 0 1,0 0-1,0 0 0,0 0 1,0 1-1,-1 3 0,-8 34 1066,6-27-1030,-77 415 1690,76-401-1817,2-11 47,-1-1-1,0 1 1,-1-1-1,-11 27 0,15-42 16,-4 5-962,3-6 668,1 0 0,0 0 0,0 1 0,0-1 0,-1 0 0,1-1 0,0 1 0,0 0 0,0 0-1,-1 0 1,1 0 0,0 0 0,0 0 0,0 0 0,-1 0 0,1 0 0,0 0 0,0 0 0,0 0 0,0-1 0,-1 1 0,1 0 0,0 0 0,0 0 0,0 0 0,0 0 0,0-1 0,0 1 0,-1 0 0,1 0 0,0 0 0,0-1 0,0 1 0,0 0 0,0-1 0,-1-2-1972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7.160"/>
    </inkml:context>
    <inkml:brush xml:id="br0">
      <inkml:brushProperty name="width" value="0.05" units="cm"/>
      <inkml:brushProperty name="height" value="0.05" units="cm"/>
    </inkml:brush>
  </inkml:definitions>
  <inkml:trace contextRef="#ctx0" brushRef="#br0">1 120 7040,'0'-6'3200,"5"26"-2752,0-9 1568,-2 1-1184,2 13 1344,5 1-1249,-2 8 449,1 0-800,1-5-192,-2-1-224,-8-5 32,5 2-128,-5-10-32,0 2 0,-5-9-1952,5 0 1056</inkml:trace>
  <inkml:trace contextRef="#ctx0" brushRef="#br0" timeOffset="1">243 1 10976,'15'20'4960,"12"39"-4321,-19-22 1505,2 3-1312,-7 8 704,2 0-864,-5-5-256,0-3-256,-5-3 32,5-6-128,-3-2-96,6-1 0,7-5-8927,4 2 4895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8.066"/>
    </inkml:context>
    <inkml:brush xml:id="br0">
      <inkml:brushProperty name="width" value="0.05" units="cm"/>
      <inkml:brushProperty name="height" value="0.05" units="cm"/>
    </inkml:brush>
  </inkml:definitions>
  <inkml:trace contextRef="#ctx0" brushRef="#br0">496 161 6304,'5'-45'5312,"-6"44"-5024,0-1 1,0 1 0,0-1 0,-1 1-1,1 0 1,0-1 0,0 1 0,-1 0-1,1 0 1,-1 0 0,1 0 0,-1 0-1,-2-1 1,1 1-150,-1-1-1,0 1 0,1 0 1,-1 0-1,0 0 1,0 0-1,0 1 0,0 0 1,0-1-1,0 1 1,-5 1-1,-8 2 48,-24 6 1,22-4-13,-25 7 312,-65 26-1,84-27-228,1 1 0,0 1 1,-44 31-1,63-41-165,2 0 0,-1 0-1,0 0 1,1 1 0,-1-1 0,1 1 0,0 0 0,0-1-1,0 2 1,1-1 0,0 0 0,-1 0 0,0 6-1,2-9-46,1 1 0,0-1 0,0 1 0,0-1 0,0 1 0,0-1 0,0 1-1,0 0 1,1-1 0,-1 1 0,0-1 0,1 1 0,-1-1 0,1 1 0,0-1-1,-1 0 1,1 1 0,0-1 0,0 0 0,0 1 0,0-1 0,0 0 0,0 0 0,0 0-1,1 0 1,-1 0 0,0 0 0,1 0 0,0 0 0,4 2 69,-1 0 1,1-1 0,-1 1 0,1-1-1,0-1 1,9 2 0,1-1 31,-1-1 0,0 0 1,1-1-1,-1-1 0,0-1 0,1 0 1,-1 0-1,0-2 0,0 0 1,26-11-1,-26 8-100,0-1 0,0 0 0,-1-1 0,0 0 0,0-1 0,-1-1 0,0 0 0,-1-1 0,20-25 0,-19 20-55,-2 0 0,0-1 0,-1 0 0,-1-1 0,9-24 1,6-28-419,-33 134-197,-13 29 504,-23 107 96,32-125 74,-7 38 107,-44 146-1,16-134 239,40-109-246,1 0 0,-2-1 1,0 0-1,0 0 0,-2-1 0,-11 12 1,20-23-111,-1 1 0,1-1 0,-1-1 1,1 1-1,-1 0 0,0-1 1,1 1-1,-1-1 0,0 0 1,0 0-1,0 0 0,0 0 0,0 0 1,0-1-1,-1 1 0,1-1 1,0 0-1,-4 0 0,3-1-11,0 1 0,0-1 1,0 0-1,1 0 0,-1 0 0,0 0 0,0-1 0,1 1 0,-1-1 0,1 0 1,-1 0-1,1-1 0,0 1 0,0 0 0,-5-6 0,-2-3 28,1 0 1,-14-21-1,14 17-58,1 0 0,1 0 0,0 0 0,1-1 0,-6-24 0,10 33 3,-3-13 11,0-1 0,2 0 0,-2-37 0,4 44-30,2 0-1,-1-1 1,2 1 0,0 0 0,1 0-1,6-21 1,-7 29 19,1 0-1,0 0 1,0 0 0,1 0-1,0 0 1,0 1 0,0-1-1,0 1 1,1 0 0,8-6-1,-5 5 4,0 1-1,0 0 0,0 0 0,1 1 0,0 0 1,15-5-1,1 3-21,0 1 1,0 2-1,0 0 0,42 1 1,9 5 76,-37-1-1536,40-3-1,-8-3-7114,-29-1 4491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9.281"/>
    </inkml:context>
    <inkml:brush xml:id="br0">
      <inkml:brushProperty name="width" value="0.05" units="cm"/>
      <inkml:brushProperty name="height" value="0.05" units="cm"/>
    </inkml:brush>
  </inkml:definitions>
  <inkml:trace contextRef="#ctx0" brushRef="#br0">15 339 6560,'-14'2'7161,"14"-2"-7066,5 1 2899,29-2-261,62-9 0,-61 3-2342,-1-1 0,0-2-1,51-21 1,-59 18-321,-1-1 0,-1-1 0,0-1 0,-1-1 0,0-2 0,-2 0 0,32-36 0,-44 49-120,-9 6 46,1 0 0,-1 0 0,0 0 0,0 1 0,0-1 0,1 0-1,-1 0 1,0 0 0,0 0 0,0 0 0,0 1 0,0-1 0,1 0 0,-1 0 0,0 0 0,0 1 0,0-1-1,0 0 1,0 0 0,0 0 0,0 1 0,0-1 0,0 0 0,0 0 0,0 1 0,0-1 0,0 0-1,0 1 1,-2 24-212,1-20 207,-9 44-54,6-30 200,0 1 1,1 0-1,1 1 0,0 34 1,3-51-59,-1-1 0,1 1 1,-1-1-1,1 1 0,0-1 1,0 0-1,1 1 0,-1-1 1,1 0-1,2 4 0,-3-6-20,0 1 0,1-1 0,-1 0 0,0 1 0,1-1 0,-1 0 0,1 0 0,0 0 0,-1 0 0,1 0 0,0 0 0,0 0 0,-1-1 0,1 1 0,0-1 0,0 1 0,0-1 0,0 0 1,0 0-1,3 0 0,13-1 135,0-2 1,-1 0 0,1-1 0,-1-1 0,20-8 0,-25 9-138,19-8-16,0-1 1,-1-2-1,0 0 0,-1-2 1,29-23-1,-23 12-64,0-2-1,-3-1 1,37-43 0,-56 58-54,-7 8 13,0 1 1,0 0-1,1 0 0,-1 1 1,15-11-1,-20 17 55,-1 0 1,0-1-1,1 1 0,-1 0 0,1 0 0,-1-1 0,0 1 1,1 0-1,-1 0 0,1 0 0,-1-1 0,1 1 1,-1 0-1,1 0 0,-1 0 0,1 0 0,-1 0 1,1 0-1,-1 0 0,1 0 0,-1 0 0,1 0 0,-1 1 1,1-1-1,-1 0 0,1 0 0,0 1 0,-1-1-6,1 1 1,0 0-1,-1 0 0,0-1 0,1 1 0,-1 0 0,1 0 0,-1-1 0,0 1 0,0 0 1,1 0-1,-1 0 0,0 0 0,0 1 0,0 5-43,0 0-1,0 0 1,-2 7-1,2-12 59,-2 8-4,0 1-1,-1 0 1,0-1-1,-1 0 1,0 1-1,-1-1 1,0-1-1,0 1 1,-1-1 0,-10 13-1,-6 3 7,-2 0 0,-28 23 1,42-40 43,7-5-7,0-1 0,-1 1 0,1 0 0,0 0 0,0 1 0,-2 3 0,4-6-34,1 0-1,0-1 1,-1 1-1,1 0 1,0 0-1,0 0 0,-1 0 1,1-1-1,0 1 1,0 0-1,0 0 1,0 0-1,0 0 1,0 0-1,0 0 1,1-1-1,-1 1 0,0 0 1,0 0-1,1 0 1,-1 0-1,0-1 1,1 1-1,-1 0 1,1 0-1,-1-1 0,1 1 1,-1 0-1,1-1 1,0 1-1,-1-1 1,1 1-1,0-1 1,-1 1-1,2 0 0,12 7-11,0 0 0,1-1 0,-1 0 0,1-2 0,25 7 0,-38-11-173,27 6-1081,-9-6-2370,-4-1 1476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29.643"/>
    </inkml:context>
    <inkml:brush xml:id="br0">
      <inkml:brushProperty name="width" value="0.05" units="cm"/>
      <inkml:brushProperty name="height" value="0.05" units="cm"/>
    </inkml:brush>
  </inkml:definitions>
  <inkml:trace contextRef="#ctx0" brushRef="#br0">185 3 8640,'-77'-3'3904,"32"15"-3392,27-4-256,10 0-256,-10 4 0,8 4 0,1 8-5632,9 4 3072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0.725"/>
    </inkml:context>
    <inkml:brush xml:id="br0">
      <inkml:brushProperty name="width" value="0.05" units="cm"/>
      <inkml:brushProperty name="height" value="0.05" units="cm"/>
    </inkml:brush>
  </inkml:definitions>
  <inkml:trace contextRef="#ctx0" brushRef="#br0">240 0 5888,'-5'1'7391,"-1"2"-4339,-8 9-3033,8-5 617,-6 4-503,0 1 0,1 0 0,1 1 0,0 0 0,-12 23 0,3-1 17,-16 39 1,19-34-71,1 0 0,2 0 0,1 2 0,-7 52 0,18-75-21,0 0-1,1 0 1,1 0 0,1 0-1,1 0 1,1 0 0,0-1 0,12 32-1,-4-21 172,1-1-1,1 0 0,1 0 0,27 36 0,-17-32 163,30 32 1,-46-54-207,1-1 1,0 0-1,0-1 1,1 0 0,0-1-1,1 0 1,14 7 0,-23-13-113,1 0 0,0 0 0,0 0 1,0 0-1,-1 0 0,1-1 0,0 0 1,0 1-1,0-2 0,0 1 0,0 0 1,0-1-1,0 0 0,0 0 0,0 0 1,-1 0-1,1 0 0,0-1 0,-1 0 1,1 0-1,-1 0 0,4-3 0,5-4 116,-2 0 0,1-1-1,-1-1 1,14-19 0,67-89 503,-62 82-621,-2-1 0,-1-1 0,-2-2 0,-2 0 0,-1-1 0,-3-2 0,21-67 0,-18 33-136,16-118 0,-36 185-61,0 1 1,-1-1 0,-1-11-1,-3-1-4044,1 17-945,-8 31-7435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1.350"/>
    </inkml:context>
    <inkml:brush xml:id="br0">
      <inkml:brushProperty name="width" value="0.05" units="cm"/>
      <inkml:brushProperty name="height" value="0.05" units="cm"/>
    </inkml:brush>
  </inkml:definitions>
  <inkml:trace contextRef="#ctx0" brushRef="#br0">26 66 7968,'-25'-1'10424,"33"-1"-8456,16-3-1225,69-17 1129,-28 9-1556,0 3 0,0 3 0,97 2 0,-40 5-540,-136 13-11845,2-8 7504,-1 2 1536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1.708"/>
    </inkml:context>
    <inkml:brush xml:id="br0">
      <inkml:brushProperty name="width" value="0.05" units="cm"/>
      <inkml:brushProperty name="height" value="0.05" units="cm"/>
    </inkml:brush>
  </inkml:definitions>
  <inkml:trace contextRef="#ctx0" brushRef="#br0">9 16 9888,'-8'8'4480,"48"-11"-3904,-14-2 2175,6 10-1631,8-5 1024,5 0-1248,1-5 192,2 5-608,2-4-160,-5 1-192,-5-2-32,2 5-32,-11-3-128,-4 6 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3.649"/>
    </inkml:context>
    <inkml:brush xml:id="br0">
      <inkml:brushProperty name="width" value="0.05" units="cm"/>
      <inkml:brushProperty name="height" value="0.05" units="cm"/>
    </inkml:brush>
  </inkml:definitions>
  <inkml:trace contextRef="#ctx0" brushRef="#br0">148 54 3392,'-29'-9'3886,"-34"-8"1,56 16-3010,4 0-457,-1 1 0,1 0 0,0 1-1,0-1 1,0 0 0,-1 1 0,1 0 0,0 0-1,0 0 1,0 0 0,0 0 0,0 0 0,-5 4-1,32 1 851,16-3-492,0-2 1,-1-2 0,55-8-1,26-7-371,-55 6-288,95-3 1,-113 16 82,-42-3-105,-7 1-165,-10 6-4297,6 0-20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4.651"/>
    </inkml:context>
    <inkml:brush xml:id="br0">
      <inkml:brushProperty name="width" value="0.05" units="cm"/>
      <inkml:brushProperty name="height" value="0.05" units="cm"/>
    </inkml:brush>
  </inkml:definitions>
  <inkml:trace contextRef="#ctx0" brushRef="#br0">493 72 3712,'5'-36'4122,"-9"24"-447,-5-2-2544,7 12-1082,0 1 1,1 0 0,-1 1 0,0-1-1,1 0 1,-1 0 0,0 1 0,0-1-1,1 1 1,-1-1 0,0 1 0,0 0-1,0 0 1,0 0 0,-2 0 0,-2 0 66,-6-1-9,-1 2 1,0 0-1,1 0 1,-1 1-1,1 1 1,0 0-1,-21 8 1,5 1 133,1 1 0,-27 17 1,37-20-101,1 1 0,1 1 1,-1 0-1,2 1 0,0 1 1,0 0-1,-18 26 0,29-36-75,1 0 0,0 0 0,0 1 0,0-1 0,0 0 0,1 1 0,-1-1 0,0 7 0,2-9-4,0 0 1,0-1-1,0 1 1,0 0-1,0 0 1,0-1-1,0 1 1,0 0-1,1 0 1,-1-1-1,1 1 1,-1 0-1,1-1 1,0 1-1,0-1 1,0 1-1,0-1 1,0 1-1,0-1 1,0 1-1,0-1 1,0 0-1,1 0 1,-1 0-1,2 2 1,1-1 45,1 0-1,-1 0 1,1 0 0,-1-1 0,1 0 0,0 0-1,-1 0 1,1 0 0,0-1 0,0 1 0,6-2 0,9 0 174,27-6 0,-42 6-236,14-2 130,-1-1 0,1-1-1,-1-1 1,0 0 0,26-14 0,-36 16-101,-1-1 0,1 0-1,-1 0 1,0-1 0,0 0-1,0 0 1,-1-1 0,0 1-1,0-2 1,-1 1 0,1 0 0,-2-1-1,8-15 1,-8 11 31,-1 0 0,3-15 0,0 3-136,-5 19 19,0 2-105,-1 4-63,-1 16-176,8 169-29,0-58 442,-5-52-99,0 170 418,-4-213-199,-1-1 0,-2 1-1,-2 0 1,-1-1 0,-15 42 0,18-62-23,0 0 0,-13 19 0,15-26-86,0 0 0,-1-1 0,0 0 1,0 1-1,0-1 0,-1-1 0,1 1 1,-10 5-1,8-6-26,-1 0-1,1 0 1,-1-1 0,0 0-1,0 0 1,1-1 0,-1 1-1,-1-2 1,1 1 0,0-1 0,0 0-1,0 0 1,0-1 0,0 0-1,0 0 1,0-1 0,0 0-1,1 0 1,-1 0 0,-9-6-1,1 1-12,0-2-1,1 0 0,0 0 1,1-1-1,0-1 0,0 0 0,-17-22 1,18 19 38,0-1 0,2 0 0,-18-31 1,24 37-30,1 1-1,-1-1 1,2 0 0,-1 0 0,1 0 0,0 0-1,1 0 1,0-1 0,1-17 0,0 24-37,1 1 0,-1-1-1,1 1 1,-1-1 0,1 1 0,0 0 0,0-1 0,0 1-1,0 0 1,0 0 0,0 0 0,1 0 0,-1 0 0,1 0 0,0 0-1,-1 0 1,3-1 0,0 0-8,0 0-1,0 0 1,0 1 0,1 0-1,-1 0 1,1 0-1,0 0 1,5-1 0,7 0 3,1 1 0,-1 0 1,29 1-1,-45 1 6,28 1 37,0 2-1,43 9 1,-44-6-131,0-1-1,42 1 1,-48-9-1877,-3-1 512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5.180"/>
    </inkml:context>
    <inkml:brush xml:id="br0">
      <inkml:brushProperty name="width" value="0.05" units="cm"/>
      <inkml:brushProperty name="height" value="0.05" units="cm"/>
    </inkml:brush>
  </inkml:definitions>
  <inkml:trace contextRef="#ctx0" brushRef="#br0">289 37 5568,'-11'-11'1786,"11"10"-1617,-1 1-1,0-1 1,1 1-1,-1 0 1,1-1-1,-1 1 1,0 0-1,0-1 1,1 1-1,-1 0 1,0 0-1,1 0 1,-1 0-1,0-1 0,0 1 1,1 0-1,-1 0 1,0 1-1,0-1 1,1 0-1,-1 0 1,0 0-1,1 0 1,-2 1-1,-14 7 2760,15-7-3124,-20 13 658,1 0 0,0 2-1,2 0 1,0 1 0,0 1-1,-21 30 1,27-32-313,1 0 0,1 1-1,0 1 1,2 0 0,0 0 0,0 1-1,2 0 1,-7 32 0,12-42-68,0-1 0,1 1-1,-1 0 1,2-1 0,-1 1 0,1 0 0,1-1 0,-1 1 0,2-1 0,-1 0-1,1 1 1,0-1 0,5 9 0,-2-7 73,0-1 0,0 0 0,1 0 0,0-1 0,1 1 0,-1-2 0,2 1 0,-1-1 0,18 11 0,-12-10 32,0 0 0,1-1 1,0-1-1,0-1 0,0 0 1,1-1-1,0 0 0,0-2 1,0 1-1,26-1 0,-13-3 31,-1-1 0,0-1-1,1-1 1,-1-2-1,29-9 1,-48 12-165,-1 1 0,1-1 0,-1-1 0,0 1 0,0-1 0,0-1 0,-1 0 0,0 0 0,0 0 0,0-1 0,0 0 0,-1 0 0,0-1 0,0 1 0,8-14 0,-9 9-36,0 0 0,-1 0 0,-1 0-1,1-1 1,-2 1 0,0-1 0,0 1 0,-1-1 0,0 0 0,-1 0 0,-1 0 0,0 0-1,0 1 1,-1-1 0,-4-12 0,1 5-19,-1 1-1,-1 0 1,-1 0 0,0 1-1,-1 0 1,-1 0 0,0 1-1,-24-28 1,19 28-89,-1 1 1,0 1-1,-1 0 1,-32-18 0,37 24 46,-1 1 0,0 1 1,0 0-1,0 1 1,-1 0-1,0 1 0,0 1 1,-15-2-1,26 4-321,0 1-1,0 0 1,1 0 0,-1 0-1,0 1 1,0-1 0,0 0-1,1 1 1,-5 1-1,-3 6-1825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37.717"/>
    </inkml:context>
    <inkml:brush xml:id="br0">
      <inkml:brushProperty name="width" value="0.05" units="cm"/>
      <inkml:brushProperty name="height" value="0.05" units="cm"/>
      <inkml:brushProperty name="color" value="#FF0066"/>
    </inkml:brush>
  </inkml:definitions>
  <inkml:trace contextRef="#ctx0" brushRef="#br0">34 263 2976,'-33'-8'6081,"40"2"-4697,12-7 9,2 0-537,-9 6-249,1-1 1,17-15-1,103-103 1542,-131 124-2120,6-7 27,0 2-1,0-1 0,0 1 1,15-9-1,-21 15-51,0 0 1,1-1-1,-1 1 1,0 0-1,1 0 1,-1 1-1,1-1 0,-1 1 1,1-1-1,-1 1 1,1 0-1,-1 0 1,1 0-1,0 0 0,-1 0 1,1 0-1,-1 1 1,1-1-1,-1 1 1,1 0-1,-1 0 0,0 0 1,1 0-1,-1 0 1,3 2-1,0 1 22,-1 0 0,1 0-1,-1 0 1,1 1 0,-1-1-1,-1 1 1,1 0 0,3 7 0,3 7 159,8 22 0,2 3 114,-12-28-74,1 0-1,0-1 0,22 27 0,-26-37-124,0 1 1,1-1-1,0 0 1,-1-1-1,2 0 1,-1 1-1,0-2 1,1 1-1,0-1 1,-1 0-1,1 0 1,8 1-1,0-1 111,0 0 0,0-2-1,1 0 1,-1 0 0,0-1 0,1-1 0,-1-1 0,0 0-1,29-8 1,-21 3-366,-1-2 0,-1 0 0,1-1 1,-2-1-1,35-24 0,-54 34-184,0 0-245,0 0 0,1 0 0,-1 0 0,0 1 1,0-1-1,0 0 0,1 0 0,-1 1 0,0-1 0,1 1 0,-1-1 1,1 1-1,-1 0 0,0-1 0,1 1 0,-1 0 0,1 0 1,-1 0-1,1 0 0,-1 0 0,2 1 0,11 6-3053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5.541"/>
    </inkml:context>
    <inkml:brush xml:id="br0">
      <inkml:brushProperty name="width" value="0.05" units="cm"/>
      <inkml:brushProperty name="height" value="0.05" units="cm"/>
    </inkml:brush>
  </inkml:definitions>
  <inkml:trace contextRef="#ctx0" brushRef="#br0">158 1 7808,'-18'28'3520,"5"27"-3040,3 1 1760,6 4-1312,-9 40 1247,3-1-1247,-8 18 640,10-6-896,-6 14-32,4-9-352,-3 4-64,10-21-128,-7-14 224,6-22-192,-6-15 32,10-11-96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6.858"/>
    </inkml:context>
    <inkml:brush xml:id="br0">
      <inkml:brushProperty name="width" value="0.05" units="cm"/>
      <inkml:brushProperty name="height" value="0.05" units="cm"/>
    </inkml:brush>
  </inkml:definitions>
  <inkml:trace contextRef="#ctx0" brushRef="#br0">62 49 5408,'-9'-8'2397,"-1"2"0,-1-1 1,-20-8-1,36 18 502,2 0-2586,0 1-1,0-1 1,9 2-1,13 1 306,0-2-1,1-1 1,35 0-1,93-10 972,-157 6-1584,88-12 344,-16 2-42,-27 8-398,-38-1 651,-8 2-2227,-18-3-4287,9 4 3480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7.231"/>
    </inkml:context>
    <inkml:brush xml:id="br0">
      <inkml:brushProperty name="width" value="0.05" units="cm"/>
      <inkml:brushProperty name="height" value="0.05" units="cm"/>
    </inkml:brush>
  </inkml:definitions>
  <inkml:trace contextRef="#ctx0" brushRef="#br0">0 26 9632,'2'2'1050,"1"-1"-14,10-2 1219,101-7 1814,43-2-931,-97 4-2899,80 3 0,-79 5-59,-48-3-4541,-14 5 1860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8.232"/>
    </inkml:context>
    <inkml:brush xml:id="br0">
      <inkml:brushProperty name="width" value="0.05" units="cm"/>
      <inkml:brushProperty name="height" value="0.05" units="cm"/>
    </inkml:brush>
  </inkml:definitions>
  <inkml:trace contextRef="#ctx0" brushRef="#br0">107 102 4576,'-29'-11'1450,"29"10"-1415,-1 1-1,1 0 0,-1 0 0,1-1 0,-1 1 1,1 0-1,-1 0 0,0 0 0,1 0 0,-1 0 1,1 0-1,-1 0 0,1 0 0,-1 0 0,0 0 1,0 0-1,-3 1-132,-22 3 1687,-4-1 3357,30-3-4869,0-1 0,0 1 0,-1 0 0,1 0 1,0 0-1,-1 0 0,1 0 0,0 0 0,-1 0 0,1 0 0,0 0 0,0 0 1,-1 0-1,1 0 0,0 0 0,0 1 0,-1-1 0,1 0 0,0 0 0,-1 0 1,1 0-1,0 0 0,0 0 0,-1 1 0,1-1 0,0 0 0,0 0 0,0 0 1,-1 1-1,8 4 2059,19 3-448,4-6-879,0-1-1,0-2 0,47-7 0,90-25 583,-36 6-873,-47 11-316,25-4 28,-32 14-225,-73 2-809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9.267"/>
    </inkml:context>
    <inkml:brush xml:id="br0">
      <inkml:brushProperty name="width" value="0.05" units="cm"/>
      <inkml:brushProperty name="height" value="0.05" units="cm"/>
    </inkml:brush>
  </inkml:definitions>
  <inkml:trace contextRef="#ctx0" brushRef="#br0">562 16 4480,'0'0'1445,"1"0"-1280,-1-1 0,0 1 0,1 0 0,-1 0 0,0-1 0,0 1-1,1 0 1,-1-1 0,0 1 0,0-1 0,0 1 0,1 0 0,-1-1 0,0 1 0,0 0 0,0-1-1,0 1 1,0-1 0,0 1 0,0 0 0,0-1 0,0 1 0,0-1 0,0 1 0,-2-2 3,-1 2-1,1-1 1,0 0 0,-1 0 0,1 1 0,0-1 0,-1 1 0,1 0 0,-1 0 0,1-1-1,-1 2 1,1-1 0,0 0 0,-4 1 0,-33 10 391,16-2-257,1 1 1,0 0-1,1 2 0,1 0 1,0 2-1,0 0 1,1 1-1,-31 33 0,40-37-190,1 0 1,1 1-1,0 0 0,1 0 0,0 1 0,-10 25 1,14-27 17,0 0 0,0 0 1,1 0-1,1 0 1,0 0-1,0 1 0,1-1 1,1 0-1,2 18 0,-1-20 113,0-1 0,0 1 0,1-1 0,0 1 0,6 9-1,-7-14-143,0 0 1,1 0-1,-1 0 0,1-1 0,0 1 0,0-1 0,0 0 0,0 0 0,1 0 0,-1 0 0,8 4 0,-10-6-69,1-1 1,-1 1 0,1-1-1,-1 1 1,1-1 0,-1 1-1,1-1 1,-1 0 0,1 0 0,0 0-1,-1 0 1,1 0 0,-1 0-1,1-1 1,0 1 0,-1 0-1,1-1 1,-1 1 0,1-1-1,-1 0 1,1 1 0,-1-1-1,2-1 1,1-1 76,1-1-1,-1 0 1,0 0-1,7-8 1,-10 9-64,12-13 131,-1-1 0,-1 0 0,15-33 1,19-60 365,-31 74-359,-13 34-176,11-28 224,14-56 1,-25 71-425,-1 13 3,0 4-141,1 26 123,9 49-1,-3-31 142,10 64 26,-2-19 182,5 156-1,-39 34 102,13-231-80,-2-1 0,-3 0 0,-1 0 0,-19 46 0,22-72 75,-17 29 0,22-45-168,0 0-1,-1 0 1,0-1 0,-1 0-1,1 1 1,-1-2-1,-9 8 1,11-10-42,1-1 1,-1 0 0,1-1-1,-1 1 1,0 0-1,0-1 1,0 0-1,0 0 1,0 0-1,0 0 1,-5-1-1,1 0 26,0 0-1,0 0 0,0-1 1,0 0-1,-9-3 0,-5-3 11,1-1-1,-38-18 0,49 21-51,-1-1 0,1 0-1,0 0 1,0-1 0,1-1 0,0 0-1,0 0 1,0 0 0,2-1-1,-13-17 1,11 12 42,1 0 0,1-1-1,0 0 1,1 0 0,0-1-1,2 1 1,-6-30 0,9 34-50,0-1 1,0 1-1,2 0 0,-1 0 1,1-1-1,1 1 1,0 0-1,0 0 1,1 1-1,1-1 1,6-14-1,-6 17 9,1 0 1,0 0-1,0 1 0,1 0 0,0 0 0,0 0 0,0 0 1,1 1-1,0 0 0,0 1 0,1 0 0,0 0 0,15-7 1,-1 2 9,1 2 1,0 1 0,1 1-1,0 1 1,0 1 0,0 1-1,34 0 1,-44 3-57,0 1 1,1 1 0,-1 1-1,-1 0 1,1 0 0,0 2-1,-1-1 1,0 2-1,0 0 1,12 8 0,-24-14-93,13 7 410,-13-7-460,-1 0 1,1 0 0,0 0-1,-1 1 1,1-1 0,-1 0-1,1 0 1,-1 0-1,1 0 1,-1 0 0,1 0-1,0 0 1,-1 0 0,1 0-1,-1-1 1,1 1 0,-1 0-1,1 0 1,-1 0-1,1 0 1,-1-1 0,2 1-1,1-5-2126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39.826"/>
    </inkml:context>
    <inkml:brush xml:id="br0">
      <inkml:brushProperty name="width" value="0.05" units="cm"/>
      <inkml:brushProperty name="height" value="0.05" units="cm"/>
    </inkml:brush>
  </inkml:definitions>
  <inkml:trace contextRef="#ctx0" brushRef="#br0">36 51 3904,'-1'-1'268,"-6"-10"821,6 10-968,1 1 1,0 0-1,0-1 0,0 1 1,-1 0-1,1-1 0,0 1 0,0 0 1,-1 0-1,1 0 0,0-1 1,0 1-1,-1 0 0,1 0 0,0 0 1,-1 0-1,1-1 0,0 1 1,-1 0-1,1 0 0,0 0 0,-1 0 1,1 0-1,0 0 0,-1 0 1,1 0-1,0 0 0,-1 0 0,0 0 131,0 0-1,1 0 0,-1 0 0,0 0 1,1 0-1,-1 0 0,0 0 0,0 0 0,1-1 1,-1 1-1,0 0 0,1 0 0,-1-1 0,1 1 1,-1 0-1,0-1 0,1 1 0,-1-1 1,1 1-1,-1-1 0,1 1 0,-1-1 0,1 1 1,-1-1-1,1 1 0,0-1 0,-1 0 1,1 1-1,0-1 0,-1 1 0,1-1 0,0 0 1,0 0-1,0 1 0,0-1 0,0 0 1,-1-1-1,5 0-78,0 0 0,-1 0 0,1 0 0,0 0-1,0 1 1,0-1 0,0 1 0,1 0 0,-1 0 0,5 0 0,-6 1-151,0 0 0,0 0 0,-1 1 0,1-1 0,0 1 0,0-1 0,0 1 0,-1 0 0,1 0 0,0 0 0,-1 0 0,1 1 0,-1-1 0,1 1 0,-1-1 0,0 1 0,3 2 0,-2 0-7,1-1 0,-1 1 0,1 1 0,-1-1 0,0 0-1,-1 1 1,1-1 0,-1 1 0,0 0 0,0 0-1,2 9 1,-3-5 45,1 0-1,-2 0 0,1 0 0,-1 0 0,-1 0 1,-1 12-1,-4 7 177,0-1 0,-3 0-1,-15 37 1,19-52-178,1-4 59,1-1 0,0 0 0,1 1 0,-3 11 0,5-18-84,0 1 0,-1-1 0,1 1-1,0-1 1,0 1 0,0 0 0,1-1 0,-1 1-1,0-1 1,0 1 0,1-1 0,-1 1 0,1-1 0,0 1-1,-1-1 1,1 0 0,0 1 0,0-1 0,0 0 0,0 1-1,0-1 1,0 0 0,0 0 0,0 0 0,0 0-1,1 0 1,-1 0 0,2 1 0,6 2-27,1-1 0,0 0-1,0 0 1,1-1 0,-1 0 0,21 1-1,4 0-4114,-4 1 1351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2.263"/>
    </inkml:context>
    <inkml:brush xml:id="br0">
      <inkml:brushProperty name="width" value="0.05" units="cm"/>
      <inkml:brushProperty name="height" value="0.05" units="cm"/>
    </inkml:brush>
  </inkml:definitions>
  <inkml:trace contextRef="#ctx0" brushRef="#br0">68 186 4576,'-8'-4'1294,"0"0"0,-1 0-1,1 1 1,-17-4 0,17 5 75,7 4-409,10 5 102,-5-3-874,1-2 12,-1 1 1,1 0-1,0-1 1,0 0-1,0 0 1,0-1-1,0 1 1,0-1-1,0 0 1,7 0-1,1 0 67,-1 0 1,1-1-1,15-3 0,-11 1-122,0-1 0,0-1 0,-1 0 0,1-1 0,-1-1 0,0-1 0,-1 0 0,1-1 0,-1-1 0,14-10 0,-26 17-122,-1 0 1,1-1 0,-1 1-1,0 0 1,0-1-1,0 1 1,0-1 0,0 1-1,0-1 1,-1 0 0,1 0-1,-1 0 1,2-4-1,-3 5-17,0 0 1,0 0-1,0 0 0,0 0 0,0 0 0,0 0 0,0-1 0,-1 1 0,1 0 0,-1 0 0,0 0 0,1 0 0,-1 1 0,0-1 0,0 0 0,0 0 0,0 0 0,-1 1 0,1-1 0,0 0 0,-1 1 0,-1-2 0,-1-1-17,1 1 0,-1 0 0,0 0 0,0 0 0,0 0 0,0 1 0,0 0 0,-1 0 0,1 0 0,-1 0 0,0 1 0,1-1 0,-1 1 0,0 0 0,0 1 1,0-1-1,1 1 0,-1 0 0,-7 1 0,5 0-16,1 1 0,-1-1 0,1 1 0,0 0 0,-1 1 0,1 0 0,1 0 0,-1 0 0,0 1 0,1 0 0,-1 0 0,1 0 0,-9 10 0,4-2 30,0 0 1,0 1-1,1 0 1,1 1-1,-12 26 1,16-31 14,1 0 1,0 0 0,0 1 0,1-1 0,0 1 0,1 0 0,0-1 0,0 1 0,1 0 0,2 18 0,-1-23 57,0 1-1,1-1 1,0 1 0,0-1-1,0 0 1,1 0 0,0 0-1,0 0 1,0 0 0,0-1-1,1 1 1,-1-1-1,1 0 1,1 0 0,-1 0-1,8 5 1,-4-4 8,0-1 0,0 0 1,1 0-1,-1 0 0,1-1 0,0 0 0,0-1 1,0 0-1,16 1 0,27-2-372,91-10 0,-61-2-5290,-42 6 2682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2.635"/>
    </inkml:context>
    <inkml:brush xml:id="br0">
      <inkml:brushProperty name="width" value="0.05" units="cm"/>
      <inkml:brushProperty name="height" value="0.05" units="cm"/>
    </inkml:brush>
  </inkml:definitions>
  <inkml:trace contextRef="#ctx0" brushRef="#br0">35 45 6048,'-5'-2'688,"-1"0"0,1 1 0,-1 0 0,-7-1 0,43 0 7980,56-13-6579,-6 1-1425,-44 9-555,-33 5-70,0-1 0,1 1-1,-1 0 1,0 0 0,0 1 0,6 0-1,2 2-3730,-9-3 2558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3.140"/>
    </inkml:context>
    <inkml:brush xml:id="br0">
      <inkml:brushProperty name="width" value="0.05" units="cm"/>
      <inkml:brushProperty name="height" value="0.05" units="cm"/>
    </inkml:brush>
  </inkml:definitions>
  <inkml:trace contextRef="#ctx0" brushRef="#br0">6 37 4320,'-5'-30'2329,"5"24"2862,5 316 72,-5-287-5187,4 93 1027,-3-88-687,0-26-1307,6-2 203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3.515"/>
    </inkml:context>
    <inkml:brush xml:id="br0">
      <inkml:brushProperty name="width" value="0.05" units="cm"/>
      <inkml:brushProperty name="height" value="0.05" units="cm"/>
    </inkml:brush>
  </inkml:definitions>
  <inkml:trace contextRef="#ctx0" brushRef="#br0">361 2 4576,'0'-2'754,"-3"5"524,-13 18-695,2-3 749,0 0 1,-27 25 0,29-32-909,-23 20 621,-43 29-1,66-52-699,1 0-1,-2-2 1,1 1 0,-1-1 0,0-1-1,0-1 1,-1 1 0,-17 2 0,22-7 32,3 0-49,6 0-327,0 0 0,0 0 0,0 0 0,0 0 0,0 0 1,0 0-1,0 0 0,0 0 0,0 0 0,0 0 1,0 0-1,0 0 0,0 0 0,0 0 0,0 0 0,0 0 1,1 0-1,-1 0 0,0 0 0,0 0 0,0 0 1,0 0-1,0 0 0,0 0 0,0 0 0,0 0 0,0 0 1,0 1-1,0-1 0,0 0 0,0 0 0,0 0 1,0 0-1,0 0 0,0 0 0,0 0 0,0 0 0,0 0 1,0 0-1,0 0 0,0 0 0,0 0 0,0 0 1,0 0-1,0 0 0,0 0 0,0 0 0,0 0 1,0 0-1,0 0 0,0 0 0,-1 0 0,1 0 0,0 1 1,0-1-1,0 0 0,0 0 0,17 12 201,-1 1 0,28 29 0,-35-34-3,54 61 591,-58-63-666,-1 0 1,1 1-1,-1-1 1,0 1-1,5 12 0,-5-8-12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38.278"/>
    </inkml:context>
    <inkml:brush xml:id="br0">
      <inkml:brushProperty name="width" value="0.05" units="cm"/>
      <inkml:brushProperty name="height" value="0.05" units="cm"/>
      <inkml:brushProperty name="color" value="#FF0066"/>
    </inkml:brush>
  </inkml:definitions>
  <inkml:trace contextRef="#ctx0" brushRef="#br0">10 56 7648,'-10'-4'3456,"15"-1"-3008,0 2 1376,9 3-1088,4-8 768,8-1-864,6-2 63,3 7-415,1-4-256,1 8-32,-5-3 0,-1 3 0,-4 3 64,-1 5-32,-2 4-3391,-3 5 1823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3.969"/>
    </inkml:context>
    <inkml:brush xml:id="br0">
      <inkml:brushProperty name="width" value="0.05" units="cm"/>
      <inkml:brushProperty name="height" value="0.05" units="cm"/>
    </inkml:brush>
  </inkml:definitions>
  <inkml:trace contextRef="#ctx0" brushRef="#br0">17 37 6720,'-13'50'3616,"12"-46"-3334,0-1 0,0 1 1,1 0-1,0 0 0,0 0 1,0 0-1,0 0 1,1 4-1,0 11 590,-1-13-386,0 31 882,1-27 2596,7-36-3718,1 1-1,2 0 0,0 0 1,26-40-1,-35 62-244,0 0 0,0 0 0,1 0 0,-1 1 0,1-1 0,0 0 0,0 1 0,0 0 0,4-3 0,-6 5-8,1-1 1,0 1-1,0-1 0,0 1 1,-1-1-1,1 1 1,0 0-1,0 0 0,0 0 1,0 0-1,-1 0 0,1 1 1,0-1-1,0 0 1,0 1-1,-1 0 0,1-1 1,0 1-1,2 1 0,3 2 39,-1 0-1,0 0 1,0 1-1,0-1 1,-1 1-1,0 0 1,6 7-1,17 24-5219,-15-18-1001,2 1 2147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4.671"/>
    </inkml:context>
    <inkml:brush xml:id="br0">
      <inkml:brushProperty name="width" value="0.05" units="cm"/>
      <inkml:brushProperty name="height" value="0.05" units="cm"/>
    </inkml:brush>
  </inkml:definitions>
  <inkml:trace contextRef="#ctx0" brushRef="#br0">110 199 3552,'-11'-9'1950,"0"0"1,0 1 0,-23-13-1,28 18-1096,1 0-1,-1 1 0,0 0 1,-11-3-1,15 3 393,11 2-739,16 3 54,16 1 223,71-2 0,40-11 141,-121 6-714,308-26 1112,277-34 304,-235 32-909,1 25-508,-342 5-288,-29 0 106,0 1 0,0 0 1,-1 1-1,13 2 1,-22-3-42,0 0-1,1 1 1,-1-1 0,0 1 0,1 0 0,-1-1 0,0 1 0,0 0 0,0 0 0,0-1 0,2 3 0,-3-3-34,0 0-1,1 1 1,-1-1 0,0 1 0,0-1 0,1 1-1,-1-1 1,0 1 0,0-1 0,0 0 0,0 1-1,0-1 1,0 1 0,0-1 0,0 1 0,0-1-1,0 1 1,0-1 0,0 1 0,0-1 0,0 1-1,0-1 1,0 1 0,0-1 0,-1 1 0,1-1-1,0 1 1,0-1 0,-1 0 0,1 1-1,0-1 1,-1 1 0,1-1 0,0 0 0,-1 1-1,1-1 1,0 0 0,-1 0 0,1 1 0,-1-1-1,1 0 1,-1 1 0,-23 11-3857,-3 4 1126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5:45.267"/>
    </inkml:context>
    <inkml:brush xml:id="br0">
      <inkml:brushProperty name="width" value="0.05" units="cm"/>
      <inkml:brushProperty name="height" value="0.05" units="cm"/>
    </inkml:brush>
  </inkml:definitions>
  <inkml:trace contextRef="#ctx0" brushRef="#br0">8 232 9312,'-8'-3'2792,"11"7"-374,7 8-700,9 26-401,-1 1 0,-3 0 0,13 48 1,-25-75-1114,4 14 428,1 0 0,15 33 1,-23-58-588,0-1 1,0 1-1,1 0 1,-1 0-1,0-1 0,1 1 1,-1 0-1,1-1 1,-1 1-1,1 0 1,-1-1-1,1 1 0,0 0 1,-1-1-1,1 1 1,-1-1-1,2 1 1,-1-1 25,0-1 0,0 1 0,0-1 1,0 0-1,0 1 0,-1-1 1,1 0-1,0 0 0,-1 1 1,1-1-1,0 0 0,-1 0 1,1 0-1,-1 0 0,1 0 1,-1 0-1,1-2 0,18-36 423,22-70-1,-15 35-498,-4 17-27,54-125-27,-71 173 55,-1 0 1,2 1 0,-1-1-1,1 1 1,0 0-1,1 0 1,11-10 0,-14 15 10,0 0 0,1 0 0,-1 0-1,0 1 1,1-1 0,0 1 0,-1 0 0,1 0 0,0 1 0,0 0 0,0-1 0,0 2 0,0-1 0,1 1 0,-1-1 0,6 2 0,-2 0-17,0 0 0,0 1 0,0 0 1,0 1-1,0 0 0,0 1 1,0 0-1,10 6 0,7 6-31,28 24 0,-33-23-339,7 8-3464,-11-9-1970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1.743"/>
    </inkml:context>
    <inkml:brush xml:id="br0">
      <inkml:brushProperty name="width" value="0.05" units="cm"/>
      <inkml:brushProperty name="height" value="0.05" units="cm"/>
      <inkml:brushProperty name="color" value="#004F8B"/>
    </inkml:brush>
  </inkml:definitions>
  <inkml:trace contextRef="#ctx0" brushRef="#br0">396 651 3328,'2'-2'62,"0"-1"482,0-1 0,0 0 0,0 1 1,0-1-1,0 0 0,-1 0 0,0 1 0,2-7 0,-3 10-375,0-1 0,0 0-1,-1 0 1,1 0 0,0 0-1,0 0 1,0 1 0,-1-1 0,1 0-1,0 0 1,-1 0 0,1 1-1,0-1 1,-1 0 0,1 1-1,-2-2 1,0 0-26,0 1-1,1-1 0,-1 1 1,0 0-1,0 0 1,0-1-1,-1 2 1,-2-3-1,-3 1 4,1 0 0,-1 1 0,0 0 1,0 0-1,0 0 0,0 1 0,0 1 0,0-1 0,0 1 1,-12 3-1,4 0-36,1 0 1,0 2-1,0-1 0,-16 10 1,18-7-73,1-1-1,1 2 1,-1 0 0,2 0 0,-1 1-1,1 1 1,1 0 0,-1 0 0,2 0-1,0 1 1,0 1 0,1-1 0,-6 17 0,2-2 73,1 1 0,2 0 0,0 1 0,2-1 0,-3 43 0,8-60 5,0 0 0,1 0 0,0-1 0,1 1 0,0 0 1,1 0-1,4 12 0,-5-18-44,1 0 0,0 0-1,1-1 1,-1 1 0,1 0 0,0-1-1,0 1 1,0-1 0,0 0 0,1 0-1,0-1 1,0 1 0,0-1 0,0 1-1,0-1 1,8 4 0,-1-2 90,1-1 0,0 0 0,0-1 1,0 0-1,0 0 0,23 1 0,77-3 367,-103-1-492,26-1 303,66-11-1,-86 9-287,0-1 1,0 0-1,0-1 0,-1-1 1,1 0-1,25-16 0,-22 9 1,-1-1-1,0-1 1,19-21 0,42-55 156,-65 75-159,51-61 61,106-137 59,-148 181-157,-1-1 0,-2 0 0,-1-2 0,24-67 0,-28 54 5,-2 0-1,-1 0 0,4-78 1,-13 111-65,-1 9-21,0 0 0,-1 0 1,0 0-1,0 0 0,-2-9 0,2 16 62,0 0 0,0 0 0,0 0-1,0-1 1,0 1 0,0 0-1,-1 0 1,1 0 0,0 0 0,0-1-1,0 1 1,0 0 0,0 0 0,0 0-1,-1 0 1,1-1 0,0 1-1,0 0 1,0 0 0,-1 0 0,1 0-1,0 0 1,0 0 0,0 0 0,-1 0-1,1 0 1,0 0 0,0 0-1,0 0 1,-1 0 0,1 0 0,0 0-1,0 0 1,0 0 0,-1 0 0,1 0-1,0 0 1,0 0 0,0 0-1,-1 0 1,1 0 0,0 0 0,0 0-1,0 0 1,-1 0 0,1 1 0,0-1-1,0 0 1,0 0 0,0 0-1,-1 0 1,1 0 0,0 1 0,0-1-1,0 0 1,0 0 0,0 0 0,0 1-1,0-1 1,0 0 0,-11 15-102,-3 12 75,3 1 1,0 1-1,-8 34 1,10-33 50,-44 130-167,-8 26 250,-35 196 485,86-343-401,5-23 147,-5 30-1,11-33 18,-1-13-335,0 0-1,0 1 0,0-1 1,0 0-1,0 0 0,0 0 1,1 0-1,-1 0 0,0 0 1,0 0-1,0 0 0,0 0 1,0 1-1,0-1 0,1 0 1,-1 0-1,0 0 0,0 0 1,0 0-1,0 0 0,1 0 1,-1 0-1,0 0 0,0 0 1,0 0-1,0 0 1,0 0-1,1 0 0,-1 0 1,0-1-1,0 1 0,0 0 1,0 0-1,0 0 0,1 0 1,-1 0-1,0 0 0,0 0 1,0-1-1,17-17 783,-13 13-837,41-41 354,-5 5-248,-24 23-201,29-31-249,-40 45 343,0 0 0,0 0 0,0 0-1,1 0 1,-1 1 0,1 0 0,12-4 0,-16 6 28,0 0 1,0 1-1,1-1 1,-1 1-1,0 0 1,0 0-1,1 0 1,-1 0-1,0 0 1,0 0-1,1 0 1,-1 1-1,0-1 1,0 1-1,0 0 1,1 0-1,-1 0 1,0 0-1,0 0 1,0 0-1,0 0 1,-1 1-1,1-1 1,0 1-1,-1-1 1,1 1 0,0 0-1,1 2 1,3 5-18,-1 0 1,0 1 0,-1-1 0,7 20 0,-5-13 60,6 20 108,-8-22-74,1-1 0,12 26-1,-16-36-20,1 0-1,0 0 0,0 0 0,1 0 0,-1 0 0,1-1 0,-1 1 0,1-1 0,0 1 0,0-1 0,0 0 1,0 0-1,0-1 0,0 1 0,0 0 0,5 0 0,-5-1-9,1 0-1,-1-1 1,1 0-1,0 0 1,-1 0 0,1 0-1,0-1 1,-1 1 0,1-1-1,-1 0 1,1 0-1,-1 0 1,0 0 0,5-3-1,5-2-5,0-2 0,12-9 1,25-19 28,-3-3 1,-1-1-1,-3-2 1,45-55-1,-81 89-56,-6 7 0,1-1 0,-1 1 0,0-1 0,1 0 0,-1 1 0,0-1 0,0 0 0,0 0 0,0 0 0,0 0 0,0-3 0,-1 5-3,0 0 0,0-1 0,0 1 0,0 0-1,0-1 1,0 1 0,0 0 0,0-1 0,0 1 0,0 0 0,0 0-1,0-1 1,0 1 0,0 0 0,0-1 0,0 1 0,-1 0-1,1 0 1,0-1 0,0 1 0,0 0 0,-1 0 0,1-1 0,0 1-1,0 0 1,0 0 0,-1 0 0,1-1 0,0 1 0,0 0-1,-1 0 1,1 0 0,0 0 0,-1 0 0,1-1 0,0 1 0,-1 0-1,1 0 1,0 0 0,-1 0 0,0 0-13,0 0 1,-1 0-1,1 0 1,0 1-1,0-1 1,0 0-1,0 1 1,-1-1-1,1 0 1,0 1-1,0-1 1,0 1-1,-1 0 1,-9 8-74,0 0 0,0 0 0,1 1 0,-17 21 0,-32 52-43,44-61 95,0 0 43,0 1-1,1 0 0,1 1 1,2 1-1,-12 33 0,22-53 51,0-1 0,0 0 0,0 0 0,1 0 0,0 1 0,0 4 0,0-8-36,0 0-1,0 0 0,0-1 1,0 1-1,0 0 0,1 0 1,-1 0-1,0 0 0,1 0 1,-1-1-1,0 1 0,1 0 0,-1 0 1,1 0-1,-1-1 0,1 1 1,-1 0-1,1-1 0,0 1 1,-1-1-1,1 1 0,0 0 1,0-1-1,-1 0 0,1 1 0,0-1 1,0 1-1,0-1 0,-1 0 1,1 1-1,0-1 0,1 0 1,2 0 15,0 0 1,0-1 0,-1 0 0,1 0 0,0 0-1,0 0 1,-1 0 0,1 0 0,-1-1-1,1 0 1,-1 0 0,4-3 0,0 1 16,4-3-11,-1 0-1,0-1 1,0 0 0,-1 0-1,0-1 1,-1-1 0,0 1-1,0-1 1,8-15 0,6-14-82,22-53 0,-34 69 36,3-9-278,-10 30 154,-2 8 56,0 11 3,-2 2-30,1-4 66,0 1 1,0-1-1,6 27 0,-6-39 45,1 0 0,0 0 0,0 1 0,0-1 0,0 0 0,0 0 0,1 0 0,0 0 0,-1 0-1,1-1 1,0 1 0,0 0 0,0-1 0,1 0 0,-1 1 0,1-1 0,-1 0 0,1 0-1,0 0 1,0-1 0,0 1 0,0 0 0,4 0 0,0 0 17,1-1 1,0 1-1,-1-2 0,1 1 1,0-1-1,0-1 0,-1 1 1,1-1-1,0-1 0,-1 1 1,1-1-1,-1-1 0,14-6 1,-6 3 24,-1-2 1,0 0 0,-1-1 0,0 0 0,20-19 0,-20 15-67,-1-1 1,-1 0-1,19-30 1,-6 7 19,-13 22 5,-9 10-67,1 0 1,0 1 0,1 0 0,-1 0 0,1 0-1,5-5 1,-9 9 46,0 0-1,1 0 0,-1 0 1,0-1-1,0 1 0,0 0 1,1 0-1,-1 0 0,0 0 1,0 0-1,1-1 0,-1 1 1,0 0-1,1 0 0,-1 0 1,0 0-1,0 0 0,1 0 1,-1 0-1,0 0 0,1 0 1,-1 0-1,0 0 0,0 0 1,1 0-1,-1 0 1,0 0-1,0 1 0,1-1 1,3 9-105,-5 17 39,0-23 56,-6 67-101,-6 94 292,13-160-158,0 0 0,0 1 0,1-1 1,0 0-1,0 0 0,0 0 0,1 1 1,1 3-1,-2-6 3,0-1 0,0 1 0,-1-1 1,1 1-1,0-1 0,1 1 0,-1-1 0,0 0 1,0 0-1,0 0 0,1 1 0,-1-1 0,1 0 1,-1-1-1,1 1 0,-1 0 0,1 0 0,-1-1 0,1 1 1,0-1-1,-1 1 0,1-1 0,0 0 0,2 1 1,9-2 51,0 0-1,0-1 1,-1-1 0,1 0 0,20-7 0,60-30 162,-90 38-227,33-15 33,0-1 0,-1-2 0,0-2 0,-2-1 1,46-41-1,-76 60-42,13-10-60,0-1 0,-2-1-1,0-1 1,14-20 0,-26 33-109,-5 6-11,-7 13-51,-59 89 138,45-72 92,-14 15 56,27-36-19,2 0-1,0 1 1,0 0-1,1 0 1,-10 20-1,18-30-1,-1 0 0,0 0 0,0 0 0,1 0 0,0 0 1,-1 0-1,1 0 0,0 0 0,0 0 0,0 2 0,0-3-15,0-1 1,0 1-1,0-1 0,1 1 1,-1-1-1,0 1 0,0-1 1,1 1-1,-1-1 0,0 1 1,1-1-1,-1 0 1,1 1-1,-1-1 0,0 0 1,1 1-1,-1-1 0,1 0 1,-1 1-1,1-1 0,-1 0 1,1 0-1,-1 0 1,1 1-1,-1-1 0,1 0 1,-1 0-1,1 0 0,-1 0 1,1 0-1,-1 0 1,1 0-1,0 0 0,-1 0 1,1 0-1,-1-1 0,1 1 1,-1 0-1,1 0 0,-1 0 1,1-1-1,8-2 18,0 0 0,0 0 0,-1-1-1,1 0 1,-1-1 0,0 0 0,0 0-1,-1 0 1,0-1 0,0 0 0,0-1 0,8-10-1,4-7-44,-2-1 0,21-38-1,-26 43-13,-11 19 8,0-1 0,0 1 0,0 0 0,0 0 0,1 0 0,-1 0 0,0 0 0,1 0 0,2-2 1,-4 3 7,0 0 1,0 0 0,1 0-1,-1-1 1,0 1 0,0 0 0,0 0-1,1 0 1,-1 0 0,0 0 0,0-1-1,1 1 1,-1 0 0,0 0-1,1 0 1,-1 0 0,0 0 0,0 0-1,1 0 1,-1 0 0,0 0 0,1 0-1,-1 0 1,0 0 0,0 0 0,1 0-1,-1 0 1,0 0 0,0 0-1,1 1 1,-1-1 0,0 0 0,0 0-1,1 0 1,-1 0 0,0 0 0,0 1-1,1-1 1,-1 0 0,0 0-1,0 0 1,0 1 0,0-1 0,1 0-1,-1 0 1,0 1 0,0-1 0,0 0-1,0 0 1,0 1 0,0-1 0,1 14-3,1 0 0,0 0 1,0-1-1,1 0 1,10 26-1,-12-37 19,-1 0 0,1-1 0,0 1-1,0 0 1,0-1 0,0 1 0,0-1-1,1 1 1,-1-1 0,0 1 0,1-1-1,-1 0 1,1 0 0,-1 0 0,1 0-1,0 0 1,-1 0 0,3 1 0,-1-1 11,0-1 1,-1 1 0,1-1-1,0 1 1,0-1 0,0 0-1,0 0 1,0 0 0,0-1-1,5 0 1,5-3 49,0 0 0,0-1-1,-1-1 1,14-8 0,-14 8-53,14-7-19,168-90-120,-135 75-148,-65 39 124,-6 6 56,-78 98-201,77-99 307,-16 23 33,27-36-27,0 0-1,0 0 1,1 0 0,-1 0-1,1 1 1,0-1 0,0 1-1,0-1 1,0 1 0,0 5-1,2-8-9,-1 0 0,0 1 0,1-1 0,-1 0 0,1 1 0,-1-1 0,1 0 0,0 1 0,-1-1 0,1 0 0,0 0 0,0 0-1,0 0 1,0 0 0,0 0 0,0 0 0,0 0 0,0 0 0,0 0 0,1 0 0,-1-1 0,0 1 0,2 0 0,3 2 27,1 0 1,-1-1 0,10 2 0,-5-2 0,0-1 1,-1 0 0,1-1 0,0-1 0,0 1 0,12-4 0,-11 3-69,0-1 1,0 2 0,20 0-1,9 1 117,-26-1 72,-14 0-106,25-11-112,-16 6 61,-8 4-1,-1 0 0,0 1 1,0-1-1,0 1 0,1-1 0,-1 1 0,0-1 1,0 1-1,1 0 0,-1 0 0,2 0 0,16-6-50,-6 2 77,-8 2-23,1 0 0,-1 0 1,0 0-1,0-1 0,0 0 0,-1 1 1,6-5-1,30-28 195,-18 14-95,11-11-85,-1-1 1,45-64 0,-57 71 18,226-274 126,-232 282-147,0 0 1,-2-1-1,0-1 0,-1 1 1,-1-2-1,14-42 0,-6 1-98,12-73 0,-27 123 45,12-80 28,-13 76-64,-1-1 0,-1 1 1,-2-23-1,2 39 54,0-1 0,0 0-1,0 0 1,0 0 0,-1 0 0,1 1 0,0-1 0,0 0-1,-1 0 1,1 1 0,-1-1 0,1 0 0,-2-1 0,2 2 10,0 0 0,-1 0 0,1 0 0,0 0 0,-1 0 0,1 0 0,0-1 0,-1 1 0,1 0 0,0 0 0,-1 0 0,1 0 0,0 0 0,-1 0 0,1 0 0,-1 1 0,1-1 0,0 0 0,-1 0 0,1 0 0,0 0 0,-1 0 0,1 0 0,0 1 0,0-1 0,-1 0 1,1 0-1,0 1 0,-1-1 0,1 0 0,0 0 0,0 1 0,0-1 0,-1 0 0,1 0 0,0 1 0,0-1 0,0 1 0,-4 4-68,1 0 0,0 1 0,0 0-1,-2 9 1,0-3 24,-131 299-429,25-53 496,91-198 32,2 1 0,-14 87 0,30-137-15,-2 14 25,-1 40 1,5-57-33,0 0 1,1 0 0,0 0-1,1-1 1,-1 1 0,1 0-1,1-1 1,0 1 0,4 9-1,-5-14-1,-1-1 0,1 0-1,0 1 1,-1-1 0,1 0 0,0 0-1,0 0 1,0-1 0,1 1-1,-1 0 1,0-1 0,1 0 0,3 2-1,-1-1 21,0 0-1,0-1 0,0 1 0,0-1 0,0-1 0,9 1 1,1-1 25,1-1 1,-1-1 0,30-6 0,-31 5-42,1-1 0,-1 0 0,0-1 0,0-1 0,-1 0 0,23-14-1,-20 9-15,-1-1-1,0-1 0,-1 0 0,-1-1 0,0 0 0,0-1 0,-2-1 0,0 1 0,-1-2 0,0 0 0,-2 0 1,0 0-1,0-1 0,6-27 0,-13 41-29,0 0 0,-1 0-1,1-1 1,-1 1 0,0 0 0,0 0 0,0 0 0,0-1 0,-1 1 0,0 0-1,0 0 1,0 0 0,0 0 0,0 0 0,-1 0 0,0 0 0,0 1 0,-3-6 0,4 8 1,1 1 0,-1-1 0,0 1 1,0-1-1,1 1 0,-1 0 0,0-1 1,0 1-1,1 0 0,-1-1 0,0 1 1,0 0-1,0 0 0,0 0 0,1 0 1,-1-1-1,0 1 0,0 0 1,0 1-1,0-1 0,0 0 0,1 0 1,-1 0-1,0 0 0,0 1 0,0-1 1,1 0-1,-1 1 0,0-1 0,0 1 1,1-1-1,-2 2 0,-2 0-18,1 1 0,-1 0 0,1 0 0,0 0 0,0 0 0,-3 5 0,-4 8 26,0 1 0,1 0 0,1 1 0,1 0 0,0 0 0,2 0 0,0 1 0,1 0 0,0 0 0,2 0 0,-1 29 0,3-40 25,1-1-1,0 1 0,0 0 1,0-1-1,1 1 0,0-1 1,1 0-1,-1 0 1,8 14-1,-8-19 8,-1 1 0,1-1 0,-1 1 1,1-1-1,0 0 0,0 0 0,0 0 0,0 0 0,1 0 0,-1 0 1,0-1-1,1 1 0,-1-1 0,1 1 0,0-1 0,-1 0 0,1 0 1,0 0-1,0-1 0,-1 1 0,1-1 0,0 1 0,0-1 0,0 0 1,0 0-1,0 0 0,0 0 0,5-2 0,5-2 21,0 0 0,0-1-1,0 0 1,-1-1 0,13-8-1,55-41 93,31-31-195,-98 75-5,0 0 0,0-1-1,-1-1 1,-1 0 0,18-25 0,-29 37 55,0 1 1,0 0-1,0 0 0,1-1 0,-1 1 0,0 0 1,0 0-1,1 0 0,-1 0 0,0-1 0,0 1 1,1 0-1,-1 0 0,0 0 0,1 0 1,-1 0-1,0 0 0,0 0 0,1 0 0,-1 0 1,0 0-1,1 0 0,-1 0 0,0 0 0,1 0 1,-1 0-1,0 0 0,0 0 0,1 0 0,-1 0 1,0 0-1,0 1 0,1-1 0,-1 0 0,0 0 1,0 0-1,1 0 0,-1 1 0,0-1 1,11 10 20,-9-8-19,7 7-26,-1-1-1,0 1 1,0 0 0,-1 1-1,-1 0 1,10 18 0,-5-3 14,14 46 1,-22-61 52,1 1 1,-1-2-1,2 1 0,-1 0 1,11 14-1,-14-22-16,1 0-1,-1 0 1,1 0 0,0 0-1,0 0 1,0 0-1,0 0 1,0-1 0,0 1-1,1-1 1,-1 0 0,1 1-1,-1-1 1,1 0-1,-1 0 1,1-1 0,-1 1-1,1 0 1,0-1-1,-1 0 1,1 0 0,0 0-1,0 0 1,-1 0-1,1 0 1,3-1 0,3-2-2,-1 1 1,0-1-1,-1-1 1,1 0 0,-1 0-1,1 0 1,-1-1-1,0 0 1,-1 0 0,1-1-1,-1 0 1,0 0-1,6-9 1,7-10-41,-1-2 0,17-34-1,-14 24-62,-4 10-84,-15 27 43,-1 6 46,0 7-37,-2 19-45,1-11 133,0 0 0,4 29 0,-3-44 50,0 1 0,1-1-1,0 1 1,0-1 0,0 0 0,1 0-1,0 0 1,0 0 0,1-1 0,0 1-1,7 8 1,-8-11 15,-1-1 0,1 0 0,0 0 0,-1 0 1,1-1-1,0 1 0,0-1 0,0 1 0,0-1 0,0 0 0,1 0 0,-1 0 0,0-1 0,5 1 0,-3-1 6,0 1 0,0-2-1,0 1 1,0 0 0,0-1 0,0 0-1,0 0 1,0-1 0,5-1-1,8-6-12,0 0-1,0-1 0,-1-1 0,-1-1 0,0 0 0,-1-1 0,0 0 0,-1-2 0,0 0 1,-1 0-1,15-24 0,34-59-178,5-8-24,-65 104 173,-1-1-23,1 0 1,0 1 0,0-1-1,1 1 1,-1-1-1,4-2 1,-6 5 19,0 0 0,1 0 0,-1 0 1,0-1-1,1 1 0,-1 0 0,0 0 0,1 0 0,-1 0 0,0 0 1,1 0-1,-1 0 0,1 0 0,-1 0 0,0 0 0,1 0 0,-1 0 1,0 0-1,1 0 0,-1 0 0,0 0 0,1 0 0,-1 0 0,1 1 0,0-1-1,0 1-1,-1 0 0,1 0 1,0-1-1,-1 1 0,1 0 0,-1 0 1,1 0-1,-1 0 0,1 0 0,-1 0 1,0 0-1,1 1 0,2 13-52,0 1 0,-2-1 0,0 1 0,0-1-1,-3 25 1,1-19 78,-8 97-67,7-101 131,-1 0 0,-1 0 1,-1 0-1,-10 27 0,14-42-70,1-1 1,-1 1-1,0-1 0,0 1 0,1-1 0,-1 1 1,0-1-1,0 0 0,0 1 0,0-1 0,-1 0 1,1 0-1,0 0 0,0 0 0,-1 0 0,1 0 1,-1 0-1,1 0 0,-1-1 0,1 1 0,-1 0 1,1-1-1,-1 0 0,1 1 0,-1-1 0,0 0 1,1 0-1,-1 1 0,-2-2 0,0 1 12,1-1 0,-1 0 0,1-1 0,0 1 0,-1-1 0,1 1 0,0-1 0,0 0-1,0 0 1,0 0 0,0-1 0,-4-3 0,2-1-79,11 9-53,4 2 23,10-1 103,1-1 0,0-1-1,0-1 1,30-3 0,-39 1 0,1-1-1,-1 0 1,0 0-1,0-1 1,-1-1 0,1 0-1,-1 0 1,20-14-1,-4-1 34,-2-1 0,-1-1 0,26-30 0,57-80-20,-97 119-33,110-154 109,-101 136-94,-2-1 1,-1-1 0,22-67-1,14-106 6,-49 194-40,3-24-71,1-2-298,-20 110-362,-1 7 697,3-27 110,3 0 1,2 0-1,2 57 0,20 159 183,-14-250-168,0 0-1,2 0 1,0-1 0,1 0-1,0 0 1,2 0 0,8 17-1,-14-32-54,0 0-1,0-1 0,0 1 0,0-1 0,0 1 0,0-1 0,0 1 0,1-1 0,-1 0 0,0 1 0,1-1 0,-1 0 0,1 0 0,0 0 0,-1 0 0,1-1 0,0 1 1,-1 0-1,1-1 0,0 1 0,0-1 0,0 1 0,-1-1 0,1 0 0,0 0 0,0 0 0,0 0 0,0 0 0,0 0 0,-1 0 0,1-1 0,0 1 0,2-2 0,6-2 18,0-1 0,-1-1-1,0 0 1,0 0 0,0 0-1,8-10 1,48-51 90,-33 32-16,6-7-62,52-48-378,-82 85-68,-11 11 215,-14 19 100,12-18 39,-11 16 42,2 1-1,0 0 1,2 1 0,-14 40-1,24-61 24,1 0-1,0 0 0,0 1 0,1-1 0,-1 0 1,1 1-1,0-1 0,0 1 0,1 7 0,-1-10 1,1-1-1,-1 1 0,1-1 1,0 1-1,-1-1 1,1 1-1,0-1 0,0 1 1,0-1-1,0 1 0,0-1 1,0 0-1,0 0 1,0 1-1,1-1 0,-1 0 1,0 0-1,1 0 1,-1-1-1,1 1 0,-1 0 1,1 0-1,-1-1 0,1 1 1,0-1-1,-1 1 1,1-1-1,0 0 0,2 0 1,9 1 46,0-1 0,0-1-1,0 0 1,0-1 0,17-4 0,65-24-85,-62 17 42,0-1-1,-1-1 0,-1-2 1,41-28-1,64-53-122,-132 95 96,-4 3-1,1-1 1,0 1-1,-1 0 1,1-1-1,-1 1 1,1-1-1,-1 1 1,1 0-1,-1-1 1,1 1-1,-1-1 1,1 1-1,-1-1 1,0 0-1,1 1 1,-1-1 0,0 1-1,1-1 1,-1 0-1,0 1 1,0-2-1,-7 6-302,1 3 268,0 1 1,1-1 0,0 1 0,1 1-1,0-1 1,0 1 0,-2 9-1,1-4 126,2 1 0,0-1-1,-2 27 1,4-32-12,1 0 1,0 0 0,0 1-1,1-1 1,3 13 0,-3-19-59,0 0 0,0 0 0,0 0 0,0 0 0,1 0 0,-1 0 0,1-1 0,0 1-1,0 0 1,0-1 0,0 0 0,0 1 0,1-1 0,-1 0 0,0 0 0,1-1 0,0 1 0,-1 0 0,6 1 0,-2 0-9,0-2 1,1 1-1,-1-1 0,0 0 0,1 0 1,-1-1-1,10 0 0,-1-1-2665,30-5-1,-43 6 2215,-1-1 1,1 1-1,0-1 0,0 0 0,-1 1 1,1-1-1,0 0 0,-1 0 1,1 0-1,-1 0 0,1 0 1,-1 0-1,0 0 0,1 0 1,-1-1-1,0 1 0,0-1 1,0 1-1,0-1 0,1-2 1,8-16-3492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2.086"/>
    </inkml:context>
    <inkml:brush xml:id="br0">
      <inkml:brushProperty name="width" value="0.05" units="cm"/>
      <inkml:brushProperty name="height" value="0.05" units="cm"/>
      <inkml:brushProperty name="color" value="#004F8B"/>
    </inkml:brush>
  </inkml:definitions>
  <inkml:trace contextRef="#ctx0" brushRef="#br0">72 17 9792,'-31'-16'4448,"12"24"-3872,11-8 2015,3 5-1535,2-5 320,-2 0-1440,10 0 32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2.447"/>
    </inkml:context>
    <inkml:brush xml:id="br0">
      <inkml:brushProperty name="width" value="0.05" units="cm"/>
      <inkml:brushProperty name="height" value="0.05" units="cm"/>
      <inkml:brushProperty name="color" value="#004F8B"/>
    </inkml:brush>
  </inkml:definitions>
  <inkml:trace contextRef="#ctx0" brushRef="#br0">638 29 13216,'-8'-9'5983,"53"1"-5215,-10 5 96,6 3-640,35-5 608,1 5-448,8-4-192,-9 8-128,-5-4-64,-7 5 0,-15-5-704,-4 0 384,-8 0-6207,-11 3 3583</inkml:trace>
  <inkml:trace contextRef="#ctx0" brushRef="#br0" timeOffset="1">32 60 13632,'-32'-11'6175,"40"7"-5375,-8-1-512,0 10-320,5-10 160,4 5-64,1-3-3744,3 6 1985,0-3-4801,6 9 3648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2.795"/>
    </inkml:context>
    <inkml:brush xml:id="br0">
      <inkml:brushProperty name="width" value="0.05" units="cm"/>
      <inkml:brushProperty name="height" value="0.05" units="cm"/>
      <inkml:brushProperty name="color" value="#004F8B"/>
    </inkml:brush>
  </inkml:definitions>
  <inkml:trace contextRef="#ctx0" brushRef="#br0">27 80 11648,'-27'-20'5247,"130"20"-4543,-35-5-320,-1 2-352,68-9 64,4 4-64,55-4 64,-6 4-64,10 0-800,-22 4 416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6.798"/>
    </inkml:context>
    <inkml:brush xml:id="br0">
      <inkml:brushProperty name="width" value="0.05" units="cm"/>
      <inkml:brushProperty name="height" value="0.05" units="cm"/>
      <inkml:brushProperty name="color" value="#004F8B"/>
    </inkml:brush>
  </inkml:definitions>
  <inkml:trace contextRef="#ctx0" brushRef="#br0">8 1281 4064,'-7'0'1141,"6"0"-457,4 0 1597,3 0 482,2-1-1550,0 0-1,0 0 1,13-4-1,-4 0 23,4-1-908,1-1 0,-1-2-1,-1 0 1,0-1 0,0-1 0,-1-1 0,0 0-1,-1-2 1,-1 0 0,23-24 0,-24 20-276,-1 0 1,-1-1 0,0-1 0,13-28 0,34-87 478,-43 99-461,-15 29-170,-6 8-23,2 1 106,-1 0 0,1-1 0,0 1 1,0 0-1,0-1 0,0 1 0,-2 3 0,-8 58-174,0-8 191,3 0-1,-2 107 0,10-157 74,0 0 0,1 0 1,0 0-1,0 0 0,0 0 0,0 0 0,1 0 1,0 0-1,0 0 0,3 4 0,-4-8-45,-1 0-1,1 1 0,0-1 0,0 0 1,0 0-1,0 0 0,0 0 1,0 0-1,0 0 0,0-1 0,0 1 1,0 0-1,1 0 0,-1-1 1,0 1-1,0-1 0,1 1 1,-1-1-1,1 0 0,-1 1 0,0-1 1,1 0-1,-1 0 0,0 0 1,1 0-1,-1 0 0,1 0 0,-1 0 1,0-1-1,1 1 0,-1 0 1,0-1-1,1 1 0,-1-1 1,0 0-1,0 1 0,1-1 0,-1 0 1,0 0-1,0 0 0,2-1 1,20-19 93,-1 0 1,-1-1-1,30-41 1,-38 47-97,160-181 174,-169 193-218,9-9-89,-1 0 1,2 1 0,25-16-1,-38 27 94,0 0 0,0 0 0,1 1 0,-1-1 0,0 1 0,1-1 0,-1 1-1,0-1 1,1 1 0,-1 0 0,1 0 0,-1 0 0,0-1 0,3 2 0,-3-1 6,0 0 1,-1 1 0,1-1-1,0 0 1,-1 1 0,1-1-1,0 1 1,-1-1-1,1 1 1,0-1 0,-1 1-1,1 0 1,-1-1 0,1 1-1,-1 0 1,0-1-1,1 1 1,-1 0 0,0 0-1,1-1 1,-1 1 0,0 0-1,0 0 1,0-1-1,1 1 1,-1 0 0,0 0-1,0 1 1,-1 12-11,1 0-1,-2 0 1,0 0 0,0 0-1,-7 18 1,4-12 66,-32 100 67,7-23 252,29-95-326,1 0-1,-1 0 1,1 0 0,-1 0 0,1 0 0,0 0 0,0 0 0,0 0 0,0 0 0,0 0-1,1 0 1,-1 0 0,1 0 0,0 2 0,-1-3-20,1-1-1,-1 1 0,0-1 1,1 1-1,-1-1 1,0 0-1,1 1 1,-1-1-1,1 0 1,-1 1-1,1-1 1,-1 0-1,0 1 0,1-1 1,0 0-1,-1 0 1,1 0-1,-1 1 1,1-1-1,0 0 1,1 0 6,-1 0 0,1 0 0,-1 0 1,1-1-1,-1 1 0,1 0 0,-1-1 1,1 1-1,-1-1 0,3-1 1,11-6 39,-1-1 1,0 0-1,0-1 1,-1 0-1,21-23 0,52-70 98,-65 74-312,2 1-1,2 1 0,41-37 1,-65 63 130,0 0 1,0 0 0,0 0 0,0 1 0,0-1 0,1 0 0,-1 1 0,0-1 0,1 1-1,-1-1 1,0 1 0,1-1 0,-1 1 0,0 0 0,2 0 0,-2 0 9,0 0 1,0 1 0,0-1 0,-1 0-1,1 1 1,0-1 0,-1 1 0,1-1 0,0 1-1,-1-1 1,1 1 0,-1-1 0,1 1-1,0 0 1,-1-1 0,0 1 0,1 0-1,-1 0 1,1-1 0,-1 1 0,0 0-1,0 0 1,1 0 0,-1-1 0,0 1-1,0 2 1,2 6-25,-1 1 0,-1 0 0,0 0 0,0 0 0,-3 15 0,1 1 48,-3 29 12,2-24 105,1 1 0,3 43 0,-1-73-97,0 1 0,1-1 0,-1 0 0,1 1 0,0-1 0,-1 0 0,1 0 0,0 1 0,0-1 0,2 3 0,-2-4-22,-1-1 0,1 1 0,0 0 0,-1-1 0,1 1 0,0-1 1,0 1-1,-1-1 0,1 1 0,0-1 0,0 0 0,0 1 0,0-1 0,0 0 1,-1 1-1,1-1 0,0 0 0,0 0 0,0 0 0,0 0 0,0 0 0,0 0 1,0 0-1,0 0 0,0-1 0,0 1 0,-1 0 0,2-1 0,11-4 54,0-1 0,0-1 0,-1 0 0,0 0 0,13-12-1,1 1 17,0-1 8,0-1-1,29-30 1,-22 19-58,104-100-16,-93 85 130,39-51 1,-67 74-162,-1-1 1,-2 0 0,0 0-1,11-30 1,27-101-109,-45 136 139,76-297 3,-78 298-126,-1 0-1,-1 0 1,1-30 0,-3 47 82,1 1 0,-1-1 1,0 0-1,0 0 1,0 0-1,0 1 1,0-1-1,0 0 1,0 0-1,0 1 1,-1-1-1,1 0 1,0 0-1,0 1 1,-1-1-1,1 0 1,0 1-1,-1-1 0,1 0 1,-1 1-1,1-1 1,-1 0-1,1 1 1,-1-1-1,1 1 1,-1-1-1,1 1 1,-1-1-1,0 1 1,1 0-1,-1-1 1,-1 0-1,1 2 4,-1-1-1,1 1 1,-1-1-1,1 1 1,0 0-1,-1-1 1,1 1-1,0 0 1,0 0 0,0 0-1,0 0 1,-1 0-1,1 0 1,0 0-1,1 0 1,-1 0-1,0 1 1,0-1 0,0 0-1,0 3 1,-12 24-46,1 0 0,1 1 1,-11 50-1,14-48 78,-5 15-25,-67 285 43,72-285 35,2 0 0,3 0 1,1 1-1,2-1 0,8 59 0,-5-83 29,2 0 0,7 23 1,-10-38-72,1 0 0,0 0 0,0 0 1,1 0-1,0 0 0,0-1 0,0 1 1,1-1-1,7 7 0,-10-11-8,0-1 0,0 1 0,0-1 1,0 1-1,0-1 0,0 0 0,1 0 0,-1 0 0,0 0 0,1 0 0,-1 0 0,1-1 0,-1 1 0,1-1 0,-1 0 0,1 0 0,-1 0 0,1 0 0,-1 0 1,1 0-1,-1-1 0,1 1 0,-1-1 0,1 0 0,-1 1 0,1-1 0,-1 0 0,0-1 0,0 1 0,0 0 0,1-1 0,1-2 0,4-2 62,-1 0 0,1-1 0,-2-1-1,1 1 1,-1-1 0,0 0-1,5-10 1,2-4-12,-2 0 0,16-43 0,-24 55-90,0 0 0,0 0 0,-1 0 0,0 0 0,-1 0 0,0 0 0,-1 0 0,0-1 0,-3-18 0,3 28 3,0 0 0,0 0 0,-1 0 0,1-1 0,0 1 0,0 0 1,-1 0-1,1 0 0,-1 0 0,1 0 0,-1 0 0,1 0 1,-1 0-1,0 0 0,0 0 0,1 0 0,-1 0 0,0 0 0,0 0 1,0 1-1,0-1 0,0 0 0,0 1 0,0-1 0,0 1 0,0-1 1,0 1-1,-2-1 0,2 1 0,-1 0-1,0 1 1,1-1 0,-1 1 0,1-1-1,-1 1 1,1-1 0,-1 1 0,1 0 0,-1 0-1,1 0 1,-1 0 0,1 0 0,0 0-1,0 0 1,0 1 0,0-1 0,0 0-1,0 1 1,-1 1 0,-5 7 11,1 0-1,1 1 1,0 0 0,0 0-1,1 0 1,0 1 0,1-1-1,1 1 1,-2 13 0,2-4-5,0-1 0,2 0 1,0 1-1,6 33 1,-5-48 38,0-1 0,0 0 1,0 0-1,1 0 0,0 0 1,0-1-1,0 1 0,0 0 0,1-1 1,0 1-1,0-1 0,0 0 0,0 0 1,1 0-1,-1-1 0,1 1 0,0-1 1,0 0-1,9 5 0,-3-3 46,0-1 0,1-1 0,-1 0 0,1-1 0,0 0 0,0 0 0,0-1 0,0 0 0,0-1 0,0-1 0,11-1 0,-1 0-21,-1-2-1,1-1 1,-1 0-1,36-16 1,-36 12-10,-1-1 1,0-1-1,-1-1 0,18-16 0,59-60 288,-60 49-367,47-67 0,-73 94 66,-1 1-86,0-1 0,-1 1 0,11-24 0,-18 32-247,-4 5 230,-6 8 77,4 4-36,1 0 0,0 0 0,1 0 0,1 0 0,-4 24 0,3-12-78,-1 6 142,1 0 0,2 1 0,3 62 0,0-86-4,-1-1 41,1 1 1,0-1-1,0 0 0,5 14 1,-6-20-45,1 0-1,0 0 1,0-1 0,0 1 0,0 0-1,0-1 1,0 1 0,0 0 0,1-1-1,-1 1 1,1-1 0,-1 0 0,1 1-1,-1-1 1,1 0 0,0 0-1,0 0 1,-1 0 0,1 0 0,0-1-1,0 1 1,0 0 0,0-1 0,0 0-1,3 1 1,2-1 14,1 0 1,0-1-1,-1 0 0,1 0 1,0-1-1,-1 0 0,13-5 0,-14 5-13,27-10 47,0-2 0,-1-1 0,32-21 0,84-64 114,-10-16-404,-91 74 266,-7 9 38,16-14-390,-53 44 306,-1 1-88,-4 4-33,-4 6 9,-26 32 20,2 2 0,-29 55 0,32-51 68,3-7 63,12-23 27,2 0-1,0 1 1,1 1 0,1-1-1,-10 33 1,18-50-51,-1 1-1,1 0 1,0 0 0,0 0-1,0 0 1,0-1 0,0 1-1,0 0 1,0 0 0,0 0-1,0 0 1,0-1 0,0 1-1,0 0 1,1 0 0,-1 0-1,0-1 1,0 1 0,1 1-1,0-2 0,-1 1 0,1-1-1,-1 0 1,1 1-1,-1-1 1,1 0-1,-1 0 1,1 1-1,0-1 1,-1 0 0,1 0-1,-1 0 1,1 0-1,-1 1 1,1-1-1,0 0 1,-1 0 0,1 0-1,1-1 1,1 1 19,0-1 1,1 0-1,-1 0 0,0 0 1,0-1-1,0 1 1,4-3-1,-1 0 6,-1 0-1,0 0 1,0-1 0,0 0-1,-1 0 1,1 0 0,-1 0-1,4-8 1,24-50 96,-21 40-148,10-22-41,-2 5-77,25-43-1,-43 82 114,0 0 0,-1-1 0,1 1 0,0 0 0,0 0 1,0-1-1,0 1 0,0 0 0,0 0 0,1 0 0,-1 0 0,0 0 0,2-1 0,-2 2 14,-1 0-1,0 0 1,1 0-1,-1 0 1,0 0-1,0 1 0,1-1 1,-1 0-1,0 0 1,0 0-1,1 0 0,-1 0 1,0 0-1,0 0 1,1 0-1,-1 1 0,0-1 1,0 0-1,0 0 1,1 0-1,-1 0 0,0 1 1,0-1-1,0 0 1,0 0-1,1 1 0,4 13-53,-1 7 46,0 0 0,2 0 0,1-1 0,12 28 0,-16-42 34,0-1 0,1 1 0,-1-1-1,1 0 1,0 0 0,1 0 0,-1-1 0,1 1 0,0-1 0,0 0-1,0 0 1,0-1 0,1 0 0,-1 0 0,1 0 0,0 0 0,0-1-1,0 0 1,11 2 0,-1-2 40,0 0 0,0-1 0,1-1 0,31-4 0,-20 0-65,0-2 0,28-9 0,-29 5 4,-1-2 0,-1 0 0,0-2 0,38-28-1,26-14 88,-82 53-102,-1-1-1,1 0 1,-1-1 0,0 1 0,0-1-1,7-8 1,-10 9-83,-5 5 13,-8 10-79,-27 57-100,10-18 262,16-31 24,4-9-7,1 0-1,1 0 0,-5 13 1,5-10-10,-4 12 70,-7 33-1,16-56-59,-1 0 0,1 0 0,0 0 0,-1 1 0,1-1-1,0 0 1,1 0 0,-1 0 0,0 0 0,0 0-1,1 0 1,0 0 0,-1 0 0,1 0 0,0 0-1,0 0 1,0 0 0,2 2 0,-2-2-4,0-1 1,0 0 0,1 0-1,-1-1 1,1 1 0,-1 0-1,0 0 1,1-1 0,-1 1-1,1-1 1,0 1 0,-1-1-1,1 1 1,-1-1 0,1 0-1,0 0 1,-1 0 0,1 0-1,-1 0 1,1 0 0,0-1-1,-1 1 1,1 0 0,-1-1-1,1 1 1,-1-1 0,3-1-1,13-5 34,-1-1-1,0 0 0,0-1 0,0-1 0,15-13 0,70-67-23,-47 40-8,-4 6-7,105-101 175,-126 113-184,-1-1-1,-2-1 1,-1-2 0,20-40 0,-14 11 35,40-127 0,-71 192-32,35-117 94,-13 41-247,-18 60-90,6-32 1,-10 37 69,0 11 169,0 0 0,0 0 0,0 0 0,0 0 0,0 0 0,0 0 0,0 0 0,0 0 0,0 0 0,0 0 0,0-1 0,0 1 0,0 0 0,0 0 0,0 0 1,0 0-1,0 0 0,0 0 0,0 0 0,0 0 0,0 0 0,0 0 0,0 0 0,-1 0 0,1 0 0,0 0 0,0 0 0,0 0 0,0-1 0,0 1 0,0 0 0,0 0 0,0 0 0,0 0 0,0 0 0,0 0 1,0 0-1,0 0 0,-1 0 0,1 0 0,0 0 0,0 0 0,0 0 0,0 0 0,0 0 0,0 0 0,0 0 0,0 0 0,0 0 0,0 0 0,-1 1 0,0 0-24,0 1 0,0 0-1,0-1 1,-1 1 0,2 0 0,-1 0-1,0 0 1,0 0 0,0 2-1,-79 337-195,70-288 176,-27 174 228,28-160-125,-32 292 276,41-349-356,-1 32 314,1-39-274,0 0 0,0 0 1,1 0-1,-1 0 0,1 0 0,0 0 1,0 0-1,0-1 0,1 1 1,1 4-1,0-7-818,-2-6-228,-2-21-1055,-15-153-3039,7 128 4318,-26-79 1,25 102 1524,-1 0 0,-2 0 0,-30-49-1,43 77-659,-1 0 0,0 0 0,1 0 0,-1 1 0,1-1 1,-1 0-1,1 0 0,-1-1 0,1 1 0,0 0 0,-1 0 0,1 0 0,0 0 0,0 0 0,0 0 0,0 0 0,0 0 0,0 0 0,0-1 0,1 0 0,-1 1-37,1 0 0,-1 0 0,1 1 0,0-1 0,-1 0 0,1 1 1,0-1-1,-1 0 0,1 1 0,0-1 0,0 1 0,-1-1 0,1 1 0,0-1 0,0 1 0,0 0 0,0 0 1,1-1-1,4 0 5,0 0 0,0 0 0,1 1 0,11 1 0,46 4-39,-1 3 1,76 19-1,-127-24 9,0 1-1,0 0 0,0 1 1,0 0-1,13 9 0,-20-11-4,1 1 0,-1 0-1,0 0 1,-1 1 0,1-1-1,-1 1 1,0 0 0,0 0-1,0 0 1,-1 1 0,1-1-1,3 10 1,-3-3 66,-1 0 0,0 0 0,-1 1 1,0-1-1,-1 0 0,0 1 0,-1-1 0,0 1 0,-1-1 1,0 1-1,-1-1 0,-7 22 0,-4 8 554,-3 0 0,-24 48 0,32-75-408,5-7 6,-1 0 1,1 0 0,-2-1 0,1 0-1,-11 13 1,26-29-1000,-1-1 0,1-1 0,-2 1 1,15-21-1,-15 19-327,21-24-2183,0 1 1,67-57-1,-84 81 3050,16-14 564,1 1 1,55-33 0,-84 56-203,0 0 0,0 1 0,0-1 0,1 1 0,-1-1 0,0 1 0,0 0 0,0-1 0,0 1 0,1 0 0,-1 0 0,0 0 1,0 0-1,0 0 0,1 0 0,-1 0 0,1 0 0,-1 1-31,0-1 1,-1 0-1,1 1 1,0-1-1,-1 1 0,1-1 1,-1 1-1,1-1 1,-1 1-1,1-1 1,-1 1-1,1 0 0,-1-1 1,1 1-1,-1 0 1,0 0-1,1-1 0,-1 1 1,1 1-1,0 4 266,-1 0 0,1 0 0,-1 0 0,0 1-1,-1 7 1,1-7-132,-1 6 56,1 98 2009,1-99-1997,0 0 0,1 0 0,0 0 0,1-1 0,1 1 0,0-1 1,6 14-1,-8-22-179,0 1 0,0-1 1,0 0-1,1 0 1,-1 0-1,1 0 0,0 0 1,-1 0-1,1-1 1,1 1-1,-1-1 0,6 3 1,-7-4-59,0 0 0,0 0 0,1 0 1,-1-1-1,0 1 0,1-1 0,-1 1 0,1-1 0,-1 0 1,1 0-1,-1 0 0,0 0 0,1-1 0,-1 1 1,1-1-1,-1 1 0,0-1 0,1 0 0,-1 0 1,0 0-1,3-1 0,0-2 25,1 0 0,-1 0-1,0 0 1,0-1 0,-1 0 0,1 0 0,-1 0-1,0 0 1,0-1 0,-1 0 0,5-9 0,-1-1 47,-1-1 0,0 0 0,3-18 1,-5 20-99,-2 0 1,0 0 0,1-19 0,-3 27-38,-1-1 0,1 1 0,-1 0 0,0 0 0,-1 0 0,0 0 0,0 0 0,-5-12 0,4 15-1,1 1-1,0-1 1,-1 1-1,0-1 1,1 1-1,-1 0 1,-1 0-1,1 1 1,0-1-1,-1 0 1,1 1-1,-1 0 0,-7-3 1,8 3 7,0 1 0,0 0 0,0 0 0,-1 0-1,1 1 1,-1-1 0,1 1 0,0 0 0,-1 0 0,1 0 0,-1 0 0,1 1 0,-1-1 0,1 1-1,0 0 1,-6 2 0,8-3 17,0 0-1,1 0 1,-1 0-1,1 1 0,-1-1 0,1 0 1,-1 0-1,1 0 0,-1 1 1,1-1-1,-1 0 0,1 1 1,-1-1-1,1 0 0,-1 1 1,1-1-1,0 1 0,-1-1 1,1 1-1,-1-1 0,1 1 1,0-1-1,0 1 0,-1-1 1,1 1-1,0-1 0,0 1 1,0-1-1,0 1 0,-1 0 1,1-1-1,0 1 0,0-1 1,0 1-1,0 0 0,2 0 9,-1-1 0,1 1 0,-1-1 0,1 0 0,-1 0 0,1 0 0,-1 0 0,1 0 0,-1 0 0,1 0 0,-1 0 0,1 0 0,-1-1 0,4 0 0,3 0 6,31-4 2,4-2-15,0 3-1,85 2 1,-102 4-45,1 2 0,29 7 0,-46-8 15,-1 0 1,1 0 0,-1 1 0,0 0-1,0 1 1,0 0 0,-1 1 0,15 11 0,-20-14 20,1 1 0,-1-1 0,0 1 1,0 0-1,-1 0 0,1 0 1,-1 0-1,0 1 0,0-1 1,0 0-1,-1 1 0,1 0 1,-1-1-1,0 1 0,0 0 1,-1-1-1,0 1 0,1 0 1,-2 0-1,1 0 0,0-1 1,-3 7-1,0 4 98,-1 0 0,-1-1 1,-1 0-1,0 0 0,-14 22 0,14-24 299,6-12-389,0 0-1,0 0 1,0 0-1,0 0 1,0 0-1,0 0 1,1 0-1,-1 0 1,0 0-1,0 0 0,0 0 1,0 0-1,0 0 1,0 0-1,0 0 1,0 0-1,0 0 1,0 0-1,0 0 1,0 0-1,0 0 0,0 0 1,0 0-1,0 0 1,0 0-1,0 0 1,1 0-1,-1 0 1,0 0-1,0 0 1,0 0-1,0 0 1,0 0-1,0 0 0,0 1 1,0-1-1,0 0 1,0 0-1,0 0 1,0 0-1,0 0 1,0 0-1,0 0 1,0 0-1,0 0 0,0 0 1,0 0-1,0 0 1,0 0-1,0 0 1,0 0-1,0 0 1,0 0-1,0 1 1,0-1-1,0 0 1,0 0-1,0 0 0,0 0 1,0 0-1,0 0 1,0 0-1,0 0 1,0 0-1,-1 0 1,17-13 475,-7 5-427,64-53 99,-60 51-154,0 1 0,1 1 0,29-13 0,-38 19 2,0 1 0,0 0 0,0 0 0,0 1 1,0-1-1,0 1 0,0 0 0,0 0 0,0 1 0,0 0 0,-1 0 0,1 0 0,0 0 0,0 1 0,0-1 0,5 4 0,9 5 51,0 0-1,25 20 0,-31-20-10,25 17 79,2-2-1,62 31 0,-94-53-185,-5-2-186,-1 0 0,1 0 0,-1 0 0,0 0 0,1 0 0,-1 1 0,0-1 0,0 1 1,0 0-1,2 2 0,-3-4 146,-1 0 0,0 1 0,0-1 1,1 0-1,-1 0 0,0 1 0,1-1 1,-1 0-1,0 0 0,0 1 1,0-1-1,1 0 0,-1 1 0,0-1 1,0 0-1,0 1 0,0-1 0,0 0 1,1 1-1,-1-1 0,0 0 0,0 1 1,0-1-1,0 0 0,0 1 1,0-1-1,0 1 0,0-1 0,0 0 1,-1 1-1,-12 4-5486,-8-1 1369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7.169"/>
    </inkml:context>
    <inkml:brush xml:id="br0">
      <inkml:brushProperty name="width" value="0.05" units="cm"/>
      <inkml:brushProperty name="height" value="0.05" units="cm"/>
      <inkml:brushProperty name="color" value="#004F8B"/>
    </inkml:brush>
  </inkml:definitions>
  <inkml:trace contextRef="#ctx0" brushRef="#br0">9 20 9056,'-9'-19'4096,"44"27"-3552,2-5 192,3 5-512,33 1 896,-2-1-640,42 0-1,-6-1-287,19 1-192,-13 1-32,-10-6 160,-27 5-64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07.514"/>
    </inkml:context>
    <inkml:brush xml:id="br0">
      <inkml:brushProperty name="width" value="0.05" units="cm"/>
      <inkml:brushProperty name="height" value="0.05" units="cm"/>
      <inkml:brushProperty name="color" value="#004F8B"/>
    </inkml:brush>
  </inkml:definitions>
  <inkml:trace contextRef="#ctx0" brushRef="#br0">37 132 8128,'-37'-24'3680,"47"19"-3168,-2-3-96,11 5-320,25-14 32,6 2-64,48-16-5536,7 2 2976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1.155"/>
    </inkml:context>
    <inkml:brush xml:id="br0">
      <inkml:brushProperty name="width" value="0.05" units="cm"/>
      <inkml:brushProperty name="height" value="0.05" units="cm"/>
      <inkml:brushProperty name="color" value="#FF0066"/>
    </inkml:brush>
  </inkml:definitions>
  <inkml:trace contextRef="#ctx0" brushRef="#br0">11 656 3072,'-5'1'-626,"1"-7"4556,4 5-3491,-1 0 1,1 0 0,0 0 0,0 1 0,0-1 0,0 0-1,0 0 1,0 0 0,0 0 0,0 0 0,0 1 0,0-1-1,0 0 1,1 0 0,-1-1 0,6-10 225,0 1 1,-2-1-1,1-1 0,4-24 1,6-18-105,-1 14-382,2 0 0,1 2 0,2 0 0,2 1 0,1 1 0,2 0 0,1 2-1,54-56 1,-77 89-186,11-12-13,0 2 0,0 0 0,1 0 0,0 1-1,25-14 1,-37 24 1,0 1-1,-1-1 0,1 0 1,0 0-1,0 1 0,0-1 1,0 1-1,0 0 1,0-1-1,0 1 0,0 0 1,0 0-1,0 1 0,0-1 1,0 0-1,0 1 0,0-1 1,0 1-1,2 0 0,-2 0 25,-1 0 0,1 0 0,-1 0 0,0 0 0,1 1 0,-1-1 0,0 0 0,0 1 0,0-1 0,0 0 1,0 1-1,0-1 0,0 1 0,-1 0 0,1-1 0,0 1 0,-1-1 0,1 1 0,-1 0 0,0 0 0,0 2 0,1 18 35,-2 1 0,-1 0 0,-6 26 0,7-44-40,-34 206 266,22-147 102,12-46-106,1-17-247,0-1 1,1 0-1,-1 0 1,0 1 0,0-1-1,0 0 1,0 1-1,0-1 1,0 0-1,0 0 1,1 1 0,-1-1-1,0 0 1,0 0-1,0 0 1,1 1-1,-1-1 1,0 0 0,0 0-1,0 0 1,1 1-1,-1-1 1,0 0-1,1 0 1,-1 0 0,0 0-1,0 0 1,1 0-1,-1 0 1,0 0-1,1 0 1,-1 0 0,0 0-1,0 0 1,1 0-1,-1 0 1,0 0-1,1 0 1,-1 0 0,0 0-1,0 0 1,1 0-1,-1 0 1,0 0-1,1 0 1,-1-1 0,0 1-1,0 0 1,1 0-1,-1 0 1,0 0-1,0-1 1,0 1 0,1 0-1,-1 0 1,0-1-1,0 1 1,0 0-1,0 0 1,0-1 0,1 1-1,9-16 130,0 0 0,0-1 0,-2 0 0,8-20 0,6-13-145,36-61-35,-47 92-27,1 0 0,1 1 1,26-28-1,-35 43 6,-1 0 0,0 0-1,1 0 1,6-3 0,-10 6 50,0 0-1,1-1 0,-1 1 1,0 0-1,1 0 0,-1-1 1,0 1-1,1 0 0,-1 0 1,1 0-1,-1-1 1,1 1-1,-1 0 0,1 0 1,-1 0-1,0 0 0,1 0 1,-1 0-1,1 0 0,-1 0 1,1 0-1,-1 0 1,1 0-1,-1 1 0,0-1 1,1 0-1,-1 0 0,1 0 1,-1 0-1,1 1 0,-1-1 1,0 0-1,1 1 1,-1-1-1,0 0 0,1 0 1,-1 1-1,0-1 0,1 1 1,-1-1-1,0 0 0,0 1 1,0-1-1,1 1 1,-1-1-1,0 0 0,0 1 1,0-1-1,0 1 0,0-1 1,0 1-1,0-1 0,0 1 1,0-1-1,0 0 1,0 1-1,0-1 0,0 2 1,-3 106 331,5-89-73,-2-19-246,0 0 1,0 0-1,0 0 1,1 0-1,-1 0 1,0 1-1,0-1 1,0 0-1,0 0 1,0 0-1,0 0 1,1 0-1,-1 0 1,0 0-1,0 0 1,0 0 0,0 0-1,0 0 1,1 1-1,-1-1 1,0 0-1,0 0 1,0 0-1,0 0 1,0 0-1,1 0 1,-1 0-1,0 0 1,0 0-1,0 0 1,0-1-1,1 1 1,-1 0-1,0 0 1,0 0-1,0 0 1,0 0 0,0 0-1,1 0 1,-1 0-1,0 0 1,0 0-1,0 0 1,0-1-1,0 1 1,0 0-1,4-4 86,-1 0 0,0 0 0,-1 0 0,4-6 0,0-1-81,8-10 38,2 0 0,0 2 0,1-1 0,1 2 0,25-21 0,-40 37-112,0 0 0,1-1 0,-1 1 0,0 0 0,1 1 0,-1-1 0,1 1 0,0 0 0,-1-1 0,9 0 0,-11 2 46,0 0-1,1 0 1,-1 0 0,0 0 0,1 0 0,-1 0-1,0 1 1,1-1 0,-1 0 0,0 1 0,0-1-1,0 1 1,1-1 0,-1 1 0,0 0 0,0-1-1,0 1 1,0 0 0,0 0 0,0 0 0,0 0-1,0 0 1,0 0 0,-1 0 0,1 0 0,0 0 0,0 0-1,-1 0 1,1 1 0,-1-1 0,1 0 0,-1 0-1,0 1 1,0-1 0,1 2 0,2 19 56,2 36 1,-2-11-18,-1-30-24,1 17 65,11 49 1,-12-73-21,1 0 1,1 0-1,-1 0 1,2-1-1,-1 1 1,1-1-1,1 0 1,-1-1-1,11 12 1,-14-18-11,0 1-1,1-1 1,0 0-1,-1 0 1,1 0 0,0 0-1,0 0 1,0-1-1,0 0 1,0 1 0,1-1-1,-1 0 1,0 0 0,1-1-1,-1 1 1,0-1-1,1 1 1,-1-1 0,1 0-1,-1-1 1,0 1-1,1-1 1,-1 1 0,0-1-1,1 0 1,-1 0-1,0 0 1,5-3 0,1 0 3,-1-1 0,0 0 0,0 0 0,0-1 0,-1 0 0,0-1 0,0 1 0,0-1 1,8-12-1,4-9 33,-1 0 0,-1-1 1,18-44-1,-29 58-74,25-69 52,-28 76-78,-1 0 0,0 0 1,-1 0-1,1-1 0,-2 1 0,1 0 1,-1-1-1,-2-9 0,3 18 18,-1-1-1,0 0 1,-1 1-1,1-1 1,0 0-1,0 1 1,0-1-1,0 0 1,0 1-1,-1-1 1,1 1-1,0-1 1,0 0-1,-1 1 1,1-1-1,-1 1 1,1-1-1,0 1 1,-1-1-1,1 1 1,-1-1-1,1 1 1,-1 0-1,1-1 1,-1 1-1,-1-1 1,1 1-7,1 0 0,-1 0 0,0 1 1,0-1-1,0 0 0,1 1 0,-1-1 0,0 0 0,0 1 0,1-1 1,-1 1-1,0-1 0,1 1 0,-1-1 0,1 1 0,-1 0 1,0 0-1,-4 5-65,1 0 0,0 0 0,-5 11 0,5-6 75,1 1 0,0-1 0,0 1 1,1 0-1,1 0 0,-1 19 0,1-13 4,1-3 7,0 1 0,0-1 0,2 0 0,3 16-1,-4-23 26,1 1 0,1-1-1,0 0 1,0 0 0,0 0-1,1 0 1,0-1-1,8 11 1,-11-17-2,1 1 0,-1 0 0,1-1 0,-1 1 0,1-1 0,0 1 0,-1-1-1,1 0 1,0 1 0,0-1 0,0 0 0,0 0 0,2 0 0,-2-1-7,0 1 1,-1-1-1,1 0 1,-1 0-1,1 0 1,-1 0-1,1 0 0,-1 0 1,1-1-1,-1 1 1,1-1-1,-1 1 0,1-1 1,2 0-1,1-3 28,0 1 0,-1-1 0,1 0-1,-1 0 1,1-1 0,-1 1 0,5-9 0,54-81 173,-46 65-214,2 1 0,1 0 0,36-38 0,-37 46 39,-13 13-87,0 1-1,1-1 1,-1 1-1,1 0 1,9-5-1,-15 10 24,0 1 1,0-1-1,0 1 0,0 0 0,0-1 0,0 1 0,0-1 1,0 1-1,0 0 0,0 0 0,1 0 0,-1 0 0,0 0 1,0 0-1,0 0 0,0 0 0,0 0 0,0 0 0,0 1 1,0-1-1,0 0 0,0 1 0,0-1 0,0 1 0,1 0 1,0 0 5,0 1 1,-1 0 0,1-1 0,-1 1 0,0 0-1,1 0 1,-1 0 0,0 0 0,0 0 0,0 0-1,1 3 1,0 4 13,1 0-1,-2 0 0,1 0 1,-1 18-1,-1 0 34,-1 0-1,-2 0 0,-1 0 0,-1-1 1,-1 1-1,-14 34 0,18-56 22,0 1-1,-1-1 1,1 0-1,-1 0 1,0 0 0,-1 0-1,1 0 1,-7 6 0,8-10-28,1 0 1,-1 1 0,0-1-1,0 0 1,0 0-1,0 0 1,0 0 0,0 0-1,0 0 1,0-1 0,0 1-1,0-1 1,0 1 0,0-1-1,0 0 1,-1 0-1,1 0 1,0 0 0,0 0-1,0-1 1,-1 1 0,1 0-1,0-1 1,-3-1 0,-2-1-57,-1-1 1,1-1-1,0 1 0,0-1 1,1 0-1,0 0 1,0-1-1,0 0 1,0 0-1,-8-13 1,23 41-344,-3-14 387,0 0-1,1 0 0,1 0 0,-1-1 1,1 0-1,0-1 0,1 0 0,-1 0 1,1-1-1,0 0 0,1 0 1,14 4-1,-13-5 24,1 0 1,0-1-1,-1 0 0,1-1 1,0-1-1,0 0 1,0-1-1,0 0 0,0 0 1,18-4-1,-18 1-18,-1-1-1,0 0 0,0 0 0,-1-1 0,1-1 1,-1 0-1,0 0 0,-1-1 0,1 0 1,-1 0-1,12-15 0,-1 0 15,-2-1 1,0 0-1,21-39 0,-11 15-389,-28 47 348,0 0-1,0 0 1,0 0-1,0 0 1,0 0-1,0 0 1,0 0 0,1 0-1,-1 0 1,0 0-1,0 0 1,0 0 0,0 0-1,0 0 1,0 0-1,0 0 1,0 0 0,1 0-1,-1 0 1,0 0-1,0 0 1,0 0-1,0 0 1,0 1 0,0-1-1,0 0 1,0 0-1,0 0 1,0 0 0,1 0-1,-1 0 1,0 0-1,0 0 1,0 0 0,0 1-1,0-1 1,0 0-1,0 0 1,0 0-1,0 0 1,0 0 0,0 0-1,0 0 1,0 1-1,0-1 1,0 0 0,0 0-1,0 0 1,0 0-1,0 0 1,-5 64-94,3-42 73,1-1 1,1 23-1,0-40 50,0 10 7,1 0 0,1 0 0,0 0-1,1-1 1,1 1 0,7 18 0,-5-15 44,-5-15-39,0 0-1,0 1 1,0-1 0,0 0 0,0 1 0,0-1 0,0 0 0,1 0 0,-1 0 0,1 0 0,0 0-1,-1 0 1,4 2 0,-4-4-15,0 0 0,0 1 0,0-1 0,0 0 0,0 0 1,0 0-1,0 0 0,0 0 0,0 0 0,0 0 0,0 0 0,0 0 0,0 0 0,0-1 0,0 1 0,0 0 0,0-1 0,0 1 0,0 0 0,0-1 0,-1 1 0,1-1 0,0 0 0,1 0 0,18-18 208,-16 13-189,0 0 0,0 0 0,-1 0 0,0-1 0,0 1 0,2-10-1,9-41 95,-13 51-116,3-14 1,-2 1 0,2-37 1,-4 47-35,-1 0 1,0 0 0,0-1 0,0 1 0,-2 1 0,1-1 0,-1 0-1,-5-10 1,7 16 0,0 1-1,-1 0 0,0-1 0,1 1 0,-1 0 1,-4-3-1,0-1-58,5 5 60,0 0 0,1 0 0,-1 0-1,0 0 1,0 0 0,-1 0 0,1 0-1,0 1 1,0-1 0,0 0 0,0 1 0,-1-1-1,1 1 1,0-1 0,0 1 0,-1 0-1,1 0 1,0-1 0,-1 1 0,1 0-1,-3 0 1,0 1-11,0 0 0,0 0 0,1 0 0,-1 1 0,-6 2-1,-1 1-31,8-4 127,3-2 100,7-3-6,39-15-102,1 1-1,1 3 1,0 2 0,54-7-1,-81 16-63,1 1 0,-1 1-1,1 0 1,41 4 0,-60-1 6,-1-1-1,0 0 1,1 1 0,-1-1 0,0 1 0,1 0 0,-1 0 0,0 0 0,0 0 0,0 0 0,0 0 0,0 0 0,0 1 0,0-1 0,0 1 0,0 0 0,-1-1 0,1 1-1,0 0 1,-1 0 0,0 0 0,0 0 0,1 0 0,-1 1 0,0-1 0,0 0 0,-1 0 0,1 1 0,0-1 0,-1 0 0,0 1 0,1-1 0,-1 3 0,-2 18 108,-1 1 1,-1-1-1,-1 0 1,-10 30-1,8-30 186,44-72 703,-33 45-1023,12-17 7,35-36-1,-46 52-19,0 0 0,0 1-1,1 0 1,0 0-1,-1 0 1,2 0 0,-1 1-1,0 0 1,1 1 0,-1-1-1,1 1 1,9-1 0,-14 3 26,-1 0 1,1 0 0,-1 0-1,1 0 1,-1 0 0,1 0-1,-1 1 1,1-1-1,-1 1 1,1-1 0,-1 1-1,0 0 1,1-1 0,-1 1-1,0 0 1,0 0 0,0 0-1,1 0 1,-1 0 0,0 0-1,0 0 1,0 0 0,0 1-1,-1-1 1,1 0 0,0 0-1,0 1 1,0 2 0,3 5 16,-1 0 0,-1 0 0,3 15 1,-1-8-13,2 11-14,-1-2 114,2-1 1,0 1-1,14 28 0,-18-46-36,1 0 0,0-1 0,0 1 0,0-1 0,1 0 0,0 0 0,0-1 0,1 0 0,-1 0 0,1 0 0,0 0 0,1-1 0,-1 0 0,1 0 0,10 4 0,-5-4-39,0-1 0,0 1 0,0-2 0,0 0 0,1 0 0,-1-2 0,1 1 0,-1-1 0,1-1 0,-1 0 0,23-6 1,-14 2-753,0-1 1,20-10-1,36-22-5869,-26 11 2620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11.365"/>
    </inkml:context>
    <inkml:brush xml:id="br0">
      <inkml:brushProperty name="width" value="0.05" units="cm"/>
      <inkml:brushProperty name="height" value="0.05" units="cm"/>
      <inkml:brushProperty name="color" value="#004F8B"/>
    </inkml:brush>
  </inkml:definitions>
  <inkml:trace contextRef="#ctx0" brushRef="#br0">291 543 4992,'-2'-2'349,"0"1"-1,0-1 1,0 1 0,0 0-1,0 0 1,0 0 0,0 0 0,0 0-1,0 1 1,0-1 0,-1 1-1,-2-1 1,-1 1 328,0 0-1,0 0 1,-9 3 0,3-2-328,5 1-55,-1 0 1,1 0-1,0 1 0,0 0 1,0 0-1,0 0 1,1 1-1,-10 6 0,3 1 14,0-1 0,-20 22 0,23-21-254,1 0 0,1 1 0,0 0 1,1 0-1,0 1 0,1 0 0,-7 19 0,9-21 24,1 0-1,0 1 1,1-1 0,0 1 0,1-1 0,0 1-1,1-1 1,0 1 0,3 16 0,-2-23-8,0 0 0,0-1 1,1 1-1,-1 0 0,1 0 0,0-1 1,1 1-1,-1-1 0,1 0 1,0 0-1,0 0 0,0 0 0,0 0 1,1-1-1,0 1 0,-1-1 1,1 0-1,1 0 0,-1-1 0,0 1 1,1-1-1,-1 0 0,1 0 0,-1 0 1,1 0-1,0-1 0,0 0 1,0 0-1,0-1 0,0 1 0,0-1 1,0 0-1,0 0 0,0-1 1,0 1-1,0-1 0,0 0 0,-1-1 1,1 1-1,0-1 0,0 0 1,-1 0-1,1 0 0,5-5 0,4-2-16,-1-2-1,0 0 1,-1 0-1,0-1 1,0-1 0,9-14-1,57-91 187,-51 75-97,3-4-139,-3-2 0,26-61 0,-44 87-1,-1 1 1,-1-1 0,-1 0 0,-1-1 0,-1 0 0,-1 0 0,0-40-1,-5 34 7,0 1-1,-2 0 0,-13-52 1,15 75-18,0 0 1,0 0-1,-1 1 1,0-1-1,0 1 1,0-1-1,-1 1 1,0 0-1,-5-5 1,8 9-7,0 0 0,0 0 0,0 0 0,0 0 0,0 0 1,0 0-1,-1 1 0,1-1 0,0 0 0,0 1 0,-1-1 0,1 1 0,0 0 0,-1-1 0,1 1 0,0 0 0,-1 0 1,1 0-1,-1 0 0,1 0 0,0 0 0,-1 0 0,1 0 0,-1 0 0,1 1 0,0-1 0,-1 1 0,1-1 0,0 1 1,-1-1-1,1 1 0,0 0 0,0-1 0,0 1 0,-2 2 0,-2 1-10,0 1 1,1 0-1,0 0 0,0 0 1,0 0-1,-3 6 0,-9 19-4,1 0-1,1 0 1,-10 39-1,-20 99 239,35-119-132,-5 53 0,12-72 61,2-1 1,1 0 0,4 34 0,-3-52-13,0 0-1,0-1 1,1 1-1,6 14 1,-8-23-91,0 0 0,0 1 0,0-1 0,0 0 0,1 0 0,-1 0 0,1 0 0,-1 0 0,1 0 0,0-1 0,-1 1 0,1 0 0,0-1-1,0 1 1,0-1 0,1 0 0,-1 0 0,0 0 0,0 0 0,1 0 0,-1 0 0,0-1 0,1 1 0,-1-1 0,4 1 0,0-2 13,-1 1 0,1-1 0,-1 0-1,1-1 1,-1 0 0,0 1 0,0-2 0,0 1 0,5-4 0,44-29 84,-46 29-120,143-122 105,-24 17-466,-127 111 343,1 0 0,-1 0-1,0 0 1,0-1-1,1 1 1,-1 0 0,0 0-1,0 0 1,1-1 0,-1 1-1,0 0 1,1 0 0,-1 0-1,0 0 1,1 0-1,-1 0 1,0 0 0,1 0-1,-1 0 1,0 0 0,1 0-1,-1 0 1,0 0 0,1 0-1,-1 0 1,0 0-1,1 0 1,-1 0 0,0 0-1,1 0 1,-1 1 0,0-1-1,0 0 1,1 0 0,-1 0-1,0 0 1,0 1-1,1-1 1,-1 0 0,0 0-1,0 1 1,1-1 0,-1 0-1,0 1 1,0-1 0,0 0-1,0 0 1,0 1-1,1-1 1,-1 0 0,0 1-1,0-1 1,0 1 0,2 20-143,-2 34 39,2 77 92,0-114 58,0 0-1,2-1 1,0 1-1,1-1 1,10 25-1,-13-36-2,1-1 0,0 1 0,1-1 0,-1 0-1,1 0 1,0 0 0,0-1 0,0 1 0,10 7 0,-11-10-12,0 0 1,0-1 0,0 1-1,0 0 1,0-1 0,0 0-1,0 0 1,1 0 0,-1 0-1,1 0 1,-1-1 0,0 1 0,1-1-1,-1 0 1,1 0 0,-1 0-1,1-1 1,-1 1 0,7-3-1,-4 1 12,-1 0 0,1-1 0,0 0 0,-1 0-1,0-1 1,0 1 0,0-1 0,0 0 0,-1 0-1,7-8 1,3-6 48,19-31-1,-16 22 16,1-2-108,-2-1-1,0-1 1,-2-1-1,18-62 1,-31 87-134,-2 6-49,-6 10 14,-5 16 110,2 0-1,1 1 0,-8 35 1,7-23-20,-12 49 45,-3 12 184,22-87-99,-6 16 125,0 0 0,-2 0 0,-18 34 0,29-62-151,0 1 1,0 0-1,0-1 1,-1 1-1,1-1 1,0 1 0,-1 0-1,1-1 1,-1 1-1,1-1 1,-1 1-1,1-1 1,-1 1 0,1-1-1,-1 0 1,1 1-1,-1-1 1,1 1-1,-1-1 1,0 0 0,1 0-1,-1 1 1,0-1-1,1 0 1,-1 0-1,0 0 1,0 0-5,1-1 0,-1 1-1,1 0 1,0-1 0,-1 1 0,1-1 0,0 1 0,0-1-1,-1 1 1,1-1 0,0 1 0,0-1 0,0 1 0,0-1-1,0 1 1,0-1 0,0 1 0,-1-1 0,2 0 0,-1 1-1,0-1 1,0 1-3,1-13-23,1 0 1,1 0 0,0 0 0,1 0-1,1 1 1,0 0 0,0 0-1,10-17 1,-12 26 4,-1-1-1,0 1 1,1 0-1,0 0 1,-1 0-1,1 0 1,0 1 0,1-1-1,-1 1 1,0-1-1,1 1 1,-1 0-1,1 1 1,0-1-1,0 1 1,0-1-1,5 0 1,5 0-38,0 0 0,0 1 0,25 2 0,-10-1-57,130-9 204,-144 8-82,-1-1 0,1-1 0,-1 0 0,0 0 0,0-2 0,0 0 1,0 0-1,20-12 0,-17 5 1,-1 0 0,0-1-1,-1 0 1,-1-1 0,0-1 0,-1 0 0,16-23 0,66-126 162,-84 145-160,6-16-1,-1 0-1,21-73 0,-24 59-89,-2 0 0,-2-1-1,-2-1 1,-1-59 0,-6 107 40,0 0-1,1 0 0,-1 1 0,0-1 0,0 0 0,-1 1 1,1-1-1,0 1 0,-1-1 0,0 0 0,0 1 0,1-1 1,-2 1-1,-1-4 0,3 6 27,0 0 0,0 0-1,0-1 1,0 1 0,0 0 0,-1 0 0,1 0 0,0 0 0,0 0-1,0 0 1,0 0 0,-1 0 0,1-1 0,0 1 0,0 0-1,0 0 1,-1 0 0,1 0 0,0 0 0,0 0 0,0 0 0,-1 0-1,1 0 1,0 0 0,0 0 0,0 1 0,0-1 0,-1 0-1,1 0 1,0 0 0,0 0 0,0 0 0,-1 0 0,1 0 0,0 0-1,0 0 1,0 1 0,0-1 0,0 0 0,0 0 0,-1 0-1,1 0 1,0 1 0,0-1 0,0 0 0,0 0 0,0 0 0,0 0-1,0 1 1,0-1 0,0 0 0,-6 8-10,1 0 0,0 0 0,1 1 1,-6 14-1,-11 39-57,-18 102 24,31-124 31,-12 83 96,6 0 0,1 189 0,14-273-27,0-24 257,-1 0 1,-2 29-1,0-39 16,1-7-72,-2-14 36,2 9-262,-49-194-146,34 141 126,6 23-42,-2 0 0,-1 0 0,-20-38 0,33 75 32,-2-3-35,0-1-1,1 1 1,0 0 0,-1-1-1,0-5 1,2 9 33,0-1-1,0 0 1,0 1 0,0-1 0,0 0 0,0 1 0,0-1-1,0 1 1,0-1 0,0 0 0,0 1 0,1-1 0,-1 1-1,0-1 1,0 0 0,1 1 0,-1-1 0,0 1 0,1-1-1,-1 1 1,1-1 0,-1 1 0,1 0 0,-1-1-1,1 1 1,-1-1 0,1 1 0,-1 0 0,1-1 0,-1 1-1,1 0 1,-1 0 0,1 0 0,0-1 0,-1 1 0,1 0-1,0 0 1,-1 0 0,2 0 0,64-6 49,-20 3-46,146-2-56,5 13 5,-162-6 48,348-8 29,-326 7 10,-65 0-113,1 1 0,-1 0 0,0 0 0,1 1 0,0 0 0,-1 0 0,-10 7 0,0 1 68,1 0 0,0 2-1,-27 25 1,15-10-55,-25 32-1,-1 13 81,49-64 32,1 0-1,0 1 1,0-1 0,1 1-1,0 0 1,-2 13 0,5-19-21,1-1 1,-1 0 0,1 0-1,0 1 1,0-1 0,1 0-1,-1 0 1,0 1 0,1-1-1,0 0 1,0 0 0,0 0-1,0 0 1,1 0 0,-1 0-1,4 4 1,-4-5-8,1 0 1,-1 0-1,1 0 0,0-1 0,0 1 0,-1 0 1,1-1-1,0 0 0,0 1 0,1-1 1,-1 0-1,0 0 0,0 0 0,0-1 1,1 1-1,-1 0 0,0-1 0,1 0 1,-1 1-1,1-1 0,-1 0 0,1 0 1,-1 0-1,3-1 0,1 0-6,0-1 0,0 1 0,-1-1 0,1-1 1,0 1-1,-1-1 0,1 0 0,-1 0 0,0 0 0,5-5 0,7-7-38,22-25 1,-19 18 35,115-125 362,-38 41-494,-51 61-324,-46 45 439,0 0-1,0 0 1,0 0 0,0 0 0,0 0 0,0 0 0,0 0-1,0 1 1,0-1 0,0 0 0,0 0 0,0 0-1,0 0 1,0 0 0,0 0 0,0 0 0,0 0 0,0 0-1,0 0 1,0 0 0,0 0 0,0 0 0,0 0-1,0 0 1,0 0 0,0 0 0,0 1 0,0-1-1,0 0 1,0 0 0,0 0 0,0 0 0,0 0 0,0 0-1,0 0 1,0 0 0,0 0 0,0 0 0,0 0-1,0 0 1,0 0 0,0 0 0,0 0 0,0 0 0,0 0-1,1 0 1,-1 0 0,0 0 0,0 0 0,0 0-1,0 0 1,0 0 0,0 0 0,0 0 0,0 0-1,0 0 1,0 0 0,0 0 0,0 0 0,0 0 0,0 0-1,0 0 1,0 0 0,0 0 0,0 0 0,1 0-1,-1 0 1,-2 9-112,-4 12 32,6-19 76,-33 111 36,30-101 4,1 0 0,0 0 0,1 1 0,0-1 0,1 0 1,1 1-1,2 17 0,-2-26-1,0 0-1,0 0 1,0 0 0,1-1 0,-1 1-1,1-1 1,0 1 0,0-1-1,0 0 1,0 1 0,5 3 0,-5-5-3,-1-1-1,1 0 1,0 1 0,0-1 0,0 0 0,0 0 0,0 0-1,0-1 1,0 1 0,0 0 0,0-1 0,0 1 0,0-1-1,1 0 1,-1 0 0,0 0 0,0 0 0,1 0 0,-1 0-1,0 0 1,4-2 0,4-1 24,-1 0 0,1-1 0,-1-1 0,1 1 0,-1-2 1,-1 1-1,1-1 0,10-10 0,63-64 22,-62 58-30,14-15-43,-21 22-76,0 0 0,0 1 1,2 1-1,0 0 0,26-17 0,-24 24-192,-17 6 260,1 0-1,-1 0 1,1 0 0,-1 0-1,1 0 1,-1 0 0,0 0-1,1 1 1,-1-1 0,1 0-1,-1 0 1,1 0 0,-1 0-1,1 1 1,-1-1-1,0 0 1,1 0 0,-1 1-1,0-1 1,1 0 0,0 1-1,-1 1 3,1 0 1,0 0-1,0 0 0,-1 0 0,1 0 0,-1 0 1,0 1-1,0-1 0,1 0 0,-1 0 0,-1 0 0,1 0 1,-1 3-1,-2 14 44,-10 36 1,2-12-28,-21 79 494,31-112-366,4-11 124,8-16 127,7-17-312,44-61 1,-55 86-113,0 0 0,1 1 1,0 0-1,0 0 0,0 1 0,1 0 0,0 1 0,1 0 1,-1 0-1,1 1 0,19-7 0,-27 11 20,0 0 0,0 1 0,1-1 0,-1 1 0,0-1 0,1 1 0,-1 0 0,0 0 0,1 0 0,-1 1 0,0-1 0,1 0 0,-1 1 0,0-1 0,0 1 0,0 0 0,1 0 0,1 1 0,-2 0-2,1-1 0,-1 1-1,-1 0 1,1 0 0,0 0 0,0 0-1,-1 0 1,1 1 0,-1-1-1,1 0 1,-1 1 0,0-1 0,0 1-1,0-1 1,-1 1 0,2 2-1,22 118 38,-23-120-11,-1 0 1,1 0-1,0 0 0,0 0 1,1 0-1,-1 0 0,0 0 1,1 0-1,0-1 0,0 1 1,0-1-1,0 1 0,0-1 1,0 0-1,1 1 1,-1-1-1,1 0 0,-1-1 1,1 1-1,0 0 0,0-1 1,0 0-1,0 1 0,0-1 1,0 0-1,0-1 0,0 1 1,0 0-1,1-1 0,3 0 1,4 0 46,-1-1-1,1-1 1,0 0 0,0-1-1,-1 0 1,1 0 0,-1-1-1,0-1 1,10-5 0,8-6-77,48-37-1,9-18-72,-52 42 6,2 1-1,43-27 0,-58 46 0,-17 7 98,1 1 0,-1-1 0,0 0 0,1 0 0,3-3 0,-7 4-127,-2 2 32,-6 6-14,-15 11 7,9-5 64,0 2 0,0 0-1,1 1 1,1 0 0,-17 31 0,6-2 106,-20 53-1,14-14-170,26-73 134,0-1-1,1 1 0,1 0 1,0-1-1,0 1 0,2 14 1,-1-24-26,0 1 1,0 0 0,1 0-1,-1 0 1,1 0-1,-1 0 1,1 0-1,0-1 1,0 1 0,0 0-1,0-1 1,0 1-1,0 0 1,0-1-1,1 1 1,-1-1 0,0 0-1,1 0 1,-1 1-1,1-1 1,0 0-1,-1 0 1,1 0 0,0 0-1,-1-1 1,1 1-1,0 0 1,0-1 0,0 1-1,0-1 1,0 0-1,0 0 1,0 0-1,3 0 1,7 0 20,0-1-1,0-1 1,-1 0 0,19-6-1,-16 4-42,34-7 32,103-30 91,-121 31-93,-1-1 1,0-1-1,27-17 0,-31 14 1,-1 0 1,-1-2-1,0 0 0,-2-2 1,0 0-1,-1-2 0,18-22 1,-18 15-18,28-50 0,-45 72-43,0-1 1,0-1 0,2-7-1,-4 14 29,-1-1-1,1 1 1,-1 0-1,0 0 1,0-1-1,1 1 1,-1 0-1,0-1 1,0 1-1,0-1 1,0 1-1,-1 0 1,1-1-1,0 1 1,-1 0-1,1 0 1,-1-1-1,1 1 1,-1 0-1,1 0 1,-1-1-1,0 1 1,-1-1-1,1 1-7,0 1-1,0-1 0,0 0 0,0 1 1,0 0-1,0-1 0,0 1 0,0 0 0,-1-1 1,1 1-1,0 0 0,0 0 0,0 0 0,-1 0 1,1 0-1,0 0 0,0 0 0,0 1 1,0-1-1,-2 1 0,-23 10-293,19-7 300,-1 1 1,1 0 0,0 0-1,0 1 1,1 0-1,-1 0 1,1 0-1,1 1 1,-10 14 0,8-10 18,2-1-1,-1 1 1,2 0 0,-1 0 0,1 1 0,1-1 0,-2 15 0,3-15 23,1 1 0,0 0 1,1-1-1,0 1 0,1 0 1,0-1-1,4 17 0,-3-19 10,1-1 0,0 0 1,0 0-1,1 0 0,-1 0 0,2-1 0,-1 1 1,1-1-1,0 0 0,9 8 0,-7-9-1,0 0 0,0 0 0,0-1 0,1 0 0,0-1 1,0 0-1,0 0 0,0-1 0,0 0 0,1 0 0,0-1 0,16 3 0,5-2-10,0-2-1,44-3 1,-68 2-24,27-2-245,46-7-1,-68 6-379,1 1 0,19-9-1,-25 8-305,0 0 0,0 0-1,-1-1 1,1 1-1,9-10 1,-13 12 544,0-1 0,-1 0 0,1 1 0,-1-1 0,1 0 0,-1 0 0,0 0 0,1 0 0,-1 0 0,0-1 0,0 1-1,-1 0 1,1-1 0,0 1 0,0-4 0,-1 2-554,0 0-1,-1-1 1,1 1 0,-1 0-1,0 0 1,-3-8-1,-12-30-4293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11.738"/>
    </inkml:context>
    <inkml:brush xml:id="br0">
      <inkml:brushProperty name="width" value="0.05" units="cm"/>
      <inkml:brushProperty name="height" value="0.05" units="cm"/>
      <inkml:brushProperty name="color" value="#004F8B"/>
    </inkml:brush>
  </inkml:definitions>
  <inkml:trace contextRef="#ctx0" brushRef="#br0">72 144 8736,'-35'-77'3936,"17"46"-3424,8 19-192,7 4-288,-2-4 192,10 9-128,3 3-160,10 3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12.330"/>
    </inkml:context>
    <inkml:brush xml:id="br0">
      <inkml:brushProperty name="width" value="0.05" units="cm"/>
      <inkml:brushProperty name="height" value="0.05" units="cm"/>
      <inkml:brushProperty name="color" value="#004F8B"/>
    </inkml:brush>
  </inkml:definitions>
  <inkml:trace contextRef="#ctx0" brushRef="#br0">563 12 6400,'-11'-10'2058,"11"10"-2030,-1 0 0,1 0-1,0 0 1,0-1-1,0 1 1,0 0 0,-1 0-1,1 0 1,0 0-1,0 0 1,0 0-1,-1 0 1,1 0 0,0-1-1,0 1 1,-1 0-1,1 0 1,0 0 0,0 0-1,0 0 1,-1 0-1,1 0 1,0 0-1,0 0 1,-1 1 0,1-1-1,0 0 1,0 0-1,-17 4 929,1 0 0,0 2-1,1 0 1,-20 10 0,21-8-640,-1 1 1,2 0-1,-1 1 1,2 0-1,-23 23 1,26-24-179,-16 16 242,2 1 0,-33 46 1,-26 67 553,57-90-528,3 1 1,1 2-1,3 0 0,-15 73 1,22-68-152,2 2 0,3-1 0,3 1 0,2 0 0,7 61 0,-4-104-154,1 0 0,0 0 0,10 27 0,-10-35-63,0-1 1,0 0 0,1 0-1,0 0 1,1 0-1,-1-1 1,1 1-1,0-1 1,8 6 0,-2-4-172,0 0 1,1 0 0,1-1-1,-1-1 1,1 0-1,0-1 1,0 0 0,0-1-1,1 0 1,19 2 0,30 3-1202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14.460"/>
    </inkml:context>
    <inkml:brush xml:id="br0">
      <inkml:brushProperty name="width" value="0.05" units="cm"/>
      <inkml:brushProperty name="height" value="0.05" units="cm"/>
      <inkml:brushProperty name="color" value="#004F8B"/>
    </inkml:brush>
  </inkml:definitions>
  <inkml:trace contextRef="#ctx0" brushRef="#br0">88 308 7040,'-18'-4'2282,"14"4"-1698,2 8-272,-20 105 3566,3 5-562,9-55-1694,9-57-1464,0-1 229,0 0-1,0 0 1,0 0-1,-3 6 1,2-7 527,1-7-313,2-19 123,-1 21-681,8-150 464,3-25-368,-8 148-94,0 0-1,3 0 1,0 0 0,2 0 0,1 1 0,22-48 0,-29 71-53,0 0 0,1-1 0,0 1 0,0 0 0,0 0 0,0 0 0,0 1 0,8-7 0,-9 9 9,0-1 0,1 1-1,-1 0 1,1 0 0,-1 0-1,1 1 1,-1-1 0,1 1-1,-1-1 1,1 1 0,0 0-1,-1 0 1,1 0 0,-1 0-1,1 0 1,0 0 0,-1 1-1,1 0 1,3 0 0,6 4 27,0 0 1,0 1-1,0 0 1,-1 1-1,12 9 1,-10-7 40,1 0 0,-1-1 0,21 8 1,-19-11 207,0 0 0,0-2 0,0 0 0,17 1 0,-9-2-1365,0-1 1,26-4-1,-4-2-2254,0-3 0,52-15 0,-60 13 2790,-19 6 858,0-1-1,-1-1 1,1 0-1,16-9 1,-33 14-78,10-7 3122,-16 9-3166,0-1-1,0 1 0,0 0 1,0 0-1,0 0 1,0 1-1,-6 2 0,-37 22 612,34-16-593,0 0 0,1 1 0,0 1 0,0 0 0,1 0 0,1 1 0,-12 18 0,8-7 56,1 0 0,1 0 0,-18 47 0,25-53-105,1-1 1,0 1-1,2 0 1,0 0-1,1 0 1,0 29-1,2-46-140,0 9 232,1 0 0,3 20 0,-3-28-184,0 1 0,-1-1 0,1 1 0,0-1-1,1 1 1,-1-1 0,0 0 0,1 0 0,-1 1 0,1-1 0,0 0 0,-1 0 0,1-1 0,0 1 0,4 3 0,-4-4-34,-1-1 0,0 1 0,1-1 0,-1 1 0,1-1 0,-1 1 0,1-1 0,-1 0 1,1 0-1,-1 0 0,0 0 0,1 0 0,-1 0 0,1 0 0,-1 0 0,1-1 0,-1 1 0,1 0 0,-1-1 0,1 1 0,-1-1 1,0 0-1,0 1 0,3-3 0,0 1 11,0-2 1,0 1 0,0 0 0,-1-1-1,1 0 1,-1 1 0,4-8 0,14-24 47,21-53 0,-18 35-2,9-12-44,16-33-48,-42 82-86,-1 0 0,-1 0 0,-1 0 0,4-21 0,-8 37 82,0-1 0,0 0-1,1 1 1,-1-1 0,0 0 0,0 1-1,0-1 1,0 1 0,0-1-1,0 0 1,0 1 0,0-1 0,-1 0-1,1 1 1,0-1 0,0 0-1,0 1 1,-1-1 0,1 1 0,0-1-1,-1 1 1,0-2 0,1 2 2,-1 0 1,1 0 0,-1 0-1,1 0 1,-1 0 0,1 0-1,-1 0 1,1 0 0,0 0 0,-1 0-1,1 0 1,-1 0 0,1 1-1,-1-1 1,1 0 0,-1 0-1,1 0 1,-1 1 0,1-1-1,0 0 1,-1 1 0,-3 2-32,0 0-1,1 1 1,-1-1 0,-5 8 0,2 0 34,1 0 0,0 0 0,0 1 0,1 0 0,1 0 0,-6 24 0,-7 77 134,15-90-125,1-17-17,-2 23 85,0 29 0,3-50 13,1 0 1,0 0 0,0 0 0,0 0 0,1 0 0,1 0 0,-1 0 0,5 9 0,-6-16-60,-1 1 1,1-1-1,0 1 1,0-1-1,0 1 1,0-1-1,0 0 1,0 0-1,1 1 1,-1-1-1,0 0 1,1 0-1,-1 0 1,1 0-1,-1-1 1,1 1-1,-1 0 1,1-1-1,-1 1 1,1-1-1,0 1 1,-1-1-1,1 0 1,0 1-1,-1-1 1,4 0-1,1-1 25,0 0 0,0 0 0,0-1 0,0 0 0,10-4 0,5-4 19,0 0 1,0-2 0,28-21 0,51-48 60,-81 65-102,125-113 16,-143 128-43,49-42-192,-46 40 153,0 1 1,0-1-1,-1 1 0,1 0 1,1 0-1,-1 0 0,0 0 1,0 1-1,1-1 0,-1 1 1,7-1-1,-10 2 30,0 0 0,-1 1 0,1-1 0,0 0 0,-1 0 0,1 0 0,0 0 0,-1 0 0,1 1 0,0-1 0,-1 0 0,1 0 0,0 1 0,-1-1 0,1 1 0,-1-1 0,1 0 0,-1 1 0,1-1 0,-1 1 0,1-1 0,-1 1 0,1 0 0,-1-1 0,0 1 0,1-1 0,-1 1-1,0 0 1,0-1 0,1 1 0,-1 0 0,0 0 0,0 24-60,0-19 42,-4 33 9,-17 70 1,8-49 110,1-13 270,12-46-341,0-1 1,0 0-1,0 0 0,0 1 1,-1-1-1,1 0 1,0 1-1,0-1 0,0 0 1,0 0-1,0 1 1,0-1-1,0 0 0,0 1 1,0-1-1,0 0 1,0 1-1,0-1 0,1 0 1,-1 0-1,0 1 1,0-1-1,0 0 0,0 0 1,0 1-1,1-1 0,5-3 176,5-11-99,31-48 142,-26 38-238,0 0-1,2 0 0,34-33 1,-38 44-71,1 0 0,17-10-1,-27 19 26,0 1 0,0 0 0,1 0 0,-1 1 0,1 0 0,0 0 0,0 0 0,0 0 0,0 1 1,10-1-1,-14 2 32,0 0 0,-1 0 0,1 1 0,0-1 0,0 1 0,0-1 0,0 1 0,-1 0-1,1 0 1,0 0 0,-1 0 0,1 0 0,-1 0 0,1 0 0,-1 0 0,1 0 0,-1 1 0,0-1 0,0 1 0,1-1 0,-1 1 0,0-1 0,0 1 0,-1 0 0,1-1 0,0 1 0,0 0 0,-1 0 0,1 0 0,-1 3 0,2 6 13,0 1 0,-1 0 0,0 20 0,-1-22-79,-1 2 119,1 1 0,1 0 0,1 0 1,4 21-1,-5-31-21,0 1 0,0-1 1,1 0-1,-1 1 0,1-1 0,0 0 0,0 0 0,0 0 1,0 0-1,1 0 0,-1 0 0,1-1 0,0 1 1,0-1-1,0 0 0,0 0 0,0 0 0,0 0 1,0-1-1,1 1 0,4 1 0,2-1 8,-1 0 0,1-1-1,0 0 1,-1 0 0,1-1-1,0-1 1,-1 1 0,1-2 0,0 1-1,16-6 1,3-2 1,0-2 0,30-14-1,15-15-77,129-92 0,-187 120 45,-6 6 3,-1 0-1,0-1 1,0 0 0,0-1 0,-1 0-1,13-16 1,-21 23 0,1 1 0,-1 0 0,1-1 1,-1 1-1,0 0 0,1-1 0,-1 1 0,0-1 0,0 1 0,1-1 0,-1 1 0,0-1 1,0 1-1,0-1 0,0 1 0,1-1 0,-1 1 0,0-1 0,0 1 0,0-1 0,0 1 1,0-1-1,0 1 0,0-1 0,-1 1 0,1-1 0,0 1 0,0-1 0,0 1 0,0-1 1,-1 1-1,1-1 0,0 1 0,0-1 0,-1 1 0,1-1 0,0 1 0,-1-1 0,-1 0-4,0 1-1,1-1 1,-1 1-1,0 0 1,0-1-1,1 1 1,-1 0-1,0 0 1,0 0-1,1 0 1,-1 1-1,0-1 1,-2 1-1,-5 1-52,0 0 0,0 1 0,0 1 0,1-1 0,-1 1 0,1 1 0,0 0 0,-11 7 0,8-3 19,0 1 0,1 0 0,0 0 0,-16 24-1,10-10 50,1 1 0,2 0 0,0 2-1,-16 52 1,22-57 31,1 0 0,-2 25 0,6-36 19,1 1-1,1 0 1,0-1 0,0 1 0,5 22-1,-4-30-16,0 1-1,1-1 0,-1 0 0,5 8 0,-5-11-27,-1 0 1,1 0-1,0 0 1,-1 0-1,1 0 1,0 0 0,-1 0-1,1 0 1,0-1-1,0 1 1,0 0-1,0 0 1,0-1 0,0 1-1,0-1 1,0 1-1,0-1 1,0 1-1,1-1 1,-1 0 0,0 1-1,0-1 1,0 0-1,2 0 1,0 0 10,0-1 1,0 0 0,0 0-1,-1 0 1,1 0 0,0-1-1,-1 1 1,1-1 0,-1 1-1,0-1 1,1 0 0,1-2-1,25-29 48,-23 26-61,11-15 18,-1 0 0,22-43 1,17-53-39,-24 49-53,19-48-208,-48 112 252,-1 4-3,-1 0 1,1 0-1,-1 0 1,1 0-1,-1 0 0,0 0 1,1 0-1,-1-1 0,0 1 1,0 0-1,0 0 0,0 0 1,0-1-1,0 1 0,0 0 1,0 0-1,0 0 0,-1-1 1,0-1-1,1 3 14,0 0-1,0 0 1,0-1-1,0 1 1,0 0-1,0 0 1,-1 0-1,1 0 1,0 0-1,0-1 1,0 1-1,0 0 1,0 0-1,0 0 1,-1 0-1,1 0 1,0 0-1,0 0 1,0 0-1,0 0 1,-1 0-1,1 0 1,0-1-1,0 1 1,0 0-1,0 0 1,-1 0-1,1 0 1,0 0-1,0 0 1,0 1-1,-1-1 1,1 0-1,0 0 1,0 0-1,0 0 1,0 0-1,0 0 1,-1 0-1,1 0 1,-9 9-58,-9 16 52,1 5-6,2 0 0,-21 55-1,-14 73-71,36-113 97,-9 35-9,-14 96 0,-11 91 117,43-233-23,-1-1-1,-2 1 0,-22 55 1,30-88-73,-1 1 0,1 0 1,-1-1-1,0 1 0,1-1 1,-1 1-1,0-1 0,0 0 1,0 1-1,0-1 0,0 0 1,0 1-1,-1-1 0,1 0 1,0 0-1,0 0 0,-1 0 1,1 0-1,-1-1 0,1 1 1,-1 0-1,-2 0 0,4-1-14,-1 0 1,1 0-1,-1 1 0,1-1 0,-1 0 0,1 0 0,-1 0 0,1 0 0,-1 0 0,1-1 0,-1 1 0,1 0 0,-1 0 0,1 0 0,0 0 0,-1 0 0,1-1 0,-1 1 0,1 0 0,-1 0 0,1-1 0,0 1 0,-1 0 0,0-1 0,-2-3 18,0 0-1,0-1 1,0 1-1,0-1 1,1 0-1,0 1 1,-4-10-1,-9-38 4,14 49-28,-54-219 86,54 216-77,-16-61-28,15 58 9,1 0 0,0-1 1,0 1-1,2-17 0,-1 23 6,1 0-1,0 0 0,0 0 1,0 1-1,0-1 1,0 0-1,0 0 1,1 1-1,0-1 0,-1 1 1,1-1-1,0 1 1,0-1-1,0 1 0,1 0 1,-1 0-1,0 0 1,1 1-1,-1-1 1,1 0-1,5-1 0,2-2-13,0 2 0,0-1 0,1 1-1,17-2 1,162-17-95,-26 3 225,-117 12-48,66-20 1,-97 22-73,0-1 1,0-1-1,-1 0 0,1-1 1,-2-1-1,1 0 0,-1-1 0,23-22 1,-27 22 22,-1 0 0,0-1 0,-1 0-1,0-1 1,-1 0 0,11-26 0,-9 16 7,-1-1 0,-1-1 0,3-24 0,-6 29-18,-2 1 1,0-32 0,-1 44-41,-2 0 0,1-1 1,-1 1-1,0-1 0,-1 1 1,1 0-1,-1-1 0,0 1 1,-1 0-1,-4-9 0,6 14 24,-1-1-1,1 0 0,0 0 1,0 1-1,-1-1 1,1 1-1,-1-1 0,1 1 1,-1 0-1,0 0 1,0-1-1,1 1 0,-1 0 1,0 1-1,0-1 1,0 0-1,0 0 0,0 1 1,0-1-1,-4 1 1,3 0 2,0 0 0,0 0 0,0 1 0,0 0 0,0-1 0,1 1 0,-1 0 0,0 1 0,0-1 0,1 0 0,-1 1 0,-4 3 0,0 0-12,1 1 0,0 0 0,0 0 0,0 1 0,1 0 0,0 0 0,0 0 0,-7 15 0,5-5 58,2 0 0,0 0 0,1 0 0,1 1 0,0-1 0,2 1 0,0 28 0,1-31 22,2-1-1,-1 0 1,2 0-1,0 0 1,1 0 0,0 0-1,1-1 1,0 1 0,13 22-1,-13-30-31,-1 1 0,1-1 0,1 0 1,-1-1-1,1 1 0,0-1 0,0 0 0,0 0 0,1-1 0,-1 0 0,1 0 0,0-1 1,1 1-1,-1-2 0,1 1 0,-1-1 0,14 2 0,1-1-25,0-1 0,0-1-1,0-1 1,0-1 0,22-4 0,-17 1-917,42-11-1,-57 11 232,0 0-1,0-1 0,0 0 1,0-1-1,16-11 0,-17 9-296,-2-1 0,1 1 0,-1-2 0,0 1 0,-1-1 0,10-14 0,-7 7-1047,-2-1-1,1 1 1,8-28 0,6-19-2035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14.790"/>
    </inkml:context>
    <inkml:brush xml:id="br0">
      <inkml:brushProperty name="width" value="0.05" units="cm"/>
      <inkml:brushProperty name="height" value="0.05" units="cm"/>
      <inkml:brushProperty name="color" value="#004F8B"/>
    </inkml:brush>
  </inkml:definitions>
  <inkml:trace contextRef="#ctx0" brushRef="#br0">4 11 7040,'-4'-10'1822,"5"12"-375,6 18 868,35 110 1268,-22-60-2255,16 41 407,85 311 2909,-113-384-4449,-2 0-1,-2 1 1,-1-1 0,-2 1-1,-2 0 1,-1-1 0,-3 0-1,0 1 1,-16 50 0,9-48-94,-2 0 0,-1-2 1,-33 61-1,10-38-32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1.349"/>
    </inkml:context>
    <inkml:brush xml:id="br0">
      <inkml:brushProperty name="width" value="0.05" units="cm"/>
      <inkml:brushProperty name="height" value="0.05" units="cm"/>
      <inkml:brushProperty name="color" value="#004F8B"/>
    </inkml:brush>
  </inkml:definitions>
  <inkml:trace contextRef="#ctx0" brushRef="#br0">1 48 3552,'0'-41'7445,"0"41"-7363,0 0 0,0 0-1,0-1 1,0 1 0,0 0 0,0 0-1,0 0 1,0 0 0,0-1 0,0 1-1,0 0 1,0 0 0,0 0 0,0-1-1,0 1 1,0 0 0,0 0 0,0 0-1,0-1 1,0 1 0,0 0 0,0 0-1,0 0 1,1 0 0,-1-1 0,0 1-1,0 0 1,0 0 0,0 0 0,0 0-1,1 0 1,-1 0 0,0-1 0,0 1-1,0 0 1,0 0 0,1 0 0,-1 0-1,0 0 1,0 0 0,0 0 0,1 0-1,-1 0 1,0 0 0,0 0 0,0 0-1,1 0 1,-1 0-25,1 1 0,-1-1-1,1 0 1,-1 1 0,0-1-1,1 1 1,-1-1 0,0 0 0,0 1-1,1-1 1,-1 1 0,0-1-1,0 1 1,1-1 0,-1 1 0,0-1-1,0 1 1,0 0 0,0-1-1,0 1 1,0-1 0,0 1-1,0 0 1,-7 211 3058,5-140-2355,0 27 32,3 88 117,-1-102-5802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1.726"/>
    </inkml:context>
    <inkml:brush xml:id="br0">
      <inkml:brushProperty name="width" value="0.05" units="cm"/>
      <inkml:brushProperty name="height" value="0.05" units="cm"/>
      <inkml:brushProperty name="color" value="#004F8B"/>
    </inkml:brush>
  </inkml:definitions>
  <inkml:trace contextRef="#ctx0" brushRef="#br0">6 83 6816,'-6'3'3054,"15"-3"144,0 0-2400,111-2 3616,57-12-2375,608-54 260,-654 67-2205,-73 1 47,-51 0-213,0 0 1,0 1-1,0 0 1,10 2-1,-17-3-16,0 0-1,0 0 0,1 0 0,-1 0 0,0 0 1,1 0-1,-1 0 0,0 0 0,0 0 0,1 1 1,-1-1-1,0 0 0,1 0 0,-1 0 0,0 0 1,0 0-1,0 1 0,1-1 0,-1 0 0,0 0 1,0 0-1,1 1 0,-1-1 0,0 0 1,0 0-1,0 1 0,0-1 0,0 0 0,1 0 1,-1 1-1,0-1 0,0 0 0,0 0 0,0 1 1,0-1-1,0 0 0,0 1 0,0-1 0,0 0 1,0 1-1,0-1 0,0 0 0,0 0 0,0 1 1,0-1-1,0 0 0,-1 1 0,-8 8-3604,7-7 2561,-9 9-1908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2.178"/>
    </inkml:context>
    <inkml:brush xml:id="br0">
      <inkml:brushProperty name="width" value="0.05" units="cm"/>
      <inkml:brushProperty name="height" value="0.05" units="cm"/>
      <inkml:brushProperty name="color" value="#004F8B"/>
    </inkml:brush>
  </inkml:definitions>
  <inkml:trace contextRef="#ctx0" brushRef="#br0">1 129 3552,'0'-54'1611,"2"22"-238,4-6 4715,-6 34-3843,2 13-1605,4 11-243,0 2 0,-2-1 0,3 32 0,-1 64 925,-6-116-1315,18 434 3044,-17-419-2963,7 74 784,-6-84-1386,2-9-708,0-9-1592,-1 2 13,1 1-1,8-19 0,6 2-664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2.564"/>
    </inkml:context>
    <inkml:brush xml:id="br0">
      <inkml:brushProperty name="width" value="0.05" units="cm"/>
      <inkml:brushProperty name="height" value="0.05" units="cm"/>
      <inkml:brushProperty name="color" value="#004F8B"/>
    </inkml:brush>
  </inkml:definitions>
  <inkml:trace contextRef="#ctx0" brushRef="#br0">461 0 7040,'-3'4'573,"1"-1"-1,-1 1 1,1-1 0,0 1 0,0 0-1,0 0 1,-3 8 0,3-6-175,-1 1 1,0 0-1,-6 9 1,-5 2 12,0 1 0,-2-2 1,0 0-1,-1-1 0,0-1 1,-2 0-1,-20 12 1,-4-1 229,0-2 1,-61 23-1,96-43-369,-1 0-1,0-1 0,-1-1 0,1 1 1,0-1-1,-17 1 0,52 5 182,10 0-173,0 1 0,0 1 0,-1 2 0,-1 2 0,38 20 0,-48-17-98,-1 0-1,-1 1 0,0 2 1,28 32-1,-43-45-105,4 3-3198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4.563"/>
    </inkml:context>
    <inkml:brush xml:id="br0">
      <inkml:brushProperty name="width" value="0.05" units="cm"/>
      <inkml:brushProperty name="height" value="0.05" units="cm"/>
      <inkml:brushProperty name="color" value="#004F8B"/>
    </inkml:brush>
  </inkml:definitions>
  <inkml:trace contextRef="#ctx0" brushRef="#br0">12 21 4064,'-12'-11'13717,"16"10"-13610,0 0 0,1 0 0,-1 0 1,0 1-1,0 0 0,8 0 0,8 0 199,96-2 738,-4 0-371,56 0-146,-112 3-4142,-63 0-353,-3 3 1254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1.935"/>
    </inkml:context>
    <inkml:brush xml:id="br0">
      <inkml:brushProperty name="width" value="0.05" units="cm"/>
      <inkml:brushProperty name="height" value="0.05" units="cm"/>
      <inkml:brushProperty name="color" value="#FF0066"/>
    </inkml:brush>
  </inkml:definitions>
  <inkml:trace contextRef="#ctx0" brushRef="#br0">63 1 3968,'3'3'2262,"-3"-3"-2156,0 1 1,1-1 0,-1 0 0,0 0-1,0 0 1,0 0 0,0 0 0,1 0 0,-1 1-1,0-1 1,0 0 0,0 0 0,0 0-1,0 0 1,0 1 0,1-1 0,-1 0 0,0 0-1,0 0 1,0 1 0,0-1 0,0 0-1,0 0 1,0 0 0,0 1 0,0-1 0,0 0-1,0 0 1,0 0 0,0 1 0,0-1-1,0 0 1,0 0 0,0 0 0,0 1 0,0-1-1,-1 0 1,1 0 0,0 0 0,0 1-1,0-1 1,0 0 0,-19 42 4609,8-15-3725,5-13-861,-1 0 0,2 1 1,0 0-1,1 0 0,1 0 1,0 1-1,1-1 0,-1 20 1,5-16-419,5-1 58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4.921"/>
    </inkml:context>
    <inkml:brush xml:id="br0">
      <inkml:brushProperty name="width" value="0.05" units="cm"/>
      <inkml:brushProperty name="height" value="0.05" units="cm"/>
      <inkml:brushProperty name="color" value="#004F8B"/>
    </inkml:brush>
  </inkml:definitions>
  <inkml:trace contextRef="#ctx0" brushRef="#br0">1 42 9056,'0'-5'4096,"44"5"-3552,-9-3 1728,2 3-1345,16-8 705,7 5-960,-2-6 96,0 9-448,-8-8-128,-5 8-96,-10-5 0,1 10-64,-9-5-32,-4 3 32,-10 2 96,1-1-64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8.120"/>
    </inkml:context>
    <inkml:brush xml:id="br0">
      <inkml:brushProperty name="width" value="0.05" units="cm"/>
      <inkml:brushProperty name="height" value="0.05" units="cm"/>
      <inkml:brushProperty name="color" value="#004F8B"/>
    </inkml:brush>
  </inkml:definitions>
  <inkml:trace contextRef="#ctx0" brushRef="#br0">543 3 4064,'1'0'106,"-1"-1"1,0 1 0,0 0-1,1 0 1,-1 0-1,0-1 1,0 1 0,1 0-1,-1 0 1,0 0-1,1 0 1,-1 0 0,0-1-1,1 1 1,-1 0-1,0 0 1,1 0 0,-1 0-1,0 0 1,1 0-1,-1 0 1,0 0 0,1 0-1,-1 0 1,0 0-1,1 1 1,-1-1-1,0 0 1,1 0 0,1 10 4918,-5 6-993,0-7-5061,-1 1 1293,-1 1-1,0-1 0,0 0 1,-1-1-1,-1 1 1,-14 16-1,-55 45 827,30-31-557,-42 45 392,68-64-689,2 1-1,-21 31 1,3 7 95,3 1 1,2 1 0,4 2 0,-27 89-1,47-132-186,1 0 0,1 0 1,1 0-1,-2 34 0,7-45-49,6-3-54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8.668"/>
    </inkml:context>
    <inkml:brush xml:id="br0">
      <inkml:brushProperty name="width" value="0.05" units="cm"/>
      <inkml:brushProperty name="height" value="0.05" units="cm"/>
      <inkml:brushProperty name="color" value="#004F8B"/>
    </inkml:brush>
  </inkml:definitions>
  <inkml:trace contextRef="#ctx0" brushRef="#br0">5 29 2976,'0'-2'189,"-1"1"0,0 0 1,1 0-1,-1-1 0,1 1 0,0-1 1,-1 1-1,1 0 0,0-1 0,0 1 1,0-1-1,0 1 0,0-1 0,0-1 0,0 2-59,1 1 0,-1 0 0,0-1 0,1 1 0,-1 0 0,0-1 0,1 1 0,-1 0-1,0 0 1,1-1 0,-1 1 0,0 0 0,1 0 0,-1-1 0,1 1 0,-1 0 0,0 0-1,1 0 1,-1 0 0,1 0 0,-1 0 0,1 0 0,-1 0 0,1 0 0,-1 0-1,0 0 1,1 0 0,-1 0 0,1 0 0,6 2 494,-1 0 0,0 0 0,1 0 0,8 6 0,-14-7-714,178 69 2079,0 1-1102,-159-61-734,0 1 0,-1 0 0,-1 2 0,0 0 0,-1 1 0,27 28-1,-7 4 284,-1 1 0,53 99-1,-71-114-173,-2 1 1,-1 1-1,-1 1 0,-3 0 0,10 44 0,-9-6 29,-3 0 0,-4 1-1,-3 84 1,-4-97-236,-8 130 1165,10-190-1186,-3 12-242,3-13 185,0 0 1,0 0-1,0 0 1,0 0-1,0 0 1,0 1-1,-1-1 0,1 0 1,0 0-1,0 0 1,0 0-1,0 0 0,0 0 1,0 0-1,0 0 1,0 0-1,0 0 1,0 0-1,0 0 0,0 0 1,0 0-1,0 0 1,-1 0-1,1 0 1,0 0-1,0 0 0,0 0 1,0 0-1,0 0 1,0 0-1,0 0 0,0 0 1,0 0-1,0 0 1,0 0-1,-1 0 1,1 0-1,0 0 0,0 0 1,0 0-1,0 0 1,0 0-1,0 0 0,0 0 1,0 0-1,0 0 1,0 0-1,0 0 1,0 0-1,-1-1 0,-3-9-2310,-3-21-2328,6-4 1408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29.064"/>
    </inkml:context>
    <inkml:brush xml:id="br0">
      <inkml:brushProperty name="width" value="0.05" units="cm"/>
      <inkml:brushProperty name="height" value="0.05" units="cm"/>
      <inkml:brushProperty name="color" value="#004F8B"/>
    </inkml:brush>
  </inkml:definitions>
  <inkml:trace contextRef="#ctx0" brushRef="#br0">707 8 5472,'0'0'79,"0"0"0,0-1 1,0 1-1,0 0 0,-1-1 1,1 1-1,0 0 0,0-1 1,0 1-1,0 0 0,0-1 1,-1 1-1,1 0 0,0-1 1,0 1-1,-1 0 0,1-1 1,0 1-1,0 0 0,-1 0 1,1 0-1,0-1 0,-1 1 1,1 0-1,0 0 0,-1 0 1,1 0-1,0-1 0,-1 1 1,1 0-1,0 0 0,-1 0 1,-10 8 3271,3 1-2270,-26 18 644,-71 42-1,2-2-778,17-3-479,2 3 1,-133 140-1,187-171-936,10-7 122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32.479"/>
    </inkml:context>
    <inkml:brush xml:id="br0">
      <inkml:brushProperty name="width" value="0.05" units="cm"/>
      <inkml:brushProperty name="height" value="0.05" units="cm"/>
      <inkml:brushProperty name="color" value="#004F8B"/>
    </inkml:brush>
  </inkml:definitions>
  <inkml:trace contextRef="#ctx0" brushRef="#br0">327 303 2912,'3'-9'460,"-1"6"27,-1-1 1,1 0-1,-1 1 1,0-1-1,-1 0 1,1 0-1,0 1 1,-1-1-1,0 0 1,0 0-1,0 0 1,-1 1-1,0-7 1,0 8-249,1 0-1,0 0 1,-1 0-1,0 0 1,1 0 0,-1 1-1,0-1 1,0 0 0,0 0-1,-2-2 1,2 3-148,-1 0 0,1 1 1,-1-1-1,1 1 0,-1-1 1,1 1-1,-1-1 0,1 1 1,-1 0-1,0 0 0,1-1 1,-1 1-1,1 0 0,-3 1 1,-5 0 88,-1 0 0,1 0 0,-1 1 1,1 1-1,0 0 0,0 0 1,0 1-1,0 0 0,1 0 1,-1 1-1,1 0 0,-14 11 0,5-1-32,0 0 0,0 2 0,2 0-1,-21 28 1,26-31-88,0 1 0,1 0-1,1 0 1,0 1 0,-8 25-1,14-35-35,0 0-1,1 0 1,0 0-1,0 1 1,0-1-1,1 0 0,0 1 1,0-1-1,0 0 1,1 1-1,0-1 0,1 0 1,-1 0-1,1 0 1,0 0-1,0 0 1,1 0-1,0 0 0,4 5 1,-2-4 67,0-1 1,1 0-1,0 0 1,0-1-1,1 0 1,-1 0-1,1 0 1,0-1-1,9 4 1,2 0 168,-1-1 0,35 10 1,-35-14-162,-1 0 0,1-1 0,0 0 0,0-1 0,0-1 0,0-1 0,0-1 1,23-4-1,-19 1-37,-1-1 0,0-1 1,0 0-1,0-1 0,-1-2 0,21-13 1,-34 19-45,0 0 0,0 0 0,7-7 0,-12 9-16,0 1 0,1-1-1,-1 1 1,0-1 0,0 1 0,1-1 0,-1 0 0,-1 0-1,1 0 1,0 1 0,0-1 0,-1 0 0,1 0-1,-1 0 1,1-4 0,-1 6-7,0-1 1,0 1-1,0-1 1,0 1-1,0-1 1,0 1-1,0-1 0,0 1 1,0-1-1,0 1 1,0-1-1,-1 1 0,1-1 1,0 1-1,0-1 1,0 1-1,-1-1 1,1 1-1,0-1 0,-1 1 1,1 0-1,0-1 1,-1 1-1,1 0 0,-1-1 1,1 1-1,0 0 1,-1-1-1,0 1-3,0 0-1,0 0 1,0 0-1,0 0 0,0 0 1,0 0-1,1 0 1,-1 0-1,0 0 1,0 1-1,0-1 1,0 0-1,1 1 1,-3 0-1,-1 1-23,0 1 0,0 0 0,0 0 0,-5 5 0,-1 2-46,1 1 1,-10 16-1,16-22 94,0 0 1,0 1-1,0 0 1,0 0-1,1 0 1,0 0-1,-1 9 0,2-14-6,1 1 0,0-1 0,0 1 0,0-1 0,-1 1 0,2-1 0,-1 1-1,0-1 1,0 1 0,0-1 0,0 1 0,1-1 0,-1 0 0,1 1 0,-1-1-1,1 1 1,0-1 0,0 0 0,-1 1 0,1-1 0,0 0 0,0 0 0,0 0 0,0 0-1,0 0 1,0 0 0,1 0 0,-1 0 0,0 0 0,1 0 0,-1-1 0,0 1-1,1 0 1,-1-1 0,0 0 0,1 1 0,-1-1 0,4 1 0,2-1 85,0 1 0,0-1 0,0 0 0,0-1 0,0 0 0,14-3 0,4-2 41,-9 3-17,0-1 0,29-10 0,-42 13-102,0-1 1,0 1 0,-1 0 0,1-1 0,0 1 0,-1-1 0,1 0-1,-1 0 1,0 0 0,0 0 0,1 0 0,-1-1 0,-1 1-1,1 0 1,0-1 0,-1 0 0,1 1 0,-1-1 0,0 0 0,0 0-1,1-4 1,-1 4-14,-1 0-1,0 0 1,-1 0-1,1 0 1,0 0 0,-1 0-1,0 0 1,0 0-1,0 0 1,0 0-1,0 0 1,-3-4-1,1 1-21,-1 1-1,1-1 0,-1 1 0,-6-6 0,3 5-2,0 0 0,1 1-1,-2 0 1,1 0 0,-1 1-1,1 0 1,-1 0 0,0 1-1,0 0 1,-1 0 0,1 1-1,-1 0 1,1 1 0,-11-1-1,13 2 77,8 1 89,12-1-39,14-3-156,59-6 189,150 1-1,-232 9-112,0-1-1,0 1 0,1 0 1,-1 0-1,0 0 0,0 1 1,-1-1-1,1 1 0,0 0 1,0 1-1,-1-1 0,0 1 1,6 4-1,-8-4-6,1-1 1,-1 1-1,0-1 0,0 1 1,0 0-1,0 0 0,-1 0 1,1 0-1,-1 0 0,0 0 1,1 1-1,-2-1 0,1 0 0,0 0 1,-1 1-1,1-1 0,-1 1 1,0-1-1,0 0 0,-1 7 1,-1 2 54,0 1 1,-1-1-1,0-1 1,-6 14 0,8-23-44,1-1 1,-1 0 0,0 0 0,1 1-1,-1-1 1,1 0 0,0 1 0,-1-1-1,1 1 1,0-1 0,0 0 0,0 1-1,0-1 1,0 1 0,0-1-1,1 2 1,-1-2 167,1-2-165,0 0-1,0 0 1,0 1 0,0-1 0,0 0 0,0 0 0,0 1 0,1-1 0,-1 1 0,0-1 0,0 1 0,2-1 0,4-1 40,2-5-59,1 1-1,-1-2 1,-1 1 0,1-1 0,-1 0-1,-1-1 1,11-14 0,20-22-103,-38 45 86,0 0-1,0 0 1,0 0-1,0-1 1,1 1-1,-1 0 1,0 0-1,0 0 1,0 0-1,1-1 1,-1 1-1,0 0 1,0 0-1,1 0 1,-1 0-1,0 0 1,0 0-1,1 0 1,-1 0-1,0 0 1,0 0-1,1 0 1,-1 0-1,0 0 1,0 0-1,1 0 1,-1 0-1,0 0 1,1 0-1,-1 0 1,0 0-1,0 0 1,0 0 0,1 1-1,-1-1 1,0 0-1,0 0 1,1 0-1,-1 0 1,0 1-1,0-1 1,0 0-1,0 0 1,1 0-1,-1 1 1,0-1-1,0 0 1,0 0-1,0 1 1,0-1-1,5 14-79,-3 4 32,-1 0 0,-1 21-1,0-15 211,-1-24-139,1 1 0,0-1-1,0 1 1,0-1 0,0 0 0,0 1-1,0-1 1,0 1 0,0-1-1,0 1 1,0-1 0,0 1 0,1-1-1,-1 1 1,0-1 0,0 0-1,0 1 1,0-1 0,1 1-1,-1-1 1,0 0 0,1 1 0,-1-1-1,0 0 1,0 1 0,1-1-1,-1 0 1,1 1 0,-1-1 0,0 0-1,1 0 1,0 1 0,0-1 8,0-1 0,0 1 1,0 0-1,0 0 0,0-1 1,0 1-1,0 0 0,0-1 1,-1 1-1,1-1 0,0 1 1,0-1-1,0 0 0,0 0 1,8-7 98,15-17 0,-18 19-187,2-3 33,1-1 3,0 0 0,1 1 0,13-10 0,-22 19 6,-1-1 0,1 1 0,-1-1 0,1 1-1,-1 0 1,1-1 0,-1 1 0,1 0 0,0-1 0,-1 1 0,1 0 0,0 0 0,-1-1 0,1 1 0,0 0 0,-1 0-1,1 0 1,0 0 0,0 0 0,-1 0 0,1 0 0,0 0 0,-1 0 0,1 1 0,0-1 0,-1 0 0,1 0 0,0 1 0,-1-1-1,1 0 1,-1 1 0,1-1 0,0 0 0,-1 1 0,1-1 0,-1 1 0,1-1 0,-1 1 0,1-1 0,-1 1 0,0 0-1,1-1 1,-1 1 0,0-1 0,1 2 0,1 3 7,0 1-1,-1 0 0,0-1 1,1 12-1,2 4 81,-4-21-58,0 0 1,0 1-1,0-1 1,0 1-1,1-1 0,-1 0 1,0 1-1,0-1 1,1 0-1,-1 1 1,0-1-1,1 0 1,-1 1-1,0-1 1,1 0-1,-1 0 1,0 1-1,1-1 1,-1 0-1,1 0 1,-1 0-1,0 0 1,1 0-1,-1 0 1,1 1-1,-1-1 1,1 0-1,-1 0 1,0 0-1,1 0 1,-1 0-1,1-1 1,-1 1-1,1 0 1,-1 0-1,1 0 1,18-9 374,-14 6-328,7-3 13,-1-2 0,0 1 0,11-11-1,-9 7-105,20-12-1,-28 20-18,0 0-1,0 1 1,0 0-1,0 0 1,1 0 0,-1 0-1,0 1 1,8-1 0,-11 2 33,-1 0 0,1 0 0,0 0 0,-1 0 0,1 0 0,-1 0 0,1 1 0,-1-1 0,1 1 0,-1-1 0,0 1 0,1-1 0,-1 1 0,0 0 0,1 0 0,-1 0 0,0 0 1,0 0-1,1 0 0,-1 0 0,0 0 0,0 0 0,0 0 0,-1 1 0,1-1 0,0 0 0,0 1 0,-1-1 0,1 0 0,-1 1 0,1-1 0,-1 1 0,1-1 0,-1 1 0,0 1 0,1 6-12,0 0 0,0 0-1,-1 0 1,0 1-1,-2 9 1,-14 99 108,-5-1-1,-5-1 1,-44 119 0,21-113 1706,57-151-1354,24-55-390,53-135-117,-61 166 85,42-68-1,38-39-82,-98 151 67,-2 4-46,0 0 1,0 0-1,0 0 1,9-8 0,-13 13 43,1-1 0,0 0 1,0 0-1,-1 1 1,1-1-1,0 1 1,0-1-1,0 1 1,0-1-1,0 1 1,0-1-1,0 1 1,0 0-1,0 0 0,0 0 1,0-1-1,0 1 1,0 0-1,0 0 1,0 0-1,0 0 1,0 1-1,0-1 1,0 0-1,0 0 0,0 1 1,0-1-1,0 0 1,0 1-1,0-1 1,0 1-1,0-1 1,0 1-1,-1 0 1,1-1-1,0 1 1,0 0-1,-1-1 0,2 2 1,-1 0 1,0 0 1,-1 0-1,1 0 1,0 0-1,-1 0 1,1 1-1,-1-1 1,0 0-1,1 0 0,-1 0 1,0 0-1,-1 1 1,1-1-1,0 0 1,-1 0-1,1 0 1,-1 0-1,-1 4 1,-1 3 38,0 1 1,-1-1 0,-6 10 0,8-17-10,0 1 0,0 0 0,0-1 1,0 1-1,0-1 0,0 0 1,-1 0-1,1 0 0,-1 0 0,1 0 1,-1-1-1,0 1 0,0-1 1,0 1-1,0-1 0,0 0 1,0 0-1,0-1 0,0 1 0,0 0 1,0-1-1,0 0 0,-1 0 1,1 0-1,0 0 0,0 0 0,0-1 1,0 1-1,0-1 0,-1 0 1,1 0-1,0 0 0,-4-3 1,4 3 5,-13-10-17,16 10-10,-1 1 0,1 0 0,0 0 0,0 0 0,0 0 0,0 0 0,0-1 0,0 1 0,0 0 0,-1 0-1,1 0 1,0-1 0,0 1 0,0 0 0,0 0 0,0 0 0,0 0 0,0-1 0,0 1 0,0 0 0,0 0 0,0 0-1,0-1 1,0 1 0,0 0 0,0 0 0,0 0 0,1-1 0,-1 1 0,0 0 0,0 0 0,11-5-88,-6 4 76,1 0 0,-1 1 0,0 0 0,8 1 0,21 0-135,-31-2 152,18-1 27,0 0 0,-1-2 0,1 0 0,-1-1 0,0-2 0,26-11 1,-13 2-27,0-2 0,-1-2 0,-2 0 1,31-27-1,-30 18 47,-2-1-1,0-1 1,-2-2 0,-1-1-1,28-49 1,-39 57-55,56-103-94,-58 104 67,-2-1 1,-1 0-1,8-34 1,-17 57 14,1-3-26,-1 1 0,0-1 0,0 1 0,0-1 0,-1 0 0,0 1 0,-1-10 0,1 14 33,0 1-1,0 0 1,0 0 0,0-1-1,0 1 1,0 0 0,0 0-1,0 0 1,-1-1 0,1 1-1,0 0 1,0 0 0,0 0-1,-1-1 1,1 1 0,0 0 0,0 0-1,0 0 1,-1 0 0,1-1-1,0 1 1,0 0 0,-1 0-1,1 0 1,0 0 0,0 0-1,-1 0 1,1 0 0,0 0-1,0 0 1,-1 0 0,1 0-1,0 0 1,0 0 0,-1 0 0,1 0-1,0 0 1,-1 0 0,1 0-1,0 0 1,0 0 0,0 1-1,-1-1 1,1 0 0,0 0-1,0 0 1,-1 0 0,1 1-1,-15 10-301,6-3 259,1 0-1,0 0 1,0 1 0,-9 13 0,-24 42-22,2 1 0,3 3 1,3 1-1,-30 93 1,57-147 147,1 2 1,1-1 0,0 0-1,1 1 1,1 0 0,-1 30-1,3-44-51,0 0-1,1 1 0,-1-1 1,1 0-1,0 1 0,0-1 1,0 0-1,0 0 0,0 0 1,1 0-1,-1 0 0,1 0 1,0 0-1,0 0 0,0-1 1,4 5-1,-2-4 5,-1-1 0,1 1 0,0-1 1,0 0-1,0 0 0,0 0 0,0-1 1,0 1-1,1-1 0,-1 0 0,5 1 0,8-1 35,-1 0 0,0-1 0,1-1 0,-1-1 0,26-5 0,-25 3-49,0-1 1,0-1 0,30-15-1,12-5-254,-47 23 148,-12 3 90,0 0-1,0 0 0,0 0 0,0 0 0,0 0 1,1 0-1,-1 0 0,0 0 0,0 0 0,0 0 0,0 0 1,0 1-1,0-1 0,1 0 0,-1 0 0,0 0 1,0 0-1,0 0 0,0 0 0,0 0 0,0 0 0,0 0 1,1 0-1,-1 0 0,0 1 0,0-1 0,0 0 0,0 0 1,0 0-1,0 0 0,0 0 0,0 0 0,0 0 1,0 1-1,0-1 0,0 0 0,0 0 0,0 0 0,-8 18-168,6-15 181,-8 14-2,2-3-38,0 0 0,-9 21 0,15-30 37,1 0-1,-1 0 0,1 1 1,0-1-1,0 1 0,1-1 1,-1 1-1,1-1 0,1 1 1,1 10-1,-1-10 16,0-1-1,1 1 1,0 0 0,0-1 0,1 0-1,-1 1 1,7 8 0,-8-13-10,-1 0 0,1 0 1,0 0-1,0 1 0,0-1 0,0 0 0,0 0 1,0 0-1,1-1 0,-1 1 0,0 0 1,0 0-1,1-1 0,-1 1 0,0-1 0,1 1 1,-1-1-1,1 1 0,-1-1 0,0 0 1,1 0-1,-1 0 0,1 1 0,-1-1 1,1-1-1,-1 1 0,1 0 0,-1 0 0,1-1 1,-1 1-1,0 0 0,1-1 0,-1 0 1,0 1-1,1-1 0,1-1 0,1-1 17,-1 1-1,1-1 0,-1 0 1,1-1-1,-1 1 0,0 0 1,0-1-1,0 0 0,-1 0 1,1 0-1,-1 0 0,0 0 1,0 0-1,-1-1 1,1 1-1,1-9 0,-2 4-17,0 1-1,0-1 0,-1 1 1,0-1-1,-1 1 0,0-1 1,0 1-1,-3-10 1,1 6-118,3 10 97,0 0 0,0 0 1,-1 1-1,1-1 0,-1 0 0,0 0 0,1 0 0,-1 0 0,0 0 1,0 1-1,0-1 0,0 0 0,0 1 0,-1-1 0,1 1 0,0-1 0,-1 1 1,1 0-1,-1 0 0,1-1 0,-1 1 0,-3-1 0,-2-1-24,5 3 10,0-1 1,-1 0 0,1 1 0,0-1 0,0 0-1,0 0 1,-4-3 0,6 4 24,0-1 0,0 1 1,0 0-1,1 0 0,-1 0 0,0-1 1,0 1-1,0 0 0,0 0 0,0 0 1,0 0-1,0-1 0,1 1 0,-1 0 1,0 0-1,0 0 0,0 0 1,0 0-1,1 0 0,-1-1 0,0 1 1,0 0-1,0 0 0,1 0 0,-1 0 1,0 0-1,0 0 0,0 0 0,1 0 1,-1 0-1,0 0 0,0 0 0,0 0 1,1 0-1,-1 0 0,20-3 42,24-2 24,-1 1-91,-23 2-11,0 0 0,34 3 0,-43-1 12,-1 2 0,0-1 0,0 1 0,0 1 0,0-1 0,0 2 0,-1-1 0,1 2 0,16 9 0,-24-12 36,-1-1 0,1 1 1,-1 0-1,1 0 0,-1 0 1,0 0-1,1 0 0,-1 0 0,0 0 1,-1 0-1,1 1 0,0-1 1,0 0-1,-1 1 0,0-1 0,1 0 1,-1 1-1,0-1 0,0 1 1,0-1-1,0 0 0,-1 1 0,1-1 1,-1 0-1,1 1 0,-1-1 0,0 0 1,0 0-1,0 1 0,0-1 1,0 0-1,-2 2 0,62-34 964,-45 23-1011,2 0 0,-1 1 0,1 0 0,-1 1 0,2 1-1,21-3 1,-32 7 26,0 0-1,1-1 0,-1 2 1,0-1-1,0 1 1,0 0-1,0 0 0,0 1 1,0 0-1,0 0 0,-1 0 1,1 1-1,0 0 1,-1 0-1,0 0 0,0 0 1,0 1-1,0 0 0,-1 0 1,8 8-1,13 20 200,-15-18 78,21 22-1,-29-34-245,0-1-1,0 1 0,0-1 0,0 1 0,0-1 0,1 0 0,-1 0 0,0 0 0,1 0 1,-1 0-1,1-1 0,2 1 0,9-2-3565,-14 1 3401,1 0-1,-1 0 1,0 0-1,1 0 1,-1 0-1,0 0 0,0 0 1,1 0-1,-1 0 1,0 0-1,0 0 1,1 0-1,-1-1 1,0 1-1,0 0 1,0 0-1,1 0 0,-1 0 1,0-1-1,0 1 1,0 0-1,0 0 1,1 0-1,-1-1 1,0 1-1,0 0 1,0 0-1,0-1 1,0 1-1,0 0 0,0 0 1,0-1-1,1 1 1,-1 0-1,0 0 1,0-1-1,0 1 1,0 0-1,0 0 1,-1-1-1,1 1 0,0 0 1,0 0-1,0-1 1,0 1-1,0 0 1,0 0-1,0-1 1,-1-1-818,1-7-2468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32.866"/>
    </inkml:context>
    <inkml:brush xml:id="br0">
      <inkml:brushProperty name="width" value="0.05" units="cm"/>
      <inkml:brushProperty name="height" value="0.05" units="cm"/>
      <inkml:brushProperty name="color" value="#004F8B"/>
    </inkml:brush>
  </inkml:definitions>
  <inkml:trace contextRef="#ctx0" brushRef="#br0">54 12 6560,'-53'-11'2976,"53"16"-2592,8-5 2336,5 3-1568,42 0 1440,8 2-1505,30-1 289,2 0-832,8-4-96,-3 4-288,3-1-160,-13 2-32,-1 3-672,-12 1 384,-22-6-8319,-16 0 4735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35.414"/>
    </inkml:context>
    <inkml:brush xml:id="br0">
      <inkml:brushProperty name="width" value="0.05" units="cm"/>
      <inkml:brushProperty name="height" value="0.05" units="cm"/>
      <inkml:brushProperty name="color" value="#004F8B"/>
    </inkml:brush>
  </inkml:definitions>
  <inkml:trace contextRef="#ctx0" brushRef="#br0">1 13 4384,'-1'-12'4170,"2"17"-266,12 289 427,1-119-2411,-14-175-1904,0 0-1,0 0 1,0 0 0,0 0 0,0 0 0,0 1 0,0-1-1,0 0 1,0 0 0,0 0 0,0 0 0,0 0 0,1 0-1,-1 0 1,0 0 0,0 0 0,0 0 0,0 0 0,0 0-1,0 0 1,0 0 0,1 0 0,-1 0 0,0 1 0,0-1-1,0 0 1,0 0 0,0 0 0,0-1 0,0 1 0,1 0-1,-1 0 1,0 0 0,0 0 0,0 0 0,0 0 0,0 0 0,0 0-1,0 0 1,0 0 0,1 0 0,-1 0 0,0 0 0,0 0-1,0 0 1,0 0 0,0 0 0,0-1 0,0 1 0,0 0-1,0 0 1,0 0 0,0 0 0,0 0 0,0 0 0,1 0-1,-1-1 1,0 1 0,0 0 0,0 0 0,0 0 0,0 0-1,0 0 1,0 0 0,9-36 597,9-42-388,-3 10-188,46-129 0,-59 193-87,-1-1-1,1 1 1,1 0 0,-1 0-1,1 0 1,-1 0-1,1 0 1,5-4 0,-8 8 47,0 0 0,0-1 0,0 1 0,1 0 0,-1 0 0,0 0 0,0 0 0,0-1 0,1 1 0,-1 0 0,0 0 0,0 0 0,1 0 0,-1 0 0,0 0 0,0 0 0,1 0 0,-1 0 0,0 0 0,1 0 0,-1 0 0,0 0 0,0 0 0,1 0 0,-1 0 0,0 0 0,0 0 0,1 0 0,-1 0 0,0 0 0,0 1 0,1-1 0,-1 0 1,0 0-1,0 0 0,0 0 0,1 0 0,-1 1 0,0-1 0,0 0 0,0 0 0,0 1 0,1-1 0,-1 0 0,0 0 0,0 0 0,0 1 0,0-1 0,0 0 0,0 0 0,0 1 0,0-1 0,0 0 0,0 1 0,4 18-43,-4-17 53,4 40 257,-3 44 0,-2-52 349,26-62 209,-7 4-742,-4 10-83,-1 0 1,2 0 0,0 1 0,0 1 0,1 1-1,1 0 1,0 1 0,0 0 0,1 2-1,0 0 1,35-9 0,-47 15-40,0 1 0,1 0 1,-1 0-1,0 1 0,1 0 0,-1 0 1,0 1-1,0-1 0,13 4 0,-15-2 22,1-1 0,-1 1 0,0 0 0,0 1 0,0-1 0,0 1 0,0-1 0,0 1 0,0 0 0,-1 0 0,0 1-1,0-1 1,6 9 0,-3-2 40,0 1-1,0 1 1,-1-1-1,-1 1 0,0 0 1,3 14-1,9 77 155,-13-81-119,4 68 786,-11-62-4351,3-15 1398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35.791"/>
    </inkml:context>
    <inkml:brush xml:id="br0">
      <inkml:brushProperty name="width" value="0.05" units="cm"/>
      <inkml:brushProperty name="height" value="0.05" units="cm"/>
      <inkml:brushProperty name="color" value="#004F8B"/>
    </inkml:brush>
  </inkml:definitions>
  <inkml:trace contextRef="#ctx0" brushRef="#br0">31 30 5408,'-26'-7'1728,"21"7"-857,6 2-300,3 3 659,-2-4-1023,0 0 1,0-1-1,-1 1 0,1 0 1,0-1-1,0 0 1,0 1-1,0-1 1,0 0-1,0 0 0,4-1 1,7 1 711,302 8 4276,-293-8-4961,348-10 1456,-295 7-1498,192-9 366,120-4-124,-378 16-632,56-1 453,-21 3-4632,-25 1 1802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6:36.947"/>
    </inkml:context>
    <inkml:brush xml:id="br0">
      <inkml:brushProperty name="width" value="0.05" units="cm"/>
      <inkml:brushProperty name="height" value="0.05" units="cm"/>
      <inkml:brushProperty name="color" value="#004F8B"/>
    </inkml:brush>
  </inkml:definitions>
  <inkml:trace contextRef="#ctx0" brushRef="#br0">6 924 4224,'0'0'110,"-1"0"-1,1 0 1,0 0-1,-1 1 1,1-1 0,0 0-1,-1 0 1,1 1 0,0-1-1,0 0 1,-1 0 0,1 1-1,0-1 1,0 0 0,0 0-1,-1 1 1,1-1 0,0 0-1,0 1 1,0-1 0,0 0-1,0 1 1,0-1-1,-1 1 1,7 2 3808,-4-3-3544,0 0 0,-1 0 0,1 0 0,0 0 0,-1 0 0,1 0 0,0-1 0,-1 1 0,1-1 0,2 0 0,2-4 73,-1 0 1,0 0-1,0 0 1,0 0-1,-1-1 1,0 0-1,0 0 0,0 0 1,4-12-1,40-99 589,-5 12-530,-14 46-92,3 3 0,63-88 0,-61 93-78,49-98 0,-60 109-280,-14 23-78,13-29-1,-16 32 34,0-1-1,13-21 1,-17 30 33,-1-1 14,0 6-60,-1 1-1,0 0 1,0 0 0,0 0-1,0 0 1,0 0-1,0 0 1,0 0 0,0 0-1,0 0 1,0 0 0,0 0-1,0 0 1,0 0 0,0 0-1,0 0 1,0-1 0,0 1-1,0 0 1,0 0 0,0 0-1,0 0 1,0 0-1,0 0 1,1 0 0,-1 0-1,0 0 1,0 0 0,0 0-1,0 0 1,0 0 0,0 0-1,0 0 1,0 0 0,0 0-1,0 0 1,0 0 0,0 0-1,0 0 1,1 0-1,-1 0 1,0 0 0,0 0-1,0 0 1,0 0 0,0 0-1,0 0 1,0 1 0,0-1-1,0 0 1,0 0 0,0 0-1,0 0 1,0 0 0,0 0-1,0 0 1,0 0-1,0 0 1,0 0 0,0 0-1,0 0 1,0 0 0,1 0-1,-1 0 1,0 1 0,3 6-34,1 0 1,-1 1-1,0-1 1,3 15 0,5 11 137,23 82 163,-13-41 35,-19-67-250,0-1 0,1 0-1,5 10 1,-7-14-11,-1-1-1,1 0 0,0 1 1,0-1-1,0 0 0,0 0 1,0 0-1,0 0 0,0 0 1,0 0-1,0 0 0,0 0 1,1 0-1,-1-1 0,0 1 1,0 0-1,1-1 0,-1 1 1,1-1-1,-1 0 0,0 1 1,1-1-1,-1 0 0,3 0 1,2-1 72,0-1 1,-1 0-1,1-1 0,0 1 1,-1-1-1,1 0 1,8-7-1,-3 3-26,22-17-48,-1-2 0,-2-1 0,31-33 0,3-3 71,-55 54-128,-4 4-18,0 0 0,0 0 0,1 0 0,0 1-1,0 0 1,11-5 0,-15 8 26,0 0 0,-1 1-1,1-1 1,0 1 0,0 0 0,0 0 0,0 0-1,0 0 1,0 0 0,0 0 0,0 0-1,-1 1 1,1-1 0,0 1 0,0-1 0,0 1-1,0 0 1,-1-1 0,1 1 0,0 0 0,-1 0-1,1 0 1,-1 1 0,1-1 0,-1 0 0,0 1-1,1-1 1,-1 1 0,0-1 0,0 1-1,1 1 1,6 8-9,-2 0 0,1 0 0,-1 1 0,7 20 0,13 58 164,8 99 143,-26-133-92,12 78 94,21 120 640,-40-249-1039,0-3-36,-1 0-1,1 0 1,-1 0-1,0 1 1,1-1-1,-1 0 0,0 0 1,0 0-1,0 0 1,0 0-1,-1 0 1,1 0-1,-1 3 1,1-5 84,0 0 0,0 0 1,0 0-1,0 0 0,0 0 1,-2 1-1379,2-1 1379,0 0-1,0 0 1,0 0-1,0 0 0,-1 0 1,1 0-1,0 0 0,0 0 1,0 0-1,0 0 1,0 0-1,0 0 0,0 0 1,-5-7-3202,4 4 2298,-4-9-2292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17.611"/>
    </inkml:context>
    <inkml:brush xml:id="br0">
      <inkml:brushProperty name="width" value="0.05" units="cm"/>
      <inkml:brushProperty name="height" value="0.05" units="cm"/>
      <inkml:brushProperty name="color" value="#004F8B"/>
    </inkml:brush>
  </inkml:definitions>
  <inkml:trace contextRef="#ctx0" brushRef="#br0">9 28 5152,'-9'4'16254,"23"-2"-11653,15 0-7138,-18-3 3882,252-28-689,-186 27-346,-45 3-385,45-1-1365,-70-5-1950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2.283"/>
    </inkml:context>
    <inkml:brush xml:id="br0">
      <inkml:brushProperty name="width" value="0.05" units="cm"/>
      <inkml:brushProperty name="height" value="0.05" units="cm"/>
      <inkml:brushProperty name="color" value="#FF0066"/>
    </inkml:brush>
  </inkml:definitions>
  <inkml:trace contextRef="#ctx0" brushRef="#br0">82 4 7232,'-23'-3'3264,"10"14"-2848,4-2 1760,4-3-1280,-8 11 640,8 0-928,-3-2 95,8 5-415,-5 4-96,10 0-128,0 1 160,3 1-128,0 2 96,7 1-96,2-1-3519,1-5 1887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18.001"/>
    </inkml:context>
    <inkml:brush xml:id="br0">
      <inkml:brushProperty name="width" value="0.05" units="cm"/>
      <inkml:brushProperty name="height" value="0.05" units="cm"/>
      <inkml:brushProperty name="color" value="#004F8B"/>
    </inkml:brush>
  </inkml:definitions>
  <inkml:trace contextRef="#ctx0" brushRef="#br0">1 74 6048,'0'4'2407,"0"-8"-1353,16-1 7605,12-4-4844,-13 3-3132,-1 2-1,0 0 1,1 0-1,0 2 1,0 0-1,17-1 0,6 0-456,170-20-334,-120 16-2563,-69 5-513,-1 5 944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19.348"/>
    </inkml:context>
    <inkml:brush xml:id="br0">
      <inkml:brushProperty name="width" value="0.05" units="cm"/>
      <inkml:brushProperty name="height" value="0.05" units="cm"/>
      <inkml:brushProperty name="color" value="#004F8B"/>
    </inkml:brush>
  </inkml:definitions>
  <inkml:trace contextRef="#ctx0" brushRef="#br0">59 227 5216,'-5'-1'1001,"0"1"1,0 0-1,0 1 1,-1-1-1,1 1 1,0 0-1,0 1 0,-5 1 1,3-1 1742,8-2-2706,-1 0 0,0 0 0,0 0 0,0 0-1,0 0 1,0 0 0,0 0 0,0 0 0,0 0 0,0 0 0,0 0 0,0-1 0,0 1 0,0 0 0,0 0 0,0 0 0,0 0 0,0 0 0,0 0 0,0 0 0,0 0 0,0 0 0,0 0 0,0 0 0,0 0 0,0 0 0,-1-1 304,1 1-304,0 0 0,0 0 0,0 0 0,0 0 0,0 0 0,0 0 0,0 0 0,0 0 0,0 0 0,0 0 0,0 0 0,0 0 0,0 0 0,0 0 0,-1 0 0,1 0 0,18-25 2981,-14 19-2829,0 0 1,0 0 0,8-8-1,1 1 88,88-81 809,-89 84-995,0 1-1,1 1 0,0 0 1,0 0-1,0 2 1,1-1-1,15-3 0,-26 9-61,-1 0 1,1 1-1,-1-1 0,1 1 0,0-1 1,-1 1-1,1 0 0,-1 0 0,1 0 0,0 1 1,-1-1-1,1 1 0,3 0 0,-4 0 15,0 0 0,-1 0-1,1 1 1,-1-1 0,1 0 0,-1 0-1,1 1 1,-1-1 0,0 1-1,0-1 1,0 1 0,0 0 0,0-1-1,0 1 1,0 0 0,0 0-1,-1-1 1,1 1 0,0 2 0,0 3 43,0-1 0,-1 1 1,1-1-1,-1 1 0,-1-1 1,1 1-1,-1-1 0,0 0 1,-1 1-1,1-1 1,-1 0-1,-4 9 0,-5 10 71,-23 37 0,34-62-159,-16 25 47,-1-2-1,-38 42 1,28-35 48,26-29-92,-1 1 1,1-1-1,0 0 0,0 1 1,0-1-1,1 1 1,-1-1-1,0 1 0,0 0 1,1-1-1,-1 1 0,1 0 1,0-1-1,-1 1 1,1 0-1,0-1 0,0 1 1,0 0-1,0-1 1,0 1-1,0 0 0,1 0 1,-1-1-1,1 1 1,-1 0-1,1 1 0,3 3-32,-1-1 0,1 1 0,0-1-1,0 1 1,7 6 0,7 9 27,-12-12-2,9 10 44,17 33 0,-28-45-19,-1 0 0,0 0 1,0 0-1,-1 1 0,0-1 0,0 0 1,-1 1-1,0 0 0,0 8 0,-1-6 77,0 0 0,-1 0 0,-1 0 0,0 0 0,0 0 0,-1-1 0,0 1 0,0-1 0,-1 1 0,-1-1 0,1 0 0,-12 15 0,11-18-120,0 0 0,-1 0 0,1 0 0,-1-1 1,-1 0-1,1 0 0,-1-1 0,1 1 0,-1-1 0,0-1 0,-1 1 0,1-1 0,-1-1 0,1 1 1,-1-1-1,-12 1 0,11-2-345,-1 0-643,0 0 0,0 1 0,1 0 0,-1 1 0,-11 4 0,21-7 792,-1 0-1,0 1 0,1-1 0,-1 1 0,1-1 1,-1 1-1,1-1 0,-1 1 0,1-1 0,-1 1 1,1-1-1,-1 1 0,1 0 0,0-1 1,-1 1-1,1 0 0,0-1 0,-1 1 0,1 1 1,0-2 62,0 1 1,0-1-1,0 1 1,0-1-1,0 0 1,0 1 0,0-1-1,0 0 1,1 1-1,-1-1 1,0 1-1,0-1 1,0 0 0,1 1-1,-1-1 1,0 0-1,0 1 1,1-1-1,-1 0 1,0 0-1,0 1 1,1-1 0,-1 0-1,0 0 1,1 1-1,-1-1 1,1 0-1,-1 0 1,0 0-1,1 0 1,-1 0 0,0 0-1,1 1 1,-1-1-1,1 0 1,-1 0-1,1 0 1,17-2-5610,3 1 1941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19.691"/>
    </inkml:context>
    <inkml:brush xml:id="br0">
      <inkml:brushProperty name="width" value="0.05" units="cm"/>
      <inkml:brushProperty name="height" value="0.05" units="cm"/>
      <inkml:brushProperty name="color" value="#004F8B"/>
    </inkml:brush>
  </inkml:definitions>
  <inkml:trace contextRef="#ctx0" brushRef="#br0">27 0 8544,'0'4'5371,"4"12"-1370,3 30-419,-8-20-2685,-2 0 0,-1 0-1,-8 28 1,-3 23-2047,14-74-288,0 10-326,13-3-7065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0.205"/>
    </inkml:context>
    <inkml:brush xml:id="br0">
      <inkml:brushProperty name="width" value="0.05" units="cm"/>
      <inkml:brushProperty name="height" value="0.05" units="cm"/>
      <inkml:brushProperty name="color" value="#004F8B"/>
    </inkml:brush>
  </inkml:definitions>
  <inkml:trace contextRef="#ctx0" brushRef="#br0">80 87 5216,'-4'-14'1696,"5"7"-1399,5-4 8572,-11 15-5737,-6 6-2091,2-1 1,-1 2-1,-11 15 0,18-21-911,0 0 0,0 0-1,0 0 1,0 0 0,1 0 0,0 1 0,0-1-1,0 1 1,1-1 0,0 1 0,-1 7 0,2-10-115,0-1 0,1 1 0,-1-1 1,1 0-1,0 1 0,-1-1 1,1 0-1,0 0 0,0 1 0,1-1 1,-1 0-1,0 0 0,1 0 1,-1 0-1,1-1 0,-1 1 0,1 0 1,0-1-1,0 1 0,0-1 1,0 1-1,0-1 0,4 2 0,5 2 138,-1-1-1,1 0 0,18 4 1,-25-7-111,12 2 62,0 0 0,0 0 0,0-2 0,0 0 0,1 0 0,-1-2 0,21-3 0,-30 3-62,-1 0-1,1-1 0,0 0 1,-1-1-1,1 1 1,-1-1-1,0-1 1,10-6-1,-12 7-6,0 0-1,-1 0 1,0-1-1,0 1 1,0-1-1,0 0 1,0 0-1,-1 0 1,0 0-1,1 0 1,-2-1-1,1 1 1,0-1-1,0-5 1,-1 1 4,0 0 1,0 0 0,-1 0-1,-1 0 1,0 0 0,0 0-1,0 0 1,-1 0 0,-1 0-1,0 0 1,0 1 0,0-1-1,-1 1 1,0 0 0,-7-9-1,10 15-85,0 0 0,-1 0 0,1 1 0,-1-1 0,1 1-1,-1-1 1,0 1 0,0 0 0,0 0 0,1-1 0,-1 1-1,0 0 1,0 1 0,0-1 0,-1 0 0,1 1 0,0-1 0,0 1-1,0-1 1,0 1 0,-1 0 0,1 0 0,-2 0 0,1 1-337,1 0 1,-1-1 0,1 1 0,-1 0 0,1 0-1,0 1 1,-1-1 0,1 0 0,0 1 0,0-1-1,0 1 1,0 0 0,0 0 0,0 0 0,1 0-1,-1 0 1,1 0 0,-1 0 0,-1 4 0,2-5-219,0 1 1,1 0 0,-1 0-1,1 0 1,-1-1 0,1 1-1,-1 0 1,1 0-1,0 0 1,0 0 0,0 0-1,0 0 1,0 2 0,5 12-2904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0.612"/>
    </inkml:context>
    <inkml:brush xml:id="br0">
      <inkml:brushProperty name="width" value="0.05" units="cm"/>
      <inkml:brushProperty name="height" value="0.05" units="cm"/>
      <inkml:brushProperty name="color" value="#004F8B"/>
    </inkml:brush>
  </inkml:definitions>
  <inkml:trace contextRef="#ctx0" brushRef="#br0">400 1 6976,'-1'0'455,"-1"0"0,1 0-1,-1 1 1,1-1 0,0 0 0,-1 1 0,1-1 0,0 1 0,-1 0 0,1-1-1,0 1 1,-1 0 0,1 0 0,-2 1 0,-6 5 1420,-79 38 3296,54-26-3621,-55 41 1,74-47-1178,0 0-1,1 2 1,0-1 0,1 2-1,-18 27 1,23-29-138,0 0 0,1 0 0,0 1 1,1-1-1,1 1 0,0 1 0,-3 22 0,7-31-160,0-1-1,1 0 1,0 1 0,0-1-1,1 0 1,0 1 0,0-1-1,0 0 1,0 0-1,4 9 1,-3-11-54,0-1-1,0 1 1,0 0 0,0-1 0,1 0-1,-1 1 1,1-1 0,0 0 0,0 0-1,0-1 1,0 1 0,1 0 0,-1-1-1,1 0 1,-1 0 0,7 3-1,-1-3-30,-1 1 0,0-1-1,1 0 1,0-1 0,-1 1-1,1-2 1,0 0 0,0 0-1,-1 0 1,1-1 0,0 0-1,-1-1 1,1 0 0,-1 0-1,1-1 1,-1 0 0,10-5-1,-8 3-37,-1-1 0,0 1 0,0-2 0,-1 1 0,0-1 0,0 0 0,0-1 0,-1 0 0,0 0 0,0 0 0,-1-1 0,-1 0 0,10-19 0,-12 20-75,1-1 1,-1 1 0,-1-1-1,0 0 1,0 0 0,-1 0-1,0 0 1,0-16 0,-1 22-15,-1 0 0,1-1 0,-1 1 0,1 0 0,-1 0 0,0-1 0,0 1 0,-1 0 0,1 0 0,-1 0 0,1 0 0,-1 0 0,0 1 0,0-1 0,0 0 0,-1 1 0,1-1 0,-1 1 0,1 0 0,-1 0 0,0 0 0,1 0 0,-1 1 0,0-1 0,0 1 0,-7-3 0,-4 0-1516,0 0-1,-21-4 1,20 8 218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1.297"/>
    </inkml:context>
    <inkml:brush xml:id="br0">
      <inkml:brushProperty name="width" value="0.05" units="cm"/>
      <inkml:brushProperty name="height" value="0.05" units="cm"/>
      <inkml:brushProperty name="color" value="#004F8B"/>
    </inkml:brush>
  </inkml:definitions>
  <inkml:trace contextRef="#ctx0" brushRef="#br0">456 12 5152,'-10'-12'9191,"2"17"-2471,-3 4-5410,-9 17 383,1-2-489,-37 36 0,-33 12 97,-12 10-550,89-70-687,0 0 0,1 1 1,0 0-1,1 1 0,-14 26 0,15-21 65,1 0 1,0 0-1,2 0 0,1 1 1,0 0-1,1 0 0,-1 29 0,4-38-58,0 1 0,1 0 0,1-1 0,0 1-1,1-1 1,0 0 0,1 1 0,0-1-1,0 0 1,2 0 0,-1-1 0,1 1 0,1-1-1,11 16 1,-15-22-79,1-1 1,0 0-1,0 0 1,1-1-1,-1 1 1,1-1-1,-1 0 1,1 1-1,0-2 0,-1 1 1,1 0-1,0-1 1,0 0-1,0 1 1,0-2-1,1 1 0,-1 0 1,0-1-1,0 0 1,9 0-1,-7-1-27,1 0 1,-1-1-1,0 1 0,1-1 0,-1 0 1,0-1-1,0 1 0,-1-1 0,1 0 1,0-1-1,-1 1 0,0-1 0,6-6 1,3-4-109,-1 0 1,-1-1-1,17-27 1,-21 30 44,-1-1 0,-1 1 0,0-1 0,-1-1 0,7-24 0,-11 32 48,0 0-1,-1 0 0,1 0 1,-1 0-1,0 0 0,-1 0 1,0-8-1,0 12 43,1 0 0,-1 0 0,0 0 0,0 0 0,1 1-1,-1-1 1,0 0 0,-1 0 0,1 0 0,0 1 0,0-1 0,-1 1 0,1-1-1,-1 1 1,1-1 0,-1 1 0,0 0 0,0 0 0,1 0 0,-1 0 0,0 0 0,0 0-1,-3 0 1,1-1-23,-1 1 0,1 0 0,-1 1 0,1-1 0,-1 1 0,0 0 0,1 0 0,-10 1-1,2 2-47,0 0-1,1 1 1,-1 0-1,1 1 0,0 0 1,-12 8-1,5-2-504,0 2 0,-24 21 0,31-25-317,0 1 0,1 0-1,0 1 1,1 0 0,0 1-1,0 0 1,-7 16 0,14-25 116,1 0 0,-1 0 0,1 0 0,0 1 0,-1 5 1,5 15-2400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3.201"/>
    </inkml:context>
    <inkml:brush xml:id="br0">
      <inkml:brushProperty name="width" value="0.05" units="cm"/>
      <inkml:brushProperty name="height" value="0.05" units="cm"/>
      <inkml:brushProperty name="color" value="#004F8B"/>
    </inkml:brush>
  </inkml:definitions>
  <inkml:trace contextRef="#ctx0" brushRef="#br0">501 1 3488,'3'2'13102,"-13"3"-8488,-20 7-3747,27-11 37,-138 57 3142,107-41-3576,2 0 0,-36 27 0,36-21-211,-29 29 0,48-40-469,0 1 0,1 1-1,1 0 1,-16 25 0,25-34-480,0-1 0,1 0 0,-1 1 1,1 0-1,0-1 0,-1 9 0,-2 9-4945,2-15 524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3.606"/>
    </inkml:context>
    <inkml:brush xml:id="br0">
      <inkml:brushProperty name="width" value="0.05" units="cm"/>
      <inkml:brushProperty name="height" value="0.05" units="cm"/>
      <inkml:brushProperty name="color" value="#004F8B"/>
    </inkml:brush>
  </inkml:definitions>
  <inkml:trace contextRef="#ctx0" brushRef="#br0">1 8 6048,'0'-8'5738,"6"10"-1674,-3 0-3454,0 0-1,1 1 1,-1 0 0,0 0-1,0 0 1,-1 0 0,1 0-1,3 7 1,16 31 1784,-20-39-2254,51 128 3066,-39-89-3018,2-2 0,22 40 1,-32-68-312,0 0 1,1 0-1,0-1 0,1 0 1,0 0-1,12 10 0,-20-19-32,1-1 0,0 1 0,-1-1 0,1 0 0,-1 1 0,1-1-1,0 0 1,-1 0 0,1 1 0,0-1 0,-1 0 0,1 0 0,0 0 0,-1 0 0,1 0 0,0 0-1,-1 0 1,1 0 0,0 0 0,0 0 0,-1 0 0,1 0 0,0-1 0,-1 1 0,1 0 0,-1 0-1,1-1 1,0 1 0,-1 0 0,1-1 0,-1 1 0,1-1 0,12-17-3519,-11 15 2717,11-18-2221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4.064"/>
    </inkml:context>
    <inkml:brush xml:id="br0">
      <inkml:brushProperty name="width" value="0.05" units="cm"/>
      <inkml:brushProperty name="height" value="0.05" units="cm"/>
      <inkml:brushProperty name="color" value="#004F8B"/>
    </inkml:brush>
  </inkml:definitions>
  <inkml:trace contextRef="#ctx0" brushRef="#br0">44 18 7872,'0'-17'6405,"3"36"-1744,1-6-3669,2 15 104,-1 1 1,-1-1-1,-2 1 1,-1 0-1,-3 29 0,-22 149 972,19-174-2021,-5 50-9,-9 51-113,18-126-176,0 1-1,0 13 1,2-16-692,-1 0-1,-1 0 0,0 0 1,-1 8-1,2-13 852,-2 4-1586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4.610"/>
    </inkml:context>
    <inkml:brush xml:id="br0">
      <inkml:brushProperty name="width" value="0.05" units="cm"/>
      <inkml:brushProperty name="height" value="0.05" units="cm"/>
      <inkml:brushProperty name="color" value="#004F8B"/>
    </inkml:brush>
  </inkml:definitions>
  <inkml:trace contextRef="#ctx0" brushRef="#br0">3 20 8128,'0'0'108,"-3"-9"2433,3 9-2480,0 0 0,1-1-1,-1 1 1,0 0 0,0 0 0,0 0 0,0 0 0,0-1 0,1 1 0,-1 0-1,0 0 1,0 0 0,0 0 0,1 0 0,-1 0 0,0 0 0,0 0 0,0-1-1,1 1 1,-1 0 0,0 0 0,0 0 0,0 0 0,1 0 0,-1 0 0,0 0 0,3 1 2499,2 18 3759,-6 15-4579,0-16-631,1-7-756,1-1 1,-1 1 0,2-1 0,-1 0-1,5 14 1,10 25 793,44 90-1,-52-123-997,-2-4 33,12 20 0,-16-30-145,0 1 0,-1-1 1,1 0-1,0 0 0,0 0 1,1 0-1,-1 0 0,0 0 1,1 0-1,-1-1 0,1 0 0,-1 1 1,6 1-1,-6-3-33,0 0 1,0 1-1,0-1 0,-1 0 1,1-1-1,0 1 0,0 0 1,0 0-1,0-1 0,-1 1 1,1-1-1,0 0 0,0 1 1,-1-1-1,1 0 0,0 0 1,2-2-1,4-3-60,-1 0-1,9-10 1,-6 6-2,4-4-126,-1-1 0,0 0 0,20-32 0,-28 39 156,0 0-1,-1-1 0,0 1 1,-1-1-1,1 0 0,-2 0 1,1 0-1,-2 0 0,1-1 1,0-10-1,-3 13 4,1 0 0,-1 0 0,-1 1 0,1-1 0,-1 0 0,0 1 0,-1 0 0,1-1 0,-1 1 1,-1 0-1,1 0 0,-6-6 0,2 2 33,-1 1 0,0 1 0,0-1 1,-1 1-1,0 0 0,-11-6 0,13 9-38,-1 1-1,1 1 1,-1 0-1,0 0 1,0 0-1,0 1 1,0 0-1,-10-1 0,12 3-645,0-1-1,0 1 0,0 0 0,0 0 0,0 1 0,-9 1 0,2 7-6090,11-2 3663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2.661"/>
    </inkml:context>
    <inkml:brush xml:id="br0">
      <inkml:brushProperty name="width" value="0.05" units="cm"/>
      <inkml:brushProperty name="height" value="0.05" units="cm"/>
      <inkml:brushProperty name="color" value="#FF0066"/>
    </inkml:brush>
  </inkml:definitions>
  <inkml:trace contextRef="#ctx0" brushRef="#br0">1 8 6304,'1'-8'3407,"0"10"-3146,0-1-1,0 0 1,0 0 0,0 0 0,0 0 0,1 0 0,-1 0 0,0 0 0,2 1 0,5 4 252,0 0 1,-1 0-1,0 1 1,0 0 0,-1 1-1,1-1 1,-2 1-1,1 0 1,5 12-1,-2 0-280,0 0 0,-1 1 0,9 42 0,3 8-1725,-16-63 341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5.068"/>
    </inkml:context>
    <inkml:brush xml:id="br0">
      <inkml:brushProperty name="width" value="0.05" units="cm"/>
      <inkml:brushProperty name="height" value="0.05" units="cm"/>
      <inkml:brushProperty name="color" value="#004F8B"/>
    </inkml:brush>
  </inkml:definitions>
  <inkml:trace contextRef="#ctx0" brushRef="#br0">19 0 6816,'-19'1'16770,"29"1"-15125,12 0-461,1-1-1,29-2 0,-6 0-941,16 4-3783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5.426"/>
    </inkml:context>
    <inkml:brush xml:id="br0">
      <inkml:brushProperty name="width" value="0.05" units="cm"/>
      <inkml:brushProperty name="height" value="0.05" units="cm"/>
      <inkml:brushProperty name="color" value="#004F8B"/>
    </inkml:brush>
  </inkml:definitions>
  <inkml:trace contextRef="#ctx0" brushRef="#br0">48 2 10144,'-4'-1'7261,"15"10"-1606,-5-1-5212,-4-2-53,0-1 0,0 1-1,0 0 1,-1 0 0,0 0-1,0 0 1,-1 0 0,0 0-1,-1 12 1,-2 4-134,-7 31 0,1-13-286,-32 121-1932,38-149 927,-1-1-1630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5.772"/>
    </inkml:context>
    <inkml:brush xml:id="br0">
      <inkml:brushProperty name="width" value="0.05" units="cm"/>
      <inkml:brushProperty name="height" value="0.05" units="cm"/>
      <inkml:brushProperty name="color" value="#004F8B"/>
    </inkml:brush>
  </inkml:definitions>
  <inkml:trace contextRef="#ctx0" brushRef="#br0">108 4 9312,'-4'-4'4041,"7"10"-1465,2 10 620,-3 1-1599,-1 1 0,0-1 0,-1 1 1,-5 25-1,-16 71-193,13-78-1088,-42 163-1303,44-179-1511,-11 20-1,8-15-125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8.060"/>
    </inkml:context>
    <inkml:brush xml:id="br0">
      <inkml:brushProperty name="width" value="0.05" units="cm"/>
      <inkml:brushProperty name="height" value="0.05" units="cm"/>
      <inkml:brushProperty name="color" value="#004F8B"/>
    </inkml:brush>
  </inkml:definitions>
  <inkml:trace contextRef="#ctx0" brushRef="#br0">7 16 4320,'-1'0'53,"1"0"-1,0 0 1,-1 0 0,1-1-1,0 1 1,-1 0 0,1 0-1,0 0 1,0-1 0,-1 1 0,1 0-1,0 0 1,0-1 0,-1 1-1,1 0 1,0-1 0,0 1-1,0 0 1,0 0 0,-1-1 0,1 1-1,0 0 1,0-1 0,0 1-1,0-1 1,0 1 0,0 0-1,0-1 1,0 1 0,0 0 0,0-1-1,0 1 1,0 0 0,0-1-1,0 1 1,0 0 0,1-1-1,-1 1 1,0 0 0,0-1 0,0 1-1,0 0 1,1 0 0,-1-1-1,1 1 1,0-3 35,-1 4 12,0-1 0,2 3 2703,-2-3-2703,0 0 0,0 0 0,0 0 0,0 0 0,0 0 0,0 0 0,1 0 0,-1 0 0,0 0 0,0 0 1,0 0-1,3-1 2102,-3 1-2102,1 14 2921,-1-13-3306,0 284 7090,-1-284-6793,1-1-1,0 1 0,0 0 0,0-1 0,0 1 1,1 0-1,-1-1 0,0 1 0,0 0 1,0-1-1,0 1 0,1-1 0,-1 1 1,0 0-1,1 0 0,0-1-2,-1 0-1,0 1 1,0-1-1,0 0 1,1 0 0,-1 0-1,0 0 1,0 0-1,1 0 1,-1 0 0,0 0-1,0 0 1,1 0-1,-1 0 1,0 0 0,0 0-1,1 0 1,-1 0 0,0 0-1,0 0 1,1 0-1,-1-1 1,0 1 0,0 0-1,0 0 1,1 0-1,-1 0 1,0 0 0,17-18 308,-2-5-308,-1 0-1,-2-1 1,0-1 0,12-38-1,-11 29 51,27-51-1,-40 84-35,1 0-1,0 0 1,-1 0 0,1 0-1,0 0 1,-1 0-1,1 0 1,0 0 0,0 0-1,0 1 1,0-1 0,-1 0-1,3 0 1,-2 0-6,-1 1 1,0 0-1,1 0 0,-1 0 0,1 0 0,-1 0 1,0 0-1,1 0 0,-1 0 0,0 1 1,1-1-1,-1 0 0,0 0 0,1 0 1,-1 0-1,0 0 0,1 0 0,-1 1 1,0-1-1,1 0 0,-1 0 0,0 1 1,1-1-1,-1 0 0,0 0 0,1 1 1,0 2 83,1-1 1,-1 1-1,0-1 1,0 1-1,0-1 0,0 1 1,-1 0-1,2 3 1,1 27 332,0 1 0,-4 50 1,0-29 166,1-53-585,0-1 0,0 0 0,0 1 0,0-1 0,0 0 0,1 1 0,-1-1 0,0 0 0,0 0 0,1 1 1,0 1-1,0-3-20,-1 0 0,0 0 1,0 1-1,0-1 0,1 0 1,-1 0-1,0 0 0,0 0 1,0 0-1,1 0 0,-1 0 1,0 0-1,0 0 0,1 0 1,-1 0-1,0 0 0,0 0 1,1 0-1,-1 0 0,0 0 1,0 0-1,0 0 0,1 0 1,-1-1-1,0 1 0,0 0 1,0 0-1,1 0 0,-1 0 1,0 0-1,0-1 0,0 1 1,0 0-1,1 0 0,-1 0 1,0 0-1,0-1 0,5-5-138,-1 0-1,0 0 0,3-7 1,-1 3 56,4-10 88,13-21-198,-21 39 233,0-1 1,0 1-1,0 0 1,0 0-1,0-1 1,0 1-1,0 1 1,1-1-1,-1 0 1,1 1-1,-1-1 1,5-1 0,-6 3-11,0 0 1,0-1 0,-1 1 0,1 0 0,0 0 0,0 0 0,0 1 0,-1-1 0,1 0 0,0 0 0,0 0 0,0 0 0,-1 1 0,1-1 0,0 0 0,0 1 0,-1-1 0,1 1 0,0-1 0,-1 1 0,1-1 0,-1 1 0,1-1 0,0 1 0,-1-1 0,1 2 0,13 22 543,-11-19-495,10 24 380,11 34 0,6 13-472,-17-52-580,-5-10-2355,-1 1-5059,-4-10 4592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28.419"/>
    </inkml:context>
    <inkml:brush xml:id="br0">
      <inkml:brushProperty name="width" value="0.05" units="cm"/>
      <inkml:brushProperty name="height" value="0.05" units="cm"/>
      <inkml:brushProperty name="color" value="#004F8B"/>
    </inkml:brush>
  </inkml:definitions>
  <inkml:trace contextRef="#ctx0" brushRef="#br0">30 6 8384,'-26'7'2704,"26"-7"-2679,0 0 1,0 0 0,-1 0 0,1 0-1,0 0 1,0 0 0,0 0 0,0 0-1,0 0 1,0 0 0,-1 0 0,1 0-1,0 0 1,0 1 0,0-1-1,0 0 1,0 0 0,-1 0 0,1 0-1,0 0 1,0 0 0,0 0 0,0 0-1,0 0 1,0 0 0,0 1 0,0-1-1,0 0 1,-1 0 0,1 0 0,0 0-1,0 0 1,0 0 0,0 1 0,0-1-1,0 0 1,0 0 0,0 0 0,0 0-1,0 0 1,0 1 0,0-1-1,0 0 1,0 0 0,0 0 0,0 0-1,0 0 1,0 0 0,0 1 0,0-1-1,0 0 1,0 0 0,1 0 0,-1 0-1,0 0 1,0 0 0,0 1 0,0-1-1,0 0 1,0 0 0,0 0 0,0 0-1,0 0 1,1 0 0,-1 0-1,0 0 1,7 5 2202,4-3-956,0 0 0,0-1 0,19 0 0,0 0-334,270-5 3041,-48-8-2528,178-2-401,-350 15-1099,-4 0-3214,-56 0 1055,-20-1 2061,0 0-1,1 0 1,-1 0 0,0 0-1,1 0 1,-1 0 0,0 0-1,0 0 1,1 0-1,-1 0 1,0 0 0,1 1-1,-1-1 1,0 0 0,0 0-1,1 0 1,-1 0 0,0 1-1,0-1 1,0 0 0,1 0-1,-1 1 1,0-1 0,0 0-1,0 0 1,1 1-1,3 11-2539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30.031"/>
    </inkml:context>
    <inkml:brush xml:id="br0">
      <inkml:brushProperty name="width" value="0.05" units="cm"/>
      <inkml:brushProperty name="height" value="0.05" units="cm"/>
      <inkml:brushProperty name="color" value="#004F8B"/>
    </inkml:brush>
  </inkml:definitions>
  <inkml:trace contextRef="#ctx0" brushRef="#br0">10 872 3808,'-10'8'12512,"12"-8"-12324,-1 0 0,1-1 1,-1 0-1,1 1 1,-1-1-1,1 0 1,-1 0-1,0 0 1,1 0-1,-1 0 1,0 0-1,0 0 1,0 0-1,0 0 1,0-1-1,0 1 1,0 0-1,0-1 1,0 1-1,0-3 1,15-32 456,-16 36-614,50-154 815,-32 92-516,2 1-1,35-71 1,75-86 1654,-119 202-1713,-6 8 291,0 0 0,11-12 0,-14 20-175,0 7-155,-2 9-21,0-14-172,0 20 43,4 27-1,-3-42-46,0 0-1,0 0 1,1 0 0,1 0-1,-1 0 1,1-1 0,0 1-1,5 6 1,-8-12-12,1 1 0,0-1 0,0 0 0,1 0 0,-1 0 0,0 0 0,0 0 0,1 0 0,-1 0 0,0 0 0,1 0 1,-1 0-1,1-1 0,-1 1 0,1-1 0,-1 1 0,3-1 0,-1 1-16,0-1-1,1 0 1,-1 0-1,1 0 1,-1-1 0,0 1-1,7-2 1,3-3-81,-1 0 0,1 0 0,13-10 0,-18 11 46,5-4-35,0 0-1,0-1 1,-1-1 0,0 0 0,-1 0-1,0-1 1,13-19 0,3-7-5,25-47-1,-51 83 72,4-7-4,18-28 222,-22 34-178,1-1 0,-1 1 0,1 1 0,0-1 0,0 0 0,0 0 0,0 1 0,0-1 0,1 1 0,-1-1 0,0 1 0,4-1-1,-4 2-8,-1 0 0,0 0 0,0 0 0,0 0 0,0 0-1,0 0 1,0 1 0,0-1 0,0 0 0,0 1 0,0-1-1,0 1 1,0-1 0,0 1 0,0-1 0,0 1 0,0 0-1,-1-1 1,1 1 0,0 0 0,0 0 0,-1 0 0,1 0-1,0-1 1,-1 1 0,1 0 0,-1 0 0,1 0 0,-1 0-1,0 0 1,1 2 0,5 15 117,-1-1-1,-1 1 1,3 22-1,-1-8-32,5 34 355,-3 0 0,-1 89 0,-2-95-789,-2-32-1756,-1-1-4185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31.136"/>
    </inkml:context>
    <inkml:brush xml:id="br0">
      <inkml:brushProperty name="width" value="0.05" units="cm"/>
      <inkml:brushProperty name="height" value="0.05" units="cm"/>
      <inkml:brushProperty name="color" value="#004F8B"/>
    </inkml:brush>
  </inkml:definitions>
  <inkml:trace contextRef="#ctx0" brushRef="#br0">373 18 4160,'1'0'290,"-1"0"1,1 0 0,0 0-1,-1 0 1,1 0 0,-1 0-1,1 0 1,-1 0-1,1-1 1,-1 1 0,1 0-1,-1 0 1,1-1-1,-1 1 1,1 0 0,-1-1-1,1 1 1,-1 0 0,0-1-1,1 1 1,-1-1-1,1 0 1,5-5 3793,-6 6-4014,0 0 0,0 0 1,0 0-1,0 0 0,0 0 1,0-1-1,0 1 0,0 0 1,0 0-1,0 0 0,0 0 1,0 0-1,0 0 0,0 0 1,0-1-1,0 1 0,0 0 1,0 0-1,0 0 0,0 0 1,0 0-1,0 0 0,0 0 1,0-1-1,0 1 1,0 0-1,0 0 0,0 0 1,0 0-1,0 0 0,-1 0 1,1 0-1,0 0 0,0 0 1,0 0-1,0-1 0,0 1 1,0 0-1,0 0 0,0 0 1,0 0-1,-1 0 0,1 0 1,0 0-1,0 0 0,0 0 1,0 0-1,0 0 0,0 0 1,0 0-1,-1 0 0,1 0 1,-6-2 712,-55 5 1895,24 0-1740,0 2 1,0 1 0,-40 13-1,64-16-644,0 1 0,0 0 0,1 1 1,-19 10-1,27-13-213,0 0 1,1 1 0,-1 0-1,1 0 1,-1 0 0,1 0-1,0 0 1,0 1 0,1-1-1,-1 1 1,1 0 0,-1 0-1,1 0 1,0 0-1,1 0 1,-3 7 0,4-8-43,-1 0 1,1 0-1,0 0 1,0 0-1,0 0 0,1-1 1,-1 1-1,1 0 1,-1 0-1,1 0 1,0-1-1,0 1 0,0 0 1,0-1-1,1 1 1,2 4-1,1-1 35,0 1 0,0-1 0,1 0 0,10 9 0,-2-4-13,1-1 0,0-1-1,1 0 1,0-1 0,0-1 0,0 0 0,22 5 0,-8-4-47,0-2 0,-1-1 1,44 2-1,-67-7-95,52 1-110,-51-1-367,0-1 0,0 0-1,0 0 1,1 0 0,9-4 0,-16 4 174,-1 1 1,1 0-1,0 0 1,-1-1-1,1 1 1,-1 0-1,1-1 1,0 1-1,-1 0 1,1-1 0,-1 1-1,1-1 1,-1 1-1,1-1 1,-1 1-1,0-1 1,1 0-1,-1 1 1,1-1-1,-1 1 1,0-1 0,0 0-1,1 1 1,-1-1-1,0 0 1,0 1-1,0-1 1,0 0-1,0 1 1,0-1-1,0 0 1,0 0 0,0 1-1,0-1 1,0 0-1,0 1 1,-1-1-1,1 0 1,0 0-1,-1-11-2618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7:31.854"/>
    </inkml:context>
    <inkml:brush xml:id="br0">
      <inkml:brushProperty name="width" value="0.05" units="cm"/>
      <inkml:brushProperty name="height" value="0.05" units="cm"/>
      <inkml:brushProperty name="color" value="#004F8B"/>
    </inkml:brush>
  </inkml:definitions>
  <inkml:trace contextRef="#ctx0" brushRef="#br0">29 0 8224,'3'9'12095,"0"-1"-10910,-1 0 1,0 0-1,1 13 1,-4 0-355,-1-1 0,-1 0 1,-10 33-1,0 3-258,9-41-476,3-12-86,0-1-1,0 1 0,0 0 0,0-1 0,1 1 1,-1 0-1,1-1 0,0 1 0,0 0 0,0 0 1,0-1-1,1 1 0,0 3 0,0-5 91,-1-2-129,1 0 0,0 0-1,-1 0 1,1 0 0,0 0-1,0 0 1,0 1 0,0-1-1,0 0 1,1-1 0,5-3-157,39-40-220,65-50 0,-101 89 419,0 0 1,0 0-1,0 1 1,13-5 0,21-9 173,-40 17-166,6-4 333,1 0 0,0 1 0,0 1 0,16-5 0,-26 9-322,0-1 0,0 1 0,0 0-1,0 0 1,0 0 0,0 0 0,0 0-1,0 0 1,1 0 0,-1 0-1,0 0 1,0 0 0,0 1 0,0-1-1,0 0 1,0 1 0,0-1 0,0 1-1,0-1 1,0 1 0,0 0-1,0-1 1,0 1 0,-1 0 0,1-1-1,0 1 1,0 0 0,-1 0 0,1 0-1,0 0 1,-1 0 0,2 2 0,-1 2 63,1 1 1,-1-1-1,1 1 1,-1 0-1,0 8 1,-1-9-20,1 0 1,-1 0 0,1 0 0,2 5-1,-3-9-77,0 0 0,1 0 0,-1 0 0,0 0 0,1 0 0,-1 0-1,1 0 1,-1 0 0,1 0 0,0 0 0,-1 0 0,1-1 0,0 1 0,0 0-1,0 0 1,-1-1 0,1 1 0,0 0 0,0-1 0,0 1 0,0-1-1,0 1 1,0-1 0,0 0 0,0 1 0,0-1 0,2 0 0,-1 0-67,1-1 0,0 0 1,-1 1-1,1-1 0,-1 0 0,1-1 1,-1 1-1,5-3 0,7-4-102,21-11 8,-18 10 238,1-1 0,23-7-1,-38 16-25,-1 0 0,1 0 0,0 1 0,0-1 0,-1 1 0,1-1 0,0 1 0,0 0 0,0 0 0,0 0 0,0 1 0,-1-1 0,1 1 0,0-1 0,0 1 0,-1 0 0,1 0 0,2 2 0,-2-1-21,0 0 0,0 0 0,0 1 1,0-1-1,-1 1 0,1 0 0,-1 0 1,0 0-1,0 0 0,0 0 0,0 0 1,1 5-1,3 7-66,-1 1-1,-1 0 1,-1 0 0,3 30 0,-5-43 23,-1 19-886,1 3-3561,2-17 2214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6.264"/>
    </inkml:context>
    <inkml:brush xml:id="br0">
      <inkml:brushProperty name="width" value="0.05" units="cm"/>
      <inkml:brushProperty name="height" value="0.05" units="cm"/>
      <inkml:brushProperty name="color" value="#FF0066"/>
    </inkml:brush>
  </inkml:definitions>
  <inkml:trace contextRef="#ctx0" brushRef="#br0">165 75 3136,'1'-2'221,"-1"0"0,0 0 0,1 0-1,0 0 1,-1 0 0,1 0 0,0 0 0,0 0 0,0 0 0,0 1 0,0-1-1,1 0 1,-1 1 0,0-1 0,1 1 0,-1-1 0,1 1 0,0-1 0,-1 1 0,1 0-1,0 0 1,0 0 0,2-1 0,-3 3-121,-1-1 0,1 1 0,-1 0 1,1-1-1,-1 1 0,1 0 0,-1 0 0,1-1 0,-1 1 0,0 0 0,0 0 0,1 0 1,-1 0-1,0-1 0,0 1 0,0 0 0,0 0 0,0 0 0,0 0 0,0-1 1,0 2-1,0 43 672,-2-1 0,-1 1 0,-3-1 1,-21 84-1,-18 13-90,-66 259 167,104-370-154,6-26 103,4-14-184,-2 5-540,19-92 504,5-19-474,-24 112-108,103-439-178,-100 419 250,6-45 63,24-80 0,-34 149-134,0-1-1,0 0 0,0 0 0,1 0 0,-1 0 0,0 0 0,1 0 0,-1 0 0,1 0 0,-1 1 0,1-1 0,-1 0 1,1 0-1,0 0 0,-1 1 0,1-1 0,0 1 0,0-1 0,1 0 0,-2 1 4,1 0 0,-1 0 0,1 0 0,0 0 0,-1 0 0,1 0 0,-1 0 0,1 0 0,-1 1 0,1-1 0,-1 0 0,1 0 0,-1 1 0,1-1 0,-1 0 0,0 1 0,1-1 0,-1 0 0,1 1 0,-1-1 0,0 1 0,1-1 0,-1 1 0,0 0 0,4 4 18,-2 0 0,1 1-1,0 0 1,2 9 0,19 91 278,-2-6-219,-9-56-59,35 73-1,30 37 178,-53-106-126,45 100 614,-60-119-977,-7-9-2842,-14-33-6601,9 10 8547,-8-9-1370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6.610"/>
    </inkml:context>
    <inkml:brush xml:id="br0">
      <inkml:brushProperty name="width" value="0.05" units="cm"/>
      <inkml:brushProperty name="height" value="0.05" units="cm"/>
      <inkml:brushProperty name="color" value="#FF0066"/>
    </inkml:brush>
  </inkml:definitions>
  <inkml:trace contextRef="#ctx0" brushRef="#br0">5 38 8128,'0'0'103,"-1"0"0,1 0-1,0 0 1,0 0 0,-1 0 0,1-1 0,0 1 0,0 0 0,-1 0 0,1 0 0,0-1 0,0 1-1,-1 0 1,1 0 0,0-1 0,0 1 0,0 0 0,0-1 0,0 1 0,-1 0 0,1 0 0,0-1-1,0 1 1,0 0 0,0-1 0,0 1 0,0 0 0,0-1 0,0 1 0,0 0 0,0-1 0,0 1 0,2-9 2751,30 2-1995,-24 4-814,0 1-1,0-1 1,0 2 0,1-1-1,-1 1 1,0 0 0,16 1-1,24-1 320,87 4-8205,-94 4 5228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49.338"/>
    </inkml:context>
    <inkml:brush xml:id="br0">
      <inkml:brushProperty name="width" value="0.05" units="cm"/>
      <inkml:brushProperty name="height" value="0.05" units="cm"/>
    </inkml:brush>
  </inkml:definitions>
  <inkml:trace contextRef="#ctx0" brushRef="#br0">21 49 2656,'-16'-19'1066,"16"18"-934,-1 0-1,1 1 1,-1-1 0,1 0-1,0 0 1,-1 1 0,1-1-1,0 0 1,-1 0 0,1 0-1,0 1 1,0-1 0,0 0-1,0 0 1,0 0 0,0 0-1,0 1 1,0-1-1,0 0 1,0 0 0,1-1-1,-1 2-22,0 0 0,0-1 0,0 1 0,0-1 0,1 1 0,-1-1 0,0 1 0,0-1 0,0 1 0,0-1 0,0 1 0,0 0 0,0-1 0,0 1 0,0-1 0,0 1 0,0-1 0,-1 1 0,1-1 0,0 1 0,-1-2 908,4 7-845,0 0 22,0 0 0,-1 0 0,1 0 1,-1 1-1,0-1 0,2 11 1,5 38 553,-3-17-339,33 232 2045,-37-250-2236,30 141 1034,-15-82-915,-10-51-240,-4-13 52,4 23 0,-3 10 1744,-5-49-2003,-1-1 0,1 1 0,-1-1 0,1 0 0,0 1 0,0-1 0,-1-4 0,2 6-177,0 0 0,-1 0 0,1 0 0,0 0-1,0 0 1,0 0 0,0 0 0,0 0 0,0 0 0,0-1 0,1 1-1,-1 0 1,0 0 0,1 0 0,-1 0 0,0 0 0,1 1 0,-1-1 0,1 0-1,-1 0 1,1 0 0,0 0 0,-1 0 0,3-1 0,7-5-4257,3 3 1504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3.040"/>
    </inkml:context>
    <inkml:brush xml:id="br0">
      <inkml:brushProperty name="width" value="0.05" units="cm"/>
      <inkml:brushProperty name="height" value="0.05" units="cm"/>
      <inkml:brushProperty name="color" value="#FF0066"/>
    </inkml:brush>
  </inkml:definitions>
  <inkml:trace contextRef="#ctx0" brushRef="#br0">1 0 9216,'10'4'4192,"3"21"-3648,-8-14 1024,3 6-960,2 3 895,-2 3-863,1 0 224,1 5-512,-10 1 32,3-1-256,-3 0 160,0-5-192,0 2 96,0-5-96,0-5-7103,5 5 3839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6.970"/>
    </inkml:context>
    <inkml:brush xml:id="br0">
      <inkml:brushProperty name="width" value="0.05" units="cm"/>
      <inkml:brushProperty name="height" value="0.05" units="cm"/>
      <inkml:brushProperty name="color" value="#FF0066"/>
    </inkml:brush>
  </inkml:definitions>
  <inkml:trace contextRef="#ctx0" brushRef="#br0">243 4 7456,'-2'-1'234,"0"1"-1,0-1 1,0 1 0,1-1-1,-1 1 1,0 0 0,0 0 0,0 0-1,0 0 1,0 0 0,0 0 0,0 1-1,0-1 1,1 0 0,-1 1 0,0 0-1,0-1 1,0 1 0,1 0 0,-4 2-1,0 1 81,-1 0 0,1 1-1,1 0 1,-8 8 0,-1 2 195,-4 3-449,8-10 4,0 1-1,-14 20 1,22-27-79,0 0 0,0 1 1,-1-1-1,1 1 0,1 0 0,-1-1 0,0 1 1,1 0-1,-1-1 0,1 1 0,0 0 0,0 0 1,0 0-1,0-1 0,0 1 0,1 0 1,-1 0-1,2 2 0,2 6 168,0-1-1,0 0 1,8 13 0,6 12 146,-7-5 307,14 61 0,-22-77-282,-1 1 1,0-1-1,-1 1 1,-1-1-1,-1 1 0,-3 23 1,3-35-298,1 1 0,-2-1 0,1 0 0,0 1 0,-1-1 0,1 0 0,-1 0 1,0 0-1,0 0 0,0 0 0,-1 0 0,1-1 0,-1 1 0,1-1 0,-1 0 0,0 0 0,0 1 1,0-2-1,0 1 0,0 0 0,0-1 0,-1 1 0,1-1 0,0 0 0,-1 0 0,1 0 0,-1-1 1,1 1-1,-1-1 0,1 0 0,-1 0 0,1 0 0,-1 0 0,0-1 0,1 0 0,-7-1 0,-38-14-2517,29 11 1141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8.189"/>
    </inkml:context>
    <inkml:brush xml:id="br0">
      <inkml:brushProperty name="width" value="0.05" units="cm"/>
      <inkml:brushProperty name="height" value="0.05" units="cm"/>
      <inkml:brushProperty name="color" value="#FF0066"/>
    </inkml:brush>
  </inkml:definitions>
  <inkml:trace contextRef="#ctx0" brushRef="#br0">198 611 5728,'0'-1'154,"0"0"0,0 0 0,0 0 0,0 1 0,-1-1 0,1 0 0,0 0 0,0 0 0,-1 0 0,1 1 0,-1-1 0,1 0 1,0 0-1,-1 1 0,0-1 0,1 0 0,-1 1 0,1-1 0,-1 0 0,0 1 0,1-1 0,-1 1 0,0-1 0,0 1 0,1-1 0,-1 1 0,0 0 0,0-1 0,0 1 0,0 0 0,1 0 0,-1 0 1,0 0-1,-1-1 0,-4 1 91,0-1 0,1 0 0,-1 1 0,0 0 0,1 0 0,-1 1 0,0 0 0,1 0 0,-1 0 1,1 1-1,0-1 0,-1 1 0,-5 3 0,2 0-268,1-1 0,0 1 0,0 0 0,1 0 0,0 1 0,0 0 0,-11 12 1,15-14 13,1 0 1,-1 0 0,1 0-1,0 0 1,0 0 0,1 1 0,-1-1-1,1 0 1,0 1 0,0-1 0,0 1-1,1-1 1,-1 1 0,1 0-1,0-1 1,1 1 0,-1-1 0,1 1-1,0 0 1,0-1 0,0 0 0,1 1-1,-1-1 1,1 0 0,0 0-1,0 1 1,1-2 0,4 7 0,1 0 51,1 0-1,0 0 1,1-1 0,17 13 0,-22-19 28,-1 0 1,0 0-1,1 0 0,-1-1 0,1 0 1,0 0-1,0 0 0,0-1 0,0 0 1,0 1-1,0-2 0,0 1 0,0-1 1,0 1-1,7-2 0,-11 1-4,1 0 1,0-1-1,-1 1 0,1-1 1,-1 0-1,1 1 0,-1-1 0,1 0 1,-1 0-1,0 0 0,1 0 0,-1 0 1,0 0-1,0 0 0,0 0 1,0 0-1,0-1 0,0 1 0,0 0 1,0-1-1,0 1 0,0-1 0,-1 1 1,1-1-1,-1 1 0,1-1 0,0-2 1,0-4 131,0 1 0,-1-1 0,0 0 0,-1-11 1,1 12-93,-1-1-50,0-1 0,0 1 0,-1 0 0,0-1 0,-1 1 0,0 0 0,-4-9 0,-3-2-13,-21-29 0,24 40-123,0 0 0,0 0 0,-1 1 0,-9-7 0,-12-11-2054,52 28 1082,-11-1 1160,-1-1 1,1 0-1,0-1 0,0 0 0,-1-1 0,1 0 1,0-1-1,-1 0 0,1-1 0,-1 0 0,0-1 0,0-1 1,0 1-1,-1-2 0,1 1 0,-1-1 0,0-1 1,11-10-1,50-48 1034,-59 53-1002,-1-1 0,-1 0 0,17-29-1,52-136 378,-23 15-230,-56 161-293,1 0 0,0 1 1,-1-1-1,1 0 0,0 1 1,0-1-1,0 0 0,0 1 1,0-1-1,0 1 0,0 0 1,1-1-1,-1 1 0,0 0 1,3-2-1,-4 3 2,1 0 1,-1 0-1,0 0 0,0-1 1,1 1-1,-1 0 0,0 0 1,1 0-1,-1 0 0,0 0 1,0 0-1,1 0 0,-1 0 1,0 0-1,0 0 0,1 0 1,-1 0-1,0 1 0,0-1 1,1 0-1,-1 0 0,0 0 1,0 0-1,1 0 0,-1 0 1,0 1-1,0-1 0,0 0 1,1 0-1,-1 0 0,0 1 1,0-1-1,0 0 0,0 0 1,1 0-1,-1 1 0,0-1 1,0 0-1,0 1 0,3 6-35,0 0 0,-1 0 0,0 0 0,0 0 0,-1 0 0,0 0 0,1 16 0,-3 27 9,-1-1-1,-18 90 0,-36 96 114,-49 132 199,104-365-281,-60 206 169,-13-7 477,68-187-573,4-9-13,0 0 0,0 0 1,-1 0-1,1 0 0,-1 0 0,0-1 0,-1 1 0,-7 7 1,11-12-56,0 1 0,-1-1 0,1 1 1,-1-1-1,1 1 0,-1-1 0,1 0 1,-1 1-1,0-1 0,1 0 0,-1 0 1,1 1-1,-1-1 0,0 0 0,1 0 1,-1 0-1,0 0 0,1 0 0,-1 0 1,0 0-1,1 0 0,-1 0 0,1 0 0,-1 0 1,0 0-1,1 0 0,-1 0 0,0-1 1,0 0 10,0 0 0,0 0 0,0 0 0,0 0 0,0 0 1,1 0-1,-1 0 0,0 0 0,1 0 0,-1 0 0,0 0 0,1 0 1,-1-2-1,-1-3 42,1-1 1,0 1 0,0 0 0,0-10 0,1 9-61,0 0 0,1 0 1,0 0-1,0 0 0,1 0 0,0 1 1,0-1-1,0 1 0,1-1 1,0 1-1,5-8 0,-3 7 2,1-1 0,0 0-1,1 1 1,0 0-1,0 1 1,0-1 0,10-5-1,11-4 17,-1 1 0,2 1-1,55-18 1,-79 31-15,30-10-69,55-10-1,-6 7-3085,-56 12-896,-5 4 1222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9.081"/>
    </inkml:context>
    <inkml:brush xml:id="br0">
      <inkml:brushProperty name="width" value="0.05" units="cm"/>
      <inkml:brushProperty name="height" value="0.05" units="cm"/>
      <inkml:brushProperty name="color" value="#FF0066"/>
    </inkml:brush>
  </inkml:definitions>
  <inkml:trace contextRef="#ctx0" brushRef="#br0">4 37 5632,'-1'-14'81,"0"-9"2777,0 44-816,14 446 2641,-5-371-4480,6 157 1156,-13-251-2463,3-2 262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19.552"/>
    </inkml:context>
    <inkml:brush xml:id="br0">
      <inkml:brushProperty name="width" value="0.05" units="cm"/>
      <inkml:brushProperty name="height" value="0.05" units="cm"/>
      <inkml:brushProperty name="color" value="#FF0066"/>
    </inkml:brush>
  </inkml:definitions>
  <inkml:trace contextRef="#ctx0" brushRef="#br0">204 14 4992,'0'-14'1293,"1"19"-62,-2 26 309,-1-11-993,-1-1 1,0 1-1,-2-1 1,0 0-1,-10 23 1,11-33-324,0 0 0,0 0 0,-1 0 0,0-1 0,-1 1 0,0-1 0,0-1 0,-1 1 0,0-1 0,0 0 0,-1-1 0,-10 8 0,16-12-111,-1-1 1,1 0-1,-1 0 1,1 1-1,-1-2 0,1 1 1,-1 0-1,-4 0 1,6-1-62,-1 0 1,1 0-1,-1 0 0,1 0 1,-1 0-1,1-1 1,0 1-1,-1-1 1,1 1-1,0-1 0,-1 1 1,1-1-1,0 0 1,-1 0-1,1 0 0,0 0 1,0 0-1,0 0 1,-1-1-1,-1-1-77,0 1-1,1-1 0,-1 0 1,1 0-1,0-1 1,0 1-1,0 0 1,0-1-1,1 1 1,-1-1-1,1 1 0,0-1 1,0 0-1,0 0 1,1 1-1,-1-1 1,1 0-1,0 0 1,0 0-1,0 0 0,1 1 1,-1-1-1,3-7 1,0 1-163,0 1 0,1 0 0,1-1 0,0 1 0,0 1 0,0-1 0,9-8 0,-12 14 164,0 1 0,0 0-1,0 0 1,0 0 0,0 0-1,1 0 1,-1 1-1,1-1 1,-1 1 0,1-1-1,0 1 1,0 0 0,-1 0-1,1 0 1,0 1-1,0-1 1,0 1 0,0-1-1,0 1 1,0 0 0,0 0-1,0 0 1,0 1-1,0-1 1,0 1 0,-1 0-1,1-1 1,0 1 0,4 3-1,-1-1 60,-1 0 0,0 1 0,0-1 0,0 1-1,0 0 1,-1 1 0,0-1 0,0 1 0,0 0 0,0 0 0,-1 0-1,0 1 1,0-1 0,0 1 0,-1 0 0,4 10 0,-1 3 287,0 0 0,-2 0 0,0 0 0,0 21 0,-3-9 8,-2 0 1,-1 0-1,-2-1 0,-13 49 1,10-46-90,-1 5-32,-40 148 585,47-180-756,-15 40 429,15-43-428,1 0 0,0-1 0,-1 1 0,1-1 0,-1 1 0,0-1 0,0 0 0,0 0 0,0 0 0,0 0 0,0 0-1,-1 0 1,-2 1 0,5-3-83,-1 0-1,1 0 0,-1 0 1,0 0-1,1 0 0,-1 0 0,1 0 1,-1 0-1,1 0 0,-1 0 1,1 0-1,-1 0 0,1 0 1,-1-1-1,1 1 0,0 0 0,-1 0 1,1-1-1,-1 1 0,1 0 1,-1-1-1,1 1 0,0 0 0,-1-1 1,1 1-1,0 0 0,-1-1 1,1 1-1,0-1 0,0 1 1,-1-1-1,1 1 0,0-1 0,0 1 1,0-1-1,0 1 0,0-1 1,0 1-1,-1-1 0,1 1 1,1-2-1,-2 2-35,0-20-1147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0.328"/>
    </inkml:context>
    <inkml:brush xml:id="br0">
      <inkml:brushProperty name="width" value="0.05" units="cm"/>
      <inkml:brushProperty name="height" value="0.05" units="cm"/>
      <inkml:brushProperty name="color" value="#FF0066"/>
    </inkml:brush>
  </inkml:definitions>
  <inkml:trace contextRef="#ctx0" brushRef="#br0">391 1 2496,'-15'16'6656,"6"-9"-5848,-2 0 0,1-1 1,-1 0-1,0 0 0,0-1 1,0-1-1,-1 0 0,-18 4 1,-12-1 108,-47 3 1,82-9-898,4 0-36,0-1 0,0 1-1,0 0 1,0 0 0,0 1-1,0-1 1,0 0 0,1 1-1,-1 0 1,0 0 0,1 0-1,0 0 1,-1 0 0,1 0 0,0 0-1,0 1 1,0-1 0,0 1-1,1 0 1,-1-1 0,1 1-1,-1 0 1,1 0 0,0 0 0,0 0-1,1 0 1,-1 0 0,0 0-1,1 0 1,0 1 0,0-1-1,0 0 1,0 0 0,1 4-1,0 11 127,0 0-1,-1 0 0,-1 0 1,-1 1-1,-4 17 0,1-2 345,4-27-374,1-6-71,-1-1-1,1 1 1,0 0-1,-1 0 1,1 0-1,0 0 1,0-1-1,0 1 1,0 0-1,0 0 1,0 0-1,0 0 1,0 0-1,0-1 1,0 1-1,1 0 1,-1 0-1,0 0 1,0-1-1,1 1 1,-1 0-1,1 0 1,-1-1-1,1 1 1,-1 0-1,1 0 1,-1-1-1,1 1 1,-1-1-1,1 1 1,0-1-1,-1 1 1,1-1-1,0 1 1,0-1-1,-1 1 1,1-1-1,0 0 1,0 0-1,0 1 1,0-1-1,4 2-7,153 61-126,-141-54 130,0 0 1,0 1 0,-1 1-1,0 1 1,-1 0-1,24 24 1,-36-32 48,0-1 0,-1 1 0,1-1 1,-1 1-1,0 0 0,0 0 0,0 0 1,0 0-1,-1 1 0,1-1 0,-1 0 1,0 1-1,0-1 0,-1 0 0,0 1 1,1-1-1,-1 1 0,-1-1 0,1 1 1,-1-1-1,-1 7 0,-1-3 88,1-1 0,-2 1 1,1 0-1,-1-1 0,0 0 0,-1 0 0,1 0 0,-1 0 1,-1-1-1,-10 11 0,0-3-5,0-1 0,0 0 0,-1-2 0,-1 0 0,-32 15 0,37-20-73,0-1-1,-1 0 0,1-2 0,-1 1 1,0-1-1,0-1 0,0-1 1,-28 0-1,5-6-671,35 5 594,-5-2-862,7 2 828,0 0 1,0 0-1,-1-1 1,1 1-1,0 0 1,0 0-1,0 0 1,0 0-1,0 0 1,0 0-1,0 0 1,0 0-1,0-1 1,0 1-1,0 0 1,0 0 0,0 0-1,0 0 1,0 0-1,0 0 1,0 0-1,0-1 1,0 1-1,0 0 1,0 0-1,0 0 1,0 0-1,0 0 1,0 0-1,0-1 1,0 1-1,0 0 1,0 0-1,0 0 1,0 0-1,0 0 1,0 0-1,0 0 1,1 0-1,-1 0 1,0-1-1,0 1 1,0 0-1,0 0 1,0 0 0,0 0-1,0 0 1,0 0-1,1 0 1,-1 0-1,11-5-1723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0.732"/>
    </inkml:context>
    <inkml:brush xml:id="br0">
      <inkml:brushProperty name="width" value="0.05" units="cm"/>
      <inkml:brushProperty name="height" value="0.05" units="cm"/>
      <inkml:brushProperty name="color" value="#FF0066"/>
    </inkml:brush>
  </inkml:definitions>
  <inkml:trace contextRef="#ctx0" brushRef="#br0">178 65 6816,'-1'-8'679,"1"5"-242,0 0 0,0 0-1,0-1 1,-1 1-1,0 0 1,1 0-1,-1-1 1,0 1-1,-3-4 1,4 7-360,-1 0 1,0-1-1,0 1 0,0 0 1,1 0-1,-1 0 0,0 0 1,0 0-1,0 0 0,1 1 1,-1-1-1,0 0 0,0 0 1,0 0-1,1 1 0,-1-1 1,0 0-1,0 1 0,-17 10 294,7-2-252,1 0 1,1 1-1,0 0 1,-10 15-1,3-6 73,9-9-111,0 1 0,0-1 0,1 1 0,0 0-1,1 0 1,0 1 0,1 0 0,0 0 0,1 0 0,1 0-1,0 0 1,-1 16 0,2-9 12,1 1-1,1-1 1,1 1 0,1-1-1,1 0 1,0 0 0,8 20-1,-8-28-17,0 0 1,1-1-1,0 1 0,1-1 0,7 10 0,-9-15-26,0 0 1,0 0-1,1-1 0,-1 0 0,1 1 0,0-2 0,0 1 1,1 0-1,-1-1 0,12 5 0,-9-5 18,1-1 1,0 0-1,0 0 0,0-1 1,0 0-1,0 0 0,1-1 1,-1-1-1,0 1 0,0-1 0,0-1 1,0 0-1,0 0 0,0 0 1,-1-1-1,10-5 0,3-2 152,-1-1 0,-1-1 0,0-1 1,0 0-1,19-19 0,-22 18-103,0-1 1,-1-1 0,0 0-1,-2-1 1,0 0 0,-1-1-1,16-31 1,-21 34-65,0-1 0,-1 1 0,-1-1 0,-1 0 0,0-1 0,-2 1 0,3-27 0,-5 37-52,-1-1 1,1 1-1,-1 0 0,0-1 1,-1 1-1,0 0 0,0 0 0,0 0 1,0 0-1,-1 0 0,0 0 1,-1 0-1,1 1 0,-1 0 1,0 0-1,0 0 0,-5-5 0,2 5-25,1 0 0,-1 0-1,0 0 1,0 1-1,-1 0 1,1 0-1,-1 1 1,0 0-1,0 0 1,0 1 0,0 0-1,-17-2 1,12 3-164,-1 0-1,0 1 1,1 1 0,-1 0 0,1 1 0,0 1 0,-1-1 0,1 2-1,0 0 1,1 1 0,-1 0 0,1 1 0,0 0 0,-13 9-1,-13 16-2748,8 0 885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1.499"/>
    </inkml:context>
    <inkml:brush xml:id="br0">
      <inkml:brushProperty name="width" value="0.05" units="cm"/>
      <inkml:brushProperty name="height" value="0.05" units="cm"/>
      <inkml:brushProperty name="color" value="#FF0066"/>
    </inkml:brush>
  </inkml:definitions>
  <inkml:trace contextRef="#ctx0" brushRef="#br0">42 5 4224,'3'-5'1920,"11"34"-1664,-9-13 704,5-1-576,-10 10 1248,3-2-896,-3 9 1056,0 1-1024,-3 2 32,3-2-480,-10-1 64,1-4-224,-4-8 1280,3-5-832,-8-18-513,5-1-95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4.561"/>
    </inkml:context>
    <inkml:brush xml:id="br0">
      <inkml:brushProperty name="width" value="0.05" units="cm"/>
      <inkml:brushProperty name="height" value="0.05" units="cm"/>
      <inkml:brushProperty name="color" value="#FF0066"/>
    </inkml:brush>
  </inkml:definitions>
  <inkml:trace contextRef="#ctx0" brushRef="#br0">20 525 2144,'-1'-1'84,"0"1"1,1 0-1,-1-1 0,0 1 1,0 0-1,0 0 0,1 0 1,-1 0-1,0 0 1,0 0-1,0 0 0,1 0 1,-1 0-1,0 0 0,0 1 1,-1-1-1,-2 4 2679,5-4-2310,1-4 120,0 1 0,1-1 0,0 1 0,0 0-1,0 0 1,4-4 0,5-5-247,105-120 608,-26 17-475,18-19 255,-97 120-516,1 0 1,0 1-1,1 0 1,29-20-1,-42 32-192,-1 0 0,1 1-1,0-1 1,0 1 0,0-1 0,0 1 0,-1 0-1,1-1 1,0 1 0,0 0 0,0 0 0,0-1-1,0 1 1,0 0 0,0 0 0,0 0 0,0 0-1,0 0 1,0 1 0,0-1 0,0 0 0,0 0-1,0 1 1,-1-1 0,1 0 0,0 1 0,0-1-1,0 1 1,0-1 0,0 1 0,-1-1 0,1 1-1,0 0 1,-1-1 0,1 1 0,0 0 0,-1 0-1,1-1 1,-1 1 0,1 0 0,-1 0 0,1 0-1,-1 0 1,0 0 0,1-1 0,-1 1 0,0 2-1,2 5 32,0 0 0,-1 0-1,0 1 1,0 11 0,-1-15-46,1 30 120,-2 0 0,-2-1-1,-11 60 1,12-82-108,-4 13 252,2 1 0,-2 36 0,8-50-34,1-6 60,-1-8 331,53-139 66,-42 106-708,1 2 0,1 0 0,3 1 0,35-51 0,-50 78 1,1 0-1,0 1 1,0 0-1,0 0 1,1 0-1,-1 0 0,1 1 1,0 0-1,0 0 1,8-4-1,-13 7 25,1 0-1,0 0 1,0 0-1,-1-1 1,1 1 0,0 0-1,-1 0 1,1 0-1,0 0 1,0 1 0,-1-1-1,1 0 1,0 0-1,-1 0 1,1 0 0,0 1-1,-1-1 1,1 0-1,0 1 1,-1-1-1,1 1 1,-1-1 0,1 0-1,0 1 1,-1-1-1,1 1 1,-1-1 0,0 1-1,1 0 1,-1-1-1,1 1 1,-1 0-1,0-1 1,1 2 0,0 2-5,1 0 0,-1 0 0,0 0-1,1 7 1,-2-9-1,2 19-4,-1 1 0,-1-1 0,-2 21 0,0-14 22,-4 37 59,0 12 257,6-76-294,0 0 0,0-1-1,0 1 1,0-1-1,0 1 1,0 0 0,0-1-1,0 1 1,0-1-1,0 1 1,0-1 0,1 1-1,-1-1 1,0 1-1,0 0 1,1-1 0,0 1-1,-1-1-18,0 0 0,0 1 0,1-1 0,-1 0 0,0 0 0,0 0 0,1 0 0,-1 0 0,0 0 0,1 0 0,-1 0-1,0 0 1,0 0 0,1 0 0,-1 0 0,0 0 0,1 0 0,-1 0 0,0 0 0,0-1 0,1 1 0,-1 0 0,0 0 0,0 0 0,1 0 0,14-15 223,-13 13-178,28-33 110,28-43 1,-31 39-174,32-35-1,-52 66-1,47-47-117,-47 49 61,0 0 0,1 0 0,-1 1 0,1 0 0,15-8 0,-22 13 60,0-1 0,0 1 0,0 0 0,0 0-1,0-1 1,0 1 0,0 0 0,0 0 0,0 0 0,0 0-1,0 0 1,0 0 0,1 0 0,-1 1 0,0-1 0,0 0 0,0 1-1,0-1 1,0 0 0,0 1 0,-1-1 0,1 1 0,0 0-1,0-1 1,0 1 0,0 0 0,-1-1 0,1 1 0,0 0 0,0 0-1,-1 0 1,1-1 0,-1 1 0,1 0 0,0 2 0,1 1 4,0 1 0,0 0 0,0 0 0,-1 1 0,0-1 0,1 6 0,4 70-101,-2-23 94,-2-37 70,11 82-234,-10-93 197,-1 0 1,1 0 0,1 0 0,0 0-1,0-1 1,1 0 0,10 16 0,-12-22 35,-1 0 1,1 1-1,0-1 1,0-1-1,5 5 1,-6-6-40,-1 0 1,1 0 0,-1-1-1,1 1 1,-1 0-1,1-1 1,-1 1 0,1-1-1,0 1 1,-1-1-1,1 0 1,0 1 0,-1-1-1,1 0 1,0 0 0,-1-1-1,3 1 1,0-1 22,1-1 0,-1 0 0,1 0 1,-1 0-1,0 0 0,0-1 0,0 1 0,0-1 1,0 0-1,0 0 0,-1-1 0,0 1 1,1-1-1,-1 0 0,2-4 0,5-7 59,-2 0 0,12-27 0,-18 37-85,7-15 42,-2 0-1,0 0 0,-1-1 0,-1 0 0,0-1 1,-2 1-1,-1-1 0,0 1 0,-3-37 0,0 56-52,-3-16-184,4 18 169,0-1-1,0 1 1,-1 0 0,1 0 0,0-1 0,0 1 0,-1 0 0,1 0 0,0-1 0,-1 1-1,1 0 1,0 0 0,-1 0 0,1 0 0,0-1 0,-1 1 0,1 0 0,0 0 0,-1 0-1,1 0 1,0 0 0,-1 0 0,1 0 0,-1 0 0,1 0 0,0 0 0,-1 0 0,1 0-1,0 0 1,-1 0 0,1 1 0,0-1 0,-1 0 0,1 0 0,0 0 0,-1 0 0,1 1-1,0-1 1,-1 0 0,1 0 0,0 1 0,0-1 0,-1 0 0,1 0 0,0 1 0,0-1-1,-1 1 1,-4 4-31,0 1-1,0 0 0,1 0 0,-1 1 0,1-1 0,0 1 0,1 0 1,0 0-1,0 0 0,-2 10 0,-2 8 11,-5 45 0,9-55-2,1 1 0,1 0-1,1-1 1,1 1 0,1 16-1,-1-28 36,-1-1 0,1 1 0,0 0 0,0-1 0,1 1 0,-1-1 0,1 1 0,-1-1 0,1 0 0,0 0 0,0 1 0,0-1 0,1-1 0,-1 1 0,1 0 0,0-1 0,0 1 0,0-1 0,0 0 0,0 0 0,0 0 0,0 0 0,1 0 0,-1-1 0,1 0 0,4 2 0,1-1 43,1-1 0,-1 0-1,1-1 1,-1 0 0,1 0-1,-1-1 1,1 0-1,-1-1 1,0 0 0,1 0-1,-1-1 1,0 0 0,-1-1-1,1 0 1,14-9-1,2-3 64,-2-1-1,0-1 1,38-39-1,-28 21-105,-1-2 0,38-61 0,-16 21-37,-53 77 45,2-4-44,0 1 0,1 0-1,-1 0 1,6-4 0,-8 7 24,-1 1 0,0 0 0,1 0 0,-1-1 0,1 1 0,-1 0 0,0 0 0,1-1 0,-1 1 0,1 0 0,-1 0 0,1 0 0,-1 0-1,1 0 1,-1 0 0,1 0 0,-1 0 0,1 0 0,-1 0 0,0 0 0,2 0 0,-2 1 3,1-1-1,0 1 1,-1-1 0,1 1-1,-1-1 1,1 1 0,-1-1 0,1 1-1,-1 0 1,0-1 0,1 1-1,-1 0 1,0-1 0,1 1 0,-1 0-1,0 0 1,0-1 0,0 2-1,2 6 3,-1 0-1,0 0 0,0 16 0,0-4 3,1 62-4,-10 84 0,7-144 79,-1 1 1,-2-1 0,0 0-1,-13 39 1,15-57-2,1-1 0,-1 1-1,0 0 1,0-1 0,0 1 0,-4 4-1,5-7-49,0 0 0,1-1-1,-1 1 1,0-1-1,0 1 1,0-1 0,1 1-1,-1-1 1,0 1 0,0-1-1,0 0 1,0 0-1,0 1 1,0-1 0,0 0-1,0 0 1,0 0 0,0 0-1,0 0 1,0 0 0,0 0-1,1 0 1,-1-1-1,0 1 1,0 0 0,0-1-1,0 1 1,0 0 0,0-1-1,0 1 1,1-1-1,-1 1 1,0-1 0,-1-1-1,-2-1 6,1 0-1,0 0 0,-1 0 1,1-1-1,0 0 0,0 1 1,1-1-1,-5-8 0,-13-39-43,19 50 16,1 0-13,0 0-1,-1 0 1,1 0 0,-1 0 0,1 0 0,0 0 0,0-1 0,0 1 0,0 0 0,-1 0 0,2 0-1,-1 0 1,0 0 0,0-1 0,0 1 0,0 0 0,1 0 0,-1 0 0,0 0 0,1 0 0,-1 0-1,1 0 1,0 0 0,-1 0 0,1 0 0,0 0 0,-1 0 0,1 0 0,0 1 0,0-1 0,0 0-1,0 0 1,0 1 0,0-1 0,0 1 0,0-1 0,0 1 0,0-1 0,0 1 0,0 0 0,0-1-1,0 1 1,0 0 0,0 0 0,2 0 0,21-4 12,0 0 0,42-14 0,43-24-176,-87 33 218,49-20-41,54-21 59,-124 49-57,-1 1 0,1 0 0,0-1-1,0 1 1,-1 0 0,1 0 0,0-1 0,0 1 0,0 0 0,-1 0-1,1 0 1,0 0 0,0 0 0,0 0 0,-1 0 0,1 1 0,0-1-1,0 0 1,0 0 0,-1 1 0,1-1 0,0 0 0,0 1 0,0 0-5,-1 0 1,0-1 0,1 1 0,-1 0-1,0-1 1,0 1 0,0 0 0,1 0-1,-1-1 1,0 1 0,0 0 0,0 0-1,0-1 1,-1 1 0,1 0 0,0 0-1,0-1 1,0 1 0,-1 0 0,1-1-1,0 1 1,-1 0 0,1-1 0,0 1-1,-1 0 1,0 0 0,-22 33-125,15-24 55,-11 22-1,-20 54-226,38-83 297,0-1 0,0 0-1,1 0 1,-1 1 0,1-1-1,-1 0 1,1 1 0,0-1-1,0 1 1,0-1 0,0 0-1,1 1 1,-1-1 0,1 0-1,-1 1 1,1-1 0,0 0-1,0 1 1,0-1 0,0 0-1,0 0 1,0 0 0,1 0-1,-1 0 1,0 0 0,1-1-1,0 1 1,0 0 0,-1-1-1,1 1 1,0-1 0,0 0-1,0 1 1,0-1 0,5 1-1,3 2 34,-1 0-1,1-1 0,0-1 1,1 0-1,-1 0 0,19 0 0,-18-1 24,0-1-1,0-1 1,0 0-1,1-1 1,-1 0 0,18-5-1,-23 4-18,0 1-1,0-1 1,0 0-1,-1 0 1,1-1-1,-1 1 1,1-1 0,-1 0-1,-1-1 1,1 0-1,-1 1 1,1-1-1,3-7 1,-2 3 3,-1-1 0,0-1 0,-1 1 0,0-1 0,0 1 0,-1-1-1,-1 0 1,0 0 0,0-1 0,-1-18 0,-1 14-20,0-1 0,-2 1 0,0 0 0,-1 0-1,0 0 1,-2 0 0,-5-16 0,8 27-41,0 0-1,-1 0 1,1 0 0,-1 0 0,0 1-1,0-1 1,-1 1 0,1 0 0,-1 0-1,0 0 1,0 0 0,-1 0 0,1 1-1,-1 0 1,1 0 0,-1 0 0,0 1-1,0-1 1,0 1 0,0 0 0,-1 1-1,1-1 1,-1 1 0,-9-1 0,1 2-41,1 1 1,0 0 0,0 1-1,0 1 1,0 0 0,1 0-1,-23 10 1,27-10 44,1 1-1,0 0 1,-1 0-1,1 0 1,0 0-1,1 1 1,-1 1 0,1-1-1,0 1 1,1 0-1,-1 0 1,1 0-1,-6 11 1,10-16 20,0 1 0,1-1 0,-1 0-1,0 0 1,1 1 0,0-1 0,-1 0 0,1 1-1,0-1 1,-1 0 0,1 1 0,0-1 0,0 0 0,0 1-1,0-1 1,0 1 0,1-1 0,-1 0 0,0 1 0,1-1-1,-1 0 1,1 0 0,-1 1 0,1-1 0,-1 0-1,1 0 1,0 0 0,1 3 0,1-3 7,-1 1 0,0 0 1,0-1-1,1 1 0,-1-1 0,1 0 0,-1 1 1,1-1-1,0-1 0,-1 1 0,1 0 0,0-1 1,2 1-1,13 0 6,0 0 0,0-1 0,0-1 0,0-1 0,0-1 0,20-5 0,106-38 18,-112 35-72,-7 2 77,-11 3-68,0 1 0,0 1 1,1 0-1,16-2 0,-29 6 23,-1 0 0,1 0 0,0 0 1,0 0-1,0 0 0,0 0 0,0 1 0,0-1 0,0 1 0,0-1 1,0 1-1,-1 0 0,1-1 0,0 1 0,0 0 0,-1 0 0,1 0 0,-1 1 1,1-1-1,-1 0 0,1 0 0,-1 1 0,0-1 0,0 1 0,0 0 1,1-1-1,-1 1 0,1 3 0,0 2 0,1 0 0,-2 0 1,1 0-1,-1 0 0,0 1 0,0 8 0,0 28 138,-3 1-1,-9 56 1,10-91-87,2 6 177,-1-16-210,0 1-1,0-1 0,0 0 0,0 0 0,0 0 1,0 0-1,0 0 0,0 1 0,1-1 1,-1 0-1,0 0 0,0 0 0,0 0 0,0 0 1,0 0-1,0 1 0,0-1 0,1 0 0,-1 0 1,0 0-1,0 0 0,0 0 0,0 0 0,0 0 1,1 0-1,-1 0 0,0 0 0,0 0 1,0 0-1,0 0 0,1 0 0,-1 0 0,0 0 1,8-7 299,87-125 275,-74 106-674,1 0 0,46-40 1,-63 62 62,0 0-1,1 1 1,-1-1 0,1 1 0,10-4 0,-13 6 17,-1 0 1,1 0-1,-1 1 1,1-1-1,-1 1 1,1-1-1,0 1 0,-1 0 1,1 0-1,0 0 1,-1 1-1,1-1 1,-1 0-1,1 1 0,0 0 1,2 1-1,-2 0-4,1 0-1,-1 0 1,0 1 0,1 0-1,-1 0 1,-1 0-1,1 0 1,0 0-1,-1 0 1,1 1 0,2 4-1,2 7 35,9 23 0,-13-32-4,7 23 57,6 31 1,7 22 132,-19-72-144,0-1 1,0 1-1,1-1 0,0 0 1,1 0-1,7 8 0,-12-16-67,0 1 1,1-1-1,0 1 0,-1-1 0,1 1 0,0-1 0,-1 0 1,1 0-1,0 0 0,0 0 0,0 0 0,0 0 0,0-1 1,0 1-1,1 0 0,-1-1 0,0 0 0,0 0 0,0 1 1,0-1-1,1-1 0,3 1 0,-1-1-659,0-1 0,-1 1 1,1-1-1,0 0 0,-1 0 0,1 0 1,-1-1-1,6-3 0,16-10-2450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7.500"/>
    </inkml:context>
    <inkml:brush xml:id="br0">
      <inkml:brushProperty name="width" value="0.05" units="cm"/>
      <inkml:brushProperty name="height" value="0.05" units="cm"/>
      <inkml:brushProperty name="color" value="#FF0066"/>
    </inkml:brush>
  </inkml:definitions>
  <inkml:trace contextRef="#ctx0" brushRef="#br0">10 1206 2496,'0'0'34,"0"0"0,-1 0 0,1 0 0,0 0 1,-1 0-1,1 0 0,0 0 0,-1 0 0,1 0 0,-1 0 0,1 0 0,0 0 1,-1 0-1,1 1 0,0-1 0,-1 0 0,1 0 0,0 0 0,0 1 0,-1-1 0,1 0 1,0 0-1,-1 1 0,1-1 0,0 0 0,0 0 0,0 1 0,-1-1 0,1 0 1,0 1-1,0-1 0,0 0 0,0 1 0,0-1 0,0 1 0,-1-1 0,1 1 1,1 0 56,0-1 1,-1 1 0,1 0 0,0 0-1,0-1 1,-1 1 0,1-1 0,0 1-1,0-1 1,0 1 0,0-1 0,0 0-1,1 1 1,0 0 139,0 0 0,-1-1-1,1 1 1,0-1 0,0 0-1,-1 1 1,1-1 0,0 0-1,0 0 1,0 0 0,2 0-1,-1-1-22,-1 0 0,1 0 0,-1-1 0,1 1 0,-1 0 0,0-1 0,0 0 0,3-2 0,-3 3-89,13-11 819,24-26 0,53-71 373,-17 18-788,134-144-5,-89 81-17,-101 125-467,-2 0-1,0-1 0,19-52 0,-35 81-311,-1 2 44,-1 7-116,-5 16 28,-87 211-59,22-58 357,69-172 38,-17 44 275,-22 91 0,40-134-221,0 0 0,1 0 0,-1 0-1,1 0 1,0 0 0,0 0 0,1 0 0,2 10 0,-3-14-25,1 0 1,0 0-1,-1-1 0,1 1 1,0 0-1,0-1 1,0 1-1,0-1 1,0 1-1,0-1 0,0 1 1,0-1-1,1 0 1,-1 1-1,1-1 1,-1 0-1,1 0 1,-1 0-1,1 0 0,0 0 1,-1-1-1,1 1 1,0 0-1,0-1 1,-1 1-1,1-1 0,0 0 1,0 1-1,0-1 1,2 0-1,0-1 23,0 1 0,0-1-1,0 0 1,0 0-1,0-1 1,0 1 0,0-1-1,-1 1 1,1-1 0,0-1-1,-1 1 1,1 0 0,-1-1-1,0 0 1,0 1 0,4-6-1,-3 4 14,17-16 61,-2-1 0,-1 0 0,0-2 0,15-26 0,1-1-62,177-208 56,-165 205-90,65-102 0,14-69 49,-81 117 183,-26 59-35,-15 41-200,-1 0 0,1 0 0,-1 0 0,-1 0 0,2-11 0,-4 6-16,1 12-30,0 0 0,0 0 0,0-1-1,0 1 1,0 0 0,0 0 0,0 0 0,0 0-1,0 0 1,0-1 0,0 1 0,0 0 0,0 0-1,-1 0 1,1 0 0,0 0 0,0 0 0,0 0-1,0-1 1,0 1 0,0 0 0,0 0 0,-1 0-1,1 0 1,0 0 0,0 0 0,0 0 0,0 0-1,-1 0 1,1 0 0,0 0 0,0 0 0,0 0-1,0 0 1,-1 0 0,0 1-25,-1 0-1,0 0 1,1 0-1,-1 1 1,1-1 0,-1 0-1,1 1 1,0-1 0,-1 1-1,-1 3 1,-56 84 56,-105 157 97,112-170 64,-62 125-1,67-99 281,-61 188 0,106-276 93,6-18-217,8-20-62,8-18-181,46-70 1,-50 89-130,1 1 1,2 0-1,0 1 1,25-21-1,-37 36 2,1 0-1,0 0 1,0 1-1,0 0 1,11-4-1,-18 8 19,1 1-1,-1-1 1,0 1-1,1 0 1,-1-1-1,1 1 1,-1 0-1,1 0 1,-1 0 0,1 0-1,-1 0 1,1 0-1,-1 0 1,1 0-1,-1 0 1,1 1-1,-1-1 1,1 1 0,-1-1-1,0 1 1,1 0-1,-1-1 1,0 1-1,0 0 1,1 0-1,-1 0 1,0 0-1,0 0 1,0 0 0,0 0-1,0 0 1,0 1-1,1 1 1,1 4-33,0-1 1,0 1-1,-1-1 1,0 1-1,3 12 0,7 71-42,2 10 123,-11-89-18,0 1 0,0-1 0,2 0 0,-1 0 0,1 0 0,10 15 0,-12-22 0,0 0 1,0 0-1,0 0 1,0-1-1,1 1 1,0-1-1,0 0 1,0 0 0,0 0-1,0 0 1,1-1-1,-1 0 1,1 0-1,5 2 1,-6-3 9,0 0 1,0 0-1,1-1 1,-1 1-1,1-1 1,-1 0-1,0-1 1,1 1-1,-1-1 1,0 0-1,1 0 1,-1 0-1,0 0 1,0-1-1,0 1 1,7-5-1,-2 0 17,-1 0-1,0-1 0,0 0 1,-1 0-1,1-1 0,-2 1 1,1-2-1,9-15 0,-5 5-5,-1 0-1,0-1 1,8-25-1,16-71-9,-32 110-40,-1 1-1,0-1 1,0 1-1,-1-1 1,1 1-1,-1-1 1,-1 1-1,1-1 1,-2-7-1,2 12 4,-1 1 1,1-1-1,0 1 1,0 0-1,0-1 1,0 1-1,-1-1 1,1 1-1,0-1 1,-1 1-1,1 0 0,0-1 1,-1 1-1,1 0 1,0-1-1,-1 1 1,1 0-1,0-1 1,-1 1-1,1 0 0,-1 0 1,1-1-1,-1 1 1,1 0-1,-1 0 1,1 0-1,-1 0 1,0 0-1,0 0-3,0 0-1,0 0 1,-1 1 0,1-1-1,0 0 1,0 1 0,0-1-1,0 1 1,0-1 0,0 1-1,0 0 1,-1 0 0,-2 3-28,0 0 1,1 0 0,-1 0 0,-4 6 0,-1 5 30,1 1 1,0-1-1,-9 29 0,-10 52-163,25-87 177,0 0-1,1 0 1,0 0-1,0 0 1,1 0-1,0 1 1,1-1-1,3 17 1,-3-23-1,0 1 1,0 0 0,0-1-1,1 1 1,0-1 0,-1 0-1,1 0 1,0 1 0,1-1 0,-1-1-1,0 1 1,1 0 0,0 0-1,-1-1 1,1 0 0,0 1-1,1-1 1,-1 0 0,0 0-1,0-1 1,1 1 0,-1-1-1,1 0 1,4 1 0,0 0 10,0-1 0,1-1 0,-1 1 0,1-1 0,-1-1 0,0 0 0,0 0 0,1 0 0,-1-1 0,11-5 0,7-2 87,42-23 0,-42 17-25,-1-2 1,0 0-1,35-33 0,-56 45-81,8-5 24,-1-1-1,11-14 0,-18 20 8,0 0-1,0-1 1,-1 1 0,1-1-1,-1 0 1,-1 0-1,4-9 1,-6 15-33,0 0 0,0 0-1,0 0 1,0 0 0,0 0 0,0 0-1,0 0 1,0-1 0,0 1 0,0 0-1,0 0 1,0 0 0,0 0 0,0 0-1,0 0 1,0 0 0,0 0 0,0 0-1,0 0 1,0 0 0,0 0 0,0-1-1,0 1 1,0 0 0,0 0 0,0 0-1,0 0 1,0 0 0,0 0 0,0 0-1,0 0 1,0 0 0,0 0 0,0 0-1,0 0 1,0 0 0,0 0 0,0-1-1,0 1 1,-1 0 0,1 0 0,0 0-1,0 0 1,0 0 0,0 0 0,0 0 0,0 0-1,0 0 1,0 0 0,0 0 0,0 0-1,0 0 1,0 0 0,-1 0 0,1 0-1,0 0 1,0 0 0,0 0 0,0 0-1,0 0 1,0 0 0,-7 4-147,-4 7-96,2 3 132,0 0 0,-8 20 0,6-12 73,4-7 12,0-1 0,1 2 1,-6 21-1,11-32 19,-1 0 0,2 1 0,-1-1 0,0 0 0,1 1 0,0-1 0,0 0 0,1 1 0,-1-1 0,1 0 0,0 0 1,1 1-1,-1-1 0,3 6 0,-2-9 20,0 1 1,0 0-1,0-1 1,0 0-1,0 1 1,0-1 0,1 0-1,-1 0 1,1 0-1,0-1 1,-1 1-1,1-1 1,0 1-1,0-1 1,0 0 0,0 0-1,0 0 1,0 0-1,0-1 1,0 1-1,1-1 1,-1 0-1,6 0 1,-5 0 21,0-1 1,1 1-1,-1-1 1,0 0-1,0 0 1,0 0-1,1 0 1,-1-1-1,0 0 1,-1 0-1,1 0 1,0 0-1,0 0 1,-1-1-1,0 0 1,1 0-1,3-4 1,-2-1-20,1 0 1,-1-1 0,-1 0-1,0 1 1,0-2 0,-1 1-1,0 0 1,0-1 0,-1 1-1,0-1 1,-1 0 0,0 0-1,-1 0 1,0 1 0,0-1-1,-1 0 1,0 0 0,-1 0-1,-5-16 1,6 22-19,0 1 0,-1 0-1,1-1 1,-1 1 0,0 0 0,0 0-1,0 0 1,0 0 0,-1 0 0,1 0-1,-1 1 1,0-1 0,1 1 0,-1 0-1,0 0 1,0 0 0,-1 0 0,-3-1 0,3 1-24,0 1 0,-1 0 0,1 0 1,-1 0-1,1 1 0,-1 0 1,1-1-1,-1 2 0,1-1 1,-1 0-1,1 1 0,0 0 0,-1 0 1,-4 2-1,5-2 4,-1 0-7,2 0 0,-1 1 0,0-1 0,-6 4-1,10-5 37,-1 1 0,1-1-1,-1 0 1,0 1 0,1-1-1,-1 1 1,1-1 0,-1 1 0,1-1-1,-1 1 1,1-1 0,0 1-1,-1-1 1,1 1 0,-1 0-1,1-1 1,0 1 0,0 0 0,-1-1-1,1 1 1,0 0 0,0-1-1,0 1 1,0 0 0,0-1-1,0 1 1,0 0 0,0 0-1,0-1 1,0 1 0,0 0 0,0-1-1,1 1 1,-1 0 0,1 0-1,-1 0-2,1 0-1,0 0 1,0 0 0,0 0-1,-1 0 1,1-1-1,0 1 1,0 0-1,0-1 1,0 1-1,0 0 1,0-1 0,0 1-1,1-1 1,-1 0-1,0 1 1,0-1-1,0 0 1,0 0-1,0 0 1,1 0-1,-1 0 1,0 0 0,0 0-1,0 0 1,0 0-1,2-1 1,4 0 4,-1-1 0,0 1 1,0-1-1,5-3 0,58-24-76,-19 8 9,50-28 0,-87 42 54,1 1 1,23-8-1,-10 4 150,-24 10-156,0-1 0,0 0 1,0 1-1,0 0 0,1-1 0,2 1 1,18-2-81,-22 2 93,-1-1 0,0 1 0,0 0 0,1 0 0,-1 0-1,0 0 1,0 0 0,1 0 0,-1 0 0,0 0 0,0 1 0,0-1-1,1 0 1,-1 1 0,0-1 0,0 1 0,0-1 0,0 1-1,2 1 1,-1 0 1,1 0 0,0 0 0,-1 1 0,0 0 0,0-1 0,1 1 0,1 3 0,0 2 26,0 0 0,-1 0-1,1 0 1,-1 0 0,2 13 0,-1 5 20,0 27 0,4 23 387,-8-73-406,1-1 0,-1 0 1,1 1-1,0-1 1,-1 0-1,1 1 1,3 3-1,-4-6-15,0 1 0,1-1 1,-1 1-1,1-1 0,-1 1 0,1-1 1,-1 0-1,1 1 0,-1-1 0,1 0 1,0 0-1,-1 1 0,1-1 0,-1 0 0,1 0 1,0 0-1,-1 0 0,1 1 0,-1-1 1,1 0-1,0 0 0,-1 0 0,1-1 1,0 1-1,-1 0 0,1 0 0,-1 0 1,1 0-1,0-1 0,-1 1 0,1 0 0,-1 0 1,2-1-1,7-5 95,0 0-1,-1 0 1,1-1 0,-2 0-1,12-11 1,-13 11-131,0 0 0,1 1-1,0 0 1,0 0 0,0 1 0,1 0 0,-1 0-1,10-4 1,-14 9 9,1-1 0,-1 0 0,1 1 0,-1 0 0,1-1 0,-1 1 0,1 1 0,-1-1 0,1 0 0,-1 1 0,0 0 0,1 0 0,-1 0 0,6 3 0,-6-3 27,0 0 1,1 1-1,-1-1 0,0-1 0,0 1 0,1 0 0,-1-1 0,0 1 0,1-1 1,-1 0-1,1 0 0,-1-1 0,0 1 0,1-1 0,3 0 0,-2-2 16,0 1 0,1-1 0,-1 0 0,0-1 0,-1 1 0,9-8 0,24-30 109,-18 21-57,-1-1-54,-11 11-139,17-15-1,-24 25 111,0 0 0,0 0-1,0 0 1,1-1 0,-1 1 0,0 0-1,0 0 1,0 0 0,0 0 0,0 0-1,0-1 1,0 1 0,0 0 0,1 0-1,-1 0 1,0 0 0,0 0-1,0 0 1,0 0 0,0 0 0,1-1-1,-1 1 1,0 0 0,0 0 0,0 0-1,0 0 1,1 0 0,-1 0 0,0 0-1,0 0 1,0 0 0,0 0 0,1 0-1,-1 0 1,0 0 0,0 0-1,0 0 1,0 0 0,1 0 0,-1 1-1,0-1 1,0 0 0,0 0 0,0 0-1,1 0 1,-1 0 0,0 0 0,0 0-1,0 0 1,0 1 0,0-1-1,0 0 1,0 0 0,1 0 0,-1 0-1,0 0 1,0 1 0,0-1 0,0 0-1,0 0 1,-1 19-89,-7 18 103,-1 0 0,-1-1-1,-3 0 1,0-1 0,-3 0 0,0-2 0,-3 1 0,-22 30 0,-75 104 404,112-160-359,-2-1 1,1 1 0,-1-1-1,0 0 1,0 0 0,-1 0-1,0-1 1,0 0 0,-1-1 0,-11 7-1,-131 55 180,109-50-234,24-10 10,-1 0 0,0-2-1,0 0 1,0-1 0,0-1-1,-1 0 1,-20-1 0,38-1-12,0-1 0,0 0 0,0 0 0,-1 0 0,1 0 0,0 0 0,0 0 0,0-1 0,0 1 0,0 0 0,0 0 0,0-1 0,0 1 0,1 0 0,-1-1 0,0 1 0,0-1 1,0 1-1,0-1 0,0 0 0,1 1 0,-1-1 0,0 0 0,-1-1 0,2 1-1,0 0 0,0 0 0,0 0 0,0 0 0,0 0 0,0 0 0,0-1 0,0 1 0,0 0 0,1 0 0,-1 0 0,0 0 0,1 0 0,-1 0 1,1 0-1,-1 0 0,1 0 0,0-1 0,4-4-17,0-1-1,0 1 1,0 0 0,12-9 0,2 1 15,0 2-1,1 0 1,1 1 0,0 1 0,35-12 0,113-26 235,-154 45-197,94-21-17,-46 11-1573,83-28 1,-146 41 1353,1 0 0,0 0 0,-1 0 1,1 0-1,-1 0 0,1 0 0,-1-1 0,1 1 0,-1 0 1,1 0-1,-1-1 0,1 1 0,-1 0 0,0-1 0,1 1 0,-1-1 1,1 1-1,-1 0 0,0-1 0,1 1 0,-1-1 0,0 1 1,0-1-1,1 1 0,-1-1 0,0 1 0,0-1 0,0 1 0,0-1 1,1 0-1,-2 0-191,1 0 0,0 0 0,-1 1 0,1-1 0,-1 0 1,1 0-1,-1 1 0,1-1 0,-1 0 0,1 1 0,-1-1 0,0 1 0,1-1 1,-2 0-1,-9-4-3417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7.920"/>
    </inkml:context>
    <inkml:brush xml:id="br0">
      <inkml:brushProperty name="width" value="0.05" units="cm"/>
      <inkml:brushProperty name="height" value="0.05" units="cm"/>
      <inkml:brushProperty name="color" value="#FF0066"/>
    </inkml:brush>
  </inkml:definitions>
  <inkml:trace contextRef="#ctx0" brushRef="#br0">1 15 2400,'0'-1'62,"0"1"0,0-1 0,0 1 0,-1-1 1,1 1-1,0-1 0,0 0 0,0 1 0,0-1 0,0 1 0,1-1 0,-1 0 0,0 1 1,0-1-1,0 1 0,0-1 0,1 1 0,-1-1 0,0 0 0,0 1 0,1-1 1,0 0-12,-1 1 1,1 0 0,-1 0 0,1 0 0,-1 0 0,1 0 0,-1 0 0,0 0 0,1 0 0,-1 0 0,1 0 0,-1 0 0,1 0-1,-1 0 1,0 1 0,1-1 0,-1 0 0,1 0 0,-1 0 0,0 1 0,1-1 0,-1 0 0,1 0 0,-1 1 0,0-1 0,1 0-1,-1 1 1,0-1 0,0 0 0,1 1 0,-1-1 0,0 0 0,0 1 0,1 0 0,2 3 127,0 1 0,-1-1 1,1 1-1,-1 0 0,0 0 1,0 0-1,0 0 0,1 8 1,4 45 726,-7-56-866,4 104 767,1 15 82,-2-100-2721,9 38 0,-4-35-1080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6.205"/>
    </inkml:context>
    <inkml:brush xml:id="br0">
      <inkml:brushProperty name="width" value="0.05" units="cm"/>
      <inkml:brushProperty name="height" value="0.05" units="cm"/>
      <inkml:brushProperty name="color" value="#FF0066"/>
    </inkml:brush>
  </inkml:definitions>
  <inkml:trace contextRef="#ctx0" brushRef="#br0">7 588 3552,'0'0'1147,"1"-7"1034,-2 7-1948,1 0 0,0 0 0,-1-1 1,1 1-1,0 0 0,-1 0 0,1-1 0,0 1 1,-1 0-1,1 0 0,0-1 0,-1 1 1,1 0-1,0-1 0,0 1 0,0-1 0,-1 1 1,1 0-1,0-1 0,0 1 0,0 0 0,0-1 1,0 1-1,0-1 0,-1-2 51,1 1 0,0-1 0,-1 1-1,1-1 1,0 0 0,1 1 0,-1-4 0,2-2 38,1-13 159,1 0 0,1-1-1,10-27 1,-1 15-348,1 1-1,2 1 1,1 1-1,1 0 1,2 1 0,35-40-1,-40 53-102,1 0 0,1 1 0,0 1 0,39-25-1,-54 38-58,1 0-1,0 0 1,-1 1-1,1 0 0,0-1 1,0 1-1,0 1 0,0-1 1,7 0-1,-10 1 37,1 0 0,-1 0 0,1 0 0,-1 0-1,1 1 1,-1-1 0,0 0 0,1 1 0,-1-1 0,1 1 0,-1 0-1,0-1 1,1 1 0,-1 0 0,0 0 0,0 0 0,0 0 0,0 0-1,0 0 1,0 0 0,0 0 0,0 0 0,0 0 0,0 0 0,-1 1-1,1-1 1,0 0 0,-1 1 0,1 1 0,2 8 95,-2 1 0,1 0 0,-1-1 0,-1 1 0,0 0 1,-2 11-1,0-2 63,-14 127 400,10-101-346,6-43-212,-3 9 202,2-1 0,0 1 0,2 22-1,-1-35-181,0 0 0,0 0-1,0 0 1,1 0 0,-1 1-1,0-1 1,0 0-1,1 0 1,-1 0 0,0 0-1,0 0 1,1 0 0,-1 0-1,0 0 1,0 0 0,0 0-1,1 0 1,-1 0-1,0 0 1,0 0 0,1-1-1,-1 1 1,0 0 0,0 0-1,1 0 1,-1 0 0,0 0-1,0 0 1,0-1-1,1 1 1,-1 0 0,0 0-1,0-1 1,11-7 209,12-32 78,25-53 1,-27 50-398,2 0 1,2 2-1,59-75 0,-82 113 33,1-1 0,0 1 0,1 0 0,-1 1 0,0-1 0,1 0 0,0 1 0,6-3 0,-10 5 37,1-1 0,-1 1 0,1 0 1,0 0-1,-1 0 0,1-1 0,0 1 0,-1 0 0,1 0 0,0 0 0,-1 0 0,1 0 0,0 0 0,-1 1 1,1-1-1,0 0 0,-1 0 0,1 0 0,0 1 0,-1-1 0,1 0 0,0 1 0,0 0 8,0 0-1,-1 0 0,1 0 1,0 0-1,-1 0 1,1 0-1,-1 0 0,1 1 1,-1-1-1,0 0 1,0 0-1,1 0 0,-1 0 1,0 1-1,0-1 1,0 0-1,0 2 0,-1 18-13,-8 38 0,6-39 281,-3 36 0,6-56-248,0 1 0,0-1 0,0 0 0,0 0 1,0 0-1,0 0 0,1 0 0,-1 0 0,0 0 0,0 1 1,0-1-1,0 0 0,0 0 0,0 0 0,0 0 1,0 0-1,0 0 0,0 0 0,0 0 0,0 1 1,0-1-1,1 0 0,-1 0 0,0 0 0,0 0 0,0 0 1,0 0-1,0 0 0,0 0 0,0 0 0,0 0 1,1 0-1,-1 0 0,0 0 0,0 0 0,0 0 0,0 0 1,0 0-1,0 0 0,1 0 0,-1 0 0,0 0 1,0 0-1,0 0 0,0 0 0,0 0 0,0 0 0,0 0 1,1 0-1,-1 0 0,0 0 0,0-1 0,5-2 99,2-5 26,-1-1 1,6-11 0,4-6-149,-7 14-36,1-1-1,0 1 0,0 1 1,2 0-1,-1 0 1,1 1-1,1 1 0,21-13 1,-32 21 32,0 0 0,-1 0 0,1 1 0,0-1 0,0 0 0,0 1 1,-1-1-1,1 1 0,0 0 0,0 0 0,0 0 0,0 0 0,0 0 0,0 0 1,0 0-1,-1 1 0,1-1 0,0 1 0,0-1 0,0 1 0,-1 0 0,1 0 1,0-1-1,-1 1 0,1 0 0,-1 1 0,1-1 0,-1 0 0,1 0 0,1 2 1,2 4-41,0 0 0,-1 0 0,1 1 1,-1-1-1,4 13 0,0-3 81,8 17 69,-7-12-60,19 30-1,-21-41-7,0 1 0,1-2-1,1 1 1,0-1 0,11 10-1,-18-18 2,1 1 0,0-1 0,0 0 0,0 0 0,0-1 0,0 1 0,1 0 0,-1-1 1,1 0-1,-1 0 0,0 0 0,1 0 0,0 0 0,-1-1 0,1 0 0,-1 0 0,1 0 0,0 0 0,-1 0 0,1-1 0,-1 1 0,1-1 0,0 0 0,3-2 0,1-1 24,0 0 0,-1 0 0,1-1 0,-1 0 0,0 0 0,0-1 0,8-9 0,-4 3 22,0-1 1,17-27-1,-17 19 24,-1 0 0,11-31 0,-13 30-90,-6 16-47,0 0 1,0 0-1,0 0 1,-1-1-1,0 1 1,-1-1-1,1 1 1,-1-1 0,0 1-1,-1-1 1,-1-12-1,2 19 27,-1 0 0,1-1 0,0 1 0,0 0 0,0-1 0,0 1 1,0 0-1,0-1 0,0 1 0,-1 0 0,1-1 0,0 1 0,0 0 0,0 0 0,-1-1 0,1 1 0,0 0 0,0 0 0,-1-1 0,1 1 0,0 0 0,-1 0 0,1 0 0,0-1 0,0 1 0,-1 0 0,1 0 0,0 0 0,-1 0 0,0 0 0,-10 5-211,-9 14-107,13-10 341,0 1 0,1 0 0,0 0 0,1 0 0,0 0 0,1 1 1,0 0-1,0 0 0,1 0 0,1 0 0,0 1 0,0-1 0,1 1 0,1-1 1,0 1-1,0-1 0,1 1 0,1-1 0,0 0 0,0 1 0,1-1 0,1 0 1,0 0-1,0-1 0,9 16 0,-12-23 15,1 0 0,0-1 0,-1 1-1,1 0 1,0-1 0,0 1 0,1-1 0,-1 0 0,0 0 0,1 0 0,0 0 0,-1 0-1,1 0 1,0-1 0,0 1 0,0-1 0,0 0 0,0 0 0,0 0 0,0 0-1,6 1 1,-1-3 11,0 0-1,-1 0 0,1 0 0,0-1 0,-1 0 1,1-1-1,10-5 0,54-30 86,-46 23-63,-24 13-52,318-188 302,-316 187-306,13-8-37,18-16 0,-32 24 14,-4 2-32,-7 3-111,-15 8-164,0 4 306,-1 1 1,2 1-1,0 1 1,1 0-1,1 2 1,1 1 0,0 0-1,2 1 1,0 1-1,-20 35 1,33-50 44,0-1 0,0 2 0,1-1 1,-1 0-1,2 1 0,-1-1 0,1 1 0,0 0 1,1 0-1,-1 15 0,2-22-8,0 0 0,0 1 0,0-1 0,0 0 0,0 0 0,1 1 0,-1-1 0,1 0 0,-1 1 0,1-1 0,-1 0 0,1 0 0,0 0 0,-1 0-1,1 0 1,0 0 0,0 0 0,0 0 0,0 0 0,0 0 0,0 0 0,0 0 0,0-1 0,0 1 0,1 0 0,-1-1 0,0 1 0,0-1 0,1 1 0,-1-1 0,0 0 0,1 1 0,-1-1 0,0 0 0,1 0 0,-1 0 0,0 0 0,1 0 0,-1 0 0,0-1 0,0 1 0,1 0 0,-1-1 0,0 1 0,2-2 0,5-1 30,-1-1 1,0 0 0,0 0-1,0-1 1,0 0 0,8-8-1,-1-1 70,20-25 0,8-20-72,-2-2 0,39-83 1,-67 123-112,-10 16 77,5-6-452,-5 12 188,-1 8 159,-1 8 37,1 0 0,0 0 0,7 32 0,2-3 113,12 39-12,-18-72-15,0-1 1,1 0 0,1 0 0,10 16 0,-16-27-14,1 1 1,0-1-1,-1 0 1,1 0-1,0 0 0,0 0 1,0 0-1,0 0 1,0 0-1,0 0 0,0 0 1,0-1-1,1 1 1,-1 0-1,0-1 0,0 1 1,1-1-1,-1 1 1,0-1-1,2 1 0,-1-1 3,-1 0-1,0-1 1,0 1-1,0 0 1,1-1-1,-1 1 0,0-1 1,0 1-1,0-1 1,0 0-1,0 1 1,0-1-1,0 0 0,0 0 1,0 1-1,0-1 1,1-2-1,3-4 81,0 0-1,-1-1 0,1 0 1,4-14-1,-8 20-84,27-60 33,2 2 0,49-75 0,-75 129-70,-1 1-50,0 0-1,1 0 1,-1 0 0,1 0 0,0 1-1,0-1 1,1 1 0,8-6 0,-12 9 58,-1 1 1,1 0 0,0 0 0,0 0 0,0 0 0,-1 0 0,1 0 0,0 0-1,0 0 1,0 0 0,-1 0 0,1 0 0,0 0 0,0 0 0,0 1-1,-1-1 1,1 0 0,0 1 0,-1-1 0,1 1 0,0-1 0,-1 1 0,1-1-1,0 1 1,-1-1 0,1 1 0,-1-1 0,1 1 0,0 1 0,0 0 14,1 0 0,-1 0 0,1 0 0,-1 0 0,0 1 0,0-1 0,0 1 0,1 2 1,0 17-22,0-1 0,-1 1 0,-2-1 0,0 1 1,-1-1-1,-7 29 0,-18 77-12,25-117 73,0-1-1,-1 0 1,0 0 0,0 0 0,-1 0-1,-7 12 1,9-18-8,0 0-1,0-1 1,0 1 0,0-1-1,-1 1 1,1-1 0,-1 0-1,1 0 1,-6 3 0,7-4-3,-1 0-1,0-1 1,0 1 0,0-1-1,1 1 1,-1-1 0,0 1-1,0-1 1,0 0 0,0 0 0,0 0-1,0 0 1,0 0 0,1-1-1,-1 1 1,0-1 0,-3 0 0,3 0-29,0 0 0,1 0 1,-1 0-1,0 0 1,1 0-1,-1 0 0,1 0 1,-3-3-1,3 2-19,-1 1 0,1 0 0,-1-1 0,0 1 0,1 0 0,-1 0 0,0 0 0,-2-1 0,-1-1-25,0 0-22,5 4 8,1 0-108,-1 2 148,0 0 1,1 0 0,0 0-1,-1 0 1,1 0-1,0 0 1,2 3 0,-2-4-7,0 1 1,0 0-1,0-1 1,0 1 0,-1 0-1,1 4 1,-1-6 374,1-1-333,1 0 1,-1-1 0,0 1 0,1 0 0,-1-1-1,0 1 1,0-1 0,1 1 0,-1-1 0,0 0-1,0 0 1,0 1 0,0-1 0,0 0 0,0 0-1,0 0 1,0 0 0,0 0 0,-1 0 0,2-2-1,14-28 25,-9 15-71,30-68 71,-28 60 9,1 1 0,1 0 0,15-23 0,-5 13-137,-13 19 77,0 0-1,18-20 0,-17 23-19,-8 9-31,0 0 0,1 1 0,-1-1 0,0 0 0,1 0-1,0 1 1,0-1 0,-1 1 0,4-3 0,1 7-175,-6-3 230,1 0-1,0 1 1,-1-1 0,1 0 0,-1 0-1,0 1 1,1-1 0,-1 0-1,1 1 1,-1-1 0,1 1-1,-1-1 1,0 0 0,1 1-1,-1-1 1,0 1 0,1-1-1,-1 1 1,0-1 0,0 1-1,1-1 1,-1 2 0,1 0 74,0 1 0,-1 0 0,1-1 0,-1 1 0,1-1 0,-1 5 1,-3 19-3170,1-17-384,-1 0 0,0 0 0,-4 9 0,2-3 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8.405"/>
    </inkml:context>
    <inkml:brush xml:id="br0">
      <inkml:brushProperty name="width" value="0.05" units="cm"/>
      <inkml:brushProperty name="height" value="0.05" units="cm"/>
      <inkml:brushProperty name="color" value="#FF0066"/>
    </inkml:brush>
  </inkml:definitions>
  <inkml:trace contextRef="#ctx0" brushRef="#br0">85 12 5312,'-5'-12'2400,"10"32"-2080,-10 0 1376,5 5-992,-14 18 288,1 5-608,-5 9 64,10 2-288,-6-7 352,4-9-288,7-1-256,6-7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28.997"/>
    </inkml:context>
    <inkml:brush xml:id="br0">
      <inkml:brushProperty name="width" value="0.05" units="cm"/>
      <inkml:brushProperty name="height" value="0.05" units="cm"/>
      <inkml:brushProperty name="color" value="#FF0066"/>
    </inkml:brush>
  </inkml:definitions>
  <inkml:trace contextRef="#ctx0" brushRef="#br0">0 72 4800,'0'-3'2176,"19"11"-1888,7-5 1280,6 1-928,41-8 576,3 1-704,31-14 128,-3 1-352,36-8 608,-10 5-512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30.978"/>
    </inkml:context>
    <inkml:brush xml:id="br0">
      <inkml:brushProperty name="width" value="0.05" units="cm"/>
      <inkml:brushProperty name="height" value="0.05" units="cm"/>
      <inkml:brushProperty name="color" value="#FF0066"/>
    </inkml:brush>
  </inkml:definitions>
  <inkml:trace contextRef="#ctx0" brushRef="#br0">134 113 3232,'4'-3'549,"1"1"1,-1 0-1,1 0 0,0 0 1,9-2-1,5-2 2155,-35 12-191,8-4-2327,0 1 1,0 0-1,0 1 1,0 0-1,1 0 1,-1 0-1,1 1 1,-11 10 0,8-3-149,0 0 0,1 0 0,1 1 0,0 0 1,1 0-1,1 1 0,0 0 0,0 0 0,-4 23 1,5-17 39,2 0 0,0 0 0,1 0 0,1 1 0,1-1 0,4 31 0,-4-47-10,1 0 1,-1 1-1,1-1 1,0 0 0,1 0-1,1 5 1,-2-8-30,0 0-1,-1 0 1,1 0-1,0 0 1,0 0 0,0 0-1,0 0 1,0-1-1,0 1 1,0 0 0,0 0-1,0-1 1,0 1-1,1-1 1,-1 1 0,0-1-1,0 1 1,0-1-1,1 0 1,-1 0-1,0 0 1,1 0 0,-1 0-1,2 0 1,0 0 20,0 0 0,0-1 0,1 1 0,-1-1 0,0 0 0,0 0 0,0 0 1,0 0-1,0-1 0,0 1 0,-1-1 0,1 1 0,0-1 0,3-3 0,4-5 98,0 0-1,10-14 0,-14 16-119,29-34 82,63-73 215,14-6-377,-110 120 7,-1-1-1,1 1 1,-1-1-1,1 1 0,-1 0 1,1 0-1,0-1 0,-1 1 1,1 1-1,3-3 0,-4 3 22,0 0 0,0 1 0,-1-1 0,1 0-1,0 0 1,0 0 0,-1 0 0,1 1 0,0-1-1,-1 0 1,1 1 0,0-1 0,-1 1-1,1-1 1,-1 0 0,1 1 0,0-1 0,-1 1-1,1 0 1,-1-1 0,0 1 0,1-1 0,-1 1-1,1 0 1,-1-1 0,0 1 0,0 0-1,1-1 1,-1 1 0,0 1 0,5 11-39,-1 0 0,-1 0 0,2 15 0,5 21 56,-2-24 5,10 27 0,-15-45 43,1 0 0,-1 1-1,2-1 1,-1 0-1,1-1 1,0 1 0,10 9-1,-14-15-33,-1 0 0,1-1 1,0 1-1,-1-1 0,1 1 0,0-1 0,0 1 0,0-1 0,-1 1 0,1-1 1,0 0-1,0 1 0,0-1 0,0 0 0,0 0 0,0 0 0,0 0 0,0 0 1,0 0-1,0 0 0,0 0 0,-1 0 0,1 0 0,0 0 0,0-1 1,0 1-1,0 0 0,0 0 0,0-1 0,-1 1 0,1-1 0,0 1 0,0-1 1,0 1-1,-1-1 0,2-1 0,2-2 92,0-1 1,-1 1-1,1-1 1,4-10-1,-4 9-20,3-8 98,-1 0 1,0 0 0,7-29 0,5-47 42,-17 78-193,-1 0 0,1 0 0,-4-22 0,0-4-4,3 36-60,0 0 0,0 0 1,0 0-1,0 1 0,1-1 0,-1 0 1,0 0-1,1 0 0,0 0 0,-1 0 1,1 1-1,0-1 0,1-2 0,-1 3 4,0 1-1,-1-1 0,1 0 1,0 1-1,0-1 1,0 1-1,0-1 0,0 1 1,1-1-1,-1 1 1,0 0-1,0 0 0,0-1 1,0 1-1,0 0 0,0 0 1,1 0-1,-1 0 1,0 0-1,0 0 0,0 1 1,2-1-1,160 24 161,0-8 0,1-8 0,192-13 0,-330-1 203,-26 6-329,0 0-1,0 0 0,1 0 1,-1 0-1,0-1 0,1 1 1,-1 0-1,0 0 0,0 0 1,1 0-1,-1 0 0,0-1 1,0 1-1,0 0 0,1 0 1,-1 0-1,0-1 0,0 1 1,0 0-1,1 0 0,-1-1 1,0 1-1,0 0 0,0-1 1,0 1 11,-1-1 1,1 1 0,-1-1 0,1 1 0,-1 0 0,1-1-1,-1 1 1,0 0 0,1 0 0,-1-1 0,1 1-1,-1 0 1,0 0 0,1 0 0,-1 0 0,1 0 0,-2 0-1,-13-2-25,-1 1 0,1 1-1,-1 0 1,1 1-1,0 1 1,-1 0 0,1 1-1,0 1 1,-15 6-1,9-2-23,-1 1 0,2 1 0,-1 1 0,1 0-1,-30 25 1,36-25 56,1 0-1,1 1 1,0 1-1,1 0 0,0 0 1,-10 16-1,18-23-33,-1 0 0,1 0 0,0 0 0,1 0-1,0 0 1,-1 1 0,2-1 0,-1 0 0,1 1 0,0 0-1,0-1 1,1 1 0,0 0 0,0-1 0,1 1-1,0 0 1,0-1 0,2 8 0,-2-11 23,0-1 1,0 1-1,0-1 0,0 1 1,0-1-1,1 1 1,-1-1-1,1 0 1,0 0-1,0 0 0,0 0 1,0 0-1,0 0 1,0 0-1,0 0 1,0-1-1,1 1 0,-1-1 1,1 0-1,-1 0 1,1 0-1,0 0 0,2 1 1,-2-2 5,0 0 1,0 0-1,0 0 1,1 0-1,-1 0 0,0-1 1,0 1-1,0-1 1,0 0-1,0 0 0,0 0 1,-1 0-1,1-1 1,0 1-1,0-1 1,-1 0-1,1 1 0,-1-1 1,1 0-1,-1 0 1,2-3-1,21-25 108,-1-1-1,-2-1 1,33-65 0,-17 24-78,-36 61-131,-3 11-19,-2 6-37,-4 15 103,1-1-1,1 1 1,0 0 0,2 0 0,1 0 0,0 1 0,1-1 0,1 1 0,1-1 0,1 1-1,8 34 1,-8-50 41,-1 1 0,1-1 0,0 0 0,1-1 0,-1 1 0,1 0 0,0-1 0,0 1 0,1-1 0,-1 0 0,7 6 0,-7-8 11,-1 0 1,1 0-1,1 0 0,-1 0 0,0 0 0,0-1 1,1 0-1,-1 1 0,1-1 0,-1 0 0,1-1 1,-1 1-1,1-1 0,-1 1 0,1-1 0,0 0 1,6-1-1,-2-1 40,1 0 0,-1 0 0,0-1 0,-1 0 0,1-1 0,0 1 0,-1-2 1,9-5-1,5-6 117,26-24 0,0-5-109,-2-2-1,-3-2 1,-1-2-1,-3-2 1,35-63-1,-60 92-64,-5 9-59,18-27-1,-26 42 49,0-1 0,1 1 0,-1-1 0,0 1-1,1-1 1,-1 1 0,0 0 0,1-1 0,-1 1-1,1 0 1,-1-1 0,1 1 0,-1 0 0,1-1 0,-1 1-1,1 0 1,-1 0 0,1 0 0,-1-1 0,1 1-1,-1 0 1,2 0 0,-2 0-3,1 1-1,-1-1 1,1 1-1,-1-1 1,0 1-1,1-1 1,-1 1-1,0-1 1,1 1-1,-1-1 1,0 1 0,0 0-1,0-1 1,1 1-1,-1-1 1,0 1-1,0 0 1,0-1-1,0 1 1,0-1-1,0 1 1,0 0 0,0-1-1,0 2 1,-2 19-13,0 0 1,-8 31-1,4-20 21,-9 54 136,-3-1-1,-42 117 0,55-190-74,0 1 0,-1-1-1,0 0 1,-1 0 0,0-1-1,-1 0 1,-1 0 0,-11 12-1,18-21-30,1 0-1,-1-1 0,0 1 0,1-1 0,-1 1 0,0-1 1,0 1-1,0-1 0,0 0 0,0 0 0,-1 0 1,1 0-1,0-1 0,0 1 0,-1-1 0,1 1 1,0-1-1,-1 0 0,-3 1 0,4-2-9,1 1-1,-1 0 1,1 0 0,-1 0-1,1-1 1,-1 1-1,1-1 1,-1 1 0,1-1-1,-1 0 1,1 0-1,0 1 1,-1-1 0,1 0-1,0 0 1,-2-2-1,0 0 5,1 0 0,-1 0 0,1-1 0,0 1-1,0 0 1,-2-7 0,1 0-16,0 0-1,0 0 1,1-1 0,-2-10-1,3 4 13,1-1-1,0 1 1,1 0-1,1 0 1,1-1-1,5-19 1,-6 30-41,0 1-1,1-1 1,-1 1 0,1 0-1,1-1 1,-1 1 0,1 1-1,0-1 1,0 0 0,8-6-1,-8 8 10,0 1-1,0-1 1,0 1-1,1 0 1,-1 0-1,1 1 0,-1 0 1,1-1-1,0 1 1,0 1-1,0-1 1,0 1-1,1 0 1,7-1-1,-4 2-14,1 0-1,-1 1 0,0 0 0,0 1 1,0 0-1,17 6 0,50 26-28,-39-16 132,35 17-367,6 3-4176,3-6-6203,-43-21 5851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33.678"/>
    </inkml:context>
    <inkml:brush xml:id="br0">
      <inkml:brushProperty name="width" value="0.05" units="cm"/>
      <inkml:brushProperty name="height" value="0.05" units="cm"/>
      <inkml:brushProperty name="color" value="#FF0066"/>
    </inkml:brush>
  </inkml:definitions>
  <inkml:trace contextRef="#ctx0" brushRef="#br0">0 639 3904,'0'0'46,"0"0"0,0 0-1,0 0 1,0 0 0,0 1 0,0-1 0,1 0 0,-1 0-1,0 0 1,0 0 0,0 1 0,0-1 0,0 0 0,0 0 0,0 0-1,0 0 1,0 0 0,1 1 0,-1-1 0,0 0 0,0 0-1,0 0 1,0 0 0,0 0 0,1 0 0,-1 0 0,0 0-1,0 1 1,0-1 0,0 0 0,1 0 0,-1 0 0,0 0 0,0 0-1,0 0 1,0 0 0,1 0 0,-1 0 0,0 0 0,12-3 1075,13-10 345,19-14-117,-1-3 1,55-48-1,4-11-109,94-105 0,-181 177-1078,0-1-1,-1-1 1,-1 0 0,-1 0 0,18-41 0,-28 53-178,0 1 1,0-1-1,1-12 1,-2 14-41,0-5-69,-4 8-178,-10 13-106,2 1 327,-1 0 82,1 0 1,1 0-1,0 1 0,1 0 1,-8 15-1,9-13 20,1 0 0,1 1 0,0 0 0,1 0-1,1 1 1,1-1 0,0 1 0,1 0 0,0 0 0,2 0 0,0 0 0,1 0 0,0 0 0,9 32 0,-10-45 53,1-1 1,1 0-1,-1 0 1,0 1 0,1-1-1,0 0 1,0 0 0,0 0-1,0-1 1,0 1 0,0 0-1,1-1 1,-1 0-1,4 3 1,-4-4-22,0 0 0,0 0 1,-1-1-1,1 1 0,0-1 0,0 1 1,0-1-1,0 0 0,0 0 0,0 1 0,-1-1 1,1-1-1,0 1 0,0 0 0,0 0 0,0-1 1,0 1-1,0-1 0,-1 1 0,1-1 0,0 0 1,0 0-1,-1 0 0,1 0 0,0 0 0,-1 0 1,1 0-1,1-3 0,19-17 329,25-30 0,-3 2-76,6 3-206,1 3 1,98-65-1,-134 98-92,34-21-36,-46 30 22,0-1 0,0 0 0,0 1 1,0 0-1,0 0 0,1 0 0,-1 0 0,0 0 0,1 1 0,-1 0 0,0-1 0,5 2 0,-7-1 9,0 0 0,-1 0 0,1 0 0,-1 0-1,1 0 1,-1 0 0,0 1 0,1-1 0,-1 0-1,1 0 1,-1 1 0,1-1 0,-1 0 0,0 1-1,1-1 1,-1 0 0,1 1 0,-1-1 0,0 1-1,0-1 1,1 0 0,-1 1 0,0-1 0,0 1-1,1-1 1,-1 1 0,0-1 0,0 1 0,0-1-1,0 1 1,0-1 0,0 1 0,0-1 0,0 1-1,0-1 1,0 1 0,0-1 0,0 1 0,0-1-1,0 1 1,-1 0 0,-8 20 4,8-19-2,-32 55-36,8-13 157,-24 55 0,49-98-105,-1-1 0,1 1 0,0 0 0,-1 0 0,1 0 0,0 0-1,-1 0 1,1 0 0,0 0 0,0 0 0,0 0 0,0 0-1,0 0 1,0-1 0,0 1 0,0 0 0,1 2 0,6-2 317,7-7-88,56-43 190,46-26-291,-102 67-244,0 1 0,1 1 0,22-8 0,-36 14 82,0 0-1,0 0 1,-1 0-1,1 0 1,0 0-1,0 0 1,0 0-1,0 0 1,0 0-1,0 0 1,0 1-1,0-1 1,0 0-1,0 1 1,0-1-1,-1 0 1,1 1-1,0 0 1,0-1-1,-1 1 1,1-1-1,0 1 1,0 0-1,-1-1 1,1 1 0,-1 0-1,1 0 1,-1-1-1,1 1 1,-1 0-1,1 0 1,-1 0-1,0 0 1,1 0-1,-1 0 1,0 1-1,2 5 12,-1 0 0,0 0-1,1 14 1,-2-13-8,0 67 82,-1-54-38,1 0 0,1 0-1,1 0 1,7 36 0,-8-54-12,0 1 0,0-1 1,1 0-1,-1 0 0,1 1 1,0-1-1,2 3 0,-3-5-9,-1-1 0,1 1 0,0 0 0,-1 0-1,1-1 1,0 1 0,0 0 0,0-1 0,-1 1 0,1-1-1,0 1 1,0-1 0,0 1 0,0-1 0,0 0 0,0 0-1,0 1 1,0-1 0,0 0 0,0 0 0,0 0 0,0 0-1,0 0 1,0 0 0,0 0 0,0 0 0,0-1 0,0 1 0,0 0-1,0-1 1,1 1 0,6-6 40,0 0 0,-1 0 1,0 0-1,0-1 0,0 0 0,-1-1 0,8-10 0,3-4-21,7-5-17,1 1 0,1 2 0,0 0-1,2 2 1,32-19 0,-36 26-53,0 2 1,1 1-1,1 1 1,0 1-1,0 1 1,55-11-1,-67 19 34,0 0 0,0 1 0,1 1 0,23 3 0,25 1 420,-86-12-431,11 6 11,-1 1 1,0 0-1,0 1 1,1 0 0,-22 6-1,29-6 10,-14 3-10,0 1 0,0 1-1,1 1 1,-31 14 0,33-12-38,0-1 0,0 2 1,1 0-1,-20 18 1,30-24 47,0 1 0,0 0-1,0 0 1,0 1 0,1-1 0,0 1 0,1 0 0,-1 0 0,1 1 0,0-1 0,0 1 0,1-1 0,0 1 0,-2 13 0,3-17-2,1 0-1,0 0 1,0 0-1,0 0 1,0 0 0,1 0-1,-1 0 1,1 0-1,0 0 1,0-1 0,0 1-1,0 0 1,0 0-1,0-1 1,1 1 0,-1-1-1,1 1 1,0-1-1,0 1 1,0-1 0,0 0-1,0 0 1,0 0-1,1 0 1,-1-1 0,1 1-1,-1-1 1,1 1-1,0-1 1,4 2-1,1-1-13,0 0 0,0 0 0,0 0 0,0-1-1,1-1 1,-1 1 0,0-1 0,1-1-1,14-2 1,7-3 89,-1-1-1,37-16 1,58-30 130,-86 36-217,207-99 206,-210 98-226,-11 7-144,-43 40 10,16-24 152,-1 0 1,1 0-1,0 0 1,0 0-1,0 0 1,1 0-1,0 1 1,0-1 0,0 1-1,0 0 1,1-1-1,0 1 1,1 0-1,-1 8 1,1-10 16,1 0 0,-1 1 1,1-1-1,0 0 0,0 0 1,0 0-1,1 0 0,-1 0 1,1 0-1,0-1 0,0 1 1,0 0-1,1-1 0,-1 0 1,1 1-1,0-1 1,0 0-1,0 0 0,0-1 1,1 1-1,-1-1 0,1 1 1,-1-1-1,1 0 0,0-1 1,0 1-1,0 0 0,0-1 1,0 0-1,0 0 0,0 0 1,0-1-1,1 0 0,-1 1 1,0-1-1,4-1 0,2 1 20,-1-1-1,1-1 1,-1 1-1,0-2 0,0 1 1,0-1-1,0 0 1,0-1-1,-1 0 0,1 0 1,-1-1-1,0 0 0,-1-1 1,1 0-1,-1 0 1,0 0-1,-1-1 0,1 0 1,-1 0-1,9-16 1,-14 21-19,0 0 0,0 0 1,0 0-1,0 0 0,0 0 0,-1 0 1,1-1-1,-1 1 0,1 0 1,-1 0-1,0-1 0,0 1 1,0 0-1,0-1 0,0 1 0,-1 0 1,1-1-1,-1 1 0,0 0 1,1 0-1,-1 0 0,0 0 1,0 0-1,-2-3 0,1 2-6,0 1-1,0-1 1,-1 1 0,1-1-1,-1 1 1,0 0 0,0 0-1,0 0 1,0 0 0,0 1-1,0-1 1,0 1-1,0 0 1,-6-2 0,-12-1-36,-1 2 0,1 0 1,-1 1-1,1 1 0,-1 1 1,1 1-1,-32 7 0,48-8 15,0 0-1,0 0 0,0 1 0,0-1 1,1 1-1,-1 1 0,0-1 0,-4 4 1,10-7 38,1 1 0,0-1 0,-1 1 0,1-1 0,0 1 0,0 0 0,-1-1 1,1 1-1,3 1 0,7-2-2,126-31 187,-115 28-204,146-18-297,-150 21 341,-8 0-82,0 0 0,16 2 0,-23-1 39,-1 1 1,1-1 0,-1 1 0,1 0 0,-1 0 0,0 1 0,1-1 0,-1 1-1,0-1 1,0 1 0,5 5 0,21 24-157,-17-17 157,-12-13 15,1-1-1,-1 1 1,1-1-1,-1 1 1,1-1-1,-1 1 1,1-1-1,-1 0 1,1 1-1,0-1 1,-1 0-1,1 0 0,-1 1 1,1-1-1,0 0 1,-1 0-1,1 0 1,0 0-1,-1 0 1,1 0-1,0 0 1,0 0-1,-1 0 1,1 0-1,0 0 1,-1 0-1,2 0 1,16-11 293,-9 5-294,50-26 86,65-27 0,-105 51-79,-11 4-44,0 1-1,0-1 0,1 1 0,-1 1 1,1 0-1,-1 0 0,14-1 0,-22 3 22,0 0-1,1 0 1,-1 0-1,1-1 1,-1 1-1,0 0 1,1 0-1,-1 0 1,1 0-1,-1 0 1,0 0-1,1 0 1,-1 0-1,1 1 1,-1-1-1,0 0 1,1 0-1,-1 0 1,1 0-1,-1 0 1,0 1-1,1-1 1,-1 0-1,0 0 1,1 1-1,-1-1 1,0 0-1,0 0 1,1 1-1,-1-1 1,0 0-1,0 1 1,1-1-1,-1 1 1,0-1-1,0 0 1,0 1-1,0-1 1,1 0-1,-1 1 1,0-1-1,0 1 1,0-1-1,0 1 1,0-1-1,0 0 1,0 1-1,0-1 1,0 1-1,0-1 1,-1 0-1,1 1 1,0-1-1,0 1 1,0-1-1,0 0 1,-1 1-1,1-1 1,-3 5 16,1-1 1,-1 0-1,-7 8 1,7-9 32,-10 12 76,8-10-82,0-1-1,1 1 1,0 0-1,0 0 1,0 0-1,1 1 1,0-1-1,0 1 1,0 0-1,-2 6 1,5-12-36,0 1 0,0-1 0,0 0 0,0 0 0,1 0 0,-1 0 0,0 1 0,0-1 0,0 0-1,0 0 1,0 0 0,0 0 0,0 0 0,0 0 0,0 0 0,1 1 0,-1-1 0,0 0 0,0 0 0,0 0 0,0 0 0,0 0 0,1 0 0,-1 0 0,0 0 0,0 0 0,0 0 0,0 0 0,0 0 0,1 0-1,-1 0 1,0 0 0,0 0 0,0 0 0,0 0 0,1 0 0,-1 0 0,0 0 0,0 0 0,0 0 0,0 0 0,0 0 0,1 0 0,-1 0 0,15-4 199,18-9 149,-6 1-289,70-27-223,-87 36 115,1 0 1,0 0-1,0 2 1,0-1 0,0 1-1,0 0 1,13 2 0,-20 0 37,1 0 1,0 0 0,0 1 0,-1 0-1,1 0 1,-1 0 0,0 0 0,1 1-1,-1 0 1,0-1 0,-1 2 0,1-1-1,0 0 1,-1 1 0,4 4 0,-1-1 58,0 1 1,-1 0 0,0 1-1,0-1 1,0 1 0,4 13-1,-9-21-53,0-1 0,0 1 0,0-1-1,0 1 1,0-1 0,1 1 0,-1-1 0,0 1 0,0-1-1,1 1 1,-1-1 0,0 0 0,0 1 0,1-1-1,-1 1 1,1-1 0,-1 0 0,0 1 0,1-1-1,-1 0 1,1 1 0,-1-1 0,1 0 0,-1 0-1,1 1 1,0-1 0,-1 0-281,1 0 0,0-1 0,-1 1 0,1 0 1,0-1-1,-1 1 0,1 0 0,-1-1 0,1 1 0,-1-1 0,1 1 1,-1-1-1,1 1 0,-1-1 0,1 1 0,-1-1 0,0 0 0,1-1 0,4-6-2423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35.950"/>
    </inkml:context>
    <inkml:brush xml:id="br0">
      <inkml:brushProperty name="width" value="0.05" units="cm"/>
      <inkml:brushProperty name="height" value="0.05" units="cm"/>
      <inkml:brushProperty name="color" value="#FF0066"/>
    </inkml:brush>
  </inkml:definitions>
  <inkml:trace contextRef="#ctx0" brushRef="#br0">148 1135 3488,'-8'-13'1115,"6"10"-673,2 18 1206,-2 42-674,-3 0 1,-3-1-1,-1 1 0,-4-1 0,-22 65 0,25-92-97,-1 0-1,-22 41 1,22-55 972,11-17-1731,0 0 1,0-1-1,0 1 1,0 0-1,0 0 1,0-1-1,1 1 1,-1 0 0,2-3-1,22-99 586,-8 45-672,4 0 0,41-88 0,-42 112-38,2 0 0,1 1 0,45-51 0,-26 40-54,81-66 0,-121 110 66,7-6-58,1 0 1,0 1-1,13-8 1,-20 13 41,-1 0 0,1 1 0,0-1 0,0 0 0,0 0 0,-1 1 0,1-1 0,0 1 0,0 0 0,0 0 0,0-1 0,0 1 0,0 0 1,0 1-1,0-1 0,0 0 0,0 0 0,0 1 0,0-1 0,-1 1 0,1 0 0,0 0 0,0-1 0,0 1 0,1 2 0,-1-2 11,-1 0 0,0 1-1,0-1 1,0 1 0,0-1-1,0 1 1,-1-1 0,1 1-1,0-1 1,-1 1 0,1-1-1,-1 1 1,1 0 0,-1-1-1,0 1 1,0 0 0,0 0-1,0-1 1,0 1 0,0 0-1,0-1 1,0 1 0,-1 0-1,1-1 1,-1 1-1,1 0 1,-1-1 0,0 1-1,-1 1 1,-2 7 28,-2-1-1,1 1 0,-10 11 1,12-17-13,-13 17 98,-2 1-1,0-2 1,0-1 0,-2 0 0,-36 26-1,50-41-55,0 0 0,0-1 0,0 1 1,0-1-1,0-1 0,-1 1 0,-12 2 0,16-5-41,1 1 0,0-1 1,0 0-1,0 0 1,0 0-1,-1 0 1,1 0-1,0-1 0,0 1 1,0 0-1,0-1 1,0 0-1,0 0 0,0 1 1,0-1-1,0 0 1,0-1-1,0 1 1,0 0-1,1 0 0,-1-1 1,1 1-1,-1-1 1,1 0-1,-1 1 0,1-1 1,0 0-1,0 0 1,-2-3-1,2 2-12,-1 1 0,1-1 0,0 0 0,0 0 0,0 0 0,0 0 0,1 0 0,-1 0 0,1 0 0,0 0-1,0 0 1,0 0 0,0 0 0,0 0 0,1 0 0,-1 0 0,1 0 0,0 0 0,0 0 0,0 0 0,0 1 0,0-1 0,4-5 0,-2 5-25,0-1-1,0 1 1,0 0 0,1 0 0,-1 1 0,1-1 0,0 0 0,0 1-1,0 0 1,0 0 0,0 0 0,0 1 0,0 0 0,1-1-1,-1 1 1,7 0 0,114-8-132,24-4 325,-94 3-151,-1-3-1,0-2 0,-1-2 1,-1-2-1,59-32 0,-89 39 2,-1-1-1,0 0 1,-1-1-1,-1-2 1,0 0 0,-1-1-1,-1 0 1,25-34-1,101-170 159,-119 179-130,-2 0 0,-2-2-1,16-53 1,-25 65-93,-2-2 0,-1 1 1,-1-1-1,-2 0 0,0-36 0,-4 67 8,-1-1 0,-1 0-1,1 0 1,-1 0 0,1 1-1,-1-1 1,0 0 0,-3-6-1,4 9 29,0 1 0,-1 0-1,1 0 1,0-1-1,0 1 1,0 0 0,-1-1-1,1 1 1,0 0 0,-1 0-1,1-1 1,0 1-1,0 0 1,-1 0 0,1 0-1,0 0 1,-1 0 0,1-1-1,0 1 1,-1 0-1,1 0 1,-1 0 0,1 0-1,0 0 1,-1 0 0,1 0-1,0 0 1,-1 0 0,1 0-1,0 0 1,-1 0-1,1 0 1,-1 1 0,-1 0-12,0 0 1,1 0 0,-1 1 0,1-1 0,-1 1 0,1-1-1,-1 1 1,1-1 0,0 1 0,-2 3 0,-50 100-329,38-73 265,-2 6 54,2 2 0,2 0-1,1 0 1,-8 60 0,9-19 63,0 105 0,10-149 65,3 0 1,9 64-1,-7-82-4,1-1 1,0 1-1,1-1 0,1 1 1,1-2-1,1 1 0,10 16 1,-17-32-67,0 1 1,0 0 0,0-1-1,0 1 1,0-1-1,0 0 1,1 0 0,-1 0-1,1 0 1,-1 0 0,1 0-1,4 1 1,-5-2-9,0-1 1,1 1 0,-1-1-1,0 0 1,1 1 0,-1-1 0,0 0-1,0 0 1,1-1 0,-1 1-1,0 0 1,1-1 0,-1 1-1,0-1 1,0 0 0,0 0-1,4-1 1,2-3 28,0 0-1,0 0 1,-1-1-1,1 0 1,-1 0 0,-1-1-1,1 0 1,5-8-1,-8 10-46,-1 1-1,-1-1 1,1 0-1,-1 0 1,1 0-1,2-9 1,-5 11-2,1 0 0,-1 1 0,1-1 0,-1 0 0,0 0 0,0 0 0,0 1 0,-1-1 0,1 0 0,-1 0 1,1 1-1,-1-1 0,-2-5 0,3 7-16,-1 0 1,1 0 0,-1 0 0,1 0-1,-1 0 1,0 1 0,1-1 0,-1 0-1,0 0 1,0 0 0,0 0 0,1 1-1,-1-1 1,0 0 0,0 1-1,0-1 1,0 1 0,0-1 0,0 1-1,0 0 1,-1-1 0,1 1 0,0 0-1,-1 0 1,-1 0 4,1 0-1,-1 0 0,1 1 1,0-1-1,-1 1 1,1-1-1,0 1 1,0 0-1,0 0 1,-1 0-1,-1 2 0,-2 1-13,1 0 0,-1 0 0,1 0 0,0 1 0,1 0-1,-1 0 1,-7 11 0,10-13 27,0 0 0,1 0 0,-1 1 0,1-1 0,-1 0 0,1 1 0,0-1 0,0 1 0,1-1 0,-1 1 0,1 0 0,0-1 0,0 1 0,0 0 0,0-1 0,0 1 0,1-1 0,0 1 0,0 0 0,0-1 0,0 1 0,0-1 0,1 0 0,-1 0-1,1 1 1,0-1 0,0 0 0,0 0 0,1 0 0,-1-1 0,1 1 0,-1-1 0,1 1 0,0-1 0,0 0 0,0 0 0,0 0 0,0 0 0,1-1 0,-1 1 0,0-1 0,1 0 0,-1 0 0,6 1 0,7 1 22,0-1-1,0-1 1,1 0 0,31-4-1,-10-1 142,38-11 0,-48 8-57,1-1 0,-1-1 0,39-19-1,-54 21-97,0 0 0,0-1 0,-1 0 0,-1-1 0,1 0 0,-1-1 0,-1 0 0,16-21 0,-11 11 5,-2-1-1,21-43 0,10-47-4,-6 14-72,-18 51 50,49-125 103,-49 120-77,-11 27-143,13-46 0,-21 64 77,-4 6-2,-9 11-48,-11 20-22,16-21 114,1 1-1,0 0 0,1 0 1,0 0-1,-3 16 1,-13 59-47,18-71 100,-15 86 208,3 0 0,-1 156 1,20-173 17,-1-31 48,-3-53-295,0 1-20,0-1 0,0 0-1,0 0 1,0 1 0,0-1 0,0 0-1,0 0 1,0 1 0,0-1 0,0 0 0,0 0-1,0 1 1,0-1 0,0 0 0,0 0 0,0 1-1,0-1 1,0 0 0,1 0 0,-1 1 0,0-1-1,0 0 1,0 0 0,0 0 0,1 0 0,-1 1-1,0-1 1,0 0 0,0 0 0,1 0-1,-1 0 1,0 0 0,0 1 0,0-1 0,1 0-1,-1 0 1,1 1 124,2 5-76,-6-5 67,-5-5 202,3 1-320,-2-1-6,7 4 5,-1-1-1,1 1 1,0 0-1,0 0 1,0 0-1,0 0 1,0 0-1,0 0 1,0 0-1,0-1 1,0 1-1,0 0 1,0 0-1,0 0 1,0 0-1,0 0 1,0 0-1,0-1 1,0 1-1,0 0 1,0 0-1,0 0 1,0 0-1,0 0 1,0 0-1,0-1 0,0 1 1,0 0-1,0 0 1,0 0-1,0 0 1,0 0-1,0 0 1,0 0-1,0-1 1,1 1-1,-1 0 1,0 0-1,0 0 1,0 0-1,0 0 1,0 0-1,0 0 1,0 0-1,1 0 1,-1 0-1,0 0 1,7-3 2,-1 0 1,1 1 0,0 0 0,11-1 0,15-4 73,38-12-47,121-41 45,-171 52-70,-1-2-1,0 0 1,0-1 0,-1-1 0,-1 0-1,32-29 1,-41 32-5,-1 1 0,0-1 0,0 0 0,-1-1 0,0 0 0,-1 0 0,0 0 0,-1-1 0,6-15 0,-10 25-4,-1 0 0,0 0 0,1 0 0,-1 0 0,0 0 0,0 0 0,0-1 0,0 1 0,0 0 0,0 0 0,0 0 0,0 0 0,0 0 0,-1-2 0,1 3-1,0 0 0,-1-1 1,1 1-1,0 0 0,0-1 0,-1 1 0,1 0 0,0 0 0,-1-1 0,1 1 0,0 0 1,-1 0-1,1 0 0,0-1 0,-1 1 0,1 0 0,0 0 0,-1 0 0,1 0 0,-1 0 1,1 0-1,0 0 0,-1 0 0,1 0 0,0 0 0,-1 0 0,-2 0-11,1 1 0,0-1 0,-1 1 0,1 0 0,0 0 0,0 0 0,0 0 0,0 0 0,0 1 0,0-1 0,-3 3 0,-31 26 26,25-22-39,0 1 0,0 0 1,0 1-1,1 0 0,1 1 0,-15 21 0,21-27 26,0 0-1,1 0 1,-1 1-1,1-1 1,0 0-1,1 1 1,-1 0-1,1-1 1,-1 8-1,3-9-1,-1 0-1,0 0 1,1-1-1,0 1 1,0 0-1,0 0 1,0-1-1,1 1 1,-1-1-1,1 1 1,0-1-1,0 0 1,0 1-1,5 4 1,-2-2 36,0 0 1,1-1-1,0 1 1,-1-1-1,2-1 0,-1 1 1,0-1-1,1 0 1,8 3-1,-10-4 12,1-1 1,0-1 0,-1 1-1,1-1 1,0 0-1,0-1 1,0 1-1,-1-1 1,1 0-1,0 0 1,0-1-1,6-1 1,-5 0-206,-1 1 1,0-1-1,0-1 0,7-3 1,7-5-4572,-15 4 2082,0 0 929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36.521"/>
    </inkml:context>
    <inkml:brush xml:id="br0">
      <inkml:brushProperty name="width" value="0.05" units="cm"/>
      <inkml:brushProperty name="height" value="0.05" units="cm"/>
      <inkml:brushProperty name="color" value="#FF0066"/>
    </inkml:brush>
  </inkml:definitions>
  <inkml:trace contextRef="#ctx0" brushRef="#br0">1 21 7040,'54'-20'3200,"28"33"-2752,-47-6 96,-4 1-384,19-3 288,3 3-256,10-8 384,1 4-320,-1-4-672,-9 0 192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36.930"/>
    </inkml:context>
    <inkml:brush xml:id="br0">
      <inkml:brushProperty name="width" value="0.05" units="cm"/>
      <inkml:brushProperty name="height" value="0.05" units="cm"/>
      <inkml:brushProperty name="color" value="#FF0066"/>
    </inkml:brush>
  </inkml:definitions>
  <inkml:trace contextRef="#ctx0" brushRef="#br0">19 63 8320,'-19'-63'3744,"43"91"-3232,-11-16-6624,0 5 3232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42.667"/>
    </inkml:context>
    <inkml:brush xml:id="br0">
      <inkml:brushProperty name="width" value="0.05" units="cm"/>
      <inkml:brushProperty name="height" value="0.05" units="cm"/>
      <inkml:brushProperty name="color" value="#FF0066"/>
    </inkml:brush>
  </inkml:definitions>
  <inkml:trace contextRef="#ctx0" brushRef="#br0">395 52 5056,'1'0'43,"-1"0"1,0 0-1,0 0 0,0 0 1,1 0-1,-1 0 1,0 0-1,0 0 0,0-1 1,1 1-1,-1 0 1,0 0-1,0 0 1,0 0-1,1 0 0,-1 0 1,0 0-1,0-1 1,0 1-1,0 0 0,1 0 1,-1 0-1,0 0 1,0-1-1,0 1 0,0 0 1,0 0-1,0 0 1,0-1-1,1 1 0,-1 0 1,0 0-1,0 0 1,0-1-1,0 1 0,0 0 1,0 0-1,0-1 1,0 1-1,0 0 0,0 0 1,0 0-1,0-1 1,0 1-1,-1 0 0,1 0 1,0 0-1,0-1 1,0 1-1,0 0 1,0 0-1,0 0 0,0-1 1,-1 1-1,1 0 1,0 0-1,0 0 0,-1-1 85,1 1-1,-1 0 0,1-1 0,0 1 0,-1 0 0,1 0 0,-1-1 0,1 1 1,-1 0-1,1 0 0,-1 0 0,1-1 0,-1 1 0,1 0 0,-1 0 1,0 0-1,1 0 0,-1 0 0,-27 12 2783,17-7-2449,0 0 0,-18 11 0,-188 129 441,209-139-918,-6 3 16,0 0-1,-15 15 0,27-22 27,0 0 0,-1 0 0,1 1 1,0-1-1,0 1 0,0-1 0,1 1 0,-1-1 1,1 1-1,-1 0 0,1 0 0,0 0 0,0 0 1,0 0-1,0 0 0,1 0 0,-1 0 0,1 6 1,0-7 3,1 0 1,-1 0 0,1 0 0,0 0 0,0 0 0,0-1 0,0 1 0,0 0 0,0 0 0,0-1 0,0 1 0,1-1 0,-1 1 0,1-1 0,-1 1 0,1-1-1,0 0 1,-1 0 0,1 0 0,0 0 0,0 0 0,0 0 0,0 0 0,0-1 0,0 1 0,0-1 0,3 1 0,4 1 86,0-1 0,-1 0 0,1-1 0,0 0 0,11-1-1,-5 0 0,-1-2-1,1 1 1,-1-2-1,0 0 0,0-1 1,0 0-1,-1-1 1,0 0-1,0-2 0,23-15 1,-13 3 64,0-1 0,-1 0 0,29-39 0,-48 57-231,-1 0-1,0 1 1,0-1 0,0 0 0,-1 0 0,1-1-1,-1 1 1,1 0 0,-1 0 0,0-1 0,0 1-1,-1-1 1,1 1 0,-1-7 0,0 9 43,0 1-1,0 0 1,0 0 0,0 0 0,0 0 0,0 0-1,0 0 1,0 0 0,0-1 0,0 1 0,0 0-1,-1 0 1,1 0 0,0 0 0,0 0 0,0 0-1,0 0 1,0 0 0,0 0 0,-1 0 0,1 0-1,0 0 1,0 0 0,0 0 0,0 0 0,0 0-1,-1 0 1,1 0 0,0 0 0,0 0 0,0 0-1,0 0 1,0 0 0,0 0 0,-1 0 0,1 0-1,0 0 1,0 0 0,0 0 0,0 0 0,0 0-1,0 0 1,0 0 0,-1 0 0,1 1 0,0-1 0,0 0-1,0 0 1,0 0 0,0 0 0,0 0 0,0 0-1,0 0 1,0 1 0,0-1 0,-10 10-36,4-4-8,0 1 36,0 0 0,1 1 0,0 0-1,0 0 1,0 0 0,1 0 0,-6 17 0,8-18 48,0-1 1,0 1 0,1-1 0,0 1 0,0 0 0,0 0 0,1 0 0,0-1 0,0 1 0,1 0 0,0 0 0,2 8 0,-2-13-10,-1 0 1,1-1-1,0 1 1,0 0-1,0 0 1,1-1-1,-1 1 0,0-1 1,0 1-1,1-1 1,-1 1-1,1-1 1,0 0-1,-1 0 1,1 0-1,0 0 1,0 0-1,-1 0 1,1 0-1,0 0 1,0-1-1,0 1 0,3-1 1,3 2 124,0-2-1,0 1 1,0-1-1,13-2 1,10-2-11,0-1-1,-1-1 1,1-2 0,-1-2-1,-1 0 1,0-2 0,31-18-1,-41 19-125,-2 0 0,0-2 0,0 0 0,-1 0 0,-1-2 0,17-18 0,-3-4 113,40-65 1,-69 101-126,1 0 0,-1 0-1,1 0 1,-1 0 0,1 1 0,-1-1 0,1 0 0,0 0 0,0 1 0,-1-1 0,1 0 0,0 1-1,0-1 1,0 1 0,-1-1 0,1 1 0,0-1 0,2 1 0,-3 0-2,1 0 0,-1 0 0,1 0 0,-1 0 0,1 0 0,-1 0 0,1 1 0,-1-1 0,1 0 0,-1 0 0,1 1 0,-1-1 0,0 0 0,1 1 0,-1-1 0,1 0 0,-1 1 0,0-1 0,1 1 0,-1-1 0,0 0 0,1 1-1,-1 0 1,2 4 0,0-1 0,0 0-1,-1 1 1,0 0-1,0-1 1,1 6-1,-1 11 36,0 0 0,-1 0-1,-1 1 1,-1-1-1,-1 0 1,0-1 0,-2 1-1,-1 0 1,0-1 0,-2 0-1,0-1 1,-1 0-1,-19 30 1,24-42 17,-1 1 1,-1-1-1,1 0 1,-8 7-1,9-11-2,1 0 0,-1-1 1,0 1-1,0-1 0,0 1 0,0-1 1,0 0-1,-7 1 0,9-2-23,0 0 0,0-1 0,-1 0-1,1 1 1,0-1 0,0 0 0,-1 0 0,1 0 0,0 0-1,-1 0 1,1-1 0,0 1 0,0-1 0,-1 0 0,1 1-1,0-1 1,0 0 0,0 0 0,0 0 0,0-1 0,0 1-1,0 0 1,1-1 0,-1 1 0,0-1 0,1 0 0,-1 1-1,1-1 1,-1 0 0,-1-3 0,1 1-11,1 1 0,-1 0 0,1-1-1,-1 0 1,1 1 0,0-1 0,0 0 0,1 0 0,-1 1 0,1-1 0,0 0-1,0 0 1,0 0 0,1 1 0,-1-1 0,1 0 0,2-6 0,-2 6-24,1 0 0,0-1 0,0 1 0,0 1 1,1-1-1,-1 0 0,1 0 0,0 1 0,0 0 0,1 0 1,-1 0-1,0 0 0,1 0 0,6-3 0,-4 3-10,0 0 0,1 1 0,-1-1 0,1 2 0,-1-1 0,1 1 0,-1 0 0,14 0 0,4 2 17,1 1 1,-1 1 0,0 2 0,29 8 0,-36-9 19,72 23-2171,-81-24 1329,1 1-1,-1 0 0,0 0 1,-1 1-1,1 0 0,-1 0 1,0 0-1,8 9 0,9 17-6095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48.904"/>
    </inkml:context>
    <inkml:brush xml:id="br0">
      <inkml:brushProperty name="width" value="0.05" units="cm"/>
      <inkml:brushProperty name="height" value="0.05" units="cm"/>
      <inkml:brushProperty name="color" value="#FF0066"/>
    </inkml:brush>
  </inkml:definitions>
  <inkml:trace contextRef="#ctx0" brushRef="#br0">360 627 3328,'1'-1'278,"0"-1"0,0 1 0,0-1 0,0 0 0,-1 1 0,1-1 1,0 0-1,-1 0 0,1 1 0,-1-1 0,0 0 0,0 0 0,1 0 0,-1 0 0,0 0 0,0 1 0,-1-1 0,1 0 1,0 0-1,-1 0 0,1 0 0,-1 1 0,0-1 0,1 0 0,-1 1 0,0-1 0,-2-3 0,2 5-215,0 0-1,0-1 0,0 1 0,0 0 0,0-1 0,0 1 1,0 0-1,0 0 0,0 0 0,0 0 0,0 0 0,0 0 1,0 0-1,0 0 0,0 0 0,0 1 0,-2 0 0,0-1 83,-15 6-23,-1 0 0,1 1 0,0 1-1,1 1 1,-31 19 0,32-16-104,1 0 0,0 0 0,0 2 0,1 0 0,1 0 0,0 1 0,-20 33 0,23-34-49,2 1 1,0 0-1,0 0 1,-9 31-1,13-36 35,2 1 0,-1 1 0,1-1 0,1 0 0,0 0 0,1 1 0,0-1 0,2 15 0,-1-22 32,-1 0 1,1 0-1,1 0 1,-1 0-1,0 0 1,1 0 0,0-1-1,0 1 1,0-1-1,0 1 1,0-1-1,1 0 1,0 0 0,-1 0-1,1 0 1,0 0-1,1-1 1,-1 1-1,0-1 1,1 0 0,-1 0-1,1 0 1,0-1-1,-1 1 1,1-1-1,0 0 1,0 0 0,0 0-1,0 0 1,0-1-1,0 1 1,0-1-1,0 0 1,7-2 0,-3 0 44,0 0 1,0-1 0,0 0 0,-1 0 0,1-1 0,-1 0 0,0 0 0,0-1-1,-1 0 1,1 0 0,11-12 0,2-6 160,35-50 0,-18 19 57,51-100-1,-60 90-164,-3-1-1,21-88 0,4-106 166,-47 241-309,-1-1 1,-1 0-1,0-1 0,-1 1 0,-4-24 0,4 41-11,-1-1 0,0 0 0,1 1 0,-1-1 0,0 1-1,0-1 1,-1 1 0,1-1 0,0 1 0,-1 0-1,-3-5 1,4 7 18,1-1-1,-1 1 1,0-1 0,0 1-1,0-1 1,1 1 0,-1-1-1,0 1 1,0-1-1,0 1 1,0 0 0,0 0-1,0 0 1,0-1 0,0 1-1,0 0 1,0 0-1,1 0 1,-1 0 0,0 1-1,0-1 1,0 0 0,0 0-1,0 0 1,0 1-1,0-1 1,0 0 0,0 1-1,1-1 1,-1 1 0,0-1-1,0 1 1,1 0-1,-1-1 1,0 1 0,1 0-1,-1-1 1,0 1 0,0 1-1,-4 4-33,1 0-1,0 0 1,0 0 0,0 1-1,0 0 1,1 0 0,-4 13 0,-13 44-8,3 0 0,3 1 0,2 0 0,-4 102 1,16-143 39,1 0 1,2 0 0,0 0-1,7 25 1,-8-42 25,0 1 1,0-1-1,0 0 0,1-1 0,0 1 0,0 0 1,1-1-1,-1 0 0,2 1 0,4 5 0,-6-9 3,1 0-1,-1 0 1,1 0-1,-1 0 1,1-1-1,0 1 1,0-1-1,0 0 1,0 0-1,1-1 1,-1 1-1,0-1 1,1 0-1,-1 0 1,1 0-1,-1-1 1,8 1-1,11-3 85,-1 0 0,1-2 0,-1 0 0,0-1 0,-1-2 0,1 0 0,38-19 0,-45 18-18,20-13-1,-30 19-56,-1-1 1,-1 0-1,1 0 0,0-1 1,-1 1-1,0-1 0,1 0 0,-1 1 1,3-7-1,-6 9-31,1 0-1,-1-1 1,0 1 0,0 0-1,1 0 1,-1 0 0,0 0-1,0 0 1,0 0 0,0 0-1,-1 0 1,1-1 0,0 1-1,0 0 1,-1 0 0,1 0-1,0 0 1,-1 0 0,1 0-1,-1 0 1,1 0 0,-1 0-1,0 1 1,0-1 0,1 0-1,-1 0 1,0 0 0,0 1-1,0-1 1,1 0 0,-1 1-1,0-1 1,0 1 0,0-1-1,0 1 1,0-1 0,0 1-1,-1 0 1,1-1 0,0 1-1,0 0 1,0 0-1,0 0 1,-2 0 0,-4 0-37,0 1 0,-1 0 0,1 0-1,0 1 1,0 0 0,1 0 0,-9 4 0,0 1-26,0 0 0,-13 11 0,23-15 53,0 1 0,0-1-1,0 1 1,1 0 0,0 1 0,0-1 0,0 1 0,-3 5 0,5-8 2,1 0 0,0 0 0,0 0 0,0 0 0,1 0 0,-1 0 0,0 1 0,1-1 0,-1 0 0,1 0 0,0 1 0,0-1 0,0 0 0,0 0 0,0 1 0,1-1 0,-1 0 0,0 0 0,1 0 0,0 1 0,0-1 0,-1 0-1,1 0 1,0 0 0,2 2 0,1 1 13,0-1 0,0 1-1,0-1 1,1 0-1,-1 0 1,1-1-1,0 0 1,0 0 0,1 0-1,-1 0 1,0-1-1,1 1 1,-1-2-1,1 1 1,0 0-1,10 0 1,3 0 76,-1 0 1,1-1-1,0-1 0,21-3 0,-16 0 15,-1 0 0,1-2 0,-1 0 0,0-2-1,0 0 1,-1-2 0,0 0 0,22-14-1,5-7 1023,-47 24-954,-2 3 56,0 4 14,0 0 228,2-1-443,1 0 0,-1-1-1,1 1 1,-1 0-1,0-1 1,1 1-1,-1-1 1,4-1 0,-5 1-10,-1 1 1,1 0 0,-1-1 0,1 1 0,0 0 0,-1-1-1,1 1 1,-1-1 0,1 1 0,-1-1 0,1 1 0,-1-1-1,0 1 1,1-1 0,-1 0 0,0 1 0,1-1 0,-1 0-1,0 1 1,0-1 0,0 1 0,1-1 0,-1-1 0,0 1-9,0 0 1,0 0-1,0 0 1,0 0-1,1 1 0,-1-1 1,0 0-1,1 0 1,-1 0-1,0 0 1,1 0-1,-1 1 1,1-1-1,0 0 1,-1 0-1,1 1 1,-1-1-1,1 0 1,1 0-1,-2 1-3,0 0 0,1-1 0,-1 1 1,0 0-1,0 0 0,0 0 0,0 0 0,0-1 0,1 1 1,-1 0-1,0 0 0,0 0 0,0-1 0,0 1 0,0 0 0,0 0 1,0-1-1,0 1 0,0 0 0,0 0 0,0-1 0,0 1 1,0 0-1,0 0 0,0 0 0,0-1 0,0 1 0,0 0 0,0 0 1,0-1-1,0 1 0,-1-1 0,2 0-18,0-1 0,0 0 0,0 1-1,1-1 1,-1 0 0,0 1 0,1-1 0,-1 1-1,1 0 1,-1 0 0,3-2 0,5 35-20,-8-23 35,-1 1-1,0-1 0,0 1 1,-1-1-1,-1 1 0,1-1 0,-6 16 1,-28 63 59,33-83-33,-1 0 0,1 0 1,-1-1-1,-1 1 0,-6 7 0,9-11-16,0 0 0,0 0 0,0 0 0,0 0 0,0 0 0,0 0 0,0 0-1,0 0 1,-1-1 0,1 1 0,0-1 0,-1 1 0,1-1 0,0 1 0,-1-1 0,1 0 0,-1 1 0,1-1 0,-1 0-1,1 0 1,0 0 0,-1 0 0,1 0 0,-1-1 0,1 1 0,-1 0 0,1-1 0,0 1 0,-3-2 0,0 0 14,1-1 0,-1 0 1,1 1-1,0-1 0,0-1 0,0 1 1,0 0-1,1-1 0,-1 1 1,-2-7-1,-3-6-6,-7-20-1,9 21-11,6 14-18,-1 0-1,1 1 1,0-1 0,-1 0-1,1 1 1,0-1-1,0 0 1,0 0-1,0 1 1,0-1 0,0 0-1,0 0 1,0 1-1,0-1 1,0 0-1,0 0 1,0 1 0,0-1-1,1 0 1,-1 0-1,0 1 1,0-1-1,1 0 1,-1 1 0,1-1-1,-1 1 1,1-2-1,0 2-7,0 1-1,0-1 1,0 0-1,0 1 1,-1-1 0,1 1-1,0 0 1,0-1-1,-1 1 1,1-1-1,1 2 1,-2-1 0,7 5-29,9 9-6,21 14-1,-31-24 60,1-2 0,-1 1 0,1-1 1,0 1-1,0-2 0,0 1 0,9 1 0,4-1 6,0 0 0,1-2-1,-1 0 1,1-1-1,-1-2 1,0 0 0,34-8-1,-14 0 96,0-2-1,67-31 1,20-22-70,-114 56-9,1 0 1,-2-2-1,1 0 1,20-24-1,-23 28-7,-9 6-12,-1 1-1,1 0 1,-1 0-1,0-1 1,1 1-1,-1 0 1,1-1-1,-1 1 1,1 0-1,-1-1 1,0 1-1,1-1 0,-1 1 1,0-1-1,1 1 1,-1-1-1,0 1 1,0-1-1,0 1 1,1-1-1,-1 1 1,0-1-1,0 1 1,0-1-1,0 0 1,0 1-9,-1-1 0,0 1 1,1 0-1,-1 0 0,1 0 1,-1 0-1,0 0 0,1 0 1,-1 0-1,0 1 0,1-1 1,-1 0-1,1 0 0,-1 0 1,1 0-1,-1 1 0,0-1 1,1 0-1,-1 1 0,1-1 1,-1 1-1,0 0-10,-26 13-25,1 1 0,0 2 0,2 0 0,0 2 0,-23 23 0,40-36 20,1 1-1,-1 1 0,1-1 1,1 1-1,0 0 0,0 0 1,0 1-1,1-1 1,0 1-1,-5 18 0,8-20 16,-1-1-1,1 0 1,1 1-1,-1-1 1,1 1-1,0-1 1,1 1 0,-1-1-1,1 0 1,1 1-1,-1-1 1,1 0-1,0 0 1,0 0-1,1 0 1,0 0-1,5 8 1,-6-11 15,0 0-1,0-1 1,0 1-1,1-1 1,-1 1-1,1-1 1,0 0 0,-1 0-1,1 0 1,0 0-1,0-1 1,0 1 0,0-1-1,1 1 1,-1-1-1,0 0 1,0-1-1,1 1 1,-1 0 0,1-1-1,-1 0 1,7 0-1,-3-1 2,0 0 0,0-1 0,0 1 0,-1-1 0,1-1 0,0 1 0,-1-1 0,0-1 0,0 1 0,11-8 0,88-73 268,40-29-8,-135 106-340,21-13 90,36-33 0,-65 51-11,0 0 0,-1-1 0,1 1 0,-1 0 0,0-1 0,0 1 1,0-1-1,0 1 0,0-1 0,0 1 0,-1-1 0,1 1 0,-1-1 0,0 0 0,0 1 0,0-1 0,0-4 0,3 7-37,1 0 0,0 1 0,0-1 0,0 1 0,0 0 0,0 0 0,-1 0 0,1 0 0,0 0 0,-1 1-1,1 0 1,4 3 0,-4-1 10,0 1 1,-1-1-1,0 1 0,0 0 0,0-1 0,0 1 0,3 9 0,12 40-55,-15-45 55,15 54 142,-7-23-165,1 0 0,28 59 1,-38-94 68,0-1 0,0 1 1,1-1-1,-1 0 0,1 0 1,0 0-1,0-1 0,1 1 1,-1-1-1,1 1 0,0-1 1,0 0-1,0-1 0,0 1 1,0-1-1,0 1 0,9 2 1,-11-5-18,0 0-1,0 0 1,0 0 0,0 0 0,0 0 0,0 0 0,1 0-1,-1-1 1,0 1 0,0-1 0,0 1 0,0-1 0,0 0 0,-1 0-1,1 0 1,0 0 0,0 0 0,0 0 0,-1-1 0,1 1 0,2-3-1,3-3 17,-1-1-1,1 0 0,5-11 1,-4 6 2,25-34 39,81-121 166,-88 118-358,-25 45-70,-6 8 146,-7 8 52,5-1-18,1-1 0,0 2-1,1-1 1,0 1 0,1-1 0,0 1-1,-2 14 1,2-11 19,2 1 0,-1 1 1,2-1-1,0 0 0,2 16 0,-1-23-4,2 1-1,3 15 1,-5-22-5,1 0 1,-1 0 0,1 1-1,0-1 1,0 0 0,0 0 0,0 0-1,0 0 1,1-1 0,-1 1-1,0 0 1,1 0 0,0-1 0,-1 1-1,4 1 1,-2-2 11,0 0 1,1 0-1,-1-1 1,0 1-1,1-1 0,-1 0 1,1 0-1,-1 0 1,0-1-1,1 1 1,-1-1-1,0 0 0,0 0 1,1 0-1,-1 0 1,4-3-1,18-10 28,0-2-1,-1-1 1,40-36 0,-44 36 3,9-8-4,5-3 89,-1-1 0,47-56-1,-51 47-128,-2-2 0,-2-1 0,33-73 0,67-223-6,-116 311 13,9-38 130,-16 59-174,-1 0 1,-1-1 0,1 1 0,-1-1-1,0 1 1,0-1 0,-1 1-1,1 0 1,-2-6 0,2 10 30,-1 1 1,1 0-1,0-1 1,0 1-1,0-1 0,0 1 1,0 0-1,0-1 1,0 1-1,-1 0 1,1-1-1,0 1 0,0 0 1,0-1-1,-1 1 1,1 0-1,0-1 1,0 1-1,-1 0 0,1 0 1,0-1-1,-1 1 1,1 0-1,0 0 0,-1 0 1,1 0-1,0-1 1,-1 1-1,1 0 1,-1 0-1,1 0 0,0 0 1,-1 0-1,1 0 1,-1 0-1,1 0 1,0 0-1,-1 0 0,1 0 1,-1 0-1,1 0 1,0 0-1,-1 1 0,1-1 1,0 0-1,-1 0 1,1 0-1,0 0 1,-1 1-1,1-1 0,0 0 1,-1 1-1,-2 1-13,1 0-1,-1 1 1,1-1-1,0 1 1,0 0-1,-2 3 1,-7 12-3,1 2 0,-14 35 0,-11 51 32,9-24-25,-4-1-41,-24 73-49,43-114 42,-14 76-1,25-110 62,-10 93 64,10-88 3,0 0 0,1 0 1,0-1-1,1 1 0,0-1 0,6 21 0,-7-30-47,-1 0-1,1 1 1,-1-1-1,1 0 0,-1 0 1,1 1-1,0-1 1,0 0-1,0 0 0,0 0 1,-1 0-1,1 0 1,1 0-1,-1-1 0,0 1 1,0 0-1,0 0 1,0-1-1,0 1 0,1-1 1,1 1-1,-1 0 5,-1-1 0,1 0 0,0-1 0,0 1 0,-1 0 0,1 0-1,0-1 1,-1 1 0,1-1 0,-1 1 0,1-1 0,-1 0 0,1 0 0,-1 0-1,1 1 1,-1-1 0,0-1 0,3-1 0,3-4 53,1-1-1,-2 0 1,1 0-1,-1-1 1,9-15 0,21-55 81,-14 30-120,1-8-229,-23 57 188,0 0 1,0 0 0,0-1 0,0 1-1,0 0 1,0 0 0,0 0 0,0 0-1,0 0 1,0 0 0,0 0 0,0 0 0,0-1-1,0 1 1,0 0 0,0 0 0,0 0-1,0 0 1,0 0 0,0 0 0,0 0-1,0 0 1,0 0 0,0-1 0,0 1-1,0 0 1,0 0 0,0 0 0,1 0 0,-1 0-1,0 0 1,0 0 0,0 0 0,0 0-1,0 0 1,0 0 0,0 0 0,0 0-1,0 0 1,1 0 0,-1 0 0,0 0-1,0 0 1,0 0 0,0 0 0,0 0 0,0 0-1,0 0 1,0 0 0,1 0 0,-1 0-1,0 0 1,0 0 0,0 0 0,1 7-112,-1 11 111,-1-12-24,-1 3 14,1 1 0,0 0 0,0-1 0,2 18 0,1 4-70,-3-27 92,1 1-1,0 0 1,1-1-1,-1 1 1,1-1 0,0 0-1,0 1 1,0-1-1,1 1 1,-1-1-1,1 0 1,0 0-1,5 7 1,-6-9 6,0-1-1,1 0 1,-1 0-1,1 0 1,-1 0 0,1 0-1,-1 0 1,1 0-1,-1 0 1,1 0 0,0-1-1,0 1 1,-1-1 0,1 1-1,0-1 1,0 0-1,0 0 1,-1 0 0,1 0-1,0 0 1,0 0-1,0 0 1,2-1 0,5-1-2,0 0 0,-1-1 0,12-5 0,-19 8-13,316-137 289,-310 134-262,0 0-1,0 0 1,0-1 0,-1 0 0,1 0-1,-1-1 1,0 1 0,10-12 0,-15 16-23,0-1 0,-1 0 0,1 0 1,-1 0-1,1 1 0,0-1 0,-1 0 1,0 0-1,1 0 0,-1 0 0,1 0 1,-1 0-1,0 0 0,0 0 0,0 0 1,0 0-1,1 0 0,-1 0 0,0 0 1,-1 0-1,1 0 0,0 0 1,0-1-1,-1 0-1,0 2-1,1-1 1,-1 0 0,0 0 0,0 0-1,0 0 1,0 0 0,0 1 0,0-1 0,0 0-1,0 1 1,0-1 0,0 1 0,0-1 0,0 1-1,-2-1 1,-4-1-15,1 1 1,-1 0-1,0 0 0,1 1 1,-11 0-1,6 1 4,0 1 0,1 0 1,-1 0-1,0 1 0,1 0 0,0 1 0,-1 1 1,1-1-1,1 1 0,-1 1 0,1 0 0,0 0 1,0 1-1,1 0 0,0 1 0,-11 12 0,17-18 9,1 1 0,-1-1 0,0 0 0,1 1 0,0-1-1,-1 1 1,1 0 0,0-1 0,0 1 0,0 0 0,1 0 0,-1 0-1,1-1 1,0 1 0,-1 0 0,1 0 0,0 0 0,1 0-1,-1 0 1,0 0 0,1-1 0,0 1 0,0 0 0,0 0 0,0-1-1,0 1 1,0 0 0,1-1 0,-1 0 0,1 1 0,-1-1 0,1 0-1,2 3 1,3 1 19,-1 0 0,1-1 0,0 0-1,0 0 1,0 0 0,1-1 0,-1 0-1,1-1 1,15 6 0,-10-6 14,-1 0 1,1-1-1,-1 0 0,1-1 1,0 0-1,-1-1 0,1-1 1,17-2-1,-11-1 13,1 0-1,0-2 1,-1 0 0,28-15 0,143-74 129,-181 91-152,-1 0 0,0 0 0,0-1 0,0 0 0,-1 0 0,0-1 0,8-7 0,-14 12-19,-1 0 1,1 1-1,-1-1 0,1 0 0,-1 1 0,1-1 0,-1 0 0,1 1 0,-1-1 1,0 0-1,1 0 0,-1 0 0,0 0 0,0 1 0,1-3 0,-1 3 1,-1-1 0,1 1-1,0 0 1,0 0-1,0-1 1,0 1 0,0 0-1,-1-1 1,1 1 0,0 0-1,0 0 1,0-1 0,-1 1-1,1 0 1,0 0 0,0 0-1,-1-1 1,1 1-1,0 0 1,-1 0 0,1 0-1,0 0 1,0 0 0,-1-1-1,1 1 1,0 0 0,-1 0-1,-1 0 1,-1 0-1,1 0 0,0 0 0,0 0 1,0 0-1,-1 0 0,1 1 0,0-1 1,0 1-1,-2 0 0,-8 5-23,1 0-1,0 0 0,1 1 0,0 0 1,0 1-1,0 0 0,1 0 0,0 1 1,1 1-1,-8 10 0,7-8-13,0 1 0,1 0 0,1 1 0,0 0 0,1 0 0,1 0 0,-7 28 0,9-30 27,2 0 0,-2 23 0,3-32 23,0 0-1,0 0 1,0 0 0,1 0-1,-1 0 1,1 0 0,-1-1-1,1 1 1,0 0-1,0 0 1,0-1 0,1 1-1,-1 0 1,1-1-1,-1 1 1,1-1 0,3 4-1,-4-5-3,1 0 0,-1-1 0,0 1 0,0 0 0,1-1 0,-1 1 0,0-1 0,1 1 0,-1-1 0,0 0 0,1 0 0,-1 1 0,1-1 0,-1 0 0,1 0 0,-1 0 0,0-1 0,1 1 0,-1 0 0,1 0 0,-1-1 0,0 1 0,1-1 0,-1 1 0,2-2 0,5-3 25,0 0 0,-1 0 0,10-9 1,-16 13-33,101-94 199,-62 56-102,-26 25-75,14-11 28,-2-1 1,-1-1 0,34-50 0,-41 47-45,-1-1 0,14-38 1,20-71-73,15-87 177,-65 224-118,6-32-74,-7 33 64,0-1 0,0 1 0,1 0 0,-1-1 0,-1 1 0,1-1 0,0 1 0,-1 0 0,1-1 1,-2-3-1,2 6 8,0 0 1,0-1 0,-1 1-1,1 0 1,0-1 0,0 1-1,0 0 1,-1 0-1,1-1 1,0 1 0,-1 0-1,1 0 1,0-1 0,0 1-1,-1 0 1,1 0 0,0 0-1,-1-1 1,1 1 0,-1 0-1,1 0 1,0 0 0,-1 0-1,1 0 1,0 0 0,-1 0-1,1 0 1,-1 0 0,1 0-1,0 0 1,-1 0-1,1 0 1,0 0 0,-1 0-1,1 0 1,0 1 0,-1-1-1,-1 1-7,0 0-1,1 0 0,-1 0 0,1 1 0,-1-1 0,1 1 1,0-1-1,0 1 0,-1-1 0,0 3 0,-31 54-120,-37 92 0,-39 143 195,52-55-563,28-75-4182,20-109 1156,1-24-1024,4-5 1514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49.245"/>
    </inkml:context>
    <inkml:brush xml:id="br0">
      <inkml:brushProperty name="width" value="0.05" units="cm"/>
      <inkml:brushProperty name="height" value="0.05" units="cm"/>
      <inkml:brushProperty name="color" value="#FF0066"/>
    </inkml:brush>
  </inkml:definitions>
  <inkml:trace contextRef="#ctx0" brushRef="#br0">29 12 6816,'-28'-12'3072,"43"19"-2656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7.248"/>
    </inkml:context>
    <inkml:brush xml:id="br0">
      <inkml:brushProperty name="width" value="0.05" units="cm"/>
      <inkml:brushProperty name="height" value="0.05" units="cm"/>
      <inkml:brushProperty name="color" value="#FF0066"/>
    </inkml:brush>
  </inkml:definitions>
  <inkml:trace contextRef="#ctx0" brushRef="#br0">1 84 3552,'13'-3'7950,"23"3"-6172,-32 0-1667,0 0 0,0 0 0,0 0 0,-1 1 0,1 0 0,0 0 0,0 0 1,0 0-1,-1 1 0,1 0 0,-1-1 0,1 1 0,-1 0 0,0 1 0,1-1 1,2 4-1,-2-2 39,0 1 1,0 0 0,0 0-1,-1 0 1,0 1-1,0-1 1,0 1 0,0 0-1,1 8 1,1 7 243,0 0 0,-2 1 0,-1-1 0,0 38 0,-2-32-17,1 0 0,8 48-1,-7-57-188,-2-15-111,0 0-1,0 1 1,0-1 0,1 0-1,-1 1 1,1-1-1,0 0 1,0 0 0,0 0-1,0 1 1,1-1 0,2 3-1,-4-5-39,1-1 0,0 1-1,-1-1 1,1 0-1,0 1 1,0-1 0,0 0-1,-1 0 1,1 1-1,0-1 1,0 0 0,0 0-1,-1 0 1,1 0-1,0 0 1,0 0 0,0 0-1,-1 0 1,1 0-1,0-1 1,0 1 0,0 0-1,-1-1 1,1 1 0,0 0-1,0-1 1,-1 1-1,1-1 1,0 1 0,-1-1-1,1 1 1,0-1-1,18-20 438,-19 21-470,10-15 141,-1-1 1,0 0-1,13-35 1,-13 29-254,89-215 284,-87 214-226,1 1-1,1 0 0,24-32 1,-37 54 33,1 0 1,-1-1 0,1 1 0,-1 0 0,0 0-1,1 0 1,-1 0 0,0 0 0,1 0-1,-1 0 1,1 0 0,-1 0 0,1 0 0,-1 0-1,0 0 1,1 0 0,-1 0 0,0 0-1,1 0 1,-1 0 0,1 1 0,-1-1 0,0 0-1,1 0 1,-1 0 0,0 1 0,1-1 0,-1 0-1,0 0 1,1 1 0,9 8-36,-8-6 51,0 0 0,0 0 0,0 0 1,0 0-1,-1 0 0,1 0 0,-1 1 0,0-1 0,0 0 1,1 6-1,2 36 40,-3-34-21,1 46 119,-3 0 1,-2 0-1,-13 74 0,16-131-135,-2 12 138,-1 0 1,0 0-1,-5 13 0,7-23-101,1 0-1,-1 0 1,0 0 0,0 0-1,0 0 1,0 0 0,-1 0-1,1 0 1,0 0 0,-1-1-1,1 1 1,-1 0 0,0-1-1,1 0 1,-1 1 0,0-1-1,0 0 1,0 0 0,0 0-1,0 0 1,0 0 0,0 0-1,0-1 1,-1 1 0,-2 0-1,3-2-22,0 1 1,1 0-1,-1-1 0,0 1 0,1-1 0,-1 0 1,1 1-1,-1-1 0,1 0 0,-1 0 0,1 0 1,0 0-1,-1 0 0,1 0 0,0-1 0,0 1 0,0 0 1,0-1-1,0 1 0,-2-4 0,-2-4 25,0-1-1,-5-12 1,7 14-7,-4-9 44,1 3-37,0-1-1,1 1 1,-5-24-1,10 37-44,-1 0 1,1 0-1,0 0 0,0 0 0,0 1 0,0-1 0,0 0 0,0 0 0,0 0 1,0 0-1,0 0 0,1 0 0,-1 0 0,0 0 0,1 0 0,-1 1 1,0-1-1,1 0 0,-1 0 0,1 0 0,0 1 0,-1-1 0,1 0 0,-1 1 1,1-1-1,0 0 0,0 1 0,-1-1 0,1 1 0,0-1 0,0 1 1,0-1-1,-1 1 0,1 0 0,0 0 0,0-1 0,0 1 0,0 0 0,0 0 1,0 0-1,1 0 0,3-1 10,0 1-1,0 1 1,1-1 0,-1 1-1,0 0 1,6 2 0,5 1 30,245 58 568,-196-47-315,-13-3-4770,-47-10 3491,5-1-1077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0.265"/>
    </inkml:context>
    <inkml:brush xml:id="br0">
      <inkml:brushProperty name="width" value="0.05" units="cm"/>
      <inkml:brushProperty name="height" value="0.05" units="cm"/>
      <inkml:brushProperty name="color" value="#FF0066"/>
    </inkml:brush>
  </inkml:definitions>
  <inkml:trace contextRef="#ctx0" brushRef="#br0">14 391 3232,'-1'0'63,"0"0"1,1 0-1,-1 0 1,1 0-1,-1 0 1,1 0-1,-1 0 1,1 0-1,-1 0 1,1 0-1,-1 1 0,0-1 1,1 0-1,-1 0 1,1 0-1,-1 1 1,1-1-1,0 0 1,-1 0-1,1 1 1,-1-1-1,1 1 1,-1-1-1,1 1-10,0-1 0,0 1-1,0-1 1,0 1 0,0-1-1,0 1 1,0-1 0,0 0 0,0 1-1,1-1 1,-1 1 0,0-1 0,0 1-1,0-1 1,1 0 0,-1 1 0,0-1-1,0 1 1,1-1 0,-1 0 0,1 1-1,1 2 337,1 0-1,0-1 0,1 1 0,-1-1 1,5 3-1,-4-3-156,-1 0 0,2-1 0,-1 1 1,0-1-1,0 0 0,0 0 0,1 0 0,-1-1 0,0 1 0,1-1 0,-1 0 0,8-1 0,-5-1-9,0 1 0,0-1 0,-1-1 0,1 1 0,-1-1 0,0 0 0,8-5 0,5-6 128,0 0 0,-1-2 0,25-27 0,-36 36-289,42-41 194,2 2 0,110-76 0,-59 47 432,-101 75-671,0-1 1,0 0 0,0 0 0,0 0 0,0 0-1,0 0 1,0 0 0,-1 0 0,1 0-1,0 0 1,-1 0 0,1 0 0,-1 0 0,1 0-1,0-3 1,-1 4-20,0 0 0,0 0 0,0-1 0,0 1 0,0 0 0,0 0 0,0-1 0,0 1 0,-1 0 0,1-1 0,0 1 0,0 0 0,0 0 0,0-1 0,0 1 0,0 0 0,-1 0 0,1 0 0,0-1 0,0 1 0,0 0 0,-1 0 0,1 0 0,0 0 0,0-1 0,-1 1 0,1 0 0,-16-1-306,8 3 290,1 0 0,-1 1 1,0-1-1,1 2 1,0-1-1,0 1 0,0 0 1,0 0-1,0 1 1,1 0-1,0 0 0,-9 10 1,3-2 16,1 0-1,0 1 1,1 0 0,-15 29 0,19-32 57,1 1 0,0-1 1,1 1-1,1-1 0,0 1 0,0 0 1,1 0-1,1 1 0,0-1 0,0 15 1,2-25-27,-1 1 0,0-1 0,1 1 0,-1-1 0,1 1 0,0-1 0,0 0 0,0 1 0,2 3 0,-2-5-6,-1 0-1,1 0 1,0-1-1,0 1 0,-1 0 1,1 0-1,0-1 1,0 1-1,0 0 1,0-1-1,0 1 0,0-1 1,0 1-1,0-1 1,0 1-1,0-1 1,0 0-1,0 0 0,0 1 1,0-1-1,0 0 1,1 0-1,-1 0 1,0 0-1,0 0 0,2-1 1,6-2 72,0 0 0,-1-1 1,1 0-1,9-7 0,-8 6-39,129-79 707,-78 45-527,100-48 0,-158 86-226,4-3 74,1 1 0,14-4 0,-21 7-62,0 0 1,1-1-1,-1 1 1,0 0-1,0 0 1,1 0-1,-1 0 1,0 0-1,1 0 1,-1 0-1,0 0 1,1 0-1,-1 1 1,0-1-1,0 0 1,1 1-1,-1-1 1,0 1-1,0 0 1,0-1-1,0 1 1,0 0-1,0 0 1,2 1-1,-1 1 3,0 0 0,-1 1-1,1-1 1,-1 0 0,0 1 0,0-1-1,0 1 1,0-1 0,0 1 0,-1-1-1,0 5 1,0 7 97,-3 22 0,0 0 47,3-25-129,0 7 208,-2 21 0,34-104 892,-22 44-1193,1 0 0,0 1 0,29-36 0,-39 54 37,0 0 1,0 0-1,0-1 0,1 1 0,-1 0 0,0 0 0,1 0 0,-1 1 0,0-1 0,1 0 0,-1 0 0,1 1 1,-1-1-1,1 1 0,-1 0 0,1-1 0,0 1 0,-1 0 0,3 0 0,-2 0 11,1 0 0,-1 1 0,1-1 0,0 1 0,-1 0 0,1 0 0,-1 0 0,0 0 0,1 0 0,3 3 0,4 4 36,-1 0-1,0 0 1,-1 1-1,9 10 1,-14-14-29,83 105 614,-49-50-1678,-28-42-1853,11 27 0,-14-20-1486,-1-2 1478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0.639"/>
    </inkml:context>
    <inkml:brush xml:id="br0">
      <inkml:brushProperty name="width" value="0.05" units="cm"/>
      <inkml:brushProperty name="height" value="0.05" units="cm"/>
      <inkml:brushProperty name="color" value="#FF0066"/>
    </inkml:brush>
  </inkml:definitions>
  <inkml:trace contextRef="#ctx0" brushRef="#br0">50 52 6240,'-26'-52'2816,"7"52"-2464,15 4-320,4-1-96,9 5-1600,5 6 928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0.984"/>
    </inkml:context>
    <inkml:brush xml:id="br0">
      <inkml:brushProperty name="width" value="0.05" units="cm"/>
      <inkml:brushProperty name="height" value="0.05" units="cm"/>
      <inkml:brushProperty name="color" value="#FF0066"/>
    </inkml:brush>
  </inkml:definitions>
  <inkml:trace contextRef="#ctx0" brushRef="#br0">254 10 7136,'0'0'139,"0"0"-1,1-1 1,-1 1 0,0-1 0,0 1-1,0 0 1,0-1 0,0 1 0,0-1-1,0 1 1,0-1 0,0 1 0,-1 0-1,1-1 1,0 1 0,0-1 0,0 1 0,0 0-1,0-1 1,-1 1 0,1 0 0,0-1-1,0 1 1,-1-1 0,-5 9 1309,-3 19-483,-57 196 2443,-19-17-1947,62-154-1183,9-18-117,1 1 0,2 0 1,-11 57-1,21-90-170,1 1-1,-1 0 1,1-1 0,0 1-1,-1-1 1,1 1 0,1 0-1,-1-1 1,0 1 0,1 0-1,0 3 1,-1-6-33,0 0 0,0 0 0,0 1 1,0-1-1,0 0 0,1 0 0,-1 0 0,0 0 0,0 0 0,0 0 0,0 1 0,0-1 1,0 0-1,0 0 0,1 0 0,-1 0 0,0 0 0,0 0 0,0 0 0,0 0 1,0 0-1,1 0 0,-1 0 0,0 0 0,0 1 0,0-1 0,0 0 0,1 0 0,-1 0 1,0 0-1,0 0 0,0-1 0,0 1 0,0 0 0,1 0 0,-1 0 0,0 0 0,0 0 1,0 0-1,1 0 0,12-4-1227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1.457"/>
    </inkml:context>
    <inkml:brush xml:id="br0">
      <inkml:brushProperty name="width" value="0.05" units="cm"/>
      <inkml:brushProperty name="height" value="0.05" units="cm"/>
      <inkml:brushProperty name="color" value="#FF0066"/>
    </inkml:brush>
  </inkml:definitions>
  <inkml:trace contextRef="#ctx0" brushRef="#br0">13 280 6560,'-11'-49'2117,"11"48"-2089,0 1 0,0-1-1,-1 1 1,1-1 0,0 1-1,0-1 1,0 0 0,0 1 0,0-1-1,0 1 1,0-1 0,0 1 0,0-1-1,0 1 1,0-1 0,0 1 0,0-1-1,0 1 1,0-1 0,0 1-1,1-1 1,-1 1 0,0-1 0,0 1-1,1-1 1,-1 1 0,0-1 0,1 1-1,0-1 1,1-2 29,1-1 96,0 0 1,1 0-1,-1 0 0,1 0 0,0 1 0,0 0 1,0 0-1,0 0 0,7-4 0,41-11 1664,75-18-1,-86 25-1289,137-29 716,224-22-1,-381 59-1228,0 1-1,0 1 0,0 1 1,0 1-1,0 1 0,0 1 1,29 7-1,-48-9-158,1 0 1,0 0-1,0 0 0,-1 0 1,1 0-1,-1 1 0,1-1 1,-1 1-1,0-1 0,1 1 1,-1 0-1,3 3 0,-4-4-35,-1 0 0,1 0-1,-1 0 1,1 1 0,-1-1-1,1 0 1,-1 0-1,0 0 1,0 0 0,1 0-1,-1 1 1,0-1 0,0 0-1,0 0 1,0 0 0,-1 1-1,1-1 1,0 0 0,0 0-1,-1 0 1,1 0 0,0 0-1,-1 1 1,1-1-1,-1 0 1,0 0 0,1 0-1,-1 0 1,0 0 0,-1 1-1,-15 18-2261</inkml:trace>
  <inkml:trace contextRef="#ctx0" brushRef="#br0" timeOffset="1">234 456 7648,'-5'-36'3456,"19"24"-3008,-4 4 960,3 8-864,9-12 1120,6-1-960,12-2 319,4 3-639,11-1-192,-7 7-128,7 6-160,-5 3 64,-5 5 96,-10 4-32,1 8-3103,-4 3 1663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2.911"/>
    </inkml:context>
    <inkml:brush xml:id="br0">
      <inkml:brushProperty name="width" value="0.05" units="cm"/>
      <inkml:brushProperty name="height" value="0.05" units="cm"/>
      <inkml:brushProperty name="color" value="#FF0066"/>
    </inkml:brush>
  </inkml:definitions>
  <inkml:trace contextRef="#ctx0" brushRef="#br0">73 228 5728,'0'0'64,"0"0"1,-1 0-1,1 0 1,0 0-1,-1 0 1,1 0-1,0 0 1,-1 0-1,1-1 0,0 1 1,-1 0-1,1 0 1,0 0-1,0-1 1,-1 1-1,1 0 1,0 0-1,0-1 1,-1 1-1,1 0 1,0-1-1,0 1 0,0 0 1,0 0-1,-1-1 1,1 1-1,0-1 1,0 1-1,0 0 1,0-1-1,0 1 1,10-1 867,-1 1-839,9-2 490,0 0 1,0-2-1,0 1 1,0-2-1,-1-1 1,0 0 0,25-13-1,-35 15-476,0 0-1,0-1 1,0 0-1,0 0 1,-1-1 0,0 0-1,10-12 1,-13 13-38,0 1-1,0-1 1,0 0 0,-1-1 0,0 1 0,0 0 0,0 0-1,-1-1 1,1 1 0,-1-1 0,-1 0 0,1-9 0,-1 13-69,0 1 1,0-1-1,0 0 1,0 0 0,0 1-1,0-1 1,-1 0 0,1 0-1,-1 1 1,1-1 0,-1 1-1,1-1 1,-1 0 0,0 1-1,0-1 1,0 1 0,0-1-1,0 1 1,0 0 0,-1 0-1,1-1 1,0 1 0,-2-1-1,1 1-6,0 1-1,0-1 0,0 1 1,0-1-1,0 1 0,0-1 1,0 1-1,0 0 0,0 0 1,0 0-1,0 1 0,0-1 1,0 0-1,1 1 0,-1-1 1,0 1-1,0-1 0,0 1 1,-2 1-1,-17 8 9,1 1 0,1 1 0,-36 29 0,37-28 22,5-3 1,-9 7 198,-36 34 0,53-46-161,-1 1-1,1 0 1,0 1 0,1-1-1,0 1 1,0 0 0,0 0-1,1 0 1,0 0 0,1 1-1,-3 8 1,4-11-19,0 0 1,0 1-1,0-1 1,1 0-1,0 0 1,0 1-1,0-1 1,1 0-1,0 0 1,0 1-1,0-1 1,1 0-1,-1 0 1,1 0-1,1 0 1,-1-1-1,0 1 1,1-1-1,0 1 1,0-1-1,1 0 1,-1 0-1,1 0 0,0-1 1,4 4-1,0-1 18,1 0-1,-1-1 0,1 0 1,0-1-1,1 0 0,-1 0 1,1-1-1,-1 0 0,1-1 1,0 0-1,0 0 0,0-1 1,0-1-1,1 0 0,18-2 1,10-6 136,0-2 0,72-28-1,-84 28-152,-21 7-36,190-77 342,-144 52-52,-29 17-178,-12 7 7,-1-1 1,0-1-1,16-10 1,-23 14-115,6-6 248,1 1 0,16-18 0,-25 23-209,1 0 0,0-1 0,-1 1 0,1 0 1,-1 0-1,1-1 0,-1 1 0,0-1 0,0 1 0,0-1 0,-1 0 0,1 1 1,0-1-1,-1 0 0,0 1 0,0-1 0,0 0 0,0-5 0,0 7-43,-1 1-1,1-1 0,-1 0 0,1 0 1,0 0-1,-1 1 0,1-1 0,-1 0 1,0 1-1,1-1 0,-1 0 0,1 1 1,-1-1-1,0 1 0,0-1 0,1 1 1,-1-1-1,-1 0 0,-21-6 147,-18 3-67,33 4-106,-1 1-1,1 0 0,0 1 1,-1-1-1,1 2 0,0-1 1,-10 6-1,18-8 21,0 0 0,0 0 0,0 0 0,0 1 0,0-1 0,0 0 0,0 0 0,0 0 0,0 1 0,0-1 0,0 0 0,0 0 0,0 0 0,0 0 0,0 1 0,0-1 0,0 0 0,1 0 0,-1 0 0,0 0 0,0 1 0,0-1 0,0 0 0,0 0-1,1 0 1,-1 0 0,0 0 0,0 0 0,0 0 0,0 1 0,1-1 0,-1 0 0,0 0 0,0 0 0,10 3 1,-1 1-1,0-2 0,1 1 1,13 1-1,14 3 82,-25-3-106,0-1 0,0 2 0,-1-1-1,1 2 1,-1-1 0,0 2 0,0-1 0,-1 2-1,0-1 1,0 1 0,12 14 0,-15-13 45,-1 0 0,0 0 0,-1 0 0,0 1 0,7 18 0,-12-27-15,0 0 0,1 1 0,-1-1 0,1 0 0,-1 0 0,1 0 0,-1 1 0,1-1 0,0 0 0,0 0 0,0 0 0,-1 0 0,1 0 0,0 0 0,0 0 0,0-1 0,1 1 0,-1 0 0,1 0 0,0-1 20,-1 0 1,0 1 0,1-1 0,-1 0 0,0-1-1,0 1 1,1 0 0,-1 0 0,0-1-1,1 1 1,-1 0 0,0-1 0,0 1 0,0-1-1,1 0 1,-1 1 0,2-2 0,72-53 80,9-5-96,-82 59-16,143-84-69,-110 66 61,2 2 1,46-15 0,-80 31-8,1 0 1,-1 0-1,1 0 1,0 1 0,0-1-1,-1 1 1,1 0-1,0 0 1,6 1 0,-9 0 16,0-1 0,0 0 0,0 1 0,0-1 0,0 0 0,0 1 0,0 0 0,0-1 1,0 1-1,0-1 0,-1 1 0,1 0 0,0 0 0,0-1 0,-1 1 0,1 0 0,0 0 1,-1 0-1,1 0 0,-1 0 0,1 0 0,-1 0 0,0 0 0,1 0 0,-1 0 0,0 0 0,0 0 1,1 0-1,-1 0 0,0 0 0,0 0 0,0 0 0,0 0 0,-1 0 0,1 0 0,0 0 1,-1 2-1,0 4 22,-1 0-1,-1 0 1,1 0 0,-1 0 0,0 0 0,-1-1 0,1 1 0,-9 9 0,-5 5 54,-22 21 1,4-5 123,-16 18 361,48-51-412,7-4-19,8-4 96,13-9-143,0 0 0,-1-2 0,38-30 0,58-63-78,-77 68 0,-33 31-9,19-18-97,-26 25 88,-1 0 0,1 1 0,-1-1 0,1 0 1,0 1-1,-1 0 0,1 0 0,0 0 0,5-1 0,-8 2 15,1-1-1,0 1 1,-1 0 0,1 0-1,-1 0 1,1 0-1,-1 0 1,1 0 0,0 0-1,-1 1 1,1-1 0,-1 0-1,1 0 1,-1 0-1,1 1 1,-1-1 0,1 0-1,-1 0 1,1 1-1,-1-1 1,1 0 0,-1 1-1,0-1 1,1 1-1,-1-1 1,0 0 0,1 1-1,-1-1 1,0 1-1,1-1 1,-1 1 0,0-1-1,0 1 1,1-1-1,-1 1 1,0 0 0,0 21-69,-1-19 44,-1 17 66,-1 0-1,-2-1 1,0 0-1,-12 32 1,15-47-26,1-2-2,0 0 1,0 0 0,0 1 0,0-1-1,1 0 1,-1 0 0,1 3-1,0-5-2,0 0 0,0 0 0,0 1 0,1-1 0,-1 0 0,0 0 0,0 0 0,0 0 1,1 0-1,-1 0 0,0 1 0,0-1 0,0 0 0,1 0 0,-1 0 0,0 0 0,0 0 0,0 0 0,1 0 0,-1 0 0,0 0 0,0 0 0,1 0 0,-1 0 0,0 0 0,0 0 0,1 0 0,-1 0 0,0 0 0,0-1 0,0 1 0,1 0 0,-1 0 0,0 0 0,0 0 0,0 0 0,0-1 0,1 1 0,-1 0 0,0 0 1,0 0-1,0-1 0,55-56 104,-43 41-127,2 1-1,0 1 0,1 0 1,24-18-1,-38 31 2,1 0 0,-1 1-1,0-1 1,0 0 0,1 0 0,-1 1-1,0-1 1,1 1 0,-1-1 0,1 1-1,-1 0 1,0-1 0,1 1-1,-1 0 1,1 0 0,-1 0 0,1 0-1,-1 0 1,1 0 0,-1 1 0,1-1-1,0 1 1,0 0-1,-1 0-1,0 0 1,0 0 0,-1 0 0,1 0-1,0 0 1,0 0 0,0 0-1,-1 1 1,1-1 0,0 0 0,-1 1-1,0-1 1,1 0 0,-1 1-1,0-1 1,1 1 0,-1-1-1,0 0 1,0 1 0,0-1 0,-1 2-1,1 10 21,-2 0-1,0-1 1,-5 21-1,4-23 2,0 1-1,1-1 1,1 1 0,-1-1-1,2 1 1,0 17 0,0-27 2,0 1 0,1-1 1,-1 1-1,0-1 0,1 0 1,-1 0-1,1 1 0,-1-1 1,1 0-1,-1 0 0,1 1 1,0-1-1,0 0 0,0 0 1,0 0-1,-1 0 0,1 0 1,1 0-1,-1 0 0,1 0 1,0 0 11,0 0 0,1 0 0,-1 0 0,0-1 0,0 1 0,1-1 0,-1 1 0,0-1 0,1 0 0,-1 0 0,3 0 0,7-2 83,0 0 0,0-1 1,20-7-1,-23 7-81,132-52 55,-116 43-66,-1-1-1,0 0 0,34-28 1,-39 24-58,-12 11 42,0 0 0,0 0-1,17-10 1,-24 16-9,1 0 0,-1-1 1,1 1-1,0 0 0,-1-1 0,1 1 1,-1 0-1,1 0 0,0 0 0,-1 0 1,1 0-1,0 0 0,-1 0 0,1 0 1,-1 0-1,1 0 0,0 0 0,-1 0 1,1 0-1,0 0 0,-1 0 0,1 1 1,-1-1-1,1 0 0,0 1 0,0 0-8,0 0-1,0 0 0,-1-1 0,1 1 1,-1 0-1,1 0 0,0 0 0,-1 0 1,1 0-1,-1 0 0,0 0 1,1 1-1,-1 0 0,1 4-16,0 0-1,-1-1 1,0 1-1,0 8 1,-2 9 30,0-15 22,1 0-1,0 1 1,1 0-1,0-1 0,0 1 1,1-1-1,0 1 0,1-1 1,0 1-1,4 10 1,-5-14 45,2-1 1,-1 0-1,0 0 1,1 1 0,0-1-1,0-1 1,0 1 0,0 0-1,1-1 1,5 5 0,-6-6-24,-1-1 0,0 0 0,1 0 0,-1 0 0,1 0 0,-1 0 0,1-1 0,-1 1-1,1-1 1,0 0 0,-1 1 0,1-1 0,-1 0 0,1-1 0,0 1 0,-1 0 0,1-1 0,-1 0 0,1 1 0,-1-1 0,4-1 0,5-3-154,0 0-1,0-1 1,-1 0-1,0-1 1,0 0 0,13-12-1,-15 12-961,-1-1 1,-1 1-1,1-1 0,8-15 0,3-6-1467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01:09:53.269"/>
    </inkml:context>
    <inkml:brush xml:id="br0">
      <inkml:brushProperty name="width" value="0.05" units="cm"/>
      <inkml:brushProperty name="height" value="0.05" units="cm"/>
      <inkml:brushProperty name="color" value="#FF0066"/>
    </inkml:brush>
  </inkml:definitions>
  <inkml:trace contextRef="#ctx0" brushRef="#br0">85 17 9216,'-13'-17'4192,"0"26"-3648,5-6 416,-2 5-640,-9 4 288,11 4-352,-2-4-160,7 0-32,11-1-2880,10 6 1536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8.938"/>
    </inkml:context>
    <inkml:brush xml:id="br0">
      <inkml:brushProperty name="width" value="0.05" units="cm"/>
      <inkml:brushProperty name="height" value="0.05" units="cm"/>
      <inkml:brushProperty name="color" value="#FF0066"/>
    </inkml:brush>
  </inkml:definitions>
  <inkml:trace contextRef="#ctx0" brushRef="#br0">234 11 6880,'0'-1'225,"0"1"0,0-1 0,0 0 1,-1 1-1,1-1 0,0 0 0,-1 1 0,1-1 1,-1 0-1,1 1 0,-1-1 0,1 1 0,-1-1 0,0 0 1,0 1-11,0 0 1,0 0 0,0 0-1,0 0 1,0 0 0,0 0-1,0 1 1,1-1 0,-1 0 0,0 1-1,0-1 1,0 0 0,1 1-1,-2 0 1,-4 3 214,0 1 0,0 0 0,0 0 0,1 0-1,-1 1 1,1 0 0,-8 12 0,0 0-24,-90 128 906,97-136-1244,0 1 0,0 0 1,1 0-1,0 0 0,1 0 0,1 1 0,0 0 0,-3 18 0,6-28-68,-1 1-1,1-1 0,0 0 1,0 1-1,1-1 0,-1 0 1,0 0-1,1 1 0,-1-1 1,1 0-1,0 0 0,-1 0 1,3 3-1,-2-3-251,0-1 0,0 1 1,0-1-1,1 1 0,-1-1 0,1 0 1,-1 0-1,1 0 0,-1 0 1,3 2-1,14 5-1513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49.294"/>
    </inkml:context>
    <inkml:brush xml:id="br0">
      <inkml:brushProperty name="width" value="0.05" units="cm"/>
      <inkml:brushProperty name="height" value="0.05" units="cm"/>
      <inkml:brushProperty name="color" value="#FF0066"/>
    </inkml:brush>
  </inkml:definitions>
  <inkml:trace contextRef="#ctx0" brushRef="#br0">32 0 9312,'-2'7'5878,"-6"14"-3637,5-11-2323,0 0 1,0 0-1,1 0 1,-1 14-1,-1 78 555,0-26-2258,6 2-5126,2-42 3807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53.008"/>
    </inkml:context>
    <inkml:brush xml:id="br0">
      <inkml:brushProperty name="width" value="0.05" units="cm"/>
      <inkml:brushProperty name="height" value="0.05" units="cm"/>
      <inkml:brushProperty name="color" value="#FF0066"/>
    </inkml:brush>
  </inkml:definitions>
  <inkml:trace contextRef="#ctx0" brushRef="#br0">209 269 6720,'0'3'3297,"-5"30"-632,-120 400 2370,59-231-3585,59-190-455,7-12-966,0 0-1,0 0 0,0 0 1,-1 0-1,1 0 0,0 0 1,0 0-1,0-1 0,0 1 1,-1 0-1,1 0 0,0 0 0,0 0 1,0 0-1,0 0 0,-1 0 1,1 0-1,0-1 0,0 1 1,0 0-1,0 0 0,0 0 1,0 0-1,0 0 0,0-1 0,-1 1 1,1 0-1,0 0 0,0 0 1,0-1-1,0 1 0,0 0 1,0 0-1,0 0 0,0 0 0,0-1 1,0 1-1,-1-5 128,1 0 1,0-1-1,0 1 0,0 0 0,1-6 0,9-50-54,4 0-1,2 0 0,31-75 1,-29 92-146,2 1 0,2 1 0,52-74 0,-49 80 28,35-43-105,-52 70 61,1 0 0,0 1 0,1-1 0,0 2 0,19-13 1,-25 18 16,-1 0 1,1 0-1,0 1 1,0-1 0,0 1-1,0 0 1,0 0-1,0 0 1,9 0 0,-11 1 26,0 0 0,1 1 1,-1-1-1,0 1 1,1-1-1,-1 1 0,0 0 1,0 0-1,0 0 1,1 0-1,-1 0 0,0 0 1,-1 1-1,1-1 1,0 1-1,0-1 0,0 1 1,-1 0-1,2 2 1,3 4 14,-1 0 1,0 1-1,-1-1 1,0 1-1,0 0 1,-1 1-1,0-1 1,-1 1-1,0-1 1,0 1-1,0 16 1,-1-3 31,-1-1 0,-2 1 0,0-1 0,-6 24 0,8-41 53,-1 0-1,-1 1 1,1-1-1,-1 0 1,0 0-1,0 0 1,-1 0-1,1 0 1,-1 0 0,0-1-1,-5 7 1,7-11-67,0 1 0,0 0 0,0 0 0,0-1 0,1 1 0,-1 0 1,0-1-1,0 1 0,0-1 0,0 1 0,0-1 0,0 0 0,0 1 0,-1-1 1,1 0-1,0 0 0,0 0 0,0 0 0,0 0 0,0 0 0,0 0 0,-2 0 1,0-1 3,1 0 1,-1 0 0,0 0 0,1 0-1,-1 0 1,1-1 0,-1 1 0,-3-4 0,-5-4 18,1-1 1,-17-20-1,22 24-21,2 1 12,-5-3-73,1-2 0,-10-14-1,17 24 38,1 0 0,-1 0-1,0 0 1,0 0 0,0 0 0,0 0-1,1 0 1,-1 0 0,0 0-1,0 0 1,0 0 0,0 0 0,1 0-1,-1 0 1,0 0 0,0 0 0,0 0-1,0 0 1,1 0 0,-1 0-1,0 0 1,0 0 0,0-1 0,0 1-1,0 0 1,1 0 0,-1 0-1,0 0 1,0 0 0,0 0 0,0 0-1,0-1 1,0 1 0,0 0-1,1 0 1,-1 0 0,0 0 0,0 0-1,0-1 1,0 1 0,0 0-1,0 0 1,0 0 0,0 0 0,0-1-1,0 1 1,0 0 0,0 0 0,0 0-1,0 0 1,0-1 0,0 1-1,0 0 1,0 0 0,0 0 0,0 0-1,0-1 1,-1 1 0,1 0-1,0 0 1,0 0 0,0 0 0,0 0-1,0-1 1,0 1 0,0 0-1,-1 0 1,1 0 0,20 6-182,-8-1 184,31 8-5,-21-5 52,30 5-1,-44-11-13,0-1 0,0-1 0,0 1 0,1-1 0,-1-1 1,0 1-1,12-3 0,7-6 43,0 0 1,-1-2-1,0-1 1,29-18 0,-47 26-61,10-6 68,0 0 0,32-25 0,-48 33-73,0 0 1,0 0 0,-1 0-1,1-1 1,0 1-1,-1 0 1,1-1 0,-1 1-1,0-1 1,0 1 0,0-1-1,0 1 1,0-1 0,0-3-1,-1 4-12,0 1 0,0-1 0,0 0 0,0 1 0,0-1 0,0 1 0,-1-1 1,1 0-1,0 1 0,-1-1 0,0 1 0,1-1 0,-1 1 0,0-1 0,0 1 0,1-1 0,-1 1 0,0 0 0,0 0 0,-1-1 0,1 1 0,0 0 0,0 0 0,-1 0 0,0-1 0,1 2 3,-2-2-8,-1 0 0,1-1 0,0 1 0,-1-1-1,1 0 1,0 0 0,-2-3 0,4 5 8,1 1 0,0-1 1,-1 1-1,1-1 0,0 1 0,-1-1 1,1 1-1,0-1 0,0 1 1,0-1-1,0 0 0,-1 1 0,1-1 1,0 1-1,0-1 0,0 0 1,0 1-1,0-1 0,0 1 1,0-1-1,0 1 0,1-1 0,-1 0 1,0 1-1,0-1 0,0 1 1,1-1-1,-1 1 0,0-1 1,1 1-1,-1-1 0,0 1 0,1-1 1,0 0-1,14-6-94,-13 7 65,38-13 21,2 1 0,-1 2-1,50-4 1,-80 13 27,0 0 1,0 0-1,0 1 1,21 3-1,-27-2-45,-1 0-1,0 0 1,1 0-1,-1 1 1,0-1-1,0 1 1,0 0-1,0 0 1,0 1-1,-1-1 1,1 1-1,-1 0 1,1 0-1,4 6 1,-6-6 27,0-1-1,-1 1 1,0 0-1,0-1 1,0 1-1,0 0 1,0 0-1,-1 0 1,1 0 0,-1 0-1,1 0 1,-1-1-1,0 1 1,0 0-1,-1 0 1,1 0-1,-1 4 1,-3 7 23,0 0 1,-7 17 0,4-9 4,5-15-35,0-1-1,1 1 1,0 0 0,0-1 0,1 1 0,-1 0 0,2 0 0,0 7 0,-1-13 39,0 0 0,0 0 0,0 0 0,1 0 0,-1 0 0,0 0 0,1 0 0,-1-1 0,1 1 0,-1 0 0,1 0 0,-1 0 0,1-1 0,-1 1 0,1 0 0,0 0 0,-1-1 0,1 1 0,0-1 0,0 1 1,0-1-1,-1 1 0,1-1 0,0 1 0,0-1 0,0 0 0,0 1 0,0-1 0,0 0 0,0 0 0,0 1 0,0-1 0,0 0 0,0 0 0,1-1 0,2 1 27,-1-1-1,1-1 1,-1 1-1,1 0 1,-1-1-1,1 0 1,-1 0-1,6-4 1,7-8-26,-1 0 0,0-1 1,-1-1-1,0 0 1,11-18-1,21-27-116,3 2 40,-47 56 1,-1 1 0,1 0 1,-1-1-1,0 1 0,0-1 0,2-4 0,-3 4-160,-4 15 111,-8 25-50,5-20-34,-6 30 0,9-30 189,2-8-4,0 0 1,1-1 0,0 1 0,0 0 0,1 16 0,0-23 3,0 0 0,1 0 0,-1 0 1,1 0-1,-1 0 0,1-1 0,0 1 0,0 0 1,0 0-1,0-1 0,0 1 0,0 0 0,0-1 1,1 1-1,-1-1 0,0 1 0,1-1 0,-1 0 1,1 0-1,0 0 0,-1 0 0,1 0 0,0 0 1,0 0-1,0 0 0,-1-1 0,1 1 0,0-1 1,0 1-1,0-1 0,4 1 0,4-1 68,-1-1 0,1 1 1,0-1-1,0-1 0,-1 0 0,19-6 0,-11 3-91,7-3 29,-1-2 0,-1 0 1,1-2-1,-2 0 1,32-25-1,-38 26 0,-1-2-1,-1 0 1,0 0-1,22-30 1,19-21 122,-51 60-231,16-13-189,-18 16 269,-1 1-1,1-1 1,0 0 0,0 1 0,0-1-1,0 1 1,0-1 0,0 1 0,0 0 0,0-1-1,0 1 1,0 0 0,0-1 0,0 1 0,0 0-1,0 0 1,2 0 0,-2 1-6,0-1 0,0 1 0,0-1 0,-1 1-1,1 0 1,0-1 0,0 1 0,-1 0 0,1 0 0,0 0 0,-1 0 0,1 0 0,-1-1 0,1 1 0,-1 0-1,1 0 1,-1 0 0,0 0 0,1 0 0,-1 2 0,3 22-127,-4 9 153,-9 59 0,4-71 135,0-1 0,-14 33 1,19-51-128,16-27 290,20-23 0,-11 16-159,-23 29-150,48-62-70,-41 55 43,0 1-1,0 0 0,1 0 1,16-10-1,-23 16 6,1 1 0,0-1 0,0 1-1,0-1 1,0 1 0,0 0 0,0 0 0,0 1-1,0-1 1,0 1 0,0-1 0,0 1 0,1 0 0,-1 0-1,0 0 1,0 1 0,0-1 0,5 2 0,-6-1 12,0 0 0,0 0 0,0 0 0,0 0 0,0 0 1,0 1-1,-1-1 0,1 1 0,0-1 0,-1 1 0,1 0 1,-1-1-1,1 1 0,-1 0 0,0 0 0,0 0 0,0 0 1,0 0-1,0 0 0,-1 1 0,1-1 0,0 0 0,-1 0 1,0 1-1,1 3 0,-1 3 14,0 0 0,-1-1 0,0 1-1,0 0 1,-1-1 0,0 1 0,0-1 0,-4 10 0,-4 2 312,-20 37 0,45-81-130,1 1 1,2 0 0,36-37-1,-20 27-177,41-35 39,-64 59-98,1 1-1,0 0 0,0 0 0,24-9 0,-34 16 35,-1 0 1,1 0-1,0 1 1,0-1-1,0 1 1,0-1-1,0 1 1,-1 0-1,1 0 1,0 0 0,0 0-1,0 0 1,0 0-1,0 0 1,0 1-1,0-1 1,0 1-1,-1-1 1,1 1-1,0 0 1,0 0-1,-1-1 1,1 1-1,0 1 1,-1-1-1,1 0 1,-1 0-1,0 0 1,1 1-1,-1-1 1,0 1-1,0-1 1,0 1-1,0 0 1,0-1-1,0 1 1,0 0-1,0 1 1,2 3-6,-1 0 0,-1 0 1,1 0-1,-1 0 0,0 1 1,-1-1-1,1 0 0,-1 0 0,0 1 1,-2 8-1,-2 3 15,-12 30 0,12-36 6,-1 0 1,2 0-1,0 0 0,0 1 0,-1 22 0,4-34 13,0 1 0,0-1 0,0 0 0,0 0 0,0 0 0,0 0 0,0 0 0,1 0 0,-1 0-1,0 0 1,1 0 0,-1 0 0,1 0 0,0 0 0,-1 0 0,1 0 0,-1 0 0,1 0 0,0 0 0,0 0 0,0-1 0,-1 1-1,1 0 1,0-1 0,0 1 0,0 0 0,0-1 0,0 0 0,0 1 0,0-1 0,0 1 0,1-1 0,-1 0 0,0 0 0,0 0-1,0 1 1,1-1 0,5 0 37,-1-1 0,1 1 0,-1-1-1,0 0 1,7-2 0,-8 2-45,-2 0 4,9-1 20,-1-1 1,0 0-1,1-1 1,-1 0-1,0 0 1,-1-2 0,17-9-1,40-34 14,93-89 0,-157 134-30,4-2 20,-1 0 0,0 0 0,-1-1 0,1 0 1,-1 0-1,6-12 0,-10 18-35,-1 0-1,0 0 1,1-1 0,-1 1 0,0 0-1,1 0 1,-1-1 0,0 1-1,0 0 1,0-3 0,0 4-11,-1-1-1,1 1 1,0-1 0,0 1 0,0 0 0,0-1-1,-1 1 1,1-1 0,0 1 0,0 0-1,-1-1 1,1 1 0,0 0 0,0-1 0,-1 1-1,1 0 1,-1-1 0,1 1 0,0 0-1,-1-1 1,-1 1-21,1 0 0,-1-1 0,1 1 0,0 0 0,-1 0 0,1 0 1,0 0-1,-1 0 0,1 0 0,-1 1 0,1-1 0,0 0 0,-1 1 0,1-1 0,0 1 0,-3 1 0,-13 8-13,1 2 1,-1 0-1,2 0 1,0 2 0,1 0-1,-16 20 1,5-5 42,-24 36 0,41-52-2,0 1 1,0 0-1,2 0 0,-1 0 0,-5 24 0,10-32 31,1 0-1,0 0 1,0 0 0,1 10 0,0-14-13,0 0 1,0-1 0,0 1 0,0-1 0,1 1 0,-1-1-1,0 1 1,1-1 0,-1 1 0,1-1 0,0 1 0,0-1 0,-1 0-1,1 1 1,0-1 0,0 0 0,0 0 0,0 0 0,1 0 0,-1 0-1,0 0 1,0 0 0,2 1 0,-2-1 17,1-1 1,-1 0-1,1 1 0,-1-1 1,1 0-1,-1 0 1,1 0-1,-1 0 0,1 0 1,0 0-1,-1 0 0,1-1 1,-1 1-1,0 0 1,1-1-1,-1 1 0,1-1 1,-1 0-1,2-1 1,2 0 45,-1-1 1,0 0 0,0 0 0,6-6 0,2-4-41,-2-1 1,0 0 0,0-1-1,-2 0 1,11-24-1,-17 35-20,15-35-11,21-66 0,-36 100-62,0-1 0,-1 0 0,1-1 0,-1 1 0,0 0 0,0 0 0,-1-1 0,0 1 0,-1-11 0,1 17 48,0 0 1,0 0-1,0 0 1,-1 0 0,1 0-1,0 0 1,0 0 0,0 0-1,0 0 1,0 0-1,0 0 1,0 0 0,-1 0-1,1 0 1,0 0 0,0 0-1,0 0 1,0 0 0,0 0-1,0 0 1,0 0-1,0 0 1,-1 0 0,1 1-1,0-1 1,0 0 0,0 0-1,0 0 1,0 0-1,0 0 1,0 0 0,0 0-1,0 0 1,0 0 0,0 0-1,0 0 1,-1 1 0,1-1-1,0 0 1,0 0-1,0 0 1,0 0 0,0 0-1,0 0 1,0 0 0,0 1-1,0-1 1,0 0-1,0 0 1,0 0 0,0 0-1,0 0 1,0 0 0,0 0-1,0 1 1,-5 13-184,-6 19 47,7-18 117,1-1-1,1 0 1,-2 26-1,4-34 36,1 0 1,-1 1-1,1-1 0,0 0 0,1 0 1,0 0-1,0 0 0,0-1 1,0 1-1,1 0 0,6 8 1,-6-9 20,1-1 1,0 1 0,1-1 0,-1 0 0,1 0 0,0 0 0,0 0 0,0-1 0,0 0 0,0 0 0,1-1 0,0 1 0,-1-1 0,1 0-1,0-1 1,0 0 0,0 0 0,0 0 0,10 0 0,0 0 78,0-2 0,0 0 0,-1-1 0,1 0 0,0-1 0,22-8 1,-27 7-91,0-1 0,-1 0 0,1-1 0,-1 0 0,16-14 0,-11 9 14,-10 8-25,0-1 0,1 0 1,-2 0-1,1 0 0,0-1 0,-1 1 0,0-1 1,0 0-1,0-1 0,-1 1 0,6-12 1,-5 9-31,0 0 0,-1 0 1,0 0-1,-1-1 0,0 0 1,0 1-1,-1-1 1,0 0-1,0 0 0,-1 1 1,0-1-1,-1 0 0,-2-13 1,2 19 16,1 0-1,-1 0 1,0 0 0,0 1 0,0-1 0,0 0 0,0 1-1,-1-1 1,1 1 0,-3-4 0,3 5 6,1 1-1,0 0 1,0 0-1,0 0 0,0 0 1,0 0-1,-1 0 0,1 0 1,0 0-1,0 0 0,0 0 1,0 0-1,0 0 0,0-1 1,0 1-1,0 0 0,0 0 1,0 0-1,0 0 1,0 0-1,0 0 0,0 0 1,0 0-1,0 0 0,0 0 1,0 0-1,-1 0 0,1 0 1,0-1-1,0 1 0,0 0 1,0 0-1,0 0 0,0 0 1,0 0-1,0 0 0,0 0 1,1 0-1,-1 0 0,0 0 1,0 0-1,0-1 1,0 1-1,0 0 0,0 0 1,0 0-1,0 0 0,0 0 1,0 0-1,0 0 0,0 0 1,0 0-1,0 0 0,0 0 1,0 0-1,0 0 0,0 0 1,0 0-1,1 0 0,-1-1 1,0 1-1,0 0 1,0 0-1,0 0 0,0 0 1,8 3 13,7 7 56,9 7-160,-18-13 28,1 1 1,-1 0-1,0 0 0,9 11 1,-13-14 45,2 3-7,1 0 1,-1 1-1,0-1 0,0 1 0,-1 0 1,1 0-1,-1 0 0,-1 0 0,1 1 0,-1-1 1,2 11-1,2 123-7,-6-139 48,0-1 0,-1 1 0,1 0 0,1 0 0,-1 0 0,0 0 0,0 0-1,0-1 1,0 1 0,0 0 0,1 0 0,-1 0 0,0-1 0,1 1 0,-1 0 0,1 0 0,-1-1 0,1 1 0,-1 0 0,1-1 0,-1 1 0,1-1 0,0 1 0,-1 0 0,2-1-1,-1 1 13,0-1-1,0 0 0,1 1 0,-1-1 0,0 0 0,1 0 1,-1 0-1,0 0 0,0 0 0,1 0 0,-1-1 0,0 1 1,0 0-1,3-1 0,3-2 50,-1 0-1,1-1 1,-1 1 0,10-8-1,31-24-102,48-45-1,-89 73 18,0 1-27,-1 1 0,1 0 0,0 0 1,1 0-1,12-7 0,-18 12 22,-1-1 0,1 1 1,0 0-1,-1 0 0,1-1 1,0 1-1,0 0 0,-1 0 1,1 0-1,0 0 0,0 0 1,-1 0-1,1 0 0,0 0 1,0 0-1,-1 1 0,1-1 1,0 0-1,0 0 0,-1 1 1,1-1-1,0 0 0,-1 1 1,1-1-1,0 1 0,-1-1 1,1 1-1,-1-1 0,1 1 1,-1-1-1,1 1 0,-1 0 1,1-1-1,-1 1 0,0 0 0,1-1 1,-1 1-1,1 1 0,0 2-51,1 0-1,-1 0 0,0 1 0,0-1 1,0 6-1,0 4-2,-1-1 1,-1 1-1,-1 13 0,0-14 136,1 0 0,0 0-1,2 23 1,-1-35-43,0 0 1,0 0-1,1 1 1,-1-1-1,0 0 1,0 0-1,1 0 1,-1 0-1,0 0 1,1 0-1,-1 0 1,1 0-1,-1 0 1,1 0-1,0 0 1,0 0-1,-1 0 1,1-1-1,0 1 1,0 0-1,0 0 1,0-1-1,0 1 1,0 0-1,0-1 1,0 1-1,0-1 1,0 0-1,0 1 1,0-1-1,0 0 1,0 1-1,0-1 1,0 0-1,0 0 1,1 0-1,-1 0 1,0 0-1,2-1 1,3 0 88,1-1 0,0 0 1,-1 0-1,0-1 1,9-4-1,-8 3-135,7-4 75,0 0 0,-1 0 0,22-20 0,-19 15-46,-1 0-31,18-22 0,-21 21-125,28-23 1,-40 37 139,0 0 0,0 0-1,0-1 1,1 1 0,-1 0 0,0 0 0,0 0 0,1-1-1,-1 1 1,0 0 0,0 0 0,1 0 0,-1 0 0,0 0 0,0 0-1,1 0 1,-1 0 0,0-1 0,0 1 0,1 0 0,-1 0-1,0 0 1,1 0 0,-1 0 0,0 0 0,0 0 0,1 1 0,-1-1-1,0 0 1,1 0 0,-1 0 0,0 0 0,0 0 0,1 0-1,-1 0 1,0 1 0,0-1 0,1 0 0,-1 0 0,0 0 0,0 1-1,0-1 1,1 0 0,-1 0 0,0 1 0,0-1 0,0 0-1,0 0 1,0 1 0,0-1 0,1 0 0,-1 0 0,0 1 0,0-1-1,0 0 1,0 0 0,0 1 0,0-1 0,0 0 0,0 1-1,0-1 1,0 0 0,0 0 0,-1 1 0,0 23-120,1-22 98,-3 16 9,0-2 1,-2 1 0,-9 25-1,-24 47 35,24-59-21,-27 57 52,-4-1 0,-4-2 0,-4-3-1,-85 102 1,66-105 98,60-66-56,-1-1-1,0-1 1,-1 0 0,-15 9-1,24-17-62,1 0 0,0 0 0,-1-1 0,0 1 0,1-1 0,-1 0 0,0 0 0,0 0 0,0-1 0,1 0 0,-8 0 0,4-1 3,-1 0-1,1-1 1,0 0 0,0-1-1,-9-3 1,14 5-14,0 0 0,1 0 0,-1-1 0,0 1 1,0-1-1,1 0 0,-1 0 0,1 0 0,0 0 0,0 0 0,-1 0 0,1 0 0,0-1 0,1 1 0,-1-1 0,0 0 1,1 1-1,0-1 0,-1 0 0,1 0 0,0 0 0,0 0 0,1 0 0,-1 0 0,1 0 0,-1 0 0,1 0 0,0 0 1,0 0-1,0-1 0,1 1 0,0-4 0,3-6-6,-1 0 0,2 0 0,-1 1 0,2-1 1,13-22-1,-2 9-28,0 0 1,2 1-1,1 1 1,2 1-1,0 0 1,26-20-1,155-100-1639,-193 136 1427,19-15-2631,-5 4 794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53.365"/>
    </inkml:context>
    <inkml:brush xml:id="br0">
      <inkml:brushProperty name="width" value="0.05" units="cm"/>
      <inkml:brushProperty name="height" value="0.05" units="cm"/>
      <inkml:brushProperty name="color" value="#FF0066"/>
    </inkml:brush>
  </inkml:definitions>
  <inkml:trace contextRef="#ctx0" brushRef="#br0">72 148 9056,'-63'-83'4096,"55"63"-3552,13 9-224,8 2-288,19-7-448,13 7 224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54.259"/>
    </inkml:context>
    <inkml:brush xml:id="br0">
      <inkml:brushProperty name="width" value="0.05" units="cm"/>
      <inkml:brushProperty name="height" value="0.05" units="cm"/>
      <inkml:brushProperty name="color" value="#FF0066"/>
    </inkml:brush>
  </inkml:definitions>
  <inkml:trace contextRef="#ctx0" brushRef="#br0">1 72 5888,'0'-7'617,"0"0"0,1 0 1,-1 0-1,4-8 0,-4 14-470,0-1-1,1 1 1,-1-1 0,0 1-1,1 0 1,0-1-1,-1 1 1,1 0-1,0 0 1,-1-1-1,1 1 1,0 0-1,0 0 1,0 0-1,0 0 1,0 0-1,0 0 1,1 0-1,-1 0 1,0 1 0,0-1-1,1 0 1,-1 1-1,0-1 1,1 1-1,-1-1 1,0 1-1,1 0 1,1-1-1,-3 1-81,1 1 1,0-1-1,0 0 0,-1 0 0,1 0 0,0 1 0,0-1 0,-1 0 0,1 1 0,0-1 1,-1 1-1,1-1 0,-1 0 0,1 1 0,-1 0 0,1-1 0,0 1 0,-1-1 1,0 1-1,1 1 0,9 16 1033,-7-10-716,6 11 388,9 36 0,-3-10-358,-9-21-341,-5-19-14,1 1 1,-1-1-1,1 1 0,3 6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54.616"/>
    </inkml:context>
    <inkml:brush xml:id="br0">
      <inkml:brushProperty name="width" value="0.05" units="cm"/>
      <inkml:brushProperty name="height" value="0.05" units="cm"/>
      <inkml:brushProperty name="color" value="#FF0066"/>
    </inkml:brush>
  </inkml:definitions>
  <inkml:trace contextRef="#ctx0" brushRef="#br0">5 25 7712,'-4'-20'2506,"4"20"-2472,0 0-1,-1 0 0,1 0 0,1-1 0,-1 1 1,0 0-1,0 0 0,0 0 0,0 0 0,0-1 1,0 1-1,0 0 0,0 0 0,0 0 0,0 0 1,0 0-1,0-1 0,0 1 0,0 0 0,1 0 1,-1 0-1,0 0 0,0 0 0,0 0 0,0 0 1,0-1-1,0 1 0,1 0 0,-1 0 0,0 0 1,0 0-1,0 0 0,0 0 0,1 0 0,-1 0 1,0 0-1,0 0 0,0 0 0,0 0 0,1 0 1,-1 0-1,0 0 0,0 0 0,0 0 0,1 0 1,6 2 844,-1 7-533,-1-1 1,0 1 0,-1-1 0,0 1-1,0 0 1,-1 1 0,0-1 0,2 13-1,11 30 762,-16-50-1067,4 9 195,0 0 0,1 0 0,0-1 0,1 0 0,0 0 0,1 0 0,14 16 0,-13-18-118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7:57.160"/>
    </inkml:context>
    <inkml:brush xml:id="br0">
      <inkml:brushProperty name="width" value="0.05" units="cm"/>
      <inkml:brushProperty name="height" value="0.05" units="cm"/>
      <inkml:brushProperty name="color" value="#FF0066"/>
    </inkml:brush>
  </inkml:definitions>
  <inkml:trace contextRef="#ctx0" brushRef="#br0">8 601 4224,'-8'7'7424,"12"-15"-5691,3-19 1652,5-19-1661,2 15-1274,1 1 0,1 1 0,2 0 0,1 1 0,36-41 0,-5 14-259,84-71 1,-123 116-152,36-28 20,-44 35-81,1 1 0,-1 0 0,1 0 1,0 0-1,0 0 0,-1 1 0,1 0 1,0-1-1,0 1 0,0 1 0,5-1 0,-8 1 15,1 0-1,-1 0 0,1 0 0,-1 1 1,1-1-1,-1 1 0,1-1 0,-1 1 1,0-1-1,1 1 0,-1 0 0,0 0 1,0 0-1,0 0 0,1 0 0,-1 0 1,0 0-1,0 0 0,0 0 0,-1 0 1,1 1-1,0-1 0,0 0 1,-1 1-1,1-1 0,0 2 0,1 3 35,0 0 0,0 0-1,-1 0 1,0 1 0,0 5-1,0 2 11,-1 0-1,-1 0 0,-1 0 0,0-1 0,-5 20 0,-26 68 233,29-90-256,-30 58 1751,69-107-1675,-1-1-1,-3-2 1,-1-1 0,36-68-1,-58 97-162,-5 6 19,1 0 1,-1 0-1,2 0 1,-1 1-1,1 0 1,0 0 0,0 0-1,11-9 1,-15 15 46,-1-1 0,1 1 0,-1-1 0,1 1 0,0-1 0,0 1 0,-1 0 0,1-1 0,0 1 0,-1 0 0,1 0 0,0 0 0,0-1 0,0 1 0,-1 0 0,1 0 0,0 0 0,0 0 0,0 0 0,-1 0 0,1 1 0,0-1 0,0 0 0,-1 0 0,1 1 0,0-1 0,0 0 0,-1 1 0,1-1 0,0 0 0,-1 1 0,1-1 0,-1 1 0,1-1 0,0 1 0,-1 0 0,1-1 0,-1 1 0,1 0 0,-1-1 0,0 1 0,1 0 0,-1-1 0,1 2 0,1 4-27,0 0-1,0 0 0,-1 0 1,1 11-1,-1-13 21,1 18-30,-2 0 1,0-1-1,-6 41 0,0 25 726,6-87-667,-1 1 1,1-1-1,0 1 1,1-1 0,-1 1-1,0-1 1,0 1-1,0-1 1,0 0-1,0 1 1,0-1-1,1 1 1,-1-1-1,0 1 1,0-1-1,0 1 1,1-1-1,-1 0 1,0 1-1,1-1 1,-1 0-1,0 1 1,1-1-1,0 1 1,-1-1-4,1 0 0,-1 0 0,1 0 1,-1 0-1,1 0 0,-1 0 0,0 0 0,1-1 0,-1 1 1,1 0-1,-1 0 0,1 0 0,-1 0 0,1-1 1,-1 1-1,0 0 0,1 0 0,-1-1 0,1 1 1,-1 0-1,0-1 0,1 1 0,-1 0 0,0-1 0,0 1 1,1 0-1,-1-1 0,0 0 0,54-82 386,-5 6-316,-29 49-92,1 1-1,1 1 0,27-24 1,-46 47-37,1 0 1,0 0 0,0 0 0,0 0-1,0 1 1,1-1 0,-1 1 0,1 0 0,-1 0-1,1 1 1,5-2 0,-7 3 22,-1 0 1,1 0-1,-1 0 0,1 0 1,-1 0-1,1 0 0,0 1 1,-1-1-1,1 1 0,-1 0 1,0 0-1,1 0 0,-1 0 1,0 0-1,1 0 0,-1 1 1,0-1-1,0 1 1,0-1-1,0 1 0,0 0 1,2 4-1,1 0 10,0 1 1,-1 1-1,0-1 1,0 0-1,-1 1 1,0 0 0,3 9-1,10 62-16,-10-47-83,-3-18 123,0-2 0,1 1 0,0 0 0,1-1 0,1 0 0,0 0 0,7 12 0,-10-20 21,0 0-1,0 0 1,1 0-1,-1 0 1,1 0 0,-1-1-1,1 1 1,1-1-1,-1 0 1,0 0-1,1-1 1,-1 1-1,1-1 1,0 0-1,0 0 1,0-1 0,0 0-1,0 1 1,0-2-1,0 1 1,6 0-1,-7-1-11,1-1-1,0 1 0,-1-1 1,1 0-1,0-1 1,-1 1-1,0-1 0,1 0 1,-1 0-1,0 0 0,0 0 1,0-1-1,0 1 0,0-1 1,0 0-1,-1-1 1,0 1-1,1 0 0,-1-1 1,0 0-1,-1 0 0,1 0 1,2-7-1,3-5 37,-1 0 0,-1-1-1,0 1 1,6-33 0,-8 23-75,0 1-1,-2-1 1,-1 0 0,-2-30 0,1 52-19,0 0 0,-1 1 0,1-1 0,-1 1 0,1-1 0,-1 1 0,0-1 0,-1 1 0,-2-6 0,-2 3-200,1 9 19,-2 17-57,-3 16 120,-6 58-1,14-76 152,0 1 0,2-1 0,1 0 0,0 0-1,5 26 1,-4-37 35,0 1-1,1-1 0,0 0 0,0-1 0,0 1 1,6 7-1,-8-11-6,1-1 1,0 1-1,-1-1 1,1 1-1,0-1 1,1 0-1,-1 0 1,0 0-1,0 0 1,1-1-1,-1 1 1,1-1-1,0 1 1,-1-1-1,1 0 1,0 0-1,6 1 1,1-1 49,0-2 0,0 1 0,1-1 0,-1-1 0,0 0-1,0 0 1,0-1 0,10-4 0,-4 0-11,1-1 0,-1 0 0,27-20 0,-6-2-48,0-2 0,38-44 0,-23 22-212,-51 53 180,0-1 1,0 1-1,0 0 1,0 0-1,0 0 1,0 1-1,0-1 1,0 0-1,0 0 1,1 1 0,-1-1-1,0 0 1,0 1-1,1-1 1,-1 1-1,0 0 1,2-1-1,-2 2 0,0-1 0,0 1-1,-1-1 1,1 1 0,0 0-1,-1-1 1,1 1 0,0 0-1,-1 0 1,1-1-1,-1 1 1,1 0 0,-1 0-1,0 0 1,1 0 0,-1 0-1,0 0 1,0 0 0,1-1-1,-1 1 1,0 0 0,0 0-1,0 0 1,0 2 0,1 18 25,0-1 0,-2 1 0,0 0 0,-1 0 0,-2-1 0,-7 30 0,8-40 33,0-1 0,0 1 0,-1-1 0,-8 15 0,11-22-17,-1 1 1,1-1-1,-1 0 0,0 0 0,1 0 0,-1 0 0,0 0 0,0 0 0,-1-1 1,1 1-1,0-1 0,-1 1 0,1-1 0,0 0 0,-1 0 0,0 0 0,1 0 1,-1 0-1,1-1 0,-1 1 0,0-1 0,-3 0 0,-5 0 29,-1 0 0,0-1-1,1-1 1,0 0 0,-1 0-1,1-1 1,-12-5 0,19 6 14,-7-4-188,11 4 5,8 2 43,96 7-96,1 1 299,-68-10-69,0-2 0,0-1-1,0-1 1,-1-3 0,0 0-1,-1-3 1,43-18 0,-46 16-161,-11 7 37,-1-2-1,31-18 0,-49 26 76,0-1-1,0 1 1,0-1 0,0 0-1,0 0 1,2-3 0,-4 5-11,0 0 1,0 0 0,0 0-1,0-1 1,0 1 0,0 0-1,0 0 1,1 0 0,-1 0 0,0-1-1,0 1 1,0 0 0,0 0-1,0 0 1,0-1 0,0 1 0,0 0-1,0 0 1,0-1 0,0 1-1,0 0 1,0 0 0,0 0-1,0 0 1,0-1 0,-1 1 0,1 0-1,0 0 1,0 0 0,0-1-1,0 1 1,-1 0-7,0-1 1,1 1-1,-1 0 0,0 0 0,1 0 1,-1 0-1,0-1 0,1 1 1,-1 0-1,0 0 0,0 0 0,1 0 1,-1 0-1,-1 1 0,-5 0-37,0 1 0,0 0 0,1 0 0,-1 0 0,0 1 0,1 0 0,0 0 0,0 1 0,-9 6 0,0 2-35,1 0 0,-19 22 0,28-29 102,0 1 0,0 1 1,-4 6-1,8-11-21,0 0 0,0-1 0,0 1 0,0 0 0,1-1 1,-1 1-1,1 0 0,-1 0 0,1-1 0,0 1 0,-1 0 0,1 0 0,0 0 1,0 0-1,0 0 0,0-1 0,1 1 0,0 2 0,-1-3 17,0 0-1,1-1 1,-1 1-1,1 0 1,0 0-1,-1-1 1,1 1-1,-1-1 0,1 1 1,0 0-1,-1-1 1,1 0-1,0 1 1,0-1-1,0 1 1,-1-1-1,1 0 1,0 1-1,0-1 1,0 0-1,0 0 0,1 0 1,20 0 158,-18 0-128,8-2 25,-1 0 0,1 0 0,-1-1 0,0 0 1,0-1-1,17-8 0,59-39-197,-81 47 106,4-2 28,-1 0 0,0-1 1,0 0-1,-1 0 1,10-12-1,-16 17-17,0 0-1,0-1 1,-1 1 0,1-1-1,-1 1 1,1-1-1,-1 0 1,0 0 0,0 1-1,0-1 1,0 0-1,0 0 1,-1 0-1,1 0 1,-1 0 0,0 0-1,0 0 1,0 0-1,0 0 1,-1 0-1,1 0 1,-1 0 0,-2-5-1,3 6 0,-1 0 1,0 0-1,0 1 0,0-1 0,-1 0 0,1 1 1,0-1-1,-1 1 0,1-1 0,-1 1 0,1 0 0,-1 0 1,0 0-1,1 0 0,-3-1 0,0 0 16,0 1 1,0-1-1,0 1 0,0 0 0,0 1 0,0-1 0,-4 1 0,-6 0-2,1 1-1,0 0 0,-19 4 1,9 1-102,-38 15 1,51-17 133,184-56 283,-48 16-334,-108 30 4,56-15-66,-65 19 67,0 1-1,0 0 1,0 0-1,0 1 1,0 0 0,12 2-1,-19-2 14,0 1 1,1-1-1,-1 1 0,0-1 0,1 1 0,-1 0 1,0-1-1,1 1 0,-1 1 0,0-1 0,0 0 1,0 0-1,0 1 0,0-1 0,-1 1 0,1-1 1,0 1-1,-1 0 0,1 0 0,-1 0 0,1 0 1,-1 0-1,0 0 0,0 0 0,0 0 0,0 1 1,0-1-1,-1 0 0,1 1 0,-1-1 0,1 0 1,-1 1-1,0-1 0,0 1 0,0 1 0,-1 9 54,-1 0-1,-1 0 0,0 0 0,0 0 0,-7 15 1,2-3 7,-8 18 477,61-88 426,-37 36-908,74-84-68,-72 83-23,0 1 0,1 0-1,0 1 1,1 0 0,-1 1-1,26-12 1,-33 18 11,0-1 1,1 1-1,-1 0 1,0 0-1,1 0 1,-1 1-1,1-1 0,-1 1 1,1 0-1,-1 0 1,1 1-1,-1-1 1,1 1-1,-1 0 1,0 0-1,6 3 0,-5-2 8,0 1 0,0 0 0,0 1-1,0-1 1,-1 1 0,1 0 0,-1 0-1,0 0 1,0 0 0,-1 1-1,1 0 1,3 6 0,8 14 86,-5-6 174,2-1 1,0 0-1,21 23 0,-29-37-164,1 1-1,0-1 0,0 0 1,0 0-1,1 0 0,-1-1 1,1 0-1,0 0 0,0 0 1,0-1-1,0 1 0,0-2 1,1 1-1,-1-1 0,13 2 0,-10-4-46,0 1-1,1-1 0,-1 0 1,0-1-1,0 0 0,0-1 1,0 0-1,0 0 0,0-1 1,14-8-1,5-6-1673,43-34 1,-65 47 1020,36-31-2684,14-19-6422,-10 6 3331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49.902"/>
    </inkml:context>
    <inkml:brush xml:id="br0">
      <inkml:brushProperty name="width" value="0.05" units="cm"/>
      <inkml:brushProperty name="height" value="0.05" units="cm"/>
    </inkml:brush>
  </inkml:definitions>
  <inkml:trace contextRef="#ctx0" brushRef="#br0">2 9 3904,'0'-9'8282,"0"20"-6809,-1 0-323,1-11-1102,0 0-1,0 0 1,0 0 0,0 0-1,0 0 1,0 0 0,0 0-1,0 0 1,0 0 0,0 0-1,0 0 1,0 1 0,0-1-1,0 0 1,0 0 0,0 0-1,0 0 1,0 0 0,0 0-1,0 0 1,0 0 0,0 0-1,0 0 1,0 0 0,0 0-1,0 1 1,0-1-1,0 0 1,0 0 0,0 0-1,0 0 192,0 0-192,0 0 1,0 0 0,0 0-1,0 0 1,0 0 0,1 0-1,-1 0 1,0 0 0,0 0-1,0 0 1,0 0 0,0 1-1,0-1 1,0 0 0,0 0-1,0 0 1,0 0 0,0 0-1,0 0 1,1 0-1,-1-1 1,0 1 0,5-2 508,-5 2-530,1 0-1,-1 0 0,0 0 0,1 0 0,-1 0 1,0 0-1,0 0 0,1 0 0,-1 0 0,0 0 1,0 0-1,1 0 0,-1-1 0,0 1 0,1 0 1,-1 0-1,0 0 0,0-1 0,0 1 0,1 0 0,-1 0 1,0 0-1,0-1 0,0 1 0,0 0 0,1 0 1,-1-1-1,0 1 0,0 0 0,0-1 0,0 1 1,0 0-1,0-1 0,0-1 68,0 4 118,0-1-152,5 14 213,4 14-6368,-4-13-75,5 4 1937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43.910"/>
    </inkml:context>
    <inkml:brush xml:id="br0">
      <inkml:brushProperty name="width" value="0.05" units="cm"/>
      <inkml:brushProperty name="height" value="0.05" units="cm"/>
    </inkml:brush>
  </inkml:definitions>
  <inkml:trace contextRef="#ctx0" brushRef="#br0">54 29 2976,'0'0'63,"0"-1"0,0 1 0,0 0 0,0-1 0,0 1 0,0 0 0,0-1 0,0 1 1,0 0-1,0-1 0,0 1 0,-1 0 0,1-1 0,0 1 0,0 0 0,0 0 0,0-1 0,0 1 0,-1 0 0,1 0 0,0-1 0,0 1 0,0 0 1,-1 0-1,1-1 0,0 1 0,0 0 0,-1 0 0,1 0 0,0 0 0,-1-1 0,1 1 0,0 0 0,0 0 0,-1 0 0,1 0 0,0 0 0,-1 0 1,1 0-1,0 0 0,-1 0 0,1 0 0,-4-2 1294,-1-10 1112,5 12-2437,0 0-1,0-1 1,0 1 0,0 0 0,0 0 0,-1-1 0,1 1 0,0 0 0,0 0 0,0-1-1,0 1 1,-1 0 0,1 0 0,0-1 0,0 1 0,0 0 0,-1 0 0,1 0 0,0-1 0,0 1-1,-1 0 1,1 0 0,0 0 0,-1 0 0,1 0 0,0 0 0,0-1 0,-1 1 0,1 0-1,0 0 1,-1 0 0,1 0 0,0 0 0,-1 0 0,1 0 0,0 0 0,0 0 0,-1 1 0,1-1-1,0 0 1,-1 0 0,1 0 0,-1 0 0,-2 6 193,0 0 0,1-1-1,0 1 1,0 0 0,0 0 0,-2 12 0,2-7 100,0 1-156,0 0 0,1-1 0,1 1 0,1 23 0,1-1 148,2 157 579,-2-125-606,2 23 306,9 89-44,5 37-187,-8-138-56,8 50 80,-14-113-375,-2-7 932,-9-14-2444,6 6 1178,1 0 1,-1 1-1,1-1 0,-1 0 1,1 0-1,-1 1 0,1-1 1,-1 0-1,1 0 0,0 0 1,0 0-1,-1 1 0,1-1 1,0-1-1,7-11-5472,5 1 3414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44.483"/>
    </inkml:context>
    <inkml:brush xml:id="br0">
      <inkml:brushProperty name="width" value="0.05" units="cm"/>
      <inkml:brushProperty name="height" value="0.05" units="cm"/>
    </inkml:brush>
  </inkml:definitions>
  <inkml:trace contextRef="#ctx0" brushRef="#br0">82 28 2656,'7'-17'837,"-7"17"-766,1-1-1,-1 1 1,1 0 0,-1-1-1,1 1 1,-1 0-1,1 0 1,-1-1 0,1 1-1,-1 0 1,1 0-1,-1 0 1,1 0 0,-1 0-1,1 0 1,-1 0-1,1 0 1,0 0 0,-1 0-1,1 0 1,-1 0-1,1 0 1,-1 0 0,1 0-1,-1 1 1,1-1-1,-1 0 1,2 1 0,2 0 878,-5-1-829,1 0 0,0 0-1,0 0 1,-1 0 0,1 0-1,0-1 1,0 1-1,-1 0 1,1 0 0,0 0-1,0 0 1,-1 0-1,1-1 1,0 1 0,0 0-1,0 0 1,0 0 0,-1 0-1,1-1 1,0 1-1,0 0 1,0 0 0,0-1-1,0 1 1,-1 0-1,1 0 1,0-1 0,0 1-1,0 0 1,0 0 0,0-1-1,0 1 1,0 0-1,0 0 1,0-1 0,0 1-1,0 0 1,0-1-1,0 1 1,0 0 0,1 0-1,-1-1 1,0 1 0,0 0-1,0 0 1,0-1-1,0 1 1,1 0 0,-34 26 754,19-17-366,7-6-350,0 2-1,0-1 1,1 1-1,0 0 1,0 0-1,-7 8 1,8-5 377,6-4 370,16-8 138,-12 3-1190,-4 1 176,0 0 0,0-1 1,0 1-1,0-1 0,0 1 0,1-1 0,-1 1 1,0-1-1,0 0 0,0 0 0,-1 1 1,1-1-1,0 0 0,0 0 0,0 0 1,-1 0-1,1 0 0,0 0 0,-1 0 1,1 0-1,-1 0 0,1 0 0,-1-1 1,1 1-1,-1 0 0,0 0 0,0 0 1,1-2-1,-3 5-169,0-6 189,0 0-284,4 6-989,-2-2 992,1 1 0,-1 0 0,1-1 0,-1 1 0,1-1 0,0 1 0,-1-1-1,1 0 1,0 1 0,-1-1 0,1 0 0,0 1 0,-1-1 0,1 0 0,0 0-1,0 1 1,0-1 0,-1 0 0,2 0 0,11 4-2317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49.571"/>
    </inkml:context>
    <inkml:brush xml:id="br0">
      <inkml:brushProperty name="width" value="0.05" units="cm"/>
      <inkml:brushProperty name="height" value="0.05" units="cm"/>
    </inkml:brush>
  </inkml:definitions>
  <inkml:trace contextRef="#ctx0" brushRef="#br0">558 552 2240,'7'-13'1374,"-6"13"-1229,-1-1 0,1 0 0,-1 0 0,1 0 0,-1 1 0,1-1 1,-1 0-1,0 0 0,1 0 0,-1 0 0,0 0 0,0 0 0,0 0 0,1 1 0,-1-1 0,0 0 0,0 0 0,0 0 0,-1 0 0,1 0 0,0 0 0,0 0 0,0 0 0,-1 0 0,1 0 0,0 1 1,-1-1-1,1 0 0,-1 0 0,1 0 0,-2-1 0,-2-6 191,-1-1 0,-1 1 0,1 0 0,-1 0 0,0 0 0,-1 1 0,0 0 0,0 0 0,-16-11 0,11 10-184,0-1 0,-1 1 1,1 1-1,-1 1 1,-1 0-1,-23-8 0,16 8-146,0 2-1,-33-4 0,48 7 5,-1 1-1,1 0 1,-1 0-1,1 1 1,0 0-1,-1 0 1,1 0-1,0 1 1,0 0-1,0 0 1,0 0 0,0 1-1,-8 5 1,6-2-11,1 0 1,0 1-1,0 0 1,0 0 0,1 0-1,0 1 1,-7 12 0,-2 7 70,-11 30 0,10-21-21,5-12-73,-17 51 0,21-48 109,0 0-1,2 1 1,1-1-1,1 1 0,2 38 1,3-33 81,2 0 0,11 48 0,-10-64 16,1-1 1,0 1-1,1-1 1,0-1 0,2 1-1,14 20 1,-19-31-125,0 0 0,1 0 1,0-1-1,0 1 0,0-1 0,0 0 0,1-1 1,-1 1-1,1-1 0,0-1 0,0 1 0,0-1 1,0 0-1,0 0 0,1 0 0,-1-1 1,1 0-1,9 0 0,8-1 36,1 0 0,0-2 0,39-7 0,-34 3-15,1-1-1,-1-2 1,-1-1-1,0-1 0,0-1 1,-1-2-1,-1-1 1,0-1-1,30-24 0,56-63 301,-93 83-325,25-18 0,3-1 14,-38 30-33,28-24 133,-1-3 0,39-47 0,-50 46-142,-1 0 0,33-70 0,25-92 29,-82 198-58,15-43-203,13-54-1,-26 86 171,-1 0 0,0-1 0,-1 1-1,0 0 1,-1-1 0,0 1-1,-1 0 1,0-1 0,-6-20-1,7 32 28,0 1 0,0-1 0,-1 0 0,1 0-1,0 0 1,0 1 0,-1-1 0,1 0 0,-1 1-1,1-1 1,-1 0 0,1 0 0,-1 1 0,1-1-1,-1 1 1,1-1 0,-1 1 0,0-1 0,1 1-1,-1-1 1,0 1 0,1-1 0,-1 1 0,0 0-1,0-1 1,0 1 0,1 0 0,-1 0 0,0 0-1,0 0 1,0 0 0,1-1 0,-1 2 0,0-1-1,0 0 1,0 0 0,0 0 0,1 0 0,-1 0-1,0 1 1,0-1 0,1 0 0,-2 1 0,-4 2-69,0 1-1,1-1 1,-1 1 0,-7 7 0,4-3 57,-3 3 31,1 0 0,0 1-1,-14 21 1,24-32-1,-9 13 6,2 0 0,0 1-1,1-1 1,0 1-1,-4 17 1,1-6-44,-131 442-198,129-426 219,-40 230 375,34-162-168,0-10 419,17-91-205,0-13 262,4-16-99,23-82-138,-20 78-444,1 0-1,1 1 1,1 0 0,1 0 0,1 1 0,1 0 0,1 1-1,0 0 1,2 1 0,1 1 0,0 0 0,36-31 0,-48 47-50,-1 0 0,1 1 0,0-1-1,0 1 1,0 0 0,0 0 0,1 1 0,-1-1 0,7 0 0,-10 1 39,0 1-1,1 0 1,-1 0 0,0 0-1,1 0 1,-1 0 0,0 0 0,1 0-1,-1 0 1,0 1 0,1-1-1,-1 1 1,0-1 0,0 1-1,0-1 1,1 1 0,-1-1-1,0 1 1,0 0 0,0 0-1,0 0 1,0-1 0,0 1 0,0 0-1,0 0 1,-1 1 0,1-1-1,0 0 1,0 0 0,-1 0-1,1 0 1,-1 1 0,1-1-1,-1 0 1,1 3 0,2 12-14,-1 0 1,0 0-1,-1 32 1,1 18-126,0-44 149,1-1 0,1 1-1,13 36 1,-15-53 42,0 1 1,0-1-1,1 1 0,0-1 0,0 0 0,0 0 1,1-1-1,-1 1 0,1 0 0,0-1 1,1 0-1,-1 0 0,1-1 0,0 1 1,-1-1-1,2 0 0,-1 0 0,10 4 0,-12-6-15,1-1-1,-1 1 1,1-1-1,0 1 1,-1-1-1,1 0 1,0-1-1,-1 1 1,1-1-1,-1 1 1,6-3-1,0 0 41,1 0 1,-1-1-1,8-5 0,-3 0-1,-2 0 0,1-1 0,-1 0 0,-1-1 0,0-1 0,11-13 0,3-3-35,82-82 19,-76 81-35,50-36-1,7-5 282,-88 69-289,1 1 0,0-1 0,-1 1 0,1-1 0,-1 1-1,1-1 1,-1 0 0,1 1 0,-1-1 0,1 0 0,-1 1 0,1-1 0,-1 0 0,0 0 0,1-1 0,-1 2-10,0 0 0,-1 0 0,1 0 0,0-1 0,0 1 0,0 0 0,0 0 0,0 0 0,-1-1 0,1 1 0,0 0 0,0 0 0,0 0 1,-1 0-1,1 0 0,0-1 0,0 1 0,-1 0 0,1 0 0,0 0 0,0 0 0,-1 0 0,1 0 0,0 0 0,0 0 0,-1 0 1,1 0-1,0 0 0,0 0 0,-1 0 0,1 0 0,-4 1-53,0-1-1,1 1 1,-1-1-1,1 1 1,-1 1 0,-3 0-1,-7 5 37,1 0-1,1 0 1,0 1-1,0 1 1,0 0-1,1 1 1,0 0-1,-15 19 1,12-10 12,0 0 1,2 1-1,0 0 1,-15 37-1,21-42 17,-32 86 1,35-90 20,0 0-1,1 0 0,0 1 0,1-1 0,0 1 0,1-1 0,1 14 0,-1-23-1,0-1 1,0 1 0,0-1 0,1 0-1,-1 1 1,0-1 0,1 0-1,-1 1 1,1-1 0,0 0 0,-1 1-1,1-1 1,0 0 0,0 0-1,0 0 1,0 0 0,0 0 0,0 0-1,0 0 1,0 0 0,2 1-1,-1-2 7,-1 0-1,0 1 0,1-1 1,-1 0-1,0 0 0,1 0 1,-1 0-1,0-1 0,0 1 1,1 0-1,-1-1 0,0 1 1,0 0-1,1-1 0,-1 0 1,0 1-1,0-1 0,0 0 1,0 1-1,0-1 0,0 0 0,0 0 1,0 0-1,0 0 0,0 0 1,0 0-1,0-1 0,15-20 142,-2 1 0,0-2 0,20-47 0,-9 18-66,95-181-135,-118 227-25,1 0 1,-1-1-1,0 1 0,-1 0 1,1-1-1,-1 1 0,0-8 1,-1 14 48,0 0 1,0 0-1,0 0 1,0-1-1,0 1 0,0 0 1,0 0-1,0 0 1,0 0-1,0 0 1,0 0-1,0 0 1,0 0-1,0 0 1,0 0-1,0 0 1,0-1-1,0 1 0,0 0 1,0 0-1,0 0 1,0 0-1,0 0 1,0 0-1,0 0 1,0 0-1,0 0 1,0 0-1,0 0 1,0 0-1,0 0 1,0 0-1,0-1 0,0 1 1,0 0-1,-1 0 1,1 0-1,0 0 1,0 0-1,0 0 1,0 0-1,0 0 1,0 0-1,0 0 1,0 0-1,0 0 0,0 0 1,0 0-1,-1 0 1,1 0-1,0 0 1,0 0-1,0 0 1,0 0-1,0 0 1,0 0-1,0 0 1,0 0-1,0 0 0,0 0 1,0 1-1,0-1 1,0 0-1,-1 0 1,-5 6-224,-5 12 136,7-4 74,0 0 0,1 1 1,1 0-1,0-1 0,1 1 1,1 23-1,2-3-37,12 56-1,-10-73 92,0 0-1,2-1 0,14 33 1,-16-43-6,0 1 1,0 0-1,1-1 1,0 0-1,0 0 1,1-1-1,0 0 1,0 0-1,1 0 1,9 7-1,-14-12 7,1 1 1,-1-1-1,1 0 0,0 1 0,-1-1 0,1-1 0,0 1 0,0 0 0,0-1 0,0 1 0,-1-1 0,1 0 0,0 0 0,0 0 0,0 0 0,0 0 0,0-1 0,0 1 1,5-3-1,-4 1 26,1 0 0,0-1 0,-1 1 1,0-1-1,0 0 0,0-1 0,0 1 1,0-1-1,-1 1 0,7-9 0,7-14-11,-1-1 1,20-47-1,-14 29 6,4-17-16,-19 42-59,18-33 1,-18 37 61,-6 13-50,0 1 0,0-1-1,0 0 1,1 1 0,-1-1-1,3-2 1,4-12-1005,-1 30 1029,0-2-107,-3 6 59,-1 0-1,0 0 1,-1 1 0,-1-1-1,-1 24 1,0-29-14,0-1 25,1 0 0,1-1-1,5 20 1,1 5 101,-7-29-55,0-1 1,0 0-1,1 1 0,0-1 1,0 0-1,0 0 1,0 0-1,5 7 0,-5-9-15,0-1-1,0 0 0,0 0 0,0 0 1,0 0-1,1 0 0,-1-1 0,1 1 0,-1-1 1,1 1-1,-1-1 0,1 0 0,0 0 0,0 0 1,-1 0-1,1-1 0,5 1 0,-1 0 30,-1-1 0,0 0 0,0-1 0,0 0 0,1 0 0,-1 0 0,8-3 0,44-19 83,-38 14-108,141-64-201,-124 53 265,-1-2 1,42-31-1,-33 21-27,-34 25 0,0 0 0,0-1 0,-1 0 0,0-1 0,0 0 0,-1 0 0,9-12 0,-14 14-23,-2 6-25,-1 0 1,0 0-1,-1-1 1,1 1-1,0 0 1,0-1-1,-1 1 0,1-1 1,0 1-1,-1-1 1,1-2-1,-1 3-14,0 1-1,0-1 0,0 1 0,0-1 1,0 1-1,0 0 0,0-1 0,-1 1 1,1-1-1,0 1 0,0 0 1,0-1-1,-1 1 0,1 0 0,0-1 1,0 1-1,-1 0 0,1-1 0,0 1 1,-1 0-1,1 0 0,0-1 1,-1 1-1,1 0 0,-1 0 0,1 0 1,0-1-1,-1 1 0,1 0 0,-1 0 1,1 0-1,0 0 0,-1 0 1,1 0-1,-1 0 0,1 0 0,-1 0 1,1 0-1,0 0 0,-1 0 0,1 0 1,-1 0-1,1 0 0,0 0 0,-1 1 1,1-1-1,-1 0 0,0 1 1,-21 10-385,16-7 365,1 0 0,0 1 0,0-1 1,0 1-1,0 0 0,1 1 0,0-1 1,0 1-1,-4 8 0,-1 4 30,-13 38 0,18-41-16,0 0 0,1 0 0,1 0 0,0 0 0,1 0 0,1 24 0,2-16 39,1-1 0,0 0 0,13 40-1,-13-54-11,0 1 0,1-1 0,0 0 0,7 11 0,-9-16 21,0 0 0,1 0-1,-1 0 1,1 0-1,-1 0 1,1-1 0,0 1-1,0-1 1,0 0-1,0 0 1,1 0 0,5 3-1,-7-5-10,-1 0 0,1 1-1,-1-1 1,1 0-1,-1 0 1,1 0 0,-1 0-1,0-1 1,1 1-1,-1 0 1,1-1 0,-1 1-1,1 0 1,-1-1 0,0 0-1,1 1 1,-1-1-1,0 0 1,0 0 0,1 0-1,-1 0 1,0 0-1,0 0 1,0 0 0,0 0-1,0 0 1,0 0 0,-1 0-1,2-3 1,3-4 62,-1-1 1,0 1-1,5-15 1,-6 15-63,10-34 104,16-87-1,-23 99-151,0-13-69,-2 0 1,-1-68 0,-3 91-165,0 20 249,0-1-1,0 1 1,0 0-1,0 0 1,0 0 0,0 0-1,0 0 1,0 0-1,1-1 1,-1 1-1,0 0 1,0 0-1,0 0 1,0 0-1,0 0 1,0-1-1,0 1 1,0 0-1,0 0 1,0 0-1,0 0 1,0 0 0,-1 0-1,1-1 1,0 1-1,0 0 1,0 0-1,0 0 1,0 0-1,0 0 1,0 0-1,0-1 1,0 1-1,0 0 1,0 0-1,-1 0 1,1 0-1,0 0 1,0 0 0,0 0-1,0 0 1,0 0-1,0 0 1,-1-1-1,1 1 1,0 0-1,0 0 1,0 0-1,0 0 1,0 0-1,-1 0 1,1 0-1,0 0 1,-7 9-208,-3 16 73,-4 59 98,-5 138 0,14-127 94,-26 265-66,27-315 9,-11 74 220,12-106-130,0-1 0,-1 0 0,0 0 0,-1 0 0,0-1 1,0 0-1,-10 14 0,13-22-57,0 0-1,-1-1 1,1 1-1,-1-1 1,1 1-1,-1-1 1,0 0-1,0 0 1,0 0-1,0-1 1,0 1 0,0-1-1,-4 2 1,1-2 1,1 1 1,-1-1 0,0-1-1,1 1 1,-1-1-1,0 0 1,-8-1 0,2-1-10,-1 0 0,1-1 0,0-1 0,1 0 0,-1 0 0,-19-12 0,21 10-8,1 0 1,0 0-1,0-1 0,0-1 1,1 1-1,0-1 0,1-1 1,-7-9-1,12 15 2,1 0 0,-1 0 1,1 0-1,0-1 0,0 1 0,0 0 0,0-1 1,0 1-1,1 0 0,0-1 0,-1 1 0,1-1 1,1 1-1,-1-1 0,2-6 0,-1 5-22,0 1 1,0-1-1,1 0 0,0 1 0,0-1 0,0 1 0,1-1 1,-1 1-1,1 0 0,5-6 0,4-1 11,1 0 1,17-11-1,-1 0 4,111-71 32,-96 65-64,19-7 44,81-34-1,-94 47 84,58-32-90,-88 42-36,0 0 1,-1-2-1,20-18 0,-17 12 61,-1-1 0,0-2 0,31-46 0,-42 54-19,-2 0 0,0 0 0,0-1 0,-2 0 0,0-1 0,-1 1 0,0-1 0,2-19 0,-6 22 20,1 0 1,-2 0-1,-1-26 0,0 35-79,1 0 1,-1 1-1,0-1 0,-1 0 0,1 0 0,-1 1 1,0-1-1,0 1 0,0-1 0,-1 1 0,1 0 0,-1 0 1,0 0-1,-7-6 0,8 8 27,-1 1-1,1-1 1,-1 1 0,0 0-1,1 0 1,-1 1-1,0-1 1,0 0 0,0 1-1,1 0 1,-1 0 0,0-1-1,0 2 1,-5-1-1,-1 2-47,-1-1 0,1 1 0,-11 3 0,14-2 40,0-1 1,1 1 0,-1 0 0,1 1-1,0-1 1,0 1 0,0 0-1,0 0 1,1 0 0,0 1-1,0 0 1,0 0 0,0 0 0,-4 8-1,4-7 30,1 1 0,0 0-1,0 1 1,0-1 0,1 0-1,0 1 1,0-1 0,1 1 0,0 0-1,1 0 1,-1 8 0,2-7 14,0 0 0,0-1 1,1 1-1,0 0 0,0-1 1,1 1-1,0-1 0,0 0 0,1 0 1,0 0-1,1 0 0,-1-1 1,2 0-1,-1 0 0,1 0 1,0-1-1,0 1 0,1-1 0,-1-1 1,2 1-1,-1-1 0,9 4 1,-12-7 8,1 0 1,0 0-1,0-1 1,1 1-1,-1-1 0,0 0 1,0-1-1,0 1 1,1-1-1,-1 0 1,0 0-1,1-1 1,8-2-1,1 0 13,0-2 0,0 0 0,16-8 0,103-49 61,-27 11 13,118-38 0,-60 39-191,-172 51-40,1 1 49,-1 1 0,0-1-1,-12 8 1,13-7 43,-27 15 8,1 2 0,1 1 1,-35 30-1,48-34-11,0 0 0,2 0 0,0 2 0,1 0 0,-22 36 0,35-52 39,1 1 0,-1-1 1,1 0-1,0 0 1,-1 1-1,2-1 0,-1 1 1,0-1-1,1 1 1,-1-1-1,1 1 0,0-1 1,0 1-1,1-1 1,0 6-1,0-6 2,0 0 1,1-1-1,-1 1 0,0 0 1,1 0-1,0-1 0,0 1 1,0-1-1,0 0 0,0 1 1,0-1-1,1 0 0,-1 0 1,1 0-1,-1-1 0,1 1 1,0-1-1,3 2 0,2 0 15,-1-1-1,0 0 0,1 0 1,-1 0-1,1-1 0,-1 0 1,1-1-1,0 0 0,-1 0 1,1 0-1,-1-1 1,1 0-1,0-1 0,-1 0 1,0 0-1,1 0 0,-1-1 1,0 0-1,0-1 0,-1 1 1,1-1-1,11-9 0,-6 1 30,1 1-1,-2-2 1,0 1-1,0-2 0,16-26 1,35-81 111,-59 115-157,13-30 94,22-69 1,-29 69-110,-1-1 0,-2 1 0,-2-1 1,-2 0-1,-1 0 0,-4-44 0,2 72-35,0 0 1,0 0-1,-1 0 1,-1 0-1,1 1 0,-1-1 1,-1 1-1,0 0 1,-7-13-1,10 20 25,1 0 0,-1 0 0,0 0 1,1 0-1,-1 1 0,0-1 0,0 0 0,0 0 0,0 1 1,1-1-1,-1 0 0,0 1 0,0-1 0,0 1 0,0-1 1,0 1-1,0 0 0,-1-1 0,1 1 0,0 0 0,0 0 1,0 0-1,0 0 0,0 0 0,0 0 0,0 0 0,0 0 0,-1 0 1,1 0-1,0 1 0,0-1 0,0 0 0,0 1 0,0-1 1,0 1-1,0-1 0,-1 2 0,-2 1-34,0 0-1,1 0 1,0 0 0,-1 0-1,1 1 1,0 0 0,-3 5-1,-2 3 26,1 1-1,1 0 0,0 1 0,1 0 1,0 0-1,1 0 0,0 0 1,1 0-1,1 1 0,1 0 0,-1 24 1,4-17 116,0 0 1,1 0 0,1-1 0,1 0-1,1 0 1,0 0 0,13 24 0,5 15 192,14 26 117,-31-72-327,0-1 1,1-1-1,0 1 1,12 12-1,-16-21-202,0 0 0,-1 0-1,1-1 1,1 0 0,7 5 0,-10-6-98,1-1 0,-1 0 0,1 0 0,-1 0-1,0-1 1,1 1 0,0-1 0,-1 1 0,1-1 0,-1 0 0,1 0 0,-1 0 0,1 0 0,3-1 0,25-10-6045,5-2 1830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52.158"/>
    </inkml:context>
    <inkml:brush xml:id="br0">
      <inkml:brushProperty name="width" value="0.05" units="cm"/>
      <inkml:brushProperty name="height" value="0.05" units="cm"/>
    </inkml:brush>
  </inkml:definitions>
  <inkml:trace contextRef="#ctx0" brushRef="#br0">31 272 4576,'-1'-1'196,"-10"-24"1570,11 24-1551,-1-1-1,1 1 1,-1-1-1,1 1 1,-1-1 0,1 1-1,0-1 1,0 1-1,0-1 1,0 0 0,0 1-1,1-3 1,0-1 1633,-1 18-1403,21 432 2835,-15-383-2787,15 219 2923,-26-322-2189,-18-82-894,-9-75-122,28 163-238,2 0 0,2 0 1,1 0-1,2 0 0,12-58 1,-5 52 34,32-77 0,-31 93-105,1 1-1,2 0 1,31-43-1,-35 55 60,0 1-1,1 1 0,1 0 0,15-10 0,-23 17 25,1-1-13,0 1 0,0 0 0,0 1 0,0-1 0,0 1-1,8-2 1,-10 3 1,1 0-1,-1 0 0,0 1 0,0 0 0,0-1 1,0 1-1,0 1 0,1-1 0,-1 0 0,0 1 0,0-1 1,0 1-1,4 2 0,-4-2 5,-1 1-1,1 0 1,-1 0 0,0 0 0,0 0-1,0 0 1,0 0 0,0 1-1,0-1 1,0 1 0,-1-1-1,1 1 1,-1 0 0,1 4-1,3 5-36,-1 0 0,2 13 0,0 3 74,-1 0 1,-2 0-1,-1 0 0,-1 0 1,-1 0-1,-2 0 0,-9 54 1,10-77 13,0 0 1,-1 0 0,0 0 0,1 0-1,-2-1 1,1 1 0,-1-1 0,1 1-1,-1-1 1,0 0 0,-1 0 0,-6 7-1,5-7 16,0-1 0,1 0-1,-1-1 1,0 1 0,0-1-1,0 0 1,-1 0 0,1 0-1,0-1 1,-1 0 0,-10 1-1,2 0-10,0-1-1,0-1 0,0 0 0,0 0 0,0-2 0,0 0 0,1 0 1,-1-1-1,1-1 0,-1 0 0,1-1 0,0-1 0,-18-10 0,30 16-112,1 0-1,0 0 0,-1-1 0,1 1 0,-1 0 0,1 0 0,0 0 0,-1-1 1,1 1-1,-1 0 0,1-1 0,0 1 0,0 0 0,-1-1 0,1 1 1,0-1-1,-1 1 0,1 0 0,0-1 0,0 1 0,0-1 0,0 1 0,-1-1 1,1 1-1,0-1 0,0 1 0,0 0 0,0-1 0,0 1 0,0-1 1,0 1-1,0-1 0,0 0 0,1 0-155,0 0-1,0 1 1,-1-1 0,1 0-1,0 0 1,0 0-1,0 1 1,0-1 0,0 1-1,0-1 1,0 1 0,0-1-1,1 0 1,6-1-1221,-1-1 0,1 1 0,9-1 0,17 2-1189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53.978"/>
    </inkml:context>
    <inkml:brush xml:id="br0">
      <inkml:brushProperty name="width" value="0.05" units="cm"/>
      <inkml:brushProperty name="height" value="0.05" units="cm"/>
    </inkml:brush>
  </inkml:definitions>
  <inkml:trace contextRef="#ctx0" brushRef="#br0">10 431 2304,'-8'19'752,"8"-19"-735,0 1 0,-1-1 0,1 0-1,0 1 1,0-1 0,0 0 0,0 1 0,0-1 0,0 0 0,0 1 0,0-1 0,-1 0-1,1 1 1,1-1 0,-1 0 0,0 1 0,0-1 0,0 0 0,0 1 0,0-1-1,0 0 1,0 1 0,0-1 0,1 0 0,-1 1 0,0-1 0,0 0 0,0 1 0,1-1-1,1 6 1393,-2-6-1287,0 0 0,0 0 0,0 1 1,0-1-1,0 0 0,0 1 1,0-1-1,0 0 0,0 0 0,0 1 1,0-1-1,0 0 0,0 0 1,0 1-1,0-1 0,0 0 0,0 0 1,1 1-1,-1-1 0,0 0 1,0 0-1,0 0 0,0 1 1,1-1-1,-1 0 0,0 0 0,0 0 1,0 1-1,1-1 0,-1 0 1,0 0-1,0 0 0,1 0 0,7-4 1916,11-18-347,-17 20-1466,59-91 2339,-15 21-1645,-24 40-707,1 1 0,2 1 0,40-38 0,-65 68-222,0 0 0,0-1 0,0 1 0,1 0 0,-1 0 0,0 0 1,0 0-1,0-1 0,1 1 0,-1 0 0,0 0 0,0 0 0,0 0 0,1 0 0,-1-1 1,0 1-1,0 0 0,1 0 0,-1 0 0,0 0 0,0 0 0,1 0 0,-1 0 0,0 0 0,0 0 1,1 0-1,-1 0 0,0 0 0,0 0 0,1 0 0,-1 0 0,0 1 0,1-1 0,1 9-70,-5 18 121,2-23-71,-1 12-6,-5 21 89,-1 51-1,8-76 10,0 0-1,1 0 1,0-1 0,1 1 0,0-1-1,1 1 1,1-1 0,7 20-1,-9-27-12,1 1 0,-1-1-1,1 0 1,-1 0 0,1 0-1,0 0 1,1-1 0,-1 1-1,1-1 1,-1 0 0,1 0-1,0 0 1,0 0-1,0-1 1,0 0 0,1 0-1,-1 0 1,1 0 0,-1 0-1,1-1 1,0 0 0,0 0-1,-1 0 1,1-1 0,0 0-1,0 0 1,0 0 0,0 0-1,-1-1 1,1 0-1,0 0 1,7-2 0,-1-1 30,0-1 1,0 0-1,0-1 0,-1 0 1,0-1-1,0 0 1,17-16-1,1-5 21,26-34 0,-41 46-98,0-1-42,11-20 0,2-2 72,-19 28-151,-3 5-559,-5 12 190,-2 8 450,0 1-1,1-1 1,0 1 0,1-1 0,2 27-1,1-13-13,-1-12 138,5 30 0,-5-41-32,0 0 0,1 0 0,0 0 0,0 0 0,0-1 0,0 1 1,1-1-1,-1 1 0,1-1 0,5 5 0,-7-8-27,0 0-1,0 0 1,0 0-1,0 0 1,0-1 0,0 1-1,0 0 1,0 0-1,0-1 1,1 1-1,-1-1 1,0 1-1,1-1 1,-1 1 0,0-1-1,1 0 1,-1 0-1,0 0 1,1 1-1,1-2 1,-1 1-3,1-1 1,-1 1-1,0-1 1,0 0-1,0 0 0,0 0 1,0 0-1,0 0 0,0 0 1,0 0-1,2-3 0,1-1 40,1-1 0,-1 0-1,0 0 1,-1 0-1,8-14 1,-7 10-55,-1 0-1,0 0 0,0-1 1,-1 1-1,-1-1 1,0 0-1,0 0 1,-1 0-1,0 0 1,-1 0-1,0 0 1,-1 0-1,-1 0 1,1 0-1,-1 0 1,-7-19-1,7 26-47,0 0 1,0 0-1,0 0 1,0 1-1,0-1 0,-1 1 1,1 0-1,-1 0 1,0-1-1,0 2 0,0-1 1,-1 0-1,1 1 1,-1-1-1,1 1 0,-1 0 1,0 0-1,1 1 1,-1-1-1,-6-1 0,1 2-15,8 0 59,-1 1 0,0 0 0,0-1 0,0 1 0,0 0-1,0 0 1,1 0 0,-1 1 0,0-1 0,-3 1 0,-16 0-74,35-3 243,0-1 0,1 0 0,20-7 0,26-7 37,-29 10-135,86-14-183,-97 19 16,0 0 0,0 2 0,34 2 0,-52-2 86,1 1-1,0-1 1,0 1-1,0 0 1,0 0-1,-1 0 1,1 1-1,-1-1 1,1 1-1,-1 0 1,1 0 0,-1 0-1,5 5 1,-6-5 7,0 1 1,-1-1-1,1 0 1,-1 1 0,0-1-1,0 0 1,0 1 0,0 0-1,0-1 1,-1 1-1,1-1 1,-1 1 0,1 0-1,-1 0 1,0-1 0,0 1-1,0 0 1,-1-1-1,1 1 1,-2 4 0,-1 8 85,-9 22 0,8-27 25,0 1 1,1-1 0,0 1 0,1-1 0,-1 20-1,3-31-98,0 1-1,0 0 1,0 0-1,0 0 1,0 0-1,0 0 0,0 0 1,0 0-1,0 0 1,0 0-1,1 0 1,-1 0-1,0 0 0,0-1 1,0 1-1,0 0 1,0 0-1,0 0 1,0 0-1,1 0 0,-1 0 1,0 0-1,0 0 1,0 0-1,0 0 1,0 0-1,0 0 0,0 0 1,1 0-1,-1 0 1,0 0-1,0 1 1,0-1-1,0 0 1,0 0-1,0 0 0,0 0 1,0 0-1,1 0 1,-1 0-1,0 0 1,0 0-1,0 0 0,0 0 1,0 0-1,0 1 1,0-1-1,0 0 1,0 0-1,0 0 0,0 0 1,0 0-1,0 0 1,0 0-1,0 1 1,0-1-1,0 0 0,0 0 1,0 0-1,0 0 1,0 0-1,0 0 1,0 0-1,0 1 1,8-11 175,-5 7-71,89-98 395,-77 88-551,0 1 1,0 0-1,1 1 0,0 0 0,20-8 1,-35 18-9,1 0 1,0 0-1,0 0 1,-1 0-1,1 1 1,0-1-1,0 1 1,0-1-1,0 1 1,0 0-1,0 0 1,0 0-1,0 0 0,0 0 1,0 0-1,2 1 1,-3 0 20,0 0 1,0-1-1,0 1 0,0 0 1,0 0-1,0 0 1,0 0-1,-1 0 0,1 0 1,0 0-1,-1 0 1,1 0-1,0 0 0,-1 0 1,1 1-1,-1-1 1,0 0-1,1 0 0,-1 0 1,0 1-1,0-1 0,0 0 1,0 0-1,0 1 1,0 1-1,-2 48 236,1 26-344,2-34 116,2 26 257,-2-60-172,1-1 0,0 1 0,0-1 1,0 1-1,8 14 0,-9-21-39,0 0 0,1 1 0,-1-1 0,1 0 0,-1 0 0,1 0 0,0-1 0,3 4 0,-4-4-9,0 0 1,0-1-1,0 1 0,0-1 0,0 1 0,0-1 1,1 1-1,-1-1 0,0 0 0,0 1 0,0-1 0,1 0 1,-1 0-1,0 0 0,0 0 0,0 0 0,1 0 0,-1 0 1,0-1-1,0 1 0,0 0 0,2-1 0,1-2 61,1 1-1,0-1 1,-1 0-1,1 0 1,-1 0-1,0-1 1,4-4-1,26-32 152,-22 26-174,100-123 176,-14 33-179,-65 72-28,51-64 0,-83 95-66,0-1 1,0 1-1,1-1 0,-1 1 1,0 0-1,1-1 0,-1 1 1,1 0-1,-1 0 0,1 0 1,0 0-1,-1 0 0,3 0 1,-3 1 18,-1 0 0,1-1 0,-1 1 0,1 0 1,-1 0-1,1 0 0,-1 1 0,1-1 0,0 0 1,-1 0-1,1 0 0,-1 0 0,1 0 0,-1 1 1,1-1-1,-1 0 0,1 0 0,-1 1 0,0-1 0,1 1 1,0 0-6,0 0 1,0 0-1,0 0 0,0 0 1,-1 0-1,1 1 1,0-1-1,-1 0 0,1 0 1,-1 1-1,1 1 1,1 11-7,0 1 0,-1 0 0,-1 0 0,0-1 0,-2 16 0,0 6-25,-4 81 223,-35 195 0,40-306-95,0 0 0,0 0 0,-1 0 0,0-1 0,0 1 0,0-1 0,-1 1 0,0-1 1,-5 9-1,7-14-52,0 1 1,1-1 0,-1 1-1,0 0 1,1-1-1,-1 1 1,0-1 0,0 0-1,1 1 1,-1-1 0,0 1-1,0-1 1,0 0 0,0 0-1,0 0 1,1 0 0,-1 1-1,0-1 1,0 0-1,0 0 1,0 0 0,0-1-1,0 1 1,1 0 0,-1 0-1,0 0 1,0-1 0,0 1-1,0 0 1,1-1 0,-1 1-1,-1-2 1,-3-1 25,1 0 0,0 0 0,0 0 0,-4-5 0,7 7-42,-13-15 41,1-1 0,0-1 0,2 0 0,0 0 0,-17-40 0,-10-17-103,36 72-5,-5-10-32,4 10-98,2 7-223,2 0 374,-1 0 0,1 0-1,0 0 1,0 0-1,1 0 1,-1-1 0,1 1-1,3 6 1,0-2 57,0-1-1,0 1 1,7 7 0,-4-7 38,0 0 0,1-1 1,0 0-1,0-1 0,0 0 0,1 0 1,14 6-1,-4-4 47,0 0-1,43 8 1,-51-14-42,0 0-1,0-2 1,1 1 0,-1-1 0,1-1-1,-1 0 1,0-1 0,0 0 0,0-1-1,0-1 1,0 0 0,0 0 0,-1-1-1,20-11 1,-8 1-615,0-1-1,-1 0 0,-1-2 1,0-1-1,27-31 0,-42 43-1010,1-1 1,-2 1-1,1-2 0,6-12 0,-1 0-1894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8:54.357"/>
    </inkml:context>
    <inkml:brush xml:id="br0">
      <inkml:brushProperty name="width" value="0.05" units="cm"/>
      <inkml:brushProperty name="height" value="0.05" units="cm"/>
    </inkml:brush>
  </inkml:definitions>
  <inkml:trace contextRef="#ctx0" brushRef="#br0">136 97 9312,'-63'-68'4192,"27"55"-3616,22 6-416,6 7-192,-2-8-128,5 8 96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16.603"/>
    </inkml:context>
    <inkml:brush xml:id="br0">
      <inkml:brushProperty name="width" value="0.05" units="cm"/>
      <inkml:brushProperty name="height" value="0.05" units="cm"/>
    </inkml:brush>
  </inkml:definitions>
  <inkml:trace contextRef="#ctx0" brushRef="#br0">6 19 3552,'7'-16'4954,"-4"14"-2431,-4 12-1088,-4 21-1129,1 0 0,2 0 1,1 40-1,0-8 15,-1 244 1357,3-166-353,-1-140-835,2-6-1689,6 2 255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17.103"/>
    </inkml:context>
    <inkml:brush xml:id="br0">
      <inkml:brushProperty name="width" value="0.05" units="cm"/>
      <inkml:brushProperty name="height" value="0.05" units="cm"/>
    </inkml:brush>
  </inkml:definitions>
  <inkml:trace contextRef="#ctx0" brushRef="#br0">1 29 4480,'0'-1'166,"0"0"1,0 0 0,1 1-1,-1-1 1,0 0-1,1 0 1,-1 0-1,1 1 1,-1-1-1,1 0 1,-1 1 0,1-1-1,-1 0 1,1 1-1,0-1 1,-1 1-1,1-1 1,0 1 0,-1-1-1,2 0 1,17-13 4649,-10 56-3018,-8-21-1518,-1-1 0,-3 32 0,0-4-11,2 267 1641,3-147-492,-2-163-1502,-1 6 981,1-11-975,0 0-1,0 1 0,0-1 1,0 0-1,0 0 0,0 0 1,0 0-1,-1 0 0,1 1 1,0-1-1,0 0 0,0 0 1,0 0-1,0 0 1,-1 0-1,1 0 0,0 0 1,0 0-1,0 0 0,0 0 1,-1 0-1,1 0 0,0 0 1,0 0-1,0 0 0,0 0 1,-1 0-1,1 0 1,0 0-1,0 0 0,0 0 1,0 0-1,-1 0 0,1 0 1,0 0-1,0 0 0,0 0 1,0 0-1,0 0 0,-1 0 1,1-1-1,0 1 1,0 0-1,0 0 0,0 0 1,0 0-1,0 0 0,0-1 1,-1 1-1,1 0 0,0 0 1,0 0-1,0 0 0,0 0 1,0-1-1,0 1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17.854"/>
    </inkml:context>
    <inkml:brush xml:id="br0">
      <inkml:brushProperty name="width" value="0.05" units="cm"/>
      <inkml:brushProperty name="height" value="0.05" units="cm"/>
    </inkml:brush>
  </inkml:definitions>
  <inkml:trace contextRef="#ctx0" brushRef="#br0">5 237 3808,'-1'-1'207,"1"0"-1,-1 1 1,1-1 0,-1 0 0,1 0 0,0 0-1,-1 1 1,1-1 0,0 0 0,0 0 0,0 0-1,-1 0 1,1 0 0,0 1 0,0-1 0,0 0-1,0 0 1,1 0 0,-1 0 0,0 0 0,0 1-1,0-1 1,1 0 0,-1 0 0,0 0 0,1 0-1,-1 1 1,1-1 0,0-1 0,1-1 106,0 0 1,0 0 0,1 1 0,-1-1-1,1 0 1,4-3 0,25-19 1179,-15 11-1087,0 1 0,21-11 1,-32 20-390,1 1 1,0 0 0,0 0 0,1 1 0,-1 0 0,0 0 0,1 0-1,0 1 1,13 0 0,0 3 29,0 0-1,-1 2 0,1 0 0,0 2 1,37 14-1,31 9 386,-49-19-93,-11-2 267,0-2 0,33 4 0,-53-10-417,0 1 1,1-1-1,-1-1 1,0 1 0,0-2-1,0 1 1,0-1-1,-1-1 1,1 1-1,0-1 1,10-6-1,1-2 85,-1-1-1,0-1 0,32-30 1,-48 41-302,-1 0 1,0-1 0,0 1 0,0-1 0,0 1-1,-1-1 1,1 0 0,-1 0 0,0 0-1,1 0 1,-1 0 0,-1 0 0,2-5-1,-1 3-933,-1 0-1,0 0 1,0 0-1,-1-8 1,1 1-1199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21.091"/>
    </inkml:context>
    <inkml:brush xml:id="br0">
      <inkml:brushProperty name="width" value="0.05" units="cm"/>
      <inkml:brushProperty name="height" value="0.05" units="cm"/>
    </inkml:brush>
  </inkml:definitions>
  <inkml:trace contextRef="#ctx0" brushRef="#br0">12 9 3552,'0'0'91,"-1"-1"1,1 1 0,0 0-1,0-1 1,0 1 0,-1 0-1,1 0 1,0-1-1,0 1 1,0-1 0,0 1-1,0 0 1,0-1-1,0 1 1,0 0 0,0-1-1,1-1 2168,0 10 4021,4 244-4360,-5-56-753,-4-169-991,3-24-115,0 0 1,1-1 0,-1 1-1,1 0 1,0-1 0,-1 1-1,1 0 1,1-1-1,-1 1 1,1 5 0,-1-8-39,0 0 1,0 0-1,0 1 1,1-1-1,-1 0 0,0 0 1,0 1-1,0-1 1,0 0-1,0 0 1,0 1-1,0-1 1,0 0-1,0 0 0,0 1 1,0-1-1,0 0 1,-1 1-1,1-1 1,0 0-1,0 0 1,0 0-1,0 1 0,0-1 1,0 0-1,-1 0 1,1 1-1,0-1 1,0 0-1,0 0 1,-1 0-1,1 1 0,0-1-143,0 0 0,-1 0 0,1 0-1,0 0 1,0 1 0,0-1 0,0 0 0,-1 0-1,1 0 1,0 0 0,0 0 0,-1 0-1,1 0 1,0 0 0,0 0 0,0 0-1,-1 0 1,1 0 0,0 0 0,0 0-1,-1 0 1,1 0 0,0 0 0,0 0-1,-1 0 1,1 0 0,0 0 0,0 0-1,0 0 1,-1 0 0,1 0 0,0-1-1,0 1 1,0 0 0,-1 0 0,1 0-1,0 0 1,0 0 0,0-1 0,0 1-1,0 0 1,-1 0 0,1-1 0,4-10-5150,-4 6 3228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0.382"/>
    </inkml:context>
    <inkml:brush xml:id="br0">
      <inkml:brushProperty name="width" value="0.05" units="cm"/>
      <inkml:brushProperty name="height" value="0.05" units="cm"/>
    </inkml:brush>
  </inkml:definitions>
  <inkml:trace contextRef="#ctx0" brushRef="#br0">69 63 2912,'0'0'58,"-1"1"1,1-1-1,0 0 1,-1 0-1,1 1 1,-1-1-1,1 0 1,0 0-1,-1 0 1,1 0-1,-1 0 1,1 0-1,-1 0 1,1 0-1,-1 0 1,1 0 0,0 0-1,-1 0 1,1 0-1,-1 0 1,1 0-1,-1 0 1,1 0-1,0 0 1,-1-1-1,1 1 1,-1 0-1,1-1 1,0 1 0,-1 0 1,1 0-1,0 0 1,0 0 0,-1 0-1,1-1 1,0 1 0,0 0-1,-1 0 1,1 0-1,0 0 1,0 0 0,-1 0-1,1 0 1,0 0 0,0 0-1,-1 0 1,1 0-1,0 0 1,0 0 0,-1 0-1,1 0 1,0 0 0,0 0-1,-1 0 1,1 1-1,-2-1 299,-1 1 0,1-1 0,-1 0 0,1 1 0,0-1-1,-1 0 1,1 0 0,-5-1 0,-3 0 1056,-2 1 607,11 0-1717,15 4 432,277-25 3280,-180 12-3944,-52 6 382,72-15 1,-90 5-1772,-32 10-1931,1 6 902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54.527"/>
    </inkml:context>
    <inkml:brush xml:id="br0">
      <inkml:brushProperty name="width" value="0.05" units="cm"/>
      <inkml:brushProperty name="height" value="0.05" units="cm"/>
    </inkml:brush>
  </inkml:definitions>
  <inkml:trace contextRef="#ctx0" brushRef="#br0">60 670 3552,'-1'-15'1918,"2"9"942,-1 7-2636,0 4-101,-1 20 866,-8 43 0,2-19-402,-32 230 1040,37-267-1528,1 0 0,1 0-1,0 0 1,1 0 0,0 0 0,0 0-1,8 23 1,-7-29-8,0 0 0,0-1 0,1 1 0,0-1 0,0 1 0,1-1 0,-1 0 0,1-1-1,0 1 1,1-1 0,-1 1 0,1-1 0,0 0 0,0-1 0,0 1 0,0-1 0,7 3 0,-3-2-4,-1-1 0,1-1 0,0 1 0,0-1 0,0 0 1,0-1-1,1 0 0,-1-1 0,0 0 0,0 0 0,1-1 1,-1 0-1,0-1 0,0 0 0,0 0 0,0-1 0,-1 0 0,1-1 1,-1 0-1,0 0 0,0-1 0,0 0 0,0 0 0,-1-1 1,0 1-1,0-2 0,0 1 0,-1-1 0,0 0 0,-1 0 1,8-12-1,5-21-21,-1 0 0,-2-2 0,-2 1 0,9-47 0,-7-5-119,-8 44-32,-6 10-230,-1 38 230,-4 18-369,-6 34 374,2-1-1,-1 66 1,4-38 151,4-65-60,0 0 1,1 0 0,1 1-1,2 14 1,-2-24 21,0 0 1,0 1-1,0-1 0,1 0 1,-1 1-1,1-1 0,0 0 1,0 0-1,1 0 1,-1-1-1,1 1 0,0-1 1,0 1-1,0-1 0,6 5 1,-6-6 17,0-1 1,0 0-1,0 0 0,-1 0 1,1 0-1,0 0 1,1-1-1,-1 1 1,0-1-1,0 0 0,0 0 1,0 0-1,0 0 1,0 0-1,0-1 0,0 1 1,0-1-1,0 0 1,4-1-1,7-4 133,0 1-1,19-13 0,-29 16-124,20-11-1,-2-1 0,0-1 0,-1-1 0,0-1 0,-1-1 0,-1-1 0,17-20 0,-11 7-38,-1-2-1,21-36 1,-34 48-54,2 0 1,1 1 0,25-30-1,-39 50 17,1 0 1,0 1-1,-1-1 0,1 0 0,0 0 0,0 1 0,0-1 0,-1 0 0,1 1 0,0-1 0,0 1 0,0-1 0,0 1 0,0-1 0,0 1 0,0 0 0,0 0 0,0-1 1,0 1-1,0 0 0,2 0 0,-2 0 10,-1 1 0,1-1 0,0 1 0,0-1 0,-1 1 0,1-1 0,0 1 0,-1-1 0,1 1 0,-1 0 0,1-1 0,-1 1 0,1 0 1,-1 0-1,1-1 0,-1 1 0,0 0 0,1 0 0,-1-1 0,0 2 0,3 7-3,-2 0-1,1-1 1,-1 18-1,-3 108-65,1 30 163,0-131-91,1-26 115,-1-1 1,1 1 0,1-1 0,-1 1 0,1-1 0,3 14 0,-4-20-95,0 0 1,0 1-1,0-1 1,1 0-1,-1 0 1,0 1-1,0-1 1,0 0-1,0 0 1,1 1-1,-1-1 1,0 0-1,0 0 1,1 1-1,-1-1 1,0 0-1,0 0 1,1 0-1,-1 1 1,0-1-1,1 0 1,-1 0-1,0 0 1,0 0-1,1 0 1,-1 0-1,0 0 1,1 0-1,-1 0 1,0 0-1,1 0 1,-1 0-1,0 0 1,1 0-1,-1 0 1,0 0-1,1 0 1,-1 0-1,0 0 1,1 0-1,-1-1 1,0 1-1,0 0 1,1 0-1,-1 0 1,0-1-1,1 1 1,11-12 94,-10 10-62,10-16-9,1 1 0,-2-2 0,0 0 0,12-31 0,-12 26-64,15-28 23,3 1 0,50-67 0,-74 109-33,2 0 1,-1 1-1,1 0 0,0 0 1,1 0-1,0 1 1,0 0-1,17-10 0,-24 16 21,0 1-1,0-1 1,0 1 0,1-1-1,-1 1 1,0 0-1,0-1 1,0 1-1,0 0 1,1 0-1,-1 0 1,0 0 0,0 0-1,0 0 1,1 0-1,-1 0 1,0 0-1,0 1 1,0-1-1,0 1 1,0-1 0,1 0-1,-1 1 1,0 0-1,0-1 1,0 1-1,0 0 1,0-1-1,-1 1 1,1 0 0,0 0-1,0 0 1,0 0-1,-1 0 1,1 0-1,0 0 1,0 1-1,2 5-50,0 0 0,0 1 0,0-1 0,2 13 0,-5-17 57,6 29-82,4 64 0,-10-71 78,2-1-1,1 0 0,0 0 0,2 0 1,13 36-1,-14-50 60,0 0 1,1-1 0,0 0 0,1 0-1,0-1 1,10 13 0,-14-19-5,0 0-1,1 1 1,-1-1 0,0 0 0,1 0 0,0-1-1,-1 1 1,1 0 0,0-1 0,0 0-1,0 0 1,0 0 0,0 0 0,0 0 0,0 0-1,0-1 1,0 1 0,0-1 0,0 0 0,0 0-1,1 0 1,-1-1 0,0 1 0,0-1-1,0 1 1,3-2 0,0-1-17,0 0 0,0 0 0,0 0-1,0-1 1,-1 0 0,1 0 0,-1 0 0,0-1 0,-1 0 0,1 0 0,-1 0-1,6-9 1,0-3 15,0-1 0,13-34 0,56-198 14,-54 159-66,-22 81-5,11-33-167,-13 40 128,1 0 1,-1 0-1,1 0 1,-1 0-1,1 1 0,0-1 1,0 1-1,0-1 1,0 1-1,4-3 0,-6 4 46,0 1-1,0 0 1,1 0-1,-1 0 1,0 0-1,0 0 1,0 0-1,1-1 1,-1 1-1,0 0 1,0 0-1,1 0 1,-1 0-1,0 0 1,0 0-1,1 0 1,-1 0-1,0 0 1,0 0-1,1 0 1,-1 0-1,0 0 1,0 0-1,1 0 1,-1 1 0,0-1-1,0 0 1,0 0-1,1 0 1,-1 0-1,0 1 1,6 8-138,-1 16 7,6 159-197,-9-123 286,-7 200 411,5-259-291,-1 1 0,1-1 0,0 1 0,-1-1 0,0 1 0,0-1 0,1 0 0,-1 1 0,-1-1 0,1 0 0,0 0 0,-3 4 0,3-6-48,1 1-1,-1-1 0,0 1 0,0-1 0,0 1 0,1-1 0,-1 1 0,0-1 0,0 0 0,0 1 0,0-1 0,0 0 0,0 0 0,1 0 0,-1 0 0,0 1 0,0-1 0,0-1 0,0 1 0,0 0 0,0 0 0,0 0 0,0 0 0,0-1 0,0 1 0,1 0 0,-1-1 0,0 1 0,0-1 0,0 1 0,1-1 0,-1 1 0,0-1 0,0 1 0,1-1 0,-1 0 0,0 0 0,-6-7-18,0-1 0,1 0-1,0 0 1,-10-19 0,7 11-55,0 0-8,7 14 48,1-1 0,-1 1-1,0 0 1,0 0 0,0 0-1,0 1 1,-4-5 0,3 6-310,4 5 193,5 6-84,-1-5 182,0 0-1,1-1 1,0 1 0,0-1 0,0 0 0,0-1 0,0 0 0,1 0 0,0 0 0,-1 0 0,1-1-1,0 0 1,0-1 0,0 0 0,11 1 0,9-1 107,1-1 0,46-7 0,-60 6-2,8-2-18,0 0 1,0-2-1,0 0 1,30-12 0,-39 11-28,0 0 1,0-1 0,-1 0 0,0-1 0,0 0 0,-1-1-1,0-1 1,12-12 0,-3-2 2,-1 0 1,-2-2-1,25-46 0,31-88 117,-56 118-127,-2 0 0,16-77 0,15-124 41,-36 179-83,5-127 1,-18 149-510,3 41 521,0 1 1,0 0-1,0-1 1,0 1 0,0 0-1,0-1 1,0 1-1,0 0 1,0 0 0,0-1-1,0 1 1,0 0-1,0-1 1,0 1 0,-1 0-1,1 0 1,0-1-1,0 1 1,0 0 0,0 0-1,-1-1 1,1 1-1,0 0 1,0 0-1,-1-1 1,1 1 0,0 0-1,-1 0 1,-4 6-162,-3 16-101,8-20 246,-17 61-263,-12 109 0,19-104 218,-19 277 13,33 0 222,-2-314-57,9 44-1,-11-73-69,1-1-1,-1 1 1,0-1-1,1 1 1,-1-1-1,1 0 0,0 1 1,-1-1-1,1 0 1,0 1-1,0-1 1,1 2-1,-1-3-20,-1 1 0,1-1 0,0 1 0,-1-1 0,1 0 0,0 1 0,-1-1 0,1 0 0,-1 0 0,1 0 0,0 0 0,0 1 0,-1-1 0,1 0 0,0 0 0,-1 0 0,1 0 0,0 0 0,0-1 0,3 0 3,0-1 1,0 1 0,-1-1 0,1 0-1,-1 0 1,1 0 0,3-4 0,-5 4-53,86-69 116,15-11-4,-84 69-124,0 1 0,0 1 0,39-16 0,-50 24 13,-1 1 0,1-1 0,0 1 0,0 1-1,1-1 1,-1 2 0,0-1 0,0 1-1,1 0 1,-1 1 0,0 0 0,0 0 0,0 0-1,0 1 1,0 1 0,0-1 0,0 1 0,-1 1-1,1-1 1,9 7 0,-11-5 84,-3-3-6,0 1 1,0-1 0,1 0 0,-1 0 0,0 0 0,1-1 0,6 3-1,-10-4-34,0 0-1,1 0 0,-1 0 1,0-1-1,1 1 0,-1 0 0,0 0 1,0 0-1,1-1 0,-1 1 1,0 0-1,0 0 0,0-1 1,1 1-1,-1 0 0,0 0 0,0-1 1,0 1-1,0 0 0,0 0 1,1-1-1,-1 1 0,0 0 1,0-1-1,0 1 0,0 0 0,0-1 1,0 1-1,0 0 0,0-1 1,0 1-1,0 0 0,0-1 1,0 1-1,-1-1 0,-2-16 183,2 12-183,-1-13 1,-10-36 0,10 47-17,0 1 1,0 0 0,-1 0-1,0 1 1,0-1-1,0 0 1,-1 1-1,0 0 1,-4-5 0,6 8-24,1 1 1,-1-1 0,1 1 0,-1 0 0,0 0 0,0 0 0,1 0-1,-1 0 1,0 0 0,0 0 0,0 1 0,0-1 0,0 1-1,0-1 1,0 1 0,0 0 0,0 0 0,-2 0 0,0 0-8,1 1 1,-1-1-1,1 1 0,-1 0 1,1 1-1,0-1 1,0 0-1,-1 1 1,-4 3-1,0 1 0,0 0 0,1 1 1,-1 0-1,1 0 0,1 1 0,-9 12 0,-2 5 6,2 2-1,-20 47 0,31-65 7,1-1-1,1 1 1,0 0-1,0 0 0,1 0 1,0 0-1,0 0 0,1 0 1,0 1-1,3 13 1,-2-18 37,0 1 0,1-1 0,-1 0 0,1 1 0,0-1 0,1 0-1,-1 0 1,1 0 0,0 0 0,0-1 0,1 1 0,0-1 0,-1 0 0,1 0 0,0 0 0,1 0 0,-1-1 0,7 4 0,-7-5 16,0 0 0,0-1 0,0 1 0,0-1 0,0 0 0,0 0 0,0 0-1,0-1 1,0 0 0,0 1 0,1-1 0,-1-1 0,0 1 0,0-1 0,0 1 0,0-1-1,0-1 1,0 1 0,0 0 0,0-1 0,0 0 0,0 0 0,-1 0 0,1 0 0,-1-1-1,0 1 1,1-1 0,-1 0 0,4-5 0,2-3 11,0-2 0,-1 1 0,0-1 1,-1 0-1,0-1 0,8-24 0,21-94-22,-23 79-12,10-58-559,-21 104 146,-2 14 247,-2 19 86,-1 24-7,2 0 1,10 86-1,-8-127 77,1 0-1,0 0 1,0 0-1,7 15 1,-8-22 18,0 1 0,0 0 0,1-1 0,-1 0 0,0 1 0,1-1 0,0 0 0,0 0 0,-1 0 0,1 0 0,0 0 0,1 0 0,-1-1 0,0 1 0,0 0 0,1-1 0,-1 0 0,1 0 0,5 2 0,-7-3-3,1 0 1,-1 0-1,1 0 1,-1 0-1,1 0 1,0-1-1,-1 1 1,1-1-1,-1 1 1,1-1-1,-1 1 1,0-1-1,1 0 1,-1 0-1,0 1 1,1-1-1,-1 0 1,0 0-1,1-2 1,4-1 31,6-6 17,-1 0 1,0-1-1,0 0 1,12-17-1,31-52 18,-50 75-81,43-66 43,32-53 35,29-103 134,-74 129-318,-4-1 1,17-109-1,-46 187-174,-3 16 72,-4 12-33,2 0 144,1 1 0,0 0 0,-3 14 0,0-1-32,-43 124-145,-16 56 254,17 3 23,35-113 66,-2 146-1,15-231-14,2 33 139,-1-36-144,-1 0 0,1-1-1,0 1 1,0-1 0,0 1 0,0-1-1,0 1 1,0-1 0,1 1 0,-1-1-1,1 0 1,2 2 0,-4-3-31,1 0 0,0-1 0,0 1 0,0-1 0,-1 1 0,1-1 0,0 1 0,0-1 0,0 0 0,0 1 0,0-1 0,0 0 0,0 0 0,0 1 0,0-1 0,0 0 0,0 0 0,0 0 0,1-1 0,1 1 8,0-1 0,0 0 0,0 0 0,-1 0 0,1 0 0,4-3 0,3-2 51,0-1 0,12-12 0,-18 16-22,6-7-13,0 0 0,0-1 1,-1 0-1,-1-1 1,15-24-1,26-71-23,-20 43-18,-24 52 1,10-18-353,20-34-1,-22 90 36,-8-16 321,-2 1 0,0 1 1,0-1-1,-1 0 0,1 13 0,-1-13-31,0 0 0,1 0 0,1 0 0,8 18 0,-9-21 44,-2-7-5,-1 0 0,0 0 1,1 0-1,0 0 0,-1 0 0,1 0 1,-1 0-1,1 0 0,0 0 1,0 0-1,-1 0 0,1 0 0,0-1 1,0 1-1,0 0 0,0-1 1,0 1-1,2 0 0,-3-1-4,1 0-1,0 1 1,0-1 0,0 0-1,0 0 1,0-1 0,0 1-1,0 0 1,0 0 0,0 0-1,0 0 1,0-1 0,0 1-1,-1-1 1,1 1 0,0 0-1,1-2 1,3-2 16,0-1 1,0 1-1,0-1 1,-1 0-1,5-6 1,-4 3-7,20-20 38,52-47 0,35-15 140,-83 68-155,-8 4-5,0 0 0,-1-1 0,-1 0 0,-1-2 0,-1 0 1,15-25-1,-6 4-84,-2-1 0,21-53 0,28-99 51,-60 158 0,-5 18-44,-6 15-6,0 0 0,0-1-1,-1 1 1,1 0 0,-1 0 0,0-1 0,0-6 0,-1 11 38,0-1 0,0 1 0,0 0 0,0 0 0,0 0-1,1 0 1,-1 0 0,0-1 0,0 1 0,0 0 0,0 0 0,0 0 0,0 0 0,-1-1 0,1 1 0,0 0 0,0 0 0,0 0 0,0 0 0,0 0 0,0-1 0,0 1 0,0 0 0,0 0 0,0 0 0,0 0 0,0 0 0,-1 0 0,1 0 0,0-1 0,0 1 0,0 0 0,0 0 0,0 0 0,0 0 0,-1 0 0,1 0 0,0 0 0,0 0 0,-6 7-166,-6 17 54,1 1 0,2 0-1,-7 28 1,0-3 26,2-6-6,-39 126-85,43-131 152,2 1 0,-5 59 0,11-48 149,7 83-1,-1-102 1,0 0-1,3-1 0,18 56 1,-22-77-9,1 0-1,1-1 1,0 0 0,0 1 0,1-2 0,11 15 0,-15-21-88,-1 0 0,1 0 0,0 0 1,0-1-1,0 1 0,0 0 0,0-1 0,1 0 1,-1 1-1,0-1 0,1 0 0,-1 0 1,1 0-1,-1 0 0,1-1 0,-1 1 1,1-1-1,0 1 0,-1-1 0,1 0 1,-1 0-1,1 0 0,0-1 0,-1 1 1,1 0-1,-1-1 0,1 0 0,0 0 1,-1 1-1,0-1 0,5-3 0,-2 1 9,0-1 0,0 0 0,0 0 0,0-1 0,-1 1 0,5-7 1,23-34 164,-16 23-64,6-11-32,0-1-1,18-40 1,-30 52-42,0-1-1,-2 0 1,-1-1-1,7-38 1,-13 60-76,-1-1 0,0 1 0,0-1 0,0 0 0,0 0 0,0 1 0,0-1 0,-1 1 0,1-1 0,-1 0 0,0 1 0,0-1 0,-2-4 0,2 6-11,1 0-1,-1 0 1,0 0-1,0 0 1,0-1-1,-1 1 1,1 0-1,0 1 1,0-1-1,0 0 1,-1 0 0,1 1-1,0-1 1,-1 0-1,1 1 1,-1-1-1,1 1 1,-1 0-1,1-1 1,-1 1-1,1 0 1,-1 0-1,1 0 1,-3 0-1,1 1-1,-1-1 0,1 1-1,-1 0 1,1 0-1,-1 0 1,1 0 0,0 0-1,0 1 1,-1 0 0,1-1-1,0 1 1,1 0 0,-6 5-1,4-3 4,-1 1 0,1 1 0,0-1 0,0 1-1,0-1 1,-4 11 0,0 4 41,0 0 0,2 0 0,-5 28 0,7-30 51,1 1 0,0-1-1,2 0 1,0 0 0,1 1 0,5 35 0,-3-46-22,-1-1 0,1 0 1,1 0-1,0 0 0,0 0 0,0-1 0,0 1 0,8 9 0,-7-11-6,0-1 0,0 0-1,0 0 1,0-1-1,0 1 1,1-1 0,0 0-1,0 0 1,0 0 0,0-1-1,0 0 1,9 3 0,-1-2-141,1 0 0,-1-1 0,1-1 0,-1 0 0,1-1 1,0 0-1,-1-1 0,1-1 0,0 0 0,-1 0 1,0-2-1,18-6 0,-17 4-795,0 0 1,0 0-1,-1-2 0,20-14 1,-24 15-326,0 0 0,0-1 0,-1-1 0,0 1 0,0-2 1,7-10-1,8-20-2821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21.548"/>
    </inkml:context>
    <inkml:brush xml:id="br0">
      <inkml:brushProperty name="width" value="0.05" units="cm"/>
      <inkml:brushProperty name="height" value="0.05" units="cm"/>
    </inkml:brush>
  </inkml:definitions>
  <inkml:trace contextRef="#ctx0" brushRef="#br0">38 40 4064,'-2'-2'423,"0"1"-1,0-1 1,0 1 0,0 0 0,0 0-1,-1 0 1,1 1 0,0-1 0,-1 0-1,1 1 1,0-1 0,-1 1 0,1 0-1,-4 0 1,56-4 4214,-5-1-4047,25-4 271,-46 5-649,39-1 0,-34 6-102,0 2 0,0 0 0,-1 2 1,1 2-1,47 16 0,-72-21-421,6 2 1439,-10-4-1299,0 0-1,2 3-2915,-2-2 2916,0-1-1,0 0 1,0 0-1,0 1 1,0-1-1,0 0 1,0 0-1,0 1 1,0-1-1,0 0 1,0 0-1,0 1 1,-1 3-2069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22.188"/>
    </inkml:context>
    <inkml:brush xml:id="br0">
      <inkml:brushProperty name="width" value="0.05" units="cm"/>
      <inkml:brushProperty name="height" value="0.05" units="cm"/>
    </inkml:brush>
  </inkml:definitions>
  <inkml:trace contextRef="#ctx0" brushRef="#br0">3 32 2720,'-3'1'7983,"10"1"-3710,-2-2-5761,-1 0 1605,58 0 1486,106-12-1,-109 2-1407,98-3-1,-121 17 174,-23-4-240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1.803"/>
    </inkml:context>
    <inkml:brush xml:id="br0">
      <inkml:brushProperty name="width" value="0.05" units="cm"/>
      <inkml:brushProperty name="height" value="0.05" units="cm"/>
      <inkml:brushProperty name="color" value="#004F8B"/>
    </inkml:brush>
  </inkml:definitions>
  <inkml:trace contextRef="#ctx0" brushRef="#br0">392 205 1824,'0'-9'2307,"0"15"2431,0-1-4671,-1 1 1,0-1-1,0 0 0,0 0 1,-1 0-1,0 0 0,0 0 1,0 0-1,-1 0 0,1-1 1,-5 6-1,-8 9 408,-18 21 0,16-21-292,0 0 157,-1 0 0,-1-1 0,-1 0 0,0-2-1,-1 0 1,-25 13 0,29-20-245,-36 12 1,27-12-84,25-8-4,0-1 0,-1 1 1,1-1-1,0 1 1,0-1-1,0 0 0,-1 1 1,1-1-1,0 0 1,-1 0-1,1 0 0,0 0 1,0 0-1,-1 0 1,1 0-1,0-1 0,-1 1 1,1 0-1,0-1 1,0 1-1,0-1 1,-1 1-1,-1-2 0,2 0 13,-1 0-1,1 0 0,0 0 1,0 0-1,0 0 0,0 0 1,0 0-1,0 0 0,0 0 1,1-1-1,-1 1 0,1 0 1,-1 0-1,1-3 0,-1-8-56,1 0 0,1 0 0,0 1 0,0-1 0,1 1 0,1-1 0,0 1 0,1 0 0,0 0 0,1 0-1,0 0 1,13-19 0,-1 5 172,1 1-1,1 0 0,1 1 1,28-24-1,46-36 314,-78 72-376,0 0-1,1 1 0,1 0 1,22-9-1,-37 19-61,-1 0 0,1 0-1,0 0 1,-1 1 0,1-1 0,0 1 0,0 0 0,0-1-1,0 1 1,-1 0 0,1 1 0,0-1 0,0 0 0,0 1-1,-1 0 1,1 0 0,0-1 0,-1 2 0,1-1 0,0 0 0,-1 0-1,3 3 1,-2-2 7,1 1-1,-1 0 1,0 0-1,-1 0 1,1 1-1,0-1 1,-1 1-1,0-1 1,0 1-1,0 0 1,0 0-1,0 0 1,-1 0-1,2 5 1,-1 2 9,-1 0 1,0 0 0,0 0-1,-1 0 1,-1 0-1,1 0 1,-4 14 0,-23 76 205,20-80-143,-106 298 330,84-241-312,22-59 57,0-1 0,-2 0 1,0 0-1,0-1 0,-23 30 1,32-47-156,0 0 0,0 0 0,0 0 0,0 0 0,0 0 0,0 0 0,0 0 0,0 0 0,0 1 0,-1-1 1,1 0-1,0 0 0,0 0 0,0 0 0,0 0 0,0 0 0,0 0 0,0 0 0,0 0 0,0 0 0,0 0 0,0 0 0,-1 0 0,1 0 0,0 0 0,0 0 1,0 0-1,0 0 0,0 0 0,0 0 0,0 0 0,0 0 0,0 0 0,-1 0 0,1 0 0,0 0 0,0 0 0,0 0 0,0 0 0,0 0 0,0 0 0,0 0 1,0 0-1,0 0 0,0 0 0,-1 0 0,1 0 0,0 0 0,0 0 0,0 0 0,-1-7 290,2-10-100,1 8-131,1 0-1,0 0 0,8-16 1,-4 9 4,31-67-115,4 3 1,3 1 0,81-107-1,-49 84-160,-76 100 179,0 1 0,0-1 0,1 0 0,-1 1 0,1-1 1,0 0-1,-1 1 0,1 0 0,0 0 0,0-1 0,-1 1 0,1 0 0,0 0 1,0 0-1,1 1 0,2-2 0,-5 2 15,1 0 0,0 0 0,-1 0 0,1 0 0,0 1 0,-1-1 0,1 0 0,-1 0 0,1 0 0,0 0 0,-1 1 0,1-1 1,-1 0-1,1 1 0,-1-1 0,1 0 0,-1 1 0,1-1 0,-1 1 0,1-1 0,0 2 0,0-1 9,0 1 0,0 0-1,-1-1 1,1 1 0,0 0 0,-1 0 0,1 0 0,-1-1-1,0 1 1,0 4 0,0 19 28,-2 1 0,-6 35 0,3-22-25,-53 332 513,45-311 608,16-64-1060,-1 1-1,-1-1 0,1 0 0,0 0 0,-1 1 1,2-6-1,2-8 46,51-169 6,3-5-173,43-45 174,-99 229-166,-1 2-12,0 0 1,1 0-1,0 0 0,0 0 0,0 1 0,0 0 0,1-1 0,7-6 0,-11 11 56,1-1-1,-1 1 1,0 0 0,0 0-1,1 0 1,-1-1 0,0 1-1,1 0 1,-1 0 0,0 0-1,1 0 1,-1 0 0,0 0-1,1-1 1,-1 1 0,1 0 0,-1 0-1,0 0 1,1 0 0,-1 0-1,0 0 1,1 1 0,-1-1-1,0 0 1,1 0 0,-1 0-1,0 0 1,1 0 0,-1 0-1,0 1 1,1-1 0,-1 0-1,0 0 1,1 0 0,-1 1-1,0-1 1,0 0 0,1 1-1,-1-1 1,0 0 0,0 0-1,0 1 1,1-1 0,-1 0-1,0 1 1,0-1 0,0 0-1,0 1 1,0-1 0,0 1-1,0-1 1,0 0 0,0 1-1,0-1 1,0 0 0,0 1-1,0 0 1,0 22-33,-4 11 33,-1-1 0,-14 44-1,4-24-16,2 1 0,3 1-1,1 0 1,0 103-1,9-140 23,-1 4 51,5 34 0,-3-51-37,0-1 0,0 1 0,0 0 0,1-1 0,0 1 0,0-1 0,0 1 0,0-1 0,1 0 0,0 0 0,0 0 1,0 0-1,0 0 0,1-1 0,-1 1 0,1-1 0,5 4 0,-3-4 14,0 1 0,1-1 1,-1 0-1,1-1 0,-1 0 0,1 0 1,0 0-1,0-1 0,0 1 0,-1-2 0,11 1 1,8-1 74,-1-1 1,0-1-1,1-1 1,44-12-1,-58 12-103,-2 0 38,0 1 0,0-1 0,0-1 0,0 0 0,0 0-1,-1 0 1,0-1 0,9-7 0,-7 2-4,-1 0 0,-1 0 0,0 0-1,0-1 1,-1 0 0,0-1 0,-1 1-1,0-1 1,-1-1 0,6-21-1,-7 19 1,0-1 0,-1-1 1,-1 1-1,0 0 0,-2-1 0,1 1 0,-2 0 0,-3-23 0,3 35-38,0-1 1,0 1 0,0-1 0,-1 1-1,1 0 1,-1-1 0,0 1 0,-1 0 0,1 0-1,-6-6 1,7 9-8,0 0 0,0-1 0,-1 1 0,1 0 0,-1 1 0,1-1 0,-1 0 0,1 0-1,-1 1 1,1-1 0,-1 0 0,0 1 0,1 0 0,-1-1 0,1 1 0,-1 0 0,0 0 0,0 0 0,1 0 0,-1 0 0,0 0 0,1 1 0,-1-1 0,1 1-1,-1-1 1,0 1 0,1-1 0,-1 1 0,1 0 0,-3 1 0,-2 2-17,1 0-1,0-1 1,0 2 0,1-1-1,-1 1 1,1-1 0,0 1-1,0 1 1,0-1 0,1 0-1,0 1 1,-3 8 0,-3 6-72,1 1 1,-6 27-1,11-37 88,0 0-1,1 1 0,0-1 1,1 0-1,0 1 0,1-1 1,1 15-1,0-14 10,2 0-1,0-1 1,0 1-1,1 0 1,0-1-1,1 0 1,1 0-1,-1 0 1,2-1 0,-1 0-1,2 0 1,-1-1-1,1 0 1,0 0-1,1 0 1,15 10-1,-10-9 16,-7-4-10,1-1-1,0 0 1,0 0-1,9 4 1,-13-8 31,-1 0 0,1 0 1,0 0-1,-1 0 0,1-1 0,0 0 0,-1 1 0,1-1 1,0-1-1,-1 1 0,1 0 0,0-1 0,-1 0 1,5-1-1,0-1 1,0-1 0,0 0 1,-1 0-1,1 0 1,-1-1-1,7-6 0,38-36 138,-51 45-158,75-66 170,27-30-160,-76 69-25,6-7-62,1 1-1,61-47 0,-93 80 43,0 1-1,1-1 1,-1 1-1,0 0 1,1 0-1,0 0 1,-1 0-1,1 0 1,3 0-1,-5 1 13,0 0 0,0 0 1,0 0-1,0 0 0,0 0 0,1 0 0,-1 0 0,0 0 0,0 1 0,0-1 0,0 0 1,0 1-1,0-1 0,0 1 0,0-1 0,0 1 0,0 0 0,0-1 0,0 1 0,0 0 1,0 0-1,0-1 0,-1 1 0,2 2 0,3 5 20,-1 0-1,0 0 1,0 1-1,-1-1 1,0 1-1,3 14 1,-5-17 16,0 1 0,0 0 1,0-1-1,-1 1 0,0 0 1,0-1-1,-1 1 0,0 0 0,-3 12 1,3-18-2,1 1 0,-1 0-1,0-1 1,0 1 0,1-1 0,-1 1 0,0-1 0,0 1 0,0-1 0,-1 0 0,1 1 0,0-1 0,0 0-1,-1 0 1,1 0 0,-1 0 0,1 0 0,-1 0 0,1 0 0,-1-1 0,0 1 0,1-1 0,-1 1 0,0-1-1,1 1 1,-1-1 0,0 0 0,0 0 0,1 0 0,-1 0 0,0 0 0,-2-1 0,-6 0 19,1-2 1,0 1-1,1-1 0,-18-9 1,10 5-19,-3-1 41,5 2-92,1 1-1,-1 0 0,0 1 0,-18-3 1,28 6-3,0 1 1,0 0-1,0 0 0,0 0 1,0 0-1,0 1 1,0-1-1,0 1 1,0 0-1,0 0 0,0 1 1,1-1-1,-1 1 1,0 0-1,1 0 1,-1 0-1,1 0 0,0 1 1,-6 5-1,3-2-11,0 1 1,0 0-1,1 1 0,0 0 0,0-1 0,1 1 0,0 1 1,1-1-1,-1 1 0,2-1 0,-1 1 0,1 0 0,0 0 0,1 0 1,0 0-1,1 0 0,0 0 0,1 11 0,0-13 46,0 0 0,0 0 0,1 0 0,0 0 0,0-1 1,0 1-1,1-1 0,0 1 0,1-1 0,-1 0 0,1 0 0,0-1 0,1 1 0,-1-1 0,1 0 0,0 0 0,0 0 0,1-1 1,-1 0-1,1 0 0,0 0 0,0 0 0,1-1 0,6 2 0,-8-3 31,1-1 0,-1 1 0,0-2 0,0 1 0,1 0 0,-1-1 1,0 0-1,1 0 0,-1-1 0,0 0 0,0 1 0,1-2 0,-1 1 0,0-1 0,0 1 0,6-4 0,-4 1 1,1 0 0,-1 0-1,0-1 1,-1 0 0,1 0-1,-1-1 1,0 0 0,0 0 0,8-12-1,-1-1-19,-1-1-1,0-1 0,-2 0 1,-1 0-1,0-1 0,-2 0 1,8-40-1,-12 41-46,1-1 86,-3 17-180,1 7-201,8 50-27,-6-32 304,0-1 0,1 0 1,9 23-1,-1-9 1,-5-13 35,0-1 1,19 31 0,-26-48 36,0-1 0,0 1 1,1 0-1,-1-1 0,1 1 0,-1-1 1,1 1-1,-1-1 0,1 0 0,0 1 1,0-1-1,0 0 0,0 0 0,0 0 0,4 1 1,-5-2-6,1 0 1,0 0 0,-1 0 0,1 0-1,0 0 1,-1-1 0,1 1-1,0 0 1,-1-1 0,1 1-1,-1-1 1,1 0 0,0 1-1,-1-1 1,0 0 0,1 0 0,-1 0-1,1 0 1,-1 0 0,2-2-1,3-3 31,-1-2-1,1 1 1,4-10-1,7-8 32,-3 7-43,14-29-1,7-8-108,-26 42 18,2-1 0,0 1 0,0 1 0,23-19 0,-33 30 40,0 0 0,-1 1 1,1-1-1,0 1 0,0-1 1,-1 1-1,1 0 1,0-1-1,0 1 0,0 0 1,0-1-1,0 1 0,0 0 1,-1 0-1,1 0 1,0 0-1,0 0 0,0 0 1,0 0-1,0 0 0,0 0 1,0 0-1,0 1 1,1-1-1,-1 1 4,0 0 1,1 0-1,-1 0 0,0 0 1,0 0-1,0 1 0,1-1 1,-1 0-1,0 0 1,-1 1-1,1-1 0,1 3 1,1 3 15,0 0 1,-1 1-1,0-1 1,2 13-1,-2 1 3,-1 0 0,-2-1 1,0 1-1,0 0 0,-10 38 0,11-59-7,0 0 0,0 0-1,0 0 1,0 0-1,-1 1 1,1-1 0,0 0-1,0 0 1,0 0 0,0 0-1,0 0 1,0 0-1,0 0 1,0 0 0,0 0-1,0 1 1,0-1 0,0 0-1,0 0 1,0 0-1,0 0 1,0 0 0,0 0-1,0 0 1,0 0 0,0 1-1,0-1 1,0 0-1,0 0 1,0 0 0,0 0-1,0 0 1,0 0-1,0 0 1,0 0 0,0 1-1,1-1 1,-1 0 0,0 0-1,0 0 1,0 0-1,0 0 1,0 0 0,0 0-1,0 0 1,0 0 0,0 0-1,0 0 1,1 0-1,-1 0 1,0 0 0,0 0-1,0 0 1,0 0 0,0 0-1,0 0 1,0 0-1,1 0 1,-1 0 0,0 0-1,0 0 1,0 0 0,0 0-1,0 0 1,0 0-1,0 0 1,0 0 0,1 0-1,9-8 459,13-15-160,3-10-371,25-28-45,-45 55 81,1 0-1,0 0 1,-1 0 0,2 1-1,-1 0 1,14-6 0,-20 10 11,1 1 1,-1-1 0,0 1 0,0 0 0,1 0-1,-1 0 1,0 0 0,1 0 0,-1 0-1,0 0 1,0 0 0,1 0 0,-1 0 0,0 1-1,0-1 1,1 1 0,-1-1 0,0 1-1,0-1 1,0 1 0,0 0 0,0-1 0,0 1-1,0 0 1,0 0 0,0 0 0,0 0-1,0 0 1,0 0 0,0 0 0,0 2 0,4 4-3,-1 1 1,0 0 0,5 13 0,-5-11-31,6 14 11,-8-15 53,1-1 0,1 0 0,0 0 0,0 0 0,0 0 0,1 0 0,8 9 0,-10-14 4,3 4 46,0-1 1,1-1-1,13 10 0,-18-13-19,1-1-1,-1 0 0,0 0 1,0 0-1,1-1 0,-1 1 1,0 0-1,1-1 0,-1 1 0,1-1 1,-1 0-1,1 0 0,-1 0 1,1 0-1,-1-1 0,1 1 1,-1-1-1,4 0 0,-2-1-5,1 0-1,0 0 1,-1-1-1,1 0 1,-1 1-1,0-2 1,0 1-1,5-5 1,27-34-1732,-23 25-742,42-55-8705,-24 31 6091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3.933"/>
    </inkml:context>
    <inkml:brush xml:id="br0">
      <inkml:brushProperty name="width" value="0.05" units="cm"/>
      <inkml:brushProperty name="height" value="0.05" units="cm"/>
      <inkml:brushProperty name="color" value="#004F8B"/>
    </inkml:brush>
  </inkml:definitions>
  <inkml:trace contextRef="#ctx0" brushRef="#br0">11 859 2400,'-3'1'291,"3"-1"-254,-1 0-1,1 0 1,0 0-1,-1 0 0,1 1 1,0-1-1,-1 0 1,1 0-1,0 0 1,-1 0-1,1 1 1,0-1-1,-1 0 1,1 0-1,0 0 0,0 1 1,-1-1-1,1 0 1,0 1-1,0-1 1,0 0-1,-1 1 1,1-1-1,0 2 1992,6-1-460,-2 0-1290,1 0 0,-1 0 0,1 0 0,-1-1 0,1 0 0,-1 0 0,1 0 0,0 0 0,-1-1 0,1 0 0,-1 0 0,1 0 0,5-2 0,5-4 299,-1 1-1,22-14 1,-21 10-293,0-1 0,0 0 1,-1-1-1,22-24 0,42-61 264,-67 84-539,44-62 291,-2-1 0,-4-3 0,49-107 0,-92 171-220,0 1 0,-2-1 0,0 1 0,0-1 0,-1 0 0,-1-1 0,-1 1 0,0 0 0,-1-1 0,-3-23 0,3 36-88,-1 1 0,1 0-1,-1-1 1,0 1 0,1 0 0,-1 0-1,0 0 1,0 0 0,-1 0 0,1 0-1,0 0 1,-1 0 0,-1-2 0,2 4 3,1-1 1,-1 1 0,1-1 0,-1 1 0,0 0-1,1-1 1,-1 1 0,0 0 0,1 0 0,-1-1 0,0 1-1,1 0 1,-1 0 0,0 0 0,0 0 0,1 0-1,-1 0 1,-1 0 0,1 0 1,0 1 0,-1-1-1,1 1 1,0-1 0,0 1 0,0 0 0,0-1-1,-1 1 1,1 0 0,0 0 0,1 0 0,-1 0-1,-2 2 1,-14 20-100,1 0-1,1 2 0,0 0 1,2 1-1,2 0 0,-12 34 1,15-29 85,0 1-1,2 1 1,2-1 0,1 1-1,1 0 1,5 48 0,-1-45 90,9 48-1,-8-69 9,1 0-1,1 0 0,0 0 0,1-1 0,12 23 1,-17-35-54,0-1 0,0 0 1,-1 1-1,1-1 1,0 0-1,0 0 1,0 1-1,1-1 1,-1 0-1,0 0 1,0 0-1,1 0 1,-1 0-1,0-1 1,1 1-1,-1 0 1,1-1-1,-1 1 1,1-1-1,-1 1 1,1-1-1,-1 0 1,1 1-1,-1-1 1,1 0-1,0 0 1,-1 0-1,1 0 1,-1-1-1,1 1 1,-1 0-1,1-1 1,0 1-1,-1-1 1,1 1-1,-1-1 1,2-1-1,1 0 31,0-1-1,0 0 1,0 0-1,0 0 1,0-1-1,-1 1 1,1-1 0,-1 0-1,0 0 1,0 0-1,2-6 1,15-31 167,14-47 0,8-18-48,-40 101-195,0 0 0,0 0 0,0 0 0,0-1 0,-1 1-1,1-8 1,-8 29-407,3 9 256,1 0 1,3 41-1,-1-24 220,1-33-20,-1 0 0,1 0 0,1 0-1,0 0 1,0 0 0,0 0 0,7 13 0,-7-18-2,-1-1 1,1 1 0,0-1-1,0 1 1,1-1-1,-1 0 1,1 0 0,-1 0-1,1 0 1,0 0-1,0-1 1,0 1 0,0-1-1,1 0 1,-1 0-1,1 0 1,-1 0 0,1-1-1,7 3 1,-8-4 1,1 0 1,-1 0-1,1 0 1,0-1 0,-1 1-1,1-1 1,-1 0-1,1 0 1,-1 0-1,0-1 1,1 1-1,-1-1 1,0 0 0,0 1-1,0-1 1,0-1-1,0 1 1,-1 0-1,3-3 1,5-5 27,0-1 0,-1 0 0,11-17-1,21-35 82,44-91 0,-41 70-14,15-34-133,-39 67 8,19-75 0,-38 117-128,-5 19-69,2-3 155,-4 26-1,-2-1 0,-19 54 0,-40 84 109,-112 255 1,149-362-56,9-16 506,-47 74 1,67-120-493,1 0-1,-1 0 1,0 0 0,1 0 0,-1 0 0,0 0-1,0 0 1,1-1 0,-1 1 0,0 0 0,0-1 0,0 1-1,0-1 1,0 1 0,0-1 0,0 1 0,0-1 0,0 0-1,0 1 1,-1-1 0,1 0 0,0 0 0,0 0 0,0 0-1,0 0 1,0 0 0,-2 0 0,2-1-19,0 1 0,0-1 0,0 1 0,0-1 0,0 0 0,0 0 0,0 1 0,1-1 0,-1 0 0,0 0 0,0 0 0,1 0 0,-1 0 0,1 0 0,-1 0 0,1 0 0,-1 0 0,1 0 0,-1-1 0,1 1 0,0 0 0,0 0 1,0 0-1,0 0 0,0-1 0,0 1 0,0-2 0,0-1-4,1 0-1,-1 1 1,1-1 0,0 0 0,0 0 0,1 1-1,-1-1 1,1 1 0,0-1 0,0 1 0,0 0 0,0-1-1,0 1 1,1 0 0,-1 0 0,7-4 0,5-5-26,0 1 0,22-12 0,-25 16-42,44-25-57,1 3 1,68-25-1,-109 47 171,-1-1 0,1 0 0,-2-1 0,20-15 0,-22 15 7,0-1 0,-1 0 1,0-1-1,0 0 0,-1-1 0,-1 0 0,0 0 0,-1-1 0,12-26 1,-5 0 58,-1 0 1,9-50 0,-20 80-90,0 0-1,0 0 1,-1-1 0,-1 1-1,0 0 1,0-1 0,-2-9-1,2 18-29,0 1-1,0-1 1,0 1-1,0-1 1,0 1-1,0-1 1,0 1-1,0 0 1,0-1-1,0 1 0,0-1 1,-1 1-1,1-1 1,0 1-1,0 0 1,0-1-1,-1 1 1,1-1-1,0 1 1,0 0-1,-1-1 1,1 1-1,0 0 1,-1 0-1,1-1 1,-1 1-1,1 0 0,0 0 1,-1-1-1,1 1 1,-1 0-1,1 0 1,-1 0-1,1 0 1,-1-1-1,0 2-8,0-1 0,-1 1 0,1-1 0,0 1 0,0-1 0,0 1 0,0 0 0,0-1 0,0 1 0,0 0 0,0 0 0,-1 1 0,-3 3-46,1-1-1,0 1 1,1 0 0,-6 10 0,6-6 56,0 0 0,0 1 1,1-1-1,0 1 0,1-1 0,0 19 1,6 58-8,-5-86 10,2 12 61,0 0-1,0-1 0,1 0 0,0 1 1,1-1-1,1 0 0,0-1 0,0 1 1,1-1-1,7 11 0,-9-16-12,0 0 0,0 0 0,0-1 0,1 1-1,0-1 1,0 0 0,0 0 0,0 0 0,1-1 0,-1 0 0,1 0 0,0 0-1,0-1 1,0 0 0,0 0 0,0-1 0,1 1 0,-1-1 0,12 0 0,-17-1-290,0 0 0,0 0 1,0 0-1,0 0 0,0 0 1,0 0-1,-1 0 0,1 0 1,0 0-1,0-1 0,0 1 1,0 0-1,0-1 0,0 1 1,0-1-1,-1 1 0,1-1 1,0 1-1,0-1 0,-1 0 1,1 1-1,0-1 0,-1 0 1,1 1-1,0-1 1,-1 0-1,1 0 0,-1 0 1,0 0-1,1 1 0,-1-1 1,0 0-1,1-2 0,3-6-2167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4.262"/>
    </inkml:context>
    <inkml:brush xml:id="br0">
      <inkml:brushProperty name="width" value="0.05" units="cm"/>
      <inkml:brushProperty name="height" value="0.05" units="cm"/>
      <inkml:brushProperty name="color" value="#004F8B"/>
    </inkml:brush>
  </inkml:definitions>
  <inkml:trace contextRef="#ctx0" brushRef="#br0">9 21 8064,'-8'-5'3648,"11"1"-3168,7 0-704,4 4 32,12-4 96,6 1 64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5.871"/>
    </inkml:context>
    <inkml:brush xml:id="br0">
      <inkml:brushProperty name="width" value="0.05" units="cm"/>
      <inkml:brushProperty name="height" value="0.05" units="cm"/>
      <inkml:brushProperty name="color" value="#004F8B"/>
    </inkml:brush>
  </inkml:definitions>
  <inkml:trace contextRef="#ctx0" brushRef="#br0">6 125 3136,'0'0'141,"0"0"1,-4 2 3393,3-2-3394,1 0 1,0 0-1,0 1 1,0-1-1,0 0 0,0 0 1,0 0-1,0 1 1,0-1-1,0 0 1,0 0-1,0 0 0,0 1 1,0-1-1,0 0 1,0 0-1,0 1 0,0-1 34,0 0 0,1 0 0,-1 1 0,0-1 0,0 0 0,1 0-1,-1 1 1,0-1 0,0 0 0,1 0 0,-1 0 0,0 1 0,0-1 0,1 0-1,-1 0 1,0 0 0,1 0 0,-1 0 0,0 0 0,1 1 0,-1-1-1,0 0 1,1 0 0,-1 0 0,0 0 0,1 0 0,-1 0 0,0-1 0,1 1-1,-1 0 1,0 0 0,1 0 0,0 0 0,7-3 225,1-1 1,-1 0-1,1 0 1,14-10 0,9-5 193,-8 5-359,-13 8-187,-1 0 0,24-10 1,-31 16-28,-1-1 0,1 0 0,-1 0 0,1 1 0,-1-1 0,1 1 0,-1 0 0,1 0 0,0 0 0,-1 0 0,1 0 0,-1 1 0,1-1 0,-1 1 0,1 0 0,-1-1 0,1 1 0,-1 0 0,4 3 0,-2-1 0,0 1 0,0 0 0,-1 0 0,0 0 1,0 0-1,4 7 0,6 7 60,-10-14-58,1 2 147,1 0-1,0-1 0,0 0 1,0 1-1,1-2 0,7 6 1,-11-9-99,0 0 0,0 0 0,0 0 0,0-1 0,0 1 0,0-1 1,0 1-1,1-1 0,-1 0 0,0 0 0,0 0 0,0 0 0,0 0 1,1-1-1,-1 1 0,0-1 0,0 1 0,0-1 0,0 0 0,0 1 0,0-1 1,0 0-1,0 0 0,3-3 0,14-10 413,0-1 1,27-27-1,-23 20-417,-15 15 29,1 0 0,0 1 0,20-10 0,-8 4-2720,-20 12 2003,-1 0 310,0 0 0,1-1 0,-1 1 1,1 0-1,-1 0 0,0 0 1,1 0-1,-1 0 0,1 0 0,-1 0 1,0 0-1,1 0 0,-1 0 1,0 0-1,1 1 0,-1-1 0,1 0 1,-1 0-1,0 0 0,1 1 1,8 6-2842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6.935"/>
    </inkml:context>
    <inkml:brush xml:id="br0">
      <inkml:brushProperty name="width" value="0.05" units="cm"/>
      <inkml:brushProperty name="height" value="0.05" units="cm"/>
      <inkml:brushProperty name="color" value="#004F8B"/>
    </inkml:brush>
  </inkml:definitions>
  <inkml:trace contextRef="#ctx0" brushRef="#br0">47 12 3136,'0'0'37,"0"0"-1,0-1 1,0 1 0,0 0 0,-1-1 0,1 1-1,0 0 1,0-1 0,0 1 0,0 0 0,0-1-1,0 1 1,0 0 0,0-1 0,0 1 0,1 0-1,-1-1 1,0 1 0,0 0 0,0-1-1,0 1 1,0 0 0,0-1 0,1 1 0,-1 0-1,0 0 1,0-1 0,1 1 0,-1 0 0,0 0-1,0-1 1,1 1 0,-1 0 0,0 0-1,1 0 1,-1-1 0,0 1 0,0 0 0,6 0 4837,-6 3-4430,1 0 1,-1 0-1,1 0 0,0 0 0,0 0 1,0 0-1,3 5 0,-2-4-294,-1 0 0,1 0 0,-1 0 0,2 6 0,-2 7 407,-1 0-1,0 0 1,-1 0 0,-3 16 0,-1 7 45,-3 50 183,-6 75 14,12-117-247,-15 87 0,9-112-314,8-22-208,0 0-1,-1 0 1,1 0 0,0 0 0,-1 0-1,1 0 1,-1 0 0,1 0 0,-1 0 0,1 0-1,-1 0 1,0-1 0,0 1 0,1 0-1,-1-1 1,0 1 0,-1 1 0,2-3-195,-1 1 1,1 0-1,0 0 1,-1-1-1,1 1 1,0 0-1,-1 0 1,1-1-1,0 1 1,-1 0-1,1-1 1,0 1-1,0-1 1,0 1-1,-1 0 1,1-1-1,0 1 1,0-1-1,0 1 1,0 0-1,0-1 1,0 1-1,0-1 1,0 1-1,0 0 1,0-1-1,0 1 1,0-1-1,0 1 1,0-1-1,0 1 1,0 0-1,0-1 1,1 1-1,-1-1 1,10-19-4524,-5 11 2573,9-16-1149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7.531"/>
    </inkml:context>
    <inkml:brush xml:id="br0">
      <inkml:brushProperty name="width" value="0.05" units="cm"/>
      <inkml:brushProperty name="height" value="0.05" units="cm"/>
      <inkml:brushProperty name="color" value="#004F8B"/>
    </inkml:brush>
  </inkml:definitions>
  <inkml:trace contextRef="#ctx0" brushRef="#br0">196 13 5632,'0'-1'248,"0"1"0,-1-1 0,1 1 0,0-1 0,0 0 1,0 1-1,-1-1 0,1 0 0,0 1 0,0-1 0,0 0 0,0 0 0,0 1 1,0-1-1,1 0 0,-1 1 0,0-2 0,-4 11 2982,1-5-2985,-1 0 1,1 0-1,-1 0 1,0-1 0,0 0-1,-5 3 1,-14 12 296,8-5-270,1 1 0,0 0 0,1 1 1,-20 32-1,26-35-197,1 0 0,0 0 0,1 1 1,0 0-1,1 0 0,0 0 0,-3 26 0,5-21 36,1 0 0,0 0 0,1 0 0,1 0 0,1 0 0,8 33 0,-7-40-32,1-1 0,0 1 0,0-1 0,1 0 0,0-1 0,1 1 0,0-1-1,1 0 1,0 0 0,0-1 0,0 0 0,13 10 0,-16-15-22,0 0 0,1 0 0,-1 0 0,1 0 0,-1-1-1,1 0 1,0 0 0,0 0 0,0 0 0,0-1 0,0 0 0,0 0 0,0 0-1,0-1 1,1 0 0,-1 0 0,0 0 0,0 0 0,0-1 0,1 0 0,-1 0 0,0 0-1,0-1 1,0 0 0,-1 0 0,1 0 0,0 0 0,-1-1 0,7-5 0,-1-1 20,-1-1 1,0 0-1,-1 0 1,0-1-1,0 0 1,10-21-1,29-77 191,-38 86-198,-1-1-1,-1 0 0,-1-1 1,-1 0-1,-1 0 0,-2 0 1,0 0-1,-3-27 0,1 47-82,-1-1 0,0 0-1,0 0 1,0 0 0,-1 0-1,0 1 1,0-1 0,0 1-1,-1 0 1,0-1 0,-5-6-1,6 9 11,0 0 0,-1 1 0,1-1 0,-1 1-1,0-1 1,0 1 0,0 0 0,0 0 0,0 0-1,0 0 1,0 1 0,-1-1 0,1 1 0,0 0-1,-1 0 1,0 0 0,1 0 0,-1 1 0,-5-1-1,-1 2-37,0 0-1,1 0 1,-1 1-1,0 0 1,1 0 0,0 1-1,0 0 1,0 1-1,-16 9 1,16-8-1014,0 1 0,-14 12 1,22-17 774,0 0 0,0 0 1,0 0-1,0 0 0,0 0 0,0 0 1,0 1-1,0-1 0,0 0 1,0 1-1,1-1 0,-1 1 0,0-1 1,1 0-1,-1 1 0,1-1 0,0 1 1,0-1-1,-1 1 0,1 0 1,0-1-1,0 1 0,0-1 0,1 1 1,-1-1-1,0 1 0,0-1 0,1 1 1,-1-1-1,1 1 0,0-1 1,-1 1-1,1-1 0,0 0 0,0 1 1,0-1-1,0 0 0,0 0 0,1 1 1,11 10-2137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8.028"/>
    </inkml:context>
    <inkml:brush xml:id="br0">
      <inkml:brushProperty name="width" value="0.05" units="cm"/>
      <inkml:brushProperty name="height" value="0.05" units="cm"/>
      <inkml:brushProperty name="color" value="#004F8B"/>
    </inkml:brush>
  </inkml:definitions>
  <inkml:trace contextRef="#ctx0" brushRef="#br0">90 56 4480,'-37'-2'4747,"32"2"-3680,-1 1 0,0-2 1,1 1-1,-1-1 0,1 1 1,-8-3-1,7-2 832,9 1-1246,14 0-692,-14 3 177,27-5 121,0 1 0,1 1 0,-1 2 1,60 3-1,-72 0 15,1 0 1,0-2 0,35-5-1,-48 5 15,-6 1-401,1 0 0,-1 0 0,0 0 0,1 0 0,-1 0 1,0 0-1,1 0 0,-1 0 0,0 0 0,1 0 0,-1-1 1,0 1-1,0 0 0,1 0 0,-1 0 0,0 0 1,0-1-1,1 1 0,-1 0 0,0 0 0,0-1 0,1 1 1,-1 0-1,0-1 0,0 1 0,0 0 0,0-1 0,2-1-511,3-3-2582,0 4 1029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8.588"/>
    </inkml:context>
    <inkml:brush xml:id="br0">
      <inkml:brushProperty name="width" value="0.05" units="cm"/>
      <inkml:brushProperty name="height" value="0.05" units="cm"/>
      <inkml:brushProperty name="color" value="#004F8B"/>
    </inkml:brush>
  </inkml:definitions>
  <inkml:trace contextRef="#ctx0" brushRef="#br0">139 29 4992,'-1'-1'252,"0"1"0,1-1 0,-1 0-1,1 0 1,0 1 0,-1-1 0,1 0 0,0 0 0,-1 0 0,1 1 0,0-1 0,0 0 0,0 0-1,0 0 1,0 0 0,0 0 0,0 1 0,0-1 0,0 0 0,0 0 0,0 0 0,0 0 0,1 1 0,-1-1-1,0 0 1,1 0 0,-1 0 0,0 1 0,2-2 0,-13 13 688,-19 23 0,27-29-890,0-1 1,0 1-1,0 1 0,1-1 0,0 0 0,0 1 0,0-1 0,-2 11 0,4-10 28,0 1 0,0-1 1,1 0-1,-1 1 0,1-1 1,1 1-1,-1-1 0,1 0 1,0 0-1,0 0 1,1 0-1,0 0 0,0-1 1,0 1-1,1-1 0,0 1 1,0-1-1,5 4 0,-6-5 30,1-1 0,-1 0 0,1 0-1,-1-1 1,1 1 0,0-1 0,0 0-1,0 0 1,1 0 0,-1 0 0,7 1-1,-8-2-5,0-1 0,0 0 0,1 1-1,-1-1 1,0-1 0,0 1 0,1 0-1,-1-1 1,0 0 0,0 1 0,0-1-1,0-1 1,0 1 0,0 0 0,0-1-1,0 1 1,4-4 0,-2 1-26,0 0 0,-1-1 0,1 0 1,-1 1-1,0-2 0,0 1 0,0 0 0,-1-1 1,0 0-1,4-10 0,-3 6 2,-1 1 1,0 0-1,-1-1 0,0 1 1,-1-1-1,1-15 0,-2 22-61,-1-1 1,1 1-1,-1-1 0,1 1 0,-1-1 0,0 1 0,0 0 0,0-1 0,-1 1 0,1 0 1,-1 0-1,0 0 0,0 0 0,0 0 0,0 1 0,0-1 0,-1 0 0,1 1 0,-1 0 0,0-1 1,0 1-1,1 0 0,-1 1 0,-1-1 0,1 0 0,0 1 0,-4-1 0,-3-2-39,0 1 1,-1 0-1,0 1 0,1 1 0,-1 0 0,0 0 0,-17 1 0,17 1 16,-1 0 0,1 0-1,0 1 1,0 0-1,1 1 1,-1 0 0,0 1-1,1 0 1,-11 6-1,20-9-77,0 0 0,0-1 1,0 1-1,0 0 0,-1 0 0,2 0 0,-1 0 0,0 0 0,0 0 0,0 0 0,0 0 0,0 0 0,1 1 0,-1-1 0,1 0 0,-1 0 0,1 1 0,-1-1 1,1 0-1,0 1 0,0-1 0,-1 0 0,1 1 0,0-1 0,0 1 0,1 1 0,-1 0-373,1 0 0,0 1 0,0-1 0,1 0 0,-1 0 0,1 0-1,-1 0 1,1 0 0,4 4 0,12 13-1185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54.870"/>
    </inkml:context>
    <inkml:brush xml:id="br0">
      <inkml:brushProperty name="width" value="0.05" units="cm"/>
      <inkml:brushProperty name="height" value="0.05" units="cm"/>
    </inkml:brush>
  </inkml:definitions>
  <inkml:trace contextRef="#ctx0" brushRef="#br0">32 100 6048,'-26'-12'2752,"21"15"-2400,10-3 448,8 5-512,9-5 1600,6 4-1088,20-13 320,12 1-704,33-7-160,2 4-160,13-6 256,-14 5-160,9-4-1664,-13 4 800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38.995"/>
    </inkml:context>
    <inkml:brush xml:id="br0">
      <inkml:brushProperty name="width" value="0.05" units="cm"/>
      <inkml:brushProperty name="height" value="0.05" units="cm"/>
      <inkml:brushProperty name="color" value="#004F8B"/>
    </inkml:brush>
  </inkml:definitions>
  <inkml:trace contextRef="#ctx0" brushRef="#br0">221 48 3232,'-17'-16'3258,"16"16"-3061,0-1 0,0 1-1,-1 0 1,1 0 0,0 0-1,0 0 1,0 0 0,0 0-1,0 0 1,0 0 0,0 0-1,0 0 1,0 1 0,0-1-1,0 0 1,-1 1 0,-15 7 763,-2 3-421,1 0 0,0 2-1,1 0 1,0 1 0,-24 26-1,39-37-490,-1 0 1,0 0-1,1 0 0,0 1 0,0-1 0,0 1 0,0 0 1,0 0-1,1-1 0,0 1 0,0 0 0,-1 6 0,2-8 1,-1 0 0,1 0 0,1 1-1,-1-1 1,0 0 0,0 0 0,1 0 0,-1 0-1,1 0 1,0 0 0,0 0 0,-1 0-1,1 0 1,0 0 0,1 0 0,-1 0-1,0-1 1,1 1 0,-1 0 0,1-1-1,-1 1 1,1-1 0,-1 0 0,4 3 0,0-2 98,-1 0 0,0 1 1,1-2-1,-1 1 1,1 0-1,-1-1 1,1 0-1,0 0 1,-1 0-1,1 0 1,0-1-1,0 0 0,0 0 1,-1 0-1,1-1 1,0 1-1,0-1 1,-1 0-1,1-1 1,0 1-1,-1-1 0,7-3 1,-7 3-111,-1-1 1,0 1-1,1 0 0,-1-1 1,0 0-1,0 0 0,0 0 1,-1 0-1,1 0 0,-1-1 1,0 1-1,0-1 0,0 0 1,0 1-1,-1-1 1,1 0-1,-1 0 0,0 0 1,0 0-1,-1 0 0,1 0 1,-1 0-1,0 0 0,0 0 1,0-1-1,0 1 0,-2-4 1,1-3-16,-2 1 1,1-1 0,-1 1 0,-1 0-1,0 0 1,0 0 0,-8-11 0,10 17-59,-1 0 1,0 0-1,0 1 1,0-1-1,0 1 1,0 0-1,-1 0 1,0 0-1,1 0 1,-1 0-1,0 1 1,0 0-1,-1 0 1,1 0-1,0 0 1,-1 1-1,1-1 1,-1 1-1,-7-1 1,8 2-201,0 0 0,1 0 0,-1 1 0,0-1 0,0 1 1,1 0-1,-1 0 0,0 0 0,1 0 0,-1 1 0,-3 1 1,5-2-160,-1 1 1,1-1-1,0 1 1,0 0-1,0-1 1,0 1-1,0 0 1,0 0 0,0 0-1,1 1 1,-1-1-1,1 0 1,-1 1-1,1-1 1,0 1-1,-1 3 1,0 13-1755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0.039"/>
    </inkml:context>
    <inkml:brush xml:id="br0">
      <inkml:brushProperty name="width" value="0.05" units="cm"/>
      <inkml:brushProperty name="height" value="0.05" units="cm"/>
      <inkml:brushProperty name="color" value="#004F8B"/>
    </inkml:brush>
  </inkml:definitions>
  <inkml:trace contextRef="#ctx0" brushRef="#br0">419 55 3808,'0'0'211,"0"-1"1,1 1 0,-1-1-1,0 1 1,0-1 0,1 1-1,-1-1 1,0 1-1,1 0 1,-1-1 0,1 1-1,-1 0 1,0-1-1,1 1 1,-1 0 0,1-1-1,-1 1 1,1 0 0,-1 0-1,1 0 1,-1-1-1,1 1 1,-1 0 0,1 0-1,-1 0 1,1 0-1,1 0 1142,-2-1-1110,0-1-1,-1 1 1,1-1 0,-1 1-1,0 0 1,1 0-1,-1-1 1,0 1-1,0 0 1,1 0-1,-1 0 1,0 0 0,0 0-1,0 0 1,0 0-1,-1 0 1,1 0-1,0 0 1,0 1-1,-1-1 1,1 0-1,0 1 1,-3-1 0,-35-12 107,38 13-293,-13-3 31,0 1 0,0 0 0,1 1-1,-1 1 1,0 0 0,0 1-1,0 0 1,-15 4 0,16-2-53,-66 16 178,71-17-183,-1 1 0,1 1 0,0-1 0,0 1 0,0 1 0,-11 7 0,12-7-11,4-2-59,0-1 1,1 0-1,-1 1 1,0-1-1,1 1 1,-1 0 0,-2 4-1,4-6 47,1 1 0,-1-1 0,1 0-1,0 1 1,0-1 0,-1 1 0,1-1 0,0 0 0,0 1-1,0-1 1,0 1 0,1-1 0,-1 0 0,0 1 0,1-1-1,-1 0 1,1 1 0,-1-1 0,1 0 0,-1 1 0,1-1-1,0 0 1,1 2 0,1 1 46,0-1 0,0 0 0,0 0 0,1 0 0,-1 0 0,0 0 0,1-1 0,0 1 0,5 1 0,42 18-147,-20-10 207,10 7-86,0 1 0,-2 2-1,64 48 1,-96-64 26,0 1 0,0 0 0,0 0 0,-1 1 0,6 9 0,-9-13 43,0 1-1,-1 0 0,1 0 0,-1 0 0,0 0 0,0 0 1,-1 0-1,1 1 0,-1-1 0,1 9 0,-3-12-31,1 0-1,0 0 0,-1 0 0,0 0 0,1 0 0,-1 0 0,0 0 0,0 0 0,0-1 1,0 1-1,0 0 0,0-1 0,-1 1 0,1 0 0,0-1 0,-1 0 0,1 1 1,-4 1-1,0 1 84,0-1 1,0 0 0,0 0-1,0-1 1,-8 3 0,-5 0 15,0 0 1,-1-2-1,-26 2 1,-55-2 136,51-4-168,28-1-236,0 2-1,-26 3 1,25-3-623,-3 1-3245,14 2 1861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2.366"/>
    </inkml:context>
    <inkml:brush xml:id="br0">
      <inkml:brushProperty name="width" value="0.05" units="cm"/>
      <inkml:brushProperty name="height" value="0.05" units="cm"/>
      <inkml:brushProperty name="color" value="#004F8B"/>
    </inkml:brush>
  </inkml:definitions>
  <inkml:trace contextRef="#ctx0" brushRef="#br0">256 9 3328,'-4'-8'8554,"-2"16"-7956,3-2-519,-1-1 1,1 0 0,-9 9-1,8-10-9,-1 1-1,2 0 1,-1 0 0,1 0-1,-4 6 1,-27 84 670,10-24-360,-97 272 974,115-319-1242,1 1 0,2 0 0,0 0-1,2 0 1,0 0 0,2 1 0,1-1-1,9 46 1,1-23 214,1-1 0,3 0 0,32 68-1,-44-106-194,0-1 0,0 0 0,0 0 0,1 0 0,1 0 0,-1-1 0,1 0 0,10 9 0,-7-13-622,1-1 107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3.116"/>
    </inkml:context>
    <inkml:brush xml:id="br0">
      <inkml:brushProperty name="width" value="0.05" units="cm"/>
      <inkml:brushProperty name="height" value="0.05" units="cm"/>
      <inkml:brushProperty name="color" value="#004F8B"/>
    </inkml:brush>
  </inkml:definitions>
  <inkml:trace contextRef="#ctx0" brushRef="#br0">1 236 3232,'0'0'1456,"5"8"4949,2-12-5023,8-8-279,-6 2-782,-1-1-1,0 0 1,0-1 0,8-19-1,19-54 643,-16 17-404,-35 157-1134,-8 130 863,6 21 693,16-196-647,0-10 41,0-1 1,-10 43 0,11-69-453,-5 15 902,3-15-1168,1-6-1481,2-2 1576,0 1-1,0-1 1,0 1-1,0-1 1,0 0-1,0 1 1,0-1-1,0 1 1,0-1-1,0 1 1,0-1-1,1 1 0,-1-1 1,0 1-1,0-1 1,1 1-1,-1-1 1,1 1-1,-1-1 1,1 0-1,11-8-2275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3.596"/>
    </inkml:context>
    <inkml:brush xml:id="br0">
      <inkml:brushProperty name="width" value="0.05" units="cm"/>
      <inkml:brushProperty name="height" value="0.05" units="cm"/>
      <inkml:brushProperty name="color" value="#004F8B"/>
    </inkml:brush>
  </inkml:definitions>
  <inkml:trace contextRef="#ctx0" brushRef="#br0">103 29 5632,'-15'-22'1834,"14"21"-1799,1 1 0,0 0 0,0-1-1,0 1 1,0 0 0,0 0-1,0-1 1,-1 1 0,1 0 0,0-1-1,0 1 1,0 0 0,-1 0-1,1 0 1,0-1 0,0 1 0,0 0-1,-1 0 1,1 0 0,0-1-1,-1 1 1,1 0 0,0 0 0,0 0-1,-1 0 1,1 0 0,0 0-1,-1 0 1,1 0 0,0 0 0,-1 0-1,1 0 1,0 0 0,-1 0-1,1 0 1,0 0 0,-1 0 0,1 0-1,0 0 1,0 0 0,-1 0 0,1 0-1,0 1 1,-1-1 0,-5 11 1300,6-9-1150,-14 28 276,2 1 1,2 1-1,-13 62 0,18-68 8,2 0-1,1 0 0,2 36 1,0-54-344,1 1 0,0 0 0,1-1 0,0 0 0,1 1 0,-1-1 0,1 0 0,1 0 0,0 0 0,0-1 0,0 0 0,1 1 0,0-1 0,7 7 1,-8-10-8,-1-1 1,1 0 0,0 0 0,0 0 0,0 0-1,0-1 1,0 0 0,1 0 0,-1 0 0,1 0 0,-1-1-1,1 1 1,5 0 0,-2-1-1,-1-1-1,0 0 1,0 0-1,0 0 0,1-1 1,-1 0-1,0-1 1,7-2-1,5-2 18,-1-2 0,0 0 0,-1-1 0,0-1 0,27-20 0,-25 16 36,0-1-1,30-32 1,-43 41-170,-1-1-1,0 0 1,0 0 0,0 0 0,-1 0 0,0-1 0,-1 0-1,0 1 1,0-1 0,0-1 0,-1 1 0,1-9 0,-2 5 41,0 0 0,-1-1 0,-1-16 1,0 22-30,0 1 0,0 0 0,-1-1 0,0 1 0,0 0 0,0 0-1,-1 0 1,0 1 0,-4-8 0,3 8-1,-1 0 0,1-1-1,-1 2 1,0-1 0,0 0-1,0 1 1,-1 0 0,1 1-1,-1-1 1,-11-4 0,8 4-34,-1 1 0,0 0 1,0 1-1,0 0 0,0 0 0,-15 0 1,2 3 9,1 0 0,0 1 0,0 1-1,1 1 1,-42 14 0,56-16-80,1 1 1,-1 0-1,0 1 0,1 0 0,-12 8 0,1 3-3639,16-15 3591,1 0 0,0 0-1,0 1 1,-1-1 0,1 0 0,0 0 0,0 0 0,-1 1 0,1-1 0,0 0-1,0 0 1,0 1 0,-1-1 0,1 0 0,0 1 0,0-1 0,0 0 0,0 0-1,0 1 1,0-1 0,0 0 0,0 1 0,0-1 0,0 0 0,0 1 0,0-1-1,0 0 1,0 1 0,0-1 0,0 0 0,0 1 0,0-1 0,0 0 0,0 1-1,0-1 1,1 0 0,-1 0 0,0 1 0,0-1 0,0 0 0,1 0 0,-1 1-1,0-1 1,0 0 0,0 0 0,1 0 0,-1 1 0,0-1 0,1 0 0,-1 0-1,16 8-2749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4.722"/>
    </inkml:context>
    <inkml:brush xml:id="br0">
      <inkml:brushProperty name="width" value="0.05" units="cm"/>
      <inkml:brushProperty name="height" value="0.05" units="cm"/>
      <inkml:brushProperty name="color" value="#004F8B"/>
    </inkml:brush>
  </inkml:definitions>
  <inkml:trace contextRef="#ctx0" brushRef="#br0">7 50 3232,'-7'-10'893,"11"7"-145,7-2 2112,-8 2-2251,-3 3-484,0 0 0,1-1 1,-1 1-1,1-1 0,-1 1 0,0 0 0,1-1 0,-1 1 0,1 0 0,-1-1 0,0 1 1,1 0-1,-1 0 0,1-1 0,-1 1 0,1 0 0,-1 0 0,1 0 0,-1 0 0,1 0 1,0 0-1,-1-1 0,1 1 0,-1 1 0,1-1 0,-1 0 0,1 0 0,-1 0 1,2 0-1,-1 1 509,-1 8 390,6 14-575,-2 0 0,0 0-1,-2 1 1,-1-1 0,0 1-1,-2-1 1,-4 28-1,5-32 57,1-4 73,-1-15-564,0 0 0,0 0-1,0 0 1,0 1 0,0-1 0,0 0 0,0 0-1,0 0 1,0 1 0,0-1 0,0 0 0,0 0-1,0 0 1,0 1 0,0-1 0,0 0-1,0 0 1,0 0 0,-1 1 0,1-1 0,0 0-1,0 0 1,0 0 0,0 0 0,0 1 0,0-1-1,-1 0 1,1 0 0,0 0 0,0 0-1,0 0 1,-1 0 0,1 1 0,0-1 0,0 0-1,-1 0 4,1 0-1,0-1 0,0 1 0,0 0 1,0 0-1,0 0 0,0 0 1,-1 0-1,1 0 0,0-1 0,0 1 1,0 0-1,0 0 0,0 0 0,0 0 1,0-1-1,0 1 0,0 0 1,0 0-1,0 0 0,0-1 0,0 1 1,0 0-1,0 0 0,0 0 0,0 0 1,0-1-1,0 1 0,0 0 1,0 0-1,0 0 0,0-1 0,0 1 1,0 0-1,0 0 0,0 0 0,1 0 1,0-4 58,-1 1 1,1 0-1,0 0 1,-1 0-1,0 0 1,0-6-1,3-14 101,4 3-163,2 0 0,0 1 1,2 1-1,0-1 0,21-26 1,-22 31 25,3-3-203,18-31 1,-31 47 157,0 1 0,0-1 0,1 1 0,-1-1 0,0 0 0,1 1 0,-1-1 0,0 1 0,1-1 0,-1 1 0,1-1 0,-1 1 0,0 0 0,1-1 0,-1 1 0,1-1 0,0 1 0,-1 0 0,1 0 0,-1-1 0,1 1 0,-1 0 0,1 0 0,1-1 0,-2 2 3,1-1 0,0 0 1,-1 0-1,1 0 0,0 1 0,-1-1 1,1 0-1,-1 1 0,1-1 0,0 1 1,-1-1-1,1 1 0,-1-1 0,1 1 1,-1-1-1,1 1 0,0 0 0,1 2 5,0 0 0,-1 1 0,1-1 0,-1 0-1,1 1 1,0 4 0,3 49 206,-3-36-63,-1 0-1,-2 30 1,0-8 40,1 64 844,0-106-757,0-1-295,-1 0 0,1 0 0,0 0 0,-1 0 0,1 0 0,0 0 0,-1-1 0,1 1 0,0 0 0,0 0 1,-1 0-1,1 0 0,0-1 0,0 1 0,-1 0 0,1 0 0,0 0 0,0-1 0,-1 1 0,1 0 0,0-1 0,0 1 0,0 0 0,0 0 0,0-1 0,-1 1 0,1 0 0,0-1 0,0 1 0,0 0 0,0-1 0,0 1 1,0 0-1,0-1 0,0 1 0,1-13-2799,1-2-1284,2 3 1274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5.486"/>
    </inkml:context>
    <inkml:brush xml:id="br0">
      <inkml:brushProperty name="width" value="0.05" units="cm"/>
      <inkml:brushProperty name="height" value="0.05" units="cm"/>
      <inkml:brushProperty name="color" value="#004F8B"/>
    </inkml:brush>
  </inkml:definitions>
  <inkml:trace contextRef="#ctx0" brushRef="#br0">341 19 2976,'2'0'629,"9"-1"4375,-10 1-4896,-1-1 0,0 1 0,0 0 0,0 0 0,0 0 0,1 0-1,-1-1 1,0 1 0,0 0 0,0 0 0,0 0 0,0 0 0,0-1 0,1 1 0,-1 0 0,0 0 0,0-1 0,0 1 0,0 0 0,0 0 0,0 0 0,0-1 0,0 1 0,0 0 0,0 0 0,0-1 0,0 1 0,0 0 0,0 0 0,0 0 0,0-1 0,0 1 0,-1 0 0,1 0 0,0 0 0,0-1 0,0 1 0,0 0 0,0 0 0,0 0 0,-1-1 0,1 1 0,0 0 0,-1-1-32,1 0 1,-1 1 0,0-1 0,0 0 0,1 1-1,-1-1 1,0 1 0,0-1 0,0 1 0,0-1 0,0 1-1,0 0 1,0-1 0,1 1 0,-1 0 0,0 0-1,0-1 1,0 1 0,-2 0 0,-25 1 259,11 0-134,-1 0 132,-32 8 1,35-6-161,-9 1-102,0 1 1,0 2-1,1 0 1,-34 17-1,56-24-69,1 0 0,-1 1 0,0-1-1,1 0 1,-1 0 0,1 1 0,-1-1-1,1 1 1,-1-1 0,1 0 0,-1 1-1,1-1 1,0 1 0,-1-1-1,1 1 1,0-1 0,-1 1 0,1 0-1,0-1 1,-1 1 0,1-1 0,0 2-1,0-1 0,0-1-1,0 1 1,0-1-1,1 1 1,-1 0-1,0-1 1,0 1-1,1-1 0,-1 1 1,0-1-1,1 1 1,-1-1-1,1 1 1,-1-1-1,1 1 1,-1-1-1,1 0 1,0 1-1,4 2 8,0 0-1,0 0 1,11 2-1,-14-4 1,145 43 295,-124-36 188,0 1 1,39 23-1,-62-32-465,1 0 0,-1 0 0,1 0 0,-1 1 0,1-1 0,-1 0 0,0 1 0,1-1 0,-1 0 0,1 1 0,-1-1 0,0 0 0,1 1 0,-1-1 0,0 1 0,0-1-1,1 0 1,-1 1 0,0-1 0,0 1 0,0-1 0,0 1 0,0-1 0,1 1 0,-1-1 0,0 1 0,0-1 0,0 1 0,0-1 0,0 1 0,0-1 0,-1 1 0,1-1 0,0 1 0,0-1 0,0 1 0,0-1 0,-1 1 0,1-1 0,0 1 0,0-1 0,-1 0 0,1 1 0,0-1-1,-1 1 1,1-1 0,0 0 0,-1 1 0,-2 1 115,0 1-1,0-1 1,-1 0 0,1 0-1,-6 2 1,-13 5 55,-1-2 1,0-1 0,-46 6-1,28-5-118,4-2-689,-37 0 0,56-4-4189,7-1-4206,23 0 5891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9:46.033"/>
    </inkml:context>
    <inkml:brush xml:id="br0">
      <inkml:brushProperty name="width" value="0.05" units="cm"/>
      <inkml:brushProperty name="height" value="0.05" units="cm"/>
      <inkml:brushProperty name="color" value="#004F8B"/>
    </inkml:brush>
  </inkml:definitions>
  <inkml:trace contextRef="#ctx0" brushRef="#br0">0 9 5408,'1'0'103,"-1"-1"1,0 1-1,0-1 1,0 1 0,1-1-1,-1 1 1,0 0-1,0-1 1,1 1-1,-1-1 1,0 1-1,1 0 1,-1-1-1,1 1 1,-1 0-1,0 0 1,1-1 0,-1 1-1,1 0 1,-1 0-1,1-1 1,-1 1-1,1 0 1,-1 0-1,1 0 1,-1 0-1,1 0 1,-1 0-1,1 0 1,-1 0 0,1 0-1,-1 0 1,1 0-1,-1 0 1,1 0-1,25 4 162,-21-3 36,16 4 144,1 1 1,-2 0-1,1 2 0,-1 1 1,36 21-1,-37-18-114,0 1 0,-1 1 0,0 1 0,-2 0 0,25 30 0,-7-3 494,35 57 1,21 67 1638,-83-153-2333,-2 0-1,1 1 1,-2-1 0,0 1-1,0 0 1,-1 0 0,-1 0-1,-1 1 1,1 14 0,-3 2 32,-2 0 0,0 0 1,-2 0-1,-2-1 0,0 0 1,-2 0-1,-15 32 0,10-31-90,-2 1 1,-1-2-1,-1 0 0,-2-1 0,-1-1 0,-38 39 0,29-37-1081,-33 33-2232,25-19-2431,8 0 1607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37.255"/>
    </inkml:context>
    <inkml:brush xml:id="br0">
      <inkml:brushProperty name="width" value="0.05" units="cm"/>
      <inkml:brushProperty name="height" value="0.05" units="cm"/>
      <inkml:brushProperty name="color" value="#FF0066"/>
    </inkml:brush>
  </inkml:definitions>
  <inkml:trace contextRef="#ctx0" brushRef="#br0">100 61 2144,'0'-8'513,"0"0"-541,5 15 4497,-1-7-2733,-4 0-1706,0 0 0,0 0 0,0 0 0,0 0 0,0 0 0,0 0 0,1 0 0,-1 0 0,0 0 0,0 0 0,0 0 0,0 0 1,0 0-1,0 0 0,1 0 0,-1 0 0,0 0 0,0 0 0,0 0 0,0 0 0,0 0 0,0 0 0,0 0 0,1 0 0,-1 0 0,0 0 0,0 0 0,0 0 0,0 0 0,0 0 0,0 0 0,0 0 0,1 0 0,-1 0 0,0-1 0,0 1 0,0 0 0,0 0 0,0 0 1,0 0-1,0 0 0,0 0 0,0 0 0,0-1 0,0 1 0,0 0 0,0 0 0,0 0 0,0 0 0,0 0 0,0 0 0,0-1 0,0 1 0,0 0 0,0 0 0,0 0 0,0 0 0,0 0 0,0 0 0,0-1 0,4-20 3196,-3 18-2829,0 0 1,0 0 0,-1-1 0,1 1 0,-1-1 0,0-3 0,-1 50-261,-2-1 0,-11 54-1,12-84-26,-56 321 1604,46-197-1068,12-116-518,0 1 200,-1-21-311,1 1 0,0-1 0,0 0 0,0 1 0,0-1 0,0 1 0,0-1 0,-1 0 0,1 1 0,0-1 0,0 1 0,-1-1 0,1 0 0,0 1 0,0-1 0,-1 0 1,1 1-1,0-1 0,-1 0 0,1 0 0,-1 1 0,1-1 0,0 0 0,-1 0 0,1 0 0,-1 0 0,1 1 0,0-1 0,-1 0 0,1 0 0,-1 0 0,0 0 0,-7-16-1872,6 13 425,-7-9-3626,8 6 3030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37.813"/>
    </inkml:context>
    <inkml:brush xml:id="br0">
      <inkml:brushProperty name="width" value="0.05" units="cm"/>
      <inkml:brushProperty name="height" value="0.05" units="cm"/>
      <inkml:brushProperty name="color" value="#FF0066"/>
    </inkml:brush>
  </inkml:definitions>
  <inkml:trace contextRef="#ctx0" brushRef="#br0">91 0 3072,'-13'2'893,"-23"6"1,33-6 98,-1-1 1,0-1 0,0 1 0,0 0 0,-1-1 0,-7 0 0,6 0 584,133-7 2882,21-1-3979,-68 9-315,92 14 0,-104-3-94,24 3 253,-82-14-666,-7 0 549,0-1-1,-1 1 1,1-1 0,0 0 0,0 0-1,3 0 1,1-5-1746,-6-7-3813,-3-1 194,1 0 1692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58.943"/>
    </inkml:context>
    <inkml:brush xml:id="br0">
      <inkml:brushProperty name="width" value="0.05" units="cm"/>
      <inkml:brushProperty name="height" value="0.05" units="cm"/>
    </inkml:brush>
  </inkml:definitions>
  <inkml:trace contextRef="#ctx0" brushRef="#br0">45 1180 4064,'-15'7'1307,"14"-7"-1276,1 1 0,-1-1 0,1 0 0,-1 1 0,1-1 0,-1 1 0,1-1 0,-1 1 0,1-1 0,0 1 0,-1-1 0,1 1 0,0-1 0,0 1 0,-1 0 0,1-1 0,0 1 1,0-1-1,0 1 0,0 0 0,-1-1 0,1 1 0,0 0 0,0 0 0,0 0 72,0 0-17,0-1-1,0 1 0,0 0 0,0 0 0,0 0 0,0 0 0,0 0 0,0 0 0,0 0 0,0 0 0,0 0 0,0 0 0,1 0 0,-1 0 0,0 0 0,1-1 0,-1 1 0,1 0 1,-1 0-1,1 0 0,-1-1 0,1 1 0,-1 0 0,1 0 0,0-1 0,-1 1 0,1-1 0,0 1 0,0 0 0,0-1 0,-1 0 0,1 1 0,0-1 0,0 1 0,0-1 0,0 0 1,0 0-1,0 1 0,0-1 0,0 0 0,0 0 0,0 0 0,0 0 0,-1 0 0,1 0 0,0-1 0,0 1 0,0 0 0,0 0 0,0-1 0,0 1 0,0 0 0,0-1 0,-1 1 1,1-1-1,0 1 0,1-2 0,9-11 756,-1 0 0,16-27 0,-23 34-666,59-104 983,-60 108-1285,-1 7 68,-2 14 19,1-14 15,-17 158-17,7-73 191,-116 689 2960,114-744-1927,10-29-690,-1 1 73,2-8-126,3-20 87,-1 15-477,22-155 351,12-51-338,-33 204-60,50-234-50,-39 183 20,69-276-3,-75 312-11,2 1-1,14-26 0,-19 39-19,1 1 1,0 0-1,1 0 1,0 0-1,0 1 0,1 0 1,0 0-1,12-8 1,-15 12 25,-1 1 1,1 0 0,0 0-1,0 0 1,0 1-1,0-1 1,1 1 0,-1 0-1,0 1 1,1-1-1,-1 1 1,0-1 0,1 1-1,-1 0 1,0 1-1,1-1 1,-1 1 0,0 0-1,1 0 1,-1 0-1,0 1 1,6 2 0,-5-1 20,-1-1 0,1 1 1,-1 0-1,1 0 0,-1 1 0,0-1 1,0 1-1,0 0 0,-1 0 1,0 0-1,1 1 0,-2-1 1,1 1-1,0 0 0,-1 0 0,0-1 1,0 2-1,2 6 0,0 11 37,0 1-1,-1 0 1,-2 0-1,-1 27 0,-1-32 44,-1-1 0,-1 0-1,0 1 1,-1-1 0,-1 0 0,-8 18-1,10-29-8,-1 0-1,0 0 0,0 0 1,-1 0-1,0-1 0,0 0 1,0 0-1,-1 0 0,1-1 1,-2 0-1,1 0 0,0 0 1,-9 4-1,11-7-31,1 0-1,-1-1 1,0 1 0,0-1 0,0 0 0,0 0-1,0 0 1,0 0 0,0-1 0,0 0-1,0 0 1,0 0 0,0 0 0,0-1-1,0 1 1,0-1 0,0 0 0,0 0-1,1-1 1,-1 1 0,0-1 0,0 0 0,1 0-1,0 0 1,-1 0 0,1 0 0,-6-6-1,-2-2-60,4 5-41,1-1 0,-10-11-1,16 17 72,0 0-1,0 0 0,0-1 0,0 1 1,0 0-1,0 0 0,0 0 0,0-1 1,0 1-1,0 0 0,0 0 1,0 0-1,0-1 0,0 1 0,0 0 1,0 0-1,0 0 0,1-1 0,-1 1 1,0 0-1,0 0 0,0 0 1,0 0-1,0-1 0,0 1 0,1 0 1,-1 0-1,0 0 0,0 0 0,0 0 1,0-1-1,0 1 0,1 0 0,-1 0 1,0 0-1,0 0 0,0 0 1,1 0-1,-1 0 0,0 0 0,0 0 1,0 0-1,1 0 0,-1 0 0,0 0 1,0 0-1,1 0 0,-1 0 0,14-2-173,39 1 173,1-3 0,-1-1 0,103-26 0,-120 20 28,-1-2-1,57-28 0,62-47 18,-2 2 71,-98 61-54,-32 16 22,0-2-1,-1 0 1,35-25 0,-53 34-85,-3 2 7,1 0 0,-1 0 0,0-1 0,0 1 0,0 0 1,1 0-1,-1 0 0,0 0 0,0 0 0,0 0 0,1-1 1,-1 1-1,0 0 0,0 0 0,0 0 0,0-1 0,1 1 1,-1 0-1,0 0 0,0 0 0,0-1 0,0 1 0,0 0 1,0 0-1,0 0 0,0-1 0,0 1 0,0 0 0,0 0 1,0-1-1,0 1 0,0 0 0,0 0 0,0-1 0,0 1 1,0 0-1,0 0 0,0-1 0,0 1 0,0 0 0,0 0 1,0 0-1,-1-1 0,1 1 0,0 0 0,0-1 0,-4 0-78,-5 2 52,0 0-1,1 0 0,-1 1 1,1 1-1,0-1 0,-1 1 1,1 0-1,0 1 0,1 0 0,-1 0 1,1 1-1,0 0 0,0 0 1,0 1-1,-8 8 0,0 2-16,1 0 0,0 1 0,1 1-1,0 0 1,-10 22 0,12-19 73,1 0 1,2 1-1,0 0 0,1 0 1,1 1-1,1 0 1,2 0-1,-3 37 1,6-59-6,0 1 0,0-1 0,0 1 0,0-1 0,0 0 0,0 1 0,1-1 1,-1 0-1,0 1 0,1-1 0,-1 0 0,1 0 0,-1 1 0,1-1 0,0 0 0,-1 0 1,2 2-1,-1-3-9,0 0 0,-1 1 1,1-1-1,-1 0 0,1 0 1,0 1-1,-1-1 1,1 0-1,0 0 0,-1 0 1,1 0-1,0 0 0,-1 0 1,1 0-1,0 0 0,-1 0 1,1 0-1,0-1 1,-1 1-1,1 0 0,0 0 1,-1-1-1,1 1 0,0-1 1,4-2 49,0-1 1,0 1 0,0-1-1,0 0 1,6-8-1,10-15 54,0-1 0,-2-1 0,24-46 0,0-2-24,-10 22-71,30-48-148,-59 98 101,-3 3-17,1 1 0,-1 0 0,0 0 0,-1-1 0,1 1 0,0-1 0,0 1 0,0-1 0,-1 1 0,1-1 0,-1 1 0,1-1-1,-1 1 1,0-3 0,-12 50-561,10-29 577,0 1 1,2 0 0,0-1-1,0 1 1,2 0-1,0-1 1,7 25 0,-6-30 68,1 0 1,0 0 0,1 0-1,0 0 1,1-1 0,1 1 0,0-2-1,0 1 1,1-1 0,0 0-1,10 9 1,-16-17-22,0-1-1,0 1 1,0-1-1,0 1 1,1-1 0,-1 0-1,0 0 1,1 0 0,-1 0-1,1-1 1,-1 1-1,1-1 1,-1 1 0,1-1-1,-1 0 1,1 0 0,-1 0-1,1 0 1,0-1-1,-1 1 1,1-1 0,-1 1-1,0-1 1,1 0 0,-1 0-1,1 0 1,-1 0-1,3-2 1,4-4 4,0-1-1,0 0 1,-1-1 0,0 0-1,0 0 1,-1-1 0,7-11-1,-5 8 12,74-101 262,25-38-206,-98 142-89,-8 9-39,-1 0 0,0-1 0,1 1 1,-1 0-1,0 0 0,0-1 0,0 1 0,0 0 0,0-1 0,1-2 0,13 20-99,-8-10 66,0 1-1,10 12 0,-10-6 57,0 1-1,-1-1 0,-1 1 1,0 0-1,4 19 1,-5-16 15,2 1 0,0-1 0,10 21 0,-13-33 8,3 6 7,-1-1-1,2 0 1,-1-1 0,12 14-1,-16-21-8,1 0-1,-1 0 1,0 0-1,1 0 1,-1 0-1,1-1 1,0 1 0,0-1-1,-1 0 1,1 0-1,0 0 1,0 0-1,0 0 1,0 0-1,0-1 1,0 0-1,1 1 1,-1-1-1,0 0 1,0-1-1,6 0 1,-5 0 3,1-1 1,-1 1 0,1-1 0,-1 0 0,0 0-1,1-1 1,-1 1 0,7-7 0,28-28 106,-26 23-66,25-26 18,-1-2 1,52-79-1,-46 51-15,38-84 0,-61 113-80,38-83-83,87-136 0,-135 247 84,-8 10-3,0 1 0,0-1 0,0 0 0,0 0-1,0 0 1,-1 0 0,1 0 0,-1 0 0,0 0 0,2-7 0,-3 10 18,0 0 1,0 0-1,0 0 1,0-1-1,-1 1 1,1 0 0,0 0-1,0 0 1,0 0-1,0-1 1,0 1-1,0 0 1,0 0-1,0 0 1,0 0 0,0 0-1,0-1 1,-1 1-1,1 0 1,0 0-1,0 0 1,0 0-1,0 0 1,0 0 0,-1 0-1,1-1 1,0 1-1,0 0 1,0 0-1,0 0 1,-1 0-1,1 0 1,0 0 0,0 0-1,0 0 1,0 0-1,-1 0 1,1 0-1,0 0 1,0 0-1,0 0 1,-1 0 0,1 0-1,0 0 1,0 0-1,0 0 1,-1 1-1,-7 2-137,4 0 112,-1 0-1,1 1 1,0-1-1,1 1 1,-1 0-1,1-1 0,-1 2 1,-3 5-1,1-1-10,-9 13-4,1 1-1,-21 47 0,-12 53 5,34-88 0,-57 183-197,59-168 300,2 0 1,2 0-1,2 1 1,2-1-1,6 60 1,-3-91 7,0-14-27,0 1-1,0 0 0,1-1 0,-1 1 1,1 0-1,0-1 0,1 1 0,-1-1 1,1 1-1,0-1 0,1 0 0,3 7 1,-5-11-28,0 0 0,-1-1 1,1 1-1,0 0 0,-1-1 1,1 1-1,0-1 1,0 1-1,-1-1 0,1 1 1,0-1-1,0 0 0,0 1 1,0-1-1,0 0 0,0 0 1,0 1-1,-1-1 0,1 0 1,0 0-1,0 0 1,0 0-1,0 0 0,0-1 1,0 1-1,0 0 0,0 0 1,0-1-1,0 1 0,1-1 1,2-1 14,1 0 1,-1-1 0,0 0 0,0 1 0,7-7-1,52-57 128,-12 11-8,162-129-31,-166 146-271,-42 35-326,-6 9 204,-13 21 108,0 0 127,8-9 54,1 1 1,0-1 0,2 1-1,0 1 1,2-1-1,0 0 1,0 1 0,4 23-1,-2-40 17,-1 1 0,1 0 0,0-1-1,0 1 1,1-1 0,-1 1 0,1-1 0,-1 0-1,1 1 1,0-1 0,0 0 0,3 3-1,-3-5-8,-1 1-1,1-1 0,-1 0 0,1 0 0,0 0 1,-1 0-1,1 0 0,0 0 0,0 0 0,0-1 0,0 1 1,0-1-1,0 1 0,-1-1 0,1 0 0,0 0 1,0 0-1,0 0 0,0 0 0,0 0 0,0 0 1,0-1-1,0 1 0,0-1 0,2 0 0,6-4 23,0 0-1,-1 0 1,0-1-1,0 0 1,0-1-1,0 0 1,13-16 0,3 0-21,1 0-54,1 1 0,1 1 0,35-21 0,-20 20 36,2 1 0,0 3 1,1 1-1,92-20 0,-130 35 16,23-4 0,-21 5-84,-10 1 62,0 0-1,0 0 0,0 0 1,0 0-1,0 0 0,0 0 0,0 0 1,0 0-1,0 0 0,0 0 1,0 0-1,0 0 0,0 0 0,-1 0 1,1 0-1,0 0 0,0 0 0,0 0 1,0 0-1,0 1 0,0-1 1,0 0-1,0 0 0,0 0 0,0 0 1,0 0-1,0 0 0,0 0 1,0 0-1,0 0 0,0 0 0,0 0 1,0 0-1,0 0 0,0 0 1,0 0-1,0 1 0,0-1 0,0 0 1,0 0-1,0 0 0,0 0 1,0 0-1,0 0 0,0 0 0,0 0 1,0 0-1,0 0 0,0 0 0,1 0 1,-1 0-1,0 0 0,0 0 1,-22 12-123,-31 12 1,10-5 58,24-8 36,0-1 0,0 2-1,1 1 1,1 0 0,0 1 0,-27 30 0,34-33 44,1 0 1,0 1-1,1 0 1,0 0-1,1 1 1,1 0-1,0 0 1,0 1-1,2 0 1,-1 0-1,-2 17 1,7-29-14,0 1 0,-1 0 0,1-1 1,0 1-1,0 0 0,0-1 0,1 1 1,-1 0-1,0-1 0,1 1 1,0 0-1,0-1 0,0 1 0,0-1 1,0 1-1,0-1 0,1 0 0,-1 1 1,1-1-1,-1 0 0,1 0 0,0 0 1,0 0-1,0-1 0,0 1 0,0 0 1,0-1-1,1 1 0,-1-1 1,1 0-1,-1 0 0,1 0 0,-1 0 1,1 0-1,-1 0 0,1-1 0,2 1 1,4-1 41,0 1 1,0-2 0,0 1 0,0-1 0,0-1-1,15-4 1,51-21 120,-73 26-160,17-7 39,0-1 0,34-23 0,31-32 31,-24 15-54,26-20 119,130-134 1,4-80-290,-79 59 232,-113 169-72,-2-1 0,23-72 0,-42 106-111,-3 13 8,-1 0 0,0 0-1,-1 0 1,0 0-1,1-13 1,-3 22 87,0 0 0,0 0 0,0 0 0,0 0 0,0 0 0,0 0 0,0-1 0,0 1 0,0 0 1,0 0-1,0 0 0,0 0 0,0 0 0,0 0 0,0 0 0,0 0 0,0 0 0,0-1 0,0 1 0,0 0 0,0 0 0,0 0 0,0 0 0,0 0 0,0 0 0,0 0 0,0 0 0,0 0 1,-1 0-1,1 0 0,0 0 0,0 0 0,0 0 0,0-1 0,0 1 0,0 0 0,0 0 0,0 0 0,0 0 0,0 0 0,-1 0 0,1 0 0,0 0 0,0 0 0,0 0 0,0 0 1,0 0-1,0 0 0,0 0 0,0 0 0,-1 0 0,-5 5-162,-10 12 15,14-16 132,-101 110-235,66-74 221,3 2-1,1 1 1,2 2 0,-45 79-1,38-46-93,2 0-1,-29 96 1,54-139 189,2 0 0,1 1 0,-3 36 0,9-50-7,1 1 1,1-1-1,1 0 0,1 1 1,0-1-1,8 31 0,-7-41-23,1 0 0,-1 0-1,1-1 1,0 1 0,1-1-1,0 0 1,1 0 0,-1-1-1,1 0 1,1 0 0,0 0-1,11 9 1,-11-11 2,-1 0 0,1-1 0,0 0-1,0 0 1,1-1 0,-1 0 0,1 0 0,-1 0 0,1-1 0,0-1 0,0 1 0,0-1 0,0-1-1,16 1 1,-9-4 20,1 1 0,-1-2 0,-1 1 0,1-2-1,0 0 1,-1-1 0,25-15 0,-12 5 28,-1-2 1,43-37-1,-39 25 52,-1-1-1,33-48 1,-55 71-127,-1-1 1,0 0-1,-1 0 0,0 0 1,-1-1-1,0 0 0,0 0 1,-1 0-1,0 0 0,-1 0 1,0-1-1,0 1 0,-1-15 1,-1 24-37,0-1 1,0 1 0,0 0 0,0-1 0,-1 1 0,1-1-1,0 1 1,-1 0 0,1-1 0,-1 1 0,1 0-1,-1-1 1,0 1 0,0 0 0,1 0 0,-1 0 0,-1-2-1,1 3 16,0-1 0,0 1 0,0-1-1,0 1 1,1-1 0,-1 1 0,0 0 0,0 0-1,0-1 1,0 1 0,0 0 0,0 0-1,0 0 1,0 0 0,0 0 0,0 0-1,0 0 1,0 0 0,0 0 0,0 1-1,0-1 1,0 0 0,1 0 0,-1 1-1,0-1 1,-2 2 0,-2 1-33,0 0 1,1 1-1,-1 0 0,1 0 1,-1 0-1,1 0 0,0 1 1,1-1-1,-1 1 0,1 0 1,0 0-1,-3 9 0,-2 3-17,1 1-1,-7 31 1,11-32 101,0 1 0,1 0-1,0 0 1,2 0 0,0 0 0,1 1 0,1-1-1,1-1 1,0 1 0,1 0 0,1-1 0,1 0-1,11 25 1,-14-37 1,0 1-1,0-1 0,0 0 1,1 0-1,0 0 0,0-1 1,0 1-1,0-1 0,1 0 1,9 7-1,-10-9-10,1 0 1,-1 0-1,1 0 0,0 0 1,0-1-1,0 1 0,-1-1 0,1 0 1,1-1-1,-1 0 0,0 1 1,0-2-1,9 0 0,-1-1 28,0-1 1,0 0-1,-1-1 0,1 0 0,14-8 0,55-34 149,-34 15-124,-1-2 0,-1-1 1,-3-3-1,0-2 0,44-52 0,-36 23-324,-51 68 237,0-1 1,0 1 0,0 0 0,0 0-1,0 0 1,0 0 0,0 0 0,0 0-1,0-1 1,0 1 0,0 0-1,0 0 1,0 0 0,1 0 0,-1 0-1,0 0 1,0-1 0,0 1 0,0 0-1,0 0 1,0 0 0,0 0 0,0 0-1,0 0 1,1 0 0,-1 0 0,0 0-1,0 0 1,0 0 0,0 0 0,0-1-1,0 1 1,1 0 0,-1 0 0,0 0-1,0 0 1,0 0 0,0 0 0,0 0-1,0 0 1,1 0 0,-1 0 0,0 0-1,0 0 1,0 1 0,0-1-1,0 0 1,1 0 0,-1 0 0,0 0-1,0 0 1,0 0 0,0 0 0,0 0-1,0 0 1,0 0 0,1 1 0,-2 10-238,-5 16 25,-40 112 50,-12 44 458,55-176-227,1 0 0,-1-1 0,-1 1 0,1-1 0,-1 0 0,0 0 0,-1 0 0,1-1 0,-8 8 0,10-12-40,0 1-1,0 0 1,-1-1-1,1 1 1,0-1-1,0 0 1,-1 1-1,1-1 1,-1 0-1,1-1 1,-1 1 0,1 0-1,-1-1 1,1 1-1,-1-1 1,0 0-1,1 0 1,-1 0-1,0 0 1,1-1-1,-1 1 1,1 0-1,-1-1 1,0 0 0,1 0-1,-1 0 1,1 0-1,0 0 1,-4-3-1,0 1-39,0-1-1,0 0 1,1-1-1,0 1 0,0-1 1,0 0-1,1 0 1,-8-11-1,12 15 21,-1 1-1,1 0 1,0 0-1,0-1 0,0 1 1,0 0-1,0 0 1,0-1-1,0 1 1,0 0-1,0 0 0,0-1 1,0 1-1,0 0 1,0 0-1,0-1 1,0 1-1,0 0 1,0 0-1,1-1 0,-1 1 1,0 0-1,0 0 1,0-1-1,0 1 1,0 0-1,1 0 0,-1 0 1,0 0-1,0-1 1,0 1-1,1 0 1,-1 0-1,0 0 1,13-4 22,20 2 37,-30 2-52,203-14 109,-110 5-141,-38 4 42,88-19-1,-137 22-793,0-1 0,16-6 0,-23 8 336,1 0 0,-1-1 0,1 1 0,-1-1 0,0 0 0,0 1 0,1-1 0,-1 0 0,0 0 0,-1-1 0,1 1 0,2-4 0,4-7-2130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38.333"/>
    </inkml:context>
    <inkml:brush xml:id="br0">
      <inkml:brushProperty name="width" value="0.05" units="cm"/>
      <inkml:brushProperty name="height" value="0.05" units="cm"/>
      <inkml:brushProperty name="color" value="#FF0066"/>
    </inkml:brush>
  </inkml:definitions>
  <inkml:trace contextRef="#ctx0" brushRef="#br0">23 229 4480,'-23'0'2474,"59"-8"2928,-3 0-4542,285-88 3123,-136 36-3062,3 15-455,-157 40-442,1 2 0,-1 0 0,1 2 0,-1 2 0,32 3 0,-57-3-138,1 0 0,0-1-1,-1 1 1,0 1 0,1-1 0,-1 0 0,0 1-1,1 0 1,-1 0 0,0 0 0,5 4-1,-5-3-631,-1 0 0,1 0 0,-1 0 0,0 0-1,0 0 1,0 0 0,-1 1 0,1-1 0,-1 1-1,1-1 1,0 6 0,3 14-2411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39.377"/>
    </inkml:context>
    <inkml:brush xml:id="br0">
      <inkml:brushProperty name="width" value="0.05" units="cm"/>
      <inkml:brushProperty name="height" value="0.05" units="cm"/>
      <inkml:brushProperty name="color" value="#FF0066"/>
    </inkml:brush>
  </inkml:definitions>
  <inkml:trace contextRef="#ctx0" brushRef="#br0">0 450 3232,'0'0'163,"0"0"1,0 1-1,0-1 1,1 0-1,-1 0 1,0 0-1,0 1 1,2 1 1960,-2-2-1960,0 0-1,0 1 1,0-1-1,1 0 1,-1 0-1,0 0 1,0 0-1,0 0 1,1 0-1,-1 0 1,0 0-1,0 0 0,1 0 1,-1 0-1,0 0 1,0 0-1,1 0 1,-1 0-1,0 0 1,16-4 3278,15-12-680,-10 2-2315,0-1 1,-2-2-1,0 0 0,-1-1 1,22-28-1,70-109 142,-89 123-342,0-1-137,-11 17-93,1-1-1,20-21 1,-31 37-27,1 0 1,0 0-1,0 0 1,-1 0-1,1 1 0,0-1 1,0 0-1,0 1 0,0-1 1,0 0-1,0 1 0,0 0 1,0-1-1,0 1 0,0-1 1,0 1-1,0 0 1,0 0-1,2-1 0,-3 2 2,1-1 0,0 0 0,-1 1 0,1-1 0,0 0 0,-1 1 1,1-1-1,-1 0 0,1 1 0,-1-1 0,1 1 0,-1 0 0,1-1 0,-1 1 0,1-1 0,-1 1 0,0-1 0,1 1 0,-1 0 0,0-1 0,1 2 0,1 5-35,0 0 0,-1 0 0,0 1 0,1 9 0,-2-15 39,1 45-38,-5 51-1,0-33 70,-7 57 682,11-113-428,3-8 174,9-16 185,42-82-447,-33 57-191,34-49 0,-27 48-46,-15 20-29,1 1 0,1 1-1,0 0 1,20-19 0,-34 38 56,0-1 0,-1 0 1,1 1-1,0-1 0,0 1 0,-1-1 1,1 1-1,0-1 0,0 1 1,0-1-1,0 1 0,0 0 0,0-1 1,-1 1-1,1 0 0,0 0 1,0 0-1,0 0 0,0 0 1,0 0-1,0 0 0,1 0 0,-1 0 8,0 1 0,-1-1-1,1 1 1,0 0-1,0-1 1,-1 1-1,1-1 1,-1 1 0,1 0-1,-1 0 1,1-1-1,-1 1 1,1 0-1,-1 0 1,1 0 0,-1-1-1,0 1 1,1 2-1,0 4 3,1 1 0,-2-1 0,1 1 0,-1 8 0,0-14 8,-1 20-5,-6 34 0,3-34-13,0 36 0,3-40 137,2 0 0,0 0 0,5 24 0,-5-37-80,0 0 0,1 0 1,0 0-1,0-1 0,0 1 0,0 0 0,1-1 0,0 0 0,-1 1 0,2-1 1,-1 0-1,0-1 0,1 1 0,0-1 0,0 1 0,5 3 0,0-2 83,-1-1 0,1 0 0,0 0 0,0-1 0,1 0 0,-1 0 0,1-1 0,-1 0 0,1-1 0,0 0 0,-1-1 0,12 0 0,-10-1-239,0 0 0,0-1 0,-1 0 1,1-1-1,0 0 0,-1-1 1,1 0-1,-1 0 0,0-1 0,12-8 1,-3-1-915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41.658"/>
    </inkml:context>
    <inkml:brush xml:id="br0">
      <inkml:brushProperty name="width" value="0.05" units="cm"/>
      <inkml:brushProperty name="height" value="0.05" units="cm"/>
      <inkml:brushProperty name="color" value="#FF0066"/>
    </inkml:brush>
  </inkml:definitions>
  <inkml:trace contextRef="#ctx0" brushRef="#br0">0 1245 2912,'6'-7'6636,"-1"-1"-4520,9-8-1076,-5 5-594,0 1 1,0-1-1,-1-1 1,11-19 0,21-55 241,-23 47-452,27-53 121,4 1 0,66-92 1,-92 152-295,12-17 274,31-58-1,-37 52-46,36-98 1,-57 131-245,0-1 0,-2 0 0,0-1 0,-2 1 0,0-1 0,-1 0 0,-3-42 0,1 63-54,0 0 0,0 1-1,-1-1 1,1 1 0,0-1-1,-1 1 1,1-1 0,-1 1 0,1-1-1,-1 1 1,0-1 0,1 1 0,-1 0-1,0-1 1,0 1 0,0 0 0,0 0-1,0-1 1,0 1 0,0 0-1,-1 0 1,1 0 0,0 0 0,-1 1-1,1-1 1,-2-1 0,1 2-23,-1 0-1,1 0 1,0 0 0,0 0-1,0 1 1,0-1 0,0 0-1,0 1 1,0-1 0,0 1-1,0 0 1,0 0 0,0 0 0,0 0-1,1 0 1,-1 0 0,0 0-1,1 1 1,-1-1 0,0 1-1,-1 1 1,-10 11-48,1 1 1,0 0-1,-17 27 0,-26 59-8,47-87 73,-92 191 3,84-162 9,1 0 0,3 1 0,1 0 0,-8 73 0,16-87 32,2-1 1,2 41-1,0-52 27,2 0-1,0 0 0,1 0 1,11 33-1,-12-43 8,1-1 0,0 1 0,0-1 0,0 0 0,1 0 0,0 0 0,0-1 0,1 1 0,0-1 0,0-1 0,0 1 0,14 8 0,-14-11 2,1 0-1,0-1 1,-1 1 0,1-1-1,0-1 1,1 1 0,-1-1-1,0 0 1,0-1 0,9 0-1,-5-1 16,-1-1 1,1 1-1,-1-2 0,0 0 0,0 0 0,13-6 0,-4-1-20,-1 0 0,0-1 0,-1-1 0,-1 0 0,0-2 0,21-21 0,-5-1-10,-1-2-1,-2 0 0,-2-3 0,24-47 0,-16 32-39,-32 48-167,-6 9 13,-8 11 84,-1 8 34,1 0 0,1 1 0,0 1 0,-7 29 0,-16 93-228,30-129 328,1 0 0,1 0 1,0 0-1,1 0 0,0 0 1,2 0-1,2 14 0,-4-28-53,0 0-1,0-1 0,0 1 0,0 0 1,1-1-1,-1 1 0,0-1 0,0 1 1,0 0-1,1-1 0,-1 1 0,0-1 0,1 1 1,-1 0-1,1-1 0,-1 1 0,1-1 1,-1 1-1,0-1 0,1 0 0,0 1 1,-1-1-1,1 0 0,-1 1 0,1-1 1,-1 0-1,1 1 0,0-1 0,-1 0 1,1 0-1,0 0 0,0 0 0,0 0 0,0 0 0,0-1-1,0 1 1,0-1 0,0 1 0,0-1-1,0 1 1,0-1 0,-1 0-1,1 0 1,0 1 0,0-1 0,-1 0-1,1 0 1,0 0 0,-1 0-1,1 0 1,-1 0 0,1 0 0,0-1-1,13-35 160,-2 0-1,-1-1 1,8-56-1,-3 14-209,-11 56-147,-1 0 0,-2 0-1,1-33 1,-9 69-234,1 13 429,2 0-1,0 0 0,2 1 0,0-1 0,2 0 0,1 1 1,1-1-1,10 40 0,-12-61 13,1 0 1,-1 0-1,1 0 1,0 0-1,-1 0 0,2 0 1,-1 0-1,5 5 1,-6-8-8,0 0 0,1 1 0,-1-1 0,0 0 1,1 0-1,-1 0 0,1-1 0,-1 1 0,1 0 0,-1 0 1,1-1-1,0 1 0,-1-1 0,1 1 0,0-1 1,-1 0-1,1 0 0,0 0 0,0 0 0,-1 0 1,1 0-1,0 0 0,-1 0 0,4-2 0,1 0 20,0 0-1,-1 0 1,1-1-1,-1 0 1,0 0-1,0-1 0,0 1 1,7-8-1,4-5 78,14-20 0,-18 22-80,48-56 74,75-98 89,-114 139-156,-2-2-1,-1 0 0,-1-1 1,13-34-1,-2-27-147,19-102 1,-45 189 82,10-83-760,-19 126 478,-4 40 0,3-9 201,-9 39 31,-34 303 109,48-377 22,0 24 101,3-52-124,0-1-1,1 1 0,-1-1 0,1 1 0,0-1 0,0 0 1,0 0-1,1 1 0,1 3 0,-2-8-24,-1 1 0,0-1 0,0 0 0,1 0 0,-1 0 1,0 1-1,0-1 0,1 0 0,-1 0 0,0 0 0,1 1 0,-1-1 0,0 0 0,1 0 0,-1 0 0,0 0 1,1 0-1,-1 0 0,0 0 0,1 0 0,-1 0 0,0 0 0,1 0 0,-1 0 0,0 0 0,1 0 1,-1 0-1,0 0 0,1 0 0,-1 0 0,0-1 0,1 1 0,-1 0 0,0 0 0,0 0 0,1-1 0,-1 1 1,0 0-1,0 0 0,1-1 0,-1 1 0,0 0 0,0 0 0,0-1 0,1 1 0,-1 0 0,0-1 0,0 1 1,0 0-1,0-1 0,0 1 0,0-1 0,5-10 75,0 0 0,-1-1-1,4-23 1,-2 9-38,6-16-18,34-77 1,-27 88-958,16 131 571,-32-92 370,1 1-1,0-1 1,0 0-1,1 0 0,0 0 1,6 7-1,-9-13 2,-1 0-1,1 0 1,1-1-1,-1 1 1,0 0-1,0-1 1,1 0-1,-1 1 1,0-1-1,1 0 1,-1 0-1,1 0 1,0-1-1,-1 1 1,1-1-1,0 1 1,-1-1-1,1 0 1,0 0-1,-1 0 1,1 0-1,0-1 1,0 1-1,-1-1 0,4-1 1,10-3 29,-1-2 0,0 0 0,0-1 0,-1 0 0,0-1 0,19-17 0,-24 19-1577,0-2 0,13-14 0,-4 7-1222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44.278"/>
    </inkml:context>
    <inkml:brush xml:id="br0">
      <inkml:brushProperty name="width" value="0.05" units="cm"/>
      <inkml:brushProperty name="height" value="0.05" units="cm"/>
      <inkml:brushProperty name="color" value="#FF0066"/>
    </inkml:brush>
  </inkml:definitions>
  <inkml:trace contextRef="#ctx0" brushRef="#br0">48 1071 1568,'-1'0'25,"1"0"0,-1 0 0,1 0 0,-1 0 0,1 0 0,-1 0 0,1 1 0,-1-1 0,1 0 0,0 0 0,-1 0 0,1 1 0,-1-1 0,1 0 0,-1 0 1,1 1-1,0-1 0,-1 0 0,1 1 0,0-1 0,-1 1 0,1-1 0,0 0 0,0 1 0,-1-1 0,1 1 0,0-1 0,0 1 0,0-1 0,-1 1 0,1-1 0,0 1 0,3 9 3005,-3-10-2888,1 1 1,-1-1 0,1 0-1,0 1 1,-1-1 0,1 1-1,0-1 1,0 0-1,-1 0 1,1 1 0,0-1-1,-1 0 1,1 0-1,0 0 1,0 0 0,-1 0-1,1 0 1,0 0 0,0 0-1,-1 0 1,1 0-1,0 0 1,0-1 0,-1 1-1,1 0 1,0 0 0,-1-1-1,1 1 1,1-1-1,2-1 191,-1 0 1,1 0-1,-1 0 0,0 0 0,5-4 0,6-10 718,21-30-1,94-143 310,-95 141-1215,73-116 228,-76 105-192,39-105 0,-47 95 137,-3-1 1,19-128-1,-37 186-236,-2 8-96,1 1 0,0-1 0,-1 1-1,0-1 1,1 1 0,-1-1 0,-1 1 0,1-1 0,-1-4 0,0 8 10,1 0 1,0 0-1,0 0 0,0-1 0,0 1 1,0 0-1,0 0 0,0 0 1,0 0-1,0 0 0,0 0 0,-1 0 1,1 0-1,0 0 0,0 0 0,0 0 1,0 0-1,0 0 0,0 0 1,0 0-1,0 0 0,-1 0 0,1 0 1,0 0-1,0 0 0,0 0 0,0 0 1,0 0-1,0 0 0,0 0 0,0 0 1,-1 0-1,1 1 0,0-1 1,0 0-1,0 0 0,0 0 0,0 0 1,0 0-1,0 0 0,0 0 0,0 0 1,0 0-1,0 0 0,0 0 0,0 1 1,0-1-1,0 0 0,0 0 1,0 0-1,-1 0 0,1 0 0,0 0 1,0 0-1,-5 10-58,-22 61-87,2-4 137,-36 81 72,-39 44-140,-77 160 405,9 11 934,149-311-187,16-43-743,3-7 243,13-15 239,38-40-347,111-121-309,42-82-162,-94 115 110,-50 62-573,-54 71 221,-7 12 134,-1 8 111,-2 11-40,-8 25-1,-1 9 65,5-12 2,-1 49-1,8-77 61,1 0-1,1 0 1,1 0-1,0 0 1,1 0-1,7 20 0,-10-35-54,1-1-1,-1 1 1,1 0-1,-1-1 1,1 1-1,0-1 1,0 0-1,-1 1 1,1-1-1,0 0 1,0 1-1,0-1 1,0 0-1,1 0 1,-1 0-1,0 0 1,0 0-1,1 0 1,-1 0-1,1 0 1,-1-1-1,1 1 1,-1 0-1,1-1 1,-1 0-1,1 1 1,-1-1-1,1 0 1,0 1-1,-1-1 1,4 0-1,3-3 22,0-1-1,0 1 0,0-1 0,-1 0 1,0-1-1,0 1 0,0-2 1,0 1-1,6-7 0,-3 3-29,266-202 238,-145 119-216,-109 76-43,7-10-1,-22 20-85,0-1 0,15-10-1,-56 59-384,17-23 508,-13 16-54,-42 65 0,65-90 40,-38 73 21,40-74-20,2 0 0,-1 0 0,2 0 1,-1 1-1,1-1 0,0 1 0,0 15 0,2-23 3,0 0-1,0-1 1,0 1 0,0 0 0,1-1 0,-1 1 0,0 0 0,1-1 0,-1 1-1,1-1 1,0 1 0,-1-1 0,1 1 0,0-1 0,2 3 0,-3-4-5,1 1 0,0-1-1,0 1 1,0-1 0,-1 1 0,1-1 0,0 1 0,0-1 0,0 0 0,0 0 0,0 0 0,0 1 0,0-1 0,0 0 0,0 0 0,-1 0-1,1 0 1,0 0 0,0-1 0,0 1 0,0 0 0,0 0 0,0-1 0,0 1 0,0 0 0,0-1 0,1 0 0,3-2 5,0 0 0,0-1 0,0 0 0,0 0 0,0 0 0,-1 0 0,0-1 0,0 1 0,4-6 0,3-7 10,13-25 1,53-120 317,-66 139-451,-1 1 1,-1-2-1,6-24 0,-12 103-754,-3-38 853,1 0 0,1 0 0,1 0 0,0-1 0,6 20 0,-2-13 54,-6-16 1,1-1 1,0 1 0,0 0 0,0-1 0,5 8 0,-7-13-42,1-1 0,-1 1 0,0 0 0,1-1 0,-1 1 0,1 0 0,-1-1 0,0 1 0,1-1 0,-1 1 0,1-1 0,0 1 0,-1-1 0,1 0 0,-1 1 0,1-1 0,0 1 0,-1-1 0,1 0 0,0 0 0,-1 1 0,1-1 0,0 0 0,0 0 0,-1 0 0,1 0 0,0 0 0,0 0 0,-1 0 0,1 0 0,0 0 0,-1 0 0,1-1 0,0 1 0,0 0 0,-1 0 0,1-1 0,-1 1 0,1 0 0,1-1 0,1-2 76,1 0-1,-1-1 1,0 1 0,0 0-1,4-7 1,-6 8-60,32-43 187,-11 12-289,2 2-1,54-57 1,-77 87 45,1 0 1,-1 1-1,0-1 1,0 0-1,1 0 0,-1 1 1,1-1-1,-1 0 1,0 1-1,1 0 1,2-1-1,-4 1 17,1 0 1,-1 0-1,1 0 0,-1 0 0,0 0 0,1 0 0,-1 0 1,1 0-1,-1 0 0,1 0 0,-1 0 0,1 0 0,-1 1 1,0-1-1,1 0 0,-1 0 0,1 1 0,-1-1 0,0 0 1,1 0-1,-1 1 0,0-1 0,1 0 0,-1 1 0,0-1 1,0 1-1,1-1 0,-1 0 0,0 1 0,0-1 0,1 1 1,-1-1-1,0 1 0,0-1 0,0 0 0,0 1 0,0-1 0,0 1 1,0-1-1,0 1 0,0-1 0,0 1 0,-2 37 39,-2-1-1,-18 74 0,9-53 479,26-84-289,2 0-1,0 2 0,25-31 1,-21 36-240,0 1 1,1 0 0,37-23-1,-53 38-25,0 1 0,0 0 0,0 0 0,0 0 0,1 0 0,-1 1 0,0 0 0,6-1 0,-9 1 37,1 1 0,-1 0 0,1 0 1,0 0-1,-1 0 0,1 0 0,-1 0 0,1 0 1,-1 1-1,1-1 0,-1 1 0,1-1 0,-1 1 1,0-1-1,1 1 0,-1 0 0,0 0 0,1-1 1,-1 1-1,0 0 0,0 0 0,0 0 0,0 1 1,0-1-1,0 0 0,1 2 0,2 4-9,-1 1 0,0-1 0,-1 1 0,0-1 0,0 1 0,-1 0 0,0 0 0,0 9 0,1 4 137,-2-21-106,0 1 0,0-1 1,0 1-1,0-1 0,0 1 0,0 0 0,0-1 1,0 1-1,0-1 0,0 1 0,1-1 0,-1 1 1,0-1-1,0 1 0,1-1 0,-1 1 0,0-1 1,1 1-1,-1-1 0,0 1 0,1-1 1,-1 0-1,1 1 0,-1-1 0,0 0 0,1 1 1,-1-1-1,1 0 0,-1 1 0,1-1 0,-1 0 1,1 0-1,0 0 0,1 0 1,-1 0 0,0 0 0,1-1 1,-1 1-1,0-1 0,0 1 0,1-1 0,-1 0 0,0 1 0,0-1 0,0 0 1,0 0-1,1-1 0,6-5 8,0-1 1,9-12 0,-17 19-19,10-12-4,0 1 0,1 0 0,1 0 0,0 1 0,23-17 0,-33 27-22,-1 1 0,0-1-1,0 0 1,0 0-1,1 1 1,-1-1 0,0 1-1,1-1 1,-1 1 0,1 0-1,-1-1 1,0 1 0,1 0-1,-1 0 1,1 0 0,-1 0-1,3 1 1,-2-1 3,-1 1 1,0 0 0,1 0 0,-1 0-1,0 0 1,0 0 0,0 0-1,1 0 1,-1 0 0,0 0-1,-1 0 1,1 1 0,0-1 0,0 0-1,0 1 1,-1-1 0,2 3-1,2 10 28,0 0-1,-1 0 1,3 26-1,3 12-5,-8-44 8,0-1 41,1 0 0,-1-1 0,1 1 0,1 0 0,-1-1 0,1 1 0,0-1 0,0 0 0,1 1 0,6 7 0,-9-14-48,-1 0 0,1 1 1,0-1-1,0 0 0,0 0 0,-1 1 1,1-1-1,0 0 0,0 0 0,0 0 0,0 0 1,-1 0-1,1 0 0,0 0 0,0 0 1,0 0-1,-1-1 0,1 1 0,0 0 1,1-1-1,16-7 9,-7 0 51,-1-1 1,0 0-1,-1 0 1,1-1-1,-2 0 0,13-19 1,-5 7-44,-14 21-18,45-66 43,-41 58-19,-1 0 0,0-1 0,0 0 0,-1 0 0,4-15 0,-8 22-39,1 1 1,-1 0 0,0-1 0,0 1-1,0 0 1,0 0 0,0-1 0,0 1-1,-1 0 1,1-1 0,-1 1 0,-1-3 0,2 4-2,-1-1 1,1 1 0,-1 0 0,0 0 0,1 0 0,-1 0-1,0 0 1,0 1 0,0-1 0,0 0 0,0 0 0,0 1-1,0-1 1,0 0 0,0 1 0,0-1 0,0 1 0,0-1-1,0 1 1,-1 0 0,1-1 0,0 1 0,0 0 0,0 0-1,-3 0 1,0 0-12,-1 1 0,1 0 0,-1 0 0,1 0 0,0 0-1,0 1 1,0-1 0,0 1 0,0 0 0,0 0 0,0 1-1,1-1 1,-1 1 0,1 0 0,0 0 0,0 0 0,0 0 0,0 1-1,0-1 1,1 1 0,-3 4 0,-1 2 14,0 0 0,1 1 0,1 0 1,-1-1-1,2 2 0,-5 21 0,6-22 32,1 1 1,0 0-1,0 0 0,1 0 0,1-1 1,3 17-1,-3-23-4,0 0 1,0 0-1,1 0 0,0 0 0,0 0 1,0 0-1,1-1 0,-1 1 0,1-1 1,0 0-1,1 1 0,-1-1 1,1-1-1,-1 1 0,1 0 0,7 4 1,-1-3 66,0 1 0,1-2 1,0 1-1,0-1 0,0-1 1,1 0-1,-1-1 0,1 0 1,-1 0-1,1-1 0,0-1 1,-1 0-1,1-1 0,0 0 1,22-5-1,-19 2-652,1 0 1,-1-1-1,0-1 0,25-13 1,-28 12-1286,-1 0 1,0-1 0,0 0 0,-1-1 0,16-16-1,0-4-2461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46.449"/>
    </inkml:context>
    <inkml:brush xml:id="br0">
      <inkml:brushProperty name="width" value="0.05" units="cm"/>
      <inkml:brushProperty name="height" value="0.05" units="cm"/>
      <inkml:brushProperty name="color" value="#FF0066"/>
    </inkml:brush>
  </inkml:definitions>
  <inkml:trace contextRef="#ctx0" brushRef="#br0">1 1250 2656,'7'-1'1068,"0"0"1,0 0-1,1-1 1,-1 0-1,11-5 0,-7 0-742,-1 0-1,0 0 0,0-1 1,-1 0-1,0 0 0,14-18 0,-11 12 1,48-58 653,75-118 0,-29 37-404,29-42-84,-98 134-62,55-122 1,-85 164-534,-8 18 56,-1 4 2,-17 33-114,-56 112-282,41-84 485,2 1-1,-29 91 1,49-118 234,3 1 0,1 1 1,2-1-1,-2 63 0,8-98-168,0 0-1,0 0 0,1 0 1,-1 0-1,2 7 1,-1-11-76,-1 1 0,0-1 0,1 1 1,-1-1-1,0 1 0,1-1 0,-1 1 1,0-1-1,1 1 0,-1-1 0,1 0 1,-1 1-1,1-1 0,-1 0 0,1 0 1,-1 1-1,1-1 0,-1 0 0,1 0 1,-1 1-1,1-1 0,0 0 0,-1 0 1,1 0-1,-1 0 0,1 0 0,-1 0 0,1 0 1,0 0-1,-1 0 0,1 0 0,-1-1 1,1 1-1,-1 0 0,1 0 0,0 0 1,-1-1-1,1 1 0,-1 0 0,1-1 1,-1 1-1,1-1 0,5-2 90,0-1 0,0 0 0,0-1 0,0 0 0,-1 0 0,0 0 0,0 0 0,0-1 0,7-11-1,12-15 46,54-53 76,53-67-141,-84 81-100,54-108-1,-8-31-112,-60 134 151,22-78-471,-47 130 273,-42 103-355,-42 154 699,56-168 174,-3-1 0,-58 116 0,40-95-201,-2 3 1194,40-84-835,5-9-127,7-13-92,7 1-245,33-29 1,-15 17-172,-33 28 93,0 0 0,0 0 0,0 0 0,0-1 0,1 1 0,-1 1 0,0-1 0,1 0 0,-1 0 0,0 0 0,1 1 0,-1-1 0,1 1 0,0-1 0,-1 1 0,1 0 0,-1 0 0,1-1 0,0 1 0,-1 0 0,1 0 0,-1 0 0,1 1 0,0-1 0,-1 0 0,1 1 0,-1-1 0,1 1 0,-1-1 0,3 2 0,-1 0-6,-1 1 0,1-1 0,-1 0 0,0 1 0,0-1 0,0 1 0,0 0 0,0-1 0,0 1 1,-1 0-1,1 0 0,-1 0 0,0 0 0,1 5 0,4 14-4,-1 0 123,10 23 1,-12-39-56,-1 0 0,2 0 0,-1 0-1,0 0 1,1 0 0,0-1 0,10 11 0,-13-15-9,1 0 0,-1 0 0,0 0 0,1 0 0,-1 0 0,1 0 0,-1-1 0,1 1 0,-1 0 0,1-1 1,0 1-1,-1-1 0,1 0 0,0 1 0,-1-1 0,1 0 0,0 0 0,-1 0 0,1 0 0,0 0 0,-1-1 0,1 1 1,0-1-1,-1 1 0,3-2 0,2 0 64,1-2-1,-1 1 1,0-1 0,9-7 0,-8 5-44,29-23 167,58-57 1,-93 85-215,29-35 138,-28 35-149,-1-1-1,0 1 0,0-1 0,0 0 0,0 1 0,0-1 0,0 0 0,-1 0 0,1 0 0,-1 1 0,1-1 0,-1 0 0,0 0 0,1 0 0,-1 0 0,0 0 0,0 0 0,0 0 0,-1-3 0,0 5-7,1-1 0,-1 1 0,1-1 0,-1 1 0,1 0 0,-1-1 0,0 1 0,1 0 0,-1 0 0,0-1 1,1 1-1,-1 0 0,0 0 0,1 0 0,-1 0 0,0 0 0,1 0 0,-1 0 0,0 0 0,1 0 0,-1 0 0,0 0 0,1 1 0,-1-1 0,0 0 0,0 1 0,-17 5-129,13-2 123,0 0-1,1 0 1,-1 0-1,1 0 1,-6 9 0,1-2-19,3-4 34,1 0-1,0 0 0,1 0 0,0 1 1,0 0-1,0-1 0,1 2 0,-2 7 1,4-12 20,0-1 1,0 1 0,0-1-1,1 1 1,-1 0 0,1-1-1,0 1 1,0 0 0,1-1-1,-1 1 1,1 0 0,0-1-1,0 1 1,0 0-1,0-1 1,0 0 0,1 1-1,-1-1 1,1 0 0,0 0-1,4 5 1,-5-7 16,0 0 0,1 0 0,-1 0 0,1 0 0,0 0 0,-1 0 0,1 0 0,0 0 0,0-1 0,-1 1 0,1-1 0,0 1 0,0-1 0,0 0 0,0 0 0,0 0 0,0 0 1,0 0-1,-1 0 0,1 0 0,2-1 0,5-1 58,0 0 1,-1-1 0,11-5 0,41-20 45,22-10-47,-58 28-108,-19 7-24,0 1 0,0 0 1,0 0-1,0 0 0,0 0 1,0 1-1,1 0 1,-1 0-1,9 0 0,-12 1 35,-1 0 1,0 1-1,1-1 0,-1 1 0,0-1 0,0 1 1,1-1-1,-1 1 0,0 0 0,0 0 0,0 0 1,0 0-1,0-1 0,0 1 0,0 0 0,0 1 0,0-1 1,-1 0-1,1 0 0,0 0 0,-1 0 0,1 1 1,-1-1-1,1 0 0,-1 1 0,1-1 0,-1 3 1,1 4-14,0 0 0,0 0 0,-1 13 0,0-11-7,0 76 264,-1-85-216,1 1 0,0-1 0,0 1 1,0-1-1,0 0 0,1 1 0,-1-1 1,0 1-1,0-1 0,1 1 0,-1-1 1,1 0-1,0 1 0,-1-1 0,1 0 1,0 1-1,0-1 0,1 2 0,-1-3 9,-1 0 0,1 1 0,0-1 0,0 0 0,0 1 0,0-1 0,-1 0 0,1 0-1,0 0 1,0 0 0,0 0 0,0 0 0,-1 0 0,1 0 0,0 0 0,0-1 0,0 1-1,0 0 1,-1 0 0,1-1 0,0 1 0,1-1 0,4-3 47,1-1-1,-1 1 1,-1-1 0,1 0 0,8-10 0,-7 7-101,23-24-24,-28 30 48,0 0 1,0 0 0,0 1 0,1-1 0,-1 0 0,1 1-1,0 0 1,-1-1 0,1 1 0,0 0 0,3-1 0,-5 2-12,1 0 1,-1 0-1,0 0 1,0 0-1,0 0 0,0 1 1,0-1-1,0 0 1,0 0-1,0 1 1,0-1-1,0 1 1,0-1-1,0 1 1,-1-1-1,1 1 1,0-1-1,0 1 1,0 0-1,0-1 1,-1 1-1,1 0 1,0 0-1,-1 0 1,1-1-1,-1 1 1,1 0-1,-1 0 1,1 0-1,-1 0 1,0 0-1,1 2 1,1 2-4,-1 1 1,0 0 0,-1-1 0,1 1 0,-1 6 0,-2 27 16,-3 1 1,-10 44-1,8-54 4,-1 0 0,-1-1 0,-22 45 0,7-27 0,-35 51 0,33-58 142,-2 0-1,-2-2 0,-1-1 1,-2-2-1,-50 42 0,79-73-98,0-1 0,-1 1 0,0-1 1,1 1-1,-1-1 0,0-1 0,0 1 0,-1-1 0,1 0 0,0 0 0,-1 0 0,-8 1 0,12-3-38,0 0 0,1 0 1,-1 0-1,0 0 0,1 0 0,-1 0 0,1-1 0,-1 1 0,0 0 0,1-1 0,-1 1 1,1-1-1,-1 0 0,1 1 0,-1-1 0,1 0 0,0 0 0,-1 0 0,1 0 0,0 0 1,0 0-1,0-1 0,0 1 0,0 0 0,0 0 0,0-1 0,0 1 0,0-1 0,1 1 1,-1-1-1,0 1 0,1-1 0,-1 1 0,1-1 0,0-2 0,-1-3 4,0 1 0,1-1 0,-1 0 0,2 0 0,-1 0 0,1 1 0,2-8 0,-1 5-12,2-1 0,-1 1-1,1 0 1,1 0 0,-1 1 0,1 0-1,1-1 1,0 1 0,0 1-1,0 0 1,1-1 0,0 2 0,1-1-1,11-7 1,13-8-20,1 2 1,46-20-1,-53 27 18,110-65-236,-78 44-996,-40 23-859,19-15 0,-15 10 48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46.774"/>
    </inkml:context>
    <inkml:brush xml:id="br0">
      <inkml:brushProperty name="width" value="0.05" units="cm"/>
      <inkml:brushProperty name="height" value="0.05" units="cm"/>
      <inkml:brushProperty name="color" value="#FF0066"/>
    </inkml:brush>
  </inkml:definitions>
  <inkml:trace contextRef="#ctx0" brushRef="#br0">46 188 5216,'-32'-51'2368,"19"38"-2048,13 6 1312,3 7-960,15-8 352,6 8-608,16-9 480,9 1-512,41-9-128,5 6-160,26-9 256,-5 8-160,16-8-2208,-11 9 1088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57.265"/>
    </inkml:context>
    <inkml:brush xml:id="br0">
      <inkml:brushProperty name="width" value="0.05" units="cm"/>
      <inkml:brushProperty name="height" value="0.05" units="cm"/>
      <inkml:brushProperty name="color" value="#FF0066"/>
    </inkml:brush>
  </inkml:definitions>
  <inkml:trace contextRef="#ctx0" brushRef="#br0">10 1019 2912,'-10'-4'4176,"25"1"-592,-9 0-3323,-1 0 0,1 0 1,-1 0-1,1 0 1,-1-1-1,0 0 0,0 0 1,0-1-1,4-5 1,6-5 94,253-195 1690,-224 177-1857,-23 19-158,-2-2 0,0 0 0,0-1 0,-2-1 0,29-37 1,-25 22 111,-1 0 1,22-51 0,22-75-10,-47 111-220,-2-1 1,11-61 0,-25 103 61,-1 1 1,1 0 0,-2-9-1,1 14-23,0-1 0,0 1 0,0 0 0,0 0-1,0-1 1,0 1 0,-1 0 0,1 0 0,0 0-1,-1 0 1,1-1 0,-1 1 0,1 0 0,-1 0 0,0 0-1,0 0 1,1 0 0,-1 0 0,0 1 0,0-1 0,0 0-1,-1-1 1,1 2 15,-1 0 0,1 1 0,0-1 0,0 0-1,-1 0 1,1 1 0,0-1 0,0 1 0,0-1 0,0 1 0,-1 0-1,1-1 1,0 1 0,0 0 0,0 0 0,0 0 0,1-1-1,-1 1 1,0 0 0,0 0 0,-1 2 0,-3 3-7,-2 2 55,0 0 0,1 1 0,0 0 1,0 0-1,1 0 0,0 1 1,-6 16-1,-19 76-49,26-86 74,-37 178 396,33-142-157,-2 94 1,10-126-77,1-1 0,1 1 0,0-1 0,2 1-1,0-1 1,1 0 0,9 21 0,-14-38-110,1 0 0,0 0 0,0 0 0,0 0 0,1-1 0,-1 1 0,0 0 0,1-1 0,-1 1 0,1-1 0,2 3 0,-3-4-57,-1 0 0,1 1 0,0-1-1,0 0 1,0 0 0,-1 0 0,1 1 0,0-1 0,0 0 0,0 0 0,0 0 0,-1 0 0,1-1 0,0 1-1,0 0 1,0 0 0,0 0 0,-1-1 0,1 1 0,0 0 0,0-1 0,-1 1 0,1 0 0,0-1 0,-1 1-1,1-1 1,0 1 0,-1-1 0,2-1 0,61-64 710,12-11-683,-55 58-72,-15 14-5,0-1 1,0 2-1,10-8 0,-13 11-14,7-3-260,-11 12 133,0-2 211,-3 11-108,0-3 72,1 0-1,-3 24 1,7-32-14,-2 3 30,1 0-1,0 1 1,1-1-1,0 1 1,1-1-1,0 0 1,0 1 0,5 13-1,-6-23-17,0 1-1,0 0 1,1-1-1,-1 1 1,1-1 0,-1 1-1,0-1 1,1 1-1,-1-1 1,1 1 0,-1-1-1,1 1 1,-1-1-1,1 0 1,0 1 0,-1-1-1,1 0 1,0 1-1,-1-1 1,1 0 0,-1 0-1,1 0 1,0 0-1,0 1 1,-1-1 0,1 0-1,0 0 1,-1 0-1,1 0 1,0-1-1,-1 1 1,1 0 0,0 0-1,-1 0 1,1 0-1,0-1 1,-1 1 0,1 0-1,-1-1 1,2 0-1,4-2 85,0 0 0,-1 0 0,8-6-1,45-36 210,55-37-128,-102 75-141,2-1-139,0-1 0,22-18 0,-35 26 62,1 0 0,0 0 1,0 0-1,0 1 0,0-1 0,0 0 0,0 1 0,0-1 1,0 1-1,0-1 0,0 1 0,1-1 0,2 4-223,-4 5 229,-16 69-85,14-64 171,1-1 1,0 1 0,1 0 0,2 14 0,-2-16-42,1 7 189,-1-17-196,0-1 0,0 0 0,0 1 0,0-1-1,1 0 1,-1 1 0,0-1 0,0 1 0,0-1 0,0 0 0,0 1-1,1-1 1,-1 0 0,0 1 0,0-1 0,1 0 0,-1 0 0,0 1-1,0-1 1,1 0 0,-1 0 0,0 1 0,1-1 0,-1 0 0,0 0-1,1 0 1,-1 1 0,1-1 0,-1 0 0,0 0 0,1 0 0,1 0 31,0 0 0,0-1 0,-1 1 1,1-1-1,0 1 0,0-1 1,-1 0-1,1 0 0,-1 1 0,1-1 1,-1 0-1,1-1 0,-1 1 1,1 0-1,1-2 0,20-26 109,-10 12-64,14-15-101,-2 2 14,30-28 1,-54 57-27,-1 1 1,1-1-1,0 1 1,-1-1 0,1 1-1,0-1 1,-1 1-1,1 0 1,0-1 0,-1 1-1,1 0 1,0-1-1,0 1 1,-1 0-1,1 0 1,0 0 0,0 0-1,-1 0 1,1 0-1,0 0 1,0 0 0,0 0-1,-1 0 1,1 0-1,0 0 1,0 0-1,0 1 1,2 1-19,0 0 1,0 0-1,-1 0 0,1 0 1,4 5-1,-7-7 55,3 3 7,1 0 1,-1 0-1,0-1 0,1 1 0,0-1 0,-1 0 0,1 0 0,0 0 1,0 0-1,0-1 0,1 0 0,4 1 0,-2-1 38,-1 0 0,1-1-1,0 0 1,-1 0 0,1-1 0,0 0 0,8-2 0,1-2-2,1-1 0,-1 0 1,0-1-1,0-1 0,18-12 1,-29 16-30,0 1 0,0-1 1,-1 0-1,1-1 1,-1 1-1,6-9 1,-8 10-20,0 0 0,0-1 1,0 1-1,0 0 0,-1-1 0,1 1 1,-1-1-1,0 1 0,0-1 1,0 0-1,0-6 0,-1 10-13,0-1-1,0 0 1,0 0-1,0 1 0,0-1 1,0 0-1,0 1 1,0-1-1,0 0 0,-1 0 1,1 1-1,0-1 1,0 0-1,-1 1 1,1-1-1,0 0 0,-1 1 1,1-1-1,-1 1 1,1-1-1,-1 1 0,1-1 1,-1 1-1,1-1 1,-1 1-1,0-1 0,1 1 1,-1 0-1,0-1 1,1 1-1,-1 0 1,0 0-1,1-1 0,-1 1 1,0 0-1,0 0 1,1 0-1,-1 0 0,0 0 1,1 0-1,-1 0 1,0 0-1,0 0 1,1 0-1,-2 1 0,-2 0-34,0 0 0,0 0-1,1 1 1,-1-1 0,0 1 0,1 0-1,-4 2 1,-5 4-76,1 0 0,1 1-1,-1 0 1,-14 18 0,22-23 131,0 0-1,1 0 1,-1 0 0,1 0 0,0 0 0,0 0-1,0 1 1,1-1 0,-1 1 0,1-1 0,0 1-1,1 0 1,-1-1 0,1 1 0,0 0-1,0-1 1,1 9 0,1-2 28,1-1 0,0 1 0,1-1 0,0 0 0,1 0 1,-1 0-1,2 0 0,0-1 0,0 0 0,0 0 0,10 9 0,-12-13 3,0-1-1,1 1 1,0-1-1,0 0 1,0-1 0,0 1-1,1-1 1,-1 0 0,1 0-1,0 0 1,0-1-1,0 0 1,0 0 0,0-1-1,1 0 1,-1 0 0,0 0-1,1-1 1,-1 0-1,10-1 1,-9 0-545,1-1 0,-1 0 0,0-1 0,0 0 0,0 0 0,-1 0 0,12-9 0,5 3-1429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0:57.639"/>
    </inkml:context>
    <inkml:brush xml:id="br0">
      <inkml:brushProperty name="width" value="0.05" units="cm"/>
      <inkml:brushProperty name="height" value="0.05" units="cm"/>
      <inkml:brushProperty name="color" value="#FF0066"/>
    </inkml:brush>
  </inkml:definitions>
  <inkml:trace contextRef="#ctx0" brushRef="#br0">38 9 5632,'-32'-8'2560,"27"8"-2208,10 0-192,3 8-160,11 0 0,4 4 0,3-4-2912,1-1 1600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00.849"/>
    </inkml:context>
    <inkml:brush xml:id="br0">
      <inkml:brushProperty name="width" value="0.05" units="cm"/>
      <inkml:brushProperty name="height" value="0.05" units="cm"/>
      <inkml:brushProperty name="color" value="#FF0066"/>
    </inkml:brush>
  </inkml:definitions>
  <inkml:trace contextRef="#ctx0" brushRef="#br0">0 1051 3328,'9'-15'7371,"1"-5"-5868,-8 15-1235,0 0 0,-1 1 0,2-1 0,-1 1 0,1-1 0,-1 1 0,7-6 0,2-7 154,7-8-115,0 1 0,2 1 0,0 1 0,2 1 0,0 0 0,35-24 0,59-42 1,-96 69-308,-1 0 0,0-2 1,23-32-1,-20 21 70,-3-1 1,19-41-1,22-70-102,-15 35 93,-33 81-112,-2-1 1,0 0-1,5-30 0,-14 53-4,0 1-1,-1-1 1,1 0-1,-1 0 1,-1-5-1,1 9 38,0 0 0,0 0 1,0 1-1,0-1 0,0 0 0,0 0 1,0 1-1,-1-1 0,1 0 0,0 1 1,0-1-1,-1 0 0,1 1 0,0-1 1,-1 0-1,1 1 0,-1-1 0,1 1 1,-1-1-1,1 1 0,-1-1 0,1 1 1,-1-1-1,0 1 0,1-1 0,-1 1 1,0 0-1,1-1 0,-1 1 0,0 0 1,1 0-1,-1-1 0,0 1 0,0 0 1,1 0-1,-1 0 0,0 0 0,0 0 1,1 0-1,-2 0 0,-2 1-32,0 1 0,0-1 0,0 0-1,0 1 1,0 0 0,0 0 0,1 0 0,-1 1-1,1-1 1,0 1 0,-7 5 0,2 2-7,-1 1 0,-10 16 0,-2 8 19,1 1-1,-20 51 1,-21 81-43,58-160 80,-6 17 63,1 1 1,1 0 0,2 1 0,-3 27-1,7-45 33,1-1-1,0 1 0,0 0 0,1 0 0,0-1 0,1 1 1,-1-1-1,2 1 0,-1-1 0,1 0 0,1 0 0,-1 0 0,1 0 1,1 0-1,-1-1 0,9 10 0,-11-14-19,1-1 0,-1 0 1,1 1-1,0-1 0,0 0 0,0 0 0,0 0 0,0 0 0,0-1 0,0 1 1,1-1-1,-1 0 0,0 0 0,1 0 0,-1-1 0,1 1 0,0-1 0,-1 0 1,1 0-1,5 0 0,5-2 77,-1-1 0,0 0 0,0-1 0,15-7-1,-14 6-163,-11 4 24,61-22 190,101-52 0,-162 73-197,24-15 176,-25 16-184,-1 0 0,0 0-1,0 0 1,0 0 0,0 0 0,0 0 0,0 0-1,0-1 1,0 1 0,0 0 0,-1-1 0,1 1-1,0 0 1,-1-1 0,1 1 0,-1-1 0,1-2-1,-1 4-3,0 0-1,0-1 0,0 1 0,0 0 1,0 0-1,0-1 0,0 1 0,0 0 1,-1-1-1,1 1 0,0 0 0,0 0 1,0-1-1,0 1 0,0 0 0,-1 0 1,1 0-1,0-1 0,0 1 0,0 0 1,-1 0-1,1 0 0,0-1 0,0 1 1,0 0-1,-1 0 0,1 0 0,0 0 1,0 0-1,-1 0 0,1 0 0,0-1 1,-1 1-1,-12 1-185,-12 9-16,24-10 202,-14 6-37,1 1-1,0 1 1,0 1-1,-14 10 1,24-16 48,0 1 0,0-1 0,0 1 1,0 0-1,1 1 0,-1-1 0,1 1 1,0-1-1,1 1 0,-1 0 0,1 0 1,0 0-1,0 0 0,1 0 1,-3 11-1,4-14 13,0 1 0,0 0 0,0 0 0,0 0 1,1 0-1,-1 0 0,1 0 0,0-1 0,0 1 1,0 0-1,0-1 0,0 1 0,0 0 0,1-1 0,-1 1 1,1-1-1,0 0 0,0 0 0,0 1 0,0-1 0,0 0 1,0-1-1,4 4 0,-2-3 23,-1 0 0,1 0 0,-1 0 0,1-1 0,0 1 0,0-1 0,0 0 1,-1 0-1,1 0 0,0 0 0,0-1 0,0 0 0,0 0 0,1 0 0,-1 0 0,6-2 0,2-1 18,-1-1 0,0 0 0,-1-1 0,1-1 0,-1 1-1,0-2 1,0 1 0,-1-1 0,0-1 0,0 0 0,-1 0 0,0-1 0,9-10 0,-16 17-61,1 0 1,-1-1 0,1 1-1,-1 0 1,0-1-1,0 1 1,0 0 0,0-1-1,0 0 1,0 1-1,-1-1 1,1 1 0,-1-6-1,0 6-7,-1 1-1,1-1 0,0 0 1,-1 1-1,0-1 1,1 0-1,-1 1 0,0-1 1,0 1-1,0 0 1,0-1-1,0 1 0,0 0 1,0-1-1,-1 1 1,1 0-1,0 0 0,-1 0 1,1 0-1,-1 0 1,1 0-1,-4-1 0,2 1-19,-1-1 0,0 1 0,-1 0-1,1 0 1,0 0 0,0 1-1,0 0 1,0-1 0,-6 2 0,4-1-89,81-6 402,-16 1-315,-41 4 13,1-1 62,36 3 0,-50-1-57,0 1 0,0 0 0,1 0 0,-1 0 0,0 1 0,0 0 0,0 0 0,0 0 0,-1 1 0,1-1-1,6 6 1,-10-7 9,0 0-1,0 0 0,0 0 0,0 0 0,0 0 0,0 1 0,-1-1 1,1 0-1,0 0 0,-1 1 0,1-1 0,-1 1 0,1-1 1,-1 0-1,0 1 0,0-1 0,0 1 0,1-1 0,-1 2 1,-6 31 223,2-7-128,4-27-66,0 0 1,0 0-1,0 0 0,0 1 0,0-1 0,0 0 0,1 0 0,-1 0 0,0 0 0,0 0 0,0 1 0,0-1 0,0 0 0,0 0 0,1 0 0,-1 0 1,0 0-1,0 0 0,0 0 0,0 0 0,1 0 0,-1 0 0,0 0 0,0 1 0,0-1 0,0 0 0,1 0 0,-1 0 0,0 0 0,0 0 1,0 0-1,0 0 0,1-1 0,-1 1 0,0 0 0,0 0 0,0 0 0,0 0 0,1 0 0,-1 0 0,0 0 0,0 0 0,0 0 0,0 0 0,0 0 1,1-1-1,-1 1 0,0 0 0,0 0 0,0 0 0,17-11 283,15-16-311,6-4-23,-36 29-3,1-1 1,0 1-1,1 1 0,-1-1 0,0 0 1,1 1-1,-1-1 0,0 1 0,1 0 1,0 0-1,4 0 0,-8 1 19,0 1 0,0-1 0,1 0 0,-1 0-1,0 0 1,0 1 0,1-1 0,-1 0 0,0 0 0,0 1 0,0-1 0,1 0 0,-1 1 0,0-1-1,0 0 1,0 1 0,0-1 0,0 0 0,0 0 0,0 1 0,0-1 0,1 1 0,-1-1 0,0 0-1,0 1 1,-1-1 0,1 1 0,0 13-29,0-10 71,0 11-47,-1-10 28,1 0 1,0 1-1,1-1 1,-1 0-1,3 10 0,-2-13 6,-1 0 0,1 0 0,0-1 0,0 1-1,0 0 1,0-1 0,0 1 0,1-1-1,-1 1 1,0-1 0,1 1 0,-1-1 0,1 0-1,0 0 1,-1 0 0,1 0 0,0 0 0,0 0-1,-1 0 1,3 0 0,4 1 38,0 0-1,-1 0 1,1-1 0,0 0 0,0-1-1,0 1 1,11-2 0,58-11 100,-62 9-139,150-32 36,-136 29 45,0-2 0,39-16-1,-49 14 110,-19 9-208,1 1 0,-1 0 1,0 0-1,1-1 1,-1 1-1,0 0 0,1-1 1,-1 1-1,0 0 1,1-1-1,-1 1 0,0-1 1,1 1-1,-1 0 0,0-1 1,0 1-1,0-1 1,0 1-1,1-1 0,-1 1 1,0 0-1,0-1 0,0 1 1,0-1-1,0 1 1,0-1-1,0 1 0,0-1 1,0 1-1,0-1 1,-1 0-1,1 1-14,-1-1 1,1 1-1,-1-1 0,0 1 1,1-1-1,-1 1 0,0-1 0,1 1 1,-1 0-1,0-1 0,0 1 1,1 0-1,-1 0 0,0 0 1,0 0-1,0-1 0,1 1 1,-1 0-1,0 0 0,0 0 1,0 1-1,1-1 0,-2 0 1,-16 4-177,17-3 174,-11 3-10,0 0 0,0 2 0,0-1 1,1 1-1,0 1 0,0 0 0,0 1 0,1 0 0,-10 11 1,16-16 29,0 1 0,1 0 0,-1 0 1,1 1-1,0-1 0,1 1 0,-1-1 1,1 1-1,0 0 0,0 0 1,0 0-1,1 0 0,-1 0 0,1 1 1,1-1-1,-1 0 0,1 0 0,0 1 1,0-1-1,0 0 0,1 1 0,0-1 1,0 0-1,2 7 0,-2-8 13,1 0 0,0-1 1,-1 1-1,1-1 0,1 0 0,-1 0 0,0 1 0,1-1 0,-1-1 0,1 1 0,0 0 0,0-1 0,4 3 0,-5-3 4,0-1 0,0 0-1,0 0 1,0-1-1,0 1 1,0 0-1,0-1 1,0 1 0,1-1-1,-1 0 1,0 0-1,0 1 1,1-2 0,-1 1-1,0 0 1,0 0-1,0-1 1,0 1-1,1-1 1,-1 1 0,0-1-1,0 0 1,0 0-1,3-2 1,3-3 37,-1 0 0,1-1-1,-1 1 1,-1-1 0,1-1 0,-1 1 0,6-10-1,34-64 34,-22 24 119,-12 26-503,-10 25-165,-6 12 281,-5 10 89,-4 9-8,2 0 0,-12 40-1,-8 55-33,-7 21 117,20-90 89,-2-1-1,-31 56 1,41-91-34,-2 1-1,1-1 1,-2-1-1,-15 14 1,24-23 19,-1-1 0,0 0 0,-1 0 0,1 0 0,-1 0 0,1-1 0,-1 0 0,0-1 0,0 1 0,-9 2 0,11-4-36,0-1 0,0 1 0,1-1 0,-1 1 0,0-1 0,0 0 0,0-1-1,0 1 1,0-1 0,0 1 0,1-1 0,-1 0 0,0-1 0,1 1 0,-1-1 0,1 1-1,-1-1 1,-4-3 0,2 1 3,1-1-1,-1 0 0,1 1 0,0-2 1,0 1-1,-5-8 0,8 10-16,1 0-1,-1 0 0,1 0 0,-1 0 1,1 0-1,0 0 0,1 0 0,-1-1 1,0 1-1,1 0 0,0 0 0,-1-1 1,2 1-1,-1 0 0,0-1 0,2-5 1,-1 3-36,1 0 1,1 0 0,-1 1 0,1-1 0,0 0 0,0 1 0,0 0 0,1-1 0,0 1 0,0 1-1,0-1 1,1 1 0,0-1 0,0 1 0,0 1 0,0-1 0,0 1 0,11-5 0,8-3-67,0 2 0,0 1-1,34-7 1,-28 8 95,1-2 125,55-22 0,-70 24-98,0-1 0,-1-1 1,0 0-1,-1-1 0,17-15 0,80-88-46,-43 41-10,44-31 287,-108 99-275,0-1 0,0 1 0,-1-1 1,0 1-1,1-1 0,-2 0 0,1 0 0,2-7 0,-4 11 7,-1 0-1,0 0 0,1-1 1,-1 1-1,0 0 1,0 0-1,0 0 0,0-1 1,0 1-1,0 0 0,0 0 1,0 0-1,-1-1 1,1 1-1,0 0 0,-1 0 1,0-2-1,0 2-4,0 0 0,-1-1 0,1 1 0,0 0-1,0 0 1,0 1 0,-1-1 0,1 0 0,0 0 0,-1 1 0,1-1 0,-1 0 0,1 1-1,-1 0 1,1-1 0,-1 1 0,-2 0 0,-2-1-31,1 1 1,-1 0-1,0 0 1,1 1-1,-1 0 1,1 0-1,-1 0 0,1 1 1,-7 2-1,1 0 4,1 1 0,0 0 1,-16 12-1,18-11 25,0 2 1,1-1 0,0 1-1,0 0 1,1 0 0,0 1-1,1 0 1,0 0 0,-6 14-1,9-18 33,0 1 0,1 0-1,0-1 1,0 1-1,0-1 1,1 1 0,0 0-1,0 0 1,0-1-1,1 1 1,2 10 0,-3-14 3,1 1 1,0-1-1,-1 0 1,1 0 0,0 1-1,0-1 1,0 0-1,0 0 1,0 0 0,1 0-1,-1 0 1,1 0-1,-1-1 1,1 1 0,0 0-1,-1-1 1,1 1-1,0-1 1,0 0 0,0 1-1,0-1 1,0 0-1,1 0 1,-1 0 0,0-1-1,0 1 1,1 0-1,-1-1 1,5 1 0,1-2 24,1 0 0,0 0-1,-1-1 1,1 0 0,-1 0 0,17-7 0,48-29 83,-43 22-114,175-76-16,-202 90-26,0 1-1,0 0 0,0 0 1,0 1-1,1-1 1,-1 0-1,0 1 0,1 0 1,-1 0-1,0 0 1,6 1-1,-6 0 14,-1 0 0,0 0-1,1 0 1,-1 0 0,0 1 0,0-1-1,0 1 1,0-1 0,0 1 0,0 0 0,0 0-1,-1 0 1,1 0 0,-1 0 0,1 0 0,0 2-1,21 43 62,1 2 173,-21-44-170,0 0-1,0-1 0,1 0 1,-1 1-1,1-1 0,0 0 1,6 4-1,-7-6-20,0 0-1,0-1 1,1 1 0,-1-1-1,1 0 1,-1 1-1,1-2 1,-1 1-1,1 0 1,0-1 0,-1 0-1,1 0 1,0 0-1,-1 0 1,1 0-1,0-1 1,-1 1 0,1-1-1,-1 0 1,1 0-1,4-3 1,6-2-15,0-1 1,0-1-1,18-13 0,-31 20-17,13-9-1119,0-1 0,16-15 0,2-10-5825,-18 18 3522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07.983"/>
    </inkml:context>
    <inkml:brush xml:id="br0">
      <inkml:brushProperty name="width" value="0.05" units="cm"/>
      <inkml:brushProperty name="height" value="0.05" units="cm"/>
      <inkml:brushProperty name="color" value="#FF0066"/>
    </inkml:brush>
  </inkml:definitions>
  <inkml:trace contextRef="#ctx0" brushRef="#br0">317 398 2080,'8'-4'8389,"-8"4"-8176,0-1-1,0 0 1,0 1-1,0-1 1,-1 0-1,1 1 1,0-1-1,0 1 1,0-1-1,-1 0 1,1 1-1,0-1 1,-1 1-1,1-1 1,-1 1-1,1-1 1,0 1-1,-1-1 1,0 0 0,-1 0-82,0 1 0,0 0 0,0-1 0,0 1 0,0 0 0,0 0 0,0 0 0,1 0 0,-5 1 0,-11 1 324,0-2-286,1 1 0,0 1 1,0 0-1,0 1 0,1 1 0,-1 0 1,1 1-1,0 1 0,-27 14 1,36-16-148,-1 0-1,1 0 1,-1 1 0,1-1 0,1 2 0,-1-1 0,1 0 0,0 1 0,0 0 0,0 1 0,1-1 0,0 1 0,1-1 0,-1 1 0,1 0 0,0 1-1,1-1 1,0 0 0,0 1 0,0-1 0,1 1 0,0 13 0,1-12 29,1-1-1,-1 0 1,2 1-1,-1-1 1,1 0-1,0 0 1,1 0-1,6 14 1,-8-20-18,1 1 0,-1-1 0,1 0 0,-1 1 1,1-1-1,0 0 0,0 0 0,0 0 0,0 0 0,0 0 1,0-1-1,0 1 0,1-1 0,-1 1 0,0-1 0,1 0 0,-1 0 1,1 0-1,0 0 0,-1 0 0,1-1 0,0 1 0,0-1 1,-1 0-1,1 0 0,0 0 0,0 0 0,-1 0 0,1 0 1,4-2-1,3-1 42,0 0 0,-1-1 1,0 0-1,0 0 1,0-1-1,0 0 0,-1-1 1,0 0-1,0 0 1,8-8-1,8-11 170,33-46 1,-13 16-36,-40 50-190,7-7-6,0 0-1,-1-1 1,-1-1-1,0 0 1,0 0-1,-2 0 1,7-17-1,-4-1 63,-2 1-1,-1-1 1,3-48-1,-4-100-345,-8 169-130,2 11 387,0 0 0,0 0 0,0 0 0,-1 0-1,1 0 1,0-1 0,0 1 0,0 0 0,0 0 0,0 0-1,-1 0 1,1 0 0,0 0 0,0 0 0,0 0 0,0 0 0,-1 0-1,1 0 1,0 0 0,0 0 0,0 0 0,0 0 0,-1 0-1,1 0 1,0 0 0,0 0 0,0 0 0,0 0 0,0 0 0,-1 0-1,1 1 1,0-1 0,0 0 0,-1 1-12,0 0 1,0-1-1,0 1 1,0 0 0,0 0-1,0 1 1,1-1-1,-1 0 1,0 0-1,1 0 1,-1 2-1,-7 22 58,1 2-1,-4 26 1,4-12 88,2-18-6,1 1 0,1-1 0,1 1 0,2 43 1,1-50 9,0 24 0,-2-16 190,1-22-298,1 0 1,-1 0-1,1-1 1,-1 1-1,1 0 1,0 0-1,0-1 1,0 1-1,1-1 0,-1 1 1,1-1-1,-1 1 1,1-1-1,0 0 1,0 0-1,3 3 0,0 0 48,0 0-1,1-1 1,0 0-1,0-1 0,11 6 1,-13-7-6,-1-1 1,1 0-1,0 0 1,0 0 0,0 0-1,0-1 1,0 1-1,0-1 1,0 0 0,0-1-1,0 1 1,-1 0-1,1-1 1,0 0 0,0 0-1,0 0 1,0-1-1,-1 1 1,1-1 0,-1 0-1,1 0 1,3-3-1,7-5 0,-1-1-1,-1 0 1,21-25-1,-21 24 2,-11 10-51,0 0 0,0 0 0,0 0 1,0 0-1,0 0 0,0 0 0,1-3 1,-2 3-15,0 1 1,1 0 0,-1-1-1,1 1 1,-1 0-1,1 0 1,-1-1 0,1 1-1,0 0 1,0 0-1,1-2 1,-6 19-119,-1-1 182,1 0 0,0 1-1,1-1 1,1 1 0,-1 27-1,0-19-18,2-19-15,0 1-1,0-1 1,1 1-1,-1 0 1,1 0-1,1-1 1,-1 1-1,1 0 1,0 0-1,2 6 1,-3-11-12,0-1 0,0 0 1,1 1-1,-1-1 1,0 0-1,0 1 0,0-1 1,1 0-1,-1 1 1,0-1-1,1 0 0,-1 0 1,0 1-1,0-1 1,1 0-1,-1 0 1,0 1-1,1-1 0,-1 0 1,0 0-1,1 0 1,-1 0-1,1 0 0,-1 0 1,0 0-1,1 0 1,-1 0-1,0 0 0,1 0 1,-1 0-1,1 0 1,-1 0-1,0 0 0,1 0 1,-1 0-1,1 0 1,-1 0-1,0 0 1,1-1-1,-1 1 0,0 0 1,1 0-1,-1 0 1,0-1-1,0 1 0,1 0 1,-1 0-1,0-1 1,0 1-1,1 0 0,-1-1 1,15-19 377,-14 18-365,23-31 6,1 2-1,1 1 1,33-30 0,-38 40-153,-21 20 111,0 0 1,0-1 0,0 1 0,0 0 0,0 0 0,0 0-1,0 0 1,0 0 0,0 0 0,0 0 0,0 0 0,0 0-1,1 0 1,-1 0 0,0 0 0,0 0 0,0 0 0,0 0-1,0 0 1,0 0 0,0 0 0,0 0 0,0 0 0,0 0 0,1 0-1,-1 0 1,0 0 0,0 0 0,0 0 0,0 0 0,0 0-1,0 0 1,0 0 0,0 0 0,0 0 0,0 0 0,1 0-1,-1 0 1,0 0 0,0 0 0,0 0 0,0 0 0,0 0-1,0 0 1,0 0 0,0 0 0,0 0 0,0 1 0,2 6-187,-1 17 239,0-7 47,2-2 46,1-1 0,0 0 0,7 15 0,-10-28-124,-1 1 0,1-1 0,0 1 0,-1-1 0,1 1 0,0-1 0,0 1 0,0-1 0,0 0 0,0 0 0,1 1 0,-1-1 0,0 0 0,1 0 0,-1 0 1,0 0-1,1 0 0,-1-1 0,1 1 0,0 0 0,-1-1 0,1 1 0,-1-1 0,1 0 0,0 1 0,-1-1 0,1 0 0,0 0 0,3 0 0,2-1-52,-1-1 0,1 0 0,0 0 0,0 0 0,10-6 0,2 0 25,7-4 88,0-1-1,45-31 1,-42 25 200,31-26-124,-58 44-175,1-1-1,-1 0 1,0 0-1,0 0 1,4-4 0,-5 6 21,-1-1 0,0 1 1,1-1-1,-1 1 0,0-1 1,0 1-1,1-1 1,-1 1-1,0-1 0,0 1 1,0-1-1,1 0 0,-1 1 1,0-1-1,0 1 1,0-1-1,0 1 0,0-1 1,0 0-1,0 1 0,0-1 1,-1 1-1,1-1 1,0 1-1,0-1 0,0 1 1,-1-1-1,1 0 1,0 1-1,0 0 0,-1-1 1,1 1-1,-1-1 0,1 1 1,0-1-1,-1 1 1,1 0-1,-1-1 0,1 1 1,-1 0-1,1-1 0,-2 1 1,-1-2-13,0 1-1,0 1 1,-1-1 0,1 0-1,-1 1 1,1-1 0,-1 1-1,1 0 1,0 0 0,-1 1 0,1-1-1,-1 1 1,1-1 0,-5 3-1,4-2 6,1-1 22,0 1-1,0 0 1,0 0 0,0 0-1,0 0 1,0 1 0,0-1-1,0 1 1,0-1 0,1 1-1,-1 0 1,1 0 0,-1 1-1,1-1 1,0 0 0,-4 6-1,5-6 17,0 1 0,0-1 0,0 1 0,0 0 0,0-1 0,1 1 0,-1 0 0,1 0 0,-1-1 0,1 1 0,0 0 0,0 0 0,0 0 0,1-1 0,-1 1-1,1 0 1,0 0 0,-1-1 0,1 1 0,2 3 0,3 5 21,0-1-1,1 1 0,0-1 1,0-1-1,1 1 0,1-1 1,-1-1-1,1 1 0,1-2 1,0 1-1,0-1 0,13 7 1,-20-13-109,0 0 0,0 1 0,0-1 0,0 0-1,1 0 1,-1 0 0,0-1 0,1 1 0,-1-1 0,0 0 0,1 0 0,-1 0 0,1 0 0,-1-1 0,0 1 0,1-1 0,3-1-1,-2-1-759,1 1-1,0-1 0,-1 0 0,0 0 1,0 0-1,0-1 0,0 0 0,7-7 0,24-18-7358,-18 17 4907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59.287"/>
    </inkml:context>
    <inkml:brush xml:id="br0">
      <inkml:brushProperty name="width" value="0.05" units="cm"/>
      <inkml:brushProperty name="height" value="0.05" units="cm"/>
    </inkml:brush>
  </inkml:definitions>
  <inkml:trace contextRef="#ctx0" brushRef="#br0">9 28 8128,'-8'-13'3680,"11"13"-3168,-3-3 672,5 3-736,-5-4-384,8 4-64,2-4 0,-2 4 32,2-4-1440,-1 8 800,1-4-4800,3 4 3008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09.091"/>
    </inkml:context>
    <inkml:brush xml:id="br0">
      <inkml:brushProperty name="width" value="0.05" units="cm"/>
      <inkml:brushProperty name="height" value="0.05" units="cm"/>
      <inkml:brushProperty name="color" value="#FF0066"/>
    </inkml:brush>
  </inkml:definitions>
  <inkml:trace contextRef="#ctx0" brushRef="#br0">15 680 4480,'0'0'110,"0"0"0,-1 0 0,0-1 1,1 1-1,-1 0 0,1 0 0,-1 0 0,1 0 1,-1 0-1,1 0 0,-1 0 0,1 0 0,-1 0 0,1 0 1,-1 0-1,1 0 0,-1 1 0,1-1 0,-1 0 1,1 0-1,-1 0 0,1 1 0,-1-1 0,0 1 1,1-1 30,0 0 1,0 1 0,-1-1 0,1 0 0,0 1 0,0-1 0,0 0 0,0 1-1,0-1 1,0 0 0,0 1 0,0-1 0,0 1 0,0-1 0,0 0 0,0 1-1,0-1 1,0 0 0,0 1 0,1-1 0,-1 0 0,0 1 0,0-1 0,0 0-1,0 1 1,1-1 0,-1 0 0,3 3 2197,2-3 317,-3-1-2409,1 1 1,-1 0-1,0-1 0,0 1 0,0-1 0,0 0 0,0 0 1,0 0-1,0 0 0,0 0 0,3-2 0,19-17 915,-18 15-863,25-26 577,-2-1 0,38-54 0,-60 76-784,13-16 92,118-176 773,-26-18-456,-110 215-493,0 0 0,-1 0 0,1 0 0,0-8 0,-1 6 38,-1 7-42,1-1 0,-1 1 0,0 0 0,0-1 0,0 1 0,0-1 0,0 1 0,0-1 0,0 1 0,0-1 0,0 1 0,0-1 0,0 1 0,0 0 0,0-1 0,-1 1 0,1-1 0,0 1 0,0-1 1,0 1-1,-1-1 0,1 1-3,-1 0 0,1 0 0,0 0 0,-1 0 0,1 0 0,0 0 0,-1 0 0,1 0 0,0 0 0,-1 0 1,1 0-1,0 0 0,-1 0 0,1 0 0,0 0 0,-1 0 0,1 0 0,0 1 0,0-1 0,-1 0 0,1 0 0,-1 1 0,-17 15-61,5-1 55,2 0 1,0 1 0,0 0-1,-15 34 1,-24 77 210,28-68-11,10-28-139,-25 73 65,32-88-21,1 1 0,1-1 0,1 1 0,-1 25 0,3-37-41,0-1 0,0 0 1,1 1-1,2 7 0,-3-11-34,0 1-1,1-1 1,-1 0 0,1 0 0,0 0 0,-1 1-1,1-1 1,0 0 0,0 0 0,-1 0-1,1 0 1,0 0 0,0 0 0,0 0-1,0 0 1,0-1 0,1 1 0,-1 0-1,0-1 1,2 2 0,2-1 24,0 0 0,0 0 0,0-1 0,0 0 0,0 0 0,0 0 0,0 0 0,0-1 1,1 1-1,5-3 0,10-3 7,22-9-1,-36 13-34,158-71 251,-147 65-256,37-21-320,-53 28 204,-4 1 6,-8 5 27,9-4 66,-1 0 1,0 0-1,0 0 1,1 1-1,-1-1 1,1 1-1,-1-1 1,1 1-1,-1-1 1,1 1-1,0 0 1,0 0-1,0 0 1,0 0-1,0 0 1,0 0-1,1 0 1,-1 0-1,1 0 1,-1 0-1,1 0 1,0 0-1,0 0 1,0 0-1,0 0 1,0 0-1,0 1 1,1-1-1,0 2 1,1 3 25,0-1 1,1 0-1,0 0 0,0 0 1,1 0-1,-1-1 0,1 1 0,6 5 1,66 76 368,-74-84-364,0-1-1,1 0 0,0 0 1,0 0-1,-1 0 0,1 0 0,6 2 1,-9-4-21,1 1 0,0-1 0,-1 0 0,1 0 0,0 1 0,-1-1 0,1 0 0,0 0 0,0 0 0,-1 0 0,1 0 0,0 0 0,0 0 0,-1 0 0,1 0 0,0 0 0,0 0 0,-1 0 0,1-1 0,0 1 0,0 0 0,-1 0 0,1-1 0,0 1 0,-1-1 0,1 1 0,-1-1 0,1 1 0,-1-1 0,1 1 0,-1-1 0,1 1-1,-1-1 1,1 1 0,-1-1 0,1 0 0,-1 0 0,2-4-21,-1 1 0,0-1 0,0 0 0,-1 1 0,1-1 0,-1 0 0,0 1 0,0-1 0,-1 0 0,1 0 0,-1 1 0,0-1 0,0 1-1,-1-1 1,1 1 0,-1-1 0,0 1 0,0 0 0,-1 0 0,1 0 0,-5-5 0,1 1-47,0 0 0,-1 1 1,1 0-1,-2 0 0,1 1 0,-1 0 0,0 0 1,0 0-1,-14-6 0,3 3-25,0 1 0,0 1 0,-28-7 0,161 46 669,-52-14-349,-30-8-404,-10-3 331,23 4 0,-39-10-647,0 0 0,0 0 0,0-1 0,0 0 1,1 0-1,-1-1 0,0 1 0,10-3 0,-7-2-4314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09.462"/>
    </inkml:context>
    <inkml:brush xml:id="br0">
      <inkml:brushProperty name="width" value="0.05" units="cm"/>
      <inkml:brushProperty name="height" value="0.05" units="cm"/>
      <inkml:brushProperty name="color" value="#FF0066"/>
    </inkml:brush>
  </inkml:definitions>
  <inkml:trace contextRef="#ctx0" brushRef="#br0">1 9 9312,'0'-8'4192,"23"11"-3616,-2-3 1855,11 5-1439,28-5-64,1 0-544,21 0-224,-1 0-96,-5 0-320,-4 0 128,4 0-1920,-4 0 1121,14 0-2721,-4 8 2080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11.705"/>
    </inkml:context>
    <inkml:brush xml:id="br0">
      <inkml:brushProperty name="width" value="0.05" units="cm"/>
      <inkml:brushProperty name="height" value="0.05" units="cm"/>
      <inkml:brushProperty name="color" value="#FF0066"/>
    </inkml:brush>
  </inkml:definitions>
  <inkml:trace contextRef="#ctx0" brushRef="#br0">0 1132 5632,'0'0'136,"0"1"0,0-1 1,0 1-1,0-1 0,1 1 1,-1-1-1,0 1 0,0-1 1,0 1-1,0-1 0,0 0 0,1 1 1,-1-1-1,0 1 0,0-1 1,1 1-1,-1-1 0,0 0 0,1 1 1,-1-1-1,0 0 0,1 1 1,-1-1-1,0 0 0,1 1 1,-1-1-1,1 0 0,-1 0 0,1 0 1,-1 1-1,1-1 0,-1 0 1,1 0-1,-1 0 0,1 0 1,-1 0-1,1 0 0,0 0 0,1 0 213,0 0 0,0 0 0,-1-1 0,1 1 0,0-1 0,0 1 0,0-1 0,-1 0 0,3 0 0,16-12 622,-2 0 0,1 0 0,-2-2 0,31-31 0,55-78-234,-61 71-361,129-158 365,-58 42-97,-113 169-643,14-22 54,-2-1-1,0 1 0,-2-2 0,0 0 0,7-32 1,-6 18 3,43-196 225,-54 233-275,2-20-17,-2 20 6,0 0 0,0 1 1,0-1-1,0 0 0,0 0 0,0 0 1,-1 1-1,1-1 0,0 0 0,0 0 1,-1 1-1,1-1 0,0 0 0,-1 0 1,1 1-1,-1-1 0,1 1 1,-1-1-1,1 0 0,-1 0 0,0 1 3,1 0 0,0 0 0,-1 0 0,1 0 0,0 0 0,0 0 0,-1 0 0,1 0 0,0 0 0,-1 0 0,1 0 0,0 0 0,0 0 0,-1 0 0,1 0 0,0 0 0,0 0 0,-1 0 0,1 0 0,0 1 0,-1-1 0,1 0 0,0 0 0,0 0 0,0 0 0,-1 1 0,1-1 0,0 0 0,0 0 0,0 1 0,0-1 0,-1 0 0,-4 10 0,1 0-23,1 0-1,1 1 1,-3 19-1,-1 5 6,-13 65 124,-30 135 172,42-200-242,0-1 0,3 1 0,-1 43 0,9 34 42,-3-97 2,1 0-1,1-1 1,1 0-1,0 1 1,8 18-1,-12-32-49,1 0-1,-1 1 1,1-1 0,-1 0-1,1 1 1,0-1 0,0 0 0,-1 0-1,1 0 1,0 0 0,0 0-1,0 0 1,0 0 0,0 0-1,1 0 1,-1 0 0,0 0 0,0-1-1,0 1 1,1-1 0,1 2-1,-2-3 3,1 1-1,-1 0 1,1-1-1,-1 1 0,0 0 1,1-1-1,-1 0 0,0 1 1,1-1-1,-1 0 1,0 0-1,0 0 0,0 0 1,0 0-1,0 0 1,0 0-1,0 0 0,0 0 1,0 0-1,0 0 1,0-2-1,8-12 54,-1 0-1,9-24 1,0 1-35,68-124 35,-77 149-67,6-11 99,-14 23-117,1 0 1,-1 0 0,1 0 0,-1 0-1,0 0 1,1 0 0,-1 0 0,0 0-1,0 0 1,0 0 0,0 0 0,0 0-1,0 0 1,0 0 0,0 0 0,-1 0-1,1 0 1,0 0 0,-1-1 0,-9 22-433,3-1 430,2 0 0,0 1 0,-3 31 0,2 61 20,6-93-18,6 37 0,-5-49 0,0 0 0,1 0 0,0 0 0,1 0 0,-1 0 0,1-1 0,0 1 0,6 8 0,-8-14 16,0 0 0,-1 0 0,1 0 0,0 0 0,0 0-1,0 0 1,0 0 0,0 0 0,0 0 0,0-1 0,0 1 0,0 0-1,0-1 1,0 1 0,1 0 0,-1-1 0,0 0 0,0 1 0,1-1-1,-1 0 1,0 1 0,1-1 0,-1 0 0,0 0 0,1 0 0,-1 0 0,0 0-1,0-1 1,1 1 0,-1 0 0,0-1 0,1 1 0,-1-1 0,0 1-1,0-1 1,0 1 0,0-1 0,2-1 0,10-7 78,-1 0-1,0-1 1,0 0 0,10-13-1,40-51-118,-40 44-74,38-36 0,56-35 46,-115 101 58,-1-1 0,0 1 1,1-1-1,-1 1 0,1-1 1,-1 1-1,1 0 0,-1-1 0,1 1 1,0 0-1,-1 0 0,1-1 1,-1 1-1,1 0 0,-1 0 0,1 0 1,0 0-1,-1-1 0,1 1 0,0 0 1,-1 0-1,2 1 0,-2-1 6,1 0-1,-1 0 0,1 1 0,-1-1 1,1 1-1,-1-1 0,0 0 1,1 1-1,-1-1 0,0 1 1,1-1-1,-1 1 0,0-1 0,1 1 1,-1-1-1,0 1 0,0-1 1,1 2-1,0 3 52,-1 0 0,1-1 0,-1 1 0,0 5 0,0-8-54,0 136 392,0-138-400,0 1 1,0-1 0,0 0 0,0 0-1,0 0 1,0 0 0,0 0 0,0 0 0,0 0-1,1 0 1,-1 0 0,0 0 0,0 0-1,0 0 1,0 0 0,0 1 0,0-1 0,0 0-1,0 0 1,0 0 0,0 0 0,0 0-1,0 0 1,0 0 0,0 0 0,1 0 0,-1 0-1,0 0 1,0 0 0,0 0 0,0 0-1,0 0 1,0 0 0,0 0 0,0 0 0,0 0-1,0 0 1,0 0 0,0 0 0,1 0-1,-1 0 1,0 0 0,0 0 0,0 0 0,0 0-1,0 0 1,0 0 0,0-1 0,0 1-1,0 0 1,0 0 0,0 0 0,0 0-1,0 0 1,0 0 0,0 0 0,1 0 0,-1 0-1,7-7 31,9-9 26,10-21 100,-8 9-69,-1 1-115,-15 22-1,1-1-1,0 1 1,1 0 0,-1 1 0,1-1 0,0 1-1,0-1 1,1 1 0,5-4 0,-10 7 27,1 1 1,-1 0 0,1-1-1,-1 1 1,1 0-1,-1-1 1,0 1 0,1 0-1,-1 0 1,1 0-1,-1-1 1,1 1 0,-1 0-1,1 0 1,-1 0-1,1 0 1,-1 0-1,1 0 1,-1 0 0,1 0-1,0 0 1,-1 0-1,1 0 1,-1 1 0,1-1-1,-1 0 1,0 0-1,1 0 1,-1 1 0,1-1-1,-1 0 1,1 0-1,-1 1 1,0-1 0,1 0-1,-1 1 1,1-1-1,-1 1 1,0-1-1,0 1 1,1-1 0,-1 0-1,0 1 1,0-1-1,1 1 1,-1-1 0,0 1-1,0-1 1,0 1-1,0-1 1,0 1 0,1 4 43,0 0 0,0 0 0,-1-1 1,0 7-1,0-9-46,1 103 552,12-132-517,0 0 0,2 2 0,1 0 0,24-30 0,-38 53-52,0-1-1,0 1 1,0 0-1,0 0 1,1 0-1,-1 0 1,0 1 0,4-3-1,-6 4 17,1 0 0,0 0 0,-1-1 0,1 1 0,0 0 0,-1 0-1,1 0 1,0 0 0,-1 0 0,1 0 0,0 0 0,-1 0 0,1 0 0,0 0 0,-1 0 0,1 0-1,0 0 1,-1 0 0,1 1 0,-1-1 0,1 0 0,0 1 0,-1-1 0,1 0 0,-1 1 0,1-1 0,-1 1-1,1-1 1,-1 0 0,1 1 0,-1-1 0,1 1 0,-1 0 0,0-1 0,1 1 0,-1-1 0,0 1-1,1 0 1,-1-1 0,0 2 0,4 10-5,0 1 0,-1 0 1,0-1-1,0 14 0,3 12 112,-5-34-84,0 0 1,1 0-1,0-1 0,-1 1 1,1 0-1,1-1 1,-1 0-1,0 1 0,1-1 1,3 3-1,30 27-126,-34-32 102,3 3 22,0-1 0,0 0 0,0 0 1,0-1-1,1 1 0,-1-1 0,1 0 0,0-1 0,0 1 0,-1-1 0,1 0 0,0-1 0,0 1 1,9-2-1,-7 1-12,0-1 1,0 0 0,0-1 0,0 0 0,0 0-1,-1-1 1,1 1 0,-1-2 0,1 1-1,7-6 1,4-4 83,-1-1-1,0-1 1,-1-1 0,0 0-1,-2-1 1,0-1 0,18-27-1,-29 37-84,0 0 0,0 0 0,-1-1 0,0 1 0,-1-1 0,0 1 0,0-1-1,0 0 1,-2 0 0,1-12 0,-1 21-7,0-1-1,1 0 1,-1 1-1,0-1 0,0 0 1,0 1-1,0-1 1,-1 0-1,1 0 1,0 1-1,0-1 1,0 0-1,0 1 1,-1-1-1,1 1 1,0-1-1,-1 0 1,1 1-1,0-1 1,-1 1-1,1-1 0,-1 1 1,1-1-1,-1 1 1,1-1-1,-1 1 1,1-1-1,-1 1 1,0 0-1,1-1 1,-1 1-1,0 0 1,1 0-1,-1-1 1,1 1-1,-1 0 1,0 0-1,0 0 0,1 0 1,-1 0-1,0 0 1,1 0-1,-1 0 1,0 0-1,1 0 1,-1 0-1,0 0 1,1 1-1,-1-1 1,0 0-1,1 0 1,-2 2-1,-1-1 15,0 0 0,0 1 1,0-1-1,0 1 0,1 0 0,-1 0 0,0 0 1,1 1-1,0-1 0,-4 4 0,2 2 27,1-1 0,0 1-1,0 0 1,0 0 0,1 0-1,0 0 1,1 0 0,0 1-1,0 8 1,0-5-15,-1 12-14,1 0 0,2 0 0,0 0 0,2 0 0,0 0-1,2-1 1,0 1 0,2-1 0,1 0 0,0-1 0,21 39 0,-27-58-265,0-1 1,0 1 0,0 0 0,0 0-1,0-1 1,1 1 0,3 2-1,-6-5 80,0 0 0,1 1 0,-1-1 0,1 0 0,-1 1 0,1-1-1,-1 0 1,1 0 0,-1 0 0,1 1 0,-1-1 0,1 0 0,-1 0 0,1 0 0,-1 0-1,1 0 1,-1 0 0,1 0 0,-1 0 0,1 0 0,-1 0 0,1 0 0,-1 0-1,1-1 1,-1 1 0,1 0 0,-1 0 0,1 0 0,-1-1 0,1 1 0,-1 0 0,1-1-1,-1 1 1,0 0 0,1-1 0,-1 1 0,1 0 0,-1-1 0,0 1 0,1-1 0,-1 1-1,0-1 1,0 1 0,1-2 0,4-6-2315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12.062"/>
    </inkml:context>
    <inkml:brush xml:id="br0">
      <inkml:brushProperty name="width" value="0.05" units="cm"/>
      <inkml:brushProperty name="height" value="0.05" units="cm"/>
      <inkml:brushProperty name="color" value="#FF0066"/>
    </inkml:brush>
  </inkml:definitions>
  <inkml:trace contextRef="#ctx0" brushRef="#br0">22 9 6560,'-22'-4'2976,"22"8"-1280,5-4-1760,9 0 0,-6-4-1568,5-1 896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12.452"/>
    </inkml:context>
    <inkml:brush xml:id="br0">
      <inkml:brushProperty name="width" value="0.05" units="cm"/>
      <inkml:brushProperty name="height" value="0.05" units="cm"/>
      <inkml:brushProperty name="color" value="#FF0066"/>
    </inkml:brush>
  </inkml:definitions>
  <inkml:trace contextRef="#ctx0" brushRef="#br0">27 89 7392,'-27'-5'3360,"31"-2"-2944,14-1 1632,5 8-1216,44-12 1280,14 4-1217,32-9 129,-5 6-640,30-1-160,1 7-128,1 2-96,-19 3 32,-13 3-2495,-21 5 1343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13.076"/>
    </inkml:context>
    <inkml:brush xml:id="br0">
      <inkml:brushProperty name="width" value="0.05" units="cm"/>
      <inkml:brushProperty name="height" value="0.05" units="cm"/>
      <inkml:brushProperty name="color" value="#FF0066"/>
    </inkml:brush>
  </inkml:definitions>
  <inkml:trace contextRef="#ctx0" brushRef="#br0">1 1 2560,'0'3'276,"1"0"-1,-1 0 1,1 0 0,0-1-1,0 1 1,0 0 0,0 0-1,1-1 1,-1 1 0,1-1 0,-1 1-1,1-1 1,0 1 0,0-1-1,3 3 1,1 1 538,0-1-1,1 0 1,-1-1 0,12 7 0,-9-7-283,0 0 0,0-1 0,0 0 0,1 0 0,-1-1 1,14 1-1,61 0 625,-3 0-1054,-58-2-572,-1 2 124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15.094"/>
    </inkml:context>
    <inkml:brush xml:id="br0">
      <inkml:brushProperty name="width" value="0.05" units="cm"/>
      <inkml:brushProperty name="height" value="0.05" units="cm"/>
      <inkml:brushProperty name="color" value="#FF0066"/>
    </inkml:brush>
  </inkml:definitions>
  <inkml:trace contextRef="#ctx0" brushRef="#br0">420 657 3552,'-5'-8'10899,"-3"6"-9366,3 2-1327,1 1 0,-1-1 0,1 1 0,-1 0 0,1 0 0,-6 3 0,-11 3 133,-2 1-127,0 1 0,0 1 1,1 0-1,1 2 0,0 1 0,0 0 1,1 2-1,1 0 0,0 1 0,1 1 1,1 1-1,1 0 0,0 1 0,-14 24 1,23-32-182,1 1 0,0-1 0,1 1 1,-4 13-1,7-20 0,1 0-1,0-1 1,0 1 0,0 0 0,1 0-1,-1 0 1,1 0 0,0 0 0,1 0-1,-1 0 1,1-1 0,0 1 0,3 8-1,-3-11-6,0 0-1,1 1 1,-1-1-1,0 0 0,1 0 1,0 0-1,0 0 1,-1 0-1,1 0 0,0-1 1,0 1-1,1-1 1,-1 1-1,0-1 0,0 0 1,1 0-1,-1 0 1,1 0-1,-1 0 0,1-1 1,-1 1-1,1-1 1,0 1-1,4-1 1,1 0 72,0 0 0,0-1 0,0 0 0,0 0 1,0-1-1,14-4 0,-8 0-18,-1 0 0,0 0-1,0-1 1,-1-1 0,0 0 0,0-1-1,14-13 1,68-80 256,-67 70-229,3-4 43,-2-2-1,27-48 1,-44 65-88,-1 1 1,14-40-1,3-44 77,-22 84-130,30-171 31,-32 162-52,-1-1 0,-2 0 0,-1 0 0,-7-48 0,5 61-45,2 5-78,-2 0 1,-6-22-1,8 33 130,1 0 1,0 1-1,0-1 1,-1 0-1,1 0 0,-1 0 1,1 1-1,-1-1 1,1 0-1,-1 0 0,1 1 1,-1-1-1,0 0 0,1 1 1,-1-1-1,0 1 1,0-1-1,1 1 0,-1-1 1,-1 1-1,1 0-1,0 0-1,1 0 0,-1 0 1,0 0-1,1 0 0,-1 0 1,0 0-1,1 1 0,-1-1 1,1 0-1,-1 1 0,0-1 1,1 0-1,-1 1 0,1-1 1,-1 1-1,1-1 0,-1 1 1,1-1-1,-1 1 0,0 0 1,-2 4-27,0-1 1,0 1-1,1 0 1,0 0-1,-1 1 1,-1 7-1,-7 43 38,2 1-1,-3 70 1,9-81 21,-1 3 90,-10 187 271,14-192-216,2-1-1,2 0 1,13 61 0,-16-101-115,0 1 1,0-1 0,0 0 0,0 0 0,4 5 0,-5-7-39,0 0-1,1-1 1,-1 1 0,1 0-1,-1-1 1,1 1 0,-1-1 0,1 1-1,0-1 1,-1 1 0,1-1-1,0 1 1,-1-1 0,1 1-1,0-1 1,0 0 0,0 1 0,-1-1-1,1 0 1,0 0 0,0 0-1,0 0 1,-1 0 0,1 1-1,0-1 1,0-1 0,0 1-1,0 0 1,-1 0 0,2 0 0,5-4 84,0 1 1,-1-1 0,1-1 0,-1 1 0,0-1 0,0 0 0,5-7-1,9-5 0,26-18-6,72-41-1,-27 19-98,-61 36-161,-30 21 164,1 0-1,-1 0 1,0 0-1,0 0 0,0 0 1,0 0-1,1 1 1,-1-1-1,0 0 1,0 0-1,0 0 1,0 0-1,1 0 1,-1 0-1,0 0 0,0 0 1,0 0-1,0 1 1,0-1-1,1 0 1,-1 0-1,0 0 1,0 0-1,0 0 0,0 1 1,0-1-1,0 0 1,0 0-1,0 0 1,0 0-1,0 1 1,0-1-1,1 0 1,-1 0-1,0 0 0,0 1 1,0-1-1,0 0 1,0 0-1,-1 0 1,1 0-1,0 1 1,0-1-1,0 0 1,0 0-1,0 0 0,0 0 1,0 1-1,0-1 1,0 0-1,0 0 1,-1 0-1,-2 13-3,3-13 3,-3 10-19,1 0 1,0 0-1,1 0 0,0 0 0,0 1 0,1-1 1,1 0-1,1 11 0,-1-14 48,0 0 0,1 0 1,0-1-1,0 1 0,0-1 0,1 1 0,0-1 1,0 0-1,1 0 0,0 0 0,0 0 0,0-1 1,7 7-1,-9-10-16,0-1 0,0 1 0,0-1 0,0 0 1,0 0-1,1 0 0,-1 0 0,0 0 0,1 0 0,-1-1 0,5 2 0,30-1 145,-25-1-122,-12 0 111,22 9-400,6 0 326,-24-7-79,0-1 1,0 0-1,0-1 1,0 1 0,-1-1-1,1 1 1,1-1-1,-1 0 1,0-1 0,0 1-1,-1-1 1,1 0 0,5-1-1,2 1 70,-6-2-122,-5 2 60,1 2 50,-1 0-38,7-30-12610,-6 19 9737,0-9-1709,3 13 2865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2.038"/>
    </inkml:context>
    <inkml:brush xml:id="br0">
      <inkml:brushProperty name="width" value="0.05" units="cm"/>
      <inkml:brushProperty name="height" value="0.05" units="cm"/>
      <inkml:brushProperty name="color" value="#FF0066"/>
    </inkml:brush>
  </inkml:definitions>
  <inkml:trace contextRef="#ctx0" brushRef="#br0">10 1093 1248,'-10'0'13898,"16"-5"-12287,9-6-1197,-1 0 0,0 0 0,-1-2 0,18-19 0,23-23 49,0 8-263,-17 16-95,62-66 1,-67 57 5,-2-1 0,42-78 0,-36 49 0,29-81-1,-53 117-157,17-68 0,-26 85 5,-1 0 0,0 0 0,-1-1 0,-1 1 0,-4-34 0,4 50 39,0-1 0,0 1 0,0 0 0,0 0 0,-1 0-1,1 0 1,0 0 0,-1 0 0,1 0 0,-1 0 0,1 0 0,-1 0 0,0 0 0,1 0 0,-1 0 0,0 0 0,0 1 0,1-1 0,-1 0 0,-1 0 0,1 0 2,0 1 0,-1 0 1,1-1-1,0 1 0,0 0 0,0 0 1,0 0-1,0 0 0,0 0 0,0 0 1,0 0-1,0 0 0,0 1 0,0-1 1,0 0-1,0 1 0,-1 0 0,-4 1 36,1 1 0,0 0-1,0 0 1,0 1 0,1 0-1,-6 5 1,-18 19 293,-56 59 640,71-70-867,2 0-1,-1 0 1,2 1 0,-10 23-1,5-3 73,-12 41-1,14-27 177,-11 83 1,21-112-231,1 1 1,2 43 0,1-56-61,1-1 1,0 1 0,0 0-1,1-1 1,0 0 0,1 1-1,0-1 1,7 12 0,-6-13 7,1 0 0,0 0 0,1-1 0,0 0 1,0 0-1,1 0 0,0-1 0,0 0 0,12 7 1,-13-10-20,1 0 0,-1 0 1,1-1-1,0 0 1,-1-1-1,1 0 0,0 0 1,0 0-1,1-1 1,-1-1-1,0 1 0,14-2 1,-11 0 1,1 0 1,-1-1-1,0 0 0,0 0 1,0-2-1,-1 1 0,1-1 1,12-7-1,9-8-39,-1-1 0,50-43-1,-68 52-12,-1 1 0,1 0-1,1 1 1,0 1 0,0 0 0,22-9-1,-27 16 44,0-1-1,0 1 1,0 0 0,-1 1-1,16 1 1,-16 0 494,-16 0-469,0 1 0,0 0 0,0 1 0,0-1 0,-7 5 0,9-4-105,-10 4 18,0 1-1,1 0 1,0 1-1,-20 16 1,27-18 29,0 0-1,0 0 1,1 1 0,0 0 0,0 0-1,1 1 1,0 0 0,-7 14 0,11-18 36,0 0 0,0 1 0,1-1 1,-1 1-1,1 0 0,0 0 0,1-1 0,-1 1 1,1 0-1,1 0 0,-1-1 0,1 1 0,2 9 1,-3-13-26,1-1 1,-1 0 0,0 0-1,1 0 1,-1 0 0,1 0-1,-1 0 1,1 0 0,0 0 0,-1 0-1,1 0 1,0 0 0,0 0-1,0 0 1,0 0 0,0-1 0,0 1-1,0 0 1,0-1 0,0 1-1,1 0 1,0 0 7,0-1 0,0 0 0,0 0-1,0 0 1,-1 0 0,1 0 0,0 0 0,0 0 0,0-1-1,0 1 1,-1-1 0,4 0 0,2-3 11,1 1 1,-1-1-1,0-1 1,0 1-1,6-6 1,29-24 11,-1-2-1,59-67 1,-95 97-40,0-1 0,-1 0 0,0 0 0,4-9 0,-6 13-19,-1-1-1,1 1 1,-1-1-1,-1 1 1,1-1-1,0 1 1,-1-1-1,0 1 1,1-1-1,-1 0 1,-1-4-1,1 7 4,0 1-1,0 0 1,0 0-1,0 0 1,0-1-1,0 1 1,0 0-1,0 0 1,-1 0-1,1-1 1,0 1-1,0 0 1,0 0-1,0 0 1,0 0-1,0-1 1,0 1-1,-1 0 1,1 0-1,0 0 1,0 0-1,0 0 1,0 0-1,0 0 1,-1-1-1,1 1 1,0 0 0,0 0-1,0 0 1,-1 0-1,1 0 1,0 0-1,0 0 1,0 0-1,0 0 1,-1 0-1,1 0 1,-8 4-137,-8 12 49,16-15 92,-11 12-8,0 2-1,1-1 1,1 1 0,0 0-1,-7 19 1,14-28 24,-1 1-1,1-1 0,0 1 1,0-1-1,1 1 0,0 0 1,0-1-1,0 1 0,1 0 1,0 0-1,1-1 0,0 1 1,0 0-1,0 0 0,0-1 1,5 11-1,-4-13 0,-1-1 0,1 0 0,0 0 0,0-1 0,1 1 0,-1 0 0,1-1 0,-1 1 0,1-1 0,0 0 0,0 0 0,0 0 0,0 0 0,0 0 0,0-1 0,1 0 0,-1 1 0,0-1 0,1 0 0,-1-1 0,1 1 0,-1 0 0,1-1 0,-1 0 0,1 0 0,3 0 0,7-1 53,0-1 0,-1 0 0,1-1 0,-1 0 0,21-9 0,-5 2-54,0-2 0,38-22 0,-55 26 2,0 0 0,-1 0-1,0-1 1,-1-1 0,0 1 0,0-2-1,-1 1 1,10-17 0,19-37 20,35-84 1,35-94-35,-89 201 1,6-11-9,34-102-1,-31 48-167,-28 105 162,1-1 1,-1 1-1,0 0 0,0 0 0,1-1 1,-1 1-1,0 0 0,0-1 0,0 1 0,-1 0 1,1 0-1,0-1 0,0 1 0,-1 0 1,1 0-1,-1-1 0,1 1 0,-1 0 1,1 0-1,-2-2 0,1 2-2,0 1 0,0 0 0,0-1-1,0 1 1,0 0 0,0-1 0,0 1 0,0 0 0,0 0 0,0 0-1,0 0 1,0 0 0,0 0 0,0 0 0,0 1 0,1-1-1,-1 0 1,0 0 0,0 1 0,0-1 0,0 0 0,0 1 0,0-1-1,0 1 1,1 0 0,-1-1 0,-1 2 0,-5 3-17,0 1-1,1 0 1,0 0 0,0 0 0,-7 11-1,8-11 26,-9 13-18,0 2 0,1 0 0,-15 34 0,-19 70 50,-62 318 301,101-402-140,2 1 1,2 0-1,1 74 0,3-114-149,0 0-1,1 1 1,-1-1-1,1 0 1,-1 0-1,1 1 0,0-1 1,1 2-1,-2-3-18,0-1-1,1 1 0,-1-1 0,0 1 1,1-1-1,-1 1 0,1-1 1,-1 0-1,1 1 0,-1-1 1,1 0-1,-1 1 0,1-1 1,-1 0-1,1 1 0,0-1 0,-1 0 1,1 0-1,-1 0 0,1 0 1,0 0-1,-1 0 0,1 0 1,-1 0-1,1 0 0,0 0 0,-1 0 1,1 0-1,-1 0 0,1 0 1,0 0-1,-1-1 0,1 1 1,-1 0-1,1 0 0,-1-1 0,1 1 1,0-1-1,8-5 13,0 0 0,0-1-1,10-10 1,6-4 11,121-73-221,-135 88 116,-9 4 84,4-1-77,0-1 0,1 1 0,-1 0 0,12-4 0,-18 7 45,1 0-1,0 0 1,0 0-1,-1 0 1,1-1-1,0 1 1,0 0-1,0 0 1,-1 1-1,1-1 1,0 0-1,0 0 1,-1 0-1,1 0 1,0 1-1,0-1 1,-1 0-1,1 1 1,0-1 0,0 1-1,0 0 7,0 0-1,-1 0 1,1 0-1,-1 0 1,0 0-1,1 0 1,-1 0-1,0 0 1,1 0-1,-1 0 1,0 0-1,0 0 1,0 0-1,0 1 1,0-1-1,0 0 1,0 0-1,0 0 1,-1 1-1,-17 58 62,16-51-28,1-1 0,0 0 0,0 1 0,1-1 0,1 11 0,0-17-19,-1 0 0,0-1 0,0 1 0,1 0 0,-1 0 0,1-1 0,0 1 0,-1-1 0,1 1 0,0 0 0,0-1 0,0 1 0,0-1 0,0 0-1,0 1 1,0-1 0,1 0 0,-1 0 0,0 0 0,1 0 0,-1 0 0,1 0 0,-1 0 0,1 0 0,-1 0 0,1-1 0,0 1 0,-1-1 0,1 1 0,0-1-1,3 1 1,8-1 24,0 0-1,-1-1 1,1-1-1,0 0 1,24-7-1,63-27 86,-78 27-111,-4 3-16,-1-2 0,1 1-1,-2-2 1,1 0 0,-1-2-1,-1 1 1,20-19 0,-24 22 49,-18 11-284,2-1 227,1-1-1,0 2 1,0-1 0,0 0 0,0 1 0,0 0 0,1 0 0,-1 0-1,1 0 1,0 0 0,0 1 0,1 0 0,-1-1 0,1 1-1,0 0 1,-1 7 0,1-6 28,0 0 0,1 0 0,-1 0 0,2 0 0,-1 1 0,1-1-1,-1 0 1,2 0 0,-1 0 0,1 1 0,0-1 0,0 0 0,1 0 0,2 7 0,-4-12 0,1 0 1,-1 0-1,0 0 1,1 0-1,-1-1 1,1 1 0,-1 0-1,1 0 1,-1-1-1,1 1 1,-1 0-1,1 0 1,0-1-1,-1 1 1,1-1-1,0 1 1,-1-1-1,1 1 1,0-1-1,0 1 1,0-1 0,0 0-1,-1 1 1,1-1-1,0 0 1,0 0-1,0 1 1,0-1-1,0 0 1,0 0-1,0 0 1,0 0-1,0 0 1,-1-1-1,1 1 1,0 0 0,0 0-1,0-1 1,0 1-1,0 0 1,-1-1-1,1 1 1,0-1-1,0 1 1,0-1-1,-1 1 1,1-1-1,1 0 1,4-5 30,0 0 0,0 0 0,-1-1 0,6-9 0,-7 10 7,5-5 7,-2 0 1,0-1-1,6-14 0,-11 21-67,0 1 0,0-1 1,-1 0-1,1 0 0,-1 0 1,-1 0-1,1 0 0,-1 0 0,1 0 1,-1 0-1,-2-10 0,2 13 0,-1 0-1,1 0 0,-1 0 1,0 1-1,0-1 0,0 0 1,0 0-1,0 0 0,0 1 1,0-1-1,-1 0 0,1 1 1,0-1-1,-1 1 0,0 0 0,1-1 1,-1 1-1,0 0 0,1 0 1,-1 0-1,0 0 0,0 0 1,0 1-1,0-1 0,0 1 1,0-1-1,0 1 0,-4-1 1,-3 1-4,0 0 1,0 0-1,0 1 1,-17 3-1,22-3 38,-6 4-40,8-3 0,4-2 89,8-3-65,1 0 1,-1 1 0,1 1-1,12-1 1,16-2-82,120-16 143,-134 18 11,0 2-1,0 1 0,0 2 0,33 6 0,-57-9-66,0 0 0,0 0 0,1 1 1,-1-1-1,0 1 0,0-1 0,0 1 0,0-1 0,0 1 0,0-1 1,0 1-1,0 0 0,-1-1 0,3 3 0,-3-3 0,0 1 0,1 0 1,-1-1-1,0 1 0,0-1 0,1 1 1,-1 0-1,0-1 0,0 1 0,0 0 1,0-1-1,0 1 0,0 0 0,0-1 1,0 1-1,0 0 0,0-1 0,-1 1 0,1 0 1,-2 3 33,0 0 1,0 0-1,0 0 1,-1-1-1,1 1 1,-4 3-1,3-4-40,-36 36 640,42-42-624,0 1-1,0-1 1,0 1-1,0 0 1,0 0-1,0 0 1,5-2-1,16-10 24,-17 9-72,0 0-1,1 0 1,-1 1-1,1 0 1,0 0-1,1 1 1,-1 0-1,16-4 1,-22 7 20,0 0 1,-1 0-1,1 0 0,0 0 1,-1 0-1,1 1 1,0-1-1,-1 0 0,1 1 1,0-1-1,-1 1 0,1 0 1,-1-1-1,1 1 0,-1 0 1,1 0-1,-1 0 0,0 0 1,1 0-1,-1 0 0,0 1 1,0-1-1,0 0 0,0 1 1,2 2-1,2 4 25,-1 1-1,0 0 1,5 14 0,-3-8-34,-5-12-383,5 12 594,6 21 0,-9-14-8102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2.379"/>
    </inkml:context>
    <inkml:brush xml:id="br0">
      <inkml:brushProperty name="width" value="0.05" units="cm"/>
      <inkml:brushProperty name="height" value="0.05" units="cm"/>
      <inkml:brushProperty name="color" value="#FF0066"/>
    </inkml:brush>
  </inkml:definitions>
  <inkml:trace contextRef="#ctx0" brushRef="#br0">32 17 8544,'-27'-16'3872,"22"16"-2208,15 0-1248,-1 0 64,4 3-320,5-3-160,5 5-32,-6-5-1952,1 0 1088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2.741"/>
    </inkml:context>
    <inkml:brush xml:id="br0">
      <inkml:brushProperty name="width" value="0.05" units="cm"/>
      <inkml:brushProperty name="height" value="0.05" units="cm"/>
      <inkml:brushProperty name="color" value="#FF0066"/>
    </inkml:brush>
  </inkml:definitions>
  <inkml:trace contextRef="#ctx0" brushRef="#br0">1331 57 9568,'3'-9'4320,"42"-2"-3776,-17 2 1344,-1 6-1153,26-9-351,7 7-288,11-3-384,-4 8 160,-8 0-1983,-10 5 1151</inkml:trace>
  <inkml:trace contextRef="#ctx0" brushRef="#br0" timeOffset="1">13 65 10208,'-13'-17'4640,"26"6"-4032,-4 2-320,1 9-288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6:59.663"/>
    </inkml:context>
    <inkml:brush xml:id="br0">
      <inkml:brushProperty name="width" value="0.05" units="cm"/>
      <inkml:brushProperty name="height" value="0.05" units="cm"/>
    </inkml:brush>
  </inkml:definitions>
  <inkml:trace contextRef="#ctx0" brushRef="#br0">1 210 7808,'18'-14'3520,"103"-5"-3040,-58 4 1632,-4 1-1248,57-12 704,5 6-897,24-5-127,-16 10-320,6-2-288,-17 6 32,11-3 224,-11 8-128,-10-3-5407,-15 4 2879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5.345"/>
    </inkml:context>
    <inkml:brush xml:id="br0">
      <inkml:brushProperty name="width" value="0.05" units="cm"/>
      <inkml:brushProperty name="height" value="0.05" units="cm"/>
      <inkml:brushProperty name="color" value="#FF0066"/>
    </inkml:brush>
  </inkml:definitions>
  <inkml:trace contextRef="#ctx0" brushRef="#br0">0 42 3712,'0'-2'399,"0"1"0,0-1 0,1 0 0,-1 1 0,0-1 0,1 0 0,-1 1 0,1-1 0,-1 1 0,1-1 0,0 0 0,0 1 0,-1 0 0,1-1 0,2-1 0,6-9 9552,-4 10-8231,-4 8-865,0 2-656,8 108 1227,-6-57-762,4 179-88,-2-89-96,-5-146-522,0-3 5,0 1 0,1-1 0,-1 1 1,0-1-1,0 1 0,0-1 0,0 1 1,0-1-1,0 1 0,0-1 0,0 1 0,0-1 1,0 1-1,-1-1 0,1 1 0,0-1 0,0 1 1,0-1-1,-1 1 0,1-1 0,0 0 0,0 1 1,-1-1-1,1 1 0,0-1 0,-1 0 0,1 1 1,-1 0-1,-1-4-1099,-9-55-7205,10 30 5888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5.814"/>
    </inkml:context>
    <inkml:brush xml:id="br0">
      <inkml:brushProperty name="width" value="0.05" units="cm"/>
      <inkml:brushProperty name="height" value="0.05" units="cm"/>
      <inkml:brushProperty name="color" value="#FF0066"/>
    </inkml:brush>
  </inkml:definitions>
  <inkml:trace contextRef="#ctx0" brushRef="#br0">7 354 5728,'0'0'123,"-1"0"0,1 0 0,0 0 0,-1 0 0,1 0 0,0-1 0,-1 1 0,1 0 0,0 0 0,-1 0 0,1-1 0,0 1 0,0 0 0,-1-1 0,1 1 0,0 0 0,0 0 0,-1-1 1,1 1-1,0 0 0,0-1 0,0 1 0,0 0 0,0-1 0,-1 1 0,1-1 0,0 1 0,0 0 0,0-1 0,0 1 0,0 0 0,0-1 0,0 1 0,0-1 0,0 1 0,1 0 0,-1-1 0,0 1 0,0 0 0,0-1 0,0 1 0,0 0 0,1-1 0,-1 1 0,0 0 0,0-1 1,1 1-1,-1-1 0,19-18 2000,-10 11-1342,18-18 155,0 2 0,2 0 0,1 2 0,0 1 0,2 1 0,0 2 0,37-15 0,-62 30-892,0 1 0,-1 0 0,1 0 0,0 1 0,0 0 0,0 0 0,0 1 0,0-1 0,0 1 0,1 1 0,-1 0 0,0 0 0,0 0 0,10 4 0,-6-1 75,-1 1-1,0 0 1,0 1 0,0 0-1,-1 0 1,1 1-1,-2 0 1,10 10 0,1 1 609,25 34 0,-41-49-603,-1 0 1,0 0-1,1 0 1,0 0-1,0-1 1,0 1-1,0-1 0,0 0 1,0 0-1,1 0 1,-1 0-1,1-1 1,4 3-1,-5-4-79,0 1 0,-1-1 0,1 0 0,0 0 0,0 0 0,-1 0 0,1 0 0,0 0 0,0-1 0,-1 1 0,1-1-1,0 0 1,-1 0 0,1 0 0,-1 0 0,1-1 0,-1 1 0,4-3 0,18-16-45,0 0 0,-2-2 0,0 0 0,21-30 0,-27 32-297,27-33-1964,-29 39-643,19-18 0,-30 29 2192,0 1 1,-1 0 0,1 0 0,0 0-1,0 0 1,0 1 0,1-1-1,-1 1 1,0 0 0,4-1 0,10 3-2410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7.966"/>
    </inkml:context>
    <inkml:brush xml:id="br0">
      <inkml:brushProperty name="width" value="0.05" units="cm"/>
      <inkml:brushProperty name="height" value="0.05" units="cm"/>
      <inkml:brushProperty name="color" value="#FF0066"/>
    </inkml:brush>
  </inkml:definitions>
  <inkml:trace contextRef="#ctx0" brushRef="#br0">5 822 3808,'-4'5'4257,"5"-5"-4011,0 0-1,0 0 1,0 0 0,1-1-1,-1 1 1,0 0 0,0-1-1,0 1 1,0 0 0,0-1-1,1 0 1,7-5 417,0-1 0,-1 0-1,0-1 1,0 1 0,0-2 0,-1 1 0,8-14-1,38-73 1292,-3 2-757,72-65 307,-55 75-848,-50 60-550,0 0-1,-2-2 1,0 0-1,-2 0 1,-1-1 0,-1-1-1,-1 0 1,-1 0-1,5-30 1,-14 55-99,1-1 0,-1 0 0,0 0 0,0 1 0,0-1 0,0 0 0,0 0 0,-1-2 0,1 4-10,0 1 1,0 0 0,-1-1 0,1 1-1,0-1 1,0 1 0,0 0 0,-1-1-1,1 1 1,0 0 0,0-1 0,-1 1-1,1 0 1,0-1 0,-1 1 0,1 0-1,-1 0 1,1-1 0,0 1 0,-1 0-1,1 0 1,-1-1 0,0 1-5,0 0 0,0 0 1,0 0-1,0 1 0,0-1 1,0 0-1,0 0 0,0 0 1,0 1-1,0-1 0,0 1 1,1-1-1,-1 0 0,0 1 1,-1 0-1,-11 8 28,1 1 0,0 0 1,1 0-1,-15 18 0,4-2 19,-18 30 1,29-40-19,1 1 0,0 0 0,1 0 1,1 1-1,-8 26 0,10-24-22,1 1 0,1 0 1,-4 41-1,8-55 35,0 1 0,0-1 1,1 0-1,0 0 0,0 1 0,1-1 1,0 0-1,0 0 0,0 0 1,1 0-1,0-1 0,0 1 0,1-1 1,0 0-1,6 7 0,-7-9 3,0-1-1,0-1 0,1 1 1,-1 0-1,1-1 1,0 1-1,0-1 0,0 0 1,0-1-1,0 1 1,0-1-1,0 1 0,0-1 1,1-1-1,-1 1 1,0 0-1,1-1 0,-1 0 1,1 0-1,-1-1 1,5 0-1,9-2 39,0-1-1,-1-1 1,30-12 0,16-9 6,103-58 1,-152 75-48,21-18-1,-70 57-290,26-20 281,0 1 0,1-1 0,-1 1 0,2 1 0,0 0 0,-7 14 0,11-18-10,0-1 0,0 1-1,1-1 1,0 1 0,0 0 0,0 0-1,1 0 1,1 1 0,-1-1 0,1 0-1,2 13 1,-1-19-2,-1 0-1,1 0 1,-1 0-1,1 0 1,0 0-1,0-1 1,0 1-1,0 0 1,0 0-1,2 2 0,-2-4 2,-1 1-1,1 0 0,0-1 0,0 1 0,-1-1 1,1 1-1,0-1 0,0 1 0,-1-1 0,1 0 1,0 1-1,0-1 0,0 0 0,0 1 0,0-1 0,0 0 1,-1 0-1,1 0 0,0 0 0,0 0 0,0 0 1,0 0-1,0 0 0,0 0 0,1-1 0,1 0 39,-1 0 0,1-1 0,-1 1 0,1-1 0,-1 0 0,0 1 0,1-1 0,-1 0 0,0 0 0,3-5 0,16-25 230,-16 24-234,41-75 208,-29 50-224,-14 28-70,0 0 0,0 0 0,-1 0 0,0-1 0,0 1 0,0-1 0,-1 0 0,1-7 0,-12 29-228,8-7 265,0 0-1,1 1 1,1-1 0,0 1 0,1 18 0,1 3 2,1 49 113,-2-70-86,1-1 0,0 1 0,0-1 0,1 1 1,7 16-1,-10-25-13,1 1 1,-1-1 0,1 0-1,0 0 1,-1 0-1,1 0 1,0 0-1,0 0 1,0 0 0,-1 0-1,1-1 1,0 1-1,0 0 1,0 0-1,1-1 1,1 2-1,-3-2 0,1 0 0,0 0 0,0 0 0,-1 0 0,1 0 0,0 0 0,0 0 0,-1 0 0,1 0 0,0 0 0,0-1 0,-1 1 0,1 0 0,0-1 0,-1 1 0,1 0 0,0-1 0,-1 1 0,1-1 0,0 0 0,4-3 52,-1-1-1,0 0 1,-1 0 0,1 0-1,3-8 1,-1 4-91,106-147 248,4-6-22,-99 132-202,0-2 0,16-45 0,-30 71-7,-2 3-21,0 0 0,0 0 0,0 0 0,0-1 0,0 1 0,0-5 1,-11 16-267,1 10 247,0 0-1,2 0 0,0 0 1,-7 28-1,8-26 73,-3 15-1,1 1 0,-3 47 0,1 72 143,10-137-139,-4 23 31,3-28 8,0-1 0,0 1 1,1-1-1,0 0 0,1 1 0,1-1 1,2 13-1,-4-24-61,0-1 0,0 0 0,0 1 0,0-1 1,0 0-1,1 1 0,-1-1 0,0 0 0,0 1 0,0-1 1,0 0-1,0 0 0,0 1 0,1-1 0,-1 0 0,0 0 0,0 1 1,0-1-1,1 0 0,-1 0 0,0 1 0,0-1 0,1 0 1,-1 0-1,0 0 0,0 0 0,1 1 0,-1-1 0,0 0 0,1 0 1,-1 0-1,0 0 0,0 0 0,1 0 0,-1 0 0,0 0 1,1 0-1,-1 0 0,0 0 0,1 0 0,-1 0 0,0 0 0,1 0 1,-1 0-1,0 0 0,0 0 0,1-1 0,-1 1 0,0 0 1,1 0-1,-1 0 0,0 0 0,0-1 0,1 1 0,-1 0 0,0 0 1,0 0-1,0-1 0,1 1 0,-1 0 0,0-1 0,0 1 1,0 0-1,0-1 0,8-13 66,-1-1 0,0 0 0,4-19 0,1 3-51,-5 12-27,4-12-19,20-36 0,-26 58 5,1 0 0,-1 1-1,1-1 1,1 2-1,0-1 1,0 1-1,0-1 1,11-6-1,-15 12 14,-1 0 0,1 0 0,0 1 0,0 0 0,0-1-1,0 1 1,0 0 0,0 1 0,0-1 0,0 0 0,0 1 0,0 0 0,0-1-1,0 1 1,1 1 0,-1-1 0,0 0 0,0 1 0,0-1 0,0 1 0,0 0-1,0 0 1,0 1 0,0-1 0,3 2 0,5 4-15,1 1-1,-1 0 1,-1 1-1,15 15 1,-5-6-54,-7-6-340,11 9-2984,-1 2-5221,-10-11 5160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9.280"/>
    </inkml:context>
    <inkml:brush xml:id="br0">
      <inkml:brushProperty name="width" value="0.05" units="cm"/>
      <inkml:brushProperty name="height" value="0.05" units="cm"/>
      <inkml:brushProperty name="color" value="#FF0066"/>
    </inkml:brush>
  </inkml:definitions>
  <inkml:trace contextRef="#ctx0" brushRef="#br0">47 39 3072,'-7'-6'-60,"-9"-6"5274,-8 7 10938,302-1-13752,-25-4-1905,4 20-190,-13 10-71,-195-14-36,-48-6-321,-28-19-17732,23 18 15279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29.857"/>
    </inkml:context>
    <inkml:brush xml:id="br0">
      <inkml:brushProperty name="width" value="0.05" units="cm"/>
      <inkml:brushProperty name="height" value="0.05" units="cm"/>
      <inkml:brushProperty name="color" value="#FF0066"/>
    </inkml:brush>
  </inkml:definitions>
  <inkml:trace contextRef="#ctx0" brushRef="#br0">124 52 4064,'-31'3'4021,"11"-8"2315,18 5-5872,0 0 1,0-1-1,1 1 1,-1-1-1,0 1 1,0-1-1,1 0 1,-1 0-1,0 0 1,1 0-1,-1 0 1,1 0-1,-1 0 1,1 0-1,-2-3 1,-18-12 1244,14 15-1509,7 1-156,-1 0-1,1 0 1,-1 0-1,0 0 1,1 0-1,-1 0 0,0-1 1,1 1-1,-1 0 1,1 0-1,-1 0 0,1-1 1,-1 1-1,0 0 1,1-1-1,-1 0 1,-5-2-31,6 3 158,17 1 34,187-7 1177,-50 1-684,-122 4-631,398 9 517,-382-5-651,-24-3-95,25 5 1,-31 4-1409,-15-5-1573,-11-5-2613,1-3 674,-2 3 1658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45.759"/>
    </inkml:context>
    <inkml:brush xml:id="br0">
      <inkml:brushProperty name="width" value="0.05" units="cm"/>
      <inkml:brushProperty name="height" value="0.05" units="cm"/>
      <inkml:brushProperty name="color" value="#FF0066"/>
    </inkml:brush>
  </inkml:definitions>
  <inkml:trace contextRef="#ctx0" brushRef="#br0">80 120 3328,'9'-22'2019,"-6"18"-1156,-2 0-1,1 0 1,0 0-1,-1 0 1,2-8-1,-2 8-266,-1 0-1,0-1 1,0 1-1,-1 0 1,1-1-1,-1 1 1,-2-6-1,3 9-474,0 0 1,-1-1-1,1 1 0,-1 0 0,1 0 0,-1-1 0,1 1 0,-1 0 0,0 0 0,1 0 0,-1 0 0,0 0 0,0 0 1,0 0-1,0 0 0,0 0 0,0 0 0,0 1 0,0-1 0,0 0 0,0 1 0,0-1 0,-1 1 0,1-1 0,0 1 1,0-1-1,-2 1 0,2 0-78,0 0-1,0 1 1,0-1 0,0 0 0,0 1 0,0-1-1,0 1 1,0-1 0,0 1 0,1-1 0,-1 1-1,0 0 1,0-1 0,0 1 0,1 0 0,-1 0-1,1 0 1,-1 0 0,0-1 0,1 1 0,-1 0-1,0 2 1,-9 27 237,3 9 260,-3 74-1,8-76-328,-7 82 510,-6 124 318,19-156-271,13-106-4474,-12 5 436,4 1 1079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46.509"/>
    </inkml:context>
    <inkml:brush xml:id="br0">
      <inkml:brushProperty name="width" value="0.05" units="cm"/>
      <inkml:brushProperty name="height" value="0.05" units="cm"/>
      <inkml:brushProperty name="color" value="#FF0066"/>
    </inkml:brush>
  </inkml:definitions>
  <inkml:trace contextRef="#ctx0" brushRef="#br0">14 323 3328,'-13'-7'12501,"16"3"-10458,3-1-1633,64-35 1304,25-12-335,-83 46-1228,1 2 0,-1-1 1,1 2-1,0 0 0,1 0 0,-1 1 0,0 1 0,1 0 0,15 2 0,19 2 471,56 12 0,-86-12-475,-11-2-121,121 15 757,-114-15-600,1-1 0,0-1 0,0 0 0,0-1 0,0 0 0,21-7 0,-27 5-59,0 0 0,1 0-1,-2-1 1,1 0 0,0 0 0,-1-1-1,0-1 1,-1 1 0,1-1-1,-1 0 1,7-10 0,-10 11-369,0 1 0,0-1-1,-1 0 1,0 0 0,0 0 0,-1-1 0,3-10 0,-4 13-683,0-1 1,0 0 0,-1 1-1,0-1 1,0 0 0,0 0-1,0 1 1,-1-1-1,0 0 1,0 1 0,-3-8-1,-1 0-2378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49.288"/>
    </inkml:context>
    <inkml:brush xml:id="br0">
      <inkml:brushProperty name="width" value="0.05" units="cm"/>
      <inkml:brushProperty name="height" value="0.05" units="cm"/>
      <inkml:brushProperty name="color" value="#FF0066"/>
    </inkml:brush>
  </inkml:definitions>
  <inkml:trace contextRef="#ctx0" brushRef="#br0">129 112 2816,'-1'-10'7403,"-3"2"-5347,-1 2-59,0-4-663,5 9-1234,0 1-1,-1-1 0,1 0 1,0 0-1,-1 0 0,1 1 1,0-1-1,-1 0 0,0 1 1,1-1-1,-1 0 0,1 1 1,-1-1-1,0 1 0,1-1 1,-1 1-1,0-1 0,1 1 0,-1-1 1,0 1-1,-1-1 0,-29-15 1624,30 15-1724,-1 0 0,1 0 0,0 0 0,0 1 0,-1-1 1,1 1-1,0-1 0,-1 1 0,1-1 0,0 1 0,-1 0 0,1-1 0,-1 1 0,1 0 0,0 0 0,-1 0 0,1 0 0,-1 1 1,1-1-1,0 0 0,-1 0 0,1 1 0,-1-1 0,-1 2 0,1-1 13,0-1 0,1 1 0,-1 0 0,0 0-1,0 0 1,1 1 0,-1-1 0,1 0 0,-1 1 0,1-1 0,0 0 0,0 1-1,-1 0 1,1-1 0,0 1 0,0 0 0,1 0 0,-3 3 0,2 0 40,0 1 0,-1-1 0,2 1 0,-1-1 1,1 1-1,0-1 0,0 1 0,0-1 0,1 1 0,-1-1 1,1 1-1,1-1 0,-1 1 0,1-1 0,0 0 0,0 0 1,1 0-1,0 0 0,-1 0 0,2 0 0,-1-1 1,5 6-1,-6-8 27,0 0 0,1 0 1,-1 0-1,1 0 0,-1 0 0,1 0 1,0 0-1,0-1 0,-1 1 1,1-1-1,0 0 0,1 0 0,-1 0 1,0-1-1,0 1 0,0-1 1,0 1-1,6-1 0,-4-1-20,0 0 0,0 0 0,0 0 0,0-1 0,-1 1 0,1-1-1,0 0 1,-1-1 0,1 1 0,-1-1 0,5-3 0,18-13 340,-14 10-244,1-1 1,16-16 0,-26 23-133,-1-1 1,0 0 0,0 0-1,0 0 1,0 0 0,-1 0-1,0 0 1,0-1 0,0 1-1,0-1 1,-1 0 0,2-7-1,-2 10-21,-1-1 0,0 1 0,-1 0 1,1-1-1,0 1 0,-1-1 0,1 1 0,-1 0 0,1-1 0,-1 1 0,0 0 0,0 0 0,0 0 0,-1 0 0,1 0 0,0 0 1,-1 0-1,1 0 0,-1 0 0,0 0 0,1 1 0,-1-1 0,0 1 0,0-1 0,0 1 0,0 0 0,0 0 0,-4-1 0,1-1-56,-1 1 0,0-1 0,0 1 0,0 1 0,-1-1 0,1 1 0,0 1 0,0-1 0,-11 1 0,10 1-30,0 0 0,0 0 0,1 0 0,-1 1 1,1 0-1,-1 1 0,1 0 0,-10 5 0,13-6-768,0 0 0,0 0 0,1 1 0,-1-1 0,1 1 0,-4 3-1,3-1-2821,2-1 1221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1.880"/>
    </inkml:context>
    <inkml:brush xml:id="br0">
      <inkml:brushProperty name="width" value="0.05" units="cm"/>
      <inkml:brushProperty name="height" value="0.05" units="cm"/>
      <inkml:brushProperty name="color" value="#FF0066"/>
    </inkml:brush>
  </inkml:definitions>
  <inkml:trace contextRef="#ctx0" brushRef="#br0">19 262 3136,'-19'-5'13526,"38"5"-13021,118 3 385,86-2 487,129-27-86,-39-12-802,-148 18-285,385-47 607,8 11 111,-458 47-762,310-21 550,-348 27-549,351-9 273,-4 30-309,-398-17-350,0 2 0,0-1 1,18 8-1,-28-10 164,0 0-4,-1 0 0,1 0 1,-1 1-1,0-1 0,1 0 1,-1 0-1,0 0 1,1 0-1,-1 1 0,0-1 1,1 0-1,-1 0 0,0 1 1,0-1-1,1 0 1,-1 1-1,0-1 0,0 0 1,1 1-1,-1-1 0,0 0 1,0 1-1,0-1 0,0 0 1,0 1-1,0-1 1,1 0-1,-1 1 0,0-1 1,0 1-1,0-1 0,0 0 1,0 1-1,0-1 1,0 1-1,-1-1 0,1 0 1,0 1-1,0-1 0,0 0 1,0 1-1,0-1 0,-1 0 1,1 1-1,0-1 1,0 0-1,-1 1 0,-12 15-2097,10-14 1587,-4 4-687,0 0 1,-1 0 0,0 0-1,-16 8 1,16-9 379,-33 19-2190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3.444"/>
    </inkml:context>
    <inkml:brush xml:id="br0">
      <inkml:brushProperty name="width" value="0.05" units="cm"/>
      <inkml:brushProperty name="height" value="0.05" units="cm"/>
      <inkml:brushProperty name="color" value="#FF0066"/>
    </inkml:brush>
  </inkml:definitions>
  <inkml:trace contextRef="#ctx0" brushRef="#br0">22 609 4160,'-3'-2'985,"-15"-12"7208,38 14-6384,-8 1-1138,1-1 0,-1-1 0,0 0 0,1 0 0,20-6 0,-19 2-374,-1-1 1,0-1 0,0 0 0,0 0-1,-1-1 1,0-1 0,-1 0-1,0-1 1,-1 0 0,12-14-1,-20 23-265,5-8 111,1 0 0,1 0 0,0 1 0,11-8 0,-20 16-141,0 0-1,0 0 1,1-1 0,-1 1-1,0 0 1,1 0 0,-1 0 0,0 0-1,0 0 1,1 0 0,-1 0-1,0-1 1,1 1 0,-1 0 0,0 0-1,1 0 1,-1 0 0,0 1-1,1-1 1,-1 0 0,0 0 0,1 0-1,-1 0 1,0 0 0,1 0-1,-1 0 1,0 0 0,0 1 0,1-1-1,-1 0 1,0 0 0,0 0-1,1 1 1,-1-1 0,0 0-1,0 0 1,0 1 0,1-1 0,-1 0-1,0 1 1,0-1 0,0 0-1,0 0 1,0 1 0,1-1 0,-1 0-1,0 1 1,0-1 0,0 0-1,0 1 1,0-1 0,0 0 0,0 1-1,1 24 7,-1-21-7,19 341 28,-2-93 225,-16-193-191,-1-18 93,2 0 0,2-1 1,11 52-1,-2-25 532,-9-59-291,0-11 89,2-16-126,8-27-323,9-123-293,-20 152 214,30-188-321,7-12 75,-27 142 74,4-88 1,-11-211-840,-6 329 682,0 42 453,0 3-79,0 0-1,0 0 0,1 0 1,-1 0-1,0 0 1,0 0-1,0 0 0,0 0 1,0 0-1,0 0 1,0 0-1,0 0 0,0 0 1,0 0-1,0 0 1,0 0-1,0 0 0,0 0 1,0 0-1,0 0 1,1 0-1,-1 0 0,0 0 1,0 0-1,0 0 1,0 0-1,0 0 0,0 0 1,0 0-1,0 0 1,0 0-1,0 0 0,0 0 1,0 0-1,0 0 0,0 0 1,0 0-1,0 0 1,0 0-1,0-1 0,1 1 1,-1 0-1,0 0 1,0 0-1,0 0 0,0 0 1,0 0-1,0 0 1,0 0-1,0 0 0,0 0 1,0 0-1,0 0 1,0 0-1,0 0 0,0 0 1,0-1-1,0 1 1,0 0-1,0 0 0,0 0 1,0 0-1,0 0 1,0 0-1,-1 0 0,1 0 1,0 0-1,0 0 1,13 1 149,113 0-90,224-7 671,-28-16-541,69 0-16,34 5 373,-98 11-65,-243 5-376,359 1 697,-176 7-311,2 0-406,-166-7-173,41 0 395,-48 0-5282,-96-1 4836,1 1 0,-1 0 0,0 0 0,0 0 0,1 0 0,-1 0 0,0 0 0,0 0 0,1 0 0,-1 0 0,0 0 0,0 0 0,1 0 1,-1 1-1,0-1 0,0 0 0,1 0 0,-1 0 0,0 0 0,0 0 0,0 0 0,1 1 0,-1-1 0,0 0 0,0 0 0,0 0 0,0 0 0,1 1 0,-1-1 0,0 0 0,0 0 0,0 1 0,0-1 0,0 0 0,0 0 0,0 0 0,1 1 0,-1-1 0,0 0 1,0 0-1,0 1 0,0-1 0,0 0 0,0 0 0,0 1 0,0-1 0,0 0 0,-1 0 0,1 1 0,-6 11-4048,6-11 3817,-10 13-2902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03.642"/>
    </inkml:context>
    <inkml:brush xml:id="br0">
      <inkml:brushProperty name="width" value="0.05" units="cm"/>
      <inkml:brushProperty name="height" value="0.05" units="cm"/>
    </inkml:brush>
  </inkml:definitions>
  <inkml:trace contextRef="#ctx0" brushRef="#br0">37 75 2816,'-13'0'1557,"13"0"-1501,0 0-1,0 0 0,-1 0 1,1 0-1,0 0 0,0 0 1,0 0-1,0 0 1,0 0-1,0 0 0,0 0 1,0 0-1,-1 0 0,1 0 1,0 0-1,0 0 0,0 0 1,0 0-1,0 0 1,0 0-1,0 0 0,0 0 1,0 0-1,-1 0 0,1 1 1,0-1-1,0 0 1,0 0-1,0 0 0,0 0 1,0 0-1,0 0 0,0 0 1,0 0-1,0 0 0,0 0 1,0 1-1,0-1 1,0 0-1,0 0 0,0 0 1,0 0-1,0 0 0,0 0 1,0 0-1,0 0 0,0 1 1,0-1-1,0 0 54,-1 1-1,1-1 1,0 1 0,0 0-1,0-1 1,0 1-1,-1-1 1,1 1 0,0-1-1,0 1 1,-1-1 0,1 1-1,0-1 1,-1 1-1,1-1 1,-1 1 0,1-1-1,-1 0 1,0 1-1,-12 6 4900,28-13-4080,-4 3-797,1-1 0,0 0-1,-1-1 1,13-7 0,13-5-193,-11 8 104,0 1-1,1 1 0,41-6 1,-64 13-44,12-3-49,1 1 0,21 1 0,-34 1 52,0 0 1,-1 0 0,1 1-1,0-1 1,0 1-1,-1 0 1,1 0-1,0 0 1,-1 1 0,1-1-1,-1 1 1,1 0-1,-1 0 1,0 0-1,0 0 1,3 3 0,-5-3-7,0-1 1,0 0 0,0 1 0,0-1 0,0 1 0,0-1 0,-1 1 0,1-1 0,-1 1 0,1 0 0,-1-1 0,1 1 0,-1 0 0,0 1 0,-2 26 59,0-13-12,-1 5 29,-1 0 0,-1 0 0,-8 25 0,-28 58 60,33-84-104,-7 15 43,-1-1 0,-1-1 1,-2 0-1,-2-2 0,0 0 1,-2-1-1,-47 46 0,68-74-67,-18 18 165,-32 22 0,42-34-70,-16 17 1,18-16 122,32-13 548,-20 3-724,66-13 422,0 3-1,84-3 1,-139 13-444,49 1 253,-57 0-376,0 1 0,0 0 0,0 1 0,-1-1 0,1 1 0,0 1 0,6 2 0,-3 0-3101,2-1 854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4.215"/>
    </inkml:context>
    <inkml:brush xml:id="br0">
      <inkml:brushProperty name="width" value="0.05" units="cm"/>
      <inkml:brushProperty name="height" value="0.05" units="cm"/>
      <inkml:brushProperty name="color" value="#FF0066"/>
    </inkml:brush>
  </inkml:definitions>
  <inkml:trace contextRef="#ctx0" brushRef="#br0">52 39 4800,'-13'-13'1557,"13"13"-1523,0 0 0,0-1-1,0 1 1,-1 0 0,1-1 0,0 1-1,0 0 1,0-1 0,0 1-1,0 0 1,0-1 0,0 1 0,0 0-1,0-1 1,0 1 0,0 0 0,0-1-1,0 1 1,0-1 0,0 1 0,1 0-1,-1-1 1,0 1 0,0 0 0,0 0-1,0-1 1,1 1 0,-1 0-1,0-1 1,1 1 0,-1 0 157,1-15 8602,-1 22-7565,-2 92 3017,-10 50-2250,1-11-1127,5-38-850,5-77-46,1-18-48,0 1 0,0-1 0,0 1 1,-1-1-1,0 1 0,0-1 1,0 0-1,-4 9 0,24-26-13203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4.589"/>
    </inkml:context>
    <inkml:brush xml:id="br0">
      <inkml:brushProperty name="width" value="0.05" units="cm"/>
      <inkml:brushProperty name="height" value="0.05" units="cm"/>
      <inkml:brushProperty name="color" value="#FF0066"/>
    </inkml:brush>
  </inkml:definitions>
  <inkml:trace contextRef="#ctx0" brushRef="#br0">29 26 8128,'-15'4'2618,"15"-3"-2562,-1-1 0,1 0 1,0 0-1,-1 0 0,1 0 0,0 0 0,0 0 0,-1 0 0,1-1 0,0 1 0,-1 0 0,1 0 0,0 0 0,0 0 0,-1 0 1,1 0-1,0 0 0,0-1 0,-1 1 0,1 0 0,0 0 0,0 0 0,0-1 0,-1 1 0,1 0 0,0 0 0,0 0 0,0-1 0,0 1 1,-1 0-1,1 0 0,0-1 0,0 1 0,0 0 0,0-1 0,0 1 0,0 0 0,0-1-7,0 1-1,0 0 0,0 0 1,0 0-1,0 0 0,0 0 1,0 0-1,0-1 1,0 1-1,0 0 0,0 0 1,0 0-1,0 0 0,0 0 1,0 0-1,-1-1 0,1 1 1,0 0-1,0 0 1,0 0-1,0 0 0,0 0 1,0 0-1,0 0 0,0 0 1,0-1-1,-1 1 1,1 0-1,0 0 0,0 0 1,0 0-1,0 0 0,0 0 1,0 0-1,0 0 0,-1 0 1,1 0-1,0 0 1,0 0-1,0 0 0,0 0 1,0 0-1,-1 0 0,1 0 1,0 0-1,0 0 1,0 0-1,0 0 0,0 0 1,0 0-1,-1 0 0,1 0 1,0 0-1,0 0 1,0 1-1,0-1 0,0 0 1,0 0-1,0 0 0,0 0 1,-1 0-1,1 0 0,0 0 1,6 0 4062,15-2-2060,3 1-1189,30-5 590,89-6-136,-81 14-1962,-61-2-148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5.461"/>
    </inkml:context>
    <inkml:brush xml:id="br0">
      <inkml:brushProperty name="width" value="0.05" units="cm"/>
      <inkml:brushProperty name="height" value="0.05" units="cm"/>
      <inkml:brushProperty name="color" value="#FF0066"/>
    </inkml:brush>
  </inkml:definitions>
  <inkml:trace contextRef="#ctx0" brushRef="#br0">1 121 5824,'1'-3'-488,"7"-15"11882,-8 18-11290,5 10 2427,9 39-493,44 169 548,-56-207-2504,3 14 694,-5-24-737,0-1 0,1 0-1,-1 0 1,0 0 0,0 1-1,1-1 1,-1 0 0,0 0-1,0 0 1,1 0 0,-1 0 0,0 0-1,0 0 1,1 1 0,-1-1-1,0 0 1,1 0 0,-1 0-1,0 0 1,0 0 0,1 0-1,-1 0 1,0 0 0,1-1 0,-1 1-1,0 0 1,0 0 0,1 0-1,-1 0 1,0 0 0,0 0-1,1 0 1,-1-1 0,0 1-1,0 0 1,1 0 0,-1 0 0,0-1-1,13-7 293,-5-1-204,-1-1 0,0 0 1,10-18-1,-6 9-97,5-10-17,-1-1 0,12-37 0,10-22-15,19-12-686,-53 94 272,-2 2-923,11 29-12441,-4-8 11124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6.072"/>
    </inkml:context>
    <inkml:brush xml:id="br0">
      <inkml:brushProperty name="width" value="0.05" units="cm"/>
      <inkml:brushProperty name="height" value="0.05" units="cm"/>
      <inkml:brushProperty name="color" value="#FF0066"/>
    </inkml:brush>
  </inkml:definitions>
  <inkml:trace contextRef="#ctx0" brushRef="#br0">1 46 6048,'0'-1'300,"0"1"0,0-1 0,0 1 0,-1 0 0,1-1 0,0 1 0,0-1 0,0 1 0,0-1 0,0 1 0,0-1 0,0 1 0,0-1 0,0 1 0,0-1 0,0 1 0,1-1 0,-1 1 0,0-1 0,0 1 0,0-1 0,0 1 0,1 0 0,-1-1 0,0 1 0,1-1 0,-1 1 0,0 0 0,1-1 0,-1 1 0,1-1 0,2-1 421,-1 0 0,1 0 0,0 0 0,0 1 0,4-3 0,6-1-83,-1 1 0,15-3-1,-25 6-614,0 1-1,0 0 1,0-1-1,1 1 1,-1 0 0,0 0-1,0 0 1,0 1-1,0-1 1,3 1-1,-4-1-19,0 1 0,0-1-1,0 1 1,-1-1 0,1 1 0,0-1-1,0 1 1,0 0 0,0-1 0,-1 1-1,1 0 1,0 0 0,-1-1 0,1 1-1,-1 0 1,1 1 0,0 1 7,0-1 0,0 1-1,-1 0 1,1 0 0,-1-1 0,0 1 0,0 0-1,0 0 1,0 0 0,0 0 0,-1-1 0,1 1 0,-2 5-1,-3 6 121,-1 0-1,0-1 1,0 0-1,-17 24 1,15-25 83,0 1 0,1 1 0,0-1-1,-6 20 1,12-32-175,1 0-1,0 0 1,0 0-1,0 0 1,-1 1-1,1-1 1,0 0-1,1 0 1,-1 0-1,0 1 1,0-1-1,0 0 1,1 0-1,-1 0 1,0 0 0,1 0-1,-1 0 1,1 1-1,0-1 1,-1 0-1,1 0 1,0-1-1,-1 1 1,1 0-1,0 0 1,0 0-1,0 0 1,0-1-1,0 1 1,0 0-1,0-1 1,0 1-1,0-1 1,0 1-1,2 0 1,2 0 0,0 1 1,1-1 0,-1 1 0,0-2-1,1 1 1,8 0 0,-10-1-194,0 0 0,0 1 0,0-1 0,0 1 0,-1 0 0,6 2 0,19 12-8504,-19-8 6094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6.541"/>
    </inkml:context>
    <inkml:brush xml:id="br0">
      <inkml:brushProperty name="width" value="0.05" units="cm"/>
      <inkml:brushProperty name="height" value="0.05" units="cm"/>
      <inkml:brushProperty name="color" value="#FF0066"/>
    </inkml:brush>
  </inkml:definitions>
  <inkml:trace contextRef="#ctx0" brushRef="#br0">733 4 6048,'-6'-3'7061,"7"4"-6874,-1 0 0,0 0 0,0 0 1,1 0-1,-1 0 0,0 0 0,0 0 0,0 0 1,0 0-1,0 0 0,-1 0 0,1 0 0,0 0 1,0 0-1,-1 1 0,1-2-67,-4 12 567,0 1 1,-1-1 0,0-1 0,0 1 0,-15 20 0,2-7-80,-26 28 0,-110 101 889,8-9-418,117-113-898,2 1 1,-42 67-1,-2 40 35,-13 23-170,72-140 25,10-20-344,1 0 1,-1 1-1,1-1 1,-1 0-1,0 0 0,0 0 1,0 0-1,-1-1 1,1 1-1,-1-1 0,-3 4 1,4-5-1131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7.399"/>
    </inkml:context>
    <inkml:brush xml:id="br0">
      <inkml:brushProperty name="width" value="0.05" units="cm"/>
      <inkml:brushProperty name="height" value="0.05" units="cm"/>
      <inkml:brushProperty name="color" value="#FF0066"/>
    </inkml:brush>
  </inkml:definitions>
  <inkml:trace contextRef="#ctx0" brushRef="#br0">391 83 4064,'0'5'9013,"9"-5"-5536,-9-1-3236,1 0 0,-1 0 0,1 0 0,-1 0 0,0 0 0,0-1 0,1 1 0,-1 0 0,0 0 0,0 0 0,0 0-1,0 0 1,0 0 0,0 0 0,-1 0 0,1-2 0,-6-20 1195,5 20-1155,0 1-246,0 0 0,0-1 0,-1 1 0,1 0 0,-1 0 0,1 0 0,-1 0 0,0 0 1,0 0-1,0 1 0,0-1 0,0 0 0,0 1 0,0 0 0,0-1 0,-1 1 0,1 0 0,0 0 0,-1 0 0,1 0 0,-4 0 0,-2-1 30,0 1 1,0 0-1,0 0 0,0 0 1,-14 2-1,6 0 0,0 2-1,0-1 1,0 2 0,0 0 0,0 1 0,-21 10-1,22-8 41,0 0 0,1 1 0,0 1 0,0 1 0,-14 12 0,23-18-57,0 1 0,1-1 1,-1 1-1,1 0 0,0 1 1,0-1-1,1 1 0,0 0 1,0-1-1,0 1 0,1 1 1,0-1-1,0 0 0,0 0 1,-1 14-1,3-12 52,0 0 1,0 0-1,1 1 0,0-1 1,1 0-1,0 0 0,0 0 1,1 0-1,-1-1 0,2 1 1,-1-1-1,1 0 0,0 0 1,1 0-1,0 0 0,0-1 1,0 1-1,1-1 0,0-1 1,0 1-1,0-1 0,1 0 1,0 0-1,0-1 0,0 0 1,10 4-1,2-1 92,-1 0 1,1-1-1,1-1 1,25 4-1,-30-8-658,1 1 1,17-2-1,-23-1-981,0 0 0,-1 0 1,1-1-1,11-4 0,-9-10-8160,-9 9 7374,10-9-1265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1:57.975"/>
    </inkml:context>
    <inkml:brush xml:id="br0">
      <inkml:brushProperty name="width" value="0.05" units="cm"/>
      <inkml:brushProperty name="height" value="0.05" units="cm"/>
      <inkml:brushProperty name="color" value="#FF0066"/>
    </inkml:brush>
  </inkml:definitions>
  <inkml:trace contextRef="#ctx0" brushRef="#br0">2 16 5888,'-2'-9'13464,"12"5"-10302,17 1-2951,-21 3-61,1 1 1,-1-1-1,1 1 1,-1 0 0,9 3-1,-13-3-127,0 0 1,0-1-1,1 1 0,-1 0 1,0 1-1,0-1 0,0 0 0,0 1 1,0-1-1,0 1 0,-1-1 1,1 1-1,-1 0 0,1 0 0,-1 0 1,1 0-1,0 3 0,-1-4 9,-1 1 0,0 0-1,1 0 1,-1-1 0,0 1-1,0 0 1,0 0-1,-1-1 1,1 1 0,0 0-1,-1-1 1,1 1 0,-1 0-1,1-1 1,-1 1 0,0 0-1,0-1 1,0 1 0,0-1-1,0 1 1,-2 1 0,-4 6 189,-1-1 1,-10 9-1,12-11-110,-48 46 1063,53-51-1122,0 0 1,0 0-1,0 0 1,1 1-1,-1-1 1,0 0 0,0 0-1,1 0 1,-2 3-1,2-3-25,0-1-1,0 1 0,0-1 0,0 1 1,1-1-1,-1 0 0,0 1 0,0-1 1,0 1-1,0-1 0,0 1 0,1-1 1,-1 0-1,0 1 0,0-1 0,1 1 1,-1-1-1,0 0 0,1 1 1,-1-1-1,0 0 0,1 1 0,-1-1 1,0 0-1,1 0 0,-1 0 0,1 1 1,-1-1-1,1 0 0,-1 0 0,0 0 1,1 0-1,0 0 0,10 3 107,0-1-1,0 0 1,0-1-1,0 0 1,0 0-1,18-3 1,1 1-58,107-3-2475,-104 2 69,4 2 475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15.456"/>
    </inkml:context>
    <inkml:brush xml:id="br0">
      <inkml:brushProperty name="width" value="0.05" units="cm"/>
      <inkml:brushProperty name="height" value="0.05" units="cm"/>
      <inkml:brushProperty name="color" value="#004F8B"/>
    </inkml:brush>
  </inkml:definitions>
  <inkml:trace contextRef="#ctx0" brushRef="#br0">13 290 2976,'-13'9'5072,"13"-9"-4966,0 0 0,0 1 1,1-1-1,-1 0 0,0 1 1,0-1-1,0 0 1,1 1-1,-1-1 0,0 0 1,0 1-1,1-1 0,-1 0 1,0 1-1,1-1 0,-1 0 1,0 0-1,1 0 0,-1 1 1,0-1-1,1 0 0,-1 0 1,0 0-1,1 0 0,-1 0 1,1 0-1,-1 0 0,0 0 1,1 0-1,-1 0 1,1 0-1,-1 0 0,0 0 1,1 0-1,0 0 0,15-4 2215,-8-2-1846,1 0 1,-1-1 0,0 0-1,-1-1 1,13-15-1,30-50 436,-41 60-723,6-13 214,-2 0 0,-1 0 0,10-32 0,-14 36-122,-19 72-739,9-39 483,1 0 1,0 0-1,0 0 1,2 17 0,0-22-15,0 1 100,0-1-1,0 0 1,1 1-1,0-1 0,3 6 1,-4-10-46,0-1 0,0 1 0,0-1 0,-1 0 0,2 1 0,-1-1 0,0 0 0,0 0 0,0 0 0,1 0 0,-1 0 0,0 0 0,1 0 0,-1 0 0,1 0 0,-1-1-1,1 1 1,-1-1 0,1 1 0,0-1 0,-1 0 0,1 1 0,-1-1 0,4 0 0,4-1 68,-1-1 0,1 0 1,-1 0-1,0-1 0,9-3 0,-8 2-71,18-8 163,41-23 0,-16 6 330,-47 27-538,0 0 0,0 1 0,0-1 0,1 1 0,-1 0 0,6 0 0,-10 1-22,0 0 0,-1 0 0,1 1-1,-1-1 1,1 0 0,0 1 0,-1-1 0,1 1-1,-1-1 1,1 1 0,-1-1 0,1 1 0,-1-1-1,0 1 1,1-1 0,-1 1 0,1 0 0,-1-1-1,0 1 1,0 0 0,1-1 0,-1 1 0,0 0-1,0-1 1,0 1 0,0 0 0,0-1 0,0 1 0,0 0-1,0 0 1,0 0 0,-1 24 130,-2-13-3,-8 23 0,8-27-97,1 0-1,-1 0 1,1 0-1,1 0 1,-2 11 0,3-19-19,0 0 1,0 0-1,0 0 1,0 1 0,0-1-1,0 0 1,0 0 0,0 0-1,0 0 1,0 0-1,0 0 1,0 1 0,0-1-1,0 0 1,0 0 0,0 0-1,0 0 1,0 0-1,0 1 1,0-1 0,0 0-1,0 0 1,0 0 0,0 0-1,1 0 1,-1 0-1,0 0 1,0 1 0,0-1-1,0 0 1,0 0 0,0 0-1,0 0 1,0 0-1,1 0 1,-1 0 0,0 0-1,0 0 1,0 0 0,0 0-1,0 0 1,0 0-1,1 0 1,-1 0 0,0 0-1,0 0 1,0 0-1,0 0 1,0 0 0,1 0-1,-1 0 1,0 0 0,0 0-1,0 0 1,0 0-1,0 0 1,0 0 0,1 0-1,-1 0 1,0 0 0,0 0-1,0 0 1,0 0-1,0 0 1,0-1 0,1 1-1,6-7 169,-6 6-106,35-29 89,45-30 0,-10 9-156,-70 50-14,1 0 0,-1 0 0,0 0 1,1 0-1,-1 0 0,1 0 0,-1 1 0,1-1 1,0 1-1,-1-1 0,1 1 0,0-1 0,-1 1 1,1 0-1,0 0 0,2 0 0,-3 0 14,1 1-1,-1-1 1,0 1 0,0-1-1,0 1 1,0-1-1,0 1 1,0 0 0,0-1-1,0 1 1,0 0-1,0 0 1,-1 0 0,1 0-1,0 0 1,-1 0-1,1 0 1,0 0 0,-1 0-1,1 0 1,-1 0-1,0 0 1,1 1 0,-1 0-1,13 37 56,-7-23-103,-1 1-1,0 0 1,2 17 0,-6-17 16,0-7-209,0 0-1,1 0 1,3 11 0,-4-14-4905,0-13 1368,6-2 1265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15.813"/>
    </inkml:context>
    <inkml:brush xml:id="br0">
      <inkml:brushProperty name="width" value="0.05" units="cm"/>
      <inkml:brushProperty name="height" value="0.05" units="cm"/>
      <inkml:brushProperty name="color" value="#004F8B"/>
    </inkml:brush>
  </inkml:definitions>
  <inkml:trace contextRef="#ctx0" brushRef="#br0">139 54 7552,'-62'-28'3424,"21"16"-2976,28 4 1184,4 8-992,-1-5-416,7 5-160,6 0-512,7 8 224,17 1-512,4 2 416,14 6-3648,5 3 2176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17.136"/>
    </inkml:context>
    <inkml:brush xml:id="br0">
      <inkml:brushProperty name="width" value="0.05" units="cm"/>
      <inkml:brushProperty name="height" value="0.05" units="cm"/>
      <inkml:brushProperty name="color" value="#004F8B"/>
    </inkml:brush>
  </inkml:definitions>
  <inkml:trace contextRef="#ctx0" brushRef="#br0">10 750 3552,'-1'1'233,"0"0"1,0 0-1,0 0 0,1 0 1,-1 0-1,0 0 0,1 1 1,-1-1-1,0 0 0,1 1 1,0-1-1,-1 0 1,1 1-1,0-1 0,0 0 1,0 1-1,0-1 0,0 1 1,0-1-1,0 0 0,0 2 1,0-2-73,0 0 0,1-1 0,-1 1 0,0-1 0,0 1 0,0-1 0,0 1 0,1-1 0,-1 1 0,0-1 0,1 1 0,-1-1 0,0 1 0,1-1 0,-1 1 0,0-1 0,1 1 0,-1-1 0,1 0 0,-1 1 0,1-1 0,0 0-35,0 0 0,-1 0 0,1 0 0,0 0 0,0 0 0,-1 0 0,1 0 0,0 0 0,-1 0 0,1 0-1,0-1 1,-1 1 0,1 0 0,0-1 0,-1 1 0,1 0 0,0-1 0,-1 1 0,1-1 0,-1 1 0,1-1 0,0 0 0,44-39 2524,-16 15-1444,48-53-1,-68 67-965,-5 5-196,1 0 0,-1 1 0,1-1 0,0 1 0,0 1 0,0-1 0,9-5 0,-14 10-50,0 0 1,0 0-1,1 0 0,-1 0 1,0-1-1,0 1 0,1 0 1,-1 0-1,0 0 0,0 0 1,1 0-1,-1 0 0,0 0 1,1 0-1,-1 0 0,0 0 1,0 0-1,1 1 0,-1-1 1,0 0-1,0 0 0,1 0 1,-1 0-1,0 0 0,0 0 1,1 1-1,-1-1 0,0 0 1,0 0-1,0 0 0,1 0 1,-1 1-1,4 11-50,-3 17 187,-1-25-78,1 12 63,0-1-1,1 0 1,1 0 0,0 1-1,10 23 1,-12-36-60,0 1 1,1-1-1,-1 0 1,1 0-1,-1-1 0,1 1 1,0 0-1,0-1 1,1 1-1,-1-1 1,1 1-1,-1-1 1,1 0-1,-1 0 1,1 0-1,0-1 1,0 1-1,0-1 1,0 1-1,0-1 0,1 0 1,-1 0-1,6 1 1,-3-1 8,1-1 1,0 0-1,0 0 0,0 0 1,-1 0-1,1-1 1,0 0-1,0-1 0,-1 0 1,13-5-1,21-9 134,-1-3 0,66-42 1,-94 52-181,0 1 0,0-1 0,-1-1 0,13-16 1,-19 22-20,-1-1 1,0 1 0,1-1 0,-2 0-1,1 0 1,-1-1 0,0 1 0,0 0-1,0-1 1,-1 1 0,1-1 0,-2 0 0,2-7-1,-2 13-17,0-1 0,0 0 0,0 0 1,0 1-1,0-1 0,0 0 0,0 0 0,0 1 0,-1-1 0,1 0 0,0 1 0,0-1 0,-1 0 0,1 1 0,0-1 0,-1 0 0,1 1 1,-1-1-1,1 0 0,0 1 0,-1-1 0,0 1 0,1-1 0,-1 1 0,1-1 0,-1 1 0,0 0 0,1-1 0,-1 1 0,1 0 0,-1-1 1,0 1-1,0 0 0,1 0 0,-1 0 0,0-1 0,0 1 0,1 0 0,-1 0 0,0 0 0,1 0 0,-1 0 0,0 1 0,0-1 0,1 0 1,-1 0-1,0 0 0,0 1 0,-5 1-44,1-1 0,0 1 0,0 1 0,0-1 0,-5 4 1,2-1 60,0 1 0,1 0 1,-1 0-1,1 0 0,1 1 1,-1 0-1,1 0 1,-6 9-1,11-14 11,-1 1 1,0 0-1,1 0 1,0 0-1,-1-1 1,1 1-1,0 0 1,1 1-1,-1-1 1,0 0-1,1 0 1,0 0-1,0 0 1,0 0-1,0 0 0,0 1 1,1-1-1,-1 0 1,1 0-1,0 0 1,0 0-1,0 0 1,0 0-1,0 0 1,1 0-1,-1-1 1,1 1-1,2 2 1,0 1 37,1-1 0,-1 0 0,1 0 0,0-1 1,0 0-1,0 1 0,1-2 0,-1 1 0,1-1 0,0 0 1,0 0-1,0 0 0,1-1 0,-1 0 0,1 0 1,-1-1-1,1 1 0,-1-2 0,1 1 0,0-1 0,0 0 1,-1 0-1,1 0 0,0-1 0,-1 0 0,1-1 1,-1 0-1,1 0 0,-1 0 0,0-1 0,0 1 1,0-1-1,0-1 0,0 1 0,9-9 0,-3 2-14,-1-1-1,0 0 1,0-1-1,16-23 1,25-57-322,-47 83 188,-2 4 51,-3 4 35,0 0 0,1 0 0,-1 0 1,1 0-1,-1 0 0,1 1 0,-1-1 0,1 0 0,-1 0 0,1 1 0,1-2 0,2 11-189,-3 2 200,-1 0 1,0 1 0,0-1-1,-1 1 1,-4 16 0,-17 58 72,8-36-225,8-32 289,6-18-122,0 1 1,-1-1-1,1 0 0,0 1 1,0-1-1,0 0 0,-1 0 0,1 1 1,0-1-1,0 0 0,0 1 1,-1-1-1,1 0 0,0 0 0,-1 0 1,1 1-1,0-1 0,0 0 1,-1 0-1,1 0 0,0 0 0,-1 0 1,0 1-1,0-2 7,0 0-1,0 0 1,0 0-1,0 0 1,0 0 0,0 0-1,1 0 1,-1 0-1,0 0 1,0-1 0,1 1-1,-1 0 1,1 0 0,-1-1-1,1 1 1,0 0-1,-1 0 1,1-3 0,-1 2-42,1 0 1,0-1-1,0 1 1,0 0-1,0 0 1,0-1-1,0-2 1,0 5 16,0-1 0,1 1 1,-1-1-1,0 1 1,0-1-1,0 1 1,0-1-1,0 1 1,0-1-1,0 1 0,1-1 1,-1 1-1,0 0 1,0-1-1,1 1 1,-1-1-1,0 1 1,1 0-1,-1-1 0,0 1 1,1 0-1,-1 0 1,0-1-1,1 1 1,-1 0-1,1 0 0,-1-1 1,1 1-1,-1 0 1,0 0-1,1 0 1,-1 0-1,1 0 1,-1 0-1,1-1 0,-1 1 1,1 0-1,-1 0 1,1 1-1,-1-1 1,1 0-1,0 0 1,5 1 8,0 0 0,0-1 0,0 0 0,0 0 0,0 0 0,0-1 1,0 0-1,9-2 0,27-8 143,-2-2 1,63-30 0,-88 37-164,0-1 1,-1 0-1,0-2 1,-1 1 0,0-2-1,0 0 1,-1 0-1,12-14 1,-2-3 75,-1-2-1,-2 0 1,-1-1 0,16-38 0,-7 4-25,-4 0 1,24-97-1,-45 153-37,0 0-1,0-1 0,-1 1 1,0 0-1,-1 0 0,1-1 1,-2 1-1,1 0 0,-3-10 1,3 17-2,0 1 0,0 0 0,0 0 0,0 0 0,0 0 0,0 0 0,0-1 0,0 1 0,0 0 0,0 0 0,0 0 0,0 0 0,0 0 1,-1-1-1,1 1 0,0 0 0,0 0 0,0 0 0,0 0 0,0 0 0,0 0 0,-1 0 0,1 0 0,0 0 0,0-1 0,0 1 1,0 0-1,0 0 0,-1 0 0,1 0 0,0 0 0,0 0 0,0 0 0,0 0 0,-1 0 0,1 0 0,-6 4-67,-5 10 13,10-13 45,-5 7-2,1 1-1,1 0 1,-1-1 0,1 1 0,1 1 0,-3 9 0,-11 59-72,14-60 82,-38 285 71,25-171-36,13-111-159,-2 20 188,3-15-2906,5-18 1076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04.031"/>
    </inkml:context>
    <inkml:brush xml:id="br0">
      <inkml:brushProperty name="width" value="0.05" units="cm"/>
      <inkml:brushProperty name="height" value="0.05" units="cm"/>
    </inkml:brush>
  </inkml:definitions>
  <inkml:trace contextRef="#ctx0" brushRef="#br0">1 4 6048,'0'-3'4192,"0"6"-3584,3 5-352,-3 1 64,5-1-192,0-1 640,0 6-416,-2 2-3200,7 2 1536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17.510"/>
    </inkml:context>
    <inkml:brush xml:id="br0">
      <inkml:brushProperty name="width" value="0.05" units="cm"/>
      <inkml:brushProperty name="height" value="0.05" units="cm"/>
      <inkml:brushProperty name="color" value="#004F8B"/>
    </inkml:brush>
  </inkml:definitions>
  <inkml:trace contextRef="#ctx0" brushRef="#br0">19 62 8896,'-19'-25'4032,"23"17"-3520,6 1 2272,3 7-1633,18-8 673,9 8-1088,15-8 0,-2 8-448,6-5-32,0 10-160,-11-5-128,-3 3 0,-8 2-832,-6 3 480,1-8-6527,-5 4 3807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19.708"/>
    </inkml:context>
    <inkml:brush xml:id="br0">
      <inkml:brushProperty name="width" value="0.05" units="cm"/>
      <inkml:brushProperty name="height" value="0.05" units="cm"/>
      <inkml:brushProperty name="color" value="#004F8B"/>
    </inkml:brush>
  </inkml:definitions>
  <inkml:trace contextRef="#ctx0" brushRef="#br0">174 706 5472,'-6'1'1480,"6"-1"-1430,1 0 1,-1 0 0,1 0 1011,-1 0-1012,0 0 1,0 0-1,0 0 1,0 0-1,0 1 1,0-1 0,0 0-1,0 0 1,0 0-1,0 0 1,0 0-1,0 0 1,0 0 0,0 0-1,0 0 1,0 0-1,0 0 1,0 0-1,0 1 709,-1-1-708,8-3 2775,3-2-2099,0 0 0,0-1 0,0 0 0,-1-1-1,0 0 1,13-13 0,-10 8-480,0-1 0,-1 0-1,-1 0 1,0-1 0,9-19-1,33-76 322,86-234 749,-134 334-1261,1 0-9,-1 0 1,-1 0 0,0-1 0,0 1-1,-1-1 1,2-13 0,-4 22-57,0 0 1,0 1 0,0-1-1,0 1 1,0-1 0,0 0-1,0 1 1,0-1-1,0 1 1,0-1 0,0 1-1,-1-1 1,1 1 0,0-1-1,0 0 1,-1 1 0,0-1-1,1 1 2,0 0 0,0-1 0,-1 1 0,1 0-1,0 0 1,0 0 0,-1 0 0,1 0 0,0 0-1,0 0 1,-1 0 0,1 0 0,0 0 0,-1 0 0,1 0-1,0 0 1,0 0 0,-1 0 0,1 1 0,0-1-1,0 0 1,0 0 0,-1 0 0,1 0 0,0 1-1,-13 12-124,4 3 70,1 1 0,1-1 0,-7 26 0,-5 14 6,-112 230 62,-37 23 31,8 14 1312,151-301-933,9-22-403,0 1 0,0-1 0,0 0 0,0 0 0,0 0 0,0 0 0,0 0 0,-1 0 0,1 0 0,0 1 0,0-1 0,0 0 0,0 0 0,1 0 0,-1 0 0,0 0 0,0 1 0,0-1 0,0 0 0,0 0 0,0 0 0,0 0-1,0 0 1,0 0 0,0 0 0,0 1 0,0-1 0,0 0 0,0 0 0,0 0 0,1 0 0,-1 0 0,0 0 0,0 0 0,0 0 0,0 0 0,0 0 0,0 0 0,0 0 0,1 0 0,-1 1 0,0-1 0,0 0 0,0 0 0,0 0 0,0 0 0,0 0 0,1 0 0,-1 0 0,0 0-1,0 0 1,0-1 0,0 1 0,0 0 0,0 0 0,1 0 0,-1 0 0,0 0 0,0 0 0,0 0 0,0 0 0,0 0 0,0 0 0,1 0 0,2-1 48,-1 0 0,1 0 0,0-1-1,0 1 1,0-1 0,-1 1 0,1-1 0,0 0 0,-1 0 0,0 0 0,1 0-1,-1 0 1,0-1 0,2-3 0,10-8 119,307-297 674,-65 36-785,-239 252-7,-12 16 28,0 0 0,0 0-1,12-11 1,-30 63-1071,-3-13 958,9-19 49,0 0-1,-6 21 0,7-15 0,1-1-1,0 1 1,2 0-1,-2 21 1,5-38 1,0 0 0,0 0 0,1 0 1,-1 0-1,0 0 0,1 0 0,-1 0 0,1 0 1,0 0-1,0 0 0,-1 0 0,1 0 0,1-1 0,-1 1 1,0 0-1,0-1 0,1 1 0,-1 0 0,3 1 0,-2-1 20,1-1 0,0 1-1,-1-1 1,1 0 0,0 1-1,-1-2 1,1 1 0,0 0-1,0 0 1,0-1 0,0 0-1,0 1 1,3-1 0,28-2 71,-1 0 1,61-14 0,62-26 131,-124 31-191,0-2 0,0-1 0,-2-1-1,0-2 1,53-39 0,-80 54-82,0 0 1,0-1-1,0 1 0,-1 0 1,1-1-1,3-5 1,-40 39-543,-71 69 353,100-95 206,0 1 0,0-1 0,0 1 0,-6 11 1,10-16 22,0 0 0,1 1 0,-1-1 1,0 1-1,0-1 0,1 1 1,-1-1-1,1 1 0,-1-1 0,1 1 1,0 0-1,0-1 0,0 1 0,-1 0 1,2-1-1,-1 1 0,0 0 0,0-1 1,0 1-1,1-1 0,-1 1 1,1-1-1,-1 1 0,1 0 0,0-1 1,-1 0-1,2 2 0,-1-2 1,0 0 1,0 0-1,0-1 0,-1 1 0,1 0 0,0-1 1,0 1-1,0-1 0,0 1 0,0-1 0,0 1 1,0-1-1,0 0 0,0 1 0,0-1 1,1 0-1,-1 0 0,0 0 0,1 0 0,1 0 19,-1-1 0,1 1 0,-1-1 0,1 1 0,-1-1 0,1 0 0,-1 0 0,3-1 0,3-4 54,1 1 0,-1-2-1,9-7 1,-15 12-88,10-8 24,0-2-1,0 0 0,-1 0 0,-1-1 0,0 0 0,11-20 0,-14 21-39,-3 4-32,1 1 1,-2-1-1,1 1 1,-1-1-1,3-9 0,-6 7-215,-3 12-17,-5 16-36,-11 64 288,18-77 41,0 1 0,0-1 1,1 1-1,-1-1 1,1 1-1,1 8 1,-1-12 2,1 0 1,-1 0 0,0 0 0,1-1 0,-1 1 0,1 0-1,0 0 1,0-1 0,-1 1 0,1 0 0,0-1 0,0 1-1,1-1 1,-1 1 0,0-1 0,0 1 0,1-1 0,-1 0-1,1 0 1,-1 0 0,1 0 0,-1 0 0,3 1-1,-1-1 45,0-1-1,0 0 0,1 0 0,-1 0 0,0 0 0,1 0 0,-1-1 0,0 1 0,0-1 0,0 0 0,5-2 0,8-1 20,13-4-48,1-2-1,53-25 1,52-37-13,-85 43-52,-48 28 3,1-1 0,0 1 0,0-1 0,0 1 0,0 0 0,0 0 1,0 0-1,0 0 0,0 1 0,1-1 0,-1 1 0,5 0 0,-7 0 19,-1 1 1,1-1-1,0 0 0,-1 1 1,1-1-1,-1 1 0,1-1 1,-1 1-1,1-1 0,-1 1 1,1-1-1,-1 1 0,0 0 1,1-1-1,-1 1 0,0 0 1,0-1-1,1 1 0,-1 0 0,0-1 1,0 1-1,0 0 0,0 0 1,0-1-1,0 1 0,0 0 1,0-1-1,0 1 0,0 0 1,0-1-1,0 1 0,0 0 1,-1 0-1,-7 26 59,1-10-34,-2 0 0,-19 30 0,41-52 528,24-9 0,-27 7-583,1 0 0,-1-1 1,13-11-1,19-14-189,-38 30 206,0 0 0,0 1 0,1 0 0,-1 0 0,1 0 0,0 0 0,-1 1 0,7-2-1,-10 3 14,-1 0 0,0 0 0,1 0 0,-1 0-1,1 1 1,-1-1 0,1 0 0,-1 0-1,0 0 1,1 0 0,-1 0 0,1 0-1,-1 1 1,0-1 0,1 0 0,-1 0-1,0 0 1,1 1 0,-1-1 0,0 0-1,1 1 1,-1-1 0,0 0 0,0 1-1,1 0 1,4 13-30,-3 17 41,-7 2-67,0-6 301,10-28-144,-1 0 1,1 0-1,-1 0 0,8-4 1,-4 2-54,18-9 162,-18 8-271,-1 1-1,1 0 1,15-4 0,-21 7 51,1-1-1,-1 1 1,1 0 0,-1 0 0,1 0-1,-1 0 1,1 0 0,-1 1 0,1-1-1,-1 1 1,0-1 0,1 1 0,-1 0-1,0 0 1,0 0 0,1 1 0,1 1-1,-2-2-2,3 3 19,-1-1 1,1 0-1,0 0 1,-1 0-1,1 0 1,1-1-1,-1 0 0,0 0 1,0 0-1,1-1 1,6 2-1,10-1 86,-1-1-1,1-1 0,0-1 1,0-1-1,-1-1 1,1-1-1,-1 0 1,0-2-1,0 0 0,32-16 1,-46 19-95,0-1 0,0 0-1,-1-1 1,1 0 0,-1 0 0,0 0 0,0-1 0,-1 1 0,0-1 0,6-9-1,-10 15 0,-1-1 0,1 1 0,-1-1 0,0 0 0,1 1 0,-1-1 0,1 1 0,-1-1 0,0 0 0,1 1 0,-1-1 0,0 0 0,0 0 0,0 1 0,1-1 0,-1 0 0,0 1 0,0-1 0,0 0 0,0 0 0,0 1 0,0-1 0,-1 0 0,1 0 0,0 1 0,-1-2-1,1 2-1,-1-1-1,0 1 0,1 0 0,-1 0 0,0 0 0,0 0 1,1 0-1,-1 0 0,0 0 0,1 1 0,-1-1 0,0 0 1,1 0-1,-1 0 0,0 1 0,1-1 0,-1 0 0,0 1 0,0-1-8,-7 5 22,0 0 0,0 1-1,0 0 1,0 0 0,1 0 0,0 1 0,1 0-1,-1 1 1,1-1 0,1 1 0,-8 13-1,12-19 28,0 0 0,0 0 0,1-1 0,-1 1 0,1 0 0,0 0 0,-1 0 0,1 0 0,0 0 0,0 0 0,0 0 0,0-1 0,0 1 0,1 0 0,-1 0 0,1 0 0,-1 0 0,1 0 0,0-1 0,-1 1 0,1 0 0,0-1-1,0 1 1,0 0 0,0-1 0,1 1 0,1 1 0,3 3 70,0 0 0,0 0 0,1-1 0,10 8 0,-4-5 7,0 0 0,17 7-1,-25-13-84,0 0 0,0 0 0,1-1 0,-1 1 0,1-1 0,-1-1 0,1 1 0,-1-1 0,8 0-1,1-2-192,0 0 0,18-5-1,-22 4-830,0-1-1,0 0 0,17-10 1,1-3-4092,3 4 1568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0.831"/>
    </inkml:context>
    <inkml:brush xml:id="br0">
      <inkml:brushProperty name="width" value="0.05" units="cm"/>
      <inkml:brushProperty name="height" value="0.05" units="cm"/>
      <inkml:brushProperty name="color" value="#004F8B"/>
    </inkml:brush>
  </inkml:definitions>
  <inkml:trace contextRef="#ctx0" brushRef="#br0">306 15 4064,'-8'-13'2418,"7"13"-2304,1-1 0,0 1 1,-1 0-1,1 0 0,0 0 1,0 0-1,-1-1 0,1 1 1,0 0-1,-1 0 0,1 0 0,0 0 1,-1 0-1,1 0 0,0 0 1,-1 0-1,1 0 0,0 0 1,-1 0-1,1 0 0,0 0 1,-1 1-1,1-1 0,0 0 1,-1 0-1,-1 2 366,-1 0 0,1 0 0,0 0 1,0 1-1,0-1 0,0 0 0,-2 5 0,-3 3-895,-26 32 2253,18-24-1173,1 0 1,-22 37-1,16-14 45,2 1 0,-17 57 0,-16 94 509,38-135-889,2 2 0,3 0 0,3 0 0,2 0 0,2 0 0,11 79 0,2-58 52,3 0 1,5 0 0,32 87-1,-51-165-354,0-1 0,0 0 0,0 0-1,0 0 1,0 0 0,0 0 0,4 3 0,1-4-853,-2-9-1997,5-44-5092,-5 16 4565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3.438"/>
    </inkml:context>
    <inkml:brush xml:id="br0">
      <inkml:brushProperty name="width" value="0.05" units="cm"/>
      <inkml:brushProperty name="height" value="0.05" units="cm"/>
      <inkml:brushProperty name="color" value="#004F8B"/>
    </inkml:brush>
  </inkml:definitions>
  <inkml:trace contextRef="#ctx0" brushRef="#br0">106 222 5312,'-1'0'169,"1"1"-1,-1-1 1,1 1 0,0 0 0,-1-1 0,1 1-1,0 0 1,-1-1 0,1 1 0,0 0-1,0-1 1,0 1 0,-1 0 0,1 0 0,0-1-1,0 1 1,0 0 0,0 0 0,0-1-1,1 1 1,-1 0 0,0 1 0,0 12 1639,-31 191 3622,2-2-3280,22-148-1709,6-47-369,-19 106 1382,19-109-1322,1-4-100,0-1 1,0 0-1,0 1 0,0-1 0,0 0 0,0 1 0,0-1 1,0 0-1,0 1 0,0-1 0,-1 0 0,1 1 0,0-1 0,0 0 1,0 1-1,0-1 0,-1 0 0,1 1 0,0-1 0,0 0 1,-1 1-1,1-1 0,0 0 0,0 0 0,-1 0 0,1 1 0,0-1 1,-1 0-1,1 0 0,0 0 0,-1 0 0,1 1 0,0-1 1,-1 0-1,1 0 0,0 0 0,-1 0 0,0 0 0,-1-3 560,1-2-493,1 1-1,-1-1 0,1 1 0,0-1 1,1 1-1,0-6 0,1-137 265,24-34-32,-20 153-367,2 0 0,0 0 1,2 1-1,1 1 1,1 0-1,1 0 1,1 1-1,35-45 1,-29 44 24,21-24-108,-36 45 72,-1 0 0,1 1 0,0 0 0,0 0-1,0 1 1,1-1 0,8-3 0,-12 6 24,1 0 0,-1 0 0,0 1 0,0-1-1,0 1 1,1-1 0,-1 1 0,0 0 0,0 0 0,1 0 0,-1 0 0,0 0 0,0 1 0,1-1-1,-1 1 1,0-1 0,0 1 0,0 0 0,0 0 0,1 0 0,-1 0 0,-1 0 0,1 0-1,0 1 1,0-1 0,0 0 0,-1 1 0,1 0 0,-1-1 0,1 1 0,1 3 0,0 0 26,0 0 0,0 0-1,-1 0 1,0 1 0,0-1 0,0 1 0,-1 0 0,1-1 0,-1 1 0,-1 0 0,1 8 0,-2-2 34,-1 1 1,-1 0-1,0-1 0,0 1 1,-1-1-1,-8 16 0,6-16 35,-1 1 0,0-1 0,-1 0 0,-1-1 0,0 0 0,0 0 0,-1-1 0,-1 0 0,-18 14 0,24-21 66,1 0 0,-1-1 0,-9 4-1,12-5-105,1 0-1,-1-1 0,0 1 0,1-1 0,-1 1 1,0-1-1,1 0 0,-1 0 0,0 0 1,0 0-1,1 0 0,-1 0 0,0-1 0,0 1 1,-1-1-1,3 1-19,-1-1 0,1 1 0,-1 0-1,1-1 1,0 1 0,-1-1 0,1 1 0,0-1 0,-1 1 0,1-1 0,0 1 0,0-1-1,0 1 1,-1-1 0,1 0 0,0 1 0,0-1 0,0 1 0,0-1 0,0 1-1,0-1 1,0 0 0,0 1 0,0-1 0,0 1 0,1-2 0,4-12 51,-3 10-68,1 1-1,0-1 1,0 1 0,0 0 0,1 0-1,-1 0 1,1 1 0,-1-1 0,1 1-1,0 0 1,0 0 0,6-2 0,6-2-15,29-6 1,139-22-114,-162 30 188,-1 0 0,0-2-1,32-12 1,58-32 95,-88 39-66,-18 9-62,-1 1-1,0-2 0,0 1 1,0 0-1,0-1 0,0 1 1,0-1-1,-1 0 0,1-1 1,-1 1-1,0 0 0,0-1 1,4-6-1,-7 9-14,0 0 1,0 0-1,1 0 0,-1 0 1,0 0-1,0 0 1,-1 0-1,1 0 0,0 0 1,0 0-1,0 0 0,-1 0 1,1 0-1,0 0 0,-1 0 1,1 0-1,-1 0 1,1 0-1,-1 1 0,1-1 1,-2-1-1,1 1-3,0 0-1,1-1 1,-1 1 0,0 0 0,0-1-1,1 1 1,-1 0 0,1-1-1,0 1 1,-1-3 0,3 1-271,2 7 5,3 11 119,-6-5 132,0 0 0,-1 1 1,0-1-1,0 0 1,-4 17-1,0 20 64,4-44-37,0 0 0,0 1 1,1-1-1,-1 0 0,1 0 0,0 0 1,0 0-1,0 0 0,0 0 0,0 0 1,1 0-1,-1 0 0,1 0 0,0-1 1,0 1-1,0-1 0,0 1 0,0-1 1,1 0-1,-1 0 0,1 0 0,-1 0 1,1 0-1,0-1 0,-1 1 0,1-1 1,0 0-1,0 1 0,0-1 0,4 0 1,6 2 87,-1-1 0,0 0 0,1-1 0,0-1 0,-1 0 0,17-2 0,-12 1-73,-1-1 1,0-1-1,0 0 0,-1-2 1,1 1-1,-1-2 0,29-14 1,-32 13-51,0 0 0,-1 0 1,1-2-1,-2 1 0,1-1 1,-1-1-1,-1 0 0,1 0 1,8-14-1,-43 74-845,-9 14 726,33-61 132,-1 1 37,0 0 1,1 0-1,-1 1 0,1-1 1,-1 5-1,2-8-11,0 0 0,0 0 0,0 0 0,0 0 0,0 0 0,0 1 0,0-1 1,0 0-1,0 0 0,1 0 0,-1 0 0,0 0 0,1 1 0,-1-1 0,1 0 0,-1 0 0,1 0 0,0 0 0,-1 0 0,1-1 0,0 1 0,-1 0 0,1 0 0,0 0 0,1 0 0,0 0 15,0 0 0,0-1 0,-1 0 0,1 1 0,0-1 0,0 0 0,-1 0-1,1 0 1,0 0 0,0-1 0,0 1 0,-1 0 0,1-1 0,0 1 0,-1-1 0,1 1 0,0-1 0,1-1-1,2 0-44,-1 0 0,0 0 0,0-1 0,0 0 0,-1 1-1,5-5 1,-3 1 2,0 1 0,0-1 0,-1 0-1,0 0 1,0-1 0,0 1 0,-1-1 0,0 0 0,0 0-1,-1 0 1,0 0 0,0 0 0,-1-1 0,1-7 0,-2 13-2,0 0 1,-1 0 0,1 0 0,-1 0-1,1 0 1,-1 0 0,0 0 0,0 0 0,0 0-1,0 0 1,0 0 0,0 0 0,0 0 0,-1 1-1,1-1 1,-1 1 0,1-1 0,-1 1-1,0-1 1,1 1 0,-3-1 0,-8 0-218,9 5 76,6 3 6,-1-5 174,-1 0 0,1 0 0,-1 0 0,1 0 0,0 0 0,0 0 0,0-1 0,-1 1 0,1 0 0,0-1-1,0 0 1,0 1 0,0-1 0,0 0 0,0 0 0,0 0 0,0 0 0,0 0 0,0-1 0,0 1 0,2-1 0,5-2 44,0 0 0,17-8 1,-25 11-72,41-19 45,54-28-217,-87 43 140,1-1-1,-1 1 0,15-3 1,-23 7 21,-1-1 0,0 1 1,0 0-1,0 0 1,1 0-1,-1 0 1,0 0-1,0 0 1,1 0-1,-1 0 1,0 0-1,0 0 0,1 0 1,-1 0-1,0 0 1,0 0-1,1 0 1,-1 0-1,0 0 1,0 0-1,1 0 1,-1 0-1,0 0 0,0 0 1,0 0-1,1 1 1,-1-1-1,0 0 1,0 0-1,0 0 1,1 0-1,-1 1 1,0-1-1,0 0 0,0 0 1,0 0-1,0 1 1,1-1-1,-1 0 1,0 0-1,0 0 1,0 1-1,0-1 1,0 0-1,0 0 0,0 1 1,0-1-1,0 0 1,0 0-1,0 1 1,0-1-1,0 0 1,0 0-1,0 1 1,0-1-1,-5 16-180,4-13 115,-10 23-5,0-1 0,-2 0-1,-18 28 1,12-23 107,-24 54 0,-27 130 292,59-183 205,9-27-11,6-14-129,8-18-268,1 1 1,1 0-1,1 1 0,35-44 0,70-65-170,-47 54-108,72-103-1,-142 181 149,23-27-175,-24 28 156,0 0 1,0 0 0,0 0-1,1 1 1,-1-1 0,0 1-1,1 0 1,0-1 0,-1 1-1,5-1 1,-6 2 25,0 0-1,-1 0 1,1-1 0,0 1-1,0 0 1,-1 0 0,1 1-1,0-1 1,-1 0 0,1 0-1,0 0 1,-1 0 0,1 1-1,0-1 1,-1 0 0,1 0-1,0 1 1,-1-1 0,1 1-1,-1-1 1,1 0 0,-1 1-1,1-1 1,-1 1 0,1-1-1,-1 1 1,1 0 0,-1-1-1,0 1 1,1-1 0,-1 1-1,0 0 1,1 0 0,3 24-45,-3-22 34,0 12-1,-1 1 0,0-1 0,-1 0 0,0 1 0,-2-1-1,1 0 1,-2 0 0,0 0 0,-7 14 0,8-21 29,0 0 9,-1 0 1,1 0-1,-1 0 0,-1 0 1,0-1-1,0 1 0,0-1 1,-1-1-1,0 1 0,-8 6 1,8-9 41,0 0 1,0 0-1,0 0 1,-1-1-1,0 0 1,1-1-1,-15 4 1,19-5-55,0-1 0,0 1 0,0-1 1,0 0-1,0 0 0,-1 0 0,1 0 0,0 0 1,0 0-1,0 0 0,0-1 0,0 1 0,0-1 1,0 1-1,0-1 0,0 0 0,0 0 0,0 0 1,0 0-1,0 0 0,0 0 0,1-1 0,-1 1 1,0 0-1,1-1 0,0 0 0,-1 1 0,1-1 1,0 0-1,-1 1 0,0-5 0,2 6-12,-1 0-1,1 0 0,0 0 1,0 0-1,0-1 1,0 1-1,0 0 0,0 0 1,-1-1-1,1 1 1,0 0-1,0 0 1,0-1-1,0 1 0,0 0 1,0 0-1,0-1 1,0 1-1,0 0 0,0 0 1,0-1-1,0 1 1,0 0-1,0 0 1,0-1-1,0 1 0,0 0 1,1 0-1,-1-1 1,0 1-1,0 0 0,0 0 1,0 0-1,0-1 1,1 1-1,-1 0 0,0 0 1,0 0-1,0 0 1,1-1-1,-1 1 1,0 0-1,0 0 0,0 0 1,1 0-1,-1 0 1,0 0-1,0 0 0,1-1 1,-1 1-1,0 0 1,0 0-1,1 0 1,-1 0-1,0 0 0,0 0 1,1 0-1,-1 0 1,0 1-1,1-1 0,1 0-32,0 0-1,0 1 0,0 0 1,0-1-1,0 1 0,-1 0 1,4 2-1,4 2 42,0-1 0,0 0 0,0 0 0,18 5 0,40 5 224,-54-12-193,-2 0-7,0-1 1,0 0 0,1-1 0,-1 0 0,0-1 0,0 0 0,0 0 0,0-2 0,0 1 0,0-1 0,0-1 0,-1 0 0,18-9 0,-11 3-24,0 0-1,-1 0 1,-1-2 0,1 0-1,-2 0 1,0-2-1,21-24 1,-30 31-29,0 1 0,-1-2 0,8-13-1,-11 18 11,0 1-1,0-1 1,0 0-1,0 0 1,0 1-1,-1-1 1,1 0-1,-1 0 1,0 0-1,0 0 1,0 0-1,0 0 1,0 1-1,-1-4 1,1 5 8,-1 1 0,1-1 0,0 0 0,0 1 0,-1-1 1,1 1-1,0-1 0,-1 1 0,1 0 0,0-1 0,-1 1 1,1-1-1,-1 1 0,1 0 0,-1-1 0,1 1 0,-1 0 1,1-1-1,-1 1 0,1 0 0,-1 0 0,0 0 1,1-1-1,-2 1 0,1 0-6,-1 0-1,0 0 1,0 0-1,0 0 1,1 0 0,-1 1-1,0-1 1,-2 1 0,-1 1-14,0 0 1,-1 1-1,1-1 1,-6 5 0,1 2-5,-1 0 0,2 1 1,-1 1-1,2-1 1,-1 1-1,1 1 0,1 0 1,0 0-1,1 0 1,-8 21-1,12-29 49,1 0 0,0 1 0,0-1 0,0 0 0,0 1 0,1-1 0,-1 7 0,1-10-5,0 0 1,0 1 0,1-1 0,-1 1 0,0-1 0,1 1 0,-1-1 0,1 0 0,-1 1-1,1-1 1,-1 0 0,1 1 0,0-1 0,0 0 0,0 0 0,0 0 0,0 0 0,0 0 0,0 0-1,0 0 1,0 0 0,0 0 0,1 0 0,-1 0 0,2 0 0,4 1 10,-1 0-1,0 0 1,1-1 0,0 0 0,-1 0 0,1-1-1,13 0 1,50-10 189,-37 5-178,19-4-24,25-3-215,-67 11 174,-1 0 1,0 1-1,0 1 0,1-1 1,16 5-1,-19-3 25,0 1 0,-1 0 0,0 1 0,0 0 0,0 0 0,0 0 0,0 0 0,5 7 0,24 16 285,-32-25-235,0-1-1,0 1 1,0-1 0,0 0-1,0 0 1,0 0-1,0 0 1,1 0 0,-1 0-1,6-1 1,-7 0-52,-1 0 0,1 0 0,0 0 0,-1 0 0,1-1 0,0 1 0,-1 0 0,1-1 0,0 0 0,-1 1 0,1-1 0,-1 0 0,1 0 0,-1 0 0,0 0 0,1 0 0,-1 0 0,2-1 0,-1-1-614,0 0 0,0 0 1,0 0-1,-1 0 0,1 0 0,-1-1 1,2-4-1,6-12-2111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3.966"/>
    </inkml:context>
    <inkml:brush xml:id="br0">
      <inkml:brushProperty name="width" value="0.05" units="cm"/>
      <inkml:brushProperty name="height" value="0.05" units="cm"/>
      <inkml:brushProperty name="color" value="#004F8B"/>
    </inkml:brush>
  </inkml:definitions>
  <inkml:trace contextRef="#ctx0" brushRef="#br0">286 17 4896,'0'-1'234,"0"-1"0,0 1 0,0 0 1,0 0-1,0-1 0,1 1 0,-1 0 1,1 0-1,-1-1 0,0 1 0,2-2 0,-21 29 5878,-18 15-2919,-16 17-1735,27-23-598,0 2 0,-32 65 0,45-74-557,0 1 0,2 0 0,1 1 0,-9 50 1,17-69-156,1 0 1,0-1-1,1 1 1,0 0-1,3 21 0,-2-26-77,0 0-1,1 0 0,0 1 1,0-1-1,1 0 0,0-1 0,0 1 1,0 0-1,1-1 0,7 10 1,-3-7-64,1 0 1,0-1 0,0 0 0,0 0-1,0-1 1,1 0 0,0-1 0,1 0-1,-1-1 1,1 0 0,0 0 0,0-1-1,0-1 1,0 0 0,1 0 0,-1-1-1,0-1 1,1 0 0,-1 0 0,0-1 0,12-3-1,-16 3-980,-1-1 0,0 0 0,0 0 0,-1-1-1,12-6 1,-12 6-196,-4 3 958,-1 0-1,1-1 0,0 1 0,0 0 0,-1-1 0,1 1 0,0-1 0,-1 1 0,1-1 0,0 1 0,-1-1 0,1 0 1,-1 1-1,1-1 0,-1 0 0,1 1 0,-1-1 0,1 0 0,-1 0 0,0 0 0,1 1 0,-1-1 0,0 0 0,0 0 1,0 0-1,0 0 0,1-1 0,-1 1-116,4-12-2130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4.311"/>
    </inkml:context>
    <inkml:brush xml:id="br0">
      <inkml:brushProperty name="width" value="0.05" units="cm"/>
      <inkml:brushProperty name="height" value="0.05" units="cm"/>
      <inkml:brushProperty name="color" value="#004F8B"/>
    </inkml:brush>
  </inkml:definitions>
  <inkml:trace contextRef="#ctx0" brushRef="#br0">3 39 8800,'0'-1'270,"-1"0"0,1-1 1,-1 1-1,1 0 0,0 0 0,0-1 1,0 1-1,-1 0 0,1-1 0,1 1 1,-1 0-1,0 0 0,0-1 0,0 1 1,1 0-1,0-3 0,0 3-90,0 1-1,-1-1 1,1 0 0,0 0-1,0 0 1,0 1-1,1-1 1,-1 0 0,0 1-1,0-1 1,0 1-1,0-1 1,0 1 0,1 0-1,-1 0 1,0-1-1,0 1 1,1 0 0,1 0-1,105-5 3344,55 11-2822,-136-4-943,0 2 0,32 8 1,-43-7-1538,21 9 0,-24-8-1247,0 1 1,13 8-1,-4 1 168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4.683"/>
    </inkml:context>
    <inkml:brush xml:id="br0">
      <inkml:brushProperty name="width" value="0.05" units="cm"/>
      <inkml:brushProperty name="height" value="0.05" units="cm"/>
      <inkml:brushProperty name="color" value="#004F8B"/>
    </inkml:brush>
  </inkml:definitions>
  <inkml:trace contextRef="#ctx0" brushRef="#br0">27 348 5568,'5'8'2528,"-15"17"-2208,6-13 2016,8-1-1344,-4 6 1280,0-2-1312,-4 2 224,-1 6-705,0-12-287,5 6-128,-3-9 192,3 1-128,-5-6-2719</inkml:trace>
  <inkml:trace contextRef="#ctx0" brushRef="#br0" timeOffset="1">95 21 4800,'-5'-20'3648,"5"23"-3808,8 5 64,-3 4-288,5 8 224,-7 8-1600,2 5 960,0-1-2048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5.027"/>
    </inkml:context>
    <inkml:brush xml:id="br0">
      <inkml:brushProperty name="width" value="0.05" units="cm"/>
      <inkml:brushProperty name="height" value="0.05" units="cm"/>
      <inkml:brushProperty name="color" value="#004F8B"/>
    </inkml:brush>
  </inkml:definitions>
  <inkml:trace contextRef="#ctx0" brushRef="#br0">41 1 2560,'2'3'440,"1"-1"1,-1 1-1,0 0 1,0 0-1,0 0 0,0 0 1,0 1-1,-1-1 1,1 0-1,-1 1 0,0-1 1,0 1-1,-1 0 1,1-1-1,0 1 0,-1 0 1,0-1-1,0 1 1,0 0-1,-2 5 1,1 1 395,-1 0 0,0 0 1,-1 0-1,0 0 1,-1 0-1,-4 10 0,-12 10 754,16-24-1171,0 0-1,0 0 1,-4 9-1,8-13 324,1-3-374,37-19 54,13-8-380,-7-3-25,29-18 0,-60 42-40,0 0 0,0 1-1,27-9 1,-38 15 15,0-1-1,0 1 1,0-1 0,0 1-1,0 0 1,0 0 0,0 0 0,0 0-1,0 0 1,0 0 0,3 1-1,-4-1 12,-1 1 0,1-1 0,-1 0-1,1 1 1,-1-1 0,1 1 0,-1-1 0,1 0-1,-1 1 1,0-1 0,1 1 0,-1-1-1,0 1 1,1 0 0,-1-1 0,0 1-1,0-1 1,1 1 0,-1-1 0,0 1-1,0 0 1,0-1 0,0 1 0,0 0-1,0-1 1,0 1 0,0-1 0,0 1-1,0 0 1,0-1 0,0 1 0,0-1-1,-1 1 1,1 0 0,0-1 0,0 1 0,-1 0-1,-8 19 246,6-15-149,1 0-1,0 0 0,0 0 1,1 0-1,-1 0 0,1 0 1,-1 6-1,3-11-75,-1 1-1,1-1 1,0 0-1,-1 0 1,1 0-1,-1 1 1,1-1 0,-1 0-1,1 0 1,0 0-1,-1 0 1,1 0-1,-1 0 1,1 0 0,0-1-1,0 1 28,5 0 11,-1-1 0,1 0 1,-1-1-1,1 1 0,-1-1 1,0-1-1,1 1 0,-1-1 1,0 1-1,7-7 0,25-11-155,-35 19 80,1 0 0,0 0-1,0 1 1,0-1 0,0 0 0,0 1 0,0 0 0,0 0 0,0 0 0,-1 0-1,5 0 1,-6 1 11,0-1-1,0 1 0,0-1 1,0 1-1,0 0 0,0-1 1,0 1-1,0 0 1,-1-1-1,1 1 0,0 0 1,0 0-1,-1 0 0,1 0 1,0 0-1,-1 0 0,1 0 1,-1 0-1,1 0 0,-1 0 1,0 0-1,1 0 1,-1 0-1,0 0 0,0 2 1,3 32 341,-3-31-278,0 43 324,0-47-472,-1 1-1,2-1 1,-1 0-1,0 1 0,0-1 1,0 1-1,0-1 1,0 0-1,0 1 1,0-1-1,0 0 0,1 1 1,-1-1-1,0 0 1,0 1-1,0-1 1,1 0-1,-1 0 1,0 1-1,0-1 0,1 0 1,-1 0-1,0 1 1,1-1-1,-1 0 1,0 0-1,1 0 0,-1 1 1,0-1-1,1 0 1,-1 0-1,14 1-6216,-11-1 4869,10 0-6356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5.400"/>
    </inkml:context>
    <inkml:brush xml:id="br0">
      <inkml:brushProperty name="width" value="0.05" units="cm"/>
      <inkml:brushProperty name="height" value="0.05" units="cm"/>
      <inkml:brushProperty name="color" value="#004F8B"/>
    </inkml:brush>
  </inkml:definitions>
  <inkml:trace contextRef="#ctx0" brushRef="#br0">1 188 7296,'0'0'210,"0"0"1,0-1 0,0 1-1,0-1 1,-1 1-1,1-1 1,0 1 0,0-1-1,0 1 1,1-1-1,-1 1 1,0 0 0,0-1-1,0 1 1,0-1-1,0 1 1,0-1 0,1 1-1,-1 0 1,0-1-1,0 1 1,1-1 0,-1 1-1,0 0 1,1-1-1,-1 1 1,0 0 0,1 0-1,0-1 1,16-14 4888,-7 7-4735,18-16 1073,25-23 135,-47 41-1470,-1 0 0,0-1 0,0 1-1,0-1 1,-1 0 0,5-11 0,-8 17-97,-1 0 0,1 0-1,-1 0 1,1 0 0,-1 0-1,0 0 1,1 0-1,-1 0 1,0 0 0,0-1-1,0 1 1,0 0 0,0 0-1,0 0 1,0 0 0,0 0-1,-1-1 1,1 0 0,-1 2-6,1-1 1,0 1 0,0 0-1,0 0 1,-1 0 0,1-1 0,0 1-1,0 0 1,-1 0 0,1 0 0,0 0-1,-1 0 1,1-1 0,0 1 0,0 0-1,-1 0 1,1 0 0,0 0-1,-1 0 1,1 0 0,0 0 0,-1 0-1,1 0 1,-1 0 0,-12 6-55,5 0 281,1 0 1,0 0-1,0 1 0,1 0 1,0 0-1,0 0 1,1 1-1,-1 0 0,2 0 1,-1 1-1,1-1 0,1 1 1,-1 0-1,1 0 0,1 0 1,0 0-1,-1 10 1,2-16-164,1-1 0,0 1 0,0-1 1,0 1-1,0-1 0,1 1 0,-1-1 1,1 1-1,-1-1 0,1 1 1,0-1-1,0 0 0,0 1 0,0-1 1,1 0-1,2 4 0,-2-3-21,1-1-1,0 0 1,-1 1 0,1-1-1,0 0 1,0 0-1,1 0 1,-1-1 0,0 1-1,6 1 1,3 0-24,1 0 0,-1-1 0,1-1 1,0 0-1,22-1 0,-27 0-70,70-6-1941,-69 5 995,0-1-1,0 1 1,0-2-1,-1 1 1,1-1-1,11-7 1,-17 8 363,0 0 0,1 0 0,-2-1 0,1 0 0,0 1 0,0-1 0,-1 0 0,0 0 0,1-1 0,-1 1 0,-1 0 0,1-1 0,0 1 0,-1-1 0,1 1 0,0-8 0,1-4-1642,1-23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25.727"/>
    </inkml:context>
    <inkml:brush xml:id="br0">
      <inkml:brushProperty name="width" value="0.05" units="cm"/>
      <inkml:brushProperty name="height" value="0.05" units="cm"/>
      <inkml:brushProperty name="color" value="#004F8B"/>
    </inkml:brush>
  </inkml:definitions>
  <inkml:trace contextRef="#ctx0" brushRef="#br0">46 1 7456,'12'3'2421,"-3"4"-1477,5 10-698,48 58 4223,-61-74-4427,16 22 799,-1 0-1,-1 1 1,-1 1-1,21 49 1,-13-10 130,-2 2-1,-4 1 1,11 92 0,-22-109-577,-2 0-1,-2 0 1,-3 1 0,-2-1-1,-14 69 1,11-86-199,-1 0-1,-2 0 1,-25 57-1,30-79-380,-1 0 0,-1-1 0,0 0-1,-1 0 1,-16 17 0,18-22-498,-1 1-1,0-1 1,0 0-1,0-1 1,-1 1-1,0-1 1,1-1-1,-1 0 1,-13 4-1,17-6 83,1 0 0,-1 0 1,0 0-1,1 0 0,-1-1 0,0 1 0,0-1 0,1 0 0,-1 0 1,0-1-1,0 1 0,1-1 0,-1 1 0,0-1 0,1-1 1,-1 1-1,1 0 0,-1-1 0,-4-3 0,-21-21-3643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06.638"/>
    </inkml:context>
    <inkml:brush xml:id="br0">
      <inkml:brushProperty name="width" value="0.05" units="cm"/>
      <inkml:brushProperty name="height" value="0.05" units="cm"/>
    </inkml:brush>
  </inkml:definitions>
  <inkml:trace contextRef="#ctx0" brushRef="#br0">243 155 2656,'0'0'1413,"7"12"491,-7-10-1712,-1 1 0,1-1 0,-1 1 1,0-1-1,0 1 0,0-1 0,-1 3 0,-2 4 207,0 1-130,-1 0 1,0-1-1,0 1 0,-1-1 0,-1-1 1,-7 10-1,-7 8 273,-19 24 333,36-45-744,-1 0 0,0 0 1,-1-1-1,1 0 0,-1 0 0,1 0 1,-8 2-1,11-5-77,1 0 0,-1 0-1,0 0 1,0-1 0,0 1 0,0-1-1,0 0 1,0 1 0,0-1 0,0 0 0,0 0-1,0 0 1,0-1 0,0 1 0,0 0 0,0-1-1,0 1 1,-3-2 0,3 0-2,0 1 0,-1 0-1,1-1 1,0 0 0,0 0 0,0 0 0,0 1-1,1-2 1,-1 1 0,0 0 0,1 0 0,-2-4-1,0 0-39,0-1-1,1 1 0,0-1 0,0 1 0,1-1 1,0 0-1,0 1 0,0-1 0,1 0 0,1-13 1,0 13-62,1-1 0,0 1 0,1 0 0,-1 0 0,7-11 0,21-32-205,-21 36 253,2 1 0,-1 0 0,2 0 0,-1 1 0,2 1 0,-1 0 0,2 1 0,-1 0 0,2 1 0,-1 0 0,1 1 0,0 1 0,1 1 0,-1 0 0,32-7 0,-41 12 16,1 0 0,-1 0 0,0 1-1,1 0 1,-1 0 0,1 1 0,-1 0 0,0 0 0,0 0 0,1 1 0,-1-1-1,7 5 1,-10-5 16,1 1 1,-1 0-1,0 0 0,1 1 0,-1-1 0,0 1 0,-1-1 0,1 1 0,0 0 0,-1 0 0,0 0 1,0 0-1,0 1 0,0-1 0,0 1 0,0-1 0,-1 1 0,0-1 0,0 1 0,0 0 0,1 7 1,-1 0 60,-1 0 0,0 0 1,-1 0-1,-3 19 1,-13 43 201,10-48-190,-17 58 277,-4 0 1,-51 104-1,47-115 484,31-70-741,0 0-1,0 0 1,0 0 0,-1-1-1,1 1 1,-1-1 0,1 1-1,-1-1 1,-2 2 0,5-10 6,1 1 0,-1-1-1,1 1 1,0-1 0,5-9 0,10-23-168,2 1-1,2 1 1,1 1-1,2 0 1,2 2-1,1 1 1,1 1-1,1 1 1,47-36-1,-67 60-63,-1 0 0,2 1 0,-1 0 0,18-8 0,-24 13 64,-1 1 0,1-1 0,-1 0 0,1 1-1,-1-1 1,1 1 0,0 0 0,-1 0 0,1 0-1,-1 0 1,5 1 0,-6-1 21,1 1 0,0 0 0,-1-1 0,1 1 0,-1 0 0,1 0 0,-1 0 0,1 0 0,-1 0 0,1 0 0,-1 0 0,0 1 0,0-1 0,0 0 0,0 1 0,0-1 0,0 1-1,1 2 1,1 1-3,-2 0 0,1 0-1,-1 0 1,1 1-1,-1-1 1,0 9-1,-1 37 13,0-29 35,-7 144 1062,9-155-839,-2-11-240,0 0 0,0 0-1,1 0 1,-1 0 0,0 0 0,0 1 0,0-1-1,0 0 1,0 0 0,0-1 0,1 1 0,-1 0-1,0 0 1,0 0 0,0 0 0,0 0 0,0 0-1,0 0 1,1 0 0,-1 0 0,0 0 0,0 0-1,0 0 1,0 0 0,0 0 0,0 0 0,0-1-1,1 1 1,-1 0 0,0 0 0,0 0 0,0 0-1,0 0 1,0 0 0,0 0 0,0-1 0,0 1-1,0 0 1,0 0 0,0 0 0,0 0 0,12-28 481,1-12-331,2 0 0,3 0-1,26-45 1,-17 44-232,2 2 0,52-56 0,-55 69-85,1 1 0,54-37 0,-77 59 112,0 0 0,0 1 0,0 0 0,1 0 0,-1 0 0,1 0 0,0 1 0,5-2 0,-8 3 34,-1 0 0,0 0-1,1 0 1,-1 0 0,0 0 0,1 0-1,-1 0 1,0 0 0,1 1-1,-1-1 1,0 0 0,0 1-1,1-1 1,-1 1 0,0-1-1,0 1 1,0 0 0,0-1-1,0 1 1,0 0 0,0 0 0,0 0-1,0 0 1,0 0 0,0 0-1,0 0 1,-1 0 0,1 0-1,0 1 1,-1-1 0,1 0-1,-1 0 1,1 2 0,0 1 11,0 0 0,0 0 0,-1-1 0,1 1-1,-1 0 1,0 0 0,0 0 0,-1 0 0,-1 8 0,-11 33-21,10-38 7,-44 131 241,-41 210 1,83-321-167,-2 27-1,6-47-23,1 0 1,0-1-1,0 1 0,1 0 0,0-1 0,0 1 0,1-1 0,-1 1 0,6 11 0,-5-16-5,-1 1 1,1 0-1,0-1 1,0 0-1,1 0 1,-1 1-1,0-1 0,1-1 1,-1 1-1,1 0 1,-1-1-1,1 1 0,0-1 1,0 0-1,0 0 1,0 0-1,4 1 0,3 0 44,1 0 0,-1-1-1,20 0 1,-15-1-41,1-1 0,0-1 0,-1-1 0,1 0-1,-1-1 1,0 0 0,0-1 0,0-1 0,24-14 0,-17 7-24,-1-1 0,0-1 0,-1-1 1,-1-1-1,21-24 0,217-223 176,-194 201-175,-61 62-20,-1 0-1,0 0 1,1-1-1,-1 1 0,0 0 1,0-1-1,0 1 1,0-1-1,-1 1 0,1-1 1,0 1-1,0-1 1,-1 0-1,1-2 0,-1 4 9,0 0-1,0 0 0,0 0 0,0 0 1,0 0-1,0 0 0,0 0 0,0-1 1,0 1-1,0 0 0,0 0 0,0 0 1,0 0-1,0 0 0,0 0 0,0 0 1,0-1-1,0 1 0,0 0 0,0 0 0,0 0 1,0 0-1,0 0 0,0 0 0,0 0 1,0 0-1,0 0 0,0-1 0,-1 1 1,1 0-1,0 0 0,0 0 0,0 0 1,0 0-1,0 0 0,0 0 0,0 0 1,0 0-1,-1 0 0,1 0 0,0 0 1,0 0-1,0 0 0,0 0 0,0 0 1,0 0-1,0 0 0,-1 0 0,-8 3-20,-13 11-19,0 5-29,1 1 0,1 1-1,0 1 1,-31 48 0,-50 106 314,90-156-241,1 1-1,1 0 0,1 0 0,-8 31 0,16-51 15,-1 0-1,1 0 1,0 0 0,0 0-1,0 0 1,0 1 0,-1-1 0,2 0-1,-1 0 1,0 0 0,0 0-1,0 0 1,0 0 0,1 0-1,-1 0 1,0 0 0,1 0-1,-1 0 1,1 0 0,-1 0 0,1 0-1,-1-1 1,1 1 0,0 0-1,0 0 1,-1 0 0,1-1-1,0 1 1,0 0 0,1 0-1,-1-1 26,1 1 1,0-1-1,0 1 0,0-1 0,0 0 0,-1 0 0,1 1 0,0-1 0,0-1 0,0 1 0,0 0 0,-1 0 0,1-1 0,0 1 0,0-1 0,2-1 0,8-3 41,0-1 0,-1-1 0,0 0 0,0 0 1,18-17-1,41-50-43,-38 34-2,-2-1 0,31-56 1,-55 87-37,-5 8-5,27-44-10,-2-1 0,25-64-1,-51 110 0,0 1-1,0-1 1,1 0-1,-1 1 1,0-1 0,0 0-1,1 1 1,-1-1-1,0 1 1,1-1-1,-1 1 1,1-1-1,-1 1 1,1-1-1,-1 1 1,1-1-1,0 0 1,0 2-16,-1 0 0,0-1 0,0 1 0,1 0-1,-1 0 1,0 0 0,0 0 0,0 0 0,0-1 0,0 1 0,0 0 0,0 0 0,0 0 0,0 0 0,0 0 0,-1-1-1,1 1 1,-1 1 0,-24 162-476,22-131 511,2-1 1,1 0-1,5 40 0,-4-61 12,2 1 0,-1-1-1,1 0 1,1-1 0,9 22 0,-10-27 27,0 0 0,0 0 0,0 0 1,1-1-1,0 1 0,0-1 0,0 0 1,0 0-1,0 0 0,1 0 0,0-1 1,0 0-1,7 4 0,-10-6-18,0 0 1,0-1-1,0 1 1,0 0-1,0-1 0,1 1 1,-1-1-1,0 0 1,0 0-1,0 0 1,1 0-1,-1 0 0,0 0 1,0-1-1,0 1 1,1-1-1,-1 0 0,0 1 1,0-1-1,0 0 1,0 0-1,3-3 0,1 0 14,-1-1 0,0 0 0,0 0-1,0 0 1,-1 0 0,4-7-1,1-3-14,0 0 1,-1 0-1,-1 0 0,-1-1 0,8-27 0,-1 2-5,11-30-34,30-85 108,-39 119-187,1 1 1,24-38 0,-38 71 50,0 0 1,0 1-1,0-1 1,0 1-1,1-1 1,-1 1-1,0-1 1,1 1-1,0 0 1,0 0-1,-1 1 1,7-4-1,-8 5 26,0 0-1,0-1 0,0 1 0,0 0 0,0 0 1,0 0-1,0 0 0,0 0 0,0 0 0,-1 0 0,1 0 1,0 0-1,0 1 0,0-1 0,0 0 0,0 0 1,0 1-1,0-1 0,1 1 0,-1 1 12,0-1 0,1 0-1,-1 1 1,0-1 0,0 0-1,0 1 1,0-1 0,0 1 0,0 0-1,-1-1 1,1 1 0,-1 0 0,2 3-1,2 20-17,-1 1-1,-1-1 1,-1 41-1,-2-41 49,1 0-9,-3 130-59,1-121 173,-2 0 0,-12 49 0,14-77-47,1 0 0,-1 0 1,-1 0-1,1 0 0,-1-1 0,0 1 1,-5 6-1,7-11-72,0 0 0,0 1-1,0-1 1,0 0 0,0 0 0,0 0 0,0-1 0,-1 1-1,1 0 1,0 0 0,-1-1 0,1 1 0,0 0 0,-1-1-1,1 0 1,-1 1 0,1-1 0,-1 0 0,1 0 0,-1 0-1,1 1 1,-1-2 0,1 1 0,-1 0 0,1 0 0,-1 0-1,1-1 1,-1 1 0,1-1 0,-1 1 0,1-1 0,0 0-1,-2 0 1,-4-4 19,0 0-1,1 0 0,0 0 1,0-1-1,0 0 0,-5-7 1,0 1-28,-16-23-514,28 44 272,1-5 226,0 1-1,1-1 1,0 1 0,0-1-1,0 0 1,0 0-1,1 0 1,0-1 0,-1 1-1,1-1 1,1 0-1,-1 0 1,0 0 0,1-1-1,8 4 1,5 1-32,1 0 0,35 6 0,-40-10 87,-1 0-1,1-2 1,-1 0-1,1 0 1,-1-1-1,1-1 0,-1 0 1,1-1-1,-1-1 1,0 0-1,1 0 1,-1-1-1,-1-1 1,1 0-1,-1-1 0,0-1 1,0 1-1,-1-2 1,0 0-1,0 0 1,-1-1-1,0 0 1,11-13-1,1-6 12,-2 0 1,-1 0 0,18-38-1,37-97-45,-21 42-5,-47 109-101,0 0 0,1 0 1,10-12-1,-17 23 86,1 0 1,-1 1-1,0-1 1,1 1-1,-1-1 1,1 1-1,-1-1 0,1 1 1,-1-1-1,1 1 1,-1 0-1,1-1 1,-1 1-1,1 0 0,0-1 1,-1 1-1,1 0 1,-1 0-1,1 0 1,0-1-1,-1 1 1,1 0-1,0 0 0,-1 0 1,1 0-1,0 0 1,-1 0-1,2 0 1,-1 1-5,0 0 0,0 0 1,0-1-1,0 1 0,0 0 1,0 0-1,0 0 0,0 0 1,0 0-1,-1 0 1,1 0-1,0 0 0,0 3 1,3 3-31,-1 1 0,-1 1 1,3 13-1,4 35 7,1 106-1,-19 60 69,8-208 34,0 0 0,-1 0 0,-1 0 0,0 0 0,-1 0 0,0-1 0,-9 19 0,12-30-21,-1-1 0,1 0 1,-1 1-1,1-1 0,-1 0 1,0 0-1,0 0 0,0 0 1,0 0-1,0 0 0,-5 2 1,6-3-22,-1 0 0,1-1 0,-1 1 0,1-1 0,-1 0 0,1 1 0,-1-1 1,1 0-1,-1 0 0,0 0 0,1 0 0,-1 0 0,1 0 0,-1 0 0,1-1 1,-1 1-1,1 0 0,-1-1 0,1 0 0,-3 0 0,-1-2 20,-1 0 0,1 0-1,-8-7 1,-3-3-22,0 0-1,-20-23 1,30 29-29,1 1 0,0-1-1,0 0 1,1-1 0,-1 1 0,2-1-1,-1 0 1,-3-11 0,7 18 0,0 0 1,-1 0-1,1 0 1,0 0-1,0 0 1,-1 0-1,1 0 1,0-1-1,0 1 1,0 0-1,1 0 1,-1 0-1,0 0 1,0 0-1,0 0 1,1 0-1,-1 0 1,1 0-1,-1 0 1,1-1-1,0 1 5,0 0 0,-1 1 0,1-1-1,0 1 1,0-1 0,0 1 0,0-1-1,-1 1 1,1 0 0,0-1 0,0 1 0,0 0-1,0 0 1,0 0 0,0 0 0,0 0 0,0 0-1,1 0 1,4 0-9,-1 1-1,1 0 0,-1 1 1,1-1-1,-1 1 1,7 4-1,27 10 15,1-1-1,52 13 1,87 10 129,-152-32-108,41 6-1759,-41-4 667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48.189"/>
    </inkml:context>
    <inkml:brush xml:id="br0">
      <inkml:brushProperty name="width" value="0.05" units="cm"/>
      <inkml:brushProperty name="height" value="0.05" units="cm"/>
      <inkml:brushProperty name="color" value="#FF0066"/>
    </inkml:brush>
  </inkml:definitions>
  <inkml:trace contextRef="#ctx0" brushRef="#br0">107 21 1984,'0'0'43,"1"0"-1,-1 0 1,0 0-1,1 0 1,-1 0 0,0 0-1,0 0 1,1 0-1,-1 0 1,0 0 0,1 0-1,-1 0 1,0 0-1,0-1 1,1 1 0,-1 0-1,0 0 1,0 0-1,1 0 1,-1-1 0,0 1-1,0 0 1,1 0-1,-1-1 1,0 1 0,0 0-1,0 0 1,0-1-1,0 1 1,1-1 0,-1-10 4055,0 7-1384,-1 18-1908,-1-1 0,-1 1 0,-6 16 0,-2 12-249,-37 313 1118,26-159-1158,19-170-474,2-16-1,0 0 1,0 0 0,-1 0-1,-4 13 1,5-23-87,1 0 1,0 0-1,0 0 0,0 0 1,0 0-1,0 0 0,0 0 0,0 0 1,-1 0-1,1 0 0,0 0 0,0 0 1,0 0-1,0 0 0,0 0 0,0 0 1,0 0-1,-1 0 0,1 0 1,0 0-1,0 0 0,0 0 0,0 0 1,0 0-1,0 0 0,-1 0 0,1 0 1,0 0-1,0 0 0,0 0 0,0 0 1,0 0-1,0 0 0,0-1 1,0 1-1,0 0 0,0 0 0,-1 0 1,1 0-1,0 0 0,0 0 0,0 0 1,0 0-1,0-1 0,0 1 0,0 0 1,0 0-1,0 0 0,0 0 1,0 0-1,0 0 0,0-1 0,0 1 1,0 0-1,0 0 0,0 0 0,0 0 1,0 0-1,0 0 0,0 0 1,0-1-1,0 1 0,0 0 0,1 0 1,2-4-1429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48.561"/>
    </inkml:context>
    <inkml:brush xml:id="br0">
      <inkml:brushProperty name="width" value="0.05" units="cm"/>
      <inkml:brushProperty name="height" value="0.05" units="cm"/>
      <inkml:brushProperty name="color" value="#FF0066"/>
    </inkml:brush>
  </inkml:definitions>
  <inkml:trace contextRef="#ctx0" brushRef="#br0">41 127 5632,'-26'-10'1834,"25"10"-1698,0 0-1,1 0 0,-1-1 0,0 1 0,0 0 0,1 0 0,-1 0 1,0 0-1,0 0 0,1 0 0,-1 0 0,0 0 0,0 1 1,-1-1-1,1 2 893,4-3-164,9-2-55,-1 1 0,1 0 1,22-1-1,-19 2-292,23-4 1,-32 4-398,274-56 2429,5 21-2162,-218 29-184,-59 9-374,-6-1-677,-7 3-2650,0 4 1770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48.919"/>
    </inkml:context>
    <inkml:brush xml:id="br0">
      <inkml:brushProperty name="width" value="0.05" units="cm"/>
      <inkml:brushProperty name="height" value="0.05" units="cm"/>
      <inkml:brushProperty name="color" value="#FF0066"/>
    </inkml:brush>
  </inkml:definitions>
  <inkml:trace contextRef="#ctx0" brushRef="#br0">18 6 5824,'-15'0'1866,"12"0"-1130,9 2 1051,-3 0-1433,1-1 0,0 1 0,0-1 0,0 0 0,0 0 0,0 0 0,0 0 0,0-1 0,7 1-1,42-3 1164,-31 0-1048,56-5 83,-47 3-420,0 1 1,43 3-1,-44 0-662,-19 0-3147,-1 0 1181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1.090"/>
    </inkml:context>
    <inkml:brush xml:id="br0">
      <inkml:brushProperty name="width" value="0.05" units="cm"/>
      <inkml:brushProperty name="height" value="0.05" units="cm"/>
      <inkml:brushProperty name="color" value="#FF0066"/>
    </inkml:brush>
  </inkml:definitions>
  <inkml:trace contextRef="#ctx0" brushRef="#br0">291 707 4224,'22'-71'5813,"-22"70"-5757,1 0 1,-1 0-1,0 0 1,0 0-1,0 0 0,0 0 1,0 0-1,0 1 0,0-1 1,-1 0-1,1 0 1,0 0-1,0 0 0,-1 0 1,1 0-1,0 0 1,-1 1-1,1-1 0,-1 0 1,1 0-1,-1 0 0,0 1 1,1-1-1,-1 0 1,0 1-1,1-1 0,-1 1 1,0-1-1,0 1 0,0-1 1,1 1-1,-1-1 1,0 1-1,0 0 0,0-1 1,0 1-1,0 0 1,0 0-1,0 0 0,0 0 1,-1 0-1,-3-1 51,0 1 1,0 0-1,1 0 0,-1 0 1,0 1-1,0-1 0,-6 3 1,3 0-30,0 0-1,0 1 1,1 0 0,-1 0 0,1 0 0,0 1 0,0 0 0,1 1 0,-1 0 0,-5 7 0,-7 9 162,-25 39-1,41-57-221,-49 79 329,44-69-314,0 1 0,2 0 0,0 1 0,-4 15 0,8-24 32,1 0-1,1 0 0,-1-1 1,1 1-1,0 0 0,1 0 1,-1 0-1,1 0 0,1-1 1,-1 1-1,5 10 0,-5-14-1,0 0 0,1 0 0,-1 0 0,1 0 1,-1 0-1,1 0 0,0-1 0,0 1 0,0-1 0,0 0 0,1 1 0,-1-1 0,1 0 0,-1 0 0,1-1 0,0 1 0,-1 0 0,1-1 0,0 0 0,0 1 0,0-1 1,0-1-1,0 1 0,1 0 0,-1-1 0,4 1 0,-4-1-15,0-1 1,0 1-1,0-1 1,0 0-1,0 1 0,-1-1 1,1-1-1,0 1 1,-1 0-1,1-1 1,-1 1-1,1-1 1,-1 0-1,1 0 1,-1 0-1,3-3 0,1-3 51,0 1-1,0 0 0,8-17 0,-5 5-38,-1 0 1,0-1 0,-2 0 0,6-24-1,8-81-54,-15 36-198,-7 81-72,0 12 25,-2 17-5,4 13 227,2 1-1,1-1 1,2 1-1,1-1 1,2 0-1,12 33 1,-17-58 94,1 1-1,1-1 1,0 0 0,0 0 0,12 15 0,-15-21-27,0-1 1,1 0 0,-1 1-1,0-1 1,1 0 0,0 0-1,-1-1 1,1 1 0,0 0-1,0-1 1,0 0 0,0 0 0,0 0-1,0 0 1,0 0 0,0 0-1,0-1 1,0 1 0,0-1-1,1 0 1,-1 0 0,5-1-1,2-2 0,1 1 0,-1-2 0,0 0 0,0 0 0,0-1 0,0 0 0,-1 0 0,0-1 0,0 0 0,-1-1 0,1 0 0,10-13 0,8-10-39,-1-1 0,21-36-1,-31 43 2,3-4-29,34-45 39,-50 70-71,0 0 0,0 0 0,0 1-1,0-1 1,0 1 0,0-1 0,1 1 0,6-3-1,-9 4 36,1 1 0,0-1 0,0 1 0,-1-1 0,1 1 0,0 0-1,0 0 1,-1 0 0,1 0 0,0 0 0,0 0 0,-1 0 0,1 0-1,0 1 1,0-1 0,-1 1 0,1-1 0,0 1 0,-1 0 0,1 0-1,-1 0 1,4 2 0,2 2 34,1 1-1,-1 1 1,-1-1-1,1 1 1,7 12-1,-15-20 402,-5-5-358,-1 0-1,-15-8 0,18 12-71,-1 0 0,1 1-1,-1-1 1,1 1 0,-1 0 0,0 0-1,1 1 1,-1-1 0,0 1-1,0 0 1,1 0 0,-1 1-1,0-1 1,-6 3 0,5-1-21,-1 0 0,1 1 0,0-1 1,0 1-1,0 1 0,0-1 0,1 1 0,-1 0 1,-6 7-1,5-3-5,0 0-1,0 0 1,0 0 0,1 1 0,0 0-1,1 0 1,0 1 0,0 0-1,1-1 1,1 2 0,-1-1 0,-2 16-1,5-19 44,1 0 0,0 0 0,0 0 0,1 0 0,0 0 0,0 0 0,0 0 0,1 0 0,0-1 0,1 1 0,-1-1 0,1 1 0,0-1 0,8 11 0,-5-8 24,1 0-1,1-1 1,-1 1 0,1-1 0,1-1-1,0 0 1,0 0 0,15 8 0,-19-12 8,0 0 0,0-1 0,1 1 0,0-1 0,-1-1 0,1 1 0,0-1 0,0 0 0,-1 0 0,1-1 0,0 0 0,0 0 0,0 0 0,0 0 0,0-1 0,0 0 0,0-1 0,-1 1 0,1-1 0,0 0 0,8-5 0,6-6 45,-1 0 0,0-1-1,-1-1 1,-1 0 0,18-22 0,72-97 12,-44 52 65,-30 42-84,-2 3-22,-2-1-1,28-48 1,-30 35-22,-2-1-1,-2-1 1,16-59 0,27-172-537,-65 272-15,-5 24 167,-8 34 66,-20 48 1,18-54 186,-41 102 30,16-46 35,29-68 20,2 1 0,-9 52-1,4 57 16,11-106 23,6 65 0,-3-83 19,2-1 0,-1 0 0,1 1-1,1-1 1,1 0 0,0-1 0,9 18-1,-13-27 8,1-1-1,0 1 1,0-1-1,-1 1 1,1-1-1,1 0 0,-1 0 1,0 0-1,0 0 1,1 0-1,-1-1 1,1 1-1,0-1 0,3 2 1,-3-2-17,-1-1 1,1 1 0,-1-1 0,1 1-1,-1-1 1,1 0 0,-1 0 0,1-1-1,-1 1 1,0 0 0,1-1-1,-1 1 1,1-1 0,-1 0 0,0 0-1,1 0 1,2-2 0,4-3 0,-1-1-1,0 0 1,0 0 0,-1-1 0,0 0 0,-1 0 0,1-1 0,6-13 0,-11 20-29,27-48 58,32-73 0,-24 45-203,-31 60-2,-5 11-9,-1 7 143,0 0 1,0 0-1,0 0 0,0 0 0,0 0 0,0 0 0,0 0 1,0 0-1,0 0 0,0 0 0,0 1 0,0-1 1,0 0-1,-1 0 0,1 0 0,0 0 0,0 0 0,0 0 1,0 0-1,0 0 0,0 0 0,0 0 0,0 0 1,0 0-1,0 0 0,0 0 0,0 0 0,0 0 0,0 0 1,0 0-1,0 0 0,0 0 0,0 0 0,0 0 1,0 0-1,0 0 0,0 0 0,-1 0 0,1 0 0,0 0 1,0 0-1,0 0 0,0 0 0,0 0 0,0 0 1,0 0-1,0 0 0,0 0 0,0 0 0,0 0 1,0 0-1,-6 13-52,0 0 0,1 0 1,1 0-1,0 1 0,-2 16 1,1-1 21,0 0 1,2 1-1,2-1 1,0 1-1,7 53 1,-5-75 87,1 0-1,0 0 1,0 0 0,0 0-1,1-1 1,6 12-1,-9-18-25,1 1 1,0-1-1,0 0 0,0 1 0,-1-1 0,1 0 0,1 1 0,-1-1 0,0 0 0,0 0 0,0 0 0,0 0 0,1 0 0,-1 0 0,1 0 0,-1-1 0,0 1 0,1 0 1,-1-1-1,1 1 0,0-1 0,-1 0 0,1 1 0,-1-1 0,1 0 0,0 0 0,-1 0 0,1 0 0,-1 0 0,1 0 0,0-1 0,-1 1 0,1 0 0,-1-1 0,1 1 1,-1-1-1,3-1 0,1-1 9,1-1 0,-1 0 0,0 0 0,0 0 1,-1 0-1,1-1 0,-1 0 0,0 0 0,0 0 1,-1-1-1,0 1 0,0-1 0,0 1 0,0-1 1,-1 0-1,2-9 0,0 1-30,-1 0 1,-1 0-1,0 0 1,-1 0-1,-1-29 1,-1 28-31,0-1 20,0 0 1,-1 0-1,-8-28 0,9 40-5,0 0 0,-1 0 0,1 1 0,-1-1 0,0 1 1,0-1-1,-1 1 0,1-1 0,-1 1 0,1 0 0,-1 0 0,0 0 0,0 1 0,0-1 0,-1 1 1,1 0-1,-1 0 0,1 0 0,-8-3 0,10 4-2,-1 1 0,1 0 0,0-1 0,0 1-1,-1 0 1,1 0 0,0 0 0,-1 0 0,1 0 0,0 0 0,0 0 0,-1 0-1,1 0 1,0 1 0,-1-1 0,1 0 0,0 1 0,0-1 0,0 1 0,-1 0-1,1-1 1,0 1 0,0 0 0,0 0 0,0-1 0,0 1 0,0 0 0,1 0-1,-1 0 1,0 0 0,0 0 0,0 2 0,0-1 8,0 0 0,0 0 0,0 0 0,1 0 0,-1 0 0,1 0 0,-1 0 0,1 0 0,0 0 0,0 0 0,0 0 0,0 0 0,0 0 0,0 0 0,0 1 0,1-1 0,-1 0 0,1 0 0,1 3 0,-1-4 22,-1-1 1,1 1-1,-1 0 1,1-1-1,-1 1 1,1-1-1,-1 1 1,1-1-1,0 0 1,-1 1-1,1-1 1,0 0-1,-1 1 1,1-1-1,0 0 1,-1 0-1,1 0 1,0 1-1,0-1 1,-1 0-1,1 0 1,0 0-1,0 0 1,-1 0-1,1-1 1,0 1-1,0 0 1,1 0-1,23-9 30,-20 7-15,73-33 253,17-7-228,-77 35-88,62-20-66,-71 25 73,0 0 1,1 1-1,-1 0 0,0 0 1,1 1-1,17 2 0,-23-1 18,0 0-1,0 0 1,0 1 0,0 0-1,0 0 1,0 0-1,0 0 1,-1 0-1,1 1 1,-1 0 0,0 0-1,1 0 1,-1 0-1,0 0 1,-1 1-1,1-1 1,-1 1 0,3 4-1,3 7 78,0 1-1,-1 0 1,6 19-1,0 7 163,-6-17-43,14 32 0,-18-50-124,1 0 0,-1 0 1,1-1-1,1 1 0,-1-1 0,1 0 0,0-1 1,0 1-1,7 5 0,-10-10-40,0 0-1,1 1 1,-1-1-1,0 0 1,0 0-1,1 0 1,-1-1 0,0 1-1,1 0 1,-1-1-1,1 0 1,-1 1 0,1-1-1,-1 0 1,1-1-1,-1 1 1,1 0 0,-1-1-1,1 1 1,-1-1-1,0 0 1,5-1 0,-3 0-426,-1 0 1,1 0 0,-1 0 0,1 0-1,4-5 1,-5 4-452,-1 1 0,1-1 0,-1 1-1,0-1 1,0 0 0,2-5 0,4-4-1458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1.428"/>
    </inkml:context>
    <inkml:brush xml:id="br0">
      <inkml:brushProperty name="width" value="0.05" units="cm"/>
      <inkml:brushProperty name="height" value="0.05" units="cm"/>
      <inkml:brushProperty name="color" value="#FF0066"/>
    </inkml:brush>
  </inkml:definitions>
  <inkml:trace contextRef="#ctx0" brushRef="#br0">14 112 6816,'-14'-4'3072,"51"8"-2656,-11-8 1376,11-1-1056,53-6 768,8 2-864,28-6 0,0 7-384,4-8 32,-12 4-160,-2 0-64,-13 7-32,-16-6-5824,-16 7 3168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2.723"/>
    </inkml:context>
    <inkml:brush xml:id="br0">
      <inkml:brushProperty name="width" value="0.05" units="cm"/>
      <inkml:brushProperty name="height" value="0.05" units="cm"/>
      <inkml:brushProperty name="color" value="#FF0066"/>
    </inkml:brush>
  </inkml:definitions>
  <inkml:trace contextRef="#ctx0" brushRef="#br0">112 22 3904,'-12'-17'1584,"12"17"-1489,-1 0-1,1-1 0,0 1 1,0 0-1,0-1 0,-1 1 1,1 0-1,0 0 0,0-1 1,-1 1-1,1 0 0,0 0 0,-1-1 1,1 1-1,0 0 0,-1 0 1,1 0-1,-1 0 0,1 0 1,0-1-1,-1 1 0,1 0 0,0 0 1,-1 0-1,1 0 0,-1 0 1,1 0-1,0 0 0,-1 0 1,1 0-1,0 1 0,-1-1 0,1 0 1,-1 0-1,-5 7 365,1-1 1,0 1-1,1 0 1,-1 0-1,1 0 0,1 1 1,-4 9-1,0 3 159,-8 36 1,4 9 531,3-1 0,1 112 0,7-138-776,3 0-1,1 1 0,2-1 1,1-1-1,25 73 0,-1-34 1158,-28-73-1480,-3-9-1329,-3-10-3196,3 7 2085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3.219"/>
    </inkml:context>
    <inkml:brush xml:id="br0">
      <inkml:brushProperty name="width" value="0.05" units="cm"/>
      <inkml:brushProperty name="height" value="0.05" units="cm"/>
      <inkml:brushProperty name="color" value="#FF0066"/>
    </inkml:brush>
  </inkml:definitions>
  <inkml:trace contextRef="#ctx0" brushRef="#br0">22 209 4480,'-18'0'1445,"18"0"-1403,0 0 0,0 0-1,0 0 1,0 0 0,0 0 0,0 0-1,0 0 1,0 0 0,0 0 0,-1 0-1,1 0 1,0 0 0,0 0 0,0 0-1,0 0 1,0 0 0,0 0 0,0 0-1,0 0 1,-1 0 0,1 0 0,0 0-1,0 0 1,0 0 0,0 0 0,0 0-1,0 0 1,0 0 0,0 1 0,0-1-1,0 0 1,-1 0 0,1 0-1,0 0 1,0 0 0,0 0 0,0 0-1,0 0 1,0 0 0,0 0 0,0 1-1,0-1 1,0 0 0,0 0 0,0 0-1,0 0 1,0 0 0,0 0 0,0 0-1,0 0 1,0 0 0,0 1 0,0-1-1,0 0 1,0 0 0,0 0 0,0 0-1,0 0 1,4 5 1616,-3-4-1923,7 5 560,0-1-1,1 1 1,-1-1 0,1-1-1,0 1 1,1-2 0,13 5-1,2 0 272,1 0-1,0-2 0,30 3 1,23-2 548,114-3 1,502-66 1274,113-57-912,-722 107-1386,459-58 161,0 32-157,-532 38-108,148 0-97,-134 2 94,0 1 0,0 0 0,44 14 0,-66-16-40,0 1 0,0 0 0,-1 0 0,1 0 0,0 0 0,-1 1 0,7 5 0,-9-7-76,-1 0 1,0 0 0,0 1-1,0-1 1,0 0-1,0 1 1,0-1 0,0 1-1,-1-1 1,1 1-1,-1-1 1,1 1 0,-1 0-1,1-1 1,-1 1-1,0 0 1,0-1 0,0 1-1,0 0 1,0-1-1,0 1 1,0 0 0,0-1-1,-1 3 1,0 0-280,-1-1 1,1 1 0,-1-1-1,0 1 1,1-1 0,-1 0-1,-1 0 1,1 0 0,0 0-1,-1 0 1,0-1 0,1 1-1,-1-1 1,0 1 0,-7 2-1,3 1-436,-29 22-2385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4.694"/>
    </inkml:context>
    <inkml:brush xml:id="br0">
      <inkml:brushProperty name="width" value="0.05" units="cm"/>
      <inkml:brushProperty name="height" value="0.05" units="cm"/>
      <inkml:brushProperty name="color" value="#FF0066"/>
    </inkml:brush>
  </inkml:definitions>
  <inkml:trace contextRef="#ctx0" brushRef="#br0">9 358 2560,'0'-10'886,"-1"7"-391,1 0 1,0 0-1,0 0 0,0 0 1,1 0-1,-1 0 1,1 0-1,0 0 0,1-4 1,-2 6-413,0 0 0,0 1 0,0-1 0,0 0 0,0 1 0,0-1 0,0 0 1,0 1-1,0-1 0,0 0 0,-1 1 0,1-1 0,0 0 0,0 1 0,-1-1 0,0 0 0,1 0-45,0 1 0,-1-1 0,1 1 0,0-1 0,0 1 0,0-1-1,-1 1 1,1-1 0,0 1 0,0-1 0,0 1 0,0-1 0,0 1 0,0-1-1,0 0 1,0 1 0,0-1 0,0 1 0,0-1 0,0 0 0,0 1-24,0 0 0,0 0 0,0 0 0,0 0 0,0 0 1,0 0-1,0 0 0,0 0 0,0 0 0,-1 0 0,1 0 1,0 0-1,0 0 0,0 0 0,0 0 0,0 0 0,0-1 0,0 1 1,0 0-1,0 0 0,0 0 0,0 0 0,0 0 0,0 0 1,0 0-1,0 0 0,-1 0 0,1 0 0,0 0 0,0 0 0,0 0 1,0 0-1,0-1 0,0 1 0,0 0 0,0 0 0,0 0 1,0 0-1,0 0 0,0 0 0,0 0 0,0 0 0,0 0 0,0 0 1,0 0-1,0-1 0,0 1 0,0 0 0,0 0 0,0 0 1,0 0-1,1 0 0,-3 0 228,3-17 462,-1 17-697,-1 0 1,1 0 0,0 0 0,0 0 0,0-1-1,0 1 1,0 0 0,0 0 0,0 0-1,0 0 1,0 0 0,0 0 0,0 0 0,-1 0-1,1 0 1,0 0 0,0 0 0,0 0-1,0 0 1,0 0 0,0 0 0,0 0-1,0 0 1,0 0 0,-1 0 0,1 0 0,0 0-1,0 0 1,0 0 0,0 0 0,0 0-1,0 0 1,0 0 0,0 0 0,0 0 0,0 0-1,-1 0 1,1 0 0,0 1 0,0-1-1,0 0 1,0 0 0,0 0 0,0 0 0,0 0-1,0 0 1,0 0 0,0 0 0,0 0-1,0 1 1,-1-1 188,1 16-377,7 30 1,-1-5 210,29 194 909,2 14 719,7 151-15,-44-392-1566,1 1-1,1-1 1,-1 0 0,4 9 0,-5-16-48,0-1 1,0 0-1,1 0 1,-1 0-1,0 0 1,0 0-1,0 0 1,0 0-1,0 0 1,0 0-1,0 1 1,0-1-1,0 0 1,0 0-1,1 0 1,-1 0-1,0 0 1,0 0-1,0 0 1,0 0-1,0 0 1,0 0-1,0 0 1,1 0-1,-1 0 1,0 0-1,0 0 1,0 0-1,0 0 1,0 0-1,0 0 1,1 0-1,-1 0 1,0 0-1,0 0 1,0 0-1,0 0 1,0 0-1,0 0 1,0 0-1,0-1 1,1 1-1,-1 0 1,0 0-1,0 0 0,7-7 386,5-13-282,33-98 281,22-55-60,35-43-381,37-158 155,-116 305-224,-6 13 2,-10 29-6,20-44 1,-19 59-88,-7 11 149,0 0 0,0-1 0,0 1 0,-1 0 0,1-1 1,0 1-1,0-1 0,-1 1 0,1-3 0,0 4 24,-1-1 0,0 1 0,0-1-1,1 1 1,-1-1 0,0 1 0,0-1-1,1 1 1,-1-1 0,0 1 0,1 0-1,-1-1 1,1 1 0,-1 0 0,1-1-1,-1 1 1,1 0 0,-1-1 0,1 1-1,-1 0 1,1 0 0,-1 0 0,1-1-1,-1 1 1,1 0 0,-1 0 0,1 0-1,-1 0 1,1 0 0,0 0 0,-1 0-1,1 0 1,0 1 0,27 5-118,-1 1 258,-12-6-53,0-1 0,22-2-1,218-28 56,189-8 774,-359 30-801,339-29 240,340 11 801,-528 23-406,-132 2-540,158-10 274,-257 11-481,1 1-879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5.918"/>
    </inkml:context>
    <inkml:brush xml:id="br0">
      <inkml:brushProperty name="width" value="0.05" units="cm"/>
      <inkml:brushProperty name="height" value="0.05" units="cm"/>
      <inkml:brushProperty name="color" value="#FF0066"/>
    </inkml:brush>
  </inkml:definitions>
  <inkml:trace contextRef="#ctx0" brushRef="#br0">3 26 2816,'0'0'56,"0"-1"1,0 1-1,-1 0 0,1-1 0,0 1 1,0-1-1,0 1 0,-1-1 1,1 1-1,0 0 0,0-1 1,0 1-1,0-1 0,0 1 1,0-1-1,0 1 0,0-1 1,0 1-1,0-1 0,0 1 0,0-1 1,1 1-1,-1-1 0,0 1 1,0 0-1,0-1 0,1 1 1,-1-1-1,0 1 0,0 0 1,1-1-1,-1 1 0,0 0 0,1-1 1,-1 1-1,0 0 0,1-1 1,-1 1-1,1 0 0,-1 0 1,0-1-1,1 1 0,-1 0 1,1 0-1,-1 0 0,1 0 1,0 0-1,12-8 3257,-12 8-3223,0 1 0,0 0 1,0-1-1,-1 1 1,1 0-1,0 0 0,-1-1 1,1 1-1,0 0 1,-1 0-1,1 0 0,-1 0 1,0 0-1,1 0 0,-1 0 1,0 0-1,1 0 1,-1 1-1,-1 120 2591,5 211-557,1-197-439,-5-134-1870,5-4-2845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6.260"/>
    </inkml:context>
    <inkml:brush xml:id="br0">
      <inkml:brushProperty name="width" value="0.05" units="cm"/>
      <inkml:brushProperty name="height" value="0.05" units="cm"/>
      <inkml:brushProperty name="color" value="#FF0066"/>
    </inkml:brush>
  </inkml:definitions>
  <inkml:trace contextRef="#ctx0" brushRef="#br0">1 91 7456,'0'0'78,"0"0"-1,0 0 1,0 0 0,0 0 0,0 0-1,0-1 1,0 1 0,0 0 0,0 0-1,-1 0 1,1 0 0,0 0 0,0 0 0,0-1-1,0 1 1,0 0 0,0 0 0,0 0-1,0 0 1,0 0 0,0-1 0,0 1-1,0 0 1,0 0 0,0 0 0,0 0 0,0 0-1,0-1 1,0 1 0,0 0 0,0 0-1,1 0 1,-1 0 0,0 0 0,0 0-1,0-1 1,0 1 0,0 0 0,0 0 0,0 0-1,0 0 1,0 0 0,1 0 0,-1 0-1,0 0 1,0 0 0,0 0 0,0-1 0,0 1-1,13-6 1898,15-5-201,149-37 2082,-150 41-3797,-17 4-54,1 0 0,0 1 1,21-2-1,-29 5-72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07.624"/>
    </inkml:context>
    <inkml:brush xml:id="br0">
      <inkml:brushProperty name="width" value="0.05" units="cm"/>
      <inkml:brushProperty name="height" value="0.05" units="cm"/>
    </inkml:brush>
  </inkml:definitions>
  <inkml:trace contextRef="#ctx0" brushRef="#br0">24 1 4896,'-1'0'115,"0"0"-1,0 1 1,1-1 0,-1 0-1,0 1 1,0-1-1,1 0 1,-1 0 0,0 0-1,0 1 1,0-1 0,0 0-1,1 0 1,-1 0 0,0-1-1,0 1 1,0 0 0,1 0-1,-1 0 1,0 0 0,0-1-1,0 1 1,-4-1 3533,7 7 830,2 5-3769,-3-9-610,0 0 1,0 0 0,0 0 0,0 0 0,0 0 0,1 0 0,-1 0 0,1 0-1,-1 0 1,1 0 0,0-1 0,-1 1 0,1-1 0,0 1 0,0-1 0,0 0-1,0 0 1,0 0 0,4 1 0,5 2 173,1 0-1,19 3 1,-15-4-166,94 20 198,109 28-146,-182-39-126,-1 1 1,0 1-1,63 36 0,-65-30 60,-7-5-27,42 32-1,-67-46 37,-4 1-33,1 0 1,-1 0 0,1 0-1,0 0 1,0 0-1,0 0 1,-1 3 0,-1 1 55,-7 7-78,0-1-1,-1 0 1,-1 0-1,1-2 1,-2 1-1,-19 11 1,4-3-20,0-1 1,-39 17-1,-63 19-23,50-22-37,29-11-5,-35 14 405,73-28-736,0 0 1,0 0-1,1 1 0,-14 13 0,22-18-196,0 0 0,1 1-1,0-1 1,0 1 0,0 0 0,0 0-1,1 0 1,-1 1 0,-1 4-1,-2 16-2148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7.009"/>
    </inkml:context>
    <inkml:brush xml:id="br0">
      <inkml:brushProperty name="width" value="0.05" units="cm"/>
      <inkml:brushProperty name="height" value="0.05" units="cm"/>
      <inkml:brushProperty name="color" value="#FF0066"/>
    </inkml:brush>
  </inkml:definitions>
  <inkml:trace contextRef="#ctx0" brushRef="#br0">1 26 5216,'1'1'2619,"-1"-1"-2567,4 7 961,4 10-345,11 28 1114,-7-18-1018,-2 0 0,8 29 0,-4 11 151,7 86 0,-17-121-741,-2-11 307,1 22 0,0-50 1224,4-17-1160,20-87 196,-16 77-609,0 1-1,2 1 0,19-33 0,-14 29-79,25-73 1,-37 92-81,-4 12-104,0-1-1,0 0 1,-1 0 0,0 0 0,1-12-1,-2 11-1747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7.401"/>
    </inkml:context>
    <inkml:brush xml:id="br0">
      <inkml:brushProperty name="width" value="0.05" units="cm"/>
      <inkml:brushProperty name="height" value="0.05" units="cm"/>
      <inkml:brushProperty name="color" value="#FF0066"/>
    </inkml:brush>
  </inkml:definitions>
  <inkml:trace contextRef="#ctx0" brushRef="#br0">13 52 4992,'-11'-12'1589,"11"11"-1529,0 1 0,-1 0 0,1 0 1,0 0-1,0-1 0,0 1 0,0 0 0,0 0 0,0-1 0,0 1 0,0 0 0,0 0 1,0-1-1,0 1 0,0 0 0,0-1 0,0 1 0,0 0 0,0 0 0,0-1 0,0 1 1,0 0-1,0 0 0,1 0 0,-1-1 0,0 1 0,0 0 0,0 0 0,0-1 0,1 1 1,-1 0-1,0 0 0,0 0 0,0 0 0,1-1 0,7-5 1888,-7 6-1873,-1 0-71,5-4 471,1 0 0,0 1 0,-1 0 0,10-4 0,-13 6-460,-1 1 1,0-1-1,1 1 1,-1 0-1,0-1 0,1 1 1,-1 0-1,0 0 1,1 0-1,-1 0 1,0 0-1,1 0 1,-1 0-1,1 1 1,-1-1-1,0 0 0,1 1 1,-1-1-1,0 1 1,0-1-1,1 1 1,-1 0-1,0 0 1,0-1-1,0 1 0,0 0 1,0 0-1,0 0 1,1 2-1,0-1-13,-1 1 0,0 0-1,0-1 1,0 1-1,-1 0 1,1-1 0,0 1-1,-1 0 1,0 0 0,0-1-1,0 1 1,0 0 0,0 0-1,-1 3 1,-1 7 143,-7 22 0,-3-2 207,-19 37 0,20-46 5,9-21-258,1 1 0,0-1 0,-1 0 1,1 1-1,1-1 0,-1 0 0,0 7 0,1-9-35,0 0 0,0 1 0,0-1-1,1 0 1,-1 0 0,0 1 0,1-1 0,-1 0 0,1 0 0,-1 1-1,1-1 1,0 0 0,-1 0 0,1 0 0,0 0 0,0 0 0,0 0 0,0 0-1,0 0 1,0 0 0,0-1 0,0 1 0,0 0 0,0-1 0,2 2-1,6 1-69,-1 0-1,1-1 1,0 0-1,0 0 1,0-1-1,0 0 1,1-1-1,11 0 1,-7 0-736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7.746"/>
    </inkml:context>
    <inkml:brush xml:id="br0">
      <inkml:brushProperty name="width" value="0.05" units="cm"/>
      <inkml:brushProperty name="height" value="0.05" units="cm"/>
      <inkml:brushProperty name="color" value="#FF0066"/>
    </inkml:brush>
  </inkml:definitions>
  <inkml:trace contextRef="#ctx0" brushRef="#br0">818 0 3232,'-13'19'1209,"-1"0"0,0-1 1,-17 15-1,12-12-589,2 0-1,-21 32 1,-23 50 781,44-75-960,-6 14 210,-3-1 0,-1-2-1,-59 66 1,58-78-305,-1-2 0,-45 32 0,-73 37 331,74-48-312,44-29-120,14-9-58,-22 17-1,47-24-3087,7-4-37,4-2 922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8.103"/>
    </inkml:context>
    <inkml:brush xml:id="br0">
      <inkml:brushProperty name="width" value="0.05" units="cm"/>
      <inkml:brushProperty name="height" value="0.05" units="cm"/>
      <inkml:brushProperty name="color" value="#FF0066"/>
    </inkml:brush>
  </inkml:definitions>
  <inkml:trace contextRef="#ctx0" brushRef="#br0">346 13 4384,'0'0'90,"0"0"1,0 0-1,0-1 1,1 1-1,-1 0 0,0-1 1,0 1-1,0 0 1,0 0-1,0-1 0,0 1 1,0 0-1,1-1 1,-1 1-1,0 0 0,0-1 1,0 1-1,0 0 1,0-1-1,-1 1 1,1 0-1,0-1 0,0 1 1,0 0-1,0-1 1,0 1-1,0 0 0,0-1 1,-1 1-1,1 0 1,0-1-1,0 1 0,0 0 1,-1 0-1,1-1 1,0 1-1,0 0 1,-1 0-1,0-1 102,0 1 1,-1 0-1,1 0 0,0 0 1,0 0-1,-1 0 1,1 0-1,0 0 0,0 1 1,-1-1-1,-1 1 0,-31 11 911,-1 2 1,2 1-1,0 2 0,1 1 0,-56 42 0,80-55-1002,0 2 0,1-1 1,-1 1-1,1 0 0,1 1 1,-10 13-1,14-19-58,1 0 0,0 0 0,-1 1 0,1-1 0,0 1 0,0-1 0,1 1 0,-1 0 0,0-1 0,1 1 0,0-1 0,0 1 0,0 0 0,0-1 0,0 1 0,0 0 0,0-1 0,1 1 0,0 0 0,-1-1 0,1 1 0,0-1 1,0 1-1,0-1 0,1 0 0,-1 1 0,1-1 0,-1 0 0,3 3 0,1-1 14,-1 0 1,1 0-1,0 0 1,0-1-1,0 1 1,1-1-1,-1-1 1,1 1-1,0-1 1,-1 0-1,1 0 1,7 1-1,3 0 108,1 0 0,0-2 1,19 1-1,-6-4-529,-1-1 0,0-1 0,36-9 0,-30 7-762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8.494"/>
    </inkml:context>
    <inkml:brush xml:id="br0">
      <inkml:brushProperty name="width" value="0.05" units="cm"/>
      <inkml:brushProperty name="height" value="0.05" units="cm"/>
      <inkml:brushProperty name="color" value="#FF0066"/>
    </inkml:brush>
  </inkml:definitions>
  <inkml:trace contextRef="#ctx0" brushRef="#br0">0 14 5888,'0'0'91,"0"-1"0,0 1 0,0-1 0,0 1-1,0-1 1,0 1 0,0-1 0,0 1 0,0-1 0,1 1 0,-1-1 0,0 1 0,0-1 0,0 1 0,0-1 0,1 1 0,-1 0-1,0-1 1,1 1 0,-1-1 0,0 1 0,1 0 0,-1-1 0,0 1 0,1 0 0,-1-1 0,1 1 0,16-1 2130,-7 1-1026,-7 0-1042,0 0-1,0 1 0,-1-1 0,1 1 1,0-1-1,0 1 0,0 0 0,0 0 0,-1 0 1,1 1-1,0-1 0,-1 0 0,1 1 1,-1 0-1,1 0 0,-1 0 0,0 0 1,0 0-1,0 0 0,0 0 0,0 1 1,1 2-1,0 0-22,-1-1 0,0 1-1,0-1 1,-1 1 0,1 0 0,-1 0 0,0 0-1,0 0 1,-1-1 0,1 1 0,-1 0 0,-1 8-1,-2 8 442,-1 0 0,-9 27 0,-2 5 170,14-50-675,1-1 0,-1 1 0,1 0 0,0-1 1,-1 1-1,1 0 0,1-1 0,-1 1 0,0 0 0,1 0 0,-1-1 1,1 1-1,0-1 0,0 1 0,0-1 0,0 1 0,0-1 1,2 4-1,0-3-2,0 0 0,-1-1 0,1 1 0,0-1 0,0 1 0,0-1 1,1 0-1,-1 0 0,1-1 0,-1 1 0,1-1 0,4 2 0,9 2-64,30 6 0,-29-7-272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9.483"/>
    </inkml:context>
    <inkml:brush xml:id="br0">
      <inkml:brushProperty name="width" value="0.05" units="cm"/>
      <inkml:brushProperty name="height" value="0.05" units="cm"/>
      <inkml:brushProperty name="color" value="#FF0066"/>
    </inkml:brush>
  </inkml:definitions>
  <inkml:trace contextRef="#ctx0" brushRef="#br0">1 149 3488,'5'-25'6629,"-5"23"-6299,1 0 0,0 1 1,-1-1-1,1 1 0,0-1 0,0 1 0,0-1 1,0 1-1,1 0 0,-1-1 0,0 1 0,1 0 1,-1 0-1,0 0 0,1 0 0,-1 0 1,1 0-1,2-1 0,35-15 1332,17 0-917,-1 3 1,76-11-1,115 4-608,-207 22-140,-31 0 14,1-1 1,-1 0 0,0 0 0,1 0 0,-1-1 0,14-4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2:59.842"/>
    </inkml:context>
    <inkml:brush xml:id="br0">
      <inkml:brushProperty name="width" value="0.05" units="cm"/>
      <inkml:brushProperty name="height" value="0.05" units="cm"/>
      <inkml:brushProperty name="color" value="#FF0066"/>
    </inkml:brush>
  </inkml:definitions>
  <inkml:trace contextRef="#ctx0" brushRef="#br0">4 70 6720,'-3'2'1914,"6"-2"-308,14-2 812,24-6 145,158-29 860,103 14-2745,-257 22-625,63 6-1,-88-2-1683,25 7 0,-18-3-326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4.611"/>
    </inkml:context>
    <inkml:brush xml:id="br0">
      <inkml:brushProperty name="width" value="0.05" units="cm"/>
      <inkml:brushProperty name="height" value="0.05" units="cm"/>
      <inkml:brushProperty name="color" value="#FF0066"/>
    </inkml:brush>
  </inkml:definitions>
  <inkml:trace contextRef="#ctx0" brushRef="#br0">14 1147 4160,'-13'0'10208,"14"-5"-8081,7-2-1162,-6 6-833,0-1 1,0 0-1,0 1 0,-1-1 1,1 0-1,-1 0 0,1-1 1,-1 1-1,2-4 0,53-124 1640,-9 20-1186,51-121 379,-83 188-802,-2 0 0,-2 0 0,-2-1 0,-2 0 0,-2 0 0,-1-68 0,0 44-152,1 10 26,-5 51-10,-1 3-37,1-1-1,0 1 0,0-1 0,1 1 1,-1-1-1,1 1 0,2-6 1,-2 3-98,-1 5 79,0 3 38,0 0-100,0 5-10,9 20 114,-2 1 0,5 42 1,-6-37 54,10 40 0,-5-37-109,2 0 0,29 55 0,-40-87 48,1 3 40,0 0 0,1 0 0,0 0 0,8 9 1,-11-14-23,0 0 0,0 0 0,0 0 0,0 0 0,1-1 0,-1 1 1,0 0-1,0 0 0,1-1 0,-1 1 0,0-1 0,1 1 1,-1-1-1,0 0 0,1 1 0,-1-1 0,1 0 0,-1 0 1,1 0-1,-1 0 0,0 0 0,1 0 0,-1-1 0,1 1 1,-1 0-1,0-1 0,1 1 0,-1-1 0,2 0 0,1-2 13,1 0 0,-1 0-1,0 0 1,0-1-1,0 0 1,-1 0 0,1 0-1,-1 0 1,0 0-1,0-1 1,0 1 0,3-9-1,2-5-44,10-37 0,8-40 35,46-133-125,-66 212 2,-1 4 64,0-1 0,10-16 1,-14 29 27,-1 0 0,0 0 0,0-1 0,0 1 0,0 0 0,1 0 0,-1-1 0,0 1 1,0 0-1,1 0 0,-1 0 0,0-1 0,0 1 0,1 0 0,-1 0 0,0 0 0,1 0 0,-1 0 0,0 0 0,1-1 0,-1 1 0,0 0 0,1 0 0,-1 0 1,0 0-1,1 0 0,-1 0 0,0 0 0,1 0 0,-1 1 0,0-1 0,0 0 0,1 0 0,-1 0 0,0 0 0,1 0 0,-1 0 0,0 1 0,0-1 1,1 0-1,-1 0 0,0 0 0,0 1 0,1-1 0,-1 0 0,0 1 0,2 0-10,-1 1 1,0 0-1,0-1 1,1 1-1,-1 0 1,0 0-1,-1 0 1,2 2-1,15 56 101,14 99 1,-3-10-36,6-15 7,18 81 210,-42-176-104,-6-26-149,-1 0 1,0 1-1,2 26 0,-5-38-129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5.236"/>
    </inkml:context>
    <inkml:brush xml:id="br0">
      <inkml:brushProperty name="width" value="0.05" units="cm"/>
      <inkml:brushProperty name="height" value="0.05" units="cm"/>
      <inkml:brushProperty name="color" value="#FF0066"/>
    </inkml:brush>
  </inkml:definitions>
  <inkml:trace contextRef="#ctx0" brushRef="#br0">15 13 3904,'-4'-12'6505,"4"16"-3287,0 1-2355,-5 74 3565,1-27-3533,2 177 665,3-123-2528,10-114-6392,6-11 3309,-17 19 3979,14-13-1490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5.611"/>
    </inkml:context>
    <inkml:brush xml:id="br0">
      <inkml:brushProperty name="width" value="0.05" units="cm"/>
      <inkml:brushProperty name="height" value="0.05" units="cm"/>
      <inkml:brushProperty name="color" value="#FF0066"/>
    </inkml:brush>
  </inkml:definitions>
  <inkml:trace contextRef="#ctx0" brushRef="#br0">15 5 5472,'3'-5'5915,"-1"24"-2892,-18 260 2613,13-249-5544,3 24 263,1-23-3206,7-47-8935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10.900"/>
    </inkml:context>
    <inkml:brush xml:id="br0">
      <inkml:brushProperty name="width" value="0.05" units="cm"/>
      <inkml:brushProperty name="height" value="0.05" units="cm"/>
    </inkml:brush>
  </inkml:definitions>
  <inkml:trace contextRef="#ctx0" brushRef="#br0">15 1411 3328,'0'1'37,"0"-1"0,0 0 0,0 1 0,0-1 1,0 0-1,0 1 0,0-1 0,0 0 0,-1 1 0,1-1 0,0 0 0,0 1 1,0-1-1,0 0 0,0 1 0,-1-1 0,1 0 0,0 1 0,0-1 0,-1 0 1,1 0-1,0 1 0,0-1 0,-1 0 0,1 0 0,0 0 0,-1 1 0,1-1 1,0 0-1,-1 0 0,1 0 0,-1 0 0,-4-9 542,3 4-484,1-3 3561,13 15-1985,-10-5-1510,0-1 0,0 1-1,0-1 1,0 0 0,1 0-1,-1 0 1,3 1 0,0-2 41,-1 0 0,1 0 1,-1-1-1,1 0 0,-1 0 1,1 0-1,-1 0 1,0-1-1,0 1 0,0-1 1,0 0-1,0-1 0,0 1 1,6-6-1,3-2 201,-1-1 1,19-21-1,-19 17-308,1-1 1,-2 0-1,0-1 1,-1 0-1,-1-1 1,-1 0-1,0 0 1,-1-1-1,-1 0 1,4-27-1,-9 39-93,0-1-1,-1 1 0,0 0 0,-1-1 0,0 1 1,0 0-1,0 0 0,-1-1 0,0 1 0,0 0 1,-1 1-1,0-1 0,-4-6 0,5 10-44,1 0-1,-1 0 1,0 0 0,0 1-1,0-1 1,0 1 0,0 0-1,-1-1 1,1 1 0,-1 0-1,1 0 1,-1 1 0,0-1-1,0 1 1,0-1 0,0 1-1,0 0 1,0 0 0,0 0-1,0 0 1,0 1 0,-1-1-1,1 1 1,0 0 0,0 0-1,-1 0 1,1 0 0,0 1 0,0-1-1,0 1 1,-1 0 0,-2 1-1,0 0 12,1 1 1,-1 0-1,1 0 0,0 0 1,0 1-1,1-1 0,-1 1 0,1 0 1,0 0-1,0 1 0,0 0 1,0-1-1,1 1 0,0 0 0,0 1 1,0-1-1,-3 9 0,-1 5 67,2 0 1,0 0-1,1 0 0,-2 23 1,3-17 117,1 1 0,2 43 1,1-59-59,0 0 1,1 0-1,0 0 0,0-1 1,1 1-1,0-1 0,1 0 1,0 0-1,0 0 0,7 10 1,-7-15-15,-1 0 1,1 0-1,0 0 1,0 0-1,0-1 1,1 0-1,-1 0 1,1 0-1,0 0 1,-1-1 0,1 1-1,1-1 1,-1-1-1,8 3 1,-1-2 91,0 0 0,0 0 0,0-2 0,0 1 0,19-3 0,-14 0-68,-1-2 1,1 1-1,-1-2 0,0 0 0,0-1 0,-1-1 1,24-13-1,-11 3 14,0-2 1,45-40-1,177-157 164,-170 145-179,107-120 0,-148 143-78,-2-3 0,-2 0 0,-3-2 0,-2-2 0,-3-1 0,-2 0 1,-2-2-1,-3-1 0,18-87 0,-34 124-75,3-11-123,-2-1 0,2-42 0,-7 74 146,0-1 0,0 0 0,0 1 0,-1-1 0,1 0 0,-1 1 0,0-1 0,1 1 0,-1-1 0,-2-2 0,3 4 16,-1 1 0,1-1 1,-1 1-1,1-1 0,-1 1 0,1-1 0,-1 1 1,0 0-1,1-1 0,-1 1 0,1-1 0,-1 1 1,0 0-1,1 0 0,-1-1 0,0 1 0,0 0 0,1 0 1,-1 0-1,0 0 0,0 0 0,1 0 0,-1 0 1,0 0-1,1 0 0,-1 0 0,0 0 0,0 1 1,1-1-1,-1 0 0,0 0 0,1 1 0,-1-1 0,0 0 1,1 1-1,-1-1 0,1 1 0,-1-1 0,1 1 1,-2 0-1,-5 6-47,-1 0 1,1 0 0,0 0 0,-7 11-1,2-4 19,-23 28-73,-86 113-173,77-85 241,3 2 1,-38 92-1,14 7 112,56-141-54,2 0 0,1 0 0,2 0 0,-2 34 0,6-41 30,1 1 1,0 0-1,2-1 1,1 1-1,1-1 0,1 0 1,1 0-1,12 27 0,-13-37-1,1-1 0,0 1-1,1-1 1,0 0 0,1 0 0,14 13-1,-15-18 15,0 0 1,0 0-1,1-1 0,0 0 0,1 0 0,-1-1 1,1 0-1,0-1 0,13 4 0,-17-6-14,0-1 0,-1 0 0,1 0 1,0 0-1,0-1 0,0 0 0,1 0 0,-1 0 0,0-1 0,-1 0 0,1 0 0,0-1 1,0 1-1,0-1 0,-1-1 0,1 1 0,-1-1 0,0 0 0,1 0 0,-1 0 1,5-5-1,2-2 6,0-1 0,0 0 0,-1-1 1,-1 0-1,12-17 0,41-73 286,-49 78-243,-9 16-92,0 0 0,-1-1 0,1 0-1,-2 0 1,1 0 0,-1-1 0,-1 1-1,0-1 1,0 1 0,-1-1 0,0 0-1,-1 0 1,0-11 0,0 20-17,0 0 0,0 0 1,-1-1-1,1 1 0,0 0 0,-1 0 0,1 0 1,-1-1-1,1 1 0,-1 0 0,1 0 0,-1 0 0,0 0 1,1 0-1,-1 0 0,0 0 0,0 0 0,0 0 1,0 1-1,0-1 0,0 0 0,-2-1 0,1 2-6,1-1 0,-1 1 0,0 0 0,0-1 0,1 1 0,-1 0 0,0 0 0,0 0 0,0 0 0,0 1 0,1-1 0,-1 0 0,-3 2 0,-1 0-19,0 1 0,1-1 0,-1 1 0,1 0 0,0 1 1,0-1-1,0 1 0,-6 6 0,-1 4 42,1 1 0,0 0 0,1 0 1,1 1-1,1 1 0,0-1 0,1 1 0,1 0 0,0 1 0,1 0 0,2 0 1,-1 0-1,2 0 0,0 0 0,2 1 0,0-1 0,0 1 0,6 28 0,-4-41 21,-1 0 0,1 0-1,1 0 1,-1 0-1,1 0 1,0 0-1,0-1 1,1 0 0,-1 1-1,1-1 1,5 4-1,-6-6 17,0 0 0,1 0 1,-1 0-1,1-1 0,0 0 0,0 0 0,-1 0 0,1 0 0,1 0 0,-1-1 0,0 0 0,0 0 0,0 0 0,1 0 0,-1 0 0,0-1 0,8 0 0,0-2 10,-1 0 0,0 0 0,0-1 0,-1 0 0,1-1 0,-1 0 0,13-8 0,71-45-39,-76 45 4,87-56 176,107-71-224,-145 96 126,15-11-123,-41 26-91,-41 28 125,0 0 0,0 0 0,0 0 0,0 0 0,0 0 0,0 0 0,0 0 0,0 0 0,0 0 0,0 0 0,0 0 0,0 0 0,0 0 0,0 0 0,0 0 0,0 0 0,0 0 0,0 0 0,0 0 0,0 0 0,0 0 0,0 0 0,0 0 0,0 0 0,0 0 0,0 0-1,0 0 1,0 0 0,0 0 0,0 0 0,0 0 0,0 0 0,-1 0 0,1 0 0,0 0 0,0 0 0,0 0 0,0-1 0,0 1 0,0 0 0,0 0 0,0 0 0,0 0 0,0 0 0,0 0 0,0 0 0,0 0 0,0 0 0,0 0 0,1 0 0,-9 2-58,-15 7-204,8-3 235,0 0 11,-1 1-1,1 1 1,1 0-1,-1 1 1,1 0-1,-21 21 1,12-10 10,1 1 0,2 2 1,0 0-1,2 1 0,0 1 0,-28 53 0,42-70 15,1 0-1,-1 0 0,2 1 1,-1-1-1,-2 18 0,4-24-7,1 1 1,0 0-1,0 0 0,0 0 0,0 0 0,1 0 0,-1 0 0,1 0 1,0 0-1,0 0 0,0 0 0,0-1 0,0 1 0,1 0 0,-1-1 1,1 1-1,-1-1 0,1 1 0,0-1 0,4 4 0,-2-3 14,0 0 0,0-1 0,0 1 0,1-1 0,-1 1 0,1-1 0,-1-1 0,1 1 0,0-1 0,0 1 0,0-1 0,0-1-1,6 1 1,-4 0 6,0-2 0,0 1-1,0-1 1,0 0 0,0 0 0,0 0-1,0-1 1,-1-1 0,9-3-1,0-1 36,-1-2 0,1 0 0,-2 0-1,16-15 1,49-51 32,-13 11-37,73-52 104,-21 21-47,-85 65-90,-1-1-1,-1-1 1,-2-1-1,-1-2 1,36-62-1,64-154 129,-24-13-200,-91 226-10,-1 1 0,10-63 0,-22 88-129,1 12 184,0 0 0,0 0 1,0 0-1,0-1 1,0 1-1,0 0 1,-1 0-1,1 0 1,0-1-1,0 1 1,0 0-1,0 0 1,0 0-1,0 0 1,0-1-1,0 1 1,0 0-1,0 0 1,-1 0-1,1 0 1,0-1-1,0 1 0,0 0 1,0 0-1,0 0 1,-1 0-1,1 0 1,0 0-1,0 0 1,0 0-1,0 0 1,-1-1-1,1 1 1,0 0-1,0 0 1,0 0-1,-1 0 1,1 0-1,0 0 1,0 0-1,0 0 1,-1 0-1,1 0 1,0 0-1,0 1 0,0-1 1,0 0-1,-1 0 1,1 0-1,0 0 1,0 0-1,0 0 1,0 0-1,-1 0 1,1 0-1,0 1 1,0-1-1,0 0 1,-3 4-45,-1 0 1,2-1 0,-1 2-1,0-1 1,-2 7 0,-3 3 0,-22 41-97,-47 115 0,-23 119 35,82-236 67,3 2 0,2 0 0,-10 96-1,21-124 88,1 0-1,1 0 1,2 0 0,0 0-1,2-1 1,1 1-1,1-1 1,2 0-1,18 44 1,-23-62-5,1 0 0,0 0 1,0-1-1,1 0 0,0 0 0,0 0 1,1-1-1,7 8 0,-11-13-20,0 1 0,0-1 0,0 0-1,0 0 1,0 0 0,0 0 0,0 0 0,0 0-1,0-1 1,0 1 0,0-1 0,1 0 0,-1 1 0,0-1-1,3 0 1,-2-1 0,0 1-1,0-1 1,-1 0 0,1 0-1,0 0 1,0 0 0,0-1-1,-1 1 1,1-1 0,-1 0-1,1 1 1,-1-1 0,4-5-1,76-80 271,28-27-382,18 9 180,-58 50-26,-39 34-203,-25 15 44,-14 6-27,-14 6-88,14-1 189,0-1-1,1 1 1,0 1 0,0 0 0,0 0 0,0 0 0,1 0 0,0 1-1,-8 13 1,8-10 34,1 2-1,0-1 1,1 0-1,0 1 0,0 0 1,1 0-1,1 0 1,0 0-1,1 1 0,0-1 1,1 0-1,0 1 1,1-1-1,0 0 0,1 0 1,1 0-1,5 18 1,-6-25 2,0 0 1,0 0 0,1-1-1,-1 1 1,1-1 0,0 1-1,0-1 1,1 0 0,-1 0-1,1 0 1,0-1 0,0 1-1,0-1 1,1 0 0,-1 0-1,1 0 1,-1-1 0,1 0-1,7 3 1,-4-4 31,1 1 1,0-1-1,-1-1 1,1 0-1,0 0 0,0-1 1,-1 0-1,1 0 1,0-1-1,-1 0 1,0 0-1,1-1 0,-1 0 1,15-9-1,7-5-18,-1-2-1,40-33 1,-59 44-54,-7 6 30,158-116 54,-108 87-23,-2 1-31,47-36 1,-80 48-13,-18 18 11,0 0-1,0 0 1,0-1 0,1 1 0,-1 0-1,0 0 1,0 0 0,0-1 0,0 1-1,0 0 1,0 0 0,0 0 0,0-1 0,0 1-1,0 0 1,0 0 0,0 0 0,0-1-1,0 1 1,0 0 0,0 0 0,0-1-1,0 1 1,0 0 0,0 0 0,0 0 0,0-1-1,0 1 1,0 0 0,0 0 0,0 0-1,0-1 1,-1 1 0,1 0 0,-1 0-6,0-1-1,0 1 1,0 0 0,0 0 0,0 0 0,0 0 0,1 0 0,-1 0 0,0 0-1,0 0 1,0 0 0,0 0 0,-2 1 0,-7 1-19,-1 1 1,1 0 0,0 1-1,0 1 1,0-1-1,1 2 1,-1-1-1,1 1 1,1 0-1,-1 1 1,1 0 0,0 1-1,1-1 1,-1 1-1,2 1 1,-1 0-1,-6 10 1,5-4 33,0 0-1,1 0 1,0 0 0,1 1-1,1 0 1,0 1 0,2-1-1,-1 1 1,2-1 0,-1 28 0,4-36 24,-1 1 0,1 0 0,0-1 0,5 17 0,-5-22-29,0-1 1,0 1 0,0-1 0,0 1-1,0-1 1,0 0 0,0 1-1,1-1 1,0 0 0,-1 0 0,1 0-1,0 0 1,0 0 0,0 0 0,0-1-1,0 1 1,0-1 0,0 1 0,5 1-1,-2-2 46,-1-1-1,0 1 1,0-1-1,0 0 1,0 0-1,0 0 0,0-1 1,0 0-1,0 0 1,0 0-1,0 0 1,0 0-1,0-1 1,0 0-1,4-2 1,4-3 13,-1 0 0,0-1 0,16-13 0,-8 3-52,-1-1 0,0 0 0,-1-1 1,-1-1-1,-1-1 0,-1 0 0,-1-1 0,16-39 0,-27 58-15,-1-1 1,0 0-1,1 0 1,-1 0-1,-1 0 1,1 0-1,-1 0 1,0 0-1,0 0 0,0 0 1,-1 0-1,0 0 1,-2-9-1,2 11-9,-1 0 0,1 0-1,-1 0 1,1 1 0,-1-1-1,0 0 1,0 1 0,0-1-1,-1 1 1,1-1 0,0 1-1,-1 0 1,0 0 0,1 1-1,-1-1 1,0 0 0,0 1 0,0-1-1,0 1 1,0 0 0,-7-1-1,2 0-15,0 1 0,0 1 0,0-1 0,0 1 0,-9 1 0,-8 0 18,174-7 109,-47 0-188,42 7-37,-141-1 127,0 0 1,1 0-1,-1 0 1,0 0-1,0 1 1,1 0-1,-1-1 1,0 1 0,0 1-1,0-1 1,0 0-1,0 1 1,0-1-1,3 3 1,-4-2 0,-1 0 1,1-1 0,-1 1-1,0 0 1,1 0-1,-1 0 1,0 0-1,0 0 1,0 0 0,0 1-1,-1-1 1,1 0-1,-1 0 1,1 1-1,-1-1 1,0 0 0,0 1-1,0-1 1,0 0-1,0 3 1,-3 11 8,0-1-1,-1 1 1,-9 23 0,3-10 265,9-14 55,1-15-320,0 0 1,0 1-1,0-1 0,0 0 1,0 0-1,0 1 0,0-1 1,0 0-1,0 0 1,0 1-1,0-1 0,0 0 1,1 0-1,-1 1 0,0-1 1,0 0-1,0 0 1,0 1-1,1-1 0,-1 0 1,0 0-1,0 0 0,0 0 1,1 1-1,-1-1 1,0 0-1,0 0 0,1 0 1,-1 0-1,0 0 0,0 0 1,1 0-1,-1 0 1,0 1-1,0-1 0,1 0 1,-1 0-1,0 0 0,0 0 1,1 0-1,-1-1 1,0 1-1,1 0 0,-1 0 1,0 0-1,0 0 0,1 0 1,-1 0-1,0 0 1,0 0-1,1-1 0,6-3 18,-1-1 0,0 0 0,0-1 0,9-9-1,-2 2-16,-2 2-29,1 1 0,1 0 0,0 1-1,0 0 1,1 1 0,0 0 0,0 1 0,1 1-1,19-6 1,-31 12 12,0-1 0,1 1 0,-1-1 0,1 1 0,-1 0 0,0 1 0,1-1-1,-1 1 1,1-1 0,-1 1 0,0 0 0,1 0 0,-1 0 0,0 1 0,0-1 0,0 1 0,0 0 0,0 0-1,-1 0 1,6 4 0,2 4 51,0 1 1,0 0-1,12 19 0,-20-26-24,23 29 188,1 0 0,49 47 0,-67-73-140,-1 0-1,2-1 0,-1 0 1,1 0-1,0-1 0,0 0 1,17 6-1,-19-9-36,-1-1 0,1 1 0,-1-1-1,1 0 1,-1 0 0,1-1 0,0 0 0,-1 0 0,1 0-1,0-1 1,-1 0 0,1-1 0,6-1 0,-1-2-249,1 0 1,-2-1-1,1 0 0,-1-1 1,0 0-1,10-9 0,-12 9-710,-1 0 0,0-1 0,-1 0 0,0 0-1,0-1 1,-1 0 0,8-14 0,0-7-1493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6.017"/>
    </inkml:context>
    <inkml:brush xml:id="br0">
      <inkml:brushProperty name="width" value="0.05" units="cm"/>
      <inkml:brushProperty name="height" value="0.05" units="cm"/>
      <inkml:brushProperty name="color" value="#FF0066"/>
    </inkml:brush>
  </inkml:definitions>
  <inkml:trace contextRef="#ctx0" brushRef="#br0">3 253 5312,'-1'0'103,"1"-1"1,0 1 0,0 0-1,0-1 1,-1 1-1,1 0 1,0-1 0,0 1-1,0 0 1,0-1 0,0 1-1,0 0 1,0-1-1,0 1 1,0-1 0,0 1-1,0 0 1,0-1-1,0 1 1,0 0 0,0-1-1,0 1 1,0 0-1,0-1 1,1 1 0,-1-1-1,0 1 1,1-1 0,8-13 941,-1 4 35,16-25 507,-14 18-874,0 1-1,2 0 1,0 1 0,0 0 0,2 1-1,17-15 1,-20 20-260,1 2 0,-1-1-1,1 2 1,1-1 0,-1 2-1,17-6 1,-24 9-314,1 1-1,-1 0 1,0 0 0,1 0-1,0 0 1,-1 1-1,1 0 1,-1 0 0,1 1-1,-1-1 1,1 1-1,-1 0 1,1 1 0,-1-1-1,1 1 1,-1 0-1,8 5 1,39 32 715,-42-30-736,1-1 0,0 0 0,0 0 0,1-1 0,22 10 1,-30-16-92,0 0 1,1 0 0,-1 0-1,0-1 1,1 1 0,-1-1-1,1 0 1,-1 0 0,0-1-1,1 1 1,-1-1 0,5-1-1,-4 0-516,-1 1-1,1-1 1,0 0-1,-1 0 1,0-1-1,7-4 1,-7 4-691,14-9-2540,-3 9-2041,-2 5 2572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6.692"/>
    </inkml:context>
    <inkml:brush xml:id="br0">
      <inkml:brushProperty name="width" value="0.05" units="cm"/>
      <inkml:brushProperty name="height" value="0.05" units="cm"/>
      <inkml:brushProperty name="color" value="#FF0066"/>
    </inkml:brush>
  </inkml:definitions>
  <inkml:trace contextRef="#ctx0" brushRef="#br0">520 80 3808,'0'-11'1181,"0"-11"7275,0 21-8319,0 0-1,0 0 1,0 0-1,0-1 1,0 1 0,0 0-1,0 0 1,0 0-1,-1 0 1,1 0 0,0 0-1,-1 0 1,1 0-1,-1 0 1,1 0-1,-1 0 1,0 0 0,1 0-1,-1 0 1,0 1-1,0-1 1,0 0 0,1 0-1,-1 1 1,0-1-1,0 1 1,0-1 0,0 0-1,0 1 1,-2-1-1,-3-2 92,-1 0-1,1 1 1,-1-1 0,0 1-1,0 1 1,1-1-1,-1 1 1,-9 0-1,1 1-74,0 0 0,-28 4 0,14 1 70,1 2 1,0 0-1,1 2 0,0 1 1,0 1-1,1 1 0,-30 19 1,47-25-184,0 0 1,0 1 0,1 0 0,0 0-1,0 1 1,1 0 0,0 0 0,0 1-1,-7 12 1,10-13-11,0 0 0,0 0 1,1 0-1,1 1 0,-1-1 0,1 1 0,1-1 1,0 1-1,0 0 0,0 0 0,1-1 0,2 12 1,-1-9 40,1 0-1,1 0 1,-1 0 0,2 0 0,0-1 0,0 0 0,1 1 0,0-2 0,0 1 0,2 0-1,-1-1 1,1 0 0,0-1 0,1 0 0,-1 0 0,2 0 0,-1-1 0,1 0-1,0-1 1,1 0 0,0 0 0,-1-1 0,19 6 0,-13-5 34,0-1-1,1-1 1,0 0-1,0-1 1,0-1 0,0-1-1,0 0 1,25-2-1,-29 0-304,0-1-1,-1 0 0,1-1 1,-1-1-1,12-4 0,-13 4-601,-1-1 0,0 0 0,-1 0 0,1-1 0,-1 0 0,10-10 0,4-4-1156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7.238"/>
    </inkml:context>
    <inkml:brush xml:id="br0">
      <inkml:brushProperty name="width" value="0.05" units="cm"/>
      <inkml:brushProperty name="height" value="0.05" units="cm"/>
      <inkml:brushProperty name="color" value="#FF0066"/>
    </inkml:brush>
  </inkml:definitions>
  <inkml:trace contextRef="#ctx0" brushRef="#br0">16 76 7392,'-2'-1'440,"1"-1"1,-1 1 0,0-1 0,1 0-1,-1 1 1,1-1 0,-1 0 0,0-3-1,2 5-295,-1-1-1,1 0 0,0 1 1,0-1-1,0 0 1,0 0-1,0 1 1,0-1-1,0 0 0,1 1 1,-1-1-1,0 0 1,0 1-1,0-1 0,1 0 1,-1 1-1,0-1 1,1 1-1,-1-1 0,1 0 1,-1 1-1,0-1 1,1 1-1,-1-1 1,1 1-1,0-1 0,-1 1 1,1-1-1,5-3 270,0 0 0,0 0 0,0 0 0,0 1-1,1 0 1,-1 0 0,1 0 0,13-2 0,-9 2-111,0 1 1,1 1-1,-1 0 1,20 1 0,-28 0-257,0 0 0,-1 0 0,1 1 0,-1-1 0,1 1 0,-1 0 1,1-1-1,-1 1 0,1 0 0,-1 1 0,0-1 0,1 0 0,1 2 0,-2-1-14,-1-1-1,0 1 0,0-1 1,0 1-1,0-1 0,0 1 1,0 0-1,0-1 0,-1 1 1,1 0-1,-1 0 0,1-1 1,-1 1-1,0 0 0,1 0 1,-1 0-1,0 0 0,0 0 1,0-1-1,-1 3 0,-1 10 76,0-1 0,-1 0-1,0 0 1,-7 16-1,-25 48 462,21-47-245,-16 46 0,28-72-266,1 0 1,0 1-1,0-1 1,1 1-1,-1 0 1,1-1-1,0 1 1,1-1-1,-1 1 1,1 0-1,1 6 0,-1-8-28,0 0 0,0-1 0,0 1-1,1-1 1,-1 1 0,1-1-1,-1 0 1,1 1 0,0-1 0,0 0-1,0 0 1,0 0 0,0-1 0,1 1-1,-1 0 1,0-1 0,1 0-1,-1 1 1,6 1 0,22 5-151,1 0 1,0-2-1,1-1 0,48 1 1,-26-2-2530,-26 0 916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08.766"/>
    </inkml:context>
    <inkml:brush xml:id="br0">
      <inkml:brushProperty name="width" value="0.05" units="cm"/>
      <inkml:brushProperty name="height" value="0.05" units="cm"/>
      <inkml:brushProperty name="color" value="#FF0066"/>
    </inkml:brush>
  </inkml:definitions>
  <inkml:trace contextRef="#ctx0" brushRef="#br0">3 307 3072,'-3'-7'17207,"12"2"-18251,2 0 1392,-6 3-294,0-1-1,0 2 1,0-1-1,0 0 0,0 1 1,1 0-1,-1 0 0,7 0 1,16-3 319,103-20-81,-104 20-286,127-12 85,46-8 229,249-28 100,-260 36 3,-136 11-205,206-17-218,91 16 246,-130-12 378,-54 2-294,-82 12-246,601-19 1166,-409 12-742,-59 0 189,76 3 391,-209 3-865,51 1-41,-38 4-1200,-84-3-2510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1.358"/>
    </inkml:context>
    <inkml:brush xml:id="br0">
      <inkml:brushProperty name="width" value="0.05" units="cm"/>
      <inkml:brushProperty name="height" value="0.05" units="cm"/>
      <inkml:brushProperty name="color" value="#FF0066"/>
    </inkml:brush>
  </inkml:definitions>
  <inkml:trace contextRef="#ctx0" brushRef="#br0">0 916 4064,'1'0'287,"-1"1"0,0-1 0,1 0 1,-1 0-1,1 1 0,-1-1 0,1 0 0,-1 0 0,0 0 0,1 0 1,-1 0-1,1 1 0,-1-1 0,1 0 0,-1 0 0,1 0 1,-1 0-1,1 0 0,-1-1 0,1 1 0,-1 0 0,1 0 1,-1 0-1,1 0 0,0-1 0,15-9 3582,14-20-1461,-16 11-1997,-1-1 0,0 0 0,-2-1 0,10-23 0,1-2 100,-15 32-361,3-5 340,16-25 0,-25 94-474,-4 298 539,48 167 32,-33-458-488,2-1 1,28 71-1,-16-71 285,-24-51 285,-2-5-650,0 0 0,0 0 1,0 0-1,0 0 0,0 0 0,0 0 0,0 0 0,0 0 1,0 0-1,0 0 0,0 0 0,0 0 0,0 0 1,0 0-1,0 0 0,0 0 0,0 0 0,1 0 0,-1 0 1,0 0-1,0 0 0,0 0 0,0 0 0,0 0 0,0 0 1,0 0-1,0-1 0,0 1 0,0 0 0,0 0 0,0 0 1,0 0-1,0 0 0,0 1 0,0-1 0,1 0 0,-1 0 1,0 0-1,0 0 0,0 0 0,0 0 0,0 0 1,0 0-1,0 0 0,0 0 0,0 0 0,0 0 0,0 0 1,0 0-1,0 0 0,0 0 0,0 0 0,0 0 0,0 0 1,0 0-1,0 0 0,0 0 0,0 0 0,0 0 0,0 0 1,0 0-1,0 1 0,0-1 0,0 0 0,5-3-94,-2 0 111,0-1 0,1 1-1,-2 0 1,1-1 0,0 0 0,-1 0-1,1 0 1,-1 0 0,0 0-1,-1 0 1,3-9 0,2 0 31,6-24-65,0 0 0,6-45 0,-7 32 115,33-150-256,-3 4-10,7-15 176,36-117-561,-77 301 476,1-9-110,-5 22 97,1-1-1,0 1 1,7-17-1,-6 22-18,-2 1-1,1-1 0,-1 0 1,-1 0-1,1 0 0,-2 0 1,2-17-1,-1 21-11,-2 4 82,1 1 1,-1-1-1,1 1 0,-1-1 0,0 1 1,1-1-1,-1 1 0,0-1 1,0 0-1,0 1 0,1-1 1,-1 0-1,0 1 0,0-1 1,0 0-1,0 1 0,0-1 1,0 0-1,0 1 0,0-1 1,0 0-1,-1 0 0,8 3 30,0-1 0,1 0 0,12 1 0,-3 0-60,76 7-75,140-5 0,96-24 416,-195 10-343,193-13 249,105-4-234,623-87 1466,-794 62-820,97-16 180,-182 49-763,-164 17 17,-1 0-1,15-5 1,10-3 16,89-19-1668,-94 22-147,-30 6 1601,0 1 0,0 0 1,0-1-1,-1 1 1,1 0-1,0-1 0,0 1 1,-1-1-1,1 1 0,0-1 1,-1 0-1,1 1 1,-1-1-1,1 0 0,-1 1 1,1-1-1,0-1 1,-1 2 24,0 0 1,0-1 0,0 1 0,0 0 0,0-1 0,0 1 0,0 0-1,0-1 1,0 1 0,0 0 0,0 0 0,0-1 0,0 1 0,0 0-1,0-1 1,0 1 0,0 0 0,0 0 0,-1-1 0,1 1 0,0 0-1,0 0 1,0-1 0,-1 1 0,1 0 0,0 0 0,0 0 0,0-1-1,-1 1 1,1 0 0,0 0 0,0 0 0,-1 0 0,1-1 0,0 1-1,-1 0 1,1 0 0,0 0 0,0 0 0,-1 0 0,1 0 0,0 0 0,-1 0-1,1 0 1,0 0 0,-1 0 0,1 0 0,0 0 0,0 0 0,-1 0-1,0 1 1,-13 0-6148,-4 3 1968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3.020"/>
    </inkml:context>
    <inkml:brush xml:id="br0">
      <inkml:brushProperty name="width" value="0.05" units="cm"/>
      <inkml:brushProperty name="height" value="0.05" units="cm"/>
      <inkml:brushProperty name="color" value="#FF0066"/>
    </inkml:brush>
  </inkml:definitions>
  <inkml:trace contextRef="#ctx0" brushRef="#br0">0 51 3072,'0'-1'254,"1"-1"-1,-1 1 1,0-1 0,1 1-1,-1-1 1,1 1 0,-1-1-1,1 1 1,0-1 0,-1 1-1,1 0 1,0-1 0,0 1-1,1-1 1,18-17 5666,-10 10-2808,-9 9-3049,-1 0 0,0 0 0,0 0 0,1-1 1,-1 1-1,0 0 0,1 0 0,-1 0 0,0 0 0,0 0 0,1 0 1,-1 0-1,0 0 0,1 0 0,-1 0 0,0 0 0,0 0 0,1 0 1,-1 0-1,0 0 0,1 1 0,-1-1 0,0 0 0,0 0 0,1 0 1,-1 0-1,0 0 0,0 1 0,1-1 0,-1 0 0,0 0 0,0 0 1,0 1-1,1-1 0,-1 0 0,0 0 0,0 1 0,0-1 0,0 0 1,0 0-1,1 1 0,-1-1 0,0 0 0,0 1 0,0-1 0,0 1 1,7 17 953,-6-14-704,9 30 495,-1 1-1,-2 0 0,5 61 1,-6-38-368,-1-5-364,-3 0 0,-2 0 0,-12 91 0,11-142-327,1-1 1,0 1 0,-1 0 0,1-1 0,-1 1-1,1-1 1,-1 1 0,0 0 0,-1 1 0,-3 0-3536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3.378"/>
    </inkml:context>
    <inkml:brush xml:id="br0">
      <inkml:brushProperty name="width" value="0.05" units="cm"/>
      <inkml:brushProperty name="height" value="0.05" units="cm"/>
      <inkml:brushProperty name="color" value="#FF0066"/>
    </inkml:brush>
  </inkml:definitions>
  <inkml:trace contextRef="#ctx0" brushRef="#br0">0 91 8064,'0'-1'308,"0"0"1,0 1-1,0-1 0,0 1 1,0-1-1,0 0 1,1 1-1,-1-1 0,0 1 1,0-1-1,0 0 1,1 1-1,-1-1 0,0 1 1,1-1-1,-1 1 1,0-1-1,1 1 0,-1-1 1,1 1-1,-1-1 1,1 1-1,0-1 0,14-3 3742,3-2-3006,6-3-411,1 0 0,0 2 0,0 0 0,29-3 0,-9 2-406,-11 3-774,1 1-1,44 2 1,-59-1-1963,-4 0-4207,-11 6 3619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4.335"/>
    </inkml:context>
    <inkml:brush xml:id="br0">
      <inkml:brushProperty name="width" value="0.05" units="cm"/>
      <inkml:brushProperty name="height" value="0.05" units="cm"/>
      <inkml:brushProperty name="color" value="#FF0066"/>
    </inkml:brush>
  </inkml:definitions>
  <inkml:trace contextRef="#ctx0" brushRef="#br0">0 101 6656,'1'-1'195,"-1"1"0,0 0 0,1-1 0,-1 1 1,0-1-1,1 1 0,-1-1 0,1 1 0,-1 0 0,0-1 0,1 1 1,-1 0-1,1 0 0,-1-1 0,1 1 0,-1 0 0,1 0 1,0 0-1,-1 0 0,1 0 0,-1-1 0,1 1 0,-1 0 0,1 0 1,-1 0-1,1 0 0,0 1 0,-1-1 0,1 0 0,-1 0 0,1 0 1,-1 0-1,1 1 0,22 4 1863,-17-3-1787,-1 0 0,0 0 0,0 1 0,0 0 0,0 0 0,0 0 1,-1 1-1,1 0 0,-1-1 0,0 1 0,0 1 0,0-1 0,-1 1 0,1 0 0,-1-1 0,4 10 1,2 6-76,-1 0 1,-1 1 0,5 24 0,-4-14 177,7 21 232,33 76-1,-11-32-290,-37-95-238,1 0 1,0-1-1,-1 1 1,1-1 0,0 1-1,0-1 1,0 1-1,-1-1 1,1 1-1,0-1 1,0 0 0,0 1-1,0-1 1,0 0-1,0 0 1,0 1-1,0-1 1,0 0 0,0 0-1,-1 0 1,3-1-1,0-1-15,0 0 0,0-1-1,-1 1 1,1-1 0,-1 0-1,0 0 1,1 0 0,-1 0-1,-1 0 1,3-4 0,14-37 20,-13 28-80,63-195 211,-55 165-325,1 1 0,25-49 0,-18 59 7,-16 28-23,0 1 1,-1-2 0,0 1 0,6-15 0,-9 21-364,2-10-1181,-3 8-981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4.916"/>
    </inkml:context>
    <inkml:brush xml:id="br0">
      <inkml:brushProperty name="width" value="0.05" units="cm"/>
      <inkml:brushProperty name="height" value="0.05" units="cm"/>
      <inkml:brushProperty name="color" value="#FF0066"/>
    </inkml:brush>
  </inkml:definitions>
  <inkml:trace contextRef="#ctx0" brushRef="#br0">0 21 6304,'2'-1'7495,"7"-1"-3567,57-6-1933,-51 7-1693,103-7 1327,-117 8-1622,1 0-1,-1 0 1,0 0 0,1 0 0,-1 0 0,1 1 0,-1-1 0,0 0-1,1 1 1,-1-1 0,0 1 0,1-1 0,-1 1 0,0 0 0,2 1-1,-2-1 4,-1-1 0,1 1 0,-1-1-1,0 1 1,1 0 0,-1-1 0,0 1-1,1 0 1,-1-1 0,0 1-1,0 0 1,0-1 0,0 1 0,0 0-1,0-1 1,0 1 0,0 0 0,0 0-1,0-1 1,0 1 0,0 0-1,-1 0 1,0 3 17,0-1 1,-1 0-1,0 0 0,0 0 1,0 0-1,0 0 0,0 0 1,0-1-1,-1 1 0,1 0 1,-4 1-1,-97 66 477,83-57-192,20-13-287,-1 1 1,1-1-1,-1 0 0,1 0 1,-1 0-1,1 1 0,0-1 0,-1 0 1,1 1-1,-1-1 0,1 0 1,0 1-1,-1-1 0,1 0 1,0 1-1,-1-1 0,1 1 1,0-1-1,0 0 0,0 1 1,-1-1-1,1 1 0,0-1 1,0 1-1,0-1 0,0 1 1,0 0-1,0 0 14,1-1 1,-1 1 0,1-1 0,-1 0-1,1 1 1,-1-1 0,1 0-1,-1 1 1,1-1 0,-1 0-1,1 1 1,0-1 0,-1 0-1,1 0 1,0 0 0,-1 0-1,2 0 1,4 1 96,0 0 0,0-1 1,9 0-1,123-14-2157,-133 14 732,-1 0-1,0-1 1,1 1 0,-1 1 0,1-1 0,6 2 0,2 2-1468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5.761"/>
    </inkml:context>
    <inkml:brush xml:id="br0">
      <inkml:brushProperty name="width" value="0.05" units="cm"/>
      <inkml:brushProperty name="height" value="0.05" units="cm"/>
      <inkml:brushProperty name="color" value="#FF0066"/>
    </inkml:brush>
  </inkml:definitions>
  <inkml:trace contextRef="#ctx0" brushRef="#br0">1049 10 6656,'4'-10'3537,"-10"14"-140,-2 4-3323,-8 9 436,0 1 0,1 0 1,1 1-1,-14 26 1,9-15-13,-8 13 149,-3-2-1,-1-1 1,-44 45 0,-33 9 492,36-34-630,-18 22 272,-98 113 0,-62 98-706,225-268-122,18-18-424,0 0 0,1 0 0,-6 8 0,9-10-910,6-4-435,10-7-2050,-9 3 2823,8-2-754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0.991"/>
    </inkml:context>
    <inkml:brush xml:id="br0">
      <inkml:brushProperty name="width" value="0.05" units="cm"/>
      <inkml:brushProperty name="height" value="0.05" units="cm"/>
    </inkml:brush>
  </inkml:definitions>
  <inkml:trace contextRef="#ctx0" brushRef="#br0">107 41 2912,'9'-11'2521,"-8"11"-2317,0-1-1,-1 1 1,1-1-1,-1 1 1,1-1-1,0 0 0,-1 1 1,1-1-1,-1 0 1,0 1-1,1-1 1,-1 0-1,0 1 1,1-1-1,-1 0 0,0 0 1,0 0-1,1 1 1,-1-1-1,0 0 1,0-1-1,0 2-120,0-1 1,0 0-1,-1 1 1,1-1-1,0 0 0,0 1 1,0-1-1,-1 1 0,1-1 1,0 1-1,-1-1 1,1 1-1,0-1 0,-1 1 1,1-1-1,-1 1 0,1-1 1,-1 1-1,1 0 0,-1-1 1,1 1-1,-1 0 1,1-1-1,-1 1 0,1 0 1,-1 0-1,0-1 0,1 1 1,-1 0-1,1 0 1,-1 0-1,0 0 0,-1 0 1,-19 1 118,19-1-87,-3 1-48,1 0 0,-1 0 1,0 1-1,0 0 0,1 0 0,-1 0 0,1 1 1,-1-1-1,1 1 0,0 0 0,0 0 0,0 1 1,1-1-1,-1 1 0,1 0 0,0 0 0,0 0 0,0 0 1,-2 6-1,4-10-41,1 1 0,0-1 0,-1 1-1,1-1 1,0 1 0,0-1 0,-1 1 0,1-1 0,0 1 0,0-1 0,0 1 0,0 0-1,0-1 1,0 1 0,0-1 0,0 1 0,0 0 0,0-1 0,0 1 0,0-1 0,0 1 0,0-1-1,0 1 1,1-1 0,-1 1 0,0 0 0,0-1 0,1 1 0,-1-1 0,0 0 0,1 1-1,-1-1 1,1 1 0,-1-1 0,1 1 0,-1-1 0,0 0 0,1 1 0,-1-1 0,1 0-1,0 0 1,-1 1 0,1-1 0,-1 0 0,1 0 0,-1 0 0,1 0 0,-1 0 0,1 1-1,0-1 1,0 0 0,2 0 128,1 0 0,0 0-1,-1 0 1,1 0 0,-1-1-1,1 1 1,4-2 0,-2 0-22,-1 0-1,0 0 1,0-1 0,4-2-1,-7 4-102,-1 0-1,0 0 1,0 0-1,1 1 0,-1-1 1,0 0-1,0 0 1,0-1-1,0 1 0,0 0 1,0 0-1,-1 0 1,1-1-1,0 1 0,-1 0 1,1-1-1,-1 1 1,1 0-1,0-2 0,-2 2-31,1 1 0,0 0 0,-1 0 0,1-1-1,0 1 1,-1 0 0,1 0 0,-1 0 0,1-1-1,0 1 1,-1 0 0,1 0 0,-1 0-1,1 0 1,0 0 0,-1 0 0,1 0 0,-1 0-1,1 0 1,-1 0 0,1 0 0,0 0 0,-1 0-1,1 0 1,-1 0 0,1 1 0,0-1-1,-1 0 1,1 0 0,-1 0 0,1 1 0,-1-1-1,-16 9-18,16-8-15,-18 15-856,9-1-3243,4 1 1363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11.259"/>
    </inkml:context>
    <inkml:brush xml:id="br0">
      <inkml:brushProperty name="width" value="0.05" units="cm"/>
      <inkml:brushProperty name="height" value="0.05" units="cm"/>
    </inkml:brush>
  </inkml:definitions>
  <inkml:trace contextRef="#ctx0" brushRef="#br0">9 281 7808,'-9'-48'3520,"59"39"-3040,0-2 992,8 2-896,53-19 960,7 5-864,57-14-193,1 9-319,12-3-64,-21 7-32,18 3-1663,-29 9 863,2 12-7168,-24 8 4352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6.245"/>
    </inkml:context>
    <inkml:brush xml:id="br0">
      <inkml:brushProperty name="width" value="0.05" units="cm"/>
      <inkml:brushProperty name="height" value="0.05" units="cm"/>
      <inkml:brushProperty name="color" value="#FF0066"/>
    </inkml:brush>
  </inkml:definitions>
  <inkml:trace contextRef="#ctx0" brushRef="#br0">255 12 6560,'-4'-12'6918,"-7"15"-4204,6-1-2355,0 0 1,0 0 0,0 1-1,0-1 1,0 1 0,0 0-1,1 1 1,0-1 0,-1 1 0,-6 7-1,-9 7 436,7-6-436,0-1 0,1 2 0,-20 25 0,-24 48 520,51-76-812,0-1 0,0 1 0,1 0 0,1 0 1,-1 0-1,2 0 0,-4 19 0,6-24-22,0 0 1,-1 1-1,1-1 1,1 0-1,-1 1 0,1-1 1,0 0-1,0 0 1,1 0-1,-1 0 1,1 0-1,0 0 0,1 0 1,-1-1-1,1 1 1,0-1-1,6 8 1,-1-3 67,1-1 0,0 0 0,0 0 1,0-1-1,13 7 0,-16-11-49,1 0 0,0 0-1,-1 0 1,1-1 0,0 0 0,0 0 0,0-1-1,0 0 1,14 1 0,-3-3-790,-1 0-1,1-1 1,0-1 0,32-9-1,-40 9-615,0-1-1,0 0 1,-1 0 0,1-1-1,-1 0 1,0-1 0,0 0-1,-1 0 1,12-12-1,2-5-1771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6.685"/>
    </inkml:context>
    <inkml:brush xml:id="br0">
      <inkml:brushProperty name="width" value="0.05" units="cm"/>
      <inkml:brushProperty name="height" value="0.05" units="cm"/>
      <inkml:brushProperty name="color" value="#FF0066"/>
    </inkml:brush>
  </inkml:definitions>
  <inkml:trace contextRef="#ctx0" brushRef="#br0">7 21 7232,'-7'-7'2237,"12"6"956,7 0-1290,27-5 1227,77 1 1,-112 5-3028,29 2 938,-32-2-1009,0 0-1,0 1 0,0-1 1,-1 0-1,1 0 1,0 0-1,0 1 0,0-1 1,-1 0-1,1 1 0,0-1 1,0 1-1,-1-1 1,1 1-1,0-1 0,0 1 1,-1 0-1,1-1 1,-1 1-1,1 0 0,-1-1 1,1 1-1,-1 0 1,1 0-1,-1-1 0,0 1 1,1 0-1,-1 0 1,0 0-1,1 1 0,-2 0 6,1 1-1,0-1 0,-1 0 0,0 0 0,1 0 1,-1 1-1,0-1 0,0 0 0,0 0 1,0 0-1,-1 0 0,1-1 0,0 1 1,-3 2-1,-27 24 461,25-23-396,-26 16 424,24-16-392,0 0 0,0 0-1,1 1 1,-10 8 0,17-13-119,-1-1 0,0 1 1,1 0-1,-1-1 0,1 1 1,-1 0-1,1-1 0,-1 1 1,1 0-1,-1 0 0,1-1 0,0 1 1,-1 0-1,1 0 0,0 0 1,0 0-1,-1-1 0,1 1 0,0 0 1,0 0-1,0 0 0,0 0 1,0 0-1,0 0 0,1-1 0,-1 1 1,0 0-1,0 0 0,1 0 1,-1 0-1,0-1 0,1 1 0,-1 0 1,1 0-1,-1-1 0,1 1 1,-1 0-1,1-1 0,-1 1 0,1 0 1,0-1-1,0 1 0,-1-1 1,1 1-1,0-1 0,0 1 0,-1-1 1,1 0-1,0 1 0,0-1 1,0 0-1,1 1 0,11 2-205,1 0-1,0 0 0,-1-1 0,1-1 1,0 0-1,0-1 0,19-2 1,14 1-4377,-21 3 2429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8.052"/>
    </inkml:context>
    <inkml:brush xml:id="br0">
      <inkml:brushProperty name="width" value="0.05" units="cm"/>
      <inkml:brushProperty name="height" value="0.05" units="cm"/>
      <inkml:brushProperty name="color" value="#FF0066"/>
    </inkml:brush>
  </inkml:definitions>
  <inkml:trace contextRef="#ctx0" brushRef="#br0">89 8 6656,'-5'-8'3947,"2"21"-48,2-6-3836,-32 197 5064,-11 99-846,42-263-3846,1 0 1,9 74-1,6-33-72,-14-79-390,1-1 0,-1 1 0,0 0 1,1 0-1,-1 0 0,1-1 0,0 1 0,-1 0 0,1 0 1,0-1-1,2 3 0,-3-4-21,0 0 0,0 0-1,0 0 1,0 0 0,0 0-1,0 0 1,1 1 0,-1-1 0,0 0-1,0 0 1,0 0 0,0 0 0,0 0-1,0 0 1,1 0 0,-1 0 0,0 0-1,0 0 1,0 0 0,0 0 0,0 0-1,1 0 1,-1 0 0,0 0 0,0 0-1,0 0 1,0 0 0,0 0 0,1 0-1,-1-1 1,0 1 0,0 0 0,0 0-1,0 0 1,0 0 0,0 0-1,0 0 1,1 0 0,-1 0 0,0 0-1,0-1 1,4-12-3576,-1-6-2691,-3 14 3745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8.519"/>
    </inkml:context>
    <inkml:brush xml:id="br0">
      <inkml:brushProperty name="width" value="0.05" units="cm"/>
      <inkml:brushProperty name="height" value="0.05" units="cm"/>
      <inkml:brushProperty name="color" value="#FF0066"/>
    </inkml:brush>
  </inkml:definitions>
  <inkml:trace contextRef="#ctx0" brushRef="#br0">88 329 7040,'-56'-7'2282,"55"7"-2222,0 0 0,0-1 0,0 1-1,1 0 1,-1 0 0,0 0 0,0 0-1,0 0 1,0 0 0,0 0-1,1 0 1,-1 0 0,0 0 0,-1 1-1,0 0 101,-11 4 386,10-1 926,10-1 1748,-1-2-2421,0-1 1,0 1-1,0-2 1,12 0-1,2-1 89,373-40 3313,-348 36-4024,538-82 1026,-460 69-998,774-102 622,-597 92-784,592 2 218,-791 28-298,244 11-1185,-344-12 1152,-1 0 0,1 0 0,0 0-1,0 0 1,0 0 0,0 0 0,0 1-1,-1-1 1,1 0 0,0 0 0,0 1 0,0-1-1,1 1 1,-2 0 3,0-1 0,0 0 0,0 0 0,0 1 0,0-1 0,-1 0 0,1 0 0,0 0 0,0 1 0,0-1 0,0 0-1,0 0 1,0 1 0,0-1 0,-1 0 0,1 0 0,0 0 0,0 0 0,0 1 0,0-1 0,-1 0 0,1 0 0,0 0 0,0 0 0,-1 0 0,1 0 0,0 0 0,0 1 0,0-1 0,-1 0-1,-27 10-3585,25-9 3531,-91 25-8384,32-13 4698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19.714"/>
    </inkml:context>
    <inkml:brush xml:id="br0">
      <inkml:brushProperty name="width" value="0.05" units="cm"/>
      <inkml:brushProperty name="height" value="0.05" units="cm"/>
      <inkml:brushProperty name="color" value="#FF0066"/>
    </inkml:brush>
  </inkml:definitions>
  <inkml:trace contextRef="#ctx0" brushRef="#br0">182 253 6880,'-15'-3'2229,"14"3"-2154,1 0-1,-1 0 1,1 0-1,-1 0 1,1 1 0,-1-1-1,1 0 1,-1 0-1,1 0 1,-1 1 0,1-1-1,-1 0 1,1 1-1,-1-1 1,1 0 0,-1 1-1,1-1 1,0 1-1,-1-1 1,1 1 0,0-1-1,-1 1 1,1-1-1,0 1 1,-1-1 0,1 1-1,0-1 1,0 1-1,0-1 1,0 1 0,0-1-1,-1 1 1,1 0-1,0-1 1,0 1 0,0-1-1,1 1 1,-1-1-1,0 1 1,0 0 0,0 3 151,-8 34 1813,-12 39 0,-4 17-688,-42 209 1764,52-241-2724,-7 24 743,20-80-339,1-7-527,2-19-323,1-42-147,20-157-145,14-13 59,52-102 1488,-86 323-1106,7-21 182,-9 30-272,0 0 0,0 0 1,0 1-1,0-1 0,1 0 1,-1 0-1,0 0 1,1 1-1,-1-1 0,1 1 1,0-1-1,2-1 1,-4 3-7,1 0 1,-1 0-1,1 0 1,-1-1 0,1 1-1,-1 0 1,1 0-1,-1 0 1,0 0 0,1 0-1,-1 0 1,1 0 0,-1 0-1,1 0 1,-1 0-1,1 0 1,-1 0 0,1 0-1,-1 0 1,1 1-1,-1-1 1,1 0 0,-1 0-1,1 0 1,-1 1-1,0-1 1,1 0 0,-1 1-1,1-1 1,10 14-18,-9-10 16,8 13 93,0 2 1,-1-1-1,-1 1 1,9 33-1,13 81 386,20 87-327,-46-203-129,-2-2 79,1 0 0,1-1-1,1 0 1,0 1 0,12 22 0,-17-36-81,0 0-1,1 0 0,-1-1 1,1 1-1,-1-1 0,1 1 1,-1 0-1,1-1 0,0 1 1,-1-1-1,1 1 0,-1-1 1,1 0-1,0 1 0,0-1 1,-1 1-1,1-1 0,0 0 1,1 0-1,-1 0 2,-1 0 0,1 0 0,0 0 0,0-1 0,0 1-1,-1 0 1,1-1 0,0 1 0,0-1 0,-1 1 0,1-1 0,0 1 0,-1-1-1,1 0 1,-1 1 0,1-1 0,-1 0 0,1 1 0,-1-1 0,1 0 0,-1 0-1,0 1 1,1-2 0,61-148 31,-34 75-297,7-9-14,18-49-278,-48 118 452,-3 9 5,-1 1 0,1-1 0,1 1 1,-1-1-1,1 1 0,0 0 0,4-5 1,-7 9 72,0 1 1,0 0-1,1 0 1,-1-1-1,0 1 1,0 0-1,1 0 1,-1-1-1,0 1 1,1 0-1,-1 0 1,0 0-1,1 0 1,-1-1-1,0 1 1,1 0 0,-1 0-1,0 0 1,1 0-1,-1 0 1,0 0-1,1 0 1,-1 0-1,0 0 1,1 0-1,-1 0 1,0 0-1,1 0 1,-1 0-1,0 0 1,1 1-1,-1-1 1,0 0-1,1 0 1,-1 0 0,0 0-1,1 1 1,-1-1-1,0 0 1,0 0-1,1 1 1,-1-1-1,0 0 1,9 15-15,-8-14 29,5 15 66,0 0-1,-1 0 0,5 29 1,2 53 227,-11-87-276,12 102 350,10 121 284,-7-82-689,-13-130-159,0 5-3901,9-33-6159,-9 5 8134,13-4-1573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0.450"/>
    </inkml:context>
    <inkml:brush xml:id="br0">
      <inkml:brushProperty name="width" value="0.05" units="cm"/>
      <inkml:brushProperty name="height" value="0.05" units="cm"/>
      <inkml:brushProperty name="color" value="#FF0066"/>
    </inkml:brush>
  </inkml:definitions>
  <inkml:trace contextRef="#ctx0" brushRef="#br0">17 4 6976,'0'-1'190,"1"1"0,-1 0 0,0 0-1,0-1 1,1 1 0,-1 0 0,0 0 0,1 0 0,-1-1 0,0 1 0,0 0 0,1 0 0,-1 0 0,1 0-1,-1 0 1,0 0 0,1-1 0,-1 1 0,0 0 0,1 0 0,-1 0 0,0 0 0,1 0 0,-1 0 0,0 1 0,1-1-1,-1 0 1,1 0 0,-1 0 0,0 0 0,1 0 0,-1 0 0,0 1 0,1-1 0,0 1 117,0 0 0,0 0 1,0 0-1,0 0 0,0 1 1,-1-1-1,1 0 0,0 0 1,0 3-1,1 0 23,0 1 0,-1-1 0,0 1 0,0-1 1,1 9-1,-4 20 337,-2-1 0,-13 55 0,4-20-828,8-46-735,3-16 113,1 0 0,0 0 0,0 0 0,0 6 0,5-2-1035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0.805"/>
    </inkml:context>
    <inkml:brush xml:id="br0">
      <inkml:brushProperty name="width" value="0.05" units="cm"/>
      <inkml:brushProperty name="height" value="0.05" units="cm"/>
      <inkml:brushProperty name="color" value="#FF0066"/>
    </inkml:brush>
  </inkml:definitions>
  <inkml:trace contextRef="#ctx0" brushRef="#br0">1 14 8640,'0'0'194,"0"-1"0,1 1 0,-1 0 0,0-1 0,1 1 1,-1 0-1,0-1 0,1 1 0,-1-1 0,0 1 0,0-1 1,1 1-1,-1-1 0,0 1 0,0-1 0,0 1 0,0-1 0,0 1 1,1-1-1,-1 1 0,0-1 0,0 1 0,-1-2 0,1 1 97,1 7 1665,2 6-878,-1 0-1,0 1 1,0 24-1,-3 15-1817,1-15-3630,0-33 2744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1.147"/>
    </inkml:context>
    <inkml:brush xml:id="br0">
      <inkml:brushProperty name="width" value="0.05" units="cm"/>
      <inkml:brushProperty name="height" value="0.05" units="cm"/>
      <inkml:brushProperty name="color" value="#FF0066"/>
    </inkml:brush>
  </inkml:definitions>
  <inkml:trace contextRef="#ctx0" brushRef="#br0">9 134 6720,'0'0'123,"-1"0"0,0 0 1,1-1-1,-1 1 0,1 0 0,-1-1 1,1 1-1,-1 0 0,1-1 0,0 1 1,-1 0-1,1-1 0,-1 1 0,1-1 1,0 1-1,-1-1 0,1 1 0,0-1 1,-1 0-1,9-6 2649,2 1-1359,0 0-639,0 0 1,0 0-1,0 2 0,1-1 0,0 1 0,0 0 0,21-3 1,-4 3 716,0 1 0,32 2 0,-4 3 309,-33-1-1379,0 0-1,0-2 1,24-3-1,7-4-487,12-2-1118,90-26 0,-139 29-3370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1.851"/>
    </inkml:context>
    <inkml:brush xml:id="br0">
      <inkml:brushProperty name="width" value="0.05" units="cm"/>
      <inkml:brushProperty name="height" value="0.05" units="cm"/>
      <inkml:brushProperty name="color" value="#FF0066"/>
    </inkml:brush>
  </inkml:definitions>
  <inkml:trace contextRef="#ctx0" brushRef="#br0">283 38 3648,'0'-1'181,"-1"0"0,1 0 0,0 0 0,-1 0 0,1 0 0,0 0 0,0 0 0,0 0 0,0 0 0,0 0 1,0 0-1,0 0 0,0 0 0,1 0 0,-1 0 14,0 0-1,1 1 1,-1-1 0,0 1 0,0-1 0,0 0 0,0 1-1,0-1 1,0 1 0,0-1 0,0 0 0,0 1-1,0-1 1,0 1 0,0-1 0,0 0 0,0 1 0,-1-1-1,1 1 1,0-1 0,0 1 0,-1-1 0,1 0 0,0 1-1,-1-1 1,1 1 0,-1 0 0,1-1 0,-1 1-1,1-1 1,-1 1 0,1 0 0,-1-1 0,1 1 0,-1 0-1,1-1 1,-1 1 0,1 0 0,-1 0 0,0 0 0,-4-1 119,1 0 1,-1 1 0,1 0 0,-1 0 0,1 0 0,-1 0 0,1 1-1,-1 0 1,1 0 0,-1 0 0,1 0 0,0 1 0,0-1 0,-1 1-1,1 0 1,1 1 0,-1-1 0,-7 6 0,-3 4 151,1 0-1,0 0 1,-19 26 0,16-18-232,2 0 0,1 1 0,0 0 0,2 1 0,0 1 0,2 0 0,-10 33 0,18-50-172,0 1 0,0-1 1,0 0-1,0 1 1,1-1-1,1 1 1,-1-1-1,1 1 0,0-1 1,0 1-1,1-1 1,-1 0-1,2 0 1,-1 0-1,1 0 0,-1 0 1,2 0-1,-1-1 1,1 0-1,-1 1 1,2-1-1,-1 0 0,0-1 1,1 1-1,0-1 1,0 0-1,0 0 1,1-1-1,-1 1 0,1-1 1,0 0-1,0-1 1,9 4-1,4-3-94,1-1 0,0 0 0,-1-1 0,1-2 0,21-2 1,-11 2-428,-15 0-655,-1-1 1,0 0 0,25-7 0,-33 7-35,0 0 0,-1 0 0,1 0 0,-1-1 0,0 0 0,0 0 0,0 0 0,0-1 0,0 0 0,-1 0 0,7-6 0,6-10-2356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2.505"/>
    </inkml:context>
    <inkml:brush xml:id="br0">
      <inkml:brushProperty name="width" value="0.05" units="cm"/>
      <inkml:brushProperty name="height" value="0.05" units="cm"/>
      <inkml:brushProperty name="color" value="#FF0066"/>
    </inkml:brush>
  </inkml:definitions>
  <inkml:trace contextRef="#ctx0" brushRef="#br0">1 29 6816,'-1'-9'9259,"12"8"-6503,14-4-1813,0 0 0,0 1 0,0 2 0,29 0 0,-51 2-922,0 0 1,0 1-1,-1 0 1,1-1-1,0 1 1,-1 0-1,1 0 1,-1 0-1,1 0 1,-1 1-1,0-1 1,0 1-1,1 0 1,-1-1-1,0 1 0,0 0 1,0 0-1,-1 0 1,1 0-1,0 1 1,-1-1-1,0 0 1,1 1-1,-1-1 1,0 1-1,0-1 1,0 1-1,-1-1 1,1 1-1,-1 0 1,1 0-1,-1-1 0,0 1 1,0 0-1,0-1 1,0 1-1,-1 0 1,0 5-1,-17 35 752,13-32-487,1 0 1,-5 15-1,9-25-263,-1 1 0,1-1 0,0 1 0,0-1 0,0 1 0,0-1 0,0 1 0,0-1 0,1 1 0,-1-1 0,0 1 0,1-1 0,-1 0 0,1 1 0,0-1 1,-1 0-1,1 1 0,0-1 0,0 0 0,0 0 0,-1 0 0,1 0 0,1 1 0,-1-1 0,0-1 0,0 1 0,0 0 0,0 0 0,1 0 0,-1-1 0,0 1 0,3 1 0,2 0-472,-1 0 0,1-1 0,0 1 0,-1-1 0,1 0 0,0-1 0,7 1 0,51 0-8148,-20 6 4603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13.757"/>
    </inkml:context>
    <inkml:brush xml:id="br0">
      <inkml:brushProperty name="width" value="0.05" units="cm"/>
      <inkml:brushProperty name="height" value="0.05" units="cm"/>
    </inkml:brush>
  </inkml:definitions>
  <inkml:trace contextRef="#ctx0" brushRef="#br0">27 1009 3552,'-16'16'1147,"16"-15"-1104,0-1 0,0 0 1,0 0-1,0 1 1,-1-1-1,1 0 0,0 0 1,0 1-1,0-1 0,-1 0 1,1 0-1,0 0 1,0 1-1,-1-1 0,1 0 1,0 0-1,-1 0 1,1 0-1,0 0 0,0 0 1,-1 0-1,1 0 1,0 0-1,-1 1 0,1-1 1,0 0-1,-1-1 1,1 1-1,0 0 0,-1 0 1,1 0-1,0 0 1,0 0-1,-1 0 0,-1 0 998,4-1-576,0 0-1,0 0 1,0 0-1,-1 0 1,1 0-1,0 0 1,-1 0-1,1-1 1,-1 1-1,3-3 1,-1 1-250,-1-1 0,0 1 1,0-1-1,0 1 1,0-1-1,2-7 0,2-5 283,22-46 587,26-53 110,-41 91-945,1 1 0,32-39-1,-4 18 196,2 1-1,69-53 0,-20 28 58,61-51 474,-144 109-927,-6 6-41,-1 1 0,0 0 0,1 0 1,0 0-1,-1 0 0,1 1 0,0 0 0,1-1 0,-1 1 0,7-2 0,-9 4-8,-1 0 0,0 0 0,0 0 0,0 0 0,0 0 0,0 0-1,0 1 1,0-1 0,0 0 0,0 1 0,-1-1 0,1 0 0,0 1 0,0-1-1,0 1 1,0-1 0,0 1 0,-1 0 0,1-1 0,0 1 0,0 0 0,-1 0-1,1-1 1,-1 1 0,1 0 0,0 0 0,-1 0 0,0 0 0,1 0 0,-1 0-1,0 0 1,1 1 0,1 3-13,-1-1-1,0 1 1,0 0-1,-1 0 1,1 7-1,-2 6 55,-1 1 0,-1-1 0,-6 25 0,3-19-24,-14 42 79,4-14 544,15-45-141,5-6-222,5-9-31,-7 7-185,16-17 150,21-26 0,2-1-148,-13 17-82,46-44-209,-64 64 185,0 0 0,0 1-1,1 0 1,0 1 0,22-9 0,-31 14 21,1 0 1,0 0-1,0 0 1,0 0-1,0 1 1,0-1 0,0 1-1,0 0 1,0 0-1,0 0 1,0 1-1,6 0 1,-8 0 14,1-1 0,-1 1 1,0 0-1,1-1 0,-1 1 0,0 0 1,0 0-1,0 0 0,0 0 0,0 0 1,0 0-1,0 0 0,0 0 0,0 1 1,-1-1-1,1 0 0,0 0 0,-1 1 1,1-1-1,-1 0 0,1 1 0,-1-1 1,0 1-1,0-1 0,1 0 0,-1 1 0,0-1 1,-1 4-1,1 1 3,0 1 1,-1 0-1,0-1 0,-1 1 1,0-1-1,-4 12 1,-20 35 88,19-40 44,0 0 0,0 1 0,-5 21 0,11-35-116,1 0-1,0 1 1,0-1-1,0 1 1,0-1-1,0 0 1,0 1 0,0-1-1,-1 1 1,1-1-1,0 1 1,1-1-1,-1 0 1,0 1-1,0-1 1,0 1 0,0-1-1,0 1 1,0-1-1,0 0 1,1 1-1,-1-1 1,0 1 0,0-1-1,0 0 1,1 1-1,-1-1 1,0 0-1,1 1 1,0-1-1,-1 1 8,1-1 0,0 0 0,0 0 0,-1 0 0,1 0 0,0 0 0,0 0 0,0 0 0,-1 0 0,1-1 0,0 1 0,0 0-1,-1 0 1,1-1 0,0 1 0,0 0 0,-1-1 0,2 0 0,228-123 124,-214 116-271,23-8 0,-33 14 77,0 0-1,0 1 1,1 0 0,-1 0 0,0 1-1,0-1 1,9 2 0,-14-1 44,1 0 1,-1 0-1,1 1 0,-1-1 1,1 1-1,-1-1 0,1 1 1,-1 0-1,0-1 0,1 1 1,-1 0-1,0 0 0,0 0 1,1 0-1,-1 0 0,0 0 1,0 0-1,0 0 0,1 3 1,1 2-16,0-1 0,-1 0 1,4 12-1,0 1 14,-6-17 10,4 8 17,0 0-1,0 0 0,0-1 0,11 15 0,-13-20-4,0-1 1,0 0-1,0 0 0,0 0 1,1 0-1,-1-1 0,0 1 1,1 0-1,0-1 1,-1 0-1,1 0 0,0 0 1,-1 0-1,1 0 0,0 0 1,0-1-1,0 1 1,0-1-1,0 0 0,5 0 1,4-2 21,0 0 0,-1-1 0,1-1 0,-1 0 0,12-6-1,8-2 15,49-16 93,132-50-62,-173 61-88,0-2 0,-2-2 0,45-31 0,-64 37-156,-25 17-16,-30 19-10,-79 45 211,-6 3-103,100-55 37,0 2 0,0 0 0,-20 22 0,33-29 64,0 1-1,0 1 1,1 0 0,1 0-1,0 0 1,0 1 0,-7 20-1,13-29 3,0 0 0,0 0-1,1 0 1,-1-1 0,1 1-1,0 0 1,0 0 0,0 0-1,1 6 1,-1-8-11,0 0 1,0 0-1,0 0 0,1 0 1,-1 0-1,1 0 1,-1 0-1,1 0 0,-1 0 1,1 0-1,-1-1 0,1 1 1,0 0-1,-1 0 0,1 0 1,0-1-1,0 1 1,0 0-1,0-1 0,-1 1 1,1-1-1,0 1 0,0-1 1,0 1-1,0-1 0,0 0 1,0 0-1,0 1 1,0-1-1,1 0 0,-1 0 1,1 0-1,5-1 54,0 1 0,0-2 0,0 1 0,-1-1 0,13-4 0,36-19 145,-40 18-146,11-5-9,-1-1 1,-1 0 0,-1-2-1,23-18 1,-22 12-13,38-43 0,-50 50-71,-1-1 0,0 0-1,-1-1 1,12-26 0,-17 30-158,1-1-260,-8 25 131,-3 6 250,1-5 35,0 0 1,2 0-1,-1 0 0,1 19 0,2-16 36,1-1 0,1 1 0,0 0 0,2 0 0,0-1 0,0 1 0,1-1 1,12 24-1,-15-36 21,0 1 1,0-1 0,0 0 0,0 0-1,0 0 1,0 0 0,5 4 0,-6-6-10,0 0 1,0 0-1,1 0 1,-1-1-1,0 1 0,1 0 1,-1-1-1,0 1 1,1-1-1,-1 1 1,1-1-1,-1 1 1,1-1-1,-1 0 0,1 0 1,-1 0-1,1 0 1,-1 0-1,1 0 1,-1-1-1,1 1 0,1-1 1,4-2 46,1-1 0,-1 0 1,0 0-1,0-1 0,0 1 0,-1-2 0,9-8 1,2 0-26,17-15 1,17-12-93,71-75 1,49-111 125,-155 205-113,-11 14-27,1 0 0,0 1 0,0 0 0,13-11 0,-19 17 56,1 1 0,0-1 0,-1 1 0,1-1-1,0 1 1,-1 0 0,1-1 0,0 1 0,-1-1 0,1 1 0,0 0 0,0 0 0,0 0 0,-1-1 0,1 1-1,0 0 1,0 0 0,-1 0 0,1 0 0,0 0 0,0 0 0,0 1 0,-1-1 0,1 0 0,0 0-1,1 1 1,-1 0-4,0 0 0,0 0-1,0 0 1,0 0-1,0 0 1,0 0 0,0 0-1,0 1 1,0-1-1,0 0 1,-1 1 0,1-1-1,0 2 1,2 6-55,-1 1 0,0-1 1,2 15-1,0 31 52,-2 0 0,-3 1 0,-9 68 0,6-97 206,0 1 0,-14 42 1,17-68-163,1-1 0,0 1 0,-1-1 0,1 0 0,-1 1 0,0-1 0,1 0 0,-1 0 0,0 0 0,0 1 0,0-1 0,1 0 0,-1 0 0,0 0 0,-1 0 0,1-1 0,-1 2 0,0-1-9,1-1 0,0 0-1,0 0 1,-1 0 0,1 0 0,0 0-1,0 0 1,-1 0 0,1-1 0,0 1 0,0 0-1,0-1 1,-1 1 0,1-1 0,0 1-1,0-1 1,0 0 0,0 1 0,-2-3 0,-19-12 100,-20-21 0,-15-11-203,43 36 100,11 9-50,1 0 0,-1 0 1,1 0-1,-1 0 0,0 0 0,0 1 1,0-1-1,0 1 0,0 0 0,0-1 1,-6 0-1,28 22-451,-1-7 521,0-1 0,1-1 0,35 16 0,-40-21 9,-1-2-1,0 1 0,1-2 0,0 0 0,0 0 0,27 0 0,-31-3-16,0-1 0,-1 0-1,1 0 1,-1-1 0,1-1 0,-1 0 0,9-4 0,7-4 23,25-16 1,-48 26-53,129-83 57,-106 64 2,0 0 0,41-46 0,-27 17-3,39-65 0,11-15-347,-88 128 283,2-4-24,1 1-1,-1 0 1,1 0 0,0 1-1,6-6 1,-10 9 27,1-1 0,0 1 1,-1 0-1,1-1 0,0 1 0,-1 0 0,1-1 1,0 1-1,0 0 0,0 0 0,-1 0 0,1 0 1,0 0-1,0 0 0,-1 0 0,1 0 0,0 0 0,1 0 1,-1 1 0,0-1 1,0 1-1,0 0 1,0-1-1,0 1 1,-1 0-1,1 0 1,0-1-1,0 1 1,-1 0 0,1 0-1,-1 0 1,1 0-1,-1 0 1,1 0-1,-1 0 1,1 2-1,3 12-15,-1 0-1,-1 0 1,0 1-1,-1-1 1,-1 27-1,0-23 16,-12 239 181,8-229-136,-13 45-1,15-66 10,0-2-27,1-1 12,0 0 1,0 0 0,-1 0-1,1 0 1,-1-1 0,-1 1-1,1 0 1,-1-1 0,1 1-1,-1-1 1,-5 5 0,5-7-3,1 0 0,-1 0 0,1-1 0,-1 1 0,0-1 0,0 0 0,0 0 0,0 0 0,0 0 0,0 0 1,0-1-1,0 1 0,0-1 0,0 0 0,0 0 0,0 0 0,0 0 0,0-1 0,0 1 0,-5-2 0,-6-3 132,0 1 0,1-2 1,-16-7-1,23 10-156,-24-13-93,-36-27 0,24 15 10,42 28 67,0 0 0,0 0 0,-1 0 1,1 0-1,0 0 0,0 0 0,0 0 0,0 0 0,-1 0 1,1 0-1,0-1 0,0 1 0,0 0 0,0 0 1,-1 0-1,1 0 0,0 0 0,0 0 0,0-1 0,0 1 1,0 0-1,0 0 0,-1 0 0,1 0 0,0-1 1,0 1-1,0 0 0,0 0 0,0 0 0,0-1 0,0 1 1,0 0-1,0 0 0,0 0 0,0-1 0,0 1 1,0 0-1,0 0 0,0 0 0,0-1 0,9-1-149,13 2 32,61 12 702,103 29-1,-10-1 127,-95-26-868,0-3 0,1-4-1,0-4 1,83-6 0,-100-2-721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5.189"/>
    </inkml:context>
    <inkml:brush xml:id="br0">
      <inkml:brushProperty name="width" value="0.05" units="cm"/>
      <inkml:brushProperty name="height" value="0.05" units="cm"/>
      <inkml:brushProperty name="color" value="#FF0066"/>
    </inkml:brush>
  </inkml:definitions>
  <inkml:trace contextRef="#ctx0" brushRef="#br0">4 52 1984,'-4'-4'18116,"31"4"-17624,-2 0 238,526-28 438,-414 28-1445,-129 1 468,16 2-2957,-23-3 2554,-1 0 0,0 0 0,1 0 0,-1 0 0,0 0 0,1 0 0,-1 0 0,0 0 0,1 0 0,-1 0 0,0 0 0,1 0 0,-1 0 0,0 0 0,1 0 0,-1-1 0,0 1 0,1 0 0,-1 0 0,0 0 1,0-1-1,1 1 0,-1 0 0,0 0 0,0-1 0,0 1 0,1 0 0,-1-1 0,0 1 0,0 0 0,0-1 0,0 1 0,1 0 0,-1-1 0,0 1 0,0 0 0,0-1 0,0 1 0,0 0 0,0-1 0,0 1 0,0 0 0,0-1 0,0 1 0,0 0 0,0-1 1,-1 1-1,1 0 0,0-1 0,0 1 0,0 0 0,0-1 0,-1 1 0,-4-7-2348,-2 2-608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5.548"/>
    </inkml:context>
    <inkml:brush xml:id="br0">
      <inkml:brushProperty name="width" value="0.05" units="cm"/>
      <inkml:brushProperty name="height" value="0.05" units="cm"/>
      <inkml:brushProperty name="color" value="#FF0066"/>
    </inkml:brush>
  </inkml:definitions>
  <inkml:trace contextRef="#ctx0" brushRef="#br0">0 85 8384,'3'1'4373,"27"1"-2277,76-14 3050,-18 1-4084,59-2-563,79-8-521,-76 4-6444,-123 11 1810,-3-1 1536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7.563"/>
    </inkml:context>
    <inkml:brush xml:id="br0">
      <inkml:brushProperty name="width" value="0.05" units="cm"/>
      <inkml:brushProperty name="height" value="0.05" units="cm"/>
      <inkml:brushProperty name="color" value="#FF0066"/>
    </inkml:brush>
  </inkml:definitions>
  <inkml:trace contextRef="#ctx0" brushRef="#br0">5 150 4736,'-5'-7'8764,"8"15"-4661,-1 0-5296,2 13 1560,0 0 0,1-1 1,1 1-1,1-1 0,1 0 0,19 34 0,79 105 658,-63-93-473,65 136 0,-59-105-104,-4-21-180,1 2 445,-25-48-548,-18-24 1666,0-15-1454,9-28-97,-1 0-1,-3 0 1,6-43-1,5-23-415,29-75 64,-47 176 69,5-14-204,-5 14 152,0-1 1,0 0 0,0 0 0,0 0 0,0 0-1,0-5 1,-1 11 6,1-1 0,0 1 0,-1-1 0,1 0 0,0 1 0,2 3 0,3 9-16,-2 3 53,2 27-1,-2-11 94,8 79 45,-9-62 4,19 83 0,-18-121-78,1 1-1,1-1 1,11 20-1,-5-9 277,-12-23-302,1 0 0,0 0 0,0 0 1,-1-1-1,1 1 0,0 0 0,0 0 0,0 0 1,0-1-1,0 1 0,0 0 0,0-1 0,0 1 0,0-1 1,0 1-1,0-1 0,0 0 0,0 1 0,1-1 1,-1 0-1,0 0 0,0 0 0,0 1 0,1-2 0,-1 1 1,0 0-1,0 0 0,0 0 0,0 0 0,1-1 1,-1 1-1,0 0 0,0-1 0,1 0 0,4-1 81,-1-1 1,0 0-1,0 0 0,0 0 0,9-7 0,-4-1-26,0 1 1,0-2 0,-1 1-1,-1-1 1,8-14 0,43-73 145,29-46-56,-84 139-167,167-284 6,-81 103-54,-14 44-69,-68 130-34,11-20 226,-18 31-452,0 0 1,-1 0-1,1-1 1,0 1-1,-1 0 1,1-1-1,-1 1 1,0-1-1,0 1 1,0-1-1,0 1 1,-1-5-1,-3 0-4010,-7 23-7699,10-2 7985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28.959"/>
    </inkml:context>
    <inkml:brush xml:id="br0">
      <inkml:brushProperty name="width" value="0.05" units="cm"/>
      <inkml:brushProperty name="height" value="0.05" units="cm"/>
      <inkml:brushProperty name="color" value="#FF0066"/>
    </inkml:brush>
  </inkml:definitions>
  <inkml:trace contextRef="#ctx0" brushRef="#br0">1 197 3904,'0'0'86,"0"0"0,0 0 0,0 0 0,0 0 1,1 0-1,-1 0 0,0 0 0,0 0 0,0 0 0,1 0 0,-1 0 1,0 0-1,0 0 0,0 0 0,0 0 0,1 0 0,-1 0 0,0 0 1,0 0-1,0 0 0,0 0 0,1 0 0,-1-1 0,0 1 1,0 0-1,0 0 0,0 0 0,1 0 0,-1 0 0,0 0 0,0-1 1,0 1-1,0 0 0,0 0 0,0 0 0,0 0 0,0 0 0,1-1 1,-1 1-1,0 0 0,0 0 0,0 0 0,0-1 0,0 1 0,0 0 1,0 0-1,0 0 0,0 0 0,0-1 0,0 1 0,0 0 0,0 0 1,0 0-1,0-1 0,-1 1 0,1 0 0,0 0 0,0 0 0,0 0 1,0-1-1,0 1 0,0 0 0,0 0 0,0 0 0,-1 0 0,1 0 1,0-1-1,0 1 0,0 0 0,17 3 2678,-1 3-2067,0-1 0,0 0 0,0-1 0,0 0 0,1-2 0,24 2 0,-1-4-131,61-6 0,-40-1-273,93-5-293,-119 10 247,-1-1 0,47-11 0,-4 1-135,193-20 158,304 1-1,-173 6 720,-153 5-533,-82 10-376,236-11 112,-126 14 146,188-3-20,315 30 765,-477-5-712,77 4 127,29 2-2114,-406-20 1278,4-1-732,-9-6-5393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31.962"/>
    </inkml:context>
    <inkml:brush xml:id="br0">
      <inkml:brushProperty name="width" value="0.05" units="cm"/>
      <inkml:brushProperty name="height" value="0.05" units="cm"/>
      <inkml:brushProperty name="color" value="#FF0066"/>
    </inkml:brush>
  </inkml:definitions>
  <inkml:trace contextRef="#ctx0" brushRef="#br0">211 211 3232,'0'0'13589,"-3"13"-11749,-2-4-1709,2 0 0,-1 1 0,1 0 0,-3 13 0,-1 4 104,-6 22 151,-22 65 535,16-61-638,2 2-1,2 1 1,-7 60 0,15-68-159,-21 190 376,26-207-359,-11 53 1,11-74-132,-4 50 278,5-42-181,1-16-6,0 0 670,1-9-385,16-26-183,-12 17-187,0-1-1,3-22 1,-3 12-36,-1 7-39,35-162-176,17 3-15,-49 161 216,111-304-7,-94 245-39,-7 20 72,28-64 0,-37 101 59,-7 16-46,0 0 1,1 0 0,-1 1-1,1-1 1,0 0 0,0 1-1,5-7 1,-5 12-97,5 9 65,-1 1-1,0 0 1,0 0 0,3 14-1,13 55 256,-12-44-192,-7-25-10,16 61 144,3-2-1,32 69 0,-36-108-74,-17-31-92,-1-1 0,0 0 0,0 0 0,0 0 0,1 1 0,-1-1 0,0 0 0,0 0 0,1 0 0,-1 0-1,0 0 1,0 1 0,1-1 0,-1 0 0,0 0 0,0 0 0,1 0 0,-1 0 0,0 0 0,1 0 0,-1 0 0,0 0 0,0 0 0,1 0-1,-1 0 1,0 0 0,1 0 0,-1 0 0,0-1 0,0 1 0,1 0 0,-1 0 0,0 0 0,1 0 0,9-6 184,-7 2-161,0 1 0,-1-1 0,1 1 1,0-1-1,-1 0 0,0 0 1,0 0-1,0-1 0,-1 1 0,3-6 1,0-9 12,3-21 1,-6 31-22,29-224 91,-1 6-359,-26 213-43,-3 14 284,0 0 0,0 0 0,0 0 0,0 0 0,0-1 0,0 1 0,0 0 0,0 0 0,0 0 0,1 0 0,-1 0 0,0 0 0,0 0 0,0-1 0,0 1 0,0 0-1,0 0 1,0 0 0,0 0 0,0 0 0,0 0 0,0 0 0,1 0 0,-1 0 0,0 0 0,0 0 0,0 0 0,0-1 0,0 1 0,0 0 0,0 0 0,1 0 0,-1 0 0,0 0 0,0 0 0,0 0 0,0 0 0,0 0 0,0 0 0,1 0 0,-1 0 0,1 2-18,0 0 0,0-1 1,-1 1-1,1 0 0,0 0 1,-1-1-1,1 1 0,-1 0 0,1 0 1,-1 2-1,18 140 53,-8-55 53,15 88 130,21 193 86,-36-255 108,2 61 259,-12-164-652,0-11-225,-5-11-5878,5 5 4853,-1-1 0,1 1 0,0-1 0,1 0 0,0-7 0,-1 12 1080,4-23-4539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32.432"/>
    </inkml:context>
    <inkml:brush xml:id="br0">
      <inkml:brushProperty name="width" value="0.05" units="cm"/>
      <inkml:brushProperty name="height" value="0.05" units="cm"/>
      <inkml:brushProperty name="color" value="#FF0066"/>
    </inkml:brush>
  </inkml:definitions>
  <inkml:trace contextRef="#ctx0" brushRef="#br0">4 17 7232,'-1'-3'614,"-1"-6"497,2 9-1063,0 0 0,0 0-1,0 0 1,0 0 0,0-1 0,0 1-1,0 0 1,0 0 0,0 0-1,0 0 1,0-1 0,0 1-1,0 0 1,0 0 0,0 0-1,0 0 1,0 0 0,0-1-1,0 1 1,0 0 0,0 0-1,0 0 1,0 0 0,0 0-1,0 0 1,1-1 0,-1 1-1,0 0 1,0 0 0,0 0 0,0 0-1,0 0 1,0 0 0,1 0-1,-1 0 1,1-1 1075,0 3-339,0 2-308,1 0 1,-1 0-1,0 0 0,0 0 1,0 0-1,-1 0 0,0 7 1,2 4 218,11 297 3199,-13-294-3688,-7 30 0,4-26-229,2-18-258,-3 5-4538,8-27-6673,-2 7 10357,2-12-1068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32.793"/>
    </inkml:context>
    <inkml:brush xml:id="br0">
      <inkml:brushProperty name="width" value="0.05" units="cm"/>
      <inkml:brushProperty name="height" value="0.05" units="cm"/>
      <inkml:brushProperty name="color" value="#FF0066"/>
    </inkml:brush>
  </inkml:definitions>
  <inkml:trace contextRef="#ctx0" brushRef="#br0">22 1 7456,'-2'0'3532,"2"0"-3450,-1 12 1583,3 25-274,-2-30-616,0 228 4377,-6-159-4095,0 27-498,6-103-847,-1 16 78,-6-47-15372,7 30 15230,8-30-2645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33.233"/>
    </inkml:context>
    <inkml:brush xml:id="br0">
      <inkml:brushProperty name="width" value="0.05" units="cm"/>
      <inkml:brushProperty name="height" value="0.05" units="cm"/>
      <inkml:brushProperty name="color" value="#FF0066"/>
    </inkml:brush>
  </inkml:definitions>
  <inkml:trace contextRef="#ctx0" brushRef="#br0">23 351 3808,'-18'-6'1227,"17"6"-1145,1 0 0,0 0 0,0 0 0,-1 0 0,1 0 0,0 0 0,0 0 0,-1-1 0,1 1 0,0 0 0,0 0 0,0 0 0,0-1 0,-1 1 0,1 0 0,0 0 0,0 0 0,0-1 0,0 1 0,0 0 0,0 0 0,0-1 0,-1 1 0,1 0 0,0 0 0,0-1 0,0 1 0,0 0 0,0 0 0,0-1 0,0 1 0,0 0 0,0 0 0,0-1 0,1 1 0,-1 0 0,0 0 0,0-1 0,0 1 0,0 0 0,5-9 2638,-5 8-2845,14-24 2290,3-5-720,-2 12-423,-1 1 0,2 0-1,0 2 1,24-18 0,-30 25-707,0 1 0,1 0 0,0 1 1,0 0-1,1 0 0,0 2 1,0-1-1,0 2 0,15-4 0,-22 7-200,-1-1-1,1 1 0,0 0 1,0 0-1,0 1 0,-1 0 1,1-1-1,0 2 0,-1-1 0,1 0 1,-1 1-1,1 0 0,6 4 1,1 2 165,0 0 0,0 2 0,10 10 0,-10-9 86,0-1 0,14 10 0,-24-19-330,0 0 0,0-1 0,1 1 0,-1 0-1,0-1 1,0 1 0,0-1 0,1 0 0,-1 0 0,0 0 0,1 0 0,-1 0 0,0 0 0,0-1 0,1 1 0,-1-1-1,0 1 1,0-1 0,0 0 0,0 0 0,4-2 0,3-3 34,1 1-1,16-15 0,-25 18-75,76-68-1551,-23 19-4533,4 6-5831,-39 32 7271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34.141"/>
    </inkml:context>
    <inkml:brush xml:id="br0">
      <inkml:brushProperty name="width" value="0.05" units="cm"/>
      <inkml:brushProperty name="height" value="0.05" units="cm"/>
      <inkml:brushProperty name="color" value="#FF0066"/>
    </inkml:brush>
  </inkml:definitions>
  <inkml:trace contextRef="#ctx0" brushRef="#br0">618 75 3488,'-6'-4'745,"11"3"244,-5 1-868,0 0 0,1 0 0,-1 0 0,1 0 1,-1 0-1,0 0 0,1 0 0,-1 0 0,0 0 0,1 0 0,-1 0 1,1 0-1,-1 0 0,0-1 0,1 1 0,-1 0 0,0 0 0,1 0 1,-1-1-1,0 1 0,1 0 0,-1 0 0,0-1 0,1 1 0,-1 0 1,0-1-1,0 1 0,0 0 0,1-1 0,-1 1 0,0 0 0,0-1 1,0 1-1,0 0 0,1-1 0,-1 1 0,0 0 0,0-1 0,0 1 0,0-1 1,0 1-1,0 0 0,0-1 0,0 1 0,0-1 0,-2-2 376,1 0 0,-1 0 0,1 1 0,-1-1 0,0 1 0,0-1 0,0 1 0,-1 0 0,1-1 0,0 1 0,-4-2 0,2 2-87,-1-1 0,0 0 0,1 1-1,-1 0 1,-11-3 0,-1 2-20,-1 0 0,-36 0-1,42 2 3,-14 1-163,-1 1 0,0 1 0,1 1 0,0 1-1,0 1 1,0 2 0,0 0 0,1 2 0,0 1 0,1 0 0,-31 20 0,39-20-1,1 1 0,0 1 0,1 0 1,-22 23-1,33-31-193,1-1 1,-1 0 0,1 1-1,0-1 1,-1 1-1,2 0 1,-1 0-1,0 0 1,1 0-1,0 0 1,0 0 0,0 0-1,0 1 1,1-1-1,0 0 1,-1 0-1,2 1 1,-1-1-1,1 7 1,1-6 23,-1 0 1,1-1-1,0 1 1,0-1-1,0 1 1,1-1-1,-1 0 1,1 0-1,0 0 1,0 0-1,1 0 0,-1-1 1,1 1-1,0-1 1,0 0-1,0 0 1,5 2-1,2 1 43,0-1 0,0-1 0,1 0 0,-1 0 0,25 3-1,64 3 192,-52-6-178,126 9 169,-124-12-1743,72-6-1,-88 4-3199,-21 1-1439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46.841"/>
    </inkml:context>
    <inkml:brush xml:id="br0">
      <inkml:brushProperty name="width" value="0.05" units="cm"/>
      <inkml:brushProperty name="height" value="0.05" units="cm"/>
      <inkml:brushProperty name="color" value="#66CC00"/>
    </inkml:brush>
  </inkml:definitions>
  <inkml:trace contextRef="#ctx0" brushRef="#br0">1 201 1248,'3'-4'14386,"-1"0"-16015,0 2 1741,0 1 0,-1-1 1,1 1-1,0 0 0,-1-1 0,1 1 1,0 0-1,0 0 0,0 1 0,0-1 1,3-1-1,2 0 141,30-11 391,64-14 0,-38 11-327,242-55 814,-223 56-1014,145-5 0,-208 19-98,1 1 0,0 1-1,32 6 1,-46-6 24,-1 0 0,0 1-1,0 0 1,0-1-1,0 2 1,0-1 0,0 0-1,0 1 1,-1 0 0,1 0-1,-1 1 1,0-1 0,0 1-1,0 0 1,0 0 0,-1 0-1,1 0 1,2 6 0,-4-6 56,0-1-1,0 0 1,0 1 0,1-1 0,-1 0 0,1-1-1,0 1 1,0 0 0,0-1 0,0 1 0,1-1-1,-1 0 1,0 0 0,1 0 0,0-1 0,-1 1 0,1-1-1,0 0 1,5 1 0,5 0 66,0-1 1,1-1-1,-1 0 0,16-2 1,-7 0-153,53-2 210,225-19 764,-184 8-879,196-22-34,-11 5-1317,-296 31 540,-5 1 392,1 0 0,-1 0 0,1 0-1,-1 0 1,1 0 0,-1-1 0,1 1 0,-1 0 0,1-1 0,-1 1 0,1-1 0,-1 0 0,0 1 0,1-1 0,1-1 0,-3 1 162,0 1-1,-1 0 1,1 0-1,0-1 1,0 1-1,0 0 1,0 0-1,-1 0 1,1-1-1,0 1 1,0 0-1,0 0 1,-1 0-1,1-1 1,0 1-1,0 0 1,-1 0-1,1 0 1,0 0-1,0 0 1,-1 0-1,1 0 1,0 0-1,-1 0 1,1 0-1,0 0 1,0 0-1,-1 0 1,1 0-1,0 0 1,-1 0-1,-29-5-3076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39.537"/>
    </inkml:context>
    <inkml:brush xml:id="br0">
      <inkml:brushProperty name="width" value="0.05" units="cm"/>
      <inkml:brushProperty name="height" value="0.05" units="cm"/>
    </inkml:brush>
  </inkml:definitions>
  <inkml:trace contextRef="#ctx0" brushRef="#br0">27 13 7040,'-27'-12'3200,"27"20"-2720,4-8-288,10 0-96,3 0 192,6 0-160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48.187"/>
    </inkml:context>
    <inkml:brush xml:id="br0">
      <inkml:brushProperty name="width" value="0.05" units="cm"/>
      <inkml:brushProperty name="height" value="0.05" units="cm"/>
      <inkml:brushProperty name="color" value="#66CC00"/>
    </inkml:brush>
  </inkml:definitions>
  <inkml:trace contextRef="#ctx0" brushRef="#br0">143 173 1888,'-1'0'184,"0"0"-138,0 0 0,1 0 0,-1 0 0,0 0 1,1 0-1,-1 0 0,0 0 0,1 0 0,-1 0 1,0 0-1,1 0 0,-1 0 0,0-1 0,1 1 1,-1 0-1,1-1 0,-1 1 0,1 0 0,-1-1 1,0 1-1,0-1 0,-2 0 820,-11 1 11244,20 0-10121,-5 0-1616,18 0 843,1-5-571,0 0 1,28-12-1,-1 1-448,60-15 247,104-34 67,-192 59-456,-15 6-96,0-1-1,0 0 0,0 0 0,0-1 0,0 1 1,0-1-1,-1 0 0,1 0 0,6-5 0,-2 3 101,-5 5-85,-6 4-39,-2 1 38,0-1 0,0 0 0,-1-1 0,1 1 0,-1-1 0,0 0 0,0 0 0,0-1 1,-14 5-1,-5 1 76,-36 7 1,19-6-72,-174 54-84,5 19 340,208-82-148,0 0 0,0 0 0,-1 0-1,1-1 1,0 1 0,0-1 0,0 0-1,-7 0 1,10 0-31,18-16 510,-9 11-533,-1 1 0,1 0 0,0 0 0,0 1 0,0 0-1,0 1 1,16-2 0,-13 2-9,22-3-13,0 2 1,1 1-1,38 3 1,55-2 181,-122 0-123,0 0-1,0 0 0,0-1 0,0 1 0,0-2 1,0 1-1,0-1 0,-1 1 0,7-6 1,-9 7-66,0-1 1,-1 0-1,0 0 1,1 0-1,-1 0 1,0 0 0,0 0-1,0-1 1,0 1-1,-1-1 1,1 1-1,0-1 1,-1 0 0,0 0-1,0 1 1,0-1-1,0 0 1,0 0-1,-1 0 1,1-4 0,-1 1-11,0 1 1,0 0 0,-1-1 0,0 1 0,0 0-1,0-1 1,-1 1 0,-2-6 0,-8-11-4349,11 20 2888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49.534"/>
    </inkml:context>
    <inkml:brush xml:id="br0">
      <inkml:brushProperty name="width" value="0.05" units="cm"/>
      <inkml:brushProperty name="height" value="0.05" units="cm"/>
      <inkml:brushProperty name="color" value="#66CC00"/>
    </inkml:brush>
  </inkml:definitions>
  <inkml:trace contextRef="#ctx0" brushRef="#br0">8 141 3904,'-1'-7'461,"1"5"-344,0 1 0,0-1 0,0 1-1,0-1 1,-1 1 0,1-1 0,0 0 0,-1 1-1,1 0 1,-1-1 0,1 1 0,-1-1 0,0 1-1,0-6 6070,27 32-4275,-6-6-850,-1 0 0,18 24-1,-37-42-1052,20 29 1023,-19-28-980,1 1-1,-1 0 0,1 0 0,-1 0 1,0 0-1,0 0 0,-1 0 0,1 0 1,0 4-1,1 0 682,-1-7-678,-1 0 1,0 0 0,0 0-1,0 0 1,1-1 0,-1 1-1,0 0 1,0 0 0,0 0-1,0-1 1,0 1 0,1 0-1,-1 0 1,0-1 0,0 1-1,0 0 1,0 0 0,0-1-1,0 1 1,0 0 0,0 0-1,0-1 1,0 1 0,0 0-1,0 0 1,0-1 0,0 1-1,0 0 1,0 0 0,0-1-1,-1-12 32,2-1-1,0 0 0,0 1 1,1 0-1,0-1 0,2 1 1,-1 0-1,2 0 0,0 0 1,0 1-1,1 0 0,9-15 1,-11 21-39,3-5 22,0 1 1,0 0 0,0 1-1,18-17 1,-23 24-56,1 0 1,0 0-1,0 0 1,0 1 0,0-1-1,0 0 1,0 1-1,0 0 1,1 0 0,-1 0-1,0 0 1,1 1-1,-1-1 1,0 1 0,1 0-1,-1 0 1,1 0-1,-1 0 1,1 1 0,-1-1-1,0 1 1,5 1-1,3 3 94,0-1-1,0 1 0,15 10 1,-14-7 253,27 12 0,-33-17-318,2 1-244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0.095"/>
    </inkml:context>
    <inkml:brush xml:id="br0">
      <inkml:brushProperty name="width" value="0.05" units="cm"/>
      <inkml:brushProperty name="height" value="0.05" units="cm"/>
      <inkml:brushProperty name="color" value="#66CC00"/>
    </inkml:brush>
  </inkml:definitions>
  <inkml:trace contextRef="#ctx0" brushRef="#br0">4 102 5056,'0'1'229,"0"-1"-184,0 0 1,0 0 0,0 0 0,0 0 0,0 0-1,0 0 1,0 0 0,-1 0 0,1 0-1,0 0 1,0 0 0,0 0 0,0 0-1,0 0 1,0 0 0,0 0 0,0 0 0,0 0-1,0 0 1,0 0 0,0 0 0,0 0-1,-1 0 1,1 0 0,0 0 0,0 0-1,0 0 1,0-1 275,0 1-276,0 0 1,0 0 0,0 0 0,0 0-1,0 0 1,0 0 0,-1 0 0,1 0-15,0 0 0,0 0 0,0 0 0,0 0-1,0 1 1,0-1 0,0 0 0,0 0 0,0 0 0,0 0 0,0 0 0,0 1 0,0-1 0,0 0 0,0 0 0,0 0 0,0 0 0,0 0 0,0 1 0,0-1-1,0 0 1,0 0 0,0 0 0,0 0 0,0 0 0,0 1 0,0-1 0,0 0 0,1 0 0,-1 0 0,0 0 0,0 0 0,0 0 0,0 0 0,0 1 0,0-1 0,0 0-1,1 0 1,-1 0 0,0 0 0,1 0 1218,8 0 2074,9 1-1446,13-1-117,-20-1-1348,-3 0-161,0 0 1,0 0 0,0-1 0,14-4-1,-21 5-228,1 0-1,-1 1 1,1-1-1,-1 0 1,0 0-1,1 0 1,-1 0-1,0 0 1,1 0-1,-1 0 1,0 0-1,0-1 1,0 1-1,0 0 1,0-1-1,-1 1 1,1-1-1,0 1 1,0-1-1,-1 1 1,1-1-1,-1 1 1,0-1 0,1 1-1,-1-1 1,0 0-1,0 1 1,0-1-1,0 0 1,0-1-1,-1 0-17,1 1-1,-1-1 1,0 0 0,0 1-1,0-1 1,0 1-1,0 0 1,0-1 0,0 1-1,-1 0 1,1 0 0,-1 0-1,0 0 1,0 0-1,1 0 1,-1 0 0,-1 0-1,1 1 1,0-1 0,0 1-1,0 0 1,-1 0-1,1-1 1,-1 2 0,1-1-1,-1 0 1,1 0 0,-1 1-1,0-1 1,1 1-1,-1 0 1,1 0 0,-1 0-1,0 0 1,1 0 0,-1 1-1,0-1 1,1 1-1,-1-1 1,1 1 0,-1 0-1,1 0 1,-1 0-1,-2 3 1,0-1 137,1-1 0,0 2 1,-1-1-1,1 0 0,1 1 0,-1 0 1,1-1-1,-1 2 0,1-1 0,0 0 0,-3 6 1,5-8-75,1 0 1,-1 0 0,0-1 0,1 1 0,-1 0 0,1 0 0,0 0-1,-1 0 1,1 0 0,0-1 0,0 1 0,0 0 0,1 0 0,-1 0 0,0 0-1,1 0 1,-1 0 0,1-1 0,0 1 0,-1 0 0,1 0 0,0-1-1,0 1 1,0-1 0,0 1 0,0-1 0,1 1 0,-1-1 0,0 1-1,1-1 1,-1 0 0,1 0 0,1 1 0,1 1 0,0-1-1,1 0 1,-1 0 0,1 0 0,-1 0 0,1-1-1,-1 0 1,1 0 0,8 1 0,5-1 297,23-2 1,-14 1-236,13-2-166,41-8 0,-45 5-316,-14 5-2759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0.581"/>
    </inkml:context>
    <inkml:brush xml:id="br0">
      <inkml:brushProperty name="width" value="0.05" units="cm"/>
      <inkml:brushProperty name="height" value="0.05" units="cm"/>
      <inkml:brushProperty name="color" value="#66CC00"/>
    </inkml:brush>
  </inkml:definitions>
  <inkml:trace contextRef="#ctx0" brushRef="#br0">3 12 5568,'-3'-11'5722,"11"16"-3290,-5-2-2144,-1 0-1,1 0 1,-1 0-1,0 0 1,0 1-1,0-1 1,-1 1-1,1 0 1,-1-1-1,2 8 1,0 4 453,1 23 1,-2-15-268,7 296 2533,-10-224-2222,6-53-529,-5-40-155,20-2-15977,-15 0 14861,0 0 0,5-2-1,8-5-1325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1.486"/>
    </inkml:context>
    <inkml:brush xml:id="br0">
      <inkml:brushProperty name="width" value="0.05" units="cm"/>
      <inkml:brushProperty name="height" value="0.05" units="cm"/>
      <inkml:brushProperty name="color" value="#66CC00"/>
    </inkml:brush>
  </inkml:definitions>
  <inkml:trace contextRef="#ctx0" brushRef="#br0">154 633 5408,'36'-20'1880,"-21"12"-370,-1-1 0,19-14 0,-32 23-1366,0-1 0,0 0 1,0 0-1,0 1 0,0-1 0,0 0 0,0 0 0,-1 0 0,1 0 0,0 0 0,-1 0 0,1-1 1,-1 1-1,1 0 0,-1 0 0,1 0 0,-1 0 0,0-1 0,0 1 0,1 0 0,-1 0 0,0-1 0,0 1 1,0 0-1,0 0 0,-1-1 0,1 1 0,0 0 0,0 0 0,-1 0 0,1-1 0,-1 1 0,1 0 1,-1 0-1,0 0 0,1 0 0,-1 0 0,0 0 0,0 0 0,1 0 0,-1 0 0,0 0 0,0 0 0,0 1 1,0-1-1,0 0 0,0 1 0,0-1 0,-1 1 0,1-1 0,0 1 0,0-1 0,-2 1 0,-3-1-36,1 0-1,-1 0 0,0 1 0,0 0 0,0 0 0,1 1 1,-1-1-1,0 1 0,0 1 0,1-1 0,-1 1 0,1 0 1,-1 0-1,1 0 0,0 1 0,0 0 0,-9 6 0,-3 5 183,-1 0-1,2 2 0,-19 20 1,29-29-166,-1 1 44,1-1 0,-8 12 1,12-16-110,1 0 0,-1 0 1,1 0-1,-1 1 0,1-1 1,0 0-1,0 0 0,0 1 1,1-1-1,-1 6 0,1-9-45,0 1 0,0-1 0,0 1 0,0 0 0,0-1 0,0 1 0,1-1 0,-1 1 0,0-1 0,0 1 0,0-1 0,1 1 0,-1-1 0,0 1 0,1-1 0,-1 1 0,0-1 0,1 1 0,-1-1 0,0 1 0,1-1 0,-1 0 0,1 1 0,-1-1 0,1 0 0,-1 0 0,1 1 0,-1-1 0,1 0 0,-1 0 0,1 0 0,0 1 0,-1-1 0,1 0 0,-1 0 0,1 0 0,-1 0 0,1 0 0,0 0 0,-1 0 0,1 0 0,-1-1 0,1 1 0,-1 0 0,2 0 0,4-2 51,-1 0-1,1 1 0,8-6 1,-11 6-60,13-8-20,-1 1 0,-1-2 0,0 0 1,0-1-1,12-12 0,-4 3-88,-22 20 90,1 0 0,-1-1 0,0 1 1,1-1-1,-1 1 0,1 0 0,-1-1 0,0 1 0,1 0 1,-1-1-1,1 1 0,-1 0 0,1 0 0,-1-1 0,1 1 1,-1 0-1,1 0 0,0 0 0,-1 0 0,1 0 0,-1 0 1,1 0-1,-1 0 0,1 0 0,-1 0 0,1 0 0,0 0 1,-1 0-1,1 0 0,-1 0 0,1 1 0,-1-1 0,1 0 0,-1 0 1,1 1-1,-1-1 0,1 1 0,0 1-11,1 0 0,-1-1-1,0 1 1,0 0 0,-1 0-1,1 0 1,0 0 0,-1 1 0,1 1-1,2 8 56,0-1 0,0-1 0,1 1 0,0 0 0,1-1 0,0 0 0,9 12-1,-10-16 32,1 0-1,0-1 1,0 0-1,0 0 0,1 0 1,0-1-1,0 1 1,0-1-1,0-1 0,1 1 1,-1-1-1,12 4 1,-7-4-39,0 0 0,-1-1 0,1 0 0,0-1 0,0 0 0,0 0 0,0-1 0,0-1 0,0 0 0,0-1 0,18-4 0,-20 3-20,0 0 1,0 0 0,-1-1-1,0 0 1,1-1 0,-1 0-1,-1 0 1,1-1-1,-1 0 1,0 0 0,0 0-1,-1-1 1,1 0 0,5-10-1,2-5-26,-2 0-1,-1-1 0,13-34 1,17-76 44,-8 24-198,-25 86 267,39-129 142,-41 125-326,0 0 0,-2-1 0,1-47 0,-7 64 4,2 11 87,0 0 0,0-1 0,0 1-1,0 0 1,0 0 0,0 0 0,0 0 0,0 0 0,0 0-1,0 0 1,-1 0 0,1 0 0,0-1 0,0 1 0,0 0-1,0 0 1,0 0 0,0 0 0,0 0 0,-1 0 0,1 0-1,0 0 1,0 0 0,0 0 0,0 0 0,0 0 0,0 0-1,-1 0 1,1 0 0,0 0 0,0 0 0,0 0-1,0 0 1,0 0 0,0 0 0,-1 0 0,1 0 0,0 0-1,0 0 1,0 0 0,-1 2-5,-1-1-1,1 0 0,0 1 1,0-1-1,0 1 1,0-1-1,0 1 0,0-1 1,0 1-1,0 1 1,-14 36 96,2 1 1,1 0 0,-8 61 0,-6 127 337,22-179-439,-1 187 84,5-158-6084,-3-89-1813,-1-1 5151,2-15-429,-2-8-330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1.876"/>
    </inkml:context>
    <inkml:brush xml:id="br0">
      <inkml:brushProperty name="width" value="0.05" units="cm"/>
      <inkml:brushProperty name="height" value="0.05" units="cm"/>
      <inkml:brushProperty name="color" value="#66CC00"/>
    </inkml:brush>
  </inkml:definitions>
  <inkml:trace contextRef="#ctx0" brushRef="#br0">19 52 7456,'-4'-6'794,"2"3"-413,1 1-1,-1 0 1,1 0 0,0 0-1,0-1 1,0 1-1,0-1 1,0 1-1,0-1 1,0 1 0,1-1-1,-1 1 1,1-4-1,0 5-210,0 1-1,1-1 1,-1 1-1,0-1 1,0 1 0,1 0-1,-1-1 1,0 1-1,1 0 1,-1-1-1,0 1 1,1 0-1,-1-1 1,0 1-1,1 0 1,-1 0-1,1-1 1,-1 1 0,0 0-1,1 0 1,-1 0-1,1 0 1,-1-1-1,1 1 1,-1 0-1,1 0 1,-1 0-1,1 0 1,15-1 1049,-16 1-1083,17 1 456,0 1-1,23 5 1,-6 0-532,51 10-1700,42 20-7796,-43-12 4192,-31-10 7863,-52-14-2241,0 0 1,0 1-1,0-1 1,0 0-1,0 1 1,-1-1-1,1 1 1,0-1-1,-1 1 1,1-1 0,0 2-1,0 0 520,3 10 442,0-1 0,3 24 0,-3-10-812,-1 43 1,-7-46-3494,1-15-1228,1-31-6062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2.219"/>
    </inkml:context>
    <inkml:brush xml:id="br0">
      <inkml:brushProperty name="width" value="0.05" units="cm"/>
      <inkml:brushProperty name="height" value="0.05" units="cm"/>
      <inkml:brushProperty name="color" value="#66CC00"/>
    </inkml:brush>
  </inkml:definitions>
  <inkml:trace contextRef="#ctx0" brushRef="#br0">5 92 7552,'-5'-27'2816,"5"19"-2208,5-9-160,-1 14 1440,1-6-1120,0 1 768,3 0-896,-3 4-289,0 1-223,-2-2-735,2 13-3681,0 4 3008,-1 5-2624,-4 3 2240,0 3-1248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2.751"/>
    </inkml:context>
    <inkml:brush xml:id="br0">
      <inkml:brushProperty name="width" value="0.05" units="cm"/>
      <inkml:brushProperty name="height" value="0.05" units="cm"/>
      <inkml:brushProperty name="color" value="#66CC00"/>
    </inkml:brush>
  </inkml:definitions>
  <inkml:trace contextRef="#ctx0" brushRef="#br0">1 131 5728,'0'0'209,"0"-1"0,0 0-1,1 1 1,-1-1 0,0 0 0,1 1 0,-1-1 0,1 0-1,-1 1 1,1-1 0,-1 1 0,1-1 0,0 1 0,-1-1 0,1 1-1,-1-1 1,1 1 0,0 0 0,-1-1 0,1 1 0,0 0 0,0-1-1,-1 1 1,1 0 0,0 0 0,1 0 0,-1-1-21,0 1 0,0 0 0,0 0 0,0 0 0,0 0 0,0 0 0,0 0 0,0 0 1,0 0-1,-1 0 0,1 0 0,0 1 0,0-1 0,0 0 0,0 1 0,0-1 0,0 0 0,0 1 0,-1-1 0,1 1 1,0 0-1,0-1 0,0 1 0,0 0 0,3 7 285,0 0 1,-1 1 0,0-1-1,0 1 1,-1 0-1,0-1 1,0 11 0,-1-17-391,26 176 2455,-22-160-2140,-1 3 266,-4-19 189,2-3-791,-1 0 1,0 0 0,0 0-1,0 0 1,0 0-1,0-1 1,0 1-1,-1 0 1,1 0-1,0-1 1,0 1-1,-1-1 1,1 1-1,0-2 1,-1 1 12,43-104 611,21-52-374,-18 74-545,-34 63 66,-3 8-320,-7 11 161,-1 0 0,1 0 0,-1 0 1,0 0-1,0 0 0,0 0 0,1-3 0,-3 6-482,1 1-1,0-1 0,0 1 0,0-1 1,0 1-1,0-1 0,0 0 0,1 1 0,-1-1 1,0 1-1,1-1 0,-1 0 0,2 3 1,15 21-5263,-11-18 5528,0 0-1,1 0 0,-1-1 1,15 10-1,-18-14 786,0-1 0,0 1 0,1-1 0,-1 1 0,0-1 1,0 0-1,1 0 0,-1-1 0,1 1 0,-1-1 0,5 1 0,0-2 870,1 1 1,-1-2-1,9-1 0,-8 1 184,0 0 0,18 0 0,-24 2-1095,0 0 0,0 0 0,-1 0 0,1 1 1,0 0-1,0-1 0,0 1 0,-1 0 0,1 1 0,0-1 0,-1 0 0,1 1 0,4 3 0,-3-2 9,-1 1 0,1-1 0,-1 1 0,0 0 0,0 0 0,0 0 0,3 7 0,1 5 282,-1 0 0,0 0 1,5 28-1,-8-26 25,-1 1 0,0 32 0,-3-20-5453,1-18-4761,0-23 7334,0-12-490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3.391"/>
    </inkml:context>
    <inkml:brush xml:id="br0">
      <inkml:brushProperty name="width" value="0.05" units="cm"/>
      <inkml:brushProperty name="height" value="0.05" units="cm"/>
      <inkml:brushProperty name="color" value="#66CC00"/>
    </inkml:brush>
  </inkml:definitions>
  <inkml:trace contextRef="#ctx0" brushRef="#br0">51 62 6048,'-8'-17'1952,"7"16"-1784,1 0 1,0 0 0,0 0 0,0-1-1,0 1 1,1 0 0,-1 0 0,0 0-1,0 0 1,1 0 0,-1 0-1,0 0 1,1 0 0,-1 1 0,1-1-1,-1 0 1,1 0 0,0 0-1,-1 0 1,1 0 0,0 1 0,-1-1-1,2-1 1,18-13 7515,-18 12-7495,0 0-1016,-6 4 67,-1 1 187,0 0 0,0-1 0,-1 0-1,1 0 1,-1 0 0,1-1 0,-1 1-1,-7-2 1,2 0 5449,7-6-4696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3.844"/>
    </inkml:context>
    <inkml:brush xml:id="br0">
      <inkml:brushProperty name="width" value="0.05" units="cm"/>
      <inkml:brushProperty name="height" value="0.05" units="cm"/>
      <inkml:brushProperty name="color" value="#66CC00"/>
    </inkml:brush>
  </inkml:definitions>
  <inkml:trace contextRef="#ctx0" brushRef="#br0">269 46 7808,'-6'-7'815,"4"4"-560,0 1 0,0 0 0,1 0-1,-1 0 1,-1 0 0,1 0 0,0 0-1,0 0 1,-1 1 0,1-1 0,-1 1-1,1-1 1,-1 1 0,0 0 0,0 0 0,-5-1-1,-43-6 4914,42 8-4676,4-1-61,-1 1-1,1 0 0,-12 2 0,17-2-394,-1 0-1,1 0 0,0 0 1,-1 0-1,1 1 1,-1-1-1,1 0 0,-1 0 1,1 0-1,-1 1 1,1-1-1,0 0 1,-1 1-1,1-1 0,-1 0 1,1 1-1,0-1 1,0 0-1,-1 1 1,1 0-1,0 0-12,0-1-1,0 1 1,0-1 0,0 1 0,0 0-1,0-1 1,0 1 0,0 0 0,0-1-1,0 1 1,1-1 0,-1 1 0,0 0-1,0-1 1,1 1 0,-1-1 0,1 1-1,-1-1 1,0 1 0,1 0 0,10 13 106,-2 0 1,0 1-1,0 0 1,-2 1-1,0 0 1,7 22-1,-13-35-69,0 1 0,0 0 0,0 0 0,0-1 1,0 1-1,-1 0 0,0 0 0,0 0 0,0-1 0,0 1 0,-1 0 0,1 0 0,-1 0 0,0-1 0,0 1 0,0 0 0,-1-1 0,1 1 0,-1-1 0,0 1 0,0-1 0,0 0 0,0 0 0,-1 0 0,1 0 0,-1 0 0,0-1 0,0 1 1,0-1-1,-3 3 0,0-1-17,0-1 0,1 0 0,-1 0 1,0 0-1,0 0 0,-1-1 1,1 0-1,-12 2 0,-17 0-1384,-2-4-4449,30 2 1941,4 0 1808,3-2 1927,0 0 1,0 0 0,0 0-1,0 0 1,0 0 0,-1 0-1,1 0 1,0 0-1,0 0 1,0 0 0,0 0-1,0-1 1,-1 1-1,1 0 1,0 0 0,0 0-1,-2-3-2267,2 3 2268,0 0 0,0 0-1,0 0 1,0 0-1,0-1 1,0 1 0,1 0-1,-1 0 1,0 0-1,2-14-3576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29.096"/>
    </inkml:context>
    <inkml:brush xml:id="br0">
      <inkml:brushProperty name="width" value="0.05" units="cm"/>
      <inkml:brushProperty name="height" value="0.05" units="cm"/>
    </inkml:brush>
  </inkml:definitions>
  <inkml:trace contextRef="#ctx0" brushRef="#br0">39 120 2656,'-1'0'157,"1"0"1,0 1-1,-1-1 0,1 1 1,0-1-1,-1 1 0,1-1 1,0 1-1,-1-1 0,1 1 1,0-1-1,0 1 1,0-1-1,0 1 0,-1-1 1,1 1-1,0 0 0,0 0-8,0-1-1,0 1 1,0 0 0,0 0-1,-1-1 1,1 1-1,0 0 1,-1-1 0,1 1-1,0 0 1,-1-1-1,1 1 1,-1-1 0,0 2-1,-6 6 844,6-7-779,0 0 1,1-1-1,-1 1 0,1 0 1,-1 0-1,0-1 0,0 1 1,1 0-1,-1-1 0,0 1 1,0 0-1,0-1 0,0 0 1,0 1-1,0-1 0,0 1 1,0-1-1,0 0 0,0 0 1,-1 1-1,2-1-155,0 0 1,0-1-1,0 1 0,0 0 0,-1 0 1,1 0-1,0 0 0,0 0 1,0 0-1,0 0 0,0 0 1,0 0-1,0 0 0,0-1 1,-1 1-1,1 0 0,0 0 0,0 0 1,0 0-1,0 0 0,0 0 1,0-1-1,0 1 0,0 0 1,0 0-1,0 0 0,0 0 1,0 0-1,0 0 0,0-1 0,0 1 1,0 0-1,0 0 0,0 0 1,0 0-1,0 0 0,0-1 1,0 1-1,0 0 0,1 0 1,2-11 1049,10-11-437,-5 13-582,0 0-1,1 1 1,0 0-1,1 1 0,-1 0 1,1 1-1,1-1 1,-1 2-1,1 0 0,16-6 1,6 0-53,1 2 1,45-7 0,-69 15-70,0 0 0,0 0-1,0 1 1,0 0 0,14 2 0,-19-1 30,1 0 0,-1 0 1,1 1-1,-1 0 0,1 0 0,-1 0 1,0 1-1,0-1 0,0 1 1,8 7-1,-11-8 11,0 0 1,0 0-1,0 1 1,0-1-1,0 1 1,0 0-1,-1-1 1,0 1-1,1 0 1,-1 0-1,0 0 1,0 0-1,-1 0 1,1 0-1,0 0 1,-1 0-1,0 0 0,0 0 1,0 0-1,0 0 1,0 1-1,-1-1 1,-1 4-1,-1 7 76,-2-1-1,0 0 0,-12 24 1,13-29-67,-77 138 492,10-21-340,69-122-145,1 0 1,-1 1-1,1-1 0,-1 1 1,1 0-1,-1 4 0,2-7-19,0 0-1,0 1 0,0-1 0,0 0 0,1 0 0,-1 1 0,0-1 0,0 0 1,1 0-1,-1 1 0,1-1 0,-1 0 0,1 0 0,0 0 0,-1 0 0,1 0 0,0 0 1,0 0-1,-1 0 0,1 0 0,2 1 0,4 3 4,0 0 0,0-1 0,1 0 0,-1 0 0,1-1 0,0 0 0,11 3 0,12 5 24,-11-4-26,-8-2-19,1 0-1,-1 0 1,21 13-1,-13-4-15,29 21 13,-44-31 18,0 0-1,-1 1 1,0-1-1,0 1 1,0 0 0,0 0-1,3 7 1,-7-12-4,3 6 73,0-1 0,0 1 0,-1 0 0,0 0 0,1 7 0,-2-11-32,-1-1 0,0 1 0,0-1 0,0 0 0,0 1 0,-1-1 0,1 1 0,0-1 0,0 1 0,-1-1 0,1 0 0,-1 1 0,1-1 0,-1 0 0,0 1 0,0-1 0,1 0 0,-1 0 0,0 1 0,0-1 0,0 0 0,0 0 0,0 0 0,0 0 0,-1-1 0,-1 2 0,-7 3 59,1-1-1,-1 0 0,-1-1 1,1 0-1,0-1 1,-1 0-1,-12 1 0,4-1-22,-33 5-5,0-4 0,0-1 1,0-3-1,-70-9 1,109 6-1796,13 4 1643,-1 0 0,1-1 0,0 1-1,0 0 1,0 0 0,0 0 0,0 0-1,0 0 1,0 0 0,0-1 0,0 1-1,0 0 1,0 0 0,0 0 0,0 0-1,0 0 1,0-1 0,0 1 0,0 0-1,0 0 1,0 0 0,0 0 0,0 0-1,0-1 1,0 1 0,0 0 0,0 0-1,0 0 1,1 0 0,-1 0 0,0 0-1,0 0 1,0-1 0,0 1 0,0 0-1,0 0 1,0 0 0,0 0-1,1 0 1,-1 0 0,0 0 0,0 0-1,0 0 1,0 0 0,4-2-799,-1 0-1,1 1 1,0-1-1,-1 1 1,6-1-1,21-2-1304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4.343"/>
    </inkml:context>
    <inkml:brush xml:id="br0">
      <inkml:brushProperty name="width" value="0.05" units="cm"/>
      <inkml:brushProperty name="height" value="0.05" units="cm"/>
      <inkml:brushProperty name="color" value="#66CC00"/>
    </inkml:brush>
  </inkml:definitions>
  <inkml:trace contextRef="#ctx0" brushRef="#br0">153 54 7872,'1'-36'2521,"1"19"2683,0 23-2775,-3 19-1633,-1 1 0,-1-1 0,-1 0 0,-1 0 0,-1-1 0,-2 0 0,-19 45 0,7-20-453,1 0 1,3 2-1,2 0 1,-14 101-1,26-139-270,1 1-1,0 0 0,0 0 1,3 23-1,-1-31-25,0-1 0,0 1 0,1-1 0,0 0 0,0 0 0,0 0 0,0 0 0,1 0 0,0 0 0,0-1 0,0 1 0,0-1 0,1 0 0,7 7 0,-3-4 69,1 0 0,0-1 0,0 0 0,16 7 0,-20-10-307,0-2 1,0 1-1,0-1 0,0 1 0,6-1 1,-8 0-244,0-1 0,0 0 0,0 0 0,0-1 0,0 1-1,-1-1 1,1 1 0,0-1 0,0 0 0,3-1 0,-6 2 134,1-1-1,-1 1 0,1 0 0,-1-1 0,1 1 1,-1-1-1,1 1 0,-1-1 0,1 1 0,-1-1 1,1 1-1,-1-1 0,0 1 0,1-1 0,-1 0 0,0 1 1,1-1-1,-1 0 0,0 1 0,0-1 0,0 0 1,0 1-1,0-2 0,-1-17-5014,1 17 5066,-9-27-3580,-7-3 586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4.705"/>
    </inkml:context>
    <inkml:brush xml:id="br0">
      <inkml:brushProperty name="width" value="0.05" units="cm"/>
      <inkml:brushProperty name="height" value="0.05" units="cm"/>
      <inkml:brushProperty name="color" value="#66CC00"/>
    </inkml:brush>
  </inkml:definitions>
  <inkml:trace contextRef="#ctx0" brushRef="#br0">22 59 10048,'-21'-26'3232,"21"26"-3184,-1-1 0,1 1 0,0-1-1,0 1 1,0 0 0,0-1 0,0 1 0,0-1 0,0 1 0,0 0 0,0-1 0,1 1 0,-1-1 0,0 1 0,0 0 0,0-1 0,0 1 0,0-1 0,1 1 0,-1 0 0,0-1 0,0 1 0,1 0 0,-1 0 0,0-1 0,1 1 0,-1 0 0,0-1 0,1 1 0,-1 0 0,0 0 0,1 0 0,-1-1 0,0 1 0,1 0 0,-1 0 0,1 0 0,-1 0 0,0 0 0,1 0 0,0-1 145,12-3 712,-1 1 0,0 0 0,1 1 0,-1 1-1,15-1 1,-4 0-265,37-1 34,83 7 0,-142-4-673,62 7-106,-51-5-1314,1 1-1,21 8 1,-27-8 439,0 0 0,0 0 1,0 1-1,-1 0 0,1 1 0,-1-1 1,0 1-1,0 0 0,0 1 0,-1-1 1,0 1-1,0 0 0,6 11 1,-7-9 836,0 0 1,0 1 0,-1 0 0,0-1 0,0 1 0,-1 0 0,0 1 0,-1-1 0,1 10 0,-2 10 3197,-6 46 0,1-22-363,-1-19-1005,-1 4-749,7-36-1118,-1 1 0,1-1 0,0 0-1,0 0 1,1 1 0,-1-1 0,0 0 0,1 0-1,-1 1 1,1-1 0,0 0 0,1 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5.078"/>
    </inkml:context>
    <inkml:brush xml:id="br0">
      <inkml:brushProperty name="width" value="0.05" units="cm"/>
      <inkml:brushProperty name="height" value="0.05" units="cm"/>
      <inkml:brushProperty name="color" value="#66CC00"/>
    </inkml:brush>
  </inkml:definitions>
  <inkml:trace contextRef="#ctx0" brushRef="#br0">14 53 8800,'-11'-31'2842,"10"31"-2777,1-1 0,0 1 0,0-1 0,-1 1 0,1-1 0,0 1 0,0 0 0,0-1 0,0 1 0,0-1 0,-1 1 0,1-1 0,0 1 0,0-1-1,0 1 1,1-1 0,-1 1 0,0-1 0,0 1 0,0-1 0,0 1 0,0-1 0,1 1 0,-1-1 0,0 1 0,1-1 0,-1 0 0,1 1 1,0-1 0,0 0-1,0 1 1,0-1-1,0 1 1,-1-1 0,1 1-1,0 0 1,0-1-1,0 1 1,2-1 0,4 1 12,1-1 1,-1 1-1,9 0 1,-9 0-45,23 0-97,0 2 1,0 1-1,-1 1 0,1 2 1,-1 1-1,0 1 0,53 22 1,-73-26 91,-1 1 1,0-1-1,0 2 1,-1-1-1,1 1 1,-1 0-1,0 0 1,-1 1 0,8 9-1,-11-11 98,1 0 0,-1 0 0,-1 0 0,1 0 0,-1 0 0,0 1 0,0-1 0,0 1-1,-1 0 1,0-1 0,0 1 0,-1 0 0,1 0 0,-1-1 0,0 1 0,-2 6 0,1-3 103,-1-1 0,-1 1 1,0-1-1,0 0 0,0 0 0,-1 0 1,-1 0-1,1-1 0,-1 1 1,0-1-1,-1 0 0,0-1 0,-9 9 1,-10 7 786,-2-1 0,-34 21 0,53-36-828,-18 10 558,7-4-38,1 0 0,0 2 0,-17 15 1,33-27-588,0 1 0,0-1 0,0 0 0,0 1 0,0-1 0,0 1 0,1 0 0,-1 0 0,0 3 0,1-5-89,1 0 1,0 0 0,0 0-1,0 0 1,0 0-1,0 0 1,0 0 0,0 0-1,0 0 1,1 0 0,-1 1-1,0-1 1,0 0 0,1 0-1,-1 0 1,1 0-1,-1 0 1,1 0 0,0-1-1,-1 1 1,1 0 0,0 0-1,-1 0 1,1 0 0,0-1-1,0 1 1,0 0 0,0-1-1,1 1 1,5 3 53,1 0 0,0 0-1,0-1 1,0 0 0,0-1 0,0 0 0,9 1 0,-6-1-52,106 18-243,2-8-3925,-79-11-491,-7-1 1440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3:58.713"/>
    </inkml:context>
    <inkml:brush xml:id="br0">
      <inkml:brushProperty name="width" value="0.05" units="cm"/>
      <inkml:brushProperty name="height" value="0.05" units="cm"/>
      <inkml:brushProperty name="color" value="#66CC00"/>
    </inkml:brush>
  </inkml:definitions>
  <inkml:trace contextRef="#ctx0" brushRef="#br0">21 212 4064,'-21'-9'13026,"28"10"-10933,8 3-262,-11-3-1587,0 0 0,0-1 0,-1 1 1,1-1-1,4 1 0,18-1 116,0-1 0,1-1 0,-1-1 0,0-1 0,-1-2 0,1 0 0,33-14 0,-51 17-337,-1 0 0,0-1-1,1 0 1,-2-1 0,1 1 0,0-1 0,-1 0-1,0-1 1,0 0 0,0 0 0,-1 0-1,0 0 1,0-1 0,4-9 0,-8 13-49,0 1 1,0-1 0,-1 0-1,1 1 1,-1-1 0,0 0-1,0 1 1,0-1 0,0 0-1,0 0 1,-1 1 0,1-1-1,-1 0 1,0 1 0,0-1-1,0 1 1,0-1 0,0 1-1,0-1 1,-1 1 0,1 0-1,-1 0 1,0 0 0,1 0-1,-1 0 1,0 0 0,0 0-1,0 0 1,-1 1 0,1-1-1,0 1 1,-1-1 0,1 1-1,-1 0 1,1 0 0,-1 0-1,1 1 1,-1-1 0,0 0-1,1 1 1,-1 0 0,0-1-1,-3 2 1,-17 4 2,0 2 0,0 1 0,1 1-1,0 1 1,-35 21 0,48-26 138,-1 1 0,1 0 0,0 1 0,0 0 0,1 0 0,-14 17 0,20-22-70,0 1 0,0 0 0,0 0-1,0 1 1,1-1 0,-1 0 0,1 0 0,0 1 0,0-1-1,0 1 1,1-1 0,-1 1 0,1 0 0,0-1-1,0 1 1,0-1 0,0 1 0,1-1 0,-1 1-1,1-1 1,0 1 0,0-1 0,0 1 0,3 5 0,0-2 8,0 0 1,0-1-1,0 1 1,1-1 0,-1 0-1,1-1 1,1 1 0,-1-1-1,1 0 1,0 0 0,0-1-1,1 0 1,-1 0 0,1 0-1,0-1 1,0 0-1,0 0 1,1-1 0,-1 0-1,0 0 1,1 0 0,0-1-1,-1 0 1,1-1 0,-1 0-1,1 0 1,0-1 0,-1 0-1,1 0 1,-1 0 0,1-1-1,-1-1 1,14-5-1,8-7 58,-1-2 0,50-38 0,-12 7-300,-25 27 45,-32 18 129,-1-1 0,0 0 1,0-1-1,12-9 0,-47 73-145,23-50 152,-1 1 85,-1 0 0,2 1 0,-1 0 0,2 0 0,-1 0 0,2 0 0,-4 22 0,7-32-63,0-1 1,-1 0-1,1 0 1,0 1-1,-1-1 1,1 0-1,0 0 1,-1 0-1,1 0 0,0 0 1,-1 0-1,1 0 1,0 0-1,-1 0 1,1 0-1,0 0 1,-1 0-1,2-1 1,-2 1-13,9-3 49,0 0 0,0 0 0,-1-1 1,15-8-1,10-5-67,166-62-27,-185 73 62,0 1-1,17-4 1,0 1-128,-30 7 90,0 1 1,1-1-1,-1 1 0,0-1 0,1 1 0,-1 0 1,0-1-1,1 1 0,-1 0 0,0 0 0,1 0 1,-1 0-1,0 0 0,1 0 0,-1 1 0,0-1 1,1 0-1,-1 1 0,0-1 0,0 1 0,1-1 1,-1 1-1,0 0 0,0-1 0,0 1 0,0 0 1,0 0-1,0 0 0,2 1 0,-1 2 9,-1-1 0,1 1-1,-1-1 1,0 1 0,0 0 0,0-1 0,-1 1-1,1 7 1,0 8 51,-1-13-7,0-1 1,1 1 0,-1-1 0,1 1 0,0 0-1,2 5 1,-2-10-19,-1 0-1,1 1 1,0-1 0,-1 0-1,1 0 1,0 0-1,0 0 1,0 0 0,0 0-1,0 0 1,0 0 0,0 0-1,0-1 1,0 1-1,0 0 1,0-1 0,1 1-1,-1 0 1,0-1-1,1 0 1,-1 1 0,0-1-1,0 0 1,1 0-1,-1 1 1,1-1 0,-1 0-1,0-1 1,1 1 0,1 0-1,7-2 17,0 0 1,0-1-1,0 0 0,-1 0 0,1-1 1,-1 0-1,0-1 0,10-6 0,3-4-27,38-33-1,-55 43-8,-1 1 1,0-1-1,0 0 1,0-1-1,-1 1 1,6-11-1,-1 1-137,-7 13 112,1-1 0,-1 1 0,0-1-1,0 1 1,-1-1 0,1 1-1,0-1 1,-1 0 0,0 1 0,1-1-1,-1-4 1,0 6 19,-1 0-1,1 0 1,0 0-1,0 0 1,0 0 0,-1 1-1,1-1 1,-1 0-1,1 0 1,0 1 0,-1-1-1,1 0 1,-1 1-1,0-1 1,1 0-1,-1 1 1,1-1 0,-1 1-1,0-1 1,0 1-1,1-1 1,-1 1 0,0-1-1,0 1 1,1 0-1,-1-1 1,0 1-1,0 0 1,0 0 0,0 0-1,1 0 1,-1 0-1,0 0 1,0 0 0,0 0-1,0 0 1,0 0-1,1 0 1,-2 1-1,-2-1-8,0 2-1,0-1 0,1 0 1,-1 1-1,0 0 1,1 0-1,-1 0 0,1 0 1,0 0-1,0 1 0,0-1 1,0 1-1,0 0 0,0 0 1,-2 4-1,-1 2 31,0-1-1,0 1 1,1 0-1,-7 17 1,9-18-3,1 0-1,-1 1 0,2-1 1,-1 0-1,0 17 0,2-21 21,0 0 0,0 0-1,1 0 1,-1 1 0,1-1 0,0 0-1,0 0 1,0 0 0,1 0-1,0 0 1,-1-1 0,1 1-1,4 5 1,-5-8-12,0 0 0,0-1 0,0 1-1,0 0 1,0 0 0,0-1 0,0 1 0,0-1-1,0 1 1,1-1 0,-1 1 0,0-1 0,0 0 0,0 1-1,1-1 1,-1 0 0,0 0 0,0 0 0,3 0-1,23-5 87,-23 4-83,122-38 256,-43 12-219,-3 3-48,96-43 0,-106 39-376,-68 27 171,-2 13 21,-1-4 214,0 0 0,0 0 0,-1 0 1,0-1-1,0 1 0,-6 10 0,4-8-11,1 1-1,-4 15 0,5-14 22,0-1 0,1 1-1,1 17 1,0-26-31,0 1 0,1-1 0,0 1 0,-1-1 0,1 1 0,0-1 0,0 1 1,1-1-1,-1 0 0,1 1 0,0-1 0,0 0 0,0 0 0,0 0 0,3 3 0,-3-5-4,-1 0-1,1 0 1,-1 0-1,1 0 1,0-1-1,-1 1 1,1 0-1,0-1 1,0 0-1,-1 1 1,1-1-1,0 0 1,0 0-1,0 1 1,-1-1-1,1-1 1,0 1-1,0 0 1,-1 0-1,1-1 1,0 1-1,0-1 1,-1 0-1,1 1 1,0-1-1,1-1 1,6-3-13,0 0 0,0-1 0,10-9 0,-13 11-12,38-27-90,2 3 0,66-31 1,-42 23 48,-67 34 54,0 1-8,0 0 0,0-1 1,-1 1-1,1-1 0,0 0 0,-1 1 0,1-1 0,-1-1 0,0 1 0,0 0 0,0 0 0,0-1 0,3-4 0,-5 6-6,0 1 0,0-1 0,0 1 0,0-1 0,0 1 0,0 0 0,0-1 0,0 1 0,0-1 0,0 1 0,0-1-1,-1 1 1,1 0 0,0-1 0,0 1 0,-1 0 0,1-1 0,0 1 0,0 0 0,-1-1 0,1 1 0,0 0 0,-1-1-1,1 1 1,0 0 0,-1 0 0,1-1 0,-1 1 0,1 0 0,0 0 0,-1 0 0,1 0 0,-1 0 0,1 0 0,-1-1-1,1 1 1,-1 0 0,1 0 0,0 0 0,-1 0 0,1 1 0,-1-1 0,-22 0-75,7 3 43,1 1 1,-1 0 0,1 1-1,0 1 1,0 0 0,-20 13-1,25-13 63,0 0-1,1 1 0,0 0 0,1 0 0,0 1 0,0 0 0,0 0 0,1 1 0,1 0 0,-8 12 0,12-17-12,0-1 1,1 0-1,-1 1 0,1-1 1,-1 1-1,1-1 0,0 1 1,1 0-1,-1-1 0,1 1 1,-1 0-1,1 0 0,0-1 1,1 6-1,-1-9 2,0 0-1,0 1 0,0-1 1,0 0-1,1 0 1,-1 1-1,0-1 1,0 0-1,0 0 0,1 1 1,-1-1-1,0 0 1,0 0-1,0 0 1,1 1-1,-1-1 0,0 0 1,0 0-1,1 0 1,-1 0-1,0 0 1,1 1-1,-1-1 0,0 0 1,0 0-1,1 0 1,-1 0-1,0 0 1,1 0-1,-1 0 0,0 0 1,0 0-1,1 0 1,-1 0-1,0 0 1,1 0-1,-1 0 0,0-1 1,1 1-1,-1 0 1,0 0-1,13-8 63,-13 8-61,11-10 41,-2 1 1,1-1-1,-1 0 0,12-19 1,-5 7 44,-8 11-142,-1 0 0,0 0 0,10-20 0,-15 26-313,-3 14 237,-1 83 384,-4 0 0,-3-1 0,-37 155 0,21-166-70,5-18-258,19-59 55,-5 18-16,-17 38 1,21-54 53,-1 1 0,1-1 0,-1-1 0,0 1 0,-1 0 0,1-1 1,-1 1-1,0-1 0,0 0 0,0-1 0,-1 1 0,-8 5 0,10-8-15,0 0 0,0 0-1,0 0 1,0 0-1,0-1 1,0 1-1,0-1 1,0 0-1,0 0 1,0 0-1,0 0 1,0 0 0,0-1-1,0 1 1,0-1-1,0 0 1,0 0-1,0 0 1,0 0-1,-2-2 1,-7-4-23,0 0 1,1-1-1,-13-12 0,2 3-163,19 14 156,-11-6-68,1-2 1,0 1 0,1-2-1,0 0 1,-18-23 0,29 34 83,0 0 0,1 0 1,-1 0-1,1-1 0,-1 1 0,1 0 1,-1-1-1,1 1 0,0 0 0,0-1 1,0 1-1,-1-1 0,2 1 0,-1 0 1,0-1-1,0 1 0,0-1 1,0 1-1,1 0 0,-1-1 0,1 1 1,-1 0-1,1 0 0,0-1 0,-1 1 1,1 0-1,0 0 0,0 0 0,0 0 1,0 0-1,0 0 0,0 0 1,0 0-1,0 0 0,0 0 0,2-1 1,3-1-9,0-1 0,0 1 1,0 0-1,0 0 0,13-3 1,34-12 86,-34 11-57,30-8 1,-47 15-19,160-38 5,-123 27-2,-2-1 1,43-20 0,-68 25 25,0 0-1,0-1 1,0 0 0,-1 0 0,0-1 0,-1-1 0,0 0 0,13-17 0,2-6 87,29-56 1,-22 35-114,54-95 221,-75 129-203,18-27 118,-23 34-134,-2 9-5,0 1 32,-4 4-23,1 0-1,-1 0 1,1 0 0,-1 0-1,1 0 1,-1 0-1,0 1 1,1-1 0,-1 0-1,0 0 1,0 0-1,0 2 1,-8 92 258,8-86-210,0 1 0,1-1 0,0 0 0,3 17 0,-1-14-81,-3-10 34,0-1 1,0 1-1,1-1 1,-1 1-1,0-1 0,1 1 1,-1-1-1,1 0 0,0 1 1,-1-1-1,1 0 1,0 0-1,0 1 0,0-1 1,0 0-1,1 1 1,-1-1-6,0-1 1,0 0 0,-1 1 0,1-1-1,0 0 1,0 0 0,-1 0 0,1 0 0,0 0-1,0 0 1,0 0 0,-1 0 0,1 0-1,0 0 1,0 0 0,-1 0 0,1 0 0,0-1-1,0 1 1,-1 0 0,1-1 0,1 1-1,3-4 29,1 0 0,0-1-1,-1 1 1,0-1-1,6-7 1,-3 3 20,99-90 53,-78 79-109,-17 12-81,-11 7 3,-1 14-43,-2 19 160,-1-1 1,-8 36-1,3-25-37,-45 211 203,49-237-153,0 0 1,-2 0 0,0 0-1,-1-1 1,0 0 0,-1 0-1,-1-1 1,-1 0 0,-18 21-1,25-32-38,0 0-1,0 0 0,-1 0 1,1-1-1,-1 0 0,0 0 1,1 0-1,-1 0 0,0 0 1,0-1-1,0 1 0,-1-1 1,1 0-1,0-1 0,0 1 1,-1-1-1,1 0 0,0 0 1,0 0-1,-1 0 0,1-1 1,0 0-1,-5-1 0,3 1-9,1-1-1,0 0 1,0-1-1,0 1 1,0-1-1,0 0 1,0 0-1,1 0 1,-1-1-1,1 1 1,0-1-1,0 0 1,0 0-1,1-1 1,0 1-1,0-1 1,-3-6-1,1 2-10,2 0 0,-1-1 0,1 0 1,1 0-1,0 0 0,0 0 0,1 0 0,0-1 0,1 1 0,0 0 1,1 0-1,0-1 0,4-14 0,0 6 34,0 1-1,2 1 1,0-1-1,1 1 1,0 1-1,17-25 1,-17 31-26,1 0 0,-1 0 1,2 1-1,-1 0 0,1 0 0,0 1 1,1 1-1,0 0 0,0 0 0,1 1 1,0 1-1,0 0 0,0 0 0,18-4 1,14-1 14,1 2 1,76-3-1,-20 6-490,-35 6-3320,-64-1 3464,-1 0 0,0 0 0,1 0 0,-1 0 0,0 0 0,1 1 0,-1-1 0,0 0 0,1 0 0,-1 1 0,0-1 0,0 1 0,1-1 0,-1 1 0,0 0 0,0-1 0,0 1 0,0 0 0,0 0-1,0 0 1,0 0 0,0 0 0,0 0 0,0 0 0,0 0 0,-1 0 0,1 0 0,0 1 0,-1-1 0,1 2 0,0 0-1168,-1 1-1,0-1 1,-1 1 0,1-1-1,-2 6 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4:16.167"/>
    </inkml:context>
    <inkml:brush xml:id="br0">
      <inkml:brushProperty name="width" value="0.05" units="cm"/>
      <inkml:brushProperty name="height" value="0.05" units="cm"/>
      <inkml:brushProperty name="color" value="#FF0066"/>
    </inkml:brush>
  </inkml:definitions>
  <inkml:trace contextRef="#ctx0" brushRef="#br0">55 141 3392,'-21'-3'17599,"13"-5"-15752,7 8-1788,1-1 0,0 1 1,0-1-1,-1 1 0,1 0 1,0-1-1,0 1 1,0-1-1,-1 1 0,1 0 1,0-1-1,0 1 0,0-1 1,0 1-1,0-1 0,0 1 1,0 0-1,0-1 1,0 1-1,0-1 0,0 1 1,0-1-1,0 1 0,1-1 1,-1 1-1,0 0 1,0-1-1,1 0 0,0 0 31,1-1-1,-1 0 0,0 0 1,0 1-1,0-1 1,0 0-1,0 0 1,0 0-1,0 0 0,0-4 1,0 3-23,-1 2-47,1 0 0,-1 0 0,1 1 0,-1-1 0,1 0 0,-1 0 0,1 1 0,-1-1 1,1 0-1,0 1 0,-1-1 0,2 0 0,-1 0-3,0 1 0,-1-1-1,1 1 1,0-1 0,-1 0 0,1 1 0,0-1 0,-1 0-1,1 1 1,-1-1 0,1 0 0,0-1 0,0-2-19,0 1-1,1-1 1,0 1 0,0 0 0,0-1 0,0 1-1,0 0 1,1 0 0,0 1 0,-1-1-1,6-4 1,-2 3-5,1-1-1,0 1 1,0 0-1,11-5 1,-13 9-76,0-1 1,0 1-1,-1-1 0,1 1 1,0 0-1,-1 1 0,6 0 1,-7 0 60,1 0 0,-1 0 0,0 0 1,0 0-1,1 1 0,-1-1 1,0 1-1,0 0 0,-1 0 1,1 0-1,0 0 0,-1 1 1,1-1-1,3 5 0,-5-5 26,-1-1-1,0 0 1,1 1 0,-1-1-1,0 0 1,1 1 0,-1-1-1,0 0 1,0 1 0,0-1-1,0 1 1,0-1-1,-1 0 1,1 1 0,-1 2-1,-10 19 50,4-9-14,2-5-19,0 0 1,-1-1-1,1 0 1,-2 0-1,1-1 1,-8 8-1,-15 17 50,-10 16 15,23-24 9,15-21-87,-1 0 0,1 0 0,-1 0 0,0-1 0,0 1 0,0 0 0,-1-1 0,1 0 0,0 1 0,-4 1 0,2-1 17,1 1 1,-1-1-1,1 0 0,0 1 1,0 0-1,-4 5 0,-10 13 233,16-21-252,0 1 210,0-1 310,7-2-550,26-8 429,-26 7-302,0 0-1,0 1 1,0-1-1,1 1 0,12-1 1,8 2-175,1 1 0,0 2 0,-1 0 0,0 2 0,36 11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02.552"/>
    </inkml:context>
    <inkml:brush xml:id="br0">
      <inkml:brushProperty name="width" value="0.05" units="cm"/>
      <inkml:brushProperty name="height" value="0.05" units="cm"/>
      <inkml:brushProperty name="color" value="#004F8B"/>
    </inkml:brush>
  </inkml:definitions>
  <inkml:trace contextRef="#ctx0" brushRef="#br0">209 76 3648,'-1'-1'169,"1"-1"0,0 1 0,-1 0 0,1-1-1,0 1 1,0-1 0,0 1 0,0 0 0,0-1 0,1-1 0,-1 3-125,0-1-1,0 1 1,0 0 0,0 0-1,0 0 1,0-1 0,0 1-1,0 0 1,0 0 0,0-1-1,0 1 1,0 0 0,0 0-1,1 0 1,-1-1 0,0 1-1,0 0 1,0 0 0,0 0-1,0-1 1,1 1 0,-1 0-1,0 0 1,0 0 0,0 0-1,0 0 1,1-1 0,-1 1-1,0 0 1,0 0 0,0 0-1,1 0 1,-1 0 0,0 0-1,0 0 1,1 0 0,-1 0-1,0 0 1,0 0 0,0 0-1,1 0 1,4 3 4173,-5 10-1630,-26 122 1023,10-50-2351,-28 88-1,25-122-601,-27 52-1,29-69-225,-26 72-63,36-79-212,7-16 80,0-10-225,0-1 0,0 0 0,0 0 0,0 0 0,0 0 0,0 0 0,0 0 0,0 0 0,1 1 0,-1-1 1,0 0-1,0 0 0,0 0 0,0 0 0,0 0 0,0 0 0,0 0 0,0 0 0,0 0 0,1 0 0,-1 0 0,0 0 0,0 0 1,0 0-1,0 0 0,0 0 0,0 0 0,0 0 0,1 0 0,-1 0 0,0 0 0,0 0 0,0 0 0,0 0 0,0 0 0,0 0 1,1 0-1,-1 0 0,0 0 0,0 0 0,0 0 0,0 0 0,0 0 0,0 0 0,0 0 0,0 0 0,0 0 0,1 0 0,-1-1 0,0 1 1,0 0-1,0 0 0,0 0 0,0 0 0,0 0 0,0 0 0,0 0 0,0 0 0,0-1 0,6-6 85,0-1 0,0 1 0,-1-1 0,0-1 1,6-12-1,16-46-153,-25 61 92,11-28-15,-5 14-44,-1 0-1,9-42 1,30-239 18,-46 299 6,2-13 0,20-158 0,-19 140 160,6 52 23,-4-9-158,-1 1 0,1 0 0,2 15 0,44 212 1036,-36-174-655,2-1-1,27 61 0,-38-110-333,18 38 153,-21-47-192,0 1 1,1-1 0,-1 0 0,1 0 0,0 0 0,8 7-1,-9-10-1,-1 1 0,1-1 0,-1 1 0,0 0 0,4 6 0,-5-8 155,-12-1-3829,0-3-1052,-21-4-7012,27 9 9013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03.017"/>
    </inkml:context>
    <inkml:brush xml:id="br0">
      <inkml:brushProperty name="width" value="0.05" units="cm"/>
      <inkml:brushProperty name="height" value="0.05" units="cm"/>
      <inkml:brushProperty name="color" value="#004F8B"/>
    </inkml:brush>
  </inkml:definitions>
  <inkml:trace contextRef="#ctx0" brushRef="#br0">17 27 2976,'-16'1'11701,"25"2"-10814,1 0 1,0-1 0,0 0-1,0-1 1,0 0-1,1-1 1,-1 0-1,20-3 1,-9 0-723,-1-1 1,1-1 0,26-11-1,-28 10-3299,-7 4-4963,-4 5 4449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2.708"/>
    </inkml:context>
    <inkml:brush xml:id="br0">
      <inkml:brushProperty name="width" value="0.05" units="cm"/>
      <inkml:brushProperty name="height" value="0.05" units="cm"/>
      <inkml:brushProperty name="color" value="#004F8B"/>
    </inkml:brush>
  </inkml:definitions>
  <inkml:trace contextRef="#ctx0" brushRef="#br0">6 8 2720,'-3'-8'11802,"6"28"-9658,-2 31-464,1-21-1142,-3 0 1,-5 46 0,5-62-447,0 0-1,1-1 0,2 15 1,-1 8 97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3.205"/>
    </inkml:context>
    <inkml:brush xml:id="br0">
      <inkml:brushProperty name="width" value="0.05" units="cm"/>
      <inkml:brushProperty name="height" value="0.05" units="cm"/>
      <inkml:brushProperty name="color" value="#004F8B"/>
    </inkml:brush>
  </inkml:definitions>
  <inkml:trace contextRef="#ctx0" brushRef="#br0">18 12 4800,'0'0'146,"0"0"0,0 0-1,-1-1 1,1 1 0,0 0 0,0-1 0,0 1 0,-1 0 0,1-1 0,0 1-1,2-8 7072,-2 13-5254,0 26-302,5 109 1680,-3-106-2836,-3 37 0,0-8-102,-12-75-8802,3 4 5487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3.905"/>
    </inkml:context>
    <inkml:brush xml:id="br0">
      <inkml:brushProperty name="width" value="0.05" units="cm"/>
      <inkml:brushProperty name="height" value="0.05" units="cm"/>
      <inkml:brushProperty name="color" value="#004F8B"/>
    </inkml:brush>
  </inkml:definitions>
  <inkml:trace contextRef="#ctx0" brushRef="#br0">9 220 4320,'-9'11'12799,"58"-68"-9122,-7 8-2564,-41 47-1087,0 1 0,0 0 0,0 0 0,1-1 0,-1 1 0,0 0 0,1 0-1,-1 0 1,1 0 0,0 1 0,-1-1 0,1 0 0,0 1 0,-1-1 0,1 1 0,0-1 0,2 1 0,-1 0 13,0 0-1,0 1 1,0 0 0,0 0-1,0 0 1,0 0-1,0 0 1,0 1-1,4 2 1,0 0 76,1 0 1,-1-1-1,1 0 1,0 0-1,0-1 1,0 0-1,1 0 1,-1-1-1,0 0 1,1-1-1,-1 1 1,0-2-1,16-1 1,-10-1-22,-1 0 1,0-1-1,0-1 1,0 0 0,0 0-1,-1-2 1,20-12-1,-2 0 37,-3 2-229,33-27 1,-43 33-925,-16 11 898,-1 0 0,0 0-1,0-1 1,1 1 0,-1 0 0,0 0 0,1 0 0,-1 0-1,0 0 1,0-1 0,1 1 0,-1 0 0,0 0 0,1 0-1,-1 0 1,0 0 0,1 0 0,-1 0 0,0 0-1,1 0 1,-1 0 0,0 0 0,1 0 0,-1 1 0,0-1-1,1 0 1,-1 0 0,0 0 0,0 0 0,1 0 0,-1 1-1,0-1 1,0 0 0,1 0 0,-1 0 0,0 1-1,0-1 1,0 0 0,1 0 0,-1 1 0,0-1 0,0 0-1,0 1 1,0-1 0,0 0 0,1 0 0,-1 1 0,0-1-1,0 0 1,0 1 0,0-1 0,0 0 0,0 1-1,0 11-2402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29.437"/>
    </inkml:context>
    <inkml:brush xml:id="br0">
      <inkml:brushProperty name="width" value="0.05" units="cm"/>
      <inkml:brushProperty name="height" value="0.05" units="cm"/>
    </inkml:brush>
  </inkml:definitions>
  <inkml:trace contextRef="#ctx0" brushRef="#br0">23 0 7712,'-5'7'3520,"5"9"-3072,0-4 1312,0 5-1056,-5 2 640,5 1-800,-5 0 351,5 0-543,-3-3 384,3-5-416,-5-9 832,10-3-672,-5-12-64,0 4-256,0-9-128,0 6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4.531"/>
    </inkml:context>
    <inkml:brush xml:id="br0">
      <inkml:brushProperty name="width" value="0.05" units="cm"/>
      <inkml:brushProperty name="height" value="0.05" units="cm"/>
      <inkml:brushProperty name="color" value="#004F8B"/>
    </inkml:brush>
  </inkml:definitions>
  <inkml:trace contextRef="#ctx0" brushRef="#br0">61 1 5632,'-4'5'11530,"3"29"-9865,-7 34 0,3-26-1166,-9 92-56,5-91-516,2-9-601,0-18-533,7-15 683,-1 0 1,0 0-1,1 0 0,-1 1 0,0-1 0,1 0 0,0 0 1,-1 0-1,1 1 0,0-1 0,-1 2 0,4 0-1758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4.893"/>
    </inkml:context>
    <inkml:brush xml:id="br0">
      <inkml:brushProperty name="width" value="0.05" units="cm"/>
      <inkml:brushProperty name="height" value="0.05" units="cm"/>
      <inkml:brushProperty name="color" value="#004F8B"/>
    </inkml:brush>
  </inkml:definitions>
  <inkml:trace contextRef="#ctx0" brushRef="#br0">1 85 6560,'0'-1'491,"0"0"-1,0 1 1,0-1 0,1 0 0,-1 0 0,0 1 0,0-1 0,1 0-1,-1 1 1,0-1 0,1 0 0,-1 1 0,1-2 0,10-8 2855,19-6-1824,-17 10-585,-2 1-788,0 1 0,1 0 1,0 0-1,-1 1 0,1 1 1,15-2-1,3-1-37,-8 1-183,0 1-1,-1 1 1,1 0-1,31 3 1,-29 0-1400,12 2-1429,-11 5-2542,-2 4 1618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8.643"/>
    </inkml:context>
    <inkml:brush xml:id="br0">
      <inkml:brushProperty name="width" value="0.05" units="cm"/>
      <inkml:brushProperty name="height" value="0.05" units="cm"/>
      <inkml:brushProperty name="color" value="#004F8B"/>
    </inkml:brush>
  </inkml:definitions>
  <inkml:trace contextRef="#ctx0" brushRef="#br0">7 48 2656,'0'0'87,"0"0"0,-1 0 0,1 0 0,-1-1 0,1 1 1,0 0-1,-1 0 0,1-1 0,0 1 0,0 0 0,-1 0 0,1-1 0,0 1 0,-1 0 0,1-1 1,0 1-1,0 0 0,0-1 0,-1 1 0,1 0 0,0-1 0,0 1 0,0-1 0,0 1 0,0 0 1,0-1-1,0 1 0,0 0 0,0-1 0,0 1 0,0-1 0,0 1 0,0 0 0,0-1 0,0 1 1,0-1-1,0 1 0,0 0 0,1-1 0,-1 1 0,12-10 4101,-10 9-3942,7-8 1935,-6 5-960,-2 6-298,8 21 459,-6-5-1080,-2-1 1,0 1-1,0-1 1,-2 0 0,0 1-1,-1-1 1,-5 20 0,6-26-215,-1 3 104,2-13-155,0-1 0,0 0 0,0 1-1,0-1 1,0 0 0,0 1 0,0-1 0,0 0 0,0 0 0,0 1-1,-1-1 1,1 0 0,0 1 0,0-1 0,0 0 0,-1 0 0,1 1 0,0-1-1,0 0 1,0 0 0,-1 0 0,1 1 0,0-1 0,-1 0 0,1 0-1,0 0 1,0 0 0,-1 1 0,1-2-29,-1 1 0,1 0 0,0 0 0,0 0 0,0 0 0,0 0 0,0 0 0,0 0 0,0 0 0,0 0 0,0-1 0,0 1 0,-1 0 0,1 0 0,0 0 0,0 0 0,0 0 0,0 0 0,0-1 0,0 1 0,0 0 0,0 0 0,0 0 0,0 0 0,0 0-1,0 0 1,0-1 0,0 1 0,0 0 0,0 0 0,0 0 0,0 0 0,0 0 0,0 0 0,1-1 0,-1 1 0,0 0 0,0 0 0,0 0 0,0 0 0,0 0 0,0 0 0,0-1 0,7-10 473,9-13 127,2-5-731,-11 17 15,0 1-1,16-19 1,-12 18 134,9-12-223,-19 23 155,0 0-1,0 0 0,1 0 1,-1 0-1,0 0 0,0 0 1,1 1-1,-1-1 0,1 0 1,-1 1-1,1-1 0,-1 1 1,0-1-1,3 1 0,-2 0 53,-1 0 0,0 1-1,0-1 1,0 1 0,0 0-1,0-1 1,0 1 0,0 0-1,0-1 1,-1 1 0,1 0-1,0 0 1,0 0 0,-1 0-1,1 0 1,0 0 0,-1 0-1,1 0 1,-1 0-1,1 0 1,-1 0 0,0 1-1,1 1 1,6 29 212,-2-5 102,1 6 82,-6-32-59,1-9 261,43-47-368,-44 53-242,9-12-36,0 0-1,1 1 0,1 0 0,0 1 0,23-21 0,-32 32 25,-1 0 0,0 0 0,1 0 0,-1 0-1,1 1 1,-1-1 0,1 0 0,-1 1 0,1-1-1,-1 1 1,1 0 0,0-1 0,-1 1 0,1 0 0,0 0-1,-1 0 1,1 0 0,0 1 0,2-1 0,-1 1 21,-1 0-1,1 1 1,0-1 0,-1 0 0,1 1 0,-1-1 0,1 1 0,-1 0 0,0 0-1,3 3 1,0 1 95,1 1 1,-1 0-1,0 0 0,-1 0 0,0 0 0,6 15 0,-6-10 34,-1 0-1,0 0 1,2 18-1,-4-24-104,-1 1-1,1-1 0,-2 1 1,1-1-1,-1 0 1,0 1-1,0-1 1,-3 8-1,3-5 65,1-9-90,0 1 0,0-1-1,0 1 1,0-1 0,0 0 0,0 1-1,0-1 1,0 0 0,0 1 0,0-1-1,-1 0 1,1 1 0,0-1 0,0 0-1,0 1 1,0-1 0,-1 0 0,1 1-1,0-1 1,0 0 0,-1 0 0,1 1-1,0-1 1,0 0 0,-1 1 0,-3 2-67,-8 7-770,4-7-2984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19.352"/>
    </inkml:context>
    <inkml:brush xml:id="br0">
      <inkml:brushProperty name="width" value="0.05" units="cm"/>
      <inkml:brushProperty name="height" value="0.05" units="cm"/>
      <inkml:brushProperty name="color" value="#004F8B"/>
    </inkml:brush>
  </inkml:definitions>
  <inkml:trace contextRef="#ctx0" brushRef="#br0">277 20 3232,'5'-8'9002,"-9"2"-5299,3 5-3523,-1 0 1,1 1 0,0-1 0,0 1-1,-1-1 1,1 1 0,0 0 0,-1-1-1,1 1 1,-3 0 0,-7 1 281,-1 0 1,0 1 0,1 1 0,-16 5-1,25-8-434,-23 9 71,1 0 0,1 2 1,0 0-1,-23 16 0,40-24-65,0 1 0,1 0 1,-9 9-1,13-12-27,0 1 1,-1-1-1,1 0 1,0 1 0,0-1-1,0 1 1,0-1-1,0 1 1,1 0-1,-1-1 1,0 1 0,1 0-1,-1 0 1,1-1-1,0 1 1,-1 0-1,1 0 1,0 0-1,0 3 1,1-4 16,-1 0 0,1 0 0,0 1-1,-1-1 1,1 0 0,0 0 0,0 0 0,0 0 0,-1-1 0,1 1-1,0 0 1,0 0 0,0 0 0,0-1 0,1 1 0,-1 0-1,0-1 1,0 1 0,0-1 0,0 0 0,1 1 0,-1-1 0,0 0-1,0 0 1,2 1 0,2-1 61,0 1 0,0-1 0,0 0 0,0 0 1,7-1-1,-1-2-45,1 0 1,-1-1-1,1 0 1,-1-1 0,0 0-1,-1-1 1,1 0-1,-1 0 1,0-1 0,-1 0-1,1-1 1,-2 0-1,1-1 1,-1 0 0,0 0-1,-1-1 1,12-19-1,-15 20 12,3-3-286,-7 13 221,1 0 0,-1 0 1,1 0-1,-1 0 0,0 0 0,0 1 1,1-1-1,-1 0 0,0 0 1,0 0-1,0 0 0,0 0 0,0 0 1,-1 2-1,0 26 168,0-17-84,1 0-1,0 0 1,3 21-1,-2-28 43,1 0-1,-1 0 0,1-1 1,0 1-1,5 7 0,6 3-1109,-12-15 547,0 1 0,0 0 0,0-1 0,0 1 0,0-1 0,0 1 0,0-1 0,0 1 0,0-1 0,0 0 0,0 1 0,1-1 0,0 0 0,3 0-1342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20.082"/>
    </inkml:context>
    <inkml:brush xml:id="br0">
      <inkml:brushProperty name="width" value="0.05" units="cm"/>
      <inkml:brushProperty name="height" value="0.05" units="cm"/>
      <inkml:brushProperty name="color" value="#004F8B"/>
    </inkml:brush>
  </inkml:definitions>
  <inkml:trace contextRef="#ctx0" brushRef="#br0">60 11 6816,'-9'-11'8592,"17"58"-6113,-7-25-1584,0-16-713,-1 1-1,1-1 1,0 1-1,0-1 1,3 11-1,-3-14-81,1 0-1,-1 0 1,1 0-1,-1 0 1,1 0-1,0 0 0,0-1 1,0 1-1,3 2 1,-4-4-40,1 0 1,-1 0 0,0-1-1,1 1 1,-1 0 0,0-1-1,1 1 1,-1-1-1,1 1 1,-1-1 0,1 0-1,-1 0 1,1 0 0,-1 1-1,1-1 1,-1-1 0,1 1-1,-1 0 1,1 0 0,-1 0-1,0-1 1,3 0 0,4-2 47,0-1 1,1-1-1,-1 1 1,-1-1-1,1 0 1,8-9-1,-9 9-98,-1 0 0,1 0 0,0 0-1,0 0 1,1 1 0,-1 1-1,14-6 1,-20 9-9,1 0 1,-1 0-1,0 0 0,0 0 1,0-1-1,0 2 1,1-1-1,-1 0 0,0 0 1,0 0-1,0 0 0,1 1 1,-1-1-1,0 1 0,0-1 1,0 1-1,0-1 1,0 1-1,0-1 0,0 1 1,0 0-1,0 0 0,0-1 1,-1 1-1,1 0 1,0 0-1,0 0 0,-1 0 1,1 0-1,0 0 0,-1 0 1,1 0-1,0 2 1,1 4 43,0 0 1,0 0 0,0 0 0,0 10 0,-1-10-34,3 34 190,-2 0-1,-2 0 1,-5 43-1,3-46-58,-1 3 25,-2-1 0,-13 55 0,14-78-113,-1 0 0,-1 0 0,-1 0 0,0-1 0,-1 0 0,-1 0 0,-19 26 0,26-40-25,-1 1 0,1 0 1,0-1-1,-1 0 0,0 1 0,1-1 0,-1 0 0,0 0 0,0-1 0,0 1 1,0-1-1,0 1 0,-1-1 0,1 0 0,0 0 0,0 0 0,-1-1 0,1 1 0,-1-1 1,1 0-1,-1 0 0,1 0 0,0 0 0,-1-1 0,1 1 0,-1-1 0,1 0 1,0 0-1,0 0 0,-1-1 0,1 1 0,0-1 0,-5-3 0,2 0 3,0 0 0,0 0 0,1-1 0,0 0 0,0 0-1,0-1 1,1 1 0,0-1 0,0 0 0,-6-14 0,4 4-47,1 0 1,1 1-1,0-2 0,-2-19 1,6 32-8,-3-13-28,1-1 0,2 0 1,1-26-1,0 40 47,-1-1 0,1 1 1,1 0-1,-1-1 0,1 1 0,0 0 1,0 0-1,0 0 0,1 0 0,0 0 1,0 0-1,0 1 0,0-1 0,1 1 1,0 0-1,7-6 0,-1 3-13,0 1 1,1 0-1,0 0 0,0 1 0,0 1 1,1 0-1,0 0 0,0 1 0,16-2 1,12 1 26,63 0 1,-82 4 89,31 5 1,-21 1-4212,-30-6 3867,-1 0 0,1 0 1,-1 1-1,1-1 0,-1 0 0,1 0 1,-1 0-1,1 1 0,-1-1 1,1 0-1,-1 1 0,0-1 0,1 0 1,-1 1-1,0-1 0,1 0 1,-1 1-1,0-1 0,1 1 0,-1-1 1,0 1-1,0-1 0,0 0 1,1 1-1,-1-1 0,0 1 0,0-1 1,0 1-1,0-1 0,0 2 1,4 9-2943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22.304"/>
    </inkml:context>
    <inkml:brush xml:id="br0">
      <inkml:brushProperty name="width" value="0.05" units="cm"/>
      <inkml:brushProperty name="height" value="0.05" units="cm"/>
      <inkml:brushProperty name="color" value="#004F8B"/>
    </inkml:brush>
  </inkml:definitions>
  <inkml:trace contextRef="#ctx0" brushRef="#br0">83 9 3712,'-10'-9'8725,"10"18"-6645,2 3-1553,0 1 0,-1-1 0,-1 1 0,0-1 1,-3 22-1,1-9-176,-52 415 2817,48-387-2728,5-34-68,-2 0 1,-6 26 0,10-43 452,5-4-328,11-10-198,18-18-443,-20 13 165,-10 11-43,0 0-1,1 1 0,-1 0 1,1-1-1,0 2 0,1-1 1,6-4-1,-12 9 16,0 0 0,0 0 1,1 0-1,-1 0 0,0 0 0,0 0 0,0 0 0,0 0 1,0 0-1,0 0 0,0 0 0,0 1 0,0-1 1,0 1-1,0-1 0,0 0 0,0 1 0,-1-1 1,1 1-1,0 0 0,0-1 0,0 1 0,-1 0 1,1 0-1,0-1 0,-1 1 0,1 0 0,0 0 1,-1 0-1,2 2 0,16 31 496,-16-29-447,1 2 71,0 0 0,-1 0 1,2 12-1,3 9-70,-5-18-8,3 4 85,-4-13-122,-1-1 1,1 0-1,-1 1 1,1-1-1,-1 0 1,1 0-1,-1 1 1,1-1-1,-1 0 1,1 0-1,0 0 1,-1 0-1,1 0 1,-1 0 0,1 0-1,-1 0 1,1 0-1,-1 0 1,1 0-1,0 0 1,-1 0-1,1 0 1,-1-1-1,1 1 1,-1 0-1,1 0 1,-1-1-1,2 1 1,250-103 136,-192 80-179,-33 12 116,0-1 1,37-23 0,-59 30-133,-12 5-36,-14 6 34,-8 5-13,0 2 1,-33 20 0,38-20 57,14-7 20,-37 21 55,43-24-53,0 1 0,0-1 0,0 0 0,0 1 0,1 0 0,0 0 0,0 0 0,-4 7 0,6-9 3,0 0 0,0-1 0,0 2-1,0-1 1,0 0 0,1 0 0,-1 0 0,0 2-1,1-3 5,0-1 0,0 1 0,1 0-1,-1-1 1,0 1 0,0-1-1,0 0 1,1 1 0,-1-1 0,0 1-1,1-1 1,-1 1 0,0-1 0,1 1-1,-1-1 1,0 0 0,1 1 0,-1-1-1,1 0 1,-1 0 0,1 1 0,-1-1-1,1 0 1,-1 0 0,1 1 0,-1-1-1,1 0 1,-1 0 0,1 0 0,-1 0-1,1 0 1,-1 0 0,1 0 0,-1 0-1,1 0 1,-1 0 0,1 0-1,0-1 1,5 1 37,0 0 0,-1-1 0,1 0 1,0 0-1,-1-1 0,1 1 0,-1-1 0,0-1 0,10-4 0,1-3-31,24-20 0,-7 6 10,19-20 58,-10 8-183,-42 36 86,1-1 1,-1 1-1,1 0 0,0 0 1,-1-1-1,1 1 0,-1 0 1,1 0-1,-1 0 0,1 0 0,0 0 1,-1 0-1,1 0 0,-1 0 1,1 0-1,-1 0 0,1 0 1,0 0-1,-1 0 0,1 1 0,-1-1 1,1 0-1,-1 0 0,1 1 1,-1-1-1,1 0 0,-1 1 1,1-1-1,-1 0 0,1 1 0,-1-1 1,0 1-1,1-1 0,-1 0 1,0 1-1,1-1 0,-1 1 0,0 0 1,0-1-1,1 1 0,-1-1 1,0 1-1,13 31-78,-10-24 78,12 34 146,-6-16 110,19 40-1,-27-64-210,0 0 0,0-1-1,0 1 1,0 0 0,0-1-1,0 1 1,0-1 0,0 1-1,1-1 1,-1 0 0,1 1-1,-1-1 1,1 0 0,-1 0 0,4 2-1,-4-3-12,1 0-1,-1 0 1,0 0 0,0 0-1,1-1 1,-1 1 0,0 0-1,0-1 1,1 1-1,-1 0 1,0-1 0,0 0-1,0 1 1,1-1 0,-1 0-1,0 1 1,0-1-1,0 0 1,0 0 0,0 0-1,-1 0 1,3-2 0,5-7 11,-1-1 0,1 0 0,-2 0 1,1-1-1,-2 1 0,0-1 1,5-16-1,16-33-114,-16 41 157,-5 13-80,-1-1-1,0 0 1,0 0-1,2-11 1,-5 15-113,-1 34 82,1-1 0,1 1-1,1 0 1,13 49 0,-12-71 340,3-10-168,-4 0-85,8-5 27,0 1 0,-1-2 1,16-13-1,11-9-50,3 1-83,-20 14-18,0 0 0,1 1 0,35-16 0,-51 28 52,0 1-1,1 0 1,-1 0 0,0 0-1,0 1 1,1 0 0,-1 0-1,0 0 1,1 0 0,-1 1-1,0 0 1,0 0 0,9 4-1,16 1-42,13 6 128,-36-9-38,1 0 1,0-1 0,0 0 0,1-1 0,12 1 0,-9-2 59,0 1 4,23-4 0,-32 3-75,1-1-1,-1 0 1,0 0 0,0 0-1,0 0 1,0 0 0,0-1-1,0 1 1,0-1 0,0 0-1,4-3 1,-3 1 47,0 0 0,0 0 0,-1-1 0,0 1 0,1-1 0,-2 0 0,5-7 0,-6 10-73,-1 0-1,1 1 1,-1-1-1,1 1 0,-1-1 1,1 0-1,-1 0 1,0 1-1,0-1 0,1 0 1,-1 0-1,-1 1 1,1-1-1,0 0 1,0 1-1,-1-1 0,1 0 1,-1 0-1,1 1 1,-1-1-1,0 1 0,1-1 1,-1 1-1,0-1 1,0 1-1,0-1 0,0 1 1,-2-2-1,2 3-3,0-1 0,0 1 0,0-1 0,0 1 1,0-1-1,0 1 0,0 0 0,0-1 0,0 1 0,-1 0 0,1 0 0,0 0 0,0 0 0,0 0 0,0 0 1,0 0-1,0 0 0,0 1 0,0-1 0,0 0 0,0 1 0,-1-1 0,1 1 0,1-1 0,-1 1 0,0-1 0,0 1 1,0 0-1,0-1 0,0 1 0,0 0 0,-1 1 0,-3 3 34,1 0 0,-1 0 0,-6 10 0,6-7 84,0 0-1,0 1 1,1-1 0,0 1-1,1 0 1,-5 19-1,7-23-66,0 1-1,0 0 1,1 0-1,0-1 0,0 1 1,0 0-1,0 0 1,1 0-1,0-1 1,1 1-1,-1 0 0,5 9 1,-5-12-25,0-1 1,1 1 0,0-1-1,-1 1 1,1-1 0,0 0-1,0 1 1,0-1 0,0 0-1,1-1 1,-1 1 0,0 0-1,1-1 1,3 3 0,-1-2 9,-1-1 0,0 0 1,1 1-1,0-1 1,-1-1-1,1 1 1,0-1-1,5 0 0,8-1-525,-1-2-1,0 0 0,31-9 1,-39 9-90,88-24-5796,-47 14 3430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33.088"/>
    </inkml:context>
    <inkml:brush xml:id="br0">
      <inkml:brushProperty name="width" value="0.05" units="cm"/>
      <inkml:brushProperty name="height" value="0.05" units="cm"/>
      <inkml:brushProperty name="color" value="#004F8B"/>
    </inkml:brush>
  </inkml:definitions>
  <inkml:trace contextRef="#ctx0" brushRef="#br0">0 52 3328,'0'-2'180,"0"1"1,0 0-1,0 0 1,1-1-1,-1 1 1,0 0-1,1-1 1,-1 1-1,0 0 0,1 0 1,0 0-1,-1 0 1,1 0-1,0-1 1,-1 1-1,1 0 1,2-1-1,-3 1 78,1 0 0,0 0 0,0 0 0,0 0 0,-1 0 0,1 0 0,-1 0 1,1 0-1,-1 0 0,1 0 0,-1 0 0,1 0 0,-1-1 0,0 1 0,0 0 0,0 0 0,0-2 0,4-4 5207,4 19-2652,-6-7-3347,6 10 862,0 1 1,-2 0-1,9 29 1,7 54 193,-14-60-124,24 132 562,-23-130-679,1-2 0,20 49 0,-27-80-153,0-1 0,0-1 0,0 1 0,1 0 0,0-1 0,6 8 0,-9-13 896,1-9-256,11-14-279,-7 12-403,0 0 0,7-19 0,25-96-42,-21 64-232,2 9-447,-17 53 601,0 1 0,-1 0 1,1-1-1,0 1 0,-1 0 0,1 0 0,-1 0 1,2 3-1,34 75-32,2 2 505,30 31-444,-67-111 86,0 1 1,0 0-1,0-1 0,0 1 1,0-1-1,0 0 0,1 0 1,-1 0-1,1 0 0,0 0 1,0 0-1,-1-1 0,1 1 1,0-1-1,0 0 0,0 0 1,0 0-1,1 0 0,-1-1 1,4 1-1,-3-1 9,0-1 1,0 1-1,0-1 0,0 0 0,0 0 1,-1 0-1,1-1 0,0 1 0,0-1 1,-1 0-1,1 0 0,-1 0 0,0 0 1,0-1-1,1 0 0,3-4 0,2-3 19,0 0-1,-1-1 0,0 0 0,11-22 0,20-54 107,-33 73-187,31-87 47,12-28 112,-38 103-180,5-9-78,35-61 1,-47 91-571,-2 1 756,1 0-1,-1 1 1,0-1 0,3-8 0,-3 2-2927,-1-2-4036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38.551"/>
    </inkml:context>
    <inkml:brush xml:id="br0">
      <inkml:brushProperty name="width" value="0.05" units="cm"/>
      <inkml:brushProperty name="height" value="0.05" units="cm"/>
      <inkml:brushProperty name="color" value="#004F8B"/>
    </inkml:brush>
  </inkml:definitions>
  <inkml:trace contextRef="#ctx0" brushRef="#br0">19 35 2144,'-5'-4'232,"0"-1"257,-3-21 19653,12 34-19539,0-1-406,2 0 1,-1 0-1,1-1 1,0 0 0,10 8-1,-10-9-139,20 14 7,0-1 1,1-1 0,58 26-1,-46-24-173,126 65 332,-133-65-96,-31-19 203,-3 12-187,0-8-118,-1 0 0,0 0 0,0 0 0,0-1 0,-1 1 1,1-1-1,-1 0 0,1 0 0,-7 3 0,-5 3 46,-20 7 0,22-10-45,-197 102 682,187-95-779,-37 20-249,53-32-1363,9-7-4026,-1 5 5013,0-1-1,0 1 1,0 0-1,1 0 0,-1 0 1,0 1-1,2-2 1,13-3-2345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39.506"/>
    </inkml:context>
    <inkml:brush xml:id="br0">
      <inkml:brushProperty name="width" value="0.05" units="cm"/>
      <inkml:brushProperty name="height" value="0.05" units="cm"/>
      <inkml:brushProperty name="color" value="#004F8B"/>
    </inkml:brush>
  </inkml:definitions>
  <inkml:trace contextRef="#ctx0" brushRef="#br0">10 6 2816,'-9'-5'16069,"11"17"-15629,0 1 0,0-1 1,-2 1-1,1 0 1,-3 18-1,1 8-26,11 241 1458,-6-225-1484,9 82 120,-10-117-458,0-8-87,-2 0 1,1 15 0,1-14-581,-1-29-9534,-2 5 7821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40.269"/>
    </inkml:context>
    <inkml:brush xml:id="br0">
      <inkml:brushProperty name="width" value="0.05" units="cm"/>
      <inkml:brushProperty name="height" value="0.05" units="cm"/>
      <inkml:brushProperty name="color" value="#004F8B"/>
    </inkml:brush>
  </inkml:definitions>
  <inkml:trace contextRef="#ctx0" brushRef="#br0">36 120 5888,'-18'-7'1898,"18"7"-1823,-1 0-1,0 0 0,1-1 0,-1 1 0,1 0 0,0-1 0,-1 1 0,1 0 0,-1-1 1,1 1-1,-1 0 0,1-1 0,0 1 0,-1-1 0,1 1 0,0-1 0,-1 1 0,1-1 1,0 1-1,0-1 0,-1 0 0,-2-2 2130,3 3-2076,0 0 1,0 0-1,-1 0 1,1 0-1,0 0 1,0 0-1,-4-1 3084,4 0-3083,0 1-1,0 0 0,0 0 1,0 0-1,0 0 1,0-1-1,0 1 1,0 0-1,0 0 1,0 0-1,0 0 1,0-1-1,0 1 1,0 0-1,0 0 1,0 0-1,0 0 1,0-1-1,0 1 1,0 0-1,9-13 3383,-4 8-3020,1 0-1,-1 1 1,11-8-1,1 4-250,1 0-1,-1 1 1,1 1-1,0 0 1,0 2 0,31-5-1,2 4-29,60 1-1,-92 4-214,1 1-1,0 1 0,25 5 1,-38-5 22,0 0-1,-1 0 1,1 0 0,0 1 0,-1 0 0,0 0 0,0 1 0,0-1 0,0 2 0,0-1 0,-1 0 0,8 9 0,-11-11 3,-1 0 1,1 0 0,-1 0 0,0 1-1,0-1 1,0 0 0,0 0 0,0 1-1,0-1 1,-1 1 0,1-1 0,-1 1-1,0-1 1,0 1 0,0-1 0,0 0 0,0 1-1,0-1 1,-1 1 0,1-1 0,-1 1-1,1-1 1,-3 5 0,-1 2 76,-1 1 0,0-1 0,-1 0 1,-7 9-1,9-13-57,-11 14 27,-1 0 0,-36 32 0,-45 27 105,23-19-119,69-55-64,1 0 0,0 0 0,-6 8 0,4 3-35,6-15 44,0 0 1,0 1-1,0-1 0,0 0 0,0 1 0,0-1 1,0 1-1,0-1 0,0 0 0,0 1 0,0-1 1,0 1-1,1-1 0,-1 0 0,0 1 0,0-1 1,0 0-1,1 1 0,-1-1 0,0 0 0,0 1 1,1-1-1,-1 0 0,0 0 0,1 1 0,-1-1 1,0 0-1,1 0 0,-1 1 0,9 4-21,-1 0 0,0 0-1,0 1 1,8 7 0,16 13 38,73 55-63,-91-69 26,-1 1 1,0 1 0,-1-1-1,-1 2 1,14 21 0,-24-35 41,0 1 0,0-1 0,0 1 0,-1 0 0,1 0 0,0-1 0,-1 1 0,1 0 0,-1 0 0,1 0 0,-1 0 0,0-1 0,0 1 0,0 0 0,0 0 0,0 0 0,0 0 0,-1 0 0,1 0 0,0 0 0,-1-1 0,0 1 0,1 0 0,-1 0 0,0-1 0,0 1 0,0 0 0,0-1 0,0 1 0,0-1 0,-1 1 0,1-1 0,0 0 0,-1 0 0,-2 2 0,-7 3 104,0 0-1,-1-2 1,1 1 0,-1-1 0,0-1-1,0 0 1,0-1 0,-1 0 0,-14 0-1,-4-1-647,0-2-1,-49-7 1,64 6-1663,0-1 1,-30-10-1,39 9-129,21-3-5560,16 5 2804,9 2 1750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49.874"/>
    </inkml:context>
    <inkml:brush xml:id="br0">
      <inkml:brushProperty name="width" value="0.05" units="cm"/>
      <inkml:brushProperty name="height" value="0.05" units="cm"/>
    </inkml:brush>
  </inkml:definitions>
  <inkml:trace contextRef="#ctx0" brushRef="#br0">469 435 3136,'1'1'295,"1"0"1,-1 0-1,0 0 1,0-1-1,1 1 1,-1 0-1,0-1 1,1 1-1,-1-1 1,1 1-1,-1-1 0,1 1 1,-1-1-1,0 0 1,1 0-1,-1 0 1,3 0-1,-3 0-154,0 0-1,-1 0 0,1 0 0,0 0 1,0-1-1,-1 1 0,1 0 1,0 0-1,-1-1 0,1 1 1,0 0-1,-1-1 0,1 1 1,-1-1-1,1 1 0,0-1 0,-1 1 1,1-1-1,-1 1 0,1-1 1,-1 1-1,0-1 0,1 0 1,-1 1-1,0-1 0,1 0 0,-1 1 1,0-1-1,0 0 0,1 1 1,-1-1-1,0 0 0,0 0 1,0 0-1,-1-4-18,1 0 0,-1 0 0,-1 1 0,1-1 0,-1 1 0,1-1 0,-1 1 0,-1 0 0,1 0 0,-1 0 1,1 0-1,-1 0 0,-4-4 0,0-2-12,4 6-94,0-1 1,-1 1 0,1 0 0,-1 0 0,0 0-1,0 1 1,-1-1 0,1 1 0,-1 0 0,1 0-1,-1 1 1,0-1 0,0 1 0,0 0 0,0 0-1,-1 1 1,1-1 0,0 1 0,-1 0 0,1 1-1,-1 0 1,1-1 0,-1 2 0,1-1 0,-1 1 0,1-1-1,0 1 1,-1 1 0,1-1 0,0 1 0,0 0-1,-6 3 1,-13 7 2,1 2 1,0 0-1,1 1 0,1 1 0,1 1 0,0 1 1,1 1-1,1 1 0,1 0 0,0 1 0,2 1 1,0 0-1,2 1 0,-19 45 0,29-62 13,1 0 0,0 0 0,1 0 0,0 0 0,0 0 0,0 0 0,0 0 0,1 0 0,0 0 0,0 1 0,1-1 0,0 0 0,0 0 0,0 0 0,1 0 0,0 0 0,0-1 0,1 1 0,-1 0 0,1-1 0,0 0 0,1 0 0,3 6 0,4 1 108,0 1 0,1-1 0,1-1 1,0 0-1,26 17 0,-5-8 114,50 23 0,-73-38-197,0 0 0,1 0 0,-1-1-1,1-1 1,0 0 0,-1-1 0,2 0-1,-1-1 1,0 0 0,14-1-1,10-4 177,0-2 0,51-16 0,70-29 17,-139 45-228,85-35 120,-85 32-99,-1-1 0,0 0 0,26-22 1,-22 12-15,0-1 0,-1 0 0,-1-2 0,-1 0-1,-2-2 1,16-27 0,72-171 24,-50 100-4,-53 120-52,42-100 191,-40 93-153,0 0 0,0-1 0,-1 0 0,0 0 0,-1 1 1,0-1-1,-1 0 0,-1-13 0,1 23-36,0 0 0,0 0-1,0 0 1,0 0 0,0 0 0,-1 0 0,1 0-1,0 0 1,-1 0 0,1 1 0,-1-1 0,1 0 0,-1 0-1,0 0 1,1 0 0,-1 1 0,-1-3 0,1 3-11,1 0 0,-1 0 0,0-1 0,1 1 0,-1 0 0,0 0 0,1 0 1,-1 0-1,0 0 0,1 0 0,-1 0 0,0 0 0,1 0 0,-1 0 1,0 0-1,1 0 0,-1 1 0,0-1 0,-1 1 0,-2 1-57,0 0 0,0 1 1,1 0-1,-1 0 0,-6 6 0,-2 4 61,0 1 0,1 0-1,1 1 1,0 0 0,1 0 0,0 1-1,-8 24 1,0 9 69,-14 62 0,18-57-64,-44 145 264,-27 111 454,82-299-484,1 1 1,-1 15-1,2-27-218,0-1 0,0 1 0,0 0 0,0 0 0,0 0 0,1 0 0,-1 0 0,0-1 0,0 1 0,0 0 0,0 0 0,0 0 0,1 0 0,-1 0 0,0 0 0,0 0 0,0 0 0,0 0 0,1 0 0,-1 0 0,0 0 0,0 0 0,0 0 0,1 0 0,-1 0 0,0 0 0,0 0 0,0 0 0,0 0 0,1 0 1,-1 0-1,0 0 0,0 0 0,0 0 0,0 0 0,1 0 0,-1 0 0,0 0 0,0 0 0,0 1 0,0-1 0,0 0 0,1 0 0,-1 0 0,0 0 0,0 0 0,0 1 0,0-1 0,0 0 0,0 0 0,0 0 0,0 0 0,0 1 0,1-1 0,-1 0 0,0 0 0,0 0 0,0 0 0,0 1 0,0-1 0,0 0 0,0 1 0,10-15 153,-9 13-91,33-42 203,16-22-231,-37 46-113,1 1-1,1 0 0,0 1 1,1 1-1,32-24 0,-47 38 55,1 1-1,-1 0 1,1 0 0,0 0-1,-1 0 1,1 0-1,0 0 1,0 1-1,0-1 1,0 0-1,0 1 1,-1 0-1,1-1 1,0 1 0,0 0-1,0 0 1,0 0-1,0 0 1,0 0-1,0 1 1,0-1-1,0 1 1,0-1 0,0 1-1,0 0 1,1 0-1,0 1 8,-1 0 0,0 0-1,1 0 1,-1 1 0,0-1-1,0 0 1,-1 1 0,1-1-1,0 1 1,-1 0 0,0-1-1,0 1 1,1 0 0,-1 0-1,-1 0 1,2 4 0,-1 6-12,0-1 1,-1 1-1,0 0 1,-3 21 0,0-3 87,2-25-63,0 16 31,1 38-1,1-53-15,0 0-1,0 0 1,0 0-1,1-1 0,0 1 1,1 0-1,-1-1 1,1 1-1,7 10 0,-8-15 1,-1 0-1,1 0 1,0-1 0,0 1-1,-1 0 1,1-1-1,0 0 1,0 1 0,1-1-1,-1 0 1,0 0-1,0 0 1,1 0-1,-1-1 1,0 1 0,1-1-1,-1 1 1,0-1-1,1 0 1,-1 0-1,1 0 1,-1 0 0,1 0-1,2-1 1,7-1 30,-1-1 1,-1 0-1,22-9 1,32-18-38,-1-3 0,-1-2 0,80-62 0,-130 89-32,2-2 149,22-21 0,-33 28-122,-1 1-1,0 0 1,0-1 0,1 0-1,-2 1 1,1-1 0,0 0 0,0 0-1,-1 0 1,0 0 0,0 0-1,1-1 1,-2 1 0,1 0 0,0-5-1,-1 8-16,0-1-1,0 1 0,0 0 0,0 0 1,0 0-1,0 0 0,0-1 0,0 1 1,0 0-1,-1 0 0,1 0 0,0 0 1,0-1-1,0 1 0,0 0 0,0 0 1,-1 0-1,1 0 0,0 0 0,0 0 1,0-1-1,0 1 0,-1 0 0,1 0 1,0 0-1,0 0 0,0 0 0,-1 0 1,1 0-1,0 0 0,0 0 1,0 0-1,-1 0 0,1 0 0,0 0 1,0 0-1,0 0 0,-1 0 0,1 0 1,0 0-1,0 0 0,0 0 0,-1 1 1,-7 2-103,-1 3 62,1 0 1,0 1 0,0 0-1,1 0 1,0 1-1,-9 10 1,16-17 46,-9 10 6,1 2-1,0-1 1,1 1 0,0 0 0,1 0 0,0 1 0,1 0 0,1 0 0,0 1 0,1-1 0,0 1 0,2-1 0,-1 1 0,2 0 0,0-1-1,1 1 1,4 25 0,-4-36 15,0-1-1,0 1 0,0-1 1,1 0-1,-1 1 1,4 4-1,-4-7-12,-1 0 1,1 0-1,-1 0 1,1 0-1,0-1 1,0 1-1,-1 0 0,1 0 1,0-1-1,0 1 1,0-1-1,0 1 1,0-1-1,0 1 0,0-1 1,-1 1-1,2-1 1,-1 0-1,0 0 1,0 1-1,0-1 0,0 0 1,0 0-1,0 0 1,0 0-1,0 0 1,1-1-1,2-1 33,-1 0 0,0-1 0,0 1 0,0-1 0,0 0 0,0 0 0,0 0 0,-1 0 1,4-5-1,5-11 49,0-1 0,14-37 0,-18 39-56,55-142-88,-56 145 40,0-1 1,-1 0-1,-1 0 0,4-29 0,-8 33-76,0 12 85,0 0 0,0 0 0,0 0 0,0 0-1,0 1 1,0-1 0,0 0 0,0 0 0,0 0 0,0 0 0,0 0 0,0 0 0,0 0 0,0 0 0,0 0 0,0 0 0,0 0 0,0 0 0,0 0-1,0 0 1,0 0 0,0 0 0,0 0 0,0 0 0,0 0 0,0 0 0,0 0 0,-1 1 0,1-1 0,0 0 0,0 0 0,0 0 0,0 0 0,0 0-1,0 0 1,0 0 0,0 0 0,0 0 0,0 0 0,0 0 0,0 0 0,0 0 0,0 0 0,0 0 0,0 0 0,0 0 0,0 0 0,-1 0-1,1 0 1,0 0 0,0 0 0,0 0 0,0 0 0,0-1 0,0 1 0,0 0 0,0 0 0,0 0 0,0 0 0,0 0 0,0 0 0,0 0 0,0 0-1,0 0 1,0 0 0,0 0 0,0 0 0,0 0 0,-8 19-429,7-16 487,-4 10-98,2 0 1,-3 16 0,4-13 43,0-8 10,0 1 0,1-1 1,1 1-1,-1-1 0,2 1 0,-1 0 0,1-1 0,0 0 0,1 1 0,0-1 0,0 0 0,1 1 1,0-1-1,0-1 0,1 1 0,6 11 0,-8-18 4,-1 1-1,1 0 1,-1-1-1,1 1 1,0 0 0,-1-1-1,1 0 1,0 1-1,0-1 1,0 0 0,0 0-1,0 0 1,1 0 0,-1-1-1,0 1 1,0-1-1,0 1 1,1-1 0,-1 0-1,0 1 1,1-1-1,-1 0 1,0-1 0,4 0-1,4-1 49,1-1-1,-1 0 1,0 0-1,12-7 1,-12 6-28,203-99 196,-187 87-231,-1 0 0,-1-1-1,-1-1 1,0-2 0,-1 0-1,20-24 1,17-20-195,-59 64 192,0 0-1,0 0 1,0 0 0,0-1 0,1 1 0,-1 0 0,0 0 0,0 0 0,1 0 0,-1-1 0,0 1 0,0 0 0,0 0 0,1 0 0,-1 0 0,0 0 0,1 0 0,-1 0 0,0 0 0,0 0 0,1 0-1,-1 0 1,0 0 0,0 0 0,1 0 0,-1 0 0,0 0 0,1 0 0,-1 0 0,0 0 0,0 0 0,1 0 0,-1 0 0,0 1 0,0-1 0,0 0 0,1 0 0,-1 0 0,0 0 0,0 1 0,0-1-1,1 0 1,-1 0 0,0 0 0,0 1 0,0-1 0,0 0 0,1 0 0,-1 1 0,0-1 0,0 0 0,0 0 0,0 1 0,0-1 0,0 1 0,4 15-86,-1 30-53,-3 49 1,0-41 217,0-50-67,0 1 0,1 0 0,-1 0 0,1 0 0,1 0 0,-1 0 0,1-1 0,0 1 0,2 4 0,-3-7 0,0-1-1,0 1 1,0 0-1,0-1 1,0 1-1,0-1 1,0 1-1,1-1 1,-1 0-1,0 0 1,1 1-1,0-1 0,-1 0 1,1 0-1,-1-1 1,1 1-1,0 0 1,0 0-1,-1-1 1,1 1-1,0-1 1,0 0-1,0 1 1,0-1-1,0 0 1,2 0-1,32-7 154,1 0 0,65-25 0,-60 18-186,-3 1 72,-1-1-1,-1-2 1,44-26 0,-67 34-37,0-1-1,-1-1 1,0 0-1,0-1 1,-1 0-1,-1-1 1,0 0-1,0-1 1,-1 0-1,15-27 1,-15 24 23,-8 14-43,-1-1 1,1 1-1,-1-1 0,1 1 1,-1-1-1,0 1 0,0-1 1,0 0-1,1-4 0,-2 6 6,0 1 1,0 0-1,0 0 0,0 0 0,0 0 0,0-1 0,0 1 1,0 0-1,0 0 0,0 0 0,0 0 0,0-1 1,-1 1-1,1 0 0,0 0 0,0 0 0,0 0 0,0 0 1,0-1-1,0 1 0,-1 0 0,1 0 0,0 0 0,0 0 1,0 0-1,0 0 0,-1 0 0,1 0 0,0 0 1,0 0-1,0 0 0,0 0 0,-1 0 0,1 0 0,0 0 1,0 0-1,0 0 0,-1 0 0,1 0 0,0 0 0,0 0 1,0 0-1,0 0 0,-1 0 0,1 0 0,0 0 1,0 0-1,0 0 0,0 0 0,0 0 0,-1 1 0,1-1 1,0 0-1,0 0 0,0 0 0,0 0 0,0 0 0,0 0 1,-1 1-1,-12 9-143,-110 120 14,119-126 140,-3 4-27,0 1 1,0 0-1,0 0 0,1 0 1,1 1-1,0 0 1,-6 15-1,9-20 28,1 0 1,0 0-1,0 0 1,0 1-1,1-1 0,0 0 1,0 0-1,0 1 1,0-1-1,1 0 0,0 0 1,0 0-1,0 0 0,1 0 1,0 0-1,0 0 1,4 7-1,-3-7 4,0 1 0,0-2 1,1 1-1,0 0 0,0-1 1,0 1-1,0-1 0,8 6 0,-10-9 4,0 0 0,0 0 0,0 0 0,0 0 0,0 0 0,0 0 0,1 0 0,-1-1 0,0 1 0,0-1 0,1 0 0,-1 1 0,0-1 0,0 0 0,1 0 0,-1-1 0,0 1 0,1 0 0,-1-1 0,0 1 0,0-1 0,0 0 0,0 0 0,1 0 0,2-2 0,1-1 16,0-1 1,0 0 0,-1 0-1,0 0 1,0-1 0,0 1 0,-1-1-1,6-11 1,25-54-22,-34 68-17,7-18-37,-1-1 1,-1-1 0,-1 1-1,-1-1 1,-1 1 0,-1-1-1,-1-32 1,-7 79-272,-4 301-53,11-228 246,-1-45 85,-3 246 319,-11-146-63,13-148-190,1-1 0,-1 1 0,0-1 0,0 0 1,0 0-1,0 0 0,-1 0 0,-3 6 0,4-8-19,1-1-1,-1 1 0,0 0 0,1-1 1,-1 1-1,0-1 0,0 1 0,1-1 1,-1 1-1,0-1 0,0 1 0,0-1 1,0 0-1,0 1 0,1-1 1,-1 0-1,0 0 0,0 0 0,0 0 1,0 0-1,0 0 0,0 0 0,0 0 1,0 0-1,0 0 0,0-1 0,0 1 1,1 0-1,-1 0 0,0-1 0,0 1 1,0-1-1,0 1 0,1-1 1,-1 1-1,0-1 0,0 0 0,0 0 1,-9-8 24,1 0 1,0-1-1,-12-16 1,-5-6-19,17 22-33,1 0 0,0 0 0,0-1 0,1 0 0,1-1 0,-8-17-1,11 23 12,1 0-1,1-1 1,-1 1-1,1 0 0,0-1 1,0 1-1,1-1 1,0 1-1,0-1 1,0 1-1,1-1 0,0 1 1,0-1-1,4-10 1,3 0 15,0-1 0,0 1 0,2 0 0,12-16 0,51-58-118,-57 76 75,0 0 1,1 1-1,1 0 1,24-13-1,-19 11-12,33-19 193,88-43 0,-97 58-118,-16 7-10,0-2-1,33-21 0,-56 31-11,0-1 0,0 0 0,-1 0 0,0-1 0,0 0 0,-1 0 0,0-1 1,0 1-1,0-1 0,-1-1 0,0 1 0,4-11 0,-6 9-4,0 0-1,-1-1 1,0 1 0,-1 0 0,0-1 0,0 1 0,-1 0 0,-2-15 0,2 24-9,0 0 0,0 0-1,0-1 1,0 1 0,0 0-1,0 0 1,0 0 0,-1 0-1,1 0 1,0 0 0,-1 0-1,1 0 1,-1 0 0,1 0-1,-1 0 1,0 0 0,1 0-1,-1 1 1,0-1 0,1 0 0,-1 0-1,0 0 1,0 1 0,0-1-1,0 1 1,0-1 0,0 0-1,0 1 1,0 0 0,0-1-1,0 1 1,0 0 0,0-1-1,0 1 1,0 0 0,0 0-1,0 0 1,0 0 0,0 0-1,0 0 1,0 0 0,0 0-1,-1 0 1,1 1 0,-1 0 0,-4 0-39,1 1 1,0 1 0,-1-1-1,1 1 1,0 0 0,0 0-1,-5 5 1,0 0-19,0 2 0,1-1 0,-17 22 0,22-26 64,0 1-1,1 0 0,0-1 0,0 1 0,0 0 0,1 0 0,0 1 0,0-1 0,0 0 0,0 7 0,2-10 4,0 0-1,0-1 0,0 1 0,1-1 1,-1 1-1,1-1 0,0 1 0,0-1 1,0 0-1,0 1 0,0-1 1,0 0-1,0 0 0,1 0 0,-1 1 1,1-2-1,0 1 0,-1 0 0,1 0 1,0 0-1,0-1 0,0 1 1,4 1-1,1 1 8,0 0 0,1 0-1,0-1 1,-1 0 0,1 0 0,9 1 0,2 0 21,0-1 0,0 0 0,1-1 0,-1-2 0,0 0 0,1 0 0,-1-2 0,0-1 0,34-8 0,151-68-75,-198 77 65,0-1 1,-1 0-1,1 0 0,-1-1 0,10-7 1,-16 11-23,1 0 1,0 0 0,0 0 0,0 0 0,0 0 0,0 0 0,0 0 0,0 0 0,0 0-1,0 0 1,0 0 0,0 0 0,0 0 0,0 0 0,0 0 0,0 0 0,0 0-1,0-1 1,0 1 0,0 0 0,0 0 0,0 0 0,0 0 0,0 0 0,0 0 0,0 0-1,0 0 1,0 0 0,0 0 0,0 0 0,0 0 0,0 0 0,0 0 0,0 0-1,0 0 1,0-1 0,0 1 0,0 0 0,0 0 0,0 0 0,0 0 0,0 0 0,0 0-1,0 0 1,0 0 0,0 0 0,0 0 0,0 0 0,0 0 0,0 0 0,0 0-1,0 0 1,0 0 0,0 0 0,0 0 0,0 0 0,1 0 0,-1 0 0,0 0-1,-9 2-20,-12 9-71,10-3 50,0 1 1,1 0-1,0 0 0,1 1 1,0 0-1,1 1 0,-12 18 1,19-27 50,0 0 0,0 0 0,0 0 0,0 0 1,0 0-1,1 1 0,-1-1 0,1 0 1,-1 0-1,1 1 0,0-1 0,0 0 0,0 1 1,1 1-1,-1-3-5,0 0 0,0 0 1,0 0-1,1 0 0,-1 0 0,0 0 1,1 0-1,-1-1 0,1 1 0,-1 0 0,1 0 1,-1 0-1,1-1 0,0 1 0,-1 0 1,1-1-1,0 1 0,-1-1 0,1 1 0,0 0 1,0-1-1,0 0 0,0 1 0,-1-1 1,1 0-1,0 1 0,0-1 0,0 0 0,0 0 1,0 0-1,0 1 0,0-1 0,0 0 1,0-1-1,0 1 0,1 0 0,5-1 22,0-1 0,0 0 1,0 0-1,0 0 0,0-1 0,0 0 0,12-7 0,40-33-5,-57 41-21,18-15 24,0-2-1,-2 0 0,0-1 0,-1 0 1,-1-2-1,-1 0 0,-1 0 1,-1-2-1,16-37 0,0-17-13,31-135 0,-58 205-20,12-60 18,-13 62-26,-1 0 0,0-1 0,0 1 0,0 0 0,0 0 0,-1 0 0,0 0 0,-3-9 0,4 14 4,-1 0-1,1 0 1,0 0-1,-1 0 1,1 1-1,-1-1 1,1 0-1,-1 0 0,1 0 1,-1 1-1,0-1 1,1 0-1,-1 1 1,0-1-1,0 0 1,0 1-1,1-1 1,-1 1-1,0 0 1,0-1-1,0 1 1,0-1-1,0 1 1,0 0-1,0 0 0,0 0 1,0-1-1,1 1 1,-1 0-1,0 0 1,0 0-1,0 1 1,0-1-1,0 0 1,0 0-1,0 0 1,-1 1-1,-2 1-14,-1-1 0,1 1 0,0 0 1,1 1-1,-1-1 0,-5 5 0,2-1 13,1 1-1,-1-1 1,1 1-1,1 1 1,0-1 0,0 1-1,-6 11 1,9-15 10,-11 21 13,1 2-1,1 0 1,1 0 0,1 1 0,2 0-1,0 0 1,2 1 0,2 0 0,0 0 0,3 50-1,1-66 27,0 0 1,1-1-1,1 1 0,0 0 0,1-1 0,0 0 0,1 0 0,0 0 0,1 0 1,1-1-1,-1 0 0,2 0 0,-1-1 0,2 0 0,-1 0 0,1-1 1,1 0-1,0-1 0,15 11 0,-18-14-74,1-1-1,0 0 1,0 0-1,0-1 1,1 0 0,-1 0-1,1-1 1,-1 0 0,1-1-1,13 1 1,0-2-1284,1-1 0,41-6 0,-35 1-1109,0-1 0,0-2-1,53-23 1,13-6-1892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44.617"/>
    </inkml:context>
    <inkml:brush xml:id="br0">
      <inkml:brushProperty name="width" value="0.05" units="cm"/>
      <inkml:brushProperty name="height" value="0.05" units="cm"/>
      <inkml:brushProperty name="color" value="#004F8B"/>
    </inkml:brush>
  </inkml:definitions>
  <inkml:trace contextRef="#ctx0" brushRef="#br0">42 45 2304,'-13'0'9984,"14"1"-8960,4 4-590,0-1 1,1 1 0,-1-1 0,1-1 0,0 1 0,0-1-1,0 0 1,0 0 0,12 4 0,-5-4-149,0-1 1,0 0 0,0-1-1,18 0 1,-30-1-284,21 0 384,31-4 1,-47 4-314,-1-1 1,1-1 0,0 1 0,0-1-1,-1 0 1,1 0 0,-1-1 0,1 0-1,-1 0 1,6-4 0,-10 6-69,-1 1 0,1-1-1,0 1 1,0-1 0,-1 0 0,1 1 0,-1-1 0,1 0 0,0 0 0,-1 1 0,0-1 0,1 0 0,-1 0 0,1 0 0,-1 0 0,0 0-1,0 0 1,1 1 0,-1-1 0,0 0 0,0 0 0,0 0 0,0-2 0,-1 2-8,1-1-1,-1 1 1,1 0 0,-1 0 0,0-1-1,1 1 1,-1 0 0,0 0 0,0 0-1,0-1 1,0 1 0,0 0 0,0 1-1,-2-2 1,-1-2-67,-1 1 0,0 1 0,0-1 1,-1 1-1,1-1 0,0 2 0,-11-4 0,3 4 92,0-1 0,0 2-1,0 0 1,0 0 0,0 1 0,0 1-1,0 0 1,1 1 0,-1 0 0,1 1-1,-1 0 1,1 1 0,0 0 0,-20 14-1,26-15 73,1 0 1,-1 0-1,1 1 0,0-1 0,1 1 0,-1 0 0,1 0 0,-6 10 0,9-13-61,0-1 1,0 1-1,0 0 0,0 0 1,0 0-1,0 0 0,1 0 1,-1 1-1,1-1 0,-1 0 1,1 0-1,0 0 0,0 0 1,0 1-1,0-1 0,0 0 1,0 0-1,1 0 0,-1 0 1,1 1-1,0-1 0,-1 0 1,1 0-1,0 0 0,0 0 1,0-1-1,0 1 0,1 0 1,-1 0-1,2 1 0,3 2 100,-1 0 0,1 0 0,1-1-1,-1 0 1,0 0 0,1-1 0,11 5-1,52 12 559,-62-18-656,28 6 122,0-2 0,59 2 0,74-11-1832,-141 0-614,-5-1 666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5:45.401"/>
    </inkml:context>
    <inkml:brush xml:id="br0">
      <inkml:brushProperty name="width" value="0.05" units="cm"/>
      <inkml:brushProperty name="height" value="0.05" units="cm"/>
      <inkml:brushProperty name="color" value="#004F8B"/>
    </inkml:brush>
  </inkml:definitions>
  <inkml:trace contextRef="#ctx0" brushRef="#br0">0 142 6880,'1'-2'4007,"5"7"-193,-5-4-3548,0 0-1,1 1 0,-1-1 0,0 1 1,0-1-1,0 1 0,0-1 1,0 1-1,1 2 0,50 251 2623,-32-133-1744,0-39-598,3-1 0,37 86-1,-45-119-312,-11-32-77,8 20-1,-10-32 22,-2-5-153,0 0-1,0-1 1,0 1 0,0 0-1,0 0 1,0 0 0,0 0-1,0 0 1,0 0 0,0 0-1,0 0 1,0 0 0,0 0-1,0 0 1,0 0 0,0 0-1,1 0 1,-1 0 0,0 0-1,0 0 1,0 0 0,0 0 0,0 0-1,0 0 1,0 0 0,0 0-1,0 0 1,0 0 0,0 0-1,0 0 1,0 0 0,0 0-1,0 0 1,1 0 0,-1 0-1,0 0 1,0 0 0,0 0-1,0 0 1,0 0 0,0 0 0,0 0-1,0 0 1,0 0 0,0 0-1,0 0 1,0 0 0,0 0-1,0 0 1,0 0 0,0 0-1,0 0 1,1 0 0,-1 0-1,0 0 1,0 0 0,0 0-1,0 1 1,5-6-24,0-1 132,-1 1 1,1-1 0,-1 0-1,0 0 1,-1 0 0,6-13 0,2-3-12,24-44 126,92-189 232,-112 220-530,131-300-144,-81 185-3190,-55 126 1528,-4 5-1674,-2 4 1121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1.047"/>
    </inkml:context>
    <inkml:brush xml:id="br0">
      <inkml:brushProperty name="width" value="0.05" units="cm"/>
      <inkml:brushProperty name="height" value="0.05" units="cm"/>
      <inkml:brushProperty name="color" value="#004F8B"/>
    </inkml:brush>
  </inkml:definitions>
  <inkml:trace contextRef="#ctx0" brushRef="#br0">135 22 1472,'2'-1'632,"-1"0"1,0 0-1,1 0 1,-1 0-1,0 0 1,0 0-1,0 0 0,0-1 1,0 1-1,2-9 7980,-3 10-8483,-11 1 1824,9-1-1840,0 0-1,0 0 1,0 1 0,-1-1-1,1 1 1,0-1-1,0 1 1,0 0 0,0 0-1,0 0 1,0 0 0,0 0-1,0 1 1,1-1-1,-1 1 1,0-1 0,1 1-1,-1-1 1,-2 4 0,-1 4-21,0-1 0,0 1 0,-5 12 1,2-2 250,-36 81 660,39-86-949,1-1-1,1 1 0,0 0 0,1 0 1,-1 24-1,3-36-59,0 1-1,0 0 1,1 0-1,-1-1 1,1 1-1,-1 0 1,1-1 0,0 1-1,0 0 1,2 3-1,-2-5 14,-1 0 0,1 0 0,0 0 0,0 0 0,0 0 0,-1-1 0,1 1 1,0 0-1,0 0 0,0-1 0,0 1 0,1 0 0,-1-1 0,0 1 0,0-1 0,0 0 0,0 1 0,0-1 0,1 0 0,-1 0 0,0 1 0,0-1 0,1 0 0,-1 0 0,1-1 0,4 1 33,-1-1 1,1-1-1,-1 1 1,0-1-1,1 0 1,-1 0-1,0 0 1,0-1-1,0 0 1,-1 0-1,1 0 1,4-5-1,5-4-59,-1-2 0,14-18 0,8-8-391,-14 69-262,-5-12 668,0 0 0,2-1 0,29 21 0,-45-35 32,-1-1 0,1 0 1,0 0-1,0 0 0,0 0 1,0 0-1,0-1 0,0 1 1,0 0-1,0-1 0,0 0 0,0 1 1,0-1-1,0 0 0,0 0 1,0 0-1,0 0 0,1-1 1,-1 1-1,0 0 0,0-1 1,0 0-1,0 1 0,0-1 1,0 0-1,-1 0 0,1 0 1,0 0-1,0-1 0,-1 1 0,1 0 1,0-1-1,-1 1 0,0-1 1,1 1-1,-1-1 0,0 0 1,0 1-1,0-1 0,0 0 1,2-4-1,1-3-9,-1 0 0,0 0-1,-1 0 1,1 0 0,-2-1 0,1 1 0,-1-1 0,-1 1 0,0-1-1,0 0 1,-1 1 0,0-1 0,-1 1 0,-3-13 0,-12-21-30,8 29-103,4 7 103,5 7 11,0-1-1,0 1 1,0 0 0,-1 0 0,1 0 0,0 0 0,0 0 0,0 0-1,0 0 1,0 0 0,0 0 0,0 0 0,0 0 0,0 0 0,0 0 0,0 0-1,0 0 1,0 0 0,0-1 0,0 1 0,0 0 0,0 0 0,0 0-1,0 0 1,0 0 0,0 0 0,0 0 0,0 0 0,0 0 0,0 0-1,0 0 1,0 0 0,0-1 0,0 1 0,0 0 0,0 0 0,0 0-1,0 0 1,0 0 0,0 0 0,0 0 0,0 0 0,0 0 0,0 0 0,0 0-1,0 0 1,0 0 0,1 0 0,-1 0 0,0 0 0,0 0 0,0-1-1,0 1 1,0 0 0,0 0 0,0 0 0,0 0 0,0 0 0,-3-1-123,7-2-62,-2 2 192,0-1-1,0 1 1,-1 0 0,1-1-1,-1 1 1,0-1-1,1 1 1,-1-1 0,0 0-1,2-2 1,-2-1-286,0 2-790,-1 5-250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1.685"/>
    </inkml:context>
    <inkml:brush xml:id="br0">
      <inkml:brushProperty name="width" value="0.05" units="cm"/>
      <inkml:brushProperty name="height" value="0.05" units="cm"/>
      <inkml:brushProperty name="color" value="#004F8B"/>
    </inkml:brush>
  </inkml:definitions>
  <inkml:trace contextRef="#ctx0" brushRef="#br0">8 6 6400,'0'-1'89,"0"1"1,0 0-1,0 0 0,0 0 1,0-1-1,0 1 0,0 0 1,-1 0-1,1-1 0,0 1 1,0 0-1,0 0 0,0 0 1,0-1-1,-1 1 0,1 0 1,0 0-1,0 0 0,0 0 1,-1 0-1,1-1 0,0 1 1,0 0-1,0 0 1,-1 0-1,1 0 0,0 0 1,0 0-1,-1 0 0,1 0 1,0 0-1,-2 8 1984,4 20 584,-1-24-2145,5 131 4347,-5-79-4028,-10 339 1735,9-311-2450,1-41-51,-1-42-54,0-1 0,0 1 0,0 0 0,0-1-1,0 1 1,0 0 0,0-1 0,0 1 0,0 0 0,0-1 0,1 1 0,-1 0 0,0-1-1,0 1 1,1 0 0,-1-1 0,0 1 0,1-1 0,0 2 0,-1-2-13,1 0 1,-1 0-1,0 0 1,1 0-1,-1 0 1,0 0-1,1 0 1,-1 0-1,1 0 1,-1 0 0,0 0-1,1 0 1,-1-1-1,0 1 1,1 0-1,-1 0 1,0 0-1,1 0 1,-1-1-1,0 1 1,1 0-1,-1 0 1,0-1-1,1 1 1,17-24-318,-17 23 302,25-46-50,-8 13 145,-4 5-128,5-9-93,-17 34 92,0 1 0,0 0 1,0 0-1,1 0 0,-1 0 0,1 1 0,0-1 0,4-2 0,-6 4 59,-1 1 1,1 0-1,-1 0 0,1-1 0,-1 1 0,1 0 0,0 0 0,-1 0 0,1 0 1,0 0-1,-1 0 0,1 0 0,-1 0 0,1 0 0,0 0 0,-1 1 0,1-1 1,-1 0-1,1 0 0,-1 0 0,1 1 0,0-1 0,-1 0 0,1 1 0,-1-1 0,1 0 1,-1 1-1,0-1 0,1 1 0,-1-1 0,1 1 0,-1-1 0,0 1 0,1-1 1,-1 1-1,0-1 0,0 1 0,1 0 0,10 26 623,-10-24-571,4 14 305,-1 0 0,-1 0-1,2 33 1,-3-25-262,6 25-1,-8-47 11,5 10-947,-5-13 750,0 1 0,1-1 0,-1 0 1,0 1-1,1-1 0,-1 0 0,1 0 1,-1 1-1,0-1 0,1 0 0,-1 0 1,1 0-1,-1 0 0,1 1 0,-1-1 1,1 0-1,-1 0 0,1 0 0,-1 0 1,0 0-1,1 0 0,-1 0 0,1 0 1,-1-1-1,1 1 0,-1 0 0,1 0 1,11-3-2527,-5 1 59,0 0 0,0 0 0,-1 0 0,11-6 0,-5 3-377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2.201"/>
    </inkml:context>
    <inkml:brush xml:id="br0">
      <inkml:brushProperty name="width" value="0.05" units="cm"/>
      <inkml:brushProperty name="height" value="0.05" units="cm"/>
      <inkml:brushProperty name="color" value="#004F8B"/>
    </inkml:brush>
  </inkml:definitions>
  <inkml:trace contextRef="#ctx0" brushRef="#br0">1 110 3808,'2'3'3767,"15"14"-1198,-12-13-1977,1 0 1,0 0 0,0 0 0,0-1 0,0 0-1,1 0 1,-1-1 0,10 3 0,-13-5-465,-1 1 1,1-1-1,-1 0 1,1 0-1,-1 0 1,1 0-1,0 0 1,-1 0-1,1-1 1,-1 1 0,1-1-1,-1 0 1,1 0-1,-1 0 1,0 0-1,0 0 1,1-1-1,-1 1 1,0 0-1,0-1 1,0 0 0,0 0-1,0 1 1,-1-1-1,3-3 1,-1 0-63,-1 0 0,0 0 1,0 0-1,0 0 0,-1-1 1,0 1-1,0 0 0,0-1 1,0 1-1,-1-1 0,0 1 1,0-1-1,-1 1 0,1-1 1,-1 1-1,0-1 0,-1 1 0,1 0 1,-1 0-1,0-1 0,-1 1 1,-2-5-1,4 9-36,0 0 0,0 0 1,0 0-1,0 1 0,0-1 0,0 0 0,0 0 0,-1 1 0,1-1 1,0 1-1,0-1 0,-1 1 0,1-1 0,0 1 0,0 0 1,-1 0-1,1 0 0,0 0 0,-1 0 0,1 0 0,0 0 0,-1 0 1,1 0-1,0 0 0,0 1 0,-1-1 0,1 1 0,0-1 0,0 1 1,-1-1-1,0 2 0,-1-1 54,-1 1 1,1 0-1,0 1 0,0-1 0,0 0 1,0 1-1,0 0 0,1 0 1,-5 5-1,0 4 164,0 0 1,0 1-1,1 0 1,-5 16-1,9-24-183,1 1 0,-1-1 1,1 1-1,1-1 0,-1 0 0,1 1 0,0 0 0,0-1 1,0 1-1,1-1 0,0 0 0,0 1 0,3 9 1,1-4 21,0 0 0,1 0 0,0-1 0,0 0 0,13 15 0,-16-21-65,0-2 0,-1 1 0,1 0 0,0-1-1,1 1 1,-1-1 0,0 0 0,1 0 0,-1 0 0,1 0-1,0-1 1,-1 0 0,1 1 0,0-1 0,0-1 0,0 1 0,0 0-1,0-1 1,0 0 0,5 0 0,-4-1-280,0 1 1,0-1-1,0 0 0,0-1 1,0 1-1,0-1 0,0 0 1,0 0-1,0-1 0,-1 1 1,1-1-1,-1 0 0,0 0 1,0-1-1,7-6 0,19-20-5567,-2 1-3075,-15 17 5914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2.560"/>
    </inkml:context>
    <inkml:brush xml:id="br0">
      <inkml:brushProperty name="width" value="0.05" units="cm"/>
      <inkml:brushProperty name="height" value="0.05" units="cm"/>
      <inkml:brushProperty name="color" value="#004F8B"/>
    </inkml:brush>
  </inkml:definitions>
  <inkml:trace contextRef="#ctx0" brushRef="#br0">4 0 7136,'0'1'200,"-1"-1"-1,1 0 1,0 1 0,-1-1 0,1 0 0,0 1 0,0-1-1,0 0 1,-1 1 0,1-1 0,0 1 0,0-1-1,0 0 1,0 1 0,0-1 0,0 1 0,0-1-1,0 1 1,0-1 0,0 0 0,0 1 0,0-1 0,0 1-1,0 0 1,2 18 1969,-1-8-960,-1 120 5137,6-137-6216,1-1 0,8-12 0,6-8-200,-13 14 108,1 2 0,1-1 0,-1 1 1,2 1-1,-1 0 0,15-11 0,-24 21-10,1-1 0,-1 1 0,0-1 0,1 1-1,-1-1 1,0 1 0,1 0 0,-1 0 0,1-1 0,-1 1 0,1 0 0,-1 0 0,0 0-1,1 1 1,-1-1 0,1 0 0,-1 1 0,0-1 0,1 0 0,-1 1 0,0 0 0,1-1-1,-1 1 1,0 0 0,0 0 0,0-1 0,2 3 0,3 2 135,1 1 0,-2 0 0,9 11 0,-8-9-87,1 1-532,0 1-1,0 0 1,-1 0-1,7 17 1,5 6-11976,-10-20 8315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5.119"/>
    </inkml:context>
    <inkml:brush xml:id="br0">
      <inkml:brushProperty name="width" value="0.05" units="cm"/>
      <inkml:brushProperty name="height" value="0.05" units="cm"/>
      <inkml:brushProperty name="color" value="#004F8B"/>
    </inkml:brush>
  </inkml:definitions>
  <inkml:trace contextRef="#ctx0" brushRef="#br0">269 478 3712,'8'-6'1973,"-7"5"-1727,-1 1 0,1 0-1,-1 0 1,1 0 0,-1-1 0,0 1 0,1 0 0,-1-1 0,1 1-1,-1 0 1,0-1 0,1 1 0,-1-1 0,0 1 0,1 0 0,-1-1-1,0 1 1,0-1 0,1 1 0,-1-1 0,0 1 0,0-1-1,0 1 1,0-1 0,0 1 0,0-1 0,1 1 0,-1-1 0,0 1-1,-1-1 1,1 1 0,0-1 0,0 1 0,0-1 0,0 1 0,0-1-1,0 1 1,-1-1 0,1 1 0,-1-2 0,0-1-38,-1 1 1,1-1-1,-1 0 0,0 1 1,0-1-1,0 1 0,0 0 1,0 0-1,0 0 0,-1 0 1,1 0-1,-1 0 0,1 0 1,-1 1-1,0-1 0,0 1 1,0 0-1,0 0 0,0 0 1,0 0-1,-3 0 0,0 0-89,0 1 0,0-1-1,0 1 1,0 0-1,0 1 1,0-1-1,0 1 1,0 1 0,0-1-1,-6 3 1,-15 5 280,12-4-253,0 0 0,1 1 1,-23 12-1,34-15-140,-1-1 0,1 0 1,0 1-1,-1 0 0,1-1 1,0 1-1,1 1 0,-1-1 1,0 0-1,1 1 0,0-1 0,0 1 1,0 0-1,0-1 0,1 1 1,-1 0-1,1 0 0,-1 7 1,2-8-13,-1-1 0,1 1 1,0 0-1,0 0 0,1 0 0,-1-1 1,1 1-1,-1 0 0,1 0 1,0-1-1,0 1 0,0 0 1,0-1-1,0 1 0,3 3 1,0-2-10,-1 0 1,1 0 0,0 0 0,0 0 0,0-1 0,0 0 0,9 6 0,-2-4 35,0 1 1,1-2-1,-1 1 1,1-2-1,0 1 1,21 2-1,-25-5 42,1-1 0,-1 0-1,1 0 1,-1-1-1,1 0 1,-1-1-1,0 1 1,1-2 0,-1 1-1,0-1 1,0 0-1,-1-1 1,12-6 0,-5 0 17,0 0 1,-1-1-1,0 0 1,0-1 0,18-23-1,68-85 38,-95 113-67,-2 5-67,-1 0 1,0 0 0,1 0-1,-1 0 1,1 0-1,0 1 1,-1-1 0,1 0-1,0 1 1,0-1 0,2 0-1,-2 3 3,0 0-1,0 0 0,-1 0 0,1 1 1,-1-1-1,1 0 0,-1 1 0,1-1 1,-1 1-1,0 0 0,2 2 0,4 5 46,31 31-11,-24-24-21,0-1 0,1-1 0,1 0 0,0-1 0,29 18 0,-37-25 33,1-2-1,0 1 0,0-1 1,1-1-1,-1 1 1,1-2-1,-1 1 1,1-1-1,0-1 0,0 0 1,0 0-1,16-1 1,-15-1 18,0-1 0,0 0-1,19-6 1,-25 5-25,1 1-1,-1-1 0,1 0 1,-1 0-1,0 0 1,0-1-1,-1 0 0,8-7 1,-10 8-4,3 0 22,-1-1 0,-1-1 1,1 1-1,-1 0 0,0-1 0,0 0 0,0 0 0,0 0 0,2-6 1,-3 5-13,0-1 0,0 1 1,-1 0-1,1-1 0,-1 1 1,-1-1-1,1 1 1,-1-1-1,-1 1 0,1-1 1,-1 1-1,0 0 1,-3-11-1,4 16-35,0 1-1,0-1 1,-1 1 0,1-1-1,0 1 1,0-1 0,-1 1 0,1-1-1,0 1 1,0-1 0,-1 1 0,1 0-1,-1-1 1,1 1 0,0 0-1,-1-1 1,1 1 0,-1 0 0,1-1-1,-1 1 1,1 0 0,-1 0-1,1 0 1,-1-1 0,1 1 0,-1 0-1,1 0 1,-1 0 0,1 0 0,-1 0-1,1 0 1,-1 0 0,1 0-1,-1 0 1,1 0 0,-1 0 0,1 1-1,-1-1 1,1 0 0,-1 0-1,1 0 1,-1 1 0,1-1 0,-1 0-1,1 0 1,0 1 0,-1-1-1,1 0 1,-1 1 0,-1 1-36,-1 1 0,1-1 0,0 0 1,0 1-1,0-1 0,0 1 0,-2 3 0,-1 6 57,0 1 0,0-1 0,1 1 0,0 0 0,2 1 0,-1-1 0,0 24 0,3-34-19,0 1 0,1 0 0,-1 0 0,1 0 0,0 0 0,0-1 0,0 1 0,0 0 0,1-1 0,0 1 0,-1-1 0,1 0 0,1 0 0,-1 1 0,0-1 0,1-1 0,-1 1 0,1 0 0,0 0-1,0-1 1,0 0 0,0 0 0,1 0 0,-1 0 0,1 0 0,-1 0 0,1-1 0,-1 0 0,1 0 0,0 0 0,0 0 0,-1 0 0,1-1 0,0 0 0,6 0 0,7-3-16,0 0 0,0-2 0,-1 0 0,0-1 0,1 0 0,20-12 0,23-10 35,-39 20 27,-1 1 73,0-1 0,-1-1 0,35-22 0,-37 16 172,-13 9-59,-12 7-341,-20 13 296,1 0 1,-43 31 0,54-32-40,1 1 0,-20 23 0,22-22-178,5-1-10,8-14 41,1 0 1,-1 0-1,0 0 0,0 0 0,0 0 0,0 0 0,0-1 0,1 1 0,-1 0 0,0 0 0,0 0 0,0 0 0,0 0 0,1 0 0,-1 0 0,0 0 0,0 0 0,0 0 1,0 0-1,0 0 0,1 1 0,-1-1 0,0 0 0,0 0 0,0 0 0,0 0 0,0 0 0,1 0 0,-1 0 0,0 0 0,0 0 0,0 0 0,0 1 0,0-1 0,0 0 1,0 0-1,1 0 0,-1 0 0,0 0 0,0 0 0,0 1 0,0-1 0,0 0 0,0 0 0,0 0 0,0 0 0,0 0 0,0 1 0,0-1 0,0 0 0,0 0 1,0 0-1,0 0 0,0 1 0,0-1 0,0 0 0,0 0 0,20-12 27,9-5-10,-2-1 0,0-2 1,33-30-1,-54 43 12,14-11-214,-19 18 175,-1 0 0,1-1 0,-1 1-1,1 0 1,-1 0 0,0-1 0,1 1 0,0 0-1,-1 0 1,1 0 0,-1 0 0,1-1-1,-1 1 1,1 0 0,-1 0 0,1 0 0,-1 0-1,1 0 1,-1 1 0,1-1 0,-1 0-1,1 0 1,0 0 0,-1 0 0,1 1 0,-1-1-1,0 0 1,1 0 0,-1 1 0,1-1-1,-1 0 1,1 1 0,-1-1 0,0 0-1,1 1 1,-1-1 0,1 1 0,7 11-86,1-1 1,0 0-1,1-1 1,13 11-1,-18-17 108,1 0 1,-1 0-1,1-1 0,-1 1 0,1-1 1,0-1-1,0 1 0,0-1 0,1 0 1,-1-1-1,9 2 0,-8-2-23,-1 0-1,0-1 1,1 1 0,-1-2-1,1 1 1,-1-1 0,0 0-1,1 0 1,-1 0-1,0-1 1,0 0 0,0-1-1,0 1 1,11-7 0,-9 2 54,1 1 1,-1-1-1,0-1 1,-1 1 0,0-1-1,0-1 1,-1 1-1,0-1 1,0 0 0,-1-1-1,0 1 1,0-1 0,4-17-1,2-12-8,-2-1 1,6-52-1,-13 77-26,9-62-86,1-91-1,-13 165-220,-2 9 230,-1 11 82,-1 53 102,4 80 0,2-76-76,0-39 57,12 61 0,-5-44-376,-8-36 205,0-14-204,0 0 0,0 0 1,-1 0-1,2-1 0,-1 1 0,0 0 1,0 0-1,0 0 0,1 0 0,-1-1 1,1 1-1,0 0 0,1 3 0,-5-24-12130,-1 7 10020,0 0 172,0 0 1,-7-11 0,8 15 1930,-1 1 1011,-1 0 0,1 1 0,-1 0 0,0 0 0,0 0 0,-1 1 0,-11-10 0,4 5 383,-12-12 1650,10 10 955,-18-20-1,33 32-3658,0 0 0,-1-1 1,1 1-1,0 0 0,0 0 0,0-1 0,-1 1 0,1 0 0,0 0 0,0 0 0,0-1 0,0 1 0,0 0 0,0-1 0,0 1 0,-1 0 0,1 0 0,0-1 0,0 1 0,0 0 0,0-1 0,0 1 0,0 0 0,0 0 0,0-1 0,1 1 0,-1 0 0,0 0 0,0-1 0,0 1 0,0 0 0,0-1 0,0 1 0,1 0 0,10-6 642,15 2-29,12 6 141,-23-1-684,1 0 0,18-2 0,41-5-968,-25 9-3727,-31 2 735,-1 5 1233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5.961"/>
    </inkml:context>
    <inkml:brush xml:id="br0">
      <inkml:brushProperty name="width" value="0.05" units="cm"/>
      <inkml:brushProperty name="height" value="0.05" units="cm"/>
      <inkml:brushProperty name="color" value="#004F8B"/>
    </inkml:brush>
  </inkml:definitions>
  <inkml:trace contextRef="#ctx0" brushRef="#br0">13 514 6304,'0'0'92,"-1"0"0,1 0 0,0 0-1,0 0 1,-1 1 0,1-1 0,0 0 0,0 0 0,-1 0 0,1 1 0,0-1 0,0 0 0,0 0-1,-1 1 1,1-1 0,0 0 0,0 0 0,0 1 0,0-1 0,0 0 0,0 1 0,-1-1 0,1 0 0,0 0-1,0 1 1,0-1 0,0 0 0,0 1 0,0-1 0,0 0 0,0 1 0,0-1 0,0 0 0,1 0-1,-1 1 1,0-1 0,0 0 0,0 1 0,0-1 0,0 0 0,0 0 0,1 1 0,-1-1 0,0 0 0,0 0-1,0 1 1,1-1 0,-1 0 0,0 0 0,0 0 0,1 1 0,-1-1 0,0 0 0,1 0 0,-1 0-1,2 1 241,0 0-1,0 0 0,0 0 1,1 0-1,-1 0 0,0-1 1,3 1-1,4 0 242,1 0-1,-1-1 1,0 0 0,1-1 0,-1 0-1,0 0 1,13-4 0,-19 4-476,-1 1 1,1-1 0,0 0-1,-1 0 1,1 0-1,-1-1 1,1 1-1,-1-1 1,0 1 0,0-1-1,1 0 1,-1 0-1,0 0 1,-1 0-1,1 0 1,0 0 0,-1 0-1,1-1 1,-1 1-1,1-1 1,-1 1-1,0-1 1,0 1 0,-1-1-1,1 0 1,0 1-1,-1-1 1,1 0-1,-1-3 1,0 4-36,0 1 0,0-1 0,-1 0-1,1 1 1,-1-1 0,1 0 0,-1 1 0,1-1 0,-1 1 0,0-1-1,0 1 1,1-1 0,-1 1 0,0-1 0,-1 1 0,1 0 0,0 0-1,0-1 1,0 1 0,-1 0 0,1 0 0,-1 0 0,1 0-1,-1 1 1,1-1 0,-1 0 0,1 1 0,-1-1 0,0 1 0,1-1-1,-4 0 1,1 1-1,0-1 0,0 1-1,-1 0 1,1 0 0,0 0-1,-1 0 1,1 1 0,0 0-1,0 0 1,0 0 0,0 0-1,-5 3 1,2-1-26,0 1 0,1 0 0,-1 1 0,1 0 0,0 0 0,1 0 0,-1 1 0,-8 11 0,12-15-35,1 0-1,0-1 1,0 1 0,0 0 0,0 0 0,0 0 0,0-1 0,1 1-1,-1 0 1,0 0 0,1 0 0,0 0 0,-1 0 0,1 0 0,0 0-1,0 0 1,0 0 0,1 1 0,-1-1 0,0 0 0,1 0 0,-1-1-1,1 1 1,0 0 0,-1 0 0,1 0 0,0 0 0,0 0 0,0-1 0,1 1-1,-1 0 1,0-1 0,1 1 0,-1-1 0,1 0 0,-1 1 0,1-1-1,3 2 1,3 2-16,0-1 0,1 0 0,-1 0-1,1-1 1,0 0 0,14 3 0,-3-2 20,0-1 0,21 0 0,-14-4 30,0 0 0,-1-1 0,1-2-1,-1-1 1,45-14 0,-26 3 90,-1-2 1,56-31-1,-84 38 102,-11 5-18,-5 6-198,0 0-1,0 0 0,0 0 0,0 0 1,0 0-1,0 0 0,0 0 0,0-1 0,0 1 1,0 0-1,0 0 0,0 0 0,0 0 1,0 0-1,0 0 0,0 0 0,0 0 1,0-1-1,0 1 0,0 0 0,0 0 1,0 0-1,0 0 0,0 0 0,0 0 1,-1 0-1,1 0 0,0 0 0,0 0 0,0 0 1,0 0-1,0-1 0,0 1 0,0 0 1,0 0-1,0 0 0,-1 0 0,1 0 1,0 0-1,0 0 0,0 0 0,0 0 1,0 0-1,0 0 0,0 0 0,0 0 1,-1 0-1,1 0 0,0 0 0,0 0 0,0 0 1,0 0-1,0 1 0,-4-1-28,0 1 0,0-1 0,1 1 0,-1 0-1,0 0 1,1 1 0,-1-1 0,1 1 0,-7 4 0,-29 22-271,39-28 291,-8 6-45,1 0 1,-1 0-1,1 1 0,1 0 1,0 0-1,0 1 0,0 0 0,1 0 1,0 0-1,0 1 0,1-1 0,0 1 1,1 0-1,-3 13 0,5-22 40,1 1-1,0 0 1,0 0-1,0-1 0,0 1 1,0 0-1,-1 0 1,1-1-1,1 1 1,-1 0-1,0 0 0,0-1 1,0 1-1,0 0 1,0 0-1,1-1 1,-1 1-1,0 0 0,1-1 1,-1 1-1,1 0 1,-1-1-1,0 1 1,1-1-1,-1 1 0,1 0 1,0-1-1,-1 1 1,1-1-1,-1 0 1,1 1-1,0-1 0,-1 0 1,1 1-1,0-1 1,0 0-1,-1 1 1,1-1-1,0 0 1,-1 0-1,1 0 0,1 0 1,0 0 27,1 0 0,-1 0 0,0 0-1,1 0 1,-1 0 0,0-1 0,1 1 0,-1-1 0,0 0 0,1 1 0,-1-1 0,3-2 0,7-4 18,-1 0 1,0-1-1,0 0 1,0-1 0,-1 0-1,0-1 1,-1 0-1,0-1 1,10-15 0,3-12 30,-2-1 0,-1-2 0,-2 0 1,-1 0-1,-3-1 0,-1-1 1,-3-1-1,6-51 0,-14 84-69,2-43 266,-3 50-254,-1 0 0,1 0 0,0 0 0,-1 1 0,0-1 0,0 0 0,0 1 0,0-1 0,-1 1 1,-3-8-1,4 11-22,1-1 0,-1 0 1,0 0-1,0 0 0,0 0 1,0 1-1,0-1 0,0 0 1,0 1-1,0-1 1,0 1-1,-1-1 0,1 1 1,0 0-1,0-1 0,0 1 1,0 0-1,-1 0 0,1 0 1,0 0-1,0 0 0,-1 0 1,1 0-1,0 0 1,0 1-1,0-1 0,-1 0 1,1 1-1,0-1 0,0 1 1,0-1-1,-1 1 0,-2 1 3,1 0-1,-1 0 0,1 1 1,-1-1-1,1 1 0,0-1 1,0 1-1,-3 4 0,1 2 24,0-1 1,0 1-1,1 0 0,0 0 0,-4 16 0,8-24-16,-4 12-98,0 0 0,2 0 0,0 0-1,0 0 1,1 1 0,1-1 0,0 0 0,1 0 0,0 1 0,1-1 0,1 0 0,0 0 0,0-1 0,1 1 0,1-1 0,0 1 0,1-1 0,0-1 0,1 1 0,1-1 0,-1 0 0,2-1 0,-1 0 0,1 0 0,1-1 0,12 10 0,128 84-10863,-66-48 3416,-10-5 4011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08.040"/>
    </inkml:context>
    <inkml:brush xml:id="br0">
      <inkml:brushProperty name="width" value="0.05" units="cm"/>
      <inkml:brushProperty name="height" value="0.05" units="cm"/>
      <inkml:brushProperty name="color" value="#004F8B"/>
    </inkml:brush>
  </inkml:definitions>
  <inkml:trace contextRef="#ctx0" brushRef="#br0">29 73 4160,'-2'-3'340,"-12"-20"1105,14 22-1280,-1 0 1,1 0-1,-1 0 0,1 0 1,-1 0-1,1-1 1,0 1-1,0 0 1,-1 0-1,1 0 0,0-1 1,0 1-1,0 0 1,0 0-1,0-1 1,1 0-1,0-18 5468,-1 15-2439,0 16-1771,-4 137 1860,2 77-1904,3-67-838,-1-93-58,0-63-185,0-2-292,0-1-1,0 1 1,0 0-1,0 0 1,0 0-1,-1 0 0,1 0 1,0 0-1,0 0 1,0-1-1,0 1 1,0 0-1,0 0 1,0 0-1,0 0 1,0 0-1,0 0 1,1-1-1,-1 1 0,0 0 1,0 0-1,0 0 1,0 0-1,0 0 1,0 0-1,0 0 1,0-1-1,0 1 1,0 0-1,0 0 1,0 0-1,0 0 1,1 0-1,-1 0 0,0 0 1,0 0-1,0 0 1,0 0-1,0 0 1,0-1-1,12-5 8,-1-1 0,0-1 0,15-13 0,-13 10-4,26-17 0,-21 17-89,-10 6 59,0 0 1,0 0-1,1 0 0,0 1 1,11-3-1,-17 6 24,-1 1 1,1-1-1,-1 1 0,1 0 1,0 0-1,-1 0 0,1 0 1,-1 0-1,1 0 0,-1 1 1,1-1-1,-1 1 0,0 0 0,1 0 1,-1 0-1,0 0 0,1 0 1,-1 0-1,0 1 0,0-1 1,0 1-1,0 0 0,0-1 1,0 1-1,1 2 0,1 1 16,-1 0-1,0 0 1,0 0-1,0 0 1,-1 0-1,0 1 1,0-1-1,0 1 1,-1 0-1,1-1 1,-1 1-1,-1 0 1,1 0-1,-1 5 1,0-7 33,0-1 1,-1 0 0,1 0-1,-1 0 1,1 0 0,-1 0-1,0 0 1,0 0 0,0 0 0,-1-1-1,1 1 1,-1 0 0,0-1-1,1 1 1,-1-1 0,0 1-1,0-1 1,-1 0 0,1 0 0,0 0-1,-1 0 1,1 0 0,-1-1-1,0 1 1,0-1 0,-5 3-1,-1-1 18,1-1 0,-1 1 1,0-2-1,0 1 0,0-1 0,0-1 0,0 1 0,-10-2 0,3 0-134,0-2 0,1 1 0,-1-2 0,1 0 0,-1-1 0,2 0 0,-23-12 0,37 17 59,-1 0 1,1 0 0,0 0-1,0 0 1,-1 0-1,1 0 1,0-1 0,0 1-1,0 0 1,-1 0-1,1 0 1,0 0 0,0 0-1,0 0 1,-1 0 0,1-1-1,0 1 1,0 0-1,0 0 1,0 0 0,0 0-1,-1-1 1,1 1-1,0 0 1,0 0 0,0 0-1,0-1 1,0 1-1,0 0 1,0 0 0,0 0-1,0-1 1,0 1-1,0 0 1,0 0 0,0-1-1,1 0-24,4 0-7,-1 1 0,0 0 1,0 0-1,0 1 0,0-1 1,0 1-1,0 0 0,0 0 0,5 2 1,12 2-35,100 13 129,-110-16-47,1-2 0,-1 0 0,0 0 0,0-1 0,0 0 0,0-1 0,0 0 0,0-1 0,0 0 0,0 0 0,-1-2 0,0 1 0,0-1 0,0-1 0,0 0 0,-1 0 0,0 0 0,0-2 0,14-14 0,-2-1 85,-2-1 1,0-1-1,19-35 0,-29 44-29,-3 6-102,-7 28-11,-13 102 163,13-112-99,-6 36 82,7-40-92,0 1 0,0-1 0,0 0 1,0 1-1,1-1 0,-1 0 0,1 0 0,2 5 1,-3-8-6,1 0 0,-1-1 1,0 1-1,1 0 1,-1 0-1,1 0 1,0-1-1,-1 1 1,1 0-1,-1-1 1,1 1-1,0-1 0,0 1 1,-1 0-1,1-1 1,0 0-1,0 1 1,0-1-1,0 1 1,-1-1-1,3 1 1,-1-1 17,1 0 1,-1 0 0,0 0 0,1 0-1,-1 0 1,1 0 0,-1-1 0,4-1 0,5-2 84,0 0 1,19-11 0,-24 11-111,20-11 26,26-22 0,-27 19-24,28-16-1,13-5 2,-65 39 0,0-1 0,1 1 0,-1-1 0,0 1 0,0 0 0,0-1 0,0 1 0,0 0 0,1 0 0,-1 0 0,0 0 0,0 0 0,0 0 0,1 0 0,-1 0 0,0 0 0,0 0 0,0 1 0,0-1 0,0 1 0,1-1 0,1 2 0,-2-1 0,1 1 0,0-1 0,-1 1 0,0-1 0,1 1 0,-1 0 0,0-1 0,0 1 0,1 0 0,-2 0 0,3 4 0,-1 1 0,0 1 0,0-1 0,0 1 0,-1 0 0,0 12 0,-3 16 15,-1 0 0,-12 48-1,13-72 1,-5 20 59,-1-1 0,-1 0 0,-2-1 1,0 0-1,-2-1 0,-2 0 0,-1-1 0,0-1 0,-2 0 1,-24 26-1,34-44-23,-1 0 1,0-1-1,-1 0 0,-19 13 1,23-17-22,-1-1-1,0 0 1,1 0 0,-1 0 0,0-1-1,0 0 1,-1 0 0,1-1 0,-9 1-1,12-2-22,-1 0-1,1 0 1,-1 0-1,1-1 0,0 0 1,0 0-1,-1 0 1,1 0-1,0 0 0,0-1 1,0 0-1,0 0 1,-5-4-1,4 3-5,1-1-1,-1 0 1,1 0-1,0-1 1,0 1-1,1-1 1,-1 0-1,1 0 1,-3-5-1,2 0-26,-1-1 0,2 0 0,-1 1 0,1-1 0,1 0 0,0 0 0,0-1 0,1 1 0,1-21 0,1 24 20,0 1 0,1-1 1,0 1-1,0 0 0,0-1 0,1 1 0,0 0 0,1 0 1,0 1-1,0-1 0,0 1 0,0 0 0,1 0 0,0 0 0,1 1 1,-1-1-1,1 1 0,0 1 0,0-1 0,14-7 0,9-3 44,0 1-1,1 1 0,62-17 0,98-11-1408,-126 29-553,-27 7-1224,-34 5 2805,-1 0 0,1 0 0,-1 1 1,1-1-1,-1 1 0,0-1 0,1 1 1,-1 0-1,0-1 0,1 1 1,-1 0-1,0 1 0,2 0 0,-1 1-606,0 0 0,0 0 0,0 1-1,3 6 1,12 18-2240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10.401"/>
    </inkml:context>
    <inkml:brush xml:id="br0">
      <inkml:brushProperty name="width" value="0.05" units="cm"/>
      <inkml:brushProperty name="height" value="0.05" units="cm"/>
      <inkml:brushProperty name="color" value="#004F8B"/>
    </inkml:brush>
  </inkml:definitions>
  <inkml:trace contextRef="#ctx0" brushRef="#br0">157 18 2400,'18'-17'16079,"-20"17"-15933,1-1-1,0 1 1,-1 0-1,1 0 1,-1 0-1,1 1 0,0-1 1,-1 0-1,1 0 1,0 1-1,-1-1 1,1 1-1,0-1 1,0 1-1,-1 0 0,1-1 1,0 1-1,0 0 1,0 0-1,-1 1 1,-27 22 762,17-12-829,0 0 0,1 1 1,1 1-1,0 0 0,1 0 0,0 1 1,1 0-1,1 1 0,1-1 0,0 1 1,1 1-1,0-1 0,-3 26 0,8-37-76,0-1 0,0 1-1,1 0 1,0 0 0,-1 0-1,2 0 1,-1-1 0,0 1-1,1 0 1,0-1 0,3 5-1,-4-6 4,0-1-1,0 0 1,1 0 0,-1 1-1,1-1 1,-1 0-1,1 0 1,0-1-1,0 1 1,0 0-1,0-1 1,0 1 0,0-1-1,0 1 1,0-1-1,1 0 1,-1 0-1,1 0 1,-1 0 0,0-1-1,1 1 1,3 0-1,-3-2 34,-1 1 0,0-1-1,0 0 1,0 0-1,0 0 1,0 0 0,0 0-1,0 0 1,0-1 0,0 1-1,0-1 1,-1 1-1,1-1 1,0 0 0,-1 1-1,0-1 1,1 0 0,-1 0-1,0 0 1,1-3-1,1-1 1,0 1 0,0-1 0,-1 0 0,0-1-1,0 1 1,2-13 0,2-78-316,-6 96 250,1 3 160,29 31 288,-20-21-405,1-1 0,0 0 0,0 0 0,14 9 1,-8-9 144,34 18 1,-15-17-1018,-29-10-223,1-1 0,0 0 1,9 0-1,19-1-5604,-18 0 3841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53.375"/>
    </inkml:context>
    <inkml:brush xml:id="br0">
      <inkml:brushProperty name="width" value="0.05" units="cm"/>
      <inkml:brushProperty name="height" value="0.05" units="cm"/>
    </inkml:brush>
  </inkml:definitions>
  <inkml:trace contextRef="#ctx0" brushRef="#br0">253 211 3648,'-1'7'688,"-1"1"0,0-1 0,0 0 0,-1 0 0,1-1 0,-2 1 0,1 0 0,-8 10 0,-2 2-397,0 0 1,-20 21-1,26-33-160,0 0-1,-1-1 0,0 0 0,-11 7 1,15-10-38,0-1 0,0 0 0,-1 0 0,1 0 0,-1 0 0,1-1 0,-1 0 0,0 0 0,0 0 0,-5 0 0,8-1-48,0 0 0,-1-1 0,1 1 0,0-1 0,0 0 0,-1 1 0,1-1 0,0 0 0,0 0 0,0 0 0,0 0 0,0-1 0,0 1 0,0-1 0,1 1 0,-1-1 0,0 1 0,1-1 0,-1 0 0,1 0 0,0 0 0,-1 0 0,1 0 0,-1-2 0,0-1-40,0 0 1,0 0 0,1 0 0,-1 0 0,1 0 0,0 0 0,1-1 0,-1 1 0,1 0-1,0-6 1,1 3-44,0 1 0,1-1 0,0 0-1,0 1 1,0-1 0,1 1 0,1-1-1,-1 1 1,8-10 0,-5 7-16,2 1 1,0 0-1,0 0 0,0 0 1,17-11-1,-8 6 28,35-23 365,-47 33-280,1 1-1,0 0 1,1 0 0,-1 0 0,0 1 0,1 0 0,6-1 0,-11 3-29,0-1 0,-1 1 0,1 0 0,0 0 1,-1 0-1,1 0 0,0 0 0,-1 0 0,1 1 0,0-1 0,-1 0 0,1 1 0,-1 0 0,1-1 0,-1 1 0,1 0 0,-1-1 0,1 1 0,-1 0 0,0 0 0,1 0 1,-1 0-1,0 1 0,0-1 0,0 0 0,0 0 0,0 1 0,0-1 0,0 1 0,0 1 0,2 2 78,-1 1-1,-1 0 1,1 0 0,-1 0-1,0 0 1,0 10 0,0 23 214,-1-1 1,-3 0-1,-1 0 1,-11 48-1,-53 145 647,36-148 972,68-164-1182,-4 14-691,-8 12-54,3 2 0,38-59 0,-47 86-58,2 1 0,0 1 0,2 1-1,1 1 1,0 1 0,2 0 0,0 2-1,1 1 1,40-20 0,-57 34-42,-2 0-18,1 0 0,15-5 0,-21 9 84,-1-1 0,1 1 1,-1 0-1,1-1 0,-1 1 1,1 0-1,0 0 0,-1 0 1,1 0-1,-1 0 1,1 1-1,0-1 0,-1 0 1,1 1-1,-1-1 0,1 1 1,-1-1-1,1 1 0,-1 0 1,3 1-1,-3-1 17,0 0-1,0 0 0,0 0 1,0 0-1,-1 0 1,1 1-1,0-1 1,-1 0-1,1 0 1,0 0-1,-1 1 1,0-1-1,1 0 1,-1 1-1,0-1 1,1 0-1,-1 1 0,0 1 1,-5 24 100,3-19-79,-16 57 160,-42 97 0,46-128-113,-46 102 319,43-100 59,13-25-235,4-11-203,0 0 1,0 0-1,0 0 1,0 0-1,1 0 0,-1 0 1,0 0-1,0 0 1,0 0-1,0 0 0,0 0 1,0 0-1,0 0 1,0 0-1,0 0 1,0 0-1,0 0 0,0 0 1,0 0-1,0 0 1,0 0-1,0 0 0,0 0 1,0 0-1,1 0 1,-1 0-1,0 0 1,0 0-1,0 0 0,0 0 1,0 0-1,0 0 1,0 0-1,0 0 0,0 0 1,0 0-1,0 0 1,0 1-1,0-1 1,0 0-1,0 0 0,0 0 1,0 0-1,0 0 1,0 0-1,0 0 0,0 0 1,0 0-1,0 0 1,0 0-1,0 0 1,0 0-1,0 0 0,0 0 1,0 0-1,0 0 1,0 0-1,0 1 0,0-1 1,0 0-1,0 0 1,0 0-1,0 0 1,0 0-1,17-22 512,22-40-255,41-60-321,211-236-53,-259 327-59,-30 29 125,0 1 0,0-1 0,0 1 1,0 0-1,1-1 0,-1 1 0,0 0 0,1 0 0,-1 1 0,1-1 0,-1 0 0,6 0 0,-8 1 33,1 0-1,0 0 1,0 1 0,0-1 0,0 0-1,-1 0 1,1 1 0,0-1-1,0 0 1,-1 1 0,1-1 0,0 0-1,-1 1 1,1-1 0,0 1-1,-1-1 1,1 1 0,0 0 0,-1-1-1,1 1 1,-1 0 0,0-1-1,1 1 1,-1 0 0,1 0 0,-1-1-1,0 1 1,1 0 0,-1 0-1,0 1 1,2 25-102,-2-23 82,-2 36 14,-2 0-1,-17 70 1,9-54-24,-38 250 352,39-214-151,11-78-89,0 0 0,0 0-1,1 0 1,4 19-1,-4-30-26,0 0-1,0 0 0,0 0 0,0 0 0,0 0 0,1 0 1,0 0-1,-1-1 0,1 1 0,4 4 0,-5-6-17,0 0-1,0 0 0,0 0 1,1-1-1,-1 1 0,0 0 1,1 0-1,-1-1 0,0 1 1,1-1-1,-1 1 0,1-1 1,-1 0-1,1 1 1,-1-1-1,1 0 0,-1 0 1,1 0-1,-1 0 0,1 0 1,-1 0-1,1-1 0,1 0 1,14-5 37,0-1 0,-1-1 1,0 0-1,0-1 0,28-22 1,-26 17-39,0-1 0,-1-1 1,-1 0-1,0-1 1,-1-1-1,-1-1 1,13-22-1,-17 25-30,-2 0 0,0-1 0,-1-1 0,0 1 0,-2-1 0,0 0 0,-1-1 0,-1 1 0,1-24 0,-3 40-5,-1-1 1,0 0-1,1 0 0,-1 0 1,-1 1-1,1-1 0,0 0 1,-1 0-1,1 0 0,-1 1 1,0-1-1,0 0 0,0 1 1,0-1-1,-3-4 0,3 6 6,1 1-1,-1-1 0,1 0 0,-1 1 0,1-1 1,-1 1-1,0 0 0,1-1 0,-1 1 0,0-1 1,1 1-1,-1 0 0,0 0 0,1-1 0,-1 1 1,0 0-1,0 0 0,1 0 0,-1 0 0,0 0 1,0 0-1,1 0 0,-1 0 0,0 0 1,1 0-1,-1 0 0,0 0 0,0 1 0,1-1 1,-1 0-1,0 0 0,1 1 0,-1-1 0,0 0 1,1 1-1,-1-1 0,1 1 0,-2 0 0,-2 3-29,0-1-1,0 1 1,0 0-1,-4 7 0,-11 18-89,2 0 1,1 1-1,1 1 0,-11 35 0,21-53 124,1 0 0,0 1 0,1-1 0,0 1 0,1-1 0,0 24 1,2-32 30,0 0-1,0 0 1,1 0 0,-1 0 0,1 0 0,1-1 0,-1 1 0,1 0 0,-1 0 0,1-1 0,1 1 0,-1-1 0,1 1 0,-1-1 0,1 0 0,0 0 0,1 0 0,-1-1 0,1 1 0,-1-1 0,9 6 0,-6-6 14,1 1 0,0-1 0,1 0 0,-1-1 0,0 0 0,1 0 0,-1-1 1,1 1-1,0-2 0,-1 1 0,1-1 0,10-1 0,0-1 44,0-1 1,0 0-1,0-2 1,17-6-1,-24 6-76,0 1 0,-1-1 0,0-1 0,0 1-1,-1-2 1,1 0 0,10-10 0,-6 4 19,-2-1 0,0 0 0,20-30 0,-5-4 24,-2-1-1,20-57 1,-42 97-54,18-42 7,42-97-62,-58 140-18,-4 4 31,1 0 1,-1 1-1,1-1 1,0 1 0,1 0-1,-1 0 1,0 0-1,1 0 1,0 0-1,0 0 1,6-4 0,-9 7 38,0 0-1,0 0 1,0 0 0,0 0 0,1 0 0,-1 0 0,0 0 0,0 0 0,0 0 0,1 0 0,-1 0-1,0 0 1,0 0 0,0 0 0,0 0 0,1 0 0,-1 0 0,0 0 0,0 0 0,0 0 0,0 0 0,1 0-1,-1 0 1,0 0 0,0 0 0,0 1 0,0-1 0,0 0 0,1 0 0,-1 0 0,0 0 0,0 0-1,0 1 1,0-1 0,0 0 0,0 0 0,4 11-30,-1 18 12,-3-27 14,-5 251-143,-33 10 246,35-252-4,1 0 1,-6 12-1,7-21-56,0 1 1,0-1-1,0 1 1,0-1 0,-1 1-1,1-1 1,-1 0-1,0 0 1,1 0 0,-1 0-1,0 0 1,-5 3-1,6-4-19,-1 0-1,1-1 0,-1 1 1,1-1-1,-1 0 1,0 0-1,1 0 0,-1 1 1,1-1-1,-1-1 1,0 1-1,1 0 0,-1 0 1,0-1-1,1 1 1,-1 0-1,1-1 0,-1 0 1,1 1-1,-1-1 1,1 0-1,0 0 0,-1 0 1,1 0-1,0 0 1,-2-1-1,-2-3-9,0 0 1,0-1-1,0 1 1,-6-10-1,5 7-6,4 5-16,-1 0-1,1 0 0,1 0 1,-1 0-1,0 0 1,1 0-1,-1 0 1,1 0-1,-2-7 1,11 9-69,-1 1 1,0-1 0,10 2 0,-7-1 117,26-1-78,0-2 0,37-8 0,68-19 163,-131 27-111,30-7 17,0-2 0,-1-2 1,-1-2-1,0-1 0,-1-2 1,-1-2-1,46-33 0,-58 37-65,33-27-192,-80 109-2,-31 40 230,26-52-83,25-48 87,1-1 1,0 1-1,0 0 0,0 0 1,1 0-1,0 0 0,0 1 1,0-1-1,0 0 1,1 0-1,0 1 0,0-1 1,0 0-1,2 7 0,-1-10 16,-1-1-1,1 0 1,-1 0-1,1 1 1,0-1 0,0 0-1,0 0 1,0 0-1,-1 0 1,1 0-1,1 0 1,-1 0-1,0 0 1,0 0 0,0-1-1,0 1 1,1 0-1,-1-1 1,0 1-1,1-1 1,-1 1-1,0-1 1,1 0-1,1 1 1,0-1 13,-1 0 0,1 1 1,-1-1-1,1-1 0,0 1 0,-1 0 0,1-1 0,-1 1 1,1-1-1,-1 0 0,1 0 0,3-2 0,1-1 6,-1-1-1,0 0 0,0-1 0,0 1 1,-1-1-1,0 0 0,0 0 1,0-1-1,-1 1 0,0-1 0,0 0 1,4-12-1,-2 4-23,-1 0 0,-1 1 0,0-2 0,-1 1 0,2-27 0,-5 22-39,-4-24 0,2 22-28,2 20 39,0 1-1,0-1 1,0 1-1,-1-1 0,1 1 1,0-1-1,-1 1 1,1 0-1,-1-1 0,1 1 1,-1 0-1,0-1 1,0 1-1,1 0 1,-1 0-1,0-1 0,0 1 1,-2-1-1,2 1 4,0 1 0,0-1 0,0 1-1,-1 0 1,1-1 0,0 1 0,0 0-1,0 0 1,-1 0 0,1 0 0,0 0-1,0 0 1,-1 0 0,1 0 0,0 0 0,0 1-1,0-1 1,0 1 0,-1-1 0,1 1-1,0-1 1,-1 2 0,0 0 189,8-3-44,11-2-39,-16 3-95,45-13-241,-32 8 217,0 1 0,29-4-1,-10 5-8,44 1-1,-63 3 37,-1 0 0,1 1 0,-1 0-1,0 1 1,0 1 0,15 5 0,-23-7-3,-1 1 1,1 0 0,-1-1 0,1 1-1,-1 1 1,0-1 0,0 1-1,-1-1 1,1 1 0,-1 0 0,0 1-1,0-1 1,0 0 0,0 1 0,-1 0-1,0-1 1,0 1 0,0 0-1,0 0 1,0 6 0,0-2 21,-1-1-1,0 0 1,-1 1-1,1-1 1,-2 1 0,1-1-1,-1 0 1,-1 1 0,1-1-1,-1 0 1,-6 14 0,-17 33 386,25-54-399,0-1-1,0 0 1,0 0-1,0 0 1,0 1 0,0-1-1,0 0 1,-1 0 0,1 1-1,0-1 1,0 0 0,0 0-1,0 0 1,0 1 0,0-1-1,0 0 1,0 0-1,0 1 1,0-1 0,0 0-1,0 0 1,0 1 0,0-1-1,1 0 1,-1 0 0,0 0-1,0 1 1,0-1-1,0 0 1,0 0 0,0 0-1,1 1 1,-1-1 0,0 0-1,0 0 1,0 0 0,0 0-1,1 0 1,-1 1-1,0-1 1,0 0 0,0 0-1,1 0 1,-1 0 0,0 0-1,0 0 1,1 0 0,-1 0-1,0 0 1,1 0-1,12-2 161,-5-3-121,-1 0-1,1-1 0,-1 0 1,0 0-1,0 0 0,9-13 1,33-47-33,-38 49 1,16-24-15,-11 17-69,31-38 0,-47 61 60,1-1-1,0 1 0,1 0 1,-1 0-1,0 0 1,0 1-1,0-1 0,0 0 1,1 0-1,-1 1 0,0-1 1,3 0-1,-3 1 7,-1 0-1,1 0 0,-1 0 1,1 0-1,-1 0 1,1 0-1,0 0 0,-1 1 1,1-1-1,-1 0 1,1 0-1,-1 1 0,1-1 1,-1 0-1,1 1 1,-1-1-1,1 1 0,-1-1 1,1 1-1,-1-1 1,0 0-1,1 1 0,-1 0 1,0-1-1,1 1 0,-1-1 1,0 1-1,0-1 1,0 1-1,1-1 0,-1 1 1,0 1-1,6 20-54,-1 1-1,3 39 0,-6-43 96,0 1 0,2-1 0,0 0-1,1 0 1,8 21 0,-11-37-24,-1 0 1,0 0-1,1-1 0,0 1 1,0-1-1,0 1 0,0-1 0,0 0 1,0 0-1,0 0 0,3 2 1,-3-3 5,0 0 0,-1 0 0,1 0 1,0-1-1,0 1 0,0 0 0,-1-1 0,1 0 1,0 1-1,0-1 0,0 0 0,0 0 0,0 0 1,0 0-1,0 0 0,0-1 0,-1 1 0,1-1 1,2 0-1,10-5 42,0 0 0,0-1 0,-1 0 1,0-1-1,-1-1 0,0 0 0,0-1 0,-1 0 0,14-16 1,11-16-86,36-55 1,-56 74 12,15-22-10,40-53-44,-57 81-30,0 1-1,2 0 1,23-19-1,-38 34 90,0 0 1,0 1-1,0-1 1,0 0-1,1 1 1,-1-1-1,0 0 1,0 1-1,0-1 1,0 1-1,1 0 1,-1-1-1,0 1 1,0 0-1,1 0 1,-1 0-1,0 0 1,2 0-1,-2 0 2,0 1 0,0-1 0,0 0-1,0 1 1,0-1 0,0 1 0,-1 0-1,1-1 1,0 1 0,0 0 0,-1-1-1,1 1 1,0 0 0,-1 0 0,1 0-1,-1-1 1,2 3 0,0 3-6,0 1 0,0-1-1,0 1 1,0 0 0,0 8 0,-2-13 15,5 46 24,-2 1 0,-2 0 1,-3 0-1,-1 0 0,-3 0 1,-2-1-1,-18 64 0,23-103-3,0 0-1,0-1 1,-1 0 0,0 0-1,-6 8 1,9-14-3,0 0 0,-1 1 1,0-1-1,1 0 0,-1-1 0,0 1 0,0 0 1,0 0-1,0-1 0,0 0 0,0 1 0,-1-1 1,1 0-1,0 0 0,-1 0 0,1 0 0,-1 0 1,1-1-1,-1 1 0,1-1 0,-1 1 0,-4-1 1,-2-2 52,-1 0 0,1 0 1,0-1-1,0 0 1,0 0-1,0-1 1,0 0-1,1-1 1,0 0-1,-13-10 0,8 4-111,0 0-1,1 0 0,1-2 0,-1 1 0,-12-21 1,18 21-19,6 12 49,0 0 0,0 0 0,0-1-1,0 1 1,0 0 0,0-1 0,0 1-1,0 0 1,0 0 0,0-1 0,0 1-1,0 0 1,0 0 0,0-1 0,0 1-1,0 0 1,0 0 0,0-1 0,1 1-1,-1 0 1,0 0 0,0-1 0,0 1-1,1 0 1,0-1-4,1 1-1,-1-1 0,0 1 1,1 0-1,-1 0 1,1-1-1,-1 1 0,1 0 1,-1 0-1,1 0 0,-1 1 1,1-1-1,-1 0 1,2 1-1,215 42 481,-202-40-420,31 6 141,-1-2 0,60 1 0,122-25 269,-132 4-2913,-37 8 918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13.284"/>
    </inkml:context>
    <inkml:brush xml:id="br0">
      <inkml:brushProperty name="width" value="0.05" units="cm"/>
      <inkml:brushProperty name="height" value="0.05" units="cm"/>
      <inkml:brushProperty name="color" value="#004F8B"/>
    </inkml:brush>
  </inkml:definitions>
  <inkml:trace contextRef="#ctx0" brushRef="#br0">314 171 3968,'0'0'162,"-1"-1"1,1 1-1,0-1 0,-1 1 1,1 0-1,-1-1 1,1 1-1,0-1 0,-1 1 1,1-1-1,0 1 1,0-1-1,0 1 0,-1-1 1,1 0-1,0 1 1,0-1-1,0 1 0,0-1 1,0 1-1,0-1 1,0 0-1,0 0 0,-2-14 5861,1 14-5867,0 1 0,1-1 1,-1 0-1,1 1 0,-1-1 1,0 0-1,1 1 0,-1-1 1,0 1-1,0 0 1,0-1-1,1 1 0,-1 0 1,0-1-1,0 1 0,0 0 1,0 0-1,0-1 0,1 1 1,-1 0-1,0 0 0,0 0 1,0 0-1,0 0 1,0 1-1,0-1 0,-1 0 1,-27 8 1694,8 0-1564,1 2 1,1 0-1,-1 1 1,2 1-1,0 1 0,0 0 1,1 2-1,1 0 1,-20 23-1,30-31-302,0 0 0,1 0 0,0 1 0,1 0-1,0 0 1,0 0 0,0 1 0,1-1 0,0 1 0,1 0-1,0 0 1,-1 10 0,4-15 23,-1-1-1,1 0 1,-1 1 0,1-1 0,0 1-1,0-1 1,1 0 0,-1 0 0,1 0-1,-1 0 1,1 0 0,0 0 0,0 0-1,1 0 1,-1-1 0,0 1 0,1-1-1,0 0 1,-1 0 0,1 0 0,0 0-1,0 0 1,4 2 0,4 1 38,0-1 0,0 1 1,0-2-1,0 1 1,21 2-1,-13-3-6,-1-1-1,1-1 1,-1-1 0,22-2 0,-31 1-25,-1 0 1,0-1 0,1 0 0,-1 0 0,0-1 0,0 0 0,0-1 0,-1 1 0,1-2-1,-1 1 1,10-8 0,-6 1 6,-1 0 0,0 0 0,0-1 0,-1 0 0,-1-1 0,0 0 0,11-26 0,-16 34 22,-1 0 0,1 0-1,-1 0 1,7-7 0,-8 32-151,-1-6 145,-1-3-65,1-1 0,1 1 0,0 0 0,0 0 0,3 11 0,-3-20 44,0 0 1,-1 1-1,1-1 1,0 0 0,0 0-1,0 0 1,1 0 0,-1 0-1,0 0 1,1-1-1,-1 1 1,1 0 0,0-1-1,-1 1 1,1-1-1,0 0 1,0 1 0,0-1-1,0 0 1,0 0-1,0 0 1,0 0 0,0-1-1,1 1 1,-1-1 0,0 1-1,0-1 1,1 0-1,-1 0 1,3 0 0,-4 0-1,0 0 1,1 0-1,-1 0 1,0 0-1,1-1 1,-1 1-1,0 0 1,1-1-1,-1 1 1,0-1-1,0 1 1,0-1-1,1 0 1,-1 0-1,0 1 1,0-1 0,0 0-1,0 0 1,0 0-1,-1 0 1,1 0-1,0 0 1,0 0-1,-1-1 1,1 1-1,0 0 1,-1 0-1,1 0 1,-1-1-1,0 1 1,1 0-1,-1-1 1,0 1 0,0-2-1,1-3-35,-1-1-1,0 1 1,0 0 0,-1-1 0,0 1-1,-2-10 1,-2 1 23,-1 1-1,-1 0 1,0 0 0,-1 0-1,-13-18 1,16 26-38,5 5 31,0 0 0,-1 1 0,1-1 0,-1 0-1,1 1 1,0-1 0,-1 1 0,1-1 0,-1 1 0,1-1 0,-1 1 0,0-1 0,1 1 0,-1 0 0,1-1 0,-1 1 0,0 0 0,1-1 0,-1 1 0,0 0 0,0 0 0,0 0-12,1 0 0,-1 0 0,1 0 0,-1 1 0,1-1 0,-1 0 0,1 0 0,-1 1 0,1-1 0,0 0 0,-1 1 0,1-1 0,0 0 0,-1 1 0,1-1 0,0 1 0,-1-1 0,1 1 0,0-1 0,0 1 0,0-1 0,-1 1 0,0 2-30,0 0 0,1 0 0,-1 0 0,0 0 0,1 0 0,0 1 0,0-1 0,0 5 0,1-4 36,0 1 0,1 0 1,-1-1-1,1 1 0,0-1 1,0 1-1,1-1 0,-1 0 0,1 0 1,0 0-1,0 0 0,0 0 0,1-1 1,-1 0-1,1 1 0,5 2 0,-4-2 70,0-1 0,0 0 0,0-1 0,0 1 0,1-1 0,-1 0 0,0-1 0,1 1 0,0-1 0,-1 0 0,1 0 0,0-1 0,10 0 0,-4-1-8,0-1 0,0 0 0,0-1 0,-1-1 0,1 1 1,-1-2-1,0 0 0,0 0 0,17-12 0,-15 7 5,-1 1 0,0-2 0,-1 0 0,0 0 0,0-1 0,16-25 1,39-73 140,-21 32-171,-37 64-152,12-28 1,-20 42 105,1 0 0,-1 0 1,1 0-1,-1 0 0,0 0 1,1 0-1,-1 0 1,1 0-1,-1 0 0,0 0 1,1 0-1,-1 0 1,0 1-1,1-1 0,-1 0 1,0 0-1,1 0 0,-1 1 1,0-1-1,1 0 1,-1 0-1,0 1 0,1-1 1,-1 0-1,0 1 1,2 1 5,-1 1 0,0-1 1,0 0-1,0 1 1,-1 0-1,1-1 1,0 1-1,-1 4 1,2 2 25,5 39 87,-3 1 1,-2 74-1,-2-89-73,0-24 102,0 1 1,-1-1 0,0 1 0,-1-1 0,0 1-1,-5 13 1,6-22-91,1-1 1,-1 0-1,0 0 0,1 1 1,-1-1-1,0 0 0,0 0 1,0 0-1,0 0 0,0 0 1,0 0-1,0 0 0,0 0 0,-1-1 1,1 1-1,0 0 0,0-1 1,-2 2-1,0-2-20,0 1 0,0 0 0,1-1 0,-1 0 0,0 1 0,0-1 0,0 0 0,-5-1 0,2 0-59,-1-1-1,1 1 1,-1-1-1,1 0 1,-1-1 0,1 0-1,-6-3 1,-2-2-63,9 6-94,1-1 1,0 1 0,0-1 0,-4-3 0,15 10 96,-1-1 0,1 1-1,1-1 1,-1 0 0,0 0 0,1-1 0,9 2-1,-14-4 53,9 3-6,-4 0 124,1-1 0,0 0 0,0 0 0,1-1 0,-1 0 1,0 0-1,0-1 0,15-2 0,-13 0-158,-8 1 126,1 1 0,0-1 0,-1 0 0,1 0 0,0 0 0,-1 0 0,1-1 0,-1 1 0,0-1 1,1 0-1,-1 0 0,0 0 0,5-5 0,-3 1 46,1-1-1,-1-1 1,0 1 0,0-1 0,6-14 0,13-44-1,-1 2-34,-13 40-74,11-24-102,-19 44 117,1 1 0,-1-1-1,1 0 1,-1 1 0,1 0 0,0-1 0,0 1 0,1 1-1,4-4 1,-8 5 9,1 1 0,0-1 0,-1 1 0,1 0 0,0 0-1,-1-1 1,1 1 0,0 0 0,-1 0 0,1 0 0,0 0 0,0 0 0,-1 0-1,1 0 1,0 0 0,-1 0 0,1 0 0,0 0 0,0 0 0,-1 1 0,1-1-1,0 0 1,-1 1 0,1-1 0,0 0 0,-1 1 0,1-1 0,-1 0 0,1 1-1,-1-1 1,1 1 0,-1 0 0,1-1 0,-1 1 0,1-1 0,-1 1 0,0-1-1,1 1 1,-1 0 0,0-1 0,1 1 0,-1 0 0,0 1 0,3 4 16,-1 1 1,0 0 0,1 10 0,-2-14-10,2 15 70,-1 0 0,-1 1 0,-1-1 0,0 0 0,-1 0 0,-1 1 0,-6 23-1,6-35-87,1 1-1,0 0 0,0 13 1,1-19 138,2-4-91,6-6-31,0-1 0,0 0-1,-1-1 1,9-12 0,3-7-3,-6 12-11,1 1 1,0 0-1,1 1 0,0 1 1,1 0-1,1 1 0,0 1 1,32-17-1,-47 28-5,1 0 0,-1 0 1,0 0-1,0 0 0,0 0 0,0 1 0,1-1 1,-1 1-1,0 0 0,1-1 0,-1 1 1,0 0-1,1 0 0,-1 1 0,0-1 1,1 0-1,-1 1 0,0 0 0,0-1 0,1 1 1,2 1-1,-3 0 11,0 0 0,1 0 0,-1 0-1,0 0 1,0 0 0,0 1 0,0-1 0,0 1 0,-1-1 0,1 1 0,-1 0 0,0 0-1,0-1 1,0 1 0,2 6 0,0 8 37,0 0 0,-1 1 0,-1-1 0,0 1 0,-1-1 0,-5 33 0,4-10-72,1-39 154,2-2-89,-1 0-1,0 0 0,1 0 0,-1 0 0,1 0 0,-1-1 0,0 1 0,0-1 0,0 1 0,0 0 0,2-4 0,-1 3-10,56-95-114,-14 24-52,-39 64 136,1 1 0,0 1-1,8-9 1,-9 28-104,1 79 133,-3-33-96,-3-42 122,0-11-35,1 1 0,-1-1 0,1 0 0,-1 0 0,1 0 0,1 0 0,-1 0 0,1 0 0,4 9 0,-6-13 3,1-1 0,-1 1-1,1-1 1,-1 1 0,0-1 0,1 1 0,-1-1 0,1 1 0,-1-1 0,1 1-1,-1-1 1,1 0 0,-1 1 0,1-1 0,-1 0 0,1 0 0,0 1-1,-1-1 1,1 0 0,0 0 0,-1 0 0,1 1 0,-1-1 0,1 0 0,0 0-1,-1 0 1,1 0 0,1-1 0,0 1 3,0-1-1,0 0 1,-1 0-1,1 0 1,0 0-1,0 0 1,-1 0-1,1 0 1,2-3-1,1-1 3,0 0 0,0-1 0,-1 0-1,7-11 1,-1-1 7,48-103 68,-54 106-6,-4 15-62,0 8-16,5 98-11,-4-99-27,0 0 0,0 0 0,0-1 0,1 1 0,5 10 0,-7-16 32,0-1 1,1 0 0,-1 0-1,1 1 1,-1-1 0,0 0-1,1 0 1,-1 0 0,1 0-1,-1 0 1,0 0-1,1 1 1,-1-1 0,1 0-1,-1 0 1,1 0 0,-1 0-1,1-1 1,-1 1-1,0 0 1,1 0 0,-1 0-1,1 0 1,-1 0 0,1-1-1,11-3 46,-12 4-44,17-10 29,-1 1 0,0-2 0,-1 0 0,0-1 0,0 0 0,13-17 0,12-8-94,-5 8 57,16-14 7,-47 38-11,-7 6-13,-8 6-35,5-1 62,0 0-1,1 1 0,-1-1 1,1 1-1,1 0 0,-1 1 1,1-1-1,0 1 0,-3 9 1,6-13-2,0-1 1,-1 1-1,2 0 1,-1 0-1,0-1 1,1 1-1,0 0 1,0 0-1,0 0 1,0-1-1,0 1 1,1 0-1,0 0 1,0-1-1,0 1 1,0 0-1,0-1 1,1 1-1,0-1 1,-1 1-1,1-1 1,4 5-1,0-2-85,0 0-1,0-1 1,1 0 0,0 0-1,0 0 1,0-1 0,1 0-1,-1 0 1,1 0 0,0-1-1,0-1 1,0 1 0,13 1 0,9 0-653,0-1 1,42-2 0,-68-1 673,-1 0-709,0 0 1,-1 0-1,1 0 1,0 0 0,0-1-1,0 1 1,0-1-1,0 0 1,-1 0 0,5-2-1,-6-7-6524,-2 9 6340,-8-18-2458,-12-3 522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13.653"/>
    </inkml:context>
    <inkml:brush xml:id="br0">
      <inkml:brushProperty name="width" value="0.05" units="cm"/>
      <inkml:brushProperty name="height" value="0.05" units="cm"/>
      <inkml:brushProperty name="color" value="#004F8B"/>
    </inkml:brush>
  </inkml:definitions>
  <inkml:trace contextRef="#ctx0" brushRef="#br0">14 7 8640,'-13'-3'3904,"18"3"-3392,3 0-1184,2 0 256,12-3-3008,9 6 1920,24 5-2528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15.682"/>
    </inkml:context>
    <inkml:brush xml:id="br0">
      <inkml:brushProperty name="width" value="0.05" units="cm"/>
      <inkml:brushProperty name="height" value="0.05" units="cm"/>
      <inkml:brushProperty name="color" value="#004F8B"/>
    </inkml:brush>
  </inkml:definitions>
  <inkml:trace contextRef="#ctx0" brushRef="#br0">94 437 832,'-12'19'1033,"7"-9"-218,0-1 0,-1 0 0,-10 12 0,1-1 967,13-16-1364,-1 0 0,0 0 0,0 0 0,-4 4 0,-10 9 7843,27-30-6693,-4 3-1189,0-1 0,-1 0 0,0 0-1,-1 0 1,0-1 0,4-22 0,-2 12-2,26-106 889,12-43 364,-40 157-1400,-1 0 1,0-1-1,-1 0 0,-1 1 0,0-17 1,-1 28-182,0 0 1,1 0 0,0 0-1,-1 0 1,1 0 0,2-4-1,-2 5-39,3 1-27,0 1 1,0-1 0,0 1-1,0 0 1,7 1-1,2 0-12,96 7 93,-103-7-47,0 0 0,-1 0 0,1 0 0,-1 1 1,1 0-1,-1 0 0,0 0 0,1 1 0,-1 0 0,7 5 0,-9-6 20,-1 1 0,1-1 0,-1 1 0,1-1 0,-1 1 0,0 0 0,0 0 0,0-1 0,-1 2 0,1-1 0,-1 0 0,1 0 0,-1 0 0,0 1 0,0-1 0,-1 0 0,1 1 0,-1-1 0,1 5 0,-3 32 102,-8 47-1,4-46-226,0 48 0,6-83 113,0 0-1,1 0 1,-1 0-1,1 0 0,1 0 1,-1 0-1,1 0 1,0 0-1,0 0 1,1-1-1,0 1 1,5 7-1,-6-10-24,0 0 1,1-1-1,0 1 0,-1 0 1,1-1-1,0 0 0,0 0 1,1 0-1,-1 0 0,0 0 1,1 0-1,-1-1 0,1 0 1,-1 0-1,1 0 0,0 0 1,0 0-1,-1-1 0,1 0 1,0 0-1,6 0 0,-1-1 10,-1-1 0,1 1 0,0-2 0,0 1 0,-1-1-1,1-1 1,-1 1 0,15-10 0,-6 2 33,-1-1 1,29-26-1,33-50-11,-55 60-16,42-40 0,7-5 368,-61 61-331,-2-2-2,-10 10 31,-7 7 15,-1 5-110,0 0 1,1 0-1,-1 0 1,2 1-1,-1 0 1,1 1-1,1 0 1,-10 18-1,1 4 40,-17 57 0,28-77-44,1-1 0,1 1 0,0 0 0,-1 21 0,3-33 16,0 1-1,0-1 1,0 0 0,0 0 0,0 1-1,0-1 1,0 0 0,0 1 0,0-1-1,0 0 1,0 0 0,0 1 0,0-1 0,0 0-1,1 1 1,-1-1 0,0 0 0,0 0-1,0 1 1,0-1 0,0 0 0,1 0-1,-1 0 1,0 1 0,0-1 0,1 0-1,-1 0 1,0 0 0,0 0 0,1 1 0,-1-1-1,11-3-5,-8 0 10,1 1 0,0-1 0,-1 0 0,6-6 0,0-3 12,-1-1 0,0 0 1,-1-1-1,-1 0 0,6-15 1,1-2-12,-1 4-11,-1 0 0,-1 0 1,11-47-1,-20 61-60,-2 14-54,-3 24-16,3-15 137,0 0 0,1 0 0,0 0 0,0 0 0,1 0 0,1 0 0,-1 0 0,2 0 0,-1-1 0,1 1 0,1-1 0,0 0 0,0 0 0,10 15 0,-14-23 1,9 10 47,16 17 1,-23-25-40,1-1 0,0 1 1,0-1-1,0 0 0,0 0 0,0 0 0,1 0 0,-1-1 0,0 1 1,1-1-1,6 2 0,-3-2-2,-1-1 0,1 0 1,0-1-1,0 0 0,0 0 1,0 0-1,-1-1 0,1 1 1,-1-2-1,1 1 0,-1-1 1,0 0-1,0 0 0,7-5 1,2-3 21,0 1 0,-1-2 0,0 0 1,15-18-1,9-13-75,36-51 1,-70 88 24,2-3 103,0-1-1,7-13 1,-12 28-254,0 7 131,-2-6 44,-28 264 228,29-264-204,-5 36-7,5-39-18,0 0-1,0 0 1,1 0 0,-1 0 0,0 0 0,1 0 0,0 0 0,0 0 0,0-1 0,0 1 0,2 3 0,-3-6-1,0 0 0,0 1 0,0-1 0,1 0 0,-1 0 0,0 0 0,0 1 0,0-1 0,1 0 0,-1 0 0,0 0 0,0 0 0,1 0 0,-1 0 0,0 1 0,0-1 0,1 0 0,-1 0 0,0 0 0,0 0 0,1 0 0,-1 0 0,0 0 0,0 0 0,1 0 0,-1 0 0,0 0 0,1 0 0,-1 0 0,0 0 0,0-1 0,1 1 0,-1 0 0,0 0 0,0 0 0,1 0-1,-1 0 1,0 0 0,0-1 0,0 1 0,1 0 0,-1 0 0,0 0 0,0-1 0,12-13 32,-11 12-25,12-18 71,15-34 0,7-12-130,-28 55 41,5-9-60,19-23 1,-27 39 65,0-1 0,0 1 0,0 0 0,0 0 0,1 0 0,0 1 0,0-1 1,0 1-1,0 0 0,8-3 0,-12 6 5,0 0 1,0-1-1,0 1 1,0 0 0,0 0-1,0 0 1,0 0-1,0 0 1,-1 0-1,1 0 1,0 0 0,0 0-1,0 0 1,0 1-1,0-1 1,0 0-1,0 0 1,0 1-1,0-1 1,-1 1 0,1-1-1,0 1 1,0-1-1,0 1 1,-1 0-1,1-1 1,0 1-1,-1 0 1,1 0 0,-1-1-1,1 1 1,-1 0-1,1 0 1,-1 0-1,1-1 1,-1 1 0,0 0-1,1 0 1,-1 2-1,2 4 18,-1 1 0,0-1 0,0 1 0,0 8 0,-1-8 10,1 36-52,-2-1 0,-1 1 0,-3 0 0,-2-1 0,-20 75 0,4-39 103,-66 194 352,83-259-411,-1 1 1,0-1 0,-1 0-1,-11 15 1,15-23-14,0-1 1,-1 0-1,0 0 0,0 0 1,0 0-1,-1-1 0,1 1 0,-1-2 1,0 1-1,-1-1 0,-9 5 1,13-7-3,-1 0-1,1-1 1,0 1 0,-1-1 0,1 1-1,-1-1 1,1 0 0,0-1 0,-1 1 0,1 0-1,-1-1 1,1 0 0,0 0 0,0 0 0,-1 0-1,1 0 1,0-1 0,0 1 0,0-1 0,0 0-1,-5-4 1,2 0 0,0 1-1,1-1 0,-1 0 1,1-1-1,0 1 1,1-1-1,-7-13 0,5 9-18,2 0-1,-1 0 0,1-1 0,1 1 0,0-1 0,1 0 0,0 0 0,0 0 0,2-21 0,0 25-9,1 1-1,0-1 1,1 1-1,-1 0 1,2-1-1,-1 1 1,1 0-1,0 0 1,0 1-1,1-1 1,0 1-1,0 0 1,1 0-1,-1 0 1,1 0-1,8-6 1,-1 2 25,1 0-1,1 1 1,0 1 0,0 0 0,0 0 0,1 2 0,0 0-1,0 0 1,31-5 0,5 2-56,86-4 0,-109 12-6,43-4 137,227-6-5609,-258 12 3047,0 2 1,0 2 0,0 1-1,-1 2 1,49 17-1,-10 6-2677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19.994"/>
    </inkml:context>
    <inkml:brush xml:id="br0">
      <inkml:brushProperty name="width" value="0.05" units="cm"/>
      <inkml:brushProperty name="height" value="0.05" units="cm"/>
      <inkml:brushProperty name="color" value="#004F8B"/>
    </inkml:brush>
  </inkml:definitions>
  <inkml:trace contextRef="#ctx0" brushRef="#br0">393 359 3232,'-1'-1'325,"0"0"1,0 0-1,0 1 1,0-1-1,0 0 1,0 0-1,0-1 1,0 1-1,1 0 1,-1 0-1,0 0 1,1 0-1,-1-1 1,1 1-1,-1 0 1,0-3-1,1 2 19,-1 0 0,1 1-1,-1-1 1,1 1 0,-1-1-1,0 1 1,0-1 0,0 1 0,-2-3-1,0 2 22,-1-1-1,1 1 1,-1 0-1,0 0 0,0 0 1,0 0-1,0 1 1,0 0-1,0 0 0,0 0 1,-1 0-1,-4 0 1,-9 0 719,-26 2 0,38 0-939,-3-1-5,-1 1 0,1 1 0,0 0 0,-1 0 0,1 1 0,0 0 0,0 0 0,0 1 0,1 0 0,-1 1 0,1 0 0,0 0 0,1 1 0,-1 0 0,1 0 0,0 1 0,1 0 0,-1 0 0,1 1 0,-7 12 0,2-2-77,2 0 0,0 1-1,1 0 1,2 0-1,-1 1 1,2 0-1,1 0 1,-3 30 0,6-40-59,0 1 0,1-1 0,0 1 0,1-1 0,0 0 0,5 20 0,-4-25 4,-1 0 1,1 0 0,0-1 0,0 1 0,1 0 0,0-1 0,0 0 0,0 1 0,0-1 0,0 0 0,1-1 0,0 1 0,0 0-1,0-1 1,7 5 0,0-3 32,1 1-1,0-2 1,0 1-1,1-2 1,-1 1-1,1-2 0,0 0 1,0 0-1,19-1 1,-9-1 4,0-1 0,-1-1 0,1-2 0,35-9 0,-43 9 15,-1-1 0,0 0 0,0-1 0,0-1 0,-1 0 0,1-1 0,-2 0 0,1-1 0,-2 0 0,1-1 0,10-12 0,-12 12-39,-8 8 15,1 0 1,-1 0-1,0 0 1,0-1-1,0 1 1,0-1-1,0 1 1,0-1-1,0 0 1,-1 0 0,0 0-1,2-5 1,-7 12-224,-5 24-12,2-6 213,-6 27 1,12-43-32,0 1 0,0-1 1,1 0-1,0 1 1,0-1-1,0 0 1,1 1-1,0-1 0,2 8 1,-2-12 32,-1 0 0,2 0 1,-1 1-1,0-1 0,0 0 0,1 0 0,-1 0 1,1 0-1,-1-1 0,1 1 0,0 0 0,0-1 1,-1 1-1,1-1 0,0 1 0,1-1 0,-1 0 1,0 0-1,0 0 0,0 0 0,1 0 0,-1-1 1,1 1-1,-1-1 0,0 1 0,1-1 0,-1 0 1,1 0-1,-1 0 0,1 0 0,-1-1 0,0 1 1,1 0-1,-1-1 0,0 0 0,1 0 0,-1 0 1,0 0-1,0 0 0,1 0 0,-1 0 0,0-1 1,0 1-1,-1-1 0,1 1 0,0-1 0,0 0 1,-1 0-1,1 1 0,-1-1 0,1-1 0,1-3 1,-1 0-3,1-1 0,-1 0 1,-1 0-1,1 0 1,-1 0-1,-1 0 1,1 0-1,-1 0 1,0 0-1,-1-1 1,-1-6-1,-2-8-24,-1 0 0,-9-24 1,13 42-24,0 0 0,-1 0 0,1 0 0,-1 1 0,0-1 1,0 0-1,0 1 0,-1 0 0,1-1 0,-1 1 1,0 0-1,-4-3 0,7 6 18,-1-1 0,1 1 0,-1 0 0,1 0 0,-1 0 0,1 0 0,-1 0 0,1 0-1,-1 0 1,1 0 0,-1 0 0,1 0 0,0 0 0,-1 0 0,1 0 0,-1 0 0,1 0 0,-1 0 0,1 1 0,-1-1 0,1 0 0,0 0 0,-1 1 0,1-1 0,-1 0 0,1 0 0,0 1 0,-1-1-1,1 0 1,0 1 0,-1-1 0,1 1 0,0-1 0,0 0 0,-1 1 0,1-1 0,0 1 0,0-1 0,0 1 0,0-1 0,-1 0 0,1 1 0,0-1 0,0 1 0,0 0 0,-1 2-24,1-1 1,-1 1 0,1-1 0,0 1 0,-1-1 0,1 1 0,0 3 0,2-3 18,-1 1 1,0-1-1,1 1 1,0-1-1,-1 0 1,2 1 0,-1-1-1,0 0 1,0 0-1,1-1 1,0 1-1,5 4 1,-5-4 42,1 0 1,0 0-1,0-1 1,0 0-1,0 0 1,0 0-1,0 0 1,1 0-1,-1-1 0,7 2 1,-3-3 5,1 1 0,0-2 0,-1 1-1,1-1 1,0 0 0,-1-1 0,1 0 0,8-3 0,4-3 96,-1-1 0,24-13 0,0-7 45,-1-1 1,60-57 0,-87 73-143,18-16 10,-1-1 1,33-41 0,-46 46 93,-2 0 1,27-49-1,-38 62-63,-1 0 0,-1 0 0,0-1 0,-1 0 0,0 0 0,-1 0 0,-1 0 0,2-22 0,-4 34-81,0 0 1,0 1-1,0-1 0,0 0 0,0 1 0,0-1 0,0 0 0,-1 1 1,1-1-1,-1 0 0,1 1 0,-1-1 0,0 1 0,1-1 0,-1 1 1,0-1-1,-2-2 0,3 4 4,0 0 0,-1 0 0,1 0 0,0-1 0,0 1 0,0 0 0,-1 0 0,1 0 0,0 0 0,0 0 0,0 0 0,0 0 0,-1 0 0,1 0 0,0 0 0,0 0 0,-1 0 0,1 0 0,0 0 0,0 0 0,0 0 0,-1 0 0,1 0 0,0 0 0,0 0 0,0 0 0,-1 0 0,1 0 0,0 0 0,0 0 0,0 0 0,0 1 0,-1-1 0,1 0 0,0 0 0,-6 4-54,0 0 0,0 1 0,0-1 0,1 1 0,0 0 0,0 1 1,0-1-1,1 1 0,-5 8 0,-6 10 38,-11 28 0,19-37 8,-7 17 32,2 0 0,1 1 0,1 1 0,-6 44 0,9-42-35,1 0 0,2 1-1,1 47 1,4-68 18,0 0 0,1 0 0,1 0 0,5 17 1,-5-24 0,1 1 0,-1-1 0,2 0 0,-1 0 1,1 0-1,1-1 0,9 12 0,-12-17 27,0 0 0,0 0 0,0 0 1,0 0-1,1-1 0,-1 1 0,1-1 0,0 0 0,0 0 0,-1-1 0,1 1 0,0-1 0,8 2 0,-9-3-13,0 1 0,1-1 0,-1 0 0,0 0 0,0 0-1,1-1 1,-1 1 0,0-1 0,0 0 0,0 1 0,0-2-1,0 1 1,0 0 0,0 0 0,0-1 0,0 0 0,-1 0 0,1 1-1,2-4 1,7-6 37,-1-1 1,0-1-1,15-22 0,23-50 123,-22 38-126,107-166 21,-130 207-68,87-134 356,-81 122-304,-2 1-1,0-1 1,-1-1-1,0 1 1,-2-1-1,4-23 1,-8 35-49,0 1 1,-1-1 0,0 0-1,0 1 1,0-1 0,-2-7-1,2 13-18,-1 0 0,1 0 0,0 0 0,0 0-1,-1 0 1,1 0 0,-1 0 0,1 0 0,0 0 0,-1 0-1,0 0 1,1 0 0,-1 0 0,0 0 0,1 1 0,-1-1 0,0 0-1,0 0 1,0 1 0,0-1 0,1 1 0,-1-1 0,0 1-1,0-1 1,0 1 0,0-1 0,0 1 0,0 0 0,0 0-1,-1 0 1,1-1 0,0 1 0,0 0 0,0 0 0,0 0-1,0 0 1,0 1 0,0-1 0,0 0 0,0 0 0,0 1 0,0-1-1,0 1 1,0-1 0,-2 1 0,-7 4-47,0 1-1,0-1 1,0 1 0,1 1-1,0 0 1,0 0 0,-13 15 0,1 2 154,-28 43 0,38-50-64,1 1 1,1 0-1,1 0 1,0 1-1,2 0 0,-8 35 1,4-1 107,-4 72 0,12-94-214,3 43 1,-1-65 61,1 1 1,1 0-1,0-1 1,0 0 0,1 1-1,0-1 1,0 0 0,9 16-1,-10-23 38,-1 1 0,1 0 0,0 0-1,0-1 1,0 1 0,1-1 0,-1 1-1,1-1 1,-1 0 0,1 0 0,-1 0 0,1-1-1,0 1 1,0 0 0,0-1 0,0 0-1,0 0 1,0 0 0,1 0 0,-1 0-1,0-1 1,0 1 0,1-1 0,-1 0 0,0 0-1,1 0 1,-1-1 0,0 1 0,0-1-1,1 1 1,-1-1 0,0 0 0,0-1 0,0 1-1,0 0 1,5-4 0,8-5-6,0-2-1,-1 0 1,0 0 0,0-2-1,15-18 1,56-81 136,-31 38-129,-52 71-51,18-21-115,-9 17 66,-11 8 74,-1 0-1,0 0 1,0 0-1,1 0 1,-1 0 0,0 0-1,1 0 1,-1 0-1,0 0 1,1 0 0,-1 0-1,0 0 1,1 0-1,-1 0 1,0 0-1,1 0 1,-1 0 0,0 0-1,1 1 1,-1-1-1,0 0 1,0 0 0,1 0-1,-1 0 1,0 1-1,0-1 1,1 0-1,-1 0 1,0 1 0,0-1-1,6 10 26,-2 1-1,1-1 1,-2 1-1,1-1 1,-1 1-1,-1 0 1,2 14-1,7 30-111,-5-38 94,0 1 1,12 24 0,-16-38 2,1 1-1,0 0 1,0-1 0,0 0 0,0 0 0,1 0 0,-1 0 0,1 0 0,0-1 0,0 0 0,1 0 0,-1 0 0,6 3 0,-9-6 2,1 1 0,-1-1 0,0 1 0,1-1 0,-1 0 0,0 0 0,1 0 0,-1 1 0,0-2 0,1 1 0,-1 0 0,0 0 0,1 0 0,-1 0 0,0-1 0,1 1 0,1-1 0,0-1 11,-1 1 0,1-1 0,0 0 0,-1 0-1,0 0 1,1 0 0,2-3 0,1-3-6,0 0 0,0 0 0,0-1-1,3-9 1,41-92-36,-2 2 191,-39 86-160,-6 16-17,-1 1 0,0-1 0,1 0 0,0 1 0,1-1 0,-1 1 0,1 0 0,8-10 0,-12 35 7,-1-9 0,-5 41 63,-2 0 0,-2-1 0,-2 0 0,-19 49 0,29-96-39,0 1 1,-1-1-1,1 1 1,-1-1-1,0 0 1,0 0 0,0 0-1,0-1 1,-7 6-1,10-8-21,-1 0-1,0-1 0,1 0 1,-1 1-1,0-1 0,0 1 1,1-1-1,-1 0 0,0 1 1,0-1-1,0 0 1,1 0-1,-1 0 0,0 1 1,0-1-1,0 0 0,1 0 1,-1 0-1,0-1 0,0 1 1,0 0-1,-1 0 1,1-1-2,-1 0 0,0 1 0,0-1 0,1 0 0,-1 0 0,0 0 0,1-1 1,-1 1-1,-1-2 0,0 1-24,1-1 1,1 1-1,-1 0 0,0 0 1,0-1-1,1 1 1,0-1-1,-1 0 0,1 1 1,0-1-1,0 0 1,0 0-1,0-4 0,1 7 18,0-1-1,0 1 1,0-1-1,1 1 1,-1-1-1,0 1 0,0-1 1,0 1-1,1-1 1,-1 1-1,0-1 1,1 1-1,-1-1 0,0 1 1,1 0-1,-1-1 1,1 1-1,-1 0 0,0-1 1,1 1-1,-1 0 1,1 0-1,-1-1 1,1 1-1,-1 0 0,1 0 1,-1 0-1,1 0 1,-1 0-1,1-1 0,-1 1 1,1 0-1,-1 0 1,1 1-1,24-1-24,-15 1-70,13-2 73,0-1 0,-1-1 0,1-1 1,-1-1-1,0-1 0,-1 0 0,1-2 0,-1-1 0,38-22 0,-20 7 112,-2-1 0,-1-2-1,-2-2 1,33-34 0,-47 37-35,-13 16 97,-7 10-142,0 0 0,0 1 0,0-1 0,0 0 0,0 0 0,0 0 0,0 0 0,0 0 0,0 0 0,0 0 0,0 0 0,0 0 0,0 0 0,1 0 0,-1 0 0,0 0 0,0 0 0,0 0 0,0 0 0,0 0 0,0 0 0,0 0 0,0 0 0,0 0 0,0 0 0,0 0 0,0 0 0,0 0 0,0 0 0,0 0 0,0 0 0,0 0 0,-15 63 144,-10 81-1,25-142-141,-2 9-27,0-1-1,1 1 0,0 0 1,1-1-1,0 1 0,1 0 1,4 18-1,-5-27 21,1 0 0,-1-1 0,1 1 0,-1-1 0,1 0 0,0 1 0,0-1 0,0 1 0,0-1 0,0 0 0,0 0 0,0 1 0,0-1 0,1 0 0,-1 0 0,0 0 0,1 0 0,-1-1 0,0 1 0,1 0 0,-1-1 0,1 1 0,-1-1 0,1 1 0,0-1 0,2 1 0,-1-1 0,0 0 0,-1 0 0,1-1 0,0 1 0,0-1 0,0 1 0,-1-1 0,1 0 0,-1 0 0,1 0 0,0 0 0,-1-1 0,0 1 0,4-3 0,24-21 54,-2-2-1,35-42 0,-49 54-53,-5 3 17,-7 9-47,-4 12-68,0-3 49,-8 21-34,5-17 92,1 1-1,1-1 1,0 1 0,0 0 0,1 0 0,0 0 0,1 0 0,1 0 0,0 12-1,0-18-18,1 0-1,0 0 0,1 0 1,2 8-1,-4-12 14,1-1 0,-1 1 0,0 0-1,1 0 1,-1 0 0,0-1 0,1 1 0,-1 0 0,1 0 0,-1-1 0,1 1 0,0 0-1,-1-1 1,1 1 0,0-1 0,-1 1 0,1-1 0,0 1 0,-1-1 0,1 1 0,0-1-1,0 0 1,0 1 0,0-1 0,-1 0 0,1 0 0,0 1 0,0-1 0,0 0 0,0 0-1,0 0 1,0 0 0,-1 0 0,1-1 0,0 1 0,1 0 0,1-1 21,0-1 0,-1 1 0,1 0 0,-1-1 1,1 0-1,-1 1 0,0-1 0,0 0 0,0 0 0,0 0 0,0-1 1,0 1-1,0 0 0,-1-1 0,3-4 0,-2 2-19,0 0 0,-1 0 0,1 0 0,-1 0 0,0 0 0,-1-1 0,1 1 0,-1-6 0,-1-8-17,-2-1 0,0 1 0,-8-31 0,11 50 13,-3-13-10,-1 0 1,0 0 0,-1 0-1,-1 1 1,0 0 0,-11-17-1,16 27 9,-1 0 0,1 0-1,0 0 1,-1 0 0,0 0 0,1 1 0,-1-1-1,0 1 1,0-1 0,0 1 0,0 0-1,-3-2 1,-11-7-34,16 10 21,0 0 0,-1 0 1,1 0-1,0 0 0,0 0 1,0-1-1,0 1 0,-1 0 0,1 0 1,0 0-1,0 0 0,0-1 1,0 1-1,0 0 0,0 0 0,-1 0 1,1 0-1,0-1 0,0 1 1,0 0-1,0 0 0,0 0 0,0-1 1,0 1-1,0 0 0,0 0 1,0-1-1,0 1 0,0 0 0,7-11-171,-4 9 180,1 0 0,-1-1 0,1 2 0,-1-1 0,1 0 0,0 1 0,-1-1 0,1 1 0,7-1 0,-3 0-9,9-2 14,0 1 1,0 1-1,1 1 0,-1 0 0,0 1 1,1 1-1,-1 0 0,0 2 0,0 0 0,0 0 1,0 2-1,17 7 0,-31-11 13,0 0-1,0 1 1,-1 0 0,1 0-1,-1 0 1,1 0 0,-1 0-1,1 0 1,-1 1 0,0-1-1,0 1 1,0-1 0,-1 1-1,1 0 1,0 0-1,-1 0 1,0 0 0,0 0-1,0 0 1,0 0 0,0 0-1,-1 0 1,1 1 0,-1-1-1,0 0 1,0 0 0,0 1-1,-1 3 1,-1 5 38,0-1 1,0 1-1,-1-1 1,-1 0-1,0 0 0,-8 16 1,-23 33-11,107-169-287,-66 99 254,1 1 0,0 0 0,1 0 0,0 0 0,0 1-1,1 0 1,0 0 0,20-11 0,-28 18 1,1 0 0,-1 0-1,1 0 1,0 1 0,0-1 0,-1 1-1,1-1 1,0 1 0,0 0-1,0 0 1,-1-1 0,1 1 0,0 1-1,0-1 1,0 0 0,-1 0 0,1 1-1,0-1 1,0 1 0,-1-1-1,1 1 1,0 0 0,-1-1 0,1 1-1,0 0 1,-1 0 0,0 0 0,1 1-1,-1-1 1,1 0 0,-1 0-1,0 1 1,1 1 0,4 5 28,-1 1-1,0-1 1,-1 1 0,7 17-1,-6-13-135,-3-8-97,0 0 0,-1 0-1,1 0 1,-1 0-1,-1 0 1,1 0-1,-1 1 1,0 6 0,0-6-920,-1-1 0,0 1 0,0 0 1,0 0-1,-1-1 0,0 1 1,0-1-1,-1 1 0,1-1 0,-1 0 1,-4 6-1,6-10 739,-1 1-1,1 0 1,0-1 0,-1 0 0,1 1 0,-1-1-1,0 0 1,1 0 0,-1 0 0,0 0-1,0 0 1,0 0 0,1 0 0,-1-1 0,0 1-1,0-1 1,0 1 0,0-1 0,0 0-1,-3 0 1,3 1-64,-26 3-2840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20.338"/>
    </inkml:context>
    <inkml:brush xml:id="br0">
      <inkml:brushProperty name="width" value="0.05" units="cm"/>
      <inkml:brushProperty name="height" value="0.05" units="cm"/>
      <inkml:brushProperty name="color" value="#004F8B"/>
    </inkml:brush>
  </inkml:definitions>
  <inkml:trace contextRef="#ctx0" brushRef="#br0">656 177 10304,'-21'-13'4672,"21"6"-4064,0 2-672,8 5-96,0-8-512,2 8 384,-1-3-1120,1 3 768,-2 0-3520,5 3 2336</inkml:trace>
  <inkml:trace contextRef="#ctx0" brushRef="#br0" timeOffset="1">68 56 10624,'-45'-23'4832,"27"31"-4192,13-8-576,10 0-160,-2-8-672,7 4 448,4-4-1920,7 3 1248,11-2-5408,-1-1 3552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24.394"/>
    </inkml:context>
    <inkml:brush xml:id="br0">
      <inkml:brushProperty name="width" value="0.05" units="cm"/>
      <inkml:brushProperty name="height" value="0.05" units="cm"/>
      <inkml:brushProperty name="color" value="#004F8B"/>
    </inkml:brush>
  </inkml:definitions>
  <inkml:trace contextRef="#ctx0" brushRef="#br0">69 60 2976,'11'-20'18506,"-9"18"-17124,2 7-1292,-4-4 683,0-1-761,0 0 1,-1 1-1,1-1 0,0 1 0,0-1 0,0 0 0,0 1 0,-1-1 0,1 0 1,0 1-1,0-1 0,0 1 0,0-1 0,0 1 0,0-1 0,0 0 0,0 1 1,0-1-1,0 1 0,0-1 0,1 0 0,-1 1 0,0-1 0,0 0 0,0 1 1,1 0-1,-1 0 4,0 0 0,1 0 1,-1 0-1,0 0 0,0 0 1,1 0-1,-1 0 1,0 0-1,0 0 0,0 0 1,0 0-1,0 0 0,-1 0 1,1 0-1,0 0 0,0 0 1,-1 0-1,1 0 0,-1 0 1,1 0-1,-1 0 1,1 0-1,-1 1 0,0-2-13,1 0 0,0 0-1,0 0 1,0 0 0,0 1 0,0-1-1,0 0 1,0 0 0,0 0 0,-1 0-1,1 0 1,0 0 0,0 1 0,0-1-1,0 0 1,0 0 0,-1 0 0,1 0-1,0 0 1,0 0 0,0 0 0,0 0-1,-1 0 1,1 0 0,0 0-1,0 0 1,0 0 0,0 0 0,-1 0-1,1 0 1,0 0 0,0 0 0,0 0-1,-1 0 1,-3-6 226,0-16 272,4 17-409,-1 0-65,-1 1 0,1-1 1,0 1-1,-1-1 0,0 1 1,0 0-1,-3-4 0,4 7-19,1 0 0,-1 1-1,1-1 1,-1 0 0,0 1-1,1-1 1,-1 1 0,0-1-1,1 1 1,-1-1 0,0 1 0,0 0-1,1-1 1,-1 1 0,0 0-1,0-1 1,0 1 0,-1 0-1,1 0 7,0 0 0,0 0 0,0 1 0,0-1 1,0 0-1,0 1 0,0-1 0,0 1 0,0-1 0,1 1 0,-1-1 0,0 1 0,0-1 0,0 1 0,1 0 0,-1 0 0,0-1 0,1 1 0,-2 1 0,-2 3 17,-10 10-222,14-15 178,0 0 1,0 0-1,-1 0 0,1 1 1,0-1-1,0 0 0,0 0 0,0 0 1,0 1-1,0-1 0,-1 0 1,1 0-1,0 1 0,0-1 1,0 0-1,0 0 0,0 1 1,0-1-1,0 0 0,0 0 1,0 1-1,0-1 0,0 0 1,0 0-1,0 1 0,0-1 1,0 0-1,1 0 0,-1 1 1,0-1-1,0 0 0,0 0 1,0 0-1,0 1 0,1-1 1,-1 0-1,0 0 0,0 0 1,0 1-1,0-1 0,1 0 1,-1 0-1,0 0 0,0 0 0,1 0 1,-1 0-1,0 1 0,12 6-1682,7-2-442,-11-3-24,-1 0-1,1 1 1,11 5 0,-16-6 1580,0 0 0,-1-1 0,1 1 0,-1 0 0,0 0 0,1 1-1,-1-1 1,0 0 0,0 1 0,-1-1 0,1 1 0,0 0 0,1 3 0,6 19-2384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25.366"/>
    </inkml:context>
    <inkml:brush xml:id="br0">
      <inkml:brushProperty name="width" value="0.05" units="cm"/>
      <inkml:brushProperty name="height" value="0.05" units="cm"/>
      <inkml:brushProperty name="color" value="#004F8B"/>
    </inkml:brush>
  </inkml:definitions>
  <inkml:trace contextRef="#ctx0" brushRef="#br0">82 20 3488,'8'-3'21098,"-10"3"-21024,0 1 0,0-1 0,0 1 0,0 0 0,0-1 0,0 1 0,0 0-1,0 0 1,0 0 0,0 0 0,1 0 0,-1 1 0,1-1 0,-3 2 0,-14 10-42,8-8 5,13-4-69,17-7 27,-17 5 38,25-14 230,-27 14-226,0 1 1,0-1-1,0 0 0,0 0 0,0 0 0,0 0 1,0 0-1,-1 0 0,1 0 0,0 0 0,0 0 1,-1-1-1,1 1 0,-1 0 0,1 0 0,-1 0 1,1-1-1,-1 1 0,0-3 0,0 4-36,0 0-1,0 0 1,0-1 0,0 1-1,0 0 1,0 0-1,0 0 1,0-1 0,0 1-1,0 0 1,0 0-1,0 0 1,-1 0-1,1-1 1,0 1 0,0 0-1,0 0 1,0 0-1,0 0 1,-1-1 0,1 1-1,0 0 1,0 0-1,0 0 1,-1 0 0,1 0-1,0 0 1,0 0-1,0 0 1,-1 0 0,1 0-1,0 0 1,0 0-1,0 0 1,-1 0-1,1 0 1,0 0 0,0 0-1,0 0 1,-1 0-1,1 0 1,0 0 0,0 0-1,0 0 1,-1 0-1,1 0 1,0 0 0,-15 7-4,5-3 41,-13 7-308,22-10 227,3-2 32,2-2 31,-33 20 135,22-13-249,-6 4-3929,13-8 3796,0 1 1,0-1 0,0 0 0,0 0 0,0 1-1,0-1 1,0 0 0,0 1 0,0-1 0,9 3-6787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2.429"/>
    </inkml:context>
    <inkml:brush xml:id="br0">
      <inkml:brushProperty name="width" value="0.05" units="cm"/>
      <inkml:brushProperty name="height" value="0.05" units="cm"/>
      <inkml:brushProperty name="color" value="#004F8B"/>
    </inkml:brush>
  </inkml:definitions>
  <inkml:trace contextRef="#ctx0" brushRef="#br0">33 4 2080,'0'-3'8138,"-1"20"-6222,-4 28 1,-1-8-1014,1 138 1692,3-60-1702,-5-29-268,3-56-478,1 1 0,4 61 1,0-54-564,-1-38 341,0 0-1,0 0 1,0 0 0,0 0 0,0 0-1,1 1 1,-1-1 0,0 0 0,0 0 0,0 0-1,0 0 1,0 0 0,1 0 0,-1 0 0,0 0-1,0 0 1,0 1 0,0-1 0,1 0-1,-1 0 1,0 0 0,0 0 0,0 0 0,0 0-1,1 0 1,-1 0 0,0 0 0,0 0 0,0 0-1,1-1 1,-1 1 0,0 0 0,0 0-1,0 0 1,0 0 0,0 0 0,1 0 0,-1 0-1,0 0 1,0 0 0,0-1 0,0 1 0,0 0-1,1 0 1,-1 0 0,0 0 0,0 0-1,0-1 1,13-8-3739,-9 7 2599,8-7-1003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2.819"/>
    </inkml:context>
    <inkml:brush xml:id="br0">
      <inkml:brushProperty name="width" value="0.05" units="cm"/>
      <inkml:brushProperty name="height" value="0.05" units="cm"/>
      <inkml:brushProperty name="color" value="#004F8B"/>
    </inkml:brush>
  </inkml:definitions>
  <inkml:trace contextRef="#ctx0" brushRef="#br0">72 6 6048,'0'-1'106,"-1"1"-1,1 0 1,0-1 0,0 1 0,-1 0 0,1-1 0,0 1-1,-1 0 1,1 0 0,-1-1 0,1 1 0,0 0 0,-1 0-1,1-1 1,-1 1 0,1 0 0,0 0 0,-1 0 0,1 0-1,-1 0 1,1 0 0,-1 0 0,1 0 0,-1 0 0,1 0-1,0 0 1,-1 0 0,1 0 0,-1 0 0,0 1-18,1-1 1,0 1-1,-1-1 0,1 1 1,0-1-1,0 1 0,-1-1 1,1 1-1,0-1 0,0 1 1,0-1-1,0 1 1,0-1-1,0 1 0,0 0 1,0-1-1,0 1 0,0-1 1,0 1-1,0-1 1,0 1-1,0-1 0,1 2 1,0 4 340,-1 0 1,1 1 0,-1-1-1,-1 1 1,1-1 0,-1 0-1,0 1 1,-2 7 0,-3 16 481,-18 316 3544,18-194-3673,-1-80-655,-1 20-3,7-73-1427,-1-30-7644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3.181"/>
    </inkml:context>
    <inkml:brush xml:id="br0">
      <inkml:brushProperty name="width" value="0.05" units="cm"/>
      <inkml:brushProperty name="height" value="0.05" units="cm"/>
      <inkml:brushProperty name="color" value="#004F8B"/>
    </inkml:brush>
  </inkml:definitions>
  <inkml:trace contextRef="#ctx0" brushRef="#br0">25 65 5824,'-15'-4'1866,"15"4"-1792,-1 0 0,1 1 0,-1-1 0,1 0 0,0 0 0,-1 0 0,1 1 0,-1-1 0,1 0 0,0 0 0,-1 1 0,1-1 0,0 0 0,-1 1 0,1-1 0,0 0 0,0 1 0,-1 0 0,-1 1 1800,20 2 1924,-4-3-3089,0-1 0,1 0 1,-1-1-1,1-1 1,23-5-1,-37 7-688,122-19 1453,73-16-1258,-182 33-415,-13 2-223,1 0 0,0 0 0,-1 0 0,1-1 0,0 1 0,-1-1 0,1 1 0,0-1 0,-1 1 0,1-1 0,2-2 0,-4 3 316,0 0 0,0 0 1,0 0-1,0 0 0,1 0 1,-1 0-1,0 0 1,0 0-1,0 0 0,0 0 1,0 0-1,1 0 1,-1 0-1,0 0 0,0 0 1,0 0-1,0 0 0,0 0 1,1 0-1,-1 0 1,0 0-1,0 0 0,0 0 1,1 4-3064,-1-4 3064,0 0-1,0 0 1,0 1-1,0-1 0,0 0 1,0 0-1,0 8-2619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55.360"/>
    </inkml:context>
    <inkml:brush xml:id="br0">
      <inkml:brushProperty name="width" value="0.05" units="cm"/>
      <inkml:brushProperty name="height" value="0.05" units="cm"/>
    </inkml:brush>
  </inkml:definitions>
  <inkml:trace contextRef="#ctx0" brushRef="#br0">416 200 3968,'9'-7'1287,"0"1"0,15-16 0,-22 20-966,0 0 0,-1 0 1,1 0-1,0-1 0,-1 1 1,1-1-1,-1 1 0,0-1 1,0 1-1,0-1 0,0 0 1,0 0-1,0 0 1,-1 1-1,1-5 0,-1 6-262,0 0 0,-1 0-1,1 1 1,0-1-1,0 0 1,-1 0 0,1 0-1,0 0 1,-1 0 0,1 1-1,-1-1 1,1 0 0,-1 0-1,1 1 1,-1-1 0,1 0-1,-1 1 1,0-1-1,0 1 1,1-1 0,-1 1-1,0-1 1,0 1 0,1-1-1,-1 1 1,0 0 0,0-1-1,0 1 1,0 0 0,0 0-1,-1-1 1,-3 1 74,0-1 0,0 1-1,-11 0 1,14 0-109,-6 1 39,-1 1-1,0-1 0,0 1 0,1 1 1,-1 0-1,1 0 0,0 1 1,-15 8-1,9-3 19,0 1 0,0 0 0,-18 18 1,6 1 66,0 1 1,-29 45-1,29-38-87,23-33-62,-62 90 165,53-74 57,1 0 0,-17 42 1,26-56-154,0-1 1,1 1-1,0-1 1,0 1 0,0 0-1,1 0 1,0-1-1,0 1 1,1 0-1,-1 0 1,1-1-1,2 8 1,-2-11-24,0 0 0,-1 0 1,1 0-1,0 0 0,0-1 0,1 1 1,-1 0-1,0-1 0,0 1 0,1 0 1,-1-1-1,1 0 0,-1 1 0,1-1 1,2 2-1,-1-2 3,-1 0 0,0-1 0,1 1 0,-1-1 0,0 1 0,1-1 0,-1 0 0,1 1 0,-1-1 0,1-1 0,-1 1 0,1 0 1,-1 0-1,0-1 0,1 0 0,2 0 0,6-4 22,-1 1-1,1-2 1,-1 1 0,0-1 0,0-1 0,-1 0 0,0 0 0,0-1 0,8-9-1,6-8 7,-2-1-1,0 0 0,-2-1 1,24-45-1,48-121 153,-88 187-219,4-11 30,16-40-172,-21 52 96,-1 0 1,0 0-1,0 0 1,0 0 0,-1 0-1,1 0 1,-1 0 0,-1-9-1,1 13 34,0 1-1,0-1 0,0 1 0,0 0 0,0-1 1,-1 1-1,1 0 0,0-1 0,0 1 1,0 0-1,0-1 0,0 1 0,-1 0 1,1-1-1,0 1 0,0 0 0,0 0 0,-1-1 1,1 1-1,0 0 0,-1 0 0,1 0 1,0-1-1,0 1 0,-1 0 0,1 0 0,0 0 1,-1 0-1,1-1 0,0 1 0,-1 0 1,1 0-1,0 0 0,-1 0 0,1 0 0,-1 0 1,1 0-1,0 0 0,-1 0 0,1 0 1,0 0-1,-1 0 0,1 1 0,0-1 0,-1 0 1,1 0-1,0 0 0,-1 0 0,1 0 1,0 1-1,0-1 0,-1 0 0,1 0 1,-1 1-1,-19 17-87,11-6 74,0 1 0,1-1 0,0 1 0,1 1 0,-9 21 0,7-9-4,1 0 0,-7 36-1,13-52 40,1 0-1,0 0 0,0 0 0,1 0 0,0 0 0,1-1 1,0 1-1,4 12 0,-4-16 18,1 0 0,0-1 0,0 1 1,1-1-1,0 1 0,0-1 0,0 0 1,1 0-1,0 0 0,0 0 0,0-1 0,0 0 1,1 1-1,8 5 0,-5-5 36,1-1-1,-1 1 1,1-2-1,0 1 1,1-1 0,-1 0-1,1-1 1,-1 0-1,1-1 1,-1 0-1,1 0 1,0-1 0,0 0-1,-1-1 1,1 0-1,18-5 1,-14 2-34,-1-1 0,0-1 0,0 0 0,0-1 0,-1 0 0,1-1 0,-2 0 0,1-1 0,-1 0 0,10-12 0,8-12 40,48-71 1,-38 49-32,-4 9-31,29-42-243,-59 84-15,-3 11 132,-5 24 84,1-8-35,2-5 75,1-1 1,1 0-1,0 0 1,1 0-1,1 0 0,1 0 1,0-1-1,1 1 1,13 24-1,-13-31 31,-1-1-1,2 0 1,-1-1-1,1 1 1,0-1 0,1-1-1,0 1 1,0-2-1,0 1 1,1-1-1,0 0 1,1 0-1,-1-1 1,1-1 0,0 0-1,18 5 1,-19-6 23,0-2 0,1 1 1,-1-1-1,0-1 0,1 0 1,-1 0-1,1-1 0,-1 0 1,0 0-1,1-1 0,-1-1 1,0 1-1,15-8 0,-13 5-50,0-1-1,-1 0 0,0-1 0,0 0 0,-1-1 0,0 0 0,0 0 0,-1-1 0,0 0 0,11-17 1,4-10 56,-2 0 1,-2-2-1,-1-1 1,23-74 0,-38 99-75,5-27 0,-7 38-27,-1 0-1,0 0 1,0 1-1,0-1 1,0 0-1,0 0 1,-1 0-1,1 1 1,-1-1-1,1 0 1,-1 1 0,0-1-1,0 1 1,-1-1-1,1 1 1,-3-4-1,4 5 11,-1 0 0,0 1 1,0-1-1,0 1 0,0-1 0,0 1 0,0 0 0,-1-1 0,1 1 0,0 0 0,0 0 1,0-1-1,0 1 0,0 0 0,0 0 0,0 0 0,0 1 0,-1-1 0,1 0 0,0 0 0,0 1 1,0-1-1,0 0 0,-2 2 0,1-2-20,-1 2 22,0-1 1,0 1-1,0-1 1,0 1-1,0 0 1,0 0-1,1 0 1,-1 1-1,1-1 1,0 1-1,-1-1 1,1 1-1,0 0 1,0 0-1,-1 3 1,-3 6-14,0 0 1,-5 19-1,9-25 16,-6 17 105,1 0 0,2 0-1,0 1 1,1-1 0,2 1 0,0 0-1,1 0 1,2 0 0,5 38 0,-5-55-50,1 0 0,0 0 1,0 0-1,0 0 1,1 0-1,0-1 1,1 1-1,-1-1 0,1 0 1,1 0-1,-1 0 1,1-1-1,0 0 1,0 1-1,0-2 0,1 1 1,0-1-1,0 1 1,0-2-1,0 1 0,9 3 1,-4-4 73,0 0 1,0 0-1,0-1 1,0-1-1,1 0 0,-1-1 1,1 0-1,21-3 1,-9-1-922,0-1 0,0-1 1,26-10-1,-37 11-534,0-1 0,-1 0-1,0-1 1,0 0-1,0 0 1,11-11 0,15-14-3045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6.039"/>
    </inkml:context>
    <inkml:brush xml:id="br0">
      <inkml:brushProperty name="width" value="0.05" units="cm"/>
      <inkml:brushProperty name="height" value="0.05" units="cm"/>
      <inkml:brushProperty name="color" value="#004F8B"/>
    </inkml:brush>
  </inkml:definitions>
  <inkml:trace contextRef="#ctx0" brushRef="#br0">1 886 3488,'9'4'6757,"26"-21"-2677,-12-2-3264,-2-1 1,0 0-1,30-39 0,-40 44-540,21-26 338,27-47-1,-37 54-165,-12 15-181,-8 13-306,-2 6 32,0 0 1,0 0 0,0-1 0,0 1-1,0 0 1,0 0 0,0 0 0,0 0-1,0 0 1,0 0 0,0 0 0,0 0-1,0 0 1,0 0 0,0 0 0,0 0-1,0 0 1,0 0 0,0 0 0,0 0 0,0 0-1,0 0 1,0-1 0,-1 1 0,1 0-1,0 0 1,0 0 0,0 0 0,0 0-1,0 0 1,0 0 0,0 0 0,0 0-1,0 0 1,0 0 0,0 0 0,0 0-1,0 0 1,0 0 0,0 0 0,-1 0-1,1 0 1,0 0 0,0 0 0,0 0 0,0 0-1,0 0 1,0 0 0,0 1 0,0-1-1,0 0 1,0 0 0,0 0 0,0 0-1,0 0 1,0 0 0,0 0 0,0 0-1,0 0 1,0 0 0,0 0 0,-1 0-1,0 2-26,0-1-1,-1 1 1,1 0-1,0 0 0,0 0 1,0-1-1,0 1 1,0 0-1,1 0 0,-1 0 1,0 4-1,-3 5 32,-14 29 108,8-20 95,-11 34 0,20-48-177,-1 0 1,1 1 0,0-1-1,0 0 1,0 1-1,1-1 1,0 1 0,0-1-1,1 1 1,1 6 0,-1-10 3,0-1 0,0 1 0,0 0 0,0 0 0,0-1 0,1 1 0,-1-1 0,1 1 0,0-1 0,0 0 0,0 1 0,0-1 1,0 0-1,3 1 0,-1 0 30,0 0 1,1 0 0,-1-1-1,1 0 1,0 0 0,0 0-1,7 1 1,0 0 50,1-2-1,0 1 1,-1-1-1,1-1 1,22-3-1,-10-1-24,1-1-1,-1-1 1,0-2-1,0 0 1,41-22-1,-48 20-48,0-1 0,-1 0-1,-1-2 1,0 0 0,-1 0-1,0-2 1,-1 1 0,-1-2-1,16-24 1,-28 39-31,0 0 0,0 0 1,0 0-1,-1 0 0,1 0 0,0 0 0,-1-1 1,1 1-1,-1 0 0,1 0 0,-1-1 0,0 1 0,1 0 1,-1-1-1,0 1 0,0 0 0,0 0 0,0-1 1,0 1-1,0 0 0,-1-1 0,1 1 0,0 0 1,-1-1-1,1 1 0,-1 0 0,0-2 0,0 3-21,1 0-1,-1 0 1,1 0 0,-1 0-1,1 0 1,-1 0-1,1 1 1,-1-1-1,1 0 1,0 0 0,-1 1-1,1-1 1,-1 0-1,1 1 1,-1-1-1,1 0 1,0 1 0,-1-1-1,1 1 1,0-1-3,-15 16-153,-17 25 0,10-13 215,15-18-86,0 0 0,1 0 0,0 0 0,-7 18 0,11-24 52,0 0 0,1 1 0,-1-1 0,1 0 0,0 1 0,1-1 1,-1 1-1,1-1 0,0 1 0,0-1 0,0 1 0,1-1 0,-1 1 0,1-1 1,2 6-1,-2-8 21,-1-1 0,1 0 1,0 1-1,0-1 0,0 0 1,-1 0-1,2 0 0,-1 0 1,0 0-1,0 0 0,0 0 1,0 0-1,0 0 0,1 0 1,-1 0-1,0-1 0,1 1 1,-1-1-1,1 1 0,-1-1 1,1 1-1,-1-1 0,1 0 1,-1 0-1,1 0 0,-1 0 1,1 0-1,-1 0 0,1 0 1,-1 0-1,1-1 0,-1 1 1,1 0-1,-1-1 0,0 0 1,1 1-1,-1-1 0,0 0 1,1 1-1,-1-1 0,0 0 1,0 0-1,0 0 0,0 0 1,2-2-1,2-4 19,-1 0 1,0 0-1,0 0 0,-1 0 1,0 0-1,0-1 1,-1 0-1,0 1 0,0-1 1,-1 0-1,0 0 1,0 0-1,-1-10 0,2 1-152,1-6-418,-3 23 518,0 0 0,0 0 0,0 0-1,0 0 1,0 0 0,0 0 0,0 0 0,-1 0-1,1 0 1,0 0 0,0 0 0,0 0-1,0 0 1,0 0 0,0 0 0,0 0 0,0 0-1,0 0 1,0 0 0,0 0 0,0 0 0,0 0-1,0 0 1,0 0 0,0 0 0,-1 0-1,1 0 1,0 0 0,0 0 0,0 0 0,0 0-1,0 0 1,0 0 0,0 0 0,0 0 0,0 0-1,0-1 1,0 1 0,0 0 0,0 0-1,0 0 1,0 0 0,0 0 0,0 0 0,0 0-1,0 0 1,0 0 0,0 0 0,0 0 0,0 0-1,0 0 1,0 0 0,0 0 0,0 0-1,0 0 1,0-1 0,0 1 0,0 0 0,0 0-1,0 0 1,0 0 0,0 0 0,0 0 0,0 0-1,0 0 1,-6 11-201,5-6 188,-1-1 0,1 0 0,0 0 0,0 9 0,-4 17 54,-4 1-1,1 1 0,-6 60 0,5-23 107,8-62-113,-11 66 264,-28 96 0,38-161-230,-1-1 0,0 0 0,0 0-1,0-1 1,-6 8 0,8-12-20,-1 1 0,0-1 0,0 0 0,0 0 1,0 0-1,0 0 0,-1 0 0,1 0 0,-1-1 1,1 1-1,-1-1 0,1 1 0,-1-1 0,-5 1 1,6-1-23,0-1 0,0 0 0,0 0 1,-1 0-1,1-1 0,0 1 0,0 0 0,0-1 1,0 1-1,0-1 0,0 0 0,0 0 1,0 1-1,1-1 0,-1 0 0,0-1 0,0 1 1,1 0-1,-1-1 0,1 1 0,-3-3 1,-2-2 21,1-1 0,-1 0 1,-5-11-1,6 10-51,0-1 0,1 1 0,0-1 0,0 0-1,1 0 1,1 0 0,-1 0 0,1-1 0,0-9 0,1 13-18,1-1 1,1 1 0,-1 0-1,1 0 1,0-1-1,0 1 1,1 0 0,0 0-1,0 0 1,0 0-1,1 0 1,0 1 0,0-1-1,6-7 1,2-1-8,1 1-1,0 0 1,1 1-1,1 0 1,24-16 0,84-42-68,-53 32 149,-11 6-160,-26 16 184,-1-2 0,-1-1 0,41-35 0,-42 25-13,-1-1 1,30-42-1,-24 21 39,-2-2 1,43-99-1,-64 126-125,0 1 122,-2-1 0,8-37 0,-17 63-103,1-1 0,-1 1-1,0-1 1,0 1-1,0-1 1,0 1 0,0-1-1,1 1 1,-1 0 0,0-1-1,0 1 1,0-1 0,0 1-1,0-1 1,0 1-1,0-1 1,-1 1 0,1-1-1,0 1 1,0-1 0,-1 0-1,-5 7-286,-12 21-114,-3 17 407,9-15 13,-69 158 276,44-107 139,-92 139-1,127-216-410,-8 15 92,10-18-106,0 0 0,0 1-1,0-1 1,0 0 0,0 0 0,0 0-1,0 0 1,0 1 0,0-1-1,0 0 1,0 0 0,0 0-1,0 0 1,0 0 0,0 1-1,0-1 1,0 0 0,0 0-1,0 0 1,0 0 0,0 1 0,0-1-1,0 0 1,1 0 0,-1 0-1,0 0 1,0 0 0,0 0-1,0 1 1,0-1 0,0 0-1,0 0 1,1 0 0,-1 0 0,11-2 60,8-7-40,18-12 0,0 1-189,-28 15 162,2-2-22,1 2-1,-1 0 1,1 0 0,22-5 0,-32 9 23,1 0 0,0 1 0,0 0 0,0 0 0,0 0 0,-1 0 0,1 0 0,0 0 0,0 1 0,0-1 1,-1 1-1,1 0 0,0 0 0,-1 0 0,1 0 0,-1 0 0,1 1 0,-1-1 0,1 1 0,-1 0 1,0 0-1,0-1 0,0 1 0,0 1 0,0-1 0,0 0 0,1 3 0,4 7 15,-1 0 1,0 1-1,6 19 0,-3-6-29,-8-25 15,-1-1 0,1 1 0,0-1 0,-1 1 1,1-1-1,0 0 0,-1 1 0,1-1 0,0 0 0,0 0 0,-1 1 1,1-1-1,0 0 0,0 0 0,-1 0 0,1 0 0,0 0 0,0 0 0,1 0 1,2 0 80,0 1-74,1-1 0,-1-1-1,1 1 1,-1 0 0,1-1-1,-1 0 1,0 0 0,1-1-1,-1 1 1,0-1 0,0 0-1,0 0 1,0 0 0,0 0-1,-1-1 1,6-4 0,0-1 34,0 0 1,0-1-1,-1 0 1,0 0-1,7-12 1,12-25 64,22-50 0,-3 4-107,41-50 96,1-2 46,-79 128-142,3-6 92,18-44-1,-28 59-125,1 0 0,-2 0 0,1-1 1,-1 1-1,0-1 0,0 1 0,-1-1 0,0 1 0,0-1 0,-3-10 0,3 17 23,0 0 0,0 0-1,0 1 1,0-1 0,-1 0-1,1 0 1,0 1 0,-1-1-1,1 0 1,0 1-1,-1-1 1,1 0 0,-1 1-1,1-1 1,-1 0 0,1 1-1,-1-1 1,1 1 0,-1-1-1,0 1 1,1-1 0,-1 1-1,0 0 1,1-1 0,-2 1-1,1-1-4,-1 1-1,1 0 0,-1 0 1,1 0-1,0 1 0,-1-1 1,1 0-1,0 0 0,-1 1 1,1-1-1,0 1 0,-1-1 1,0 2-1,-5 2-47,0 0-1,0 1 1,-10 9 0,16-13 64,-28 25-67,-33 39 1,52-53 89,0 1 0,1 0 0,0 1 0,1 0 0,-12 28 0,4 8 25,-10 59-1,21-89-55,-4 27 65,2 1 1,-2 89-1,9-125-39,1-1 1,0 1-1,0 0 1,1 0-1,1-1 1,6 19-1,-9-29 8,1 0 0,-1 0 0,1 0 0,0 0 0,0 0 0,0 0-1,-1 0 1,1 0 0,0 0 0,0-1 0,0 1 0,0 0 0,1 0 0,-1-1-1,0 1 1,0-1 0,0 1 0,0-1 0,1 1 0,-1-1 0,0 0 0,0 0 0,1 0-1,-1 1 1,0-1 0,1 0 0,-1 0 0,0-1 0,0 1 0,1 0 0,-1 0 0,0-1-1,2 0 1,6-2 51,0 0 0,-1-1-1,14-7 1,-14 7-57,17-11 52,0-1 0,22-19-1,30-18-57,-77 52-14,1 1-1,0 0 1,-1-1-1,1 1 1,0-1-1,-1 1 1,1 0-1,0 0 0,0-1 1,0 1-1,-1 0 1,1 0-1,0 0 1,0 0-1,0 0 1,-1 0-1,1 0 1,0 0-1,0 0 1,0 1-1,-1-1 1,1 0-1,0 0 1,0 1-1,0 0 1,1 0-3,-1 0 1,0 0 0,0 0 0,0 0 0,0 1-1,0-1 1,0 0 0,-1 1 0,1-1 0,0 0-1,-1 1 1,1 2 0,2 5-6,-1 1 0,-1-1 1,1 14-1,-2-18 17,1-2-17,-1 9 39,1-1 0,1 0 0,0 0 0,4 13 0,-6-22-4,1 0 1,-1 0 0,1-1-1,0 1 1,0 0 0,0-1 0,-1 1-1,1 0 1,1-1 0,-1 1-1,0-1 1,0 0 0,1 1-1,-1-1 1,0 0 0,1 0-1,-1 0 1,1 0 0,0 0 0,-1 0-1,1 0 1,0 0 0,0-1-1,-1 1 1,1-1 0,0 1-1,0-1 1,0 0 0,0 0-1,-1 0 1,1 0 0,0 0-1,2 0 1,3-2-5,-1 0-1,0 0 1,0-1 0,0 0-1,0 0 1,0 0 0,-1-1-1,1 1 1,8-9 0,-9 7-46,1 0 0,1 1 1,-1 0-1,0 0 0,1 0 1,0 1-1,11-4 1,-17 6 27,0 1 1,-1 0-1,1-1 1,0 1 0,-1 0-1,1 0 1,0 0 0,0 0-1,0 0 1,-1 0 0,1 0-1,0 0 1,0 0 0,-1 0-1,1 0 1,0 1-1,0-1 1,-1 0 0,1 0-1,0 1 1,-1-1 0,1 0-1,0 1 1,-1-1 0,1 1-1,-1-1 1,1 1 0,0-1-1,0 2 1,-1-1-15,1 1 1,-1-1-1,1 1 1,-1-1-1,1 1 1,-1 0-1,0-1 1,0 1-1,0 0 1,0-1-1,0 1 1,0 3-1,-2 4-52,0 0 0,-1 0 0,-5 14 0,0-7 29,-14 25 0,11-22 7,-13 21 100,-2-1 1,-1-1-1,-2-2 0,-2-1 1,-1-1-1,-1-2 0,-70 53 1,93-78-3,0 0 0,-1-1 0,0 0 1,0-1-1,-21 8 0,29-12-54,0-1-1,0 1 1,0 0-1,0-1 1,0 0-1,0 1 1,0-1-1,0 0 1,0-1-1,0 1 1,0-1-1,-1 1 1,1-1-1,1 0 1,-1 0-1,0 0 1,0 0-1,0-1 1,0 1-1,-3-4 1,3 3-12,0-1 0,1 1 0,-1-1 0,1 0-1,0 0 1,0-1 0,0 1 0,0 0 0,1 0 0,-1-1 0,1 1 0,0-1 0,0 0 0,0 1 0,0-1 0,1 0 0,-1-3 0,1-4-21,0 1 1,0 0 0,1-1-1,0 1 1,1 0 0,0 0 0,5-12-1,-5 15-12,0 1 1,1-1-1,0 1 0,1 0 0,-1 0 1,1 0-1,0 1 0,1-1 0,-1 1 0,1 0 1,11-9-1,-5 7-185,0 0 0,1 1-1,0 0 1,17-6 0,50-11-1426,-69 21 1441,35-9-3654,66-6 1,-105 16 3007,0 0-1,1 1 0,-1 0 1,0 0-1,0 1 0,1 0 1,8 2-1,-14-3 702,0 0 0,0 1 0,-1-1 0,1 0 0,0 1 0,-1-1 0,1 0 0,0 1 0,-1-1 0,1 1 0,0-1 0,-1 1 0,1 0 0,-1-1 0,1 1 0,-1-1 0,0 1 0,1 0 0,-1-1 0,1 3 0,-1-2-288,0 1 0,0 0 1,0-1-1,0 1 0,0 0 0,0 0 1,-1-1-1,0 4 0,1-5 360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6.381"/>
    </inkml:context>
    <inkml:brush xml:id="br0">
      <inkml:brushProperty name="width" value="0.05" units="cm"/>
      <inkml:brushProperty name="height" value="0.05" units="cm"/>
      <inkml:brushProperty name="color" value="#004F8B"/>
    </inkml:brush>
  </inkml:definitions>
  <inkml:trace contextRef="#ctx0" brushRef="#br0">68 40 9312,'-60'-20'4192,"52"12"-3616,16 4-672,7-1-64,2 2-736,15 3 512,9 3-2848,7 9 1792,-3 1-3040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8.818"/>
    </inkml:context>
    <inkml:brush xml:id="br0">
      <inkml:brushProperty name="width" value="0.05" units="cm"/>
      <inkml:brushProperty name="height" value="0.05" units="cm"/>
      <inkml:brushProperty name="color" value="#004F8B"/>
    </inkml:brush>
  </inkml:definitions>
  <inkml:trace contextRef="#ctx0" brushRef="#br0">17 879 3328,'-17'8'12224,"19"-7"-12051,0-1 1,-1 1 0,1-1 0,0 1-1,0-1 1,-1 0 0,1 1 0,0-1-1,0 0 1,0 0 0,-1-1 0,1 1 0,0 0-1,0 0 1,0-1 0,-1 1 0,1-1-1,0 0 1,-1 1 0,1-1 0,0 0 0,2-2-1,3-2 123,-1-1 0,1 1 0,8-11-1,-12 13-221,15-19 369,0 0 0,23-41 1,25-56 327,-44 78-568,-11 19 113,-1 0 1,13-38-1,-20 49-216,-4 18-63,-1 9-67,-3 33-134,-2 26 177,7-65-6,0 0 1,1 0-1,0 1 0,1-1 1,3 13-1,-1-10 10,1 1 0,0-1 0,0-1 0,15 23 0,-17-29 24,1-1-1,0 0 1,1-1 0,-1 1-1,1-1 1,0 1-1,0-2 1,0 1 0,1 0-1,-1-1 1,1 0 0,10 4-1,-8-5-1,0 0 0,1 0 0,-1-1 0,0 0 0,1 0-1,-1-1 1,1 0 0,15-2 0,-6-2-16,0 1 1,0-2-1,18-7 0,-27 8 22,1-1 0,-1 0 0,0 0 1,-1-1-1,1 0 0,-1 0 0,0-1 0,0 0 0,-1-1 0,0 1 1,-1-2-1,10-14 0,-11 16-62,-1 0-1,0 0 1,-1-1 0,0 1-1,0-1 1,0 0 0,-1 0 0,0 0-1,-1 0 1,0-1 0,0 1 0,0 0-1,-1 0 1,-1-1 0,1 1 0,-3-10-1,3 17 3,0 0 0,0 0 0,-1 0 0,1 0 0,0 0 0,0 0 0,-1 0 0,1 0 0,-1 0 0,1 0 0,-1 0 0,1 0 0,-1 0 0,0 1 0,1-1 0,-1 0 0,0 0 0,0 0 0,1 1 0,-1-1 0,0 1 0,0-1 0,0 1 0,0-1 0,0 1 0,0-1 0,-1 0 0,0 2-1,1-1 1,-1 0-1,1 0 0,-1 1 1,1-1-1,-1 1 0,0-1 1,1 1-1,0 0 1,-1 0-1,1 0 0,-1-1 1,1 1-1,0 0 0,-2 2 1,-5 5-75,1 0 0,0 0 1,-11 18-1,11-16 85,1 2 0,0-1 0,1 1 0,0 0 0,-4 15-1,8-22 26,-1 1 0,1-1 0,1 1-1,-1-1 1,1 1 0,0 0-1,0-1 1,0 1 0,1 0-1,0-1 1,0 1 0,1-1 0,3 11-1,-2-11 2,-1 0 1,1 0-1,0 0 0,1 0 0,-1 0 0,1-1 0,0 0 1,0 0-1,0 0 0,0 0 0,1 0 0,0-1 0,0 0 0,0 0 1,0 0-1,0-1 0,0 0 0,1 0 0,-1 0 0,1 0 1,0-1-1,-1 0 0,1 0 0,0-1 0,0 1 0,0-1 1,-1-1-1,1 1 0,0-1 0,10-2 0,-5-1 44,-1 0 0,1-1 0,-1 0 0,0-1 0,0 0 0,9-7 0,6-6 12,23-25-1,218-256-49,-235 261-17,40-70 0,-55 81-15,-2 0 0,-1-2 0,15-47 0,-24 59-22,0 1 1,2-32-1,-6 47 5,1-1 0,-1 1-1,0-1 1,0 1 0,0-1 0,0 1 0,0-1-1,0 1 1,-1-1 0,1 1 0,-1-1 0,0 1 0,0 0-1,0-1 1,0 1 0,0 0 0,0 0 0,-2-3 0,2 4 11,1 1 0,-1-1 0,0 0 0,1 1 1,-1-1-1,0 0 0,0 1 0,1-1 0,-1 1 1,0 0-1,0-1 0,0 1 0,0-1 0,0 1 0,0 0 1,0 0-1,0 0 0,0 0 0,0-1 0,1 1 1,-1 0-1,0 1 0,0-1 0,0 0 0,0 0 1,0 0-1,0 0 0,-2 1 0,-1 1-29,-1 1-1,1-1 1,0 1-1,-7 4 1,9-5 38,-20 16 3,1 0-1,1 2 0,0 0 1,2 1-1,0 1 1,-18 29-1,19-23 8,1 1 1,2 0-1,0 2 1,2-1-1,-8 34 1,-11 75 36,29-120-41,0 0 0,1 0 0,0 0 0,2 0 0,4 26 0,-4-38 4,0-1 0,1 1 0,0-1 0,0 1 0,1-1 0,0 0 1,0 0-1,0 0 0,1 0 0,0-1 0,0 0 0,1 1 0,-1-1 0,7 4 0,-5-3 32,2-1-1,-1-1 1,1 1-1,-1-1 1,1 0-1,0-1 1,0 0-1,1 0 1,16 2-1,-9-3 13,1 0 0,-1-1 0,1-1 0,-1-1 0,1 0 0,-1-1 0,1-1 0,-1-1 0,0 0 0,30-12 0,-31 9-61,-2-1 0,1 0 0,-1-1 1,0 0-1,16-17 0,52-59 106,-65 66 30,-10 13-91,14-17 93,-19 21-118,0 0 0,0 0 1,0 0-1,0 1 0,0-1 0,0 0 0,0 0 0,-1 0 0,1 0 0,-1 0 0,1-4 0,-1 6-12,0 0-1,0 0 1,0-1 0,0 1-1,0 0 1,0 0 0,0-1-1,0 1 1,0 0 0,0 0-1,0-1 1,-1 1 0,1 0-1,0 0 1,0-1 0,0 1-1,0 0 1,0 0 0,0-1-1,-1 1 1,1 0 0,0 0-1,0 0 1,0-1 0,-1 1-1,1 0 1,0 0 0,0 0-1,-1 0 1,1-1 0,0 1-1,0 0 1,-1 0 0,1 0-1,0 0 1,0 0 0,-1 0-1,1 0 1,0 0 0,0 0-1,-1 0 1,1 0 0,0 0-1,0 0 1,-1 0 0,1 0-1,0 0 1,-1 0 0,1 0-1,0 1 1,0-1 0,-1 0-1,1 0 1,0 0 0,-17 11 16,1 6 59,1 1 1,1 0 0,1 1-1,0 1 1,1-1 0,1 2-1,2 0 1,-1 0 0,-6 28-1,15-47-65,0 0 0,1 1-1,-1-1 1,1 1 0,0 0-1,0-1 1,0 1 0,0-1-1,0 1 1,0-1 0,2 5 0,-2-6-3,0-1 0,0 1 1,1-1-1,-1 1 1,0-1-1,1 1 1,-1-1-1,0 1 1,1-1-1,-1 0 0,0 1 1,1-1-1,-1 0 1,1 1-1,-1-1 1,1 0-1,-1 1 1,1-1-1,-1 0 0,1 0 1,0 1-1,0-1 2,1 0 1,-1 0-1,0 0 0,0-1 0,0 1 0,0 0 0,1 0 0,-1-1 0,0 1 1,0-1-1,0 1 0,0-1 0,0 1 0,1-2 0,3-1 9,-1 0 1,0-1-1,0 1 0,-1-1 1,1 0-1,-1-1 0,0 1 1,4-7-1,20-40-274,-4-1-212,-23 52 467,0 0 0,0 0 0,0 0 0,0 0 0,0 0 0,1 0 0,-1 0 0,0 0 0,0 0 0,0 0 1,0 1-1,0-1 0,0 0 0,0 0 0,0 0 0,0 0 0,0 0 0,0 0 0,0 0 0,0 0 1,0 0-1,0 0 0,0 0 0,0 0 0,0 0 0,0 0 0,0 0 0,1 0 0,-1 0 0,0 0 0,0 0 1,0 0-1,0 0 0,0 0 0,0 0 0,0 0 0,0 0 0,0 0 0,0 0 0,0 0 0,0 0 1,0 0-1,0 0 0,0 0 0,0 0 0,0 0 0,1 0 0,-1-1 0,1 13-99,0 15-14,-1-20 130,0 1 0,1-1 0,0 0 0,1 0 0,0 0 0,0-1-1,0 1 1,1 0 0,0-1 0,0 1 0,8 10 0,-8-13-3,0 0 0,0 0 0,0-1 0,1 1-1,-1-1 1,1 0 0,0 0 0,0 0 0,0 0 0,0-1 0,0 0 0,0 0 0,1 0 0,-1 0 0,1 0 0,0-1 0,-1 0 0,8 1 0,6-3 37,1 1 1,0-2 0,-1-1 0,0 0-1,1-1 1,-1-1 0,-1-1 0,34-15-1,-39 15-46,0-1 0,0-1-1,0 0 1,-1-1 0,-1 0-1,1 0 1,-1-1 0,-1 0-1,0-1 1,12-19 0,2-8 3,36-80 1,29-109 77,-78 193-78,-2-1-1,-1 0 1,-1-1 0,1-61-1,-7 95-27,0 0 1,-1 0-1,1-1 0,-1 1 0,1 0 1,-1 0-1,-1-4 0,2 6 17,0 0 0,0 0 0,0-1 0,0 1 0,-1 0 0,1 0 0,0 0 0,0-1 0,0 1 0,0 0 0,-1 0-1,1 0 1,0 0 0,0-1 0,0 1 0,0 0 0,-1 0 0,1 0 0,0 0 0,0 0 0,-1 0 0,1 0 0,0 0 0,0 0 0,-1 0 0,1 0 0,0 0 0,-1 0 0,1 0-6,-1 0 1,0 1 0,1-1-1,-1 1 1,1-1 0,-1 1-1,1-1 1,-1 1 0,1-1 0,-1 1-1,1-1 1,-1 1 0,1 0-1,0-1 1,-1 2 0,-11 28-17,1 0 0,-12 53 0,22-78 39,-10 51 48,3 0 1,-1 83-1,4-58 4,3-44-11,1 1 0,4 39 1,1-38-38,-2-15-171,5 27 1,-6-42-380,-2-24-12151,1 9 10914,-2 0-1,1 0 0,0-1 0,-4-6 0,4 8 1258,-11-34-2259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9.193"/>
    </inkml:context>
    <inkml:brush xml:id="br0">
      <inkml:brushProperty name="width" value="0.05" units="cm"/>
      <inkml:brushProperty name="height" value="0.05" units="cm"/>
      <inkml:brushProperty name="color" value="#004F8B"/>
    </inkml:brush>
  </inkml:definitions>
  <inkml:trace contextRef="#ctx0" brushRef="#br0">28 90 8128,'-22'-17'2618,"22"16"-2533,-1 1 0,1 0 0,0 0 0,-1-1 1,1 1-1,-1 0 0,1-1 0,0 1 0,0 0 0,-1-1 0,1 1 0,0-1 0,-1 1 0,1 0 0,0-1 0,0 1 0,0-1 0,0 1 0,-1-1 0,1 1 0,0 0 0,0-1 0,0 1 0,0-1 0,0 1 0,0-1 0,0 1 0,0-1 0,0 1 0,0-1 0,0 1 1,1-1-1,-1 1 0,0 0 0,0-1 0,0 1 0,1-1 0,-1 1 0,0 0 0,0-1 0,1 1 0,0-1 0,0 0 269,0 0 0,1 0 0,-1 0 0,1 0 0,-1 0 0,1 1 0,-1-1 0,4-1 0,40-8 1566,58-8 0,-51 11-1914,22-3-3606,-65 9 2344,-1 1-1,1 0 1,0 1-1,0 0 1,-1 0-1,12 4 1,6 5-3720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9.521"/>
    </inkml:context>
    <inkml:brush xml:id="br0">
      <inkml:brushProperty name="width" value="0.05" units="cm"/>
      <inkml:brushProperty name="height" value="0.05" units="cm"/>
      <inkml:brushProperty name="color" value="#004F8B"/>
    </inkml:brush>
  </inkml:definitions>
  <inkml:trace contextRef="#ctx0" brushRef="#br0">6 210 8224,'-5'0'3040,"13"7"-2368,-3 9-160,0-4 1824,-1 8-1376,5 0 671,0 5-959,-4 3-192,0-5-288,-2 0-128,2-3-32,-5-3-192,0-5 96,0-1-2655,0-2 1503,0-1-2976,0-16-2560</inkml:trace>
  <inkml:trace contextRef="#ctx0" brushRef="#br0" timeOffset="1">127 26 6048,'-10'-17'2752,"15"14"-2400,0-2-480,3 10-1792,1-2-1536,1 5 1952,3 12 160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39.881"/>
    </inkml:context>
    <inkml:brush xml:id="br0">
      <inkml:brushProperty name="width" value="0.05" units="cm"/>
      <inkml:brushProperty name="height" value="0.05" units="cm"/>
      <inkml:brushProperty name="color" value="#004F8B"/>
    </inkml:brush>
  </inkml:definitions>
  <inkml:trace contextRef="#ctx0" brushRef="#br0">1 1 4992,'1'0'231,"1"0"1,-1 1 0,0-1-1,1 1 1,-1-1 0,0 1-1,0 0 1,1-1 0,-1 1-1,0 0 1,0 0 0,0 0-1,0 0 1,2 2 0,11 17 2517,-4 5 51,9 32-1,-3-8-1151,34 111 2123,-50-160-3732,0 0 0,0 0 0,0 0 0,0 0 0,0 1 0,0-1 0,0 0 0,0 0 0,0 0 0,0 0 0,0 0 0,0 1 0,0-1 0,0 0 0,0 0 0,0 0-1,0 0 1,0 0 0,0 1 0,1-1 0,-1 0 0,0 0 0,0 0 0,0 0 0,0 0 0,0 0 0,0 0 0,1 1 0,-1-1 0,0 0 0,0 0 0,0 0 0,0 0 0,0 0 0,1 0 0,-1 0 0,0 0 0,0 0 0,0 0 0,0 0 0,1 0 0,-1 0 0,0 0 0,0 0 0,0 0 0,0 0 0,0 0 0,1 0-1,-1 0 1,0 0 0,0-1 0,9-9 580,4-16-427,21-58-695,26-58-5351,-57 137 4800,0-1 0,0 1-1,0-1 1,0 1 0,1 0 0,5-5-1,-8 9 878,0 0 0,-1 0-1,1 1 1,0-1 0,0 0-1,0 1 1,0-1 0,0 1-1,1-1 1,-1 1 0,0-1-1,0 1 1,0 0 0,0 0-1,0-1 1,1 1 0,-1 0-1,0 0 1,0 0 0,0 0-1,0 0 1,1 1 0,-1-1-1,0 0 1,0 0 0,0 1-1,0-1 1,0 1 0,0-1-1,0 1 1,0 0 0,0-1-1,0 1 1,0 0 0,0-1 0,2 3-1,2 3 1139,0 0 0,0 1-1,-1 0 1,0 0 0,0 0 0,0 0-1,-1 1 1,0-1 0,-1 1 0,2 8-1,6 14 1085,-1-6-894,-1 1 1,5 27-1,-10-36-2852,-1 1 1,0 19-1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40.319"/>
    </inkml:context>
    <inkml:brush xml:id="br0">
      <inkml:brushProperty name="width" value="0.05" units="cm"/>
      <inkml:brushProperty name="height" value="0.05" units="cm"/>
      <inkml:brushProperty name="color" value="#004F8B"/>
    </inkml:brush>
  </inkml:definitions>
  <inkml:trace contextRef="#ctx0" brushRef="#br0">0 74 7136,'2'-7'749,"0"0"-1,1 0 1,-1 0 0,7-11 0,-9 17-717,3-1 127,0 0 1,-1-1-1,1 1 1,0 0-1,1 0 0,-1 1 1,0-1-1,0 1 1,7-2-1,-2 1-260,0 0 0,1 1 0,-1 0 0,0 0 0,13 1 0,42 7-226,-40-4 302,-1 2 0,1 1 0,-1 1 0,0 0 1,22 12-1,-40-17 166,0 0 0,0 0 1,0 1-1,-1-1 0,1 1 1,-1 0-1,1 0 0,-1 0 1,0 1-1,4 5 0,-6-7-33,0 0-1,0 0 0,0 0 1,0 1-1,0-1 0,-1 0 0,1 0 1,-1 1-1,0-1 0,1 1 0,-1-1 1,0 0-1,0 1 0,-1-1 0,1 0 1,0 1-1,-1-1 0,0 0 0,1 0 1,-1 1-1,-1 2 0,-2 3 211,-1 0 0,0 0-1,0 0 1,-1-1 0,1 0-1,-2 0 1,-7 8 0,-56 40 1750,48-39-1050,-30 28-1,51-44-996,1 1-1,-1-1 0,1 1 0,-1-1 1,1 1-1,-1 0 0,1-1 0,-1 1 1,1 0-1,-1-1 0,1 1 0,0 0 1,0 0-1,-1-1 0,1 1 0,0 0 1,0 0-1,0-1 0,0 1 0,0 0 1,0 0-1,0 0 0,0-1 0,0 1 1,0 0-1,0 0 0,0 0 0,1-1 1,-1 1-1,0 0 0,0 0 0,1-1 0,-1 1 1,1 0-1,-1-1 0,1 1 0,-1 0 1,1-1-1,-1 1 0,1-1 0,-1 1 1,1-1-1,0 1 0,-1-1 0,1 1 1,1 0-1,5 3 72,0-1 0,0 0-1,0 0 1,8 2 0,-8-2 17,118 36 1020,-19-7-119,-103-31-929,0 0 0,0 1 0,1-1 0,-1 1 1,0 0-1,-1 0 0,1 0 0,0 0 0,3 4 0,-5-5-53,-1 0-1,1-1 1,-1 1 0,1-1-1,-1 1 1,0 0-1,1 0 1,-1-1-1,0 1 1,1 0 0,-1 0-1,0-1 1,0 1-1,0 0 1,0 0-1,0 0 1,0-1 0,0 3-1,0-2-18,-1 0-1,1 0 1,-1 0 0,1 0-1,-1-1 1,1 1-1,-1 0 1,0 0 0,1 0-1,-1-1 1,0 1-1,0 0 1,0 0 0,0-1-1,0 1 1,1-1-1,-1 1 1,-2 0 0,-4 1-274,1 0 1,-1 0-1,-1 0 1,1-1-1,0 0 1,-11 0 0,10-1 56,-143 2-6548,84-3 568,35 0 2727,9-3-1376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41.293"/>
    </inkml:context>
    <inkml:brush xml:id="br0">
      <inkml:brushProperty name="width" value="0.05" units="cm"/>
      <inkml:brushProperty name="height" value="0.05" units="cm"/>
      <inkml:brushProperty name="color" value="#004F8B"/>
    </inkml:brush>
  </inkml:definitions>
  <inkml:trace contextRef="#ctx0" brushRef="#br0">134 29 9568,'0'-1'182,"0"0"-1,1-1 1,-1 1 0,0 0 0,0 0 0,1-1 0,-1 1 0,1 0 0,-1 0-1,1 0 1,0 0 0,-1 0 0,1 0 0,0 0 0,0 0 0,0 0 0,0 0 0,0 0-1,0 0 1,0 0 0,0 1 0,0-1 0,0 0 0,0 1 0,0-1 0,1 1-1,-1 0 1,5-2 2304,2 12 954,-6-7-3241,0 1 0,0-1 0,0 1-1,-1 0 1,1 0 0,-1 0 0,0 0 0,0 0 0,-1 0 0,1 0-1,-1 1 1,0-1 0,0 4 0,-2 11 262,-6 30 0,3-20-146,-45 421-75,43-413-2844,1-13-2922,5-22 4873,1-2 498,0 1 1,0-1 0,0 0 0,0 0 0,0 1 0,0-1 0,-1 0 0,1 1 0,0-1 0,0 0 0,0 0 0,0 0-1,-1 1 1,1-1 0,0 0 0,0 0 0,0 0 0,-1 1 0,1-1 0,0 0 0,0 0 0,-1 0 0,1 0 0,0 0-1,-1 0 1,1 0 0,0 1 0,0-1 0,-1 0 0,1 0 0,0 0 0,-1 0 0,1 0 0,0 0 0,0 0 0,-1 0-1,1-1 1,0 1 0,-1 0 0,1 0 0,-1 0 0,1-1-156,-1 1 0,0-1 0,0 1 0,0-1 1,0 1-1,1-1 0,-1 0 0,0 1 0,0-1 0,1 0 0,-1 0 0,1 0 1,-1 1-1,0-2 0,-15-39-2882,5-3 3808,1 4 2056,-34-147 8272,43 184-10758,0 0 0,1 0 0,0 0 0,-1-1 1,1 1-1,0 0 0,1-1 0,-1 1 1,0 0-1,1 0 0,0-1 0,0 1 1,0 0-1,0 0 0,0 0 0,1 0 1,-1 0-1,1 1 0,0-1 0,0 0 0,0 1 1,0-1-1,0 1 0,3-3 0,1 1-188,0 0-1,0 0 1,0 0-1,0 1 0,1-1 1,-1 2-1,1-1 1,0 1-1,0 0 0,0 0 1,0 1-1,11-1 1,5 1-465,0 0 0,35 5 0,-33-1-562,-1 1 0,1 0 0,-1 2 0,-1 1 1,40 17-1,-50-18 907,1 1 1,-1 0-1,-1 2 1,0-1-1,0 1 1,0 1 0,-1 0-1,-1 1 1,0 0-1,14 21 1,-18-22 674,-1 0 1,0 0-1,-1 1 1,-1 0-1,1-1 1,-2 2-1,0-1 1,0 0-1,-1 0 1,0 1-1,-1-1 1,0 0-1,-2 15 1,1-23-600,1-1 1,-1 1-1,1-1 1,-1 1-1,0-1 1,0 0-1,0 1 1,-1-1-1,1 0 1,0 0-1,-1 0 1,1 0-1,-1 0 1,0 0-1,0 0 1,0 0-1,-2 1 1,3-3-233,0 1 0,0 0-1,-1-1 1,1 1 0,0-1 0,-1 0-1,1 1 1,0-1 0,-1 0 0,1 0 0,-1 0-1,1 0 1,0 0 0,-1 0 0,1 0 0,0 0-1,-1-1 1,1 1 0,0 0 0,-1-1 0,1 1-1,0-1 1,-1 0 0,1 1 0,0-1 0,0 0-1,0 0 1,0 0 0,0 0 0,0 0-1,0 0 1,-1-1 0,0-1-60,1 1-1,0 0 1,0 0-1,0-1 1,0 1-1,0 0 1,0-1 0,1 1-1,-1-1 1,1 0-1,-1 1 1,1-1-1,0 1 1,0-1 0,1-2-1,6-40-1664,-5 36 2283,0 0 0,1 0 0,0 0 0,0 0 0,1 1 0,1 0 0,-1 0 0,1 0 0,0 0 0,8-8 0,-8 12-127,0-1 0,0 1-1,0-1 1,0 2 0,1-1-1,0 0 1,0 1 0,0 0-1,0 1 1,0-1 0,1 1-1,-1 1 1,1-1-1,12-1 1,32 0 254,0 1 0,1 3 0,-1 2 1,0 2-1,84 20 0,-126-24 96,-1 2-1,0-1 1,0 1 0,0 0 0,12 8 0,-19-11-381,1 1 0,-1 0 0,0 0 0,1 0 0,-1 1 0,0-1 1,0 0-1,0 0 0,0 1 0,0-1 0,0 0 0,0 1 0,0-1 0,0 1 0,-1 0 0,1-1 0,-1 1 1,1-1-1,-1 1 0,0 0 0,1-1 0,-1 1 0,0 0 0,0-1 0,0 1 0,0 0 0,-1-1 1,1 1-1,0 0 0,-1-1 0,1 1 0,-1 0 0,1-1 0,-2 2 0,-1 4 226,-1 0 0,-1-1-1,1 1 1,-1-1 0,0 0-1,0-1 1,-1 1 0,-9 7 0,-58 36 1759,42-29-1259,-36 30 1302,60-44-1837,0 1 0,1-1 0,0 1 0,0 0 0,0 1 0,-7 12 0,13-19-276,-1 0 0,1 0 0,-1 0 0,1 1 0,-1-1 0,1 0 0,0 0 0,0 1 0,0-1 0,-1 0 0,1 0 0,0 1 0,1-1 0,-1 0 0,0 0 0,0 1 0,0-1 0,1 0 0,-1 0 0,1 0 0,-1 0 0,1 1-1,-1-1 1,1 0 0,0 0 0,-1 0 0,1 0 0,0 0 0,1 1 0,2 1 26,-1-1 0,0 1-1,1-1 1,0 0 0,-1 0 0,1 0-1,8 2 1,15 3-136,0-1 0,1-2 0,-1 0 1,1-2-1,37-2 0,144-16-6163,-154 10 3224,-44 5 2577,89-12-3636,2-13-4057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46.053"/>
    </inkml:context>
    <inkml:brush xml:id="br0">
      <inkml:brushProperty name="width" value="0.05" units="cm"/>
      <inkml:brushProperty name="height" value="0.05" units="cm"/>
      <inkml:brushProperty name="color" value="#004F8B"/>
    </inkml:brush>
  </inkml:definitions>
  <inkml:trace contextRef="#ctx0" brushRef="#br0">2 55 3072,'-1'-2'191,"1"1"0,0 0-1,0-1 1,0 1 0,0 0 0,0-1 0,0 1 0,0 0-1,0-1 1,1 1 0,-1 0 0,0-1 0,1 1 0,-1 0 0,1 0-1,0 0 1,-1-1 0,1 1 0,0 0 0,0 0 0,-1 0-1,1 0 1,0 0 0,0 0 0,2-1 0,7-9 4340,-9 10-4197,-1 0 0,1 0 0,0 0 0,0 0 0,1 1 0,-1-1 1,0 0-1,0 1 0,0-1 0,0 1 0,1-1 0,-1 1 0,0-1 0,1 1 0,-1 0 0,0 0 0,0 0 0,1 0 1,-1 0-1,0 0 0,1 0 0,1 0 0,2 1 350,-3-1-571,-1 1 0,1 0 0,-1-1 0,0 1 0,0 0 0,1 0 0,-1 0 1,0 0-1,0 0 0,0 1 0,0-1 0,0 0 0,0 0 0,-1 1 0,1-1 0,0 2 1,0-2 32,9 19 193,-1 1-1,-1 0 1,-1 0 0,-1 1-1,7 41 1,-9-37-125,-2 1 1,0 0-1,-2 0 0,-4 29 1,2-37-214,-1 0-1,-1-1 1,-1 1 0,-1-1-1,-1 0 1,0-1 0,-11 20-1,17-35-421,0-1-1,1 1 1,-1 0 0,0 0-1,1 0 1,0 0-1,-1 0 1,1 0 0,0 0-1,0-1 1,0 3 0,0-2-571,21-2-13471,-10-3 11135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46.596"/>
    </inkml:context>
    <inkml:brush xml:id="br0">
      <inkml:brushProperty name="width" value="0.05" units="cm"/>
      <inkml:brushProperty name="height" value="0.05" units="cm"/>
      <inkml:brushProperty name="color" value="#004F8B"/>
    </inkml:brush>
  </inkml:definitions>
  <inkml:trace contextRef="#ctx0" brushRef="#br0">14 259 3968,'-13'0'4917,"22"-3"-554,-5 0-3373,0 0 0,0 0 0,0-1 0,-1 0 1,7-7-1,12-23 1530,-19 28-2390,0 0-1,1 0 1,0 0-1,0 0 1,1 1-1,-1-1 1,1 1-1,0 0 1,1 1-1,-1-1 1,9-4-1,-11 7-69,1 1 0,0-1-1,0 1 1,0 0 0,1 0-1,-1 0 1,0 0 0,0 1-1,0-1 1,1 1-1,-1 0 1,0 1 0,0-1-1,1 1 1,-1 0 0,0 0-1,0 0 1,6 3 0,4 3 125,0 0 0,-1 1 0,23 19 0,-26-19 125,1 0 0,0-1 0,0 0 0,0 0 0,24 9 0,-30-15-220,1 0 0,-1-1 0,0 0 1,0 0-1,0 0 0,1 0 1,-1-1-1,0 0 0,0 0 1,0 0-1,0-1 0,0 1 1,0-1-1,0-1 0,5-2 1,4-3 51,-1 0 1,1-2 0,20-17-1,28-34 66,-15 10-432,-27 31-51,-12 8-2279,-5 0-5379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7:59.444"/>
    </inkml:context>
    <inkml:brush xml:id="br0">
      <inkml:brushProperty name="width" value="0.05" units="cm"/>
      <inkml:brushProperty name="height" value="0.05" units="cm"/>
    </inkml:brush>
  </inkml:definitions>
  <inkml:trace contextRef="#ctx0" brushRef="#br0">203 1184 6656,'-15'-10'2144,"15"10"-2096,-1-1-1,1 1 1,-1 0 0,1 0 0,-1 0 0,1-1 0,-1 1 0,0 0-1,1 0 1,-1 0 0,1 0 0,-1 0 0,1 0 0,-1 0 0,0 0-1,1 0 1,-1 0 0,1 1 0,-1-1 0,1 0 0,-1 0 0,1 0-1,-1 1 1,0 0 0,-1 0 180,-3 1 4,1 0 1,-1 0-1,1 1 1,0-1-1,0 1 1,0 0-1,0 1 1,0-1-1,0 1 1,1-1-1,-5 8 1,-4 6-37,-13 26 0,22-38-104,-10 18 120,1 1 0,1 0 0,1 1-1,2 0 1,0 0 0,-6 40 0,13-58-88,0 0 0,1 0 0,0 0-1,0 0 1,1 0 0,0 0 0,0 0 0,0 0 0,1 0 0,0-1 0,0 1 0,1 0-1,0-1 1,0 0 0,8 11 0,-8-13-50,0 0 0,0 0 0,1-1 0,0 0 0,0 0 1,-1 0-1,2 0 0,-1 0 0,0-1 0,1 0 0,-1 0 0,1 0 0,-1 0 0,1-1 0,0 0 0,0 0 0,0 0 0,0-1 0,0 1 1,-1-1-1,1 0 0,0 0 0,5-2 0,-2 1-18,0 0 1,-1-1-1,1 0 1,-1-1-1,1 0 1,-1 0-1,0 0 1,0-1-1,0 0 1,-1-1-1,9-6 1,-7 3-13,0 1-1,-1-1 1,0-1 0,0 0-1,-1 1 1,0-2 0,7-15-1,-6 8-44,0 0 0,-1 0-1,-1-1 1,-1 0-1,-1 0 1,0 0-1,-2 0 1,0 0 0,-2-30-1,0 37-10,0 0-1,-1 0 1,0 1-1,-1-1 1,0 1 0,-1 0-1,-8-17 1,9 23-16,1-1-1,-1 2 1,1-1 0,-1 0 0,0 1 0,-1-1 0,1 1 0,-1 0 0,1 0 0,-1 0 0,0 0 0,0 1-1,0 0 1,0-1 0,-1 2 0,1-1 0,0 0 0,-1 1 0,-7-2 0,10 3 7,0 0 0,-1 0 0,1 0 0,0 0 0,-1 0 0,1 0 1,0 1-1,-1-1 0,1 1 0,0 0 0,-1-1 0,1 1 0,0 0 0,0 0 0,-4 3 1,3-2 2,0 1 1,0 0-1,1-1 1,-1 1-1,1 0 1,-1 1-1,1-1 1,0 0-1,-2 4 1,1 0 4,0 0 1,1 0-1,0 0 0,0 0 1,0 0-1,1 0 1,0 1-1,0-1 1,1 14-1,0-17 35,1 0-1,0 0 1,-1 0 0,1 0-1,1 0 1,-1 0 0,0 0-1,1-1 1,0 1 0,4 6-1,-4-8 2,-1 0-1,1 0 1,0 0 0,0 0-1,1-1 1,-1 1-1,0-1 1,0 1-1,1-1 1,-1 0-1,1 0 1,-1 0-1,1 0 1,-1 0 0,1-1-1,0 1 1,-1-1-1,6 1 1,2-2 51,0 1 1,0-1-1,0-1 0,0 0 1,0 0-1,10-5 1,58-24 182,-73 29-246,61-29 170,-1-2 1,71-50-1,-112 66-174,-2-1-1,0-1 1,-2-1 0,0-1-1,31-41 1,69-128 280,-38 55-145,43-77-158,-112 180-2,-13 31-6,1-1 0,-1 1-1,1-1 1,-1 0 0,0 1-1,0-1 1,0 1-1,0-1 1,0 0 0,0 1-1,0-1 1,-1 1 0,1-1-1,0 1 1,-1-1 0,-1-2-1,2 4 17,0-1-1,0 1 0,0 0 1,-1 0-1,1-1 0,0 1 0,0 0 1,0 0-1,-1-1 0,1 1 1,0 0-1,-1 0 0,1 0 0,0-1 1,-1 1-1,1 0 0,0 0 1,0 0-1,-1 0 0,1 0 0,0 0 1,-1 0-1,1 0 0,0 0 1,-1 0-1,1 0 0,0 0 0,-1 0 1,0 0-1,-2 0-11,0 1 1,0 0-1,0 0 0,1-1 0,-1 2 0,0-1 1,0 0-1,0 0 0,1 1 0,-1 0 1,1-1-1,0 1 0,-1 0 0,1 0 1,0 1-1,-4 3 0,-10 15-6,1 0 0,-20 38 0,-19 53-200,-62 205 109,59-100 424,45-159 1,-7 107-1,18-158-267,0 1 69,1-1 0,0 1 1,0 0-1,1-1 1,0 1-1,3 13 1,-4-21-95,0 1-1,1-1 1,-1 1 0,0-1 0,0 1 0,0-1 0,0 1 0,1-1 0,-1 1 0,0-1-1,1 0 1,-1 1 0,0-1 0,1 1 0,-1-1 0,0 0 0,1 1 0,-1-1-1,1 0 1,-1 1 0,0-1 0,1 0 0,-1 0 0,1 1 0,-1-1 0,1 0 0,-1 0-1,1 0 1,-1 0 0,1 0 0,-1 0 0,1 0 0,0 0 0,-1 0 0,1 0-1,-1 0 1,1 0 0,-1 0 0,1 0 0,-1 0 0,1 0 0,-1-1 0,1 1 0,-1 0-1,1 0 1,-1-1 0,1 0 0,2-1 31,0 0 0,0-1 0,0 1 0,0-1 0,-1 0 0,1 0 0,1-3 0,8-15 55,0-1 0,12-34-1,-4 7-114,3 2-171,2 0 1,39-55-1,-64 101 169,1 0 0,-1 1 0,0-1 1,1 0-1,-1 1 0,0-1 1,1 1-1,-1-1 0,1 0 0,-1 1 1,1 0-1,-1-1 0,1 1 0,-1-1 1,1 1-1,0-1 0,-1 1 0,1 0 1,0 0-1,-1-1 0,1 1 0,0 0 1,-1 0-1,1 0 0,0 0 1,-1 0-1,1 0 0,0 0 0,0 0 1,-1 0-1,1 0 0,0 0 0,-1 0 1,1 0-1,0 0 0,0 1 0,-1-1 1,1 0-1,-1 1 0,1-1 0,0 0 1,-1 1-1,1-1 0,0 2 1,3 1-4,-1 1 1,0 1 0,0-1 0,-1 0 0,4 7 0,1 2-67,5 4 89,1 0-1,0-1 0,1-1 0,0 0 0,2-1 0,23 18 1,-27-24 46,-1-1-1,1 0 1,0 0 0,1-1 0,-1-1 0,1 0 0,0-1-1,0 0 1,1-1 0,21 2 0,-27-5-9,0 0-1,0-1 1,0 0 0,0 0 0,0-1-1,0 0 1,0 0 0,-1-1-1,0 0 1,1-1 0,-1 1 0,0-1-1,10-8 1,6-6 63,-1-1 1,27-30-1,-35 35-80,237-286-99,-248 296 31,-1 1-1,1 0 1,-1 0-1,1 0 1,5-4-1,-7 7 33,-1 0 0,0 0 0,0 0 0,0 0 0,0 0 0,1 0 0,-1 0 0,0 0-1,0 0 1,0 0 0,0 0 0,1 0 0,-1 0 0,0 0 0,0 0 0,0 0 0,0 0 0,0 1-1,1-1 1,-1 0 0,0 0 0,0 0 0,0 0 0,0 0 0,0 0 0,0 1 0,0-1-1,0 0 1,1 0 0,-1 0 0,0 0 0,0 0 0,0 1 0,0-1 0,0 0 0,0 0 0,0 0-1,0 0 1,0 1 0,0-1 0,0 0 0,0 0 0,1 8-65,-2 4-2,-1 0 0,-1 1 0,0-1 0,0 0 0,-1-1 0,-8 18 0,-7 20 51,-18 84 141,-24 73-50,57-195-33,-2 7 84,-9 18-1,13-33-65,1 1 0,-1-1 0,1-1 0,-1 1 0,0 0 0,0 0 0,0-1-1,-1 1 1,1-1 0,-1 0 0,1 1 0,-1-1 0,-3 2 0,5-4-36,0 0 1,0 0 0,0 1-1,0-1 1,0 0 0,0 0-1,0 0 1,0 0 0,1 0-1,-1 0 1,0 0 0,0-1-1,0 1 1,0 0 0,0 0-1,0-1 1,0 1 0,1 0-1,-1-1 1,0 1 0,0-1-1,0 1 1,1-1-1,-1 0 1,0 1 0,1-1-1,-1 0 1,0 1 0,1-1-1,-1 0 1,1 0 0,-1 0-1,-3-5 12,1 0 0,0 0 0,-3-10 0,3 9 7,-24-76 36,18 52-60,0 9-168,8 19 104,-1 0 0,1-1 0,0 1 0,0-1 0,0 1 0,0-7 0,4 17 25,0 0 0,0-1 0,1 1 0,0-1 0,9 11 0,-8-12 40,0-1 1,0 1-1,0-1 0,0 0 0,0 0 0,1 0 0,0-1 0,0 1 0,0-2 0,8 4 0,-4-3-6,0-1 0,0 1 0,0-2-1,0 0 1,0 0 0,12-1 0,2-2 35,0-1 0,0-1 1,-1-1-1,44-16 0,-23 4 79,-1-1-1,63-37 1,-83 41-80,0-1 1,-1-1-1,-1-1 1,-1-1-1,31-34 1,-46 45-33,-1 1 0,1-1 0,-1 0 1,5-11-1,-8 16-10,0-1 0,0 0 0,0 1 0,0-1 1,-1 0-1,1 1 0,-1-1 0,0 0 0,0 0 0,0 0 0,0-3 0,0 5-6,-1 0-1,1 0 0,0 0 1,-1 0-1,1 0 0,0 0 1,-1 0-1,1 0 0,-1 0 1,1 0-1,-1 1 0,0-1 1,1 0-1,-1 0 0,0 1 1,0-1-1,0 0 0,1 1 1,-1-1-1,0 1 0,0-1 1,0 1-1,0-1 0,0 1 1,0 0-1,0-1 0,0 1 1,0 0-1,0 0 0,0 0 1,0 0-1,0 0 0,-1 0 1,-4 0-37,0 1 1,1-1 0,-1 1 0,1 1 0,-1-1 0,1 1 0,0 0-1,0 0 1,-6 3 0,-6 5-31,-19 15 0,36-25 79,-7 6 7,0 1 1,0-1-1,1 1 1,0 0-1,0 1 1,0-1-1,1 1 1,0 0 0,1 0-1,0 1 1,0 0-1,1-1 1,0 1-1,0 0 1,1 1-1,1-1 1,-1 0-1,1 0 1,1 1-1,0-1 1,0 1 0,1-1-1,0 0 1,0 1-1,1-1 1,1 0-1,0 0 1,4 11-1,-5-15 20,0-1-1,0 0 0,1-1 0,-1 1 1,1 0-1,0-1 0,-1 1 1,2-1-1,-1 0 0,0 0 0,1 0 1,-1 0-1,1-1 0,0 0 1,0 1-1,0-1 0,0-1 0,0 1 1,0-1-1,1 1 0,-1-1 1,0 0-1,1-1 0,-1 1 0,1-1 1,-1 0-1,9 0 0,1-4 25,-1-1-1,0 0 0,0 0 0,-1-1 0,1-1 1,12-9-1,-3 3-55,193-117 341,-164 98-263,-22 15-39,-1-1 1,39-33-1,-60 41-186,-7 10 141,1-1-1,-1 1 0,0 0 0,0-1 1,0 1-1,1-1 0,-1 1 0,0-1 1,1 1-1,-1 0 0,0-1 1,1 1-1,-1 0 0,0-1 0,1 1 1,-1 0-1,1-1 0,-1 1 0,1 0 1,-1 0-1,1-1 0,-1 1 1,1 0-1,-1 0 0,1 0 0,-1 0 1,1 0-1,-1 0 0,1 0 0,-1 0 1,1 0-1,-1 0 0,1 0 1,-1 0-1,1 0 0,-1 0 0,1 1 1,9 2-37,4 3 96,-8-2-79,0 2 0,0-1 0,0 1 0,0 0 0,-1 0 0,0 0 0,0 1 0,-1 0 0,0 0 0,5 12 0,0 4 15,-2 0 0,6 29 0,-9-34 70,1 0 0,0 0 1,1 0-1,16 31 0,-21-47-25,0-1 0,-1 1-1,1-1 1,1 0 0,-1 1 0,0-1-1,0 0 1,0 0 0,1 1-1,-1-1 1,0 0 0,1 0-1,2 1 1,-3-2-5,0 0-1,0 0 1,0 1 0,0-1-1,0 0 1,0 0 0,0 0-1,0 0 1,0 0 0,0 0 0,0-1-1,0 1 1,0 0 0,0 0-1,0-1 1,0 1 0,1-1-1,2-2 43,1-1 0,-1 1 0,0-1-1,0 1 1,0-2 0,5-6 0,-3 4-96,23-27 83,8-10-39,61-57-1,-65 70 48,-12 12-126,1 0 1,29-19-1,-33 23 41,-14 12-362,-12 18 65,3-5 295,1 0-1,0 0 1,0 0 0,1 1 0,0 0-1,1-1 1,0 1 0,1 0-1,0 0 1,1 12 0,1 1 114,2 0 0,0-1 1,10 39-1,-11-56-46,-1 0 0,1 0 0,1 0 0,-1 0 0,1-1 0,4 8 0,-6-12-17,0 1-1,0-1 1,1 0 0,-1 1 0,0-1 0,1 0-1,-1 0 1,1 0 0,-1 0 0,1 0 0,0 0-1,-1 0 1,1-1 0,0 1 0,0-1 0,-1 1-1,1-1 1,0 0 0,0 1 0,0-1 0,-1 0-1,1 0 1,0 0 0,0-1 0,2 1 0,2-2 5,1 0-1,-1 0 1,0 0 0,0-1 0,0 0 0,-1 0 0,1-1 0,-1 1 0,0-1 0,0 0 0,0-1 0,5-5-1,6-8 52,27-38-1,-22 27-45,-6 9-28,0-1-1,-2-1 1,0 0 0,10-24 0,-19 28-9,4-12-85,-8 29 81,1 0 1,-1-1-1,1 1 0,-1 0 1,1 0-1,0 0 0,0 1 1,-1-1-1,1 0 1,0 0-1,0 0 0,0 0 1,0 1-1,0-1 0,0 0 1,0 1-1,0-1 0,0 1 1,0-1-1,0 1 1,3-1-1,60-5-104,0 2 0,74 6 0,-29 1 35,14 6 166,-103-7-81,-6 1-6,-14-3-4,0 0 0,0 0 0,0 0 0,0 0 0,1 0 0,-1 0 0,0 0 1,0 0-1,0 0 0,0 0 0,0 0 0,0 0 0,0 0 0,0 0 0,0 0 0,1 0 0,-1 0 0,0 0 0,0 1 0,0-1 0,0 0 0,0 0 0,0 0 0,0 0 1,0 0-1,0 0 0,0 0 0,0 0 0,0 0 0,0 1 0,0-1 0,0 0 0,0 0 0,0 0 0,0 0 0,0 0 0,0 0 0,0 0 0,0 0 0,0 1 0,0-1 1,0 0-1,0 0 0,0 0 0,0 0 0,0 0 0,0 0 0,0 0 0,0 1 0,-3 0-3,0 1 1,1-1-1,-1 1 1,0-1-1,0 0 1,-3 2-1,-53 15-94,-16 7 18,40-11 93,1 2-1,1 2 0,-61 41 1,83-50 0,1 0 1,-15 17-1,20-21-3,1 0-1,0 1 1,1-1-1,-1 1 1,1 0-1,0 0 1,-3 7 0,6-12-7,0-1 1,0 1-1,0-1 1,-1 1 0,1-1-1,0 1 1,0-1-1,0 0 1,0 1 0,0-1-1,0 1 1,0-1-1,0 1 1,0-1 0,0 1-1,0-1 1,0 1-1,0-1 1,0 1 0,0-1-1,0 1 1,1-1-1,-1 1 1,0-1 0,0 0-1,1 1 1,-1-1-1,0 1 1,0-1 0,1 0-1,-1 1 1,0-1-1,1 1 1,1-1 7,-1 0 0,0 0 0,0 0 0,1 0 1,-1 0-1,0-1 0,0 1 0,1 0 0,-1-1 0,0 1 0,0-1 1,0 1-1,0-1 0,0 1 0,0-1 0,2-1 0,68-46 162,108-97-1,-177 143-204,0 0 1,0 1-1,0-1 0,0 0 1,0 0-1,-1-1 0,1 1 1,-1 0-1,0 0 0,0-1 1,2-4-1,-16 12-188,8-1 214,0 1-1,1-1 1,-1 1 0,1 1-1,0-1 1,0 1 0,1-1-1,-1 1 1,1 0-1,0 0 1,1 1 0,-4 10-1,3-5 9,1-1-1,0 1 0,0-1 1,1 1-1,0 0 1,2 17-1,0-22 4,0 0-1,1 1 1,0-1-1,0 0 1,1 0-1,0 0 1,0-1 0,0 1-1,1-1 1,8 12-1,-9-14 2,0-1 0,1 1 0,-1 0 0,1-1 0,0 0 0,0 0 0,0 0 0,0-1 0,0 1 0,1-1 0,-1 0 0,1 0 0,-1 0 0,1-1 0,0 0 0,-1 0 0,7 1 0,-6-2 11,1 0 0,0-1 0,0 0 1,0 0-1,0 0 0,-1 0 1,1-1-1,-1 0 0,11-5 1,-5 1 8,0-1 1,-1 1-1,15-14 1,147-149 147,-132 127-211,121-146 57,72-141 27,-36 31-155,-168 248 35,2-3-117,-24 46 39,-6 9-72,-7 20-73,-35 62 55,-111 211-58,85-180 253,5-10 83,-50 118 1,21 20 222,91-242-254,-12 43 203,11-41-182,0 1 0,1-1 0,0 1 0,0-1 0,0 1 0,0-1 0,0 1 0,2 5 0,-2-8-14,0-1 1,0 1-1,1 0 0,-1 0 0,1-1 1,-1 1-1,1 0 0,-1-1 0,1 1 0,-1 0 1,1-1-1,0 1 0,-1-1 0,1 1 1,0-1-1,-1 1 0,1-1 0,0 0 0,0 1 1,0-1-1,-1 0 0,1 0 0,0 1 1,0-1-1,0 0 0,-1 0 0,1 0 0,0 0 1,0 0-1,0 0 0,0 0 0,-1 0 1,1-1-1,0 1 0,0 0 0,0 0 0,-1-1 1,1 1-1,0 0 0,0-1 0,-1 1 1,1-1-1,0 1 0,0-1 0,22-17 14,-1-1 0,-1-1 0,21-24-1,-37 38-15,47-52-3,37-38-18,-24 22-364,-65 74 370,0 0 1,0 0-1,0 0 1,0 0 0,0 0-1,0 0 1,0 0-1,0 0 1,0 0-1,0 0 1,0 0 0,0 0-1,0 0 1,0 0-1,0 0 1,0 0 0,0 0-1,0 0 1,0 0-1,0 0 1,0 0-1,0 1 1,0-1 0,1 0-1,-1 0 1,0 0-1,0 0 1,0 0 0,0 0-1,0 0 1,0 0-1,0 0 1,0 0 0,0 0-1,0 0 1,0 0-1,0 0 1,0 0-1,0 0 1,0 0 0,0 0-1,0 0 1,0 0-1,1 0 1,-1-1 0,0 1-1,0 0 1,0 0-1,0 0 1,0 0-1,0 0 1,0 0 0,0 0-1,0 0 1,0 0-1,0 0 1,0 0 0,0 0-1,0 0 1,0 0-1,0 0 1,-1 8-141,0-4 117,0 0 0,1 0 0,-1 0 1,1 0-1,0 4 0,0-7 41,1 1 1,-1-1-1,0 0 1,0 0-1,1 1 1,-1-1 0,1 0-1,-1 1 1,1-1-1,0 0 1,-1 0-1,1 0 1,0 0 0,0 0-1,0 0 1,-1 0-1,1 0 1,0 0-1,1 0 1,1 1 0,-1-1-5,-1 0 1,1-1 0,0 1 0,0-1 0,0 0-1,0 1 1,0-1 0,0 0 0,0 0 0,0 0-1,0-1 1,-1 1 0,3-1 0,6-1 12,-1-1 0,-1-1 0,1 1 1,16-11-1,-15 8 0,10-5 20,23-18 0,5-10-37,-1-3 1,57-65-1,70-104 8,-170 206-15,41-52-36,145-194-429,-3-37 49,-177 270 152,12-22 0,-26 43-149,-6 11 309,-41 84-203,12-21 214,-184 398-4,173-360 92,34-79-39,1 0 0,-15 62-1,27-84 83,1 0 0,0 1-1,1-1 1,1 19-1,0-24 33,1-1-1,1 1 0,0 0 0,0-1 0,0 1 0,1-1 0,8 16 0,-9-20-31,1 0-1,-1 0 1,1 0-1,0-1 1,0 1 0,0-1-1,1 1 1,-1-1-1,1 0 1,0-1-1,0 1 1,0-1-1,0 1 1,0-1-1,1 0 1,-1-1 0,1 1-1,-1-1 1,1 0-1,-1 0 1,9 0-1,-4 0 8,-1-1 1,1-1-1,0 0 0,0 0 0,0 0 0,0-1 0,-1-1 0,1 1 1,-1-1-1,14-8 0,21-13 80,73-55 1,-114 77-132,11-7 51,23-24 0,-34 32-55,0-2 0,0 1-1,0 0 1,0 0-1,0-1 1,0 1 0,-1-1-1,1 1 1,-1-1 0,0 0-1,0 0 1,0 1 0,0-1-1,0 0 1,-1 0 0,1 0-1,-1 0 1,0-3 0,0 5-2,0 0 1,0 1-1,-1-1 1,1 0 0,0 0-1,0 1 1,-1-1-1,1 0 1,0 1 0,-1-1-1,1 1 1,-1-1 0,1 0-1,-1 1 1,1-1-1,-1 1 1,1 0 0,-1-1-1,0 1 1,1-1-1,-1 1 1,0 0 0,1-1-1,-2 1 1,0-1-15,-1 1 0,1-1 0,-1 1 1,1 0-1,0 0 0,-1 0 0,-3 0 0,-4 2-77,0 0 1,-15 6-1,13-4 132,0 1 1,0 1 0,0 0-1,0 1 1,1 0 0,-18 15-1,25-18 55,-1 0 0,1 0 0,0 0 0,0 1 0,0-1 0,1 1-1,0 0 1,0 0 0,0 0 0,0 1 0,1-1 0,0 1 0,0-1-1,0 1 1,1 0 0,0-1 0,-1 10 0,2-11-33,1 0 0,-1 0 0,1 0 0,-1 0 0,1 0 0,0 0 0,1 0 0,-1 0 0,1-1 1,-1 1-1,1 0 0,0-1 0,1 1 0,4 5 0,-3-4 5,1 0 0,0-1 1,1 0-1,-1 0 0,1 0 0,0 0 1,0-1-1,7 3 0,7 2 12,0-2 0,0 0-1,1-2 1,33 4 0,158 1-962,-72-13-4103,-120 4 3645,71-4-2306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48.420"/>
    </inkml:context>
    <inkml:brush xml:id="br0">
      <inkml:brushProperty name="width" value="0.05" units="cm"/>
      <inkml:brushProperty name="height" value="0.05" units="cm"/>
      <inkml:brushProperty name="color" value="#004F8B"/>
    </inkml:brush>
  </inkml:definitions>
  <inkml:trace contextRef="#ctx0" brushRef="#br0">17 614 4224,'-3'2'780,"-7"5"-274,7 1 4880,21-8-1365,-3-1-3532,-1 0 1,1-1-1,-1-1 1,1 0-1,-1-1 1,0 0-1,0-1 0,-1-1 1,1 0-1,-1-1 1,20-13-1,-15 7-362,-1 0-1,-1-1 1,0-1-1,-1-1 1,-1 0-1,0-1 1,14-22-1,8-24 223,41-99 1,-70 146-271,0 1 0,-1-1 1,-1-1-1,-1 1 0,0-1 1,-1 0-1,0-20 0,-3 35-57,0-1-1,0 1 1,-1-1-1,1 1 1,-1-1-1,1 1 0,-1-1 1,0 1-1,0-1 1,0 1-1,-1 0 1,1 0-1,-3-4 1,3 5-16,0 0 0,0 0 0,-1 0 1,1 0-1,0 0 0,0 0 0,0 0 0,-1 0 1,1 1-1,-1-1 0,1 1 0,0-1 1,-1 1-1,1-1 0,-1 1 0,1 0 0,-1 0 1,1 0-1,-1 0 0,1 0 0,-1 0 1,1 0-1,-1 0 0,1 0 0,-1 1 0,1-1 1,-3 2-1,-3 1-2,-1 1 1,1 0-1,0 1 1,0 0-1,0 0 1,1 0-1,-1 1 1,1 0-1,1 0 1,-1 1-1,1-1 1,0 1-1,0 1 1,1-1-1,-4 9 1,-2 6 3,1 0 0,1 1 0,2 0 0,-7 31 0,9-27 100,0 0 1,1 42-1,3-53-106,1-1 1,1 1-1,0-1 0,1 1 1,1-1-1,6 15 0,-7-22 28,1 0-1,1 0 0,-1-1 1,1 1-1,1-1 0,-1 0 1,13 11-1,-15-15 5,1 1-1,-1-1 1,1-1-1,0 1 1,0 0-1,0-1 1,0 0-1,0 0 1,0 0 0,1 0-1,-1-1 1,1 0-1,-1 0 1,1 0-1,-1 0 1,10-1 0,-2-2-32,-1 0 1,1-1 0,-1-1-1,0 0 1,0 0 0,0-1-1,-1 0 1,1-1 0,-1-1-1,10-8 1,11-10 84,46-48-1,-76 72-79,23-23 97,-1-1 1,22-32-1,-45 56-93,1 1 0,-1-1-1,0 1 1,1 0 0,-1-1-1,0 1 1,0-1 0,1 1 0,-1-1-1,0 1 1,0-1 0,1 1-1,-1-1 1,0 1 0,0-1 0,0 1-1,0-1 1,0 0 0,0 1-1,0-2 1,-8 4 16,-13 12-12,8 0 55,1-1 1,0 2-1,1-1 0,1 2 1,-14 27-1,19-35-44,-1 3 63,-23 44 105,27-49-207,-1 0-1,1 0 1,0 0-1,1 0 1,-1 1 0,1-1-1,0 8 1,1-14 25,0 1 1,0 0 0,0-1-1,0 1 1,0-1-1,0 1 1,0-1 0,0 1-1,1-1 1,-1 1-1,0 0 1,0-1-1,0 1 1,1-1 0,-1 1-1,0-1 1,1 1-1,-1-1 1,0 0 0,1 1-1,-1-1 1,0 1-1,1-1 1,-1 0 0,1 1-1,-1-1 1,1 0-1,0 1 1,0-1 14,1 0 0,-1 1 0,1-1 0,-1 0 0,0 0 0,1 0 0,-1 0 0,0-1 0,1 1-1,-1 0 1,3-1 0,1-1 27,1 0-1,0-1 0,-1 0 0,10-5 0,-1-4-102,0 0-1,-1-1 0,15-17 1,-14 13-135,28-24 1,-41 41 178,-1-1 0,0 1 0,1 0-1,-1-1 1,1 1 0,-1 0 0,1-1-1,-1 1 1,1 0 0,-1 0 0,1 0 0,-1-1-1,1 1 1,-1 0 0,1 0 0,-1 0 0,1 0-1,-1 0 1,1 0 0,0 0 0,-1 0 0,1 0-1,-1 0 1,1 0 0,-1 0 0,1 1-1,-1-1 1,1 0 0,-1 0 0,1 1 0,-1-1-1,1 0 1,-1 0 0,0 1 0,1-1 0,-1 1-1,1-1 1,0 1 0,11 21-59,-8-13 33,2 1 68,1 1 1,1-1 0,0-1 0,0 1 0,1-1 0,15 12 0,-19-16-17,1-1 0,0 0 0,0-1 0,0 1 0,0-1 0,0 0 0,1-1 0,0 0 0,-1 0 0,1 0 0,0-1 0,13 2 0,-15-3-10,1-1-1,-1 0 0,1 0 1,-1 0-1,0 0 1,0-1-1,1 0 1,-1 0-1,0 0 0,-1-1 1,1 0-1,0 0 1,-1 0-1,0 0 1,1-1-1,-1 1 0,-1-1 1,1 0-1,0-1 1,-1 1-1,3-6 1,4-8-2,0-1 1,-2 0 0,0 0 0,-1-1 0,5-28 0,13-106 54,-20 111-65,0 11 4,-2-1 0,-1 0-1,-3-33 1,0 60 32,-1-13-31,-3 15-30,-3 10 2,6-2 12,-1 0 0,1 0 0,0 1 0,0-1 0,0 0 0,1 1 0,-2 7 0,-6 35 13,7-34 25,-8 74 201,-1 120-1,12-195-177,-1 0-1,3 15 0,-2-24-36,-1-1-1,1 1 0,0 0 1,0 0-1,0 0 0,0-1 1,0 1-1,0 0 0,1-1 0,-1 1 1,1-1-1,0 0 0,0 1 1,3 2-1,-5-5-10,1 0 0,-1 0 1,1 0-1,-1 1 0,1-1 1,-1 0-1,1 0 0,-1 0 1,1 0-1,-1 0 0,1 0 1,-1 0-1,1 0 0,-1 0 1,1 0-1,-1 0 0,1 0 1,-1-1-1,1 1 0,-1 0 1,1 0-1,-1 0 0,1-1 1,-1 1-1,1 0 0,-1-1 1,0 1-1,1 0 0,-1-1 0,1 0 1,12-14-77,-10 11 34,7-10-28,11-21-1,-14 22 63,0 1 0,1 0 0,0 0 0,12-12 0,-17 22 7,-1-1 0,1 1-1,0-1 1,0 1 0,0 0-1,0 1 1,0-1 0,0 0-1,0 1 1,1 0 0,-1-1-1,1 1 1,-1 1-1,1-1 1,-1 0 0,1 1-1,-1 0 1,1 0 0,0 0-1,-1 0 1,5 1 0,6 3-222,0 1 1,0 0-1,-1 1 0,18 10 1,-26-13-148,21 13-3601,-20-11-307,2 0 1,14 7-1,-13-10-1024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52.227"/>
    </inkml:context>
    <inkml:brush xml:id="br0">
      <inkml:brushProperty name="width" value="0.05" units="cm"/>
      <inkml:brushProperty name="height" value="0.05" units="cm"/>
      <inkml:brushProperty name="color" value="#004F8B"/>
    </inkml:brush>
  </inkml:definitions>
  <inkml:trace contextRef="#ctx0" brushRef="#br0">61 29 2560,'-1'0'78,"0"-1"0,1 1 0,-1 0 0,0-1 0,1 1 0,-1-1 0,0 0 0,1 1 0,-1-1 0,1 1 0,-1-1 0,1 0 0,0 1 0,-1-1 1,1-7 6046,-1 7-5677,0 1 0,0 0 0,-1 0 0,1-1 0,0 1 0,-1 0 0,1-1 0,0 1 0,0-1 0,0 0 0,0 1 0,-2-2 0,2 1 106,-26-3 4699,20 4-4087,11 1 378,14 2-1123,12 10-419,29 17 0,-2-1 149,38 15-28,98 43-118,-158-75 229,68 16 1,-65-19-219,-39-1-203,-1-6 178,1-1-1,-1 1 1,0 0 0,0-1-1,1 1 1,-1-1-1,0 0 1,0 0 0,0 0-1,-1 0 1,-3 2-1,-29 7 41,16-6-2,-38 16 56,-61 29-1,-7 4 243,93-41-332,-120 49 207,103-37-628,48-24 364,1 0 0,0 1 1,-1-1-1,1 0 1,0 0-1,0 0 1,-1 0-1,1 1 1,0-1-1,-1 0 0,1 0 1,0 1-1,0-1 1,-1 0-1,1 0 1,0 1-1,0-1 1,0 0-1,0 1 0,-1-1 1,1 0-1,0 0 1,0 1-1,0-1 1,0 0-1,0 1 1,0-1-1,0 0 0,0 1 1,0-1-1,0 1 1,0-1-1,0 0 1,0 1-1,0-1 1,0 0-1,0 1 0,0-1 1,1 0-1,-1 0 1,0 1-1,0-1 1,0 0-1,0 1 1,1-1-1,-1 0 0,0 0 1,0 1-1,1-1 1,-1 0-1,0 0 1,0 0-1,1 1 1,0-1-1,1 2-557,0-1 0,0 0 1,0 0-1,0 0 0,1 0 0,4 2 0,5-1-1384,1-1 0,-1 0-1,1-1 1,16-1 0,-28 1 1988,30-3-4257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52.959"/>
    </inkml:context>
    <inkml:brush xml:id="br0">
      <inkml:brushProperty name="width" value="0.05" units="cm"/>
      <inkml:brushProperty name="height" value="0.05" units="cm"/>
      <inkml:brushProperty name="color" value="#004F8B"/>
    </inkml:brush>
  </inkml:definitions>
  <inkml:trace contextRef="#ctx0" brushRef="#br0">49 11 4064,'-3'-1'267,"0"-1"-1,-1 0 1,1 1 0,-1 0-1,1 0 1,-6-1 0,-10 5 15616,19-3-15697,0 7-603,0-3 519,1-1 0,-1 0 0,1 0 0,-1 0-1,1 0 1,0 0 0,1 0 0,-1 0 0,0 0 0,1-1-1,-1 1 1,1 0 0,0-1 0,0 1 0,0-1 0,0 0-1,0 1 1,3 1 0,6 4-22,-1-1 0,1 0 0,13 6 0,-18-9-20,25 10 66,0-1 1,0-2-1,61 14 0,-8-2-76,-42-10-45,-1 1 0,46 24 1,-67-24 123,-18-12-126,-1 0 0,1-1 0,0 1 0,0-1 0,1 1 0,-1-1 0,0 0 0,0 0 0,1 0 0,-1 0 0,4 1 0,-4-2 18,-2 3-12,-1 0 0,1-1-1,-1 1 1,1 0 0,-1 0-1,0-1 1,0 1 0,0-1-1,-1 1 1,1-1 0,-1 1-1,1-1 1,-1 0 0,-3 4-1,-4 3 76,0 0 0,-12 7 0,5-3-12,-83 57 31,30-24 76,-66 52-269,122-89-560,0 0 0,0 1 1,1 0-1,-18 21 1,28-29 250,1 0 1,-1 0 0,1 0 0,-1 0 0,1 0 0,0 1-1,-2 3 1,3-5 216,0 0-1,0 0 0,-1-1 1,1 1-1,0 0 1,0 0-1,0 0 0,0-1 1,1 1-1,-1 0 1,0 0-1,0-1 0,0 1 1,1 0-1,-1 0 0,0-1 1,1 1-1,-1 0 1,0-1-1,1 1 0,-1 0 1,1-1-1,-1 1 1,1-1-1,-1 1 0,1-1 1,0 1-1,-1-1 0,1 1 1,0-1-1,0 1 1,23 8-5418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53.572"/>
    </inkml:context>
    <inkml:brush xml:id="br0">
      <inkml:brushProperty name="width" value="0.05" units="cm"/>
      <inkml:brushProperty name="height" value="0.05" units="cm"/>
      <inkml:brushProperty name="color" value="#004F8B"/>
    </inkml:brush>
  </inkml:definitions>
  <inkml:trace contextRef="#ctx0" brushRef="#br0">103 15 8384,'-2'-1'490,"0"0"0,0 0 0,-1 0 0,1-1 0,0 1 0,0 0 0,1-1 0,-4-3 3893,4 11-3449,0 0 0,0 0 0,0 0 0,-1 0 0,-4 10 0,-4 18 156,2 42 524,-3 19-572,-10 68-792,19-139-239,-8 36 58,2-32-3151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54.208"/>
    </inkml:context>
    <inkml:brush xml:id="br0">
      <inkml:brushProperty name="width" value="0.05" units="cm"/>
      <inkml:brushProperty name="height" value="0.05" units="cm"/>
      <inkml:brushProperty name="color" value="#004F8B"/>
    </inkml:brush>
  </inkml:definitions>
  <inkml:trace contextRef="#ctx0" brushRef="#br0">13 383 6240,'-3'-2'761,"3"1"-626,-1 1 0,1 0 0,-1-1 1,1 1-1,-1-1 0,1 1 0,-1 0 0,0 0 1,1-1-1,-1 1 0,1 0 0,-1 0 1,0 0-1,0-1 0,0 1 225,1-1-1,0 0 1,0 1-1,0-1 1,0 0-1,0 1 1,0-1 0,0 0-1,1 1 1,-1-1-1,0 0 1,0 1-1,0-1 1,1 0 0,-1 1-1,0-1 1,1 1-1,0-2 1,70-77 6881,23-49-5330,-71 92-1424,21-27 98,-39 56-497,1 1-1,0 0 1,1 0-1,-1 0 1,1 0-1,11-6 1,-16 11-65,-1 0 0,1 0 0,-1 0 1,1 1-1,0-1 0,0 0 0,-1 1 0,1-1 1,0 1-1,0 0 0,0 0 0,0-1 0,-1 1 1,1 0-1,0 0 0,0 1 0,0-1 0,0 0 1,-1 1-1,1-1 0,0 1 0,0 0 0,-1-1 1,1 1-1,0 0 0,-1 0 0,1 0 0,-1 0 1,1 0-1,-1 0 0,1 1 0,-1-1 0,0 0 1,0 1-1,0-1 0,2 4 0,3 4 100,-1 0-1,-1 1 1,0 0 0,6 21-1,-9-30-116,36 109 627,-28-88-309,1 0 0,23 38 0,-30-56-290,-1-1 0,1 0 0,0 0 0,0 0 0,0-1 0,0 1 0,0-1 0,0 1-1,1-1 1,-1 0 0,1 0 0,-1-1 0,1 1 0,0-1 0,0 0 0,0 0 0,0 0 0,0 0-1,0-1 1,0 0 0,0 1 0,0-1 0,0-1 0,7 0 0,4-2-47,1-1-1,-1 0 1,-1-1 0,1 0 0,15-9-1,-22 10-203,-1 0-1,1-1 0,-1 1 0,-1-2 0,1 1 0,10-11 0,6-12-2837,-2-3-3618,-17 25 2847,-20 24-6747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6:54.777"/>
    </inkml:context>
    <inkml:brush xml:id="br0">
      <inkml:brushProperty name="width" value="0.05" units="cm"/>
      <inkml:brushProperty name="height" value="0.05" units="cm"/>
      <inkml:brushProperty name="color" value="#004F8B"/>
    </inkml:brush>
  </inkml:definitions>
  <inkml:trace contextRef="#ctx0" brushRef="#br0">212 13 8128,'-18'-10'2618,"17"10"-2088,0-1 0,1 1 0,-1 0 0,0-1-1,1 1 1,-1 0 0,0 0 0,1-1 0,-1 1-1,0 0 1,0 0 0,1 0 0,-1 0 0,-1 0-1,-10 4 1922,-10 12-2707,19-14 914,-9 8-193,0 1 1,0 0-1,-19 24 0,31-34-422,-1 0-1,0 0 1,1 0 0,-1 0-1,0 0 1,1 0-1,-1 0 1,1 1-1,0-1 1,-1 0-1,1 0 1,0 0 0,0 0-1,0 1 1,0-1-1,0 0 1,0 0-1,0 0 1,0 1 0,0-1-1,1 2 1,0-1 12,0-1 1,0 1 0,0-1 0,0 0 0,0 0-1,0 1 1,0-1 0,0 0 0,1 0-1,-1 0 1,0 0 0,1 0 0,-1-1 0,2 2-1,3 0 70,0 0-1,0 0 0,1 0 1,-1-1-1,0 1 0,0-2 1,9 1-1,-6-1-70,1-1-1,-1 0 0,1 0 1,16-5-1,-22 4-4,1 1 0,-1-1 1,0 0-1,0 0 0,0 0 0,0 0 0,0-1 1,0 0-1,-1 1 0,1-1 0,-1-1 1,4-3-1,-6 5-50,0 1-1,0-1 1,0 1 0,-1-1 0,1 1 0,-1-1-1,1 0 1,-1 1 0,0-1 0,1 1 0,-1-1-1,0 0 1,0 1 0,0-1 0,0 0 0,-1 1-1,1-1 1,0 0 0,-1 1 0,1-1 0,-1 1 0,1-1-1,-1 0 1,0 1 0,-1-2 0,1 0-75,-1 1 0,1 0 0,-1 0 0,1 0-1,-1 0 1,0 0 0,0 1 0,0-1 0,0 0 0,0 1 0,-1 0 0,1-1 0,0 1 0,-1 0 0,-3-1 0,-7 0-330,1 0 0,0 1 0,-1 0 0,1 1 0,-1 1 1,1 0-1,0 0 0,-15 5 0,12-3-1774,0 2 0,1 0 0,-21 10 0,15-2-1591,13 2-1631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32.392"/>
    </inkml:context>
    <inkml:brush xml:id="br0">
      <inkml:brushProperty name="width" value="0.05" units="cm"/>
      <inkml:brushProperty name="height" value="0.05" units="cm"/>
      <inkml:brushProperty name="color" value="#004F8B"/>
    </inkml:brush>
  </inkml:definitions>
  <inkml:trace contextRef="#ctx0" brushRef="#br0">45 1058 4640,'-4'3'137,"-1"-1"331,1 1 1,-1 0 0,1 0 0,0 1-1,0-1 1,-4 5 0,7-7-261,0 0 0,1 0 0,-1 0 1,0 1-1,1-1 0,-1 0 0,1 0 0,0 0 0,-1 0 1,1 0-1,0 1 0,0-1 0,-1 0 0,1 0 0,0 1 1,0-1-1,0 0 0,1 0 0,-1 0 0,0 1 0,0-1 1,1 0-1,-1 0 0,1 0 0,-1 0 0,1 0 0,-1 1 1,1-1-1,0 0 0,-1 0 0,1 0 0,0-1 0,1 3 1,1-1 75,0 0 1,-1 0 0,1 0 0,0-1 0,0 1-1,0 0 1,0-1 0,0 0 0,1 0 0,-1 0 0,0 0-1,0-1 1,1 1 0,4-1 0,0 1 19,-1-1 0,1 0 0,-1-1-1,0 0 1,13-2 0,-13 0-193,-1 0 0,1 0-1,-1 0 1,1-1 0,-1 0-1,0 0 1,-1 0-1,1-1 1,-1 0 0,1 0-1,-2 0 1,6-7 0,1-3 66,0-1 1,-2 0 0,13-25 0,-2-3-19,-2-2 0,-2 0 0,-1 0 0,-3-1 0,10-74 0,-21 96 34,-2 19-141,2 0 0,-1 0 1,1 0-1,2-9 0,-3 9-9,1 13 15,8 26-104,2 11-36,1 32 406,-4 1 0,-4 0 0,-5 81 0,1-154-305,0 11 58,-1 1 0,-1-1-1,-1 1 1,0-1 0,-6 16 0,9-29-65,-1-1-1,1 0 1,-1 0 0,0 1 0,1-1-1,-1 0 1,0 0 0,0 0 0,0 0 0,0 0-1,0 0 1,0 0 0,0 0 0,0 0-1,-1 0 1,1-1 0,0 1 0,0 0-1,-1-1 1,-1 1 0,0 0 0,1-1-1,-1 0 1,1 0 0,-1 0-1,1 0 1,-1 0 0,1-1-1,-1 1 1,1-1 0,-5-1-1,-3-3 18,0 0 1,0 0-1,1-1 0,-9-7 0,17 13-27,-8-7-59,0 0 1,1-1-1,0 0 1,0-1 0,1 0-1,0 0 1,0 0-1,1-1 1,1 0 0,-1 0-1,1-1 1,1 1 0,-4-15-1,8 24 46,0 1 0,0 0 0,0 0 0,-1-1 0,1 1 0,0 0 0,0 0 0,0-1-1,0 1 1,0 0 0,0 0 0,0-1 0,1 1 0,-1 0 0,0 0 0,0-1 0,0 1 0,0 0 0,0 0 0,0-1-1,0 1 1,0 0 0,1 0 0,-1 0 0,0-1 0,0 1 0,0 0 0,1 0 0,-1 0 0,0 0 0,0-1 0,0 1-1,1 0 1,-1 0 0,0 0 0,0 0 0,1 0 0,-1 0 0,0 0 0,0 0 0,1 0 0,-1 0 0,0 0 0,0 0-1,1 0 1,-1 0 0,0 0 0,0 0 0,1 0 0,-1 0 0,0 0 0,0 0 0,1 0 0,-1 0 0,0 0 0,0 0-1,0 0 1,1 1 0,16 5-30,-17-5 38,80 44-240,-51-27 231,43 20-1,-62-34 70,0 0 1,0-1 0,0 0-1,0-1 1,0 0-1,1 0 1,-1-1 0,20 0-1,-24-2 13,1 0-1,-1 0 1,0 0 0,1-1-1,-1 0 1,0 0 0,0-1-1,-1 0 1,1 0 0,10-7-1,-8 4-31,0-1 0,-1 1-1,0-2 1,0 1 0,-1-1 0,9-13-1,-7 8-28,0 0-1,-2-1 1,0 0-1,0 0 1,-1 0-1,-1-1 1,-1 0-1,0 0 0,2-18 1,-5 24-30,0 0 0,0 0 0,0 0 0,-1 0 0,-1 0 0,1 1 0,-2-1 0,1 0 0,-1 1 0,0-1 0,-1 1 0,0 0 0,0 0 0,-1 0 0,-7-10 0,10 16-4,0 0 0,0 0 0,0 0-1,0 0 1,0 1 0,0-1 0,-1 0 0,1 1 0,-1 0 0,1 0 0,-1 0-1,1 0 1,-1 0 0,1 0 0,-5 0 0,6 0 13,-1 1-1,0 1 1,1-1-1,-1 0 1,1 0-1,-1 0 1,1 1-1,-1-1 1,1 1 0,-1-1-1,1 1 1,0 0-1,-1-1 1,1 1-1,0 0 1,-1 0 0,1 0-1,0 0 1,0 0-1,0 0 1,0 0-1,0 1 1,0-1-1,0 0 1,0 1 0,1-1-1,-1 0 1,0 2-1,-3 7 46,0 1 0,1-1 0,1 0 0,0 1 0,0 0-1,0 20 1,2-5 7,6 45 0,-4-57 0,1 0 1,0 0-1,1 0 1,0-1 0,1 1-1,9 15 1,-10-21-9,1 0 0,0-1 0,0 0-1,1 0 1,0-1 0,0 1 0,1-1 0,-1 0 0,1-1-1,0 0 1,11 6 0,-12-8 6,0 0-1,1 0 1,0-1-1,-1 0 1,1-1-1,0 1 1,0-1-1,0 0 1,-1-1-1,1 0 1,0 0-1,0 0 1,0-1-1,0 0 1,8-2-1,-5 0 3,0-1 0,0 1-1,-1-1 1,1-1 0,-1 0 0,0 0-1,0-1 1,-1 0 0,12-11-1,-8 5-8,-1 0 1,0-1-1,-1-1 0,14-22 0,25-62-87,-6 11-81,-38 77 113,0-1 0,-1 1 0,3-14 0,-1 7 40,-9 26-110,1 1 0,1-1 0,-1 1 0,1 12 0,2 48 202,-1-25-2,0-42-98,3 127 26,-1-100 59,2-1 0,9 41-1,-12-68-78,-1-1-1,0 0 1,1 0-1,-1 1 1,1-1-1,-1 0 1,1 0-1,0 0 1,-1 1 0,1-1-1,0 0 1,2 1-1,-3-1-5,0-1-1,1 0 1,-1 0 0,1 1-1,-1-1 1,1 0-1,-1 0 1,1 0 0,-1 0-1,1 1 1,-1-1-1,1 0 1,-1 0 0,1 0-1,-1 0 1,1 0-1,-1 0 1,1 0-1,0-1 1,-1 1 0,1 0-1,0 0 1,1-1-7,-1 0 1,1-1 0,0 1-1,0 0 1,-1-1 0,1 1-1,0-1 1,-1 0-1,0 1 1,1-1 0,-1 0-1,0 0 1,1-2-1,3-8-32,-1 1 0,0-1 0,-1 1 0,0-1 0,2-20-1,1-5-26,42-216-518,-48 249 531,1 0 0,0 0-1,0 0 1,0 0 0,1 1-1,-1-1 1,5-6 0,-6 10 44,0 0 0,0 0 0,1 0 0,-1-1 0,0 1 0,0 0 0,0 0 0,1 0 0,-1 0 0,0 0 0,0-1 0,0 1 0,1 0 0,-1 0 0,0 0 0,0 0 0,1 0 0,-1 0 0,0 0 0,0 0 0,1 0 0,-1 0 0,0 0 0,0 0 0,1 0 0,-1 0 1,0 0-1,0 0 0,0 0 0,1 1 0,-1-1 0,0 0 0,0 0 0,1 0 0,-1 0 0,0 0 0,0 0 0,0 1 0,1-1 0,-1 0 0,0 0 0,0 0 0,0 1 0,0-1 0,0 0 0,0 0 0,1 0 0,-1 1 0,0-1 0,0 0 0,0 0 0,0 1 0,0-1 1,0 0-1,0 0 0,0 1 0,0-1 0,0 0 0,0 1-1,15 26-5,1-1-1,29 38 1,-36-53 48,0-1-1,1 0 0,0-1 1,0 0-1,1 0 0,0-1 1,1-1-1,14 8 0,-21-13-14,0 0 0,0 0 1,0 0-1,1-1 0,-1 1 0,1-1 0,-1-1 0,1 1 0,-1-1 0,1 0 1,-1 0-1,1 0 0,-1-1 0,0 0 0,1 0 0,-1-1 0,0 1 1,1-1-1,-1 0 0,0 0 0,0-1 0,0 1 0,-1-1 0,1-1 0,-1 1 1,0 0-1,1-1 0,-2 0 0,8-8 0,-2 0-11,-1 0 0,0 0 0,-1-1 0,0-1 0,8-22 0,-12 28-3,-1 0-1,1 0 1,-2 1-1,1-1 1,-1 0-1,-1-1 1,1 1-1,-1 0 1,-1 0 0,0 0-1,0 0 1,-2-9-1,2 13-25,0 1-1,0 0 1,-1 0-1,1 0 1,-1 0-1,1 0 1,-1 1-1,0-1 1,0 0-1,0 1 1,-1-1-1,1 1 1,-1 0-1,1 0 1,-1 0 0,0 0-1,1 0 1,-1 0-1,0 1 1,0-1-1,-1 1 1,1 0-1,0 0 1,0 0-1,0 1 1,-1-1-1,1 1 1,0 0-1,-1-1 1,1 1-1,0 1 1,-1-1-1,1 0 1,0 1-1,0 0 1,-1 0 0,1 0-1,0 0 1,0 0-1,0 1 1,-5 2-1,2 1 15,-1 0-1,0 0 1,1 0 0,0 1-1,0 0 1,1 0-1,-1 1 1,1-1 0,1 1-1,-1 1 1,1-1-1,1 0 1,-1 1 0,1 0-1,0 0 1,-2 14-1,1-4 2,1 1-1,1 0 0,0 0 0,2 0 0,0 0 1,3 24-1,-1-33 11,-1 0-1,1-1 1,1 1 0,0 0-1,0-1 1,1 0 0,0 0-1,0 0 1,12 16 0,-12-19 31,1-1 0,0 1 0,0-1 1,0-1-1,1 1 0,0-1 1,-1 0-1,2 0 0,-1-1 1,0 0-1,1 0 0,-1 0 1,1-1-1,10 2 0,-11-2-45,0-1 1,0 0-1,0-1 0,0 0 0,0 0 1,0 0-1,0-1 0,0 1 1,0-1-1,0-1 0,0 1 0,8-4 1,-6 1-23,0 0 0,-1 0 1,1-1-1,-1 0 1,0 0-1,-1-1 1,12-11-1,1-7-23,-1 0 1,-1-1 0,26-53-1,-34 60 97,16-30-68,44-60 0,-60 92-50,-6 13 41,-2 5 8,0 3-12,-1-5 27,-3 92 184,1-39 9,7 76-1,-3-100-50,6 33-73,-7-57-55,0 1 1,1-1 0,0 1 0,0-1-1,0 1 1,0-1 0,1 0 0,4 6-1,-5-9 5,0-1-1,-1 1 1,1 0-1,0-1 1,0 1-1,0-1 1,1 1-1,-1-1 0,0 0 1,0 0-1,1 0 1,-1 0-1,1-1 1,-1 1-1,1 0 1,-1-1-1,1 0 0,-1 0 1,1 0-1,-1 0 1,1 0-1,-1 0 1,1 0-1,3-2 0,5 0-9,0-2-1,-1 1 0,0-1 0,13-7 0,-1-1-58,-2-1 0,1 0 0,-2-2 0,0 0 0,24-26-1,-11 7 51,52-72 0,-81 102-2,83-132 174,-85 134-180,0 0-1,0-1 1,0 1-1,0 0 1,-1-1-1,1 1 1,0-5-1,-1 7 14,0-1-1,0 1 1,0-1 0,0 1-1,0 0 1,0-1 0,0 1-1,-1-1 1,1 1-1,0-1 1,0 1 0,0 0-1,0-1 1,0 1 0,-1 0-1,1-1 1,0 1-1,0-1 1,-1 1 0,1 0-1,0 0 1,-1-1 0,1 1-1,0 0 1,-1-1-1,1 1 1,0 0 0,-1 0-1,1 0 1,-1-1 0,1 1-1,0 0 1,-1 0 0,1 0-1,-1 0 1,1 0-1,0 0 1,-1 0 0,1 0-1,-1 0 1,1 0 0,-1 0-1,1 0 1,0 0-1,-1 0 1,1 0 0,-1 1-1,1-1 1,0 0 0,-1 0-1,1 0 1,-1 1 0,1-1-1,-5 3 26,0-1 1,1 1-1,-1 0 0,1 1 0,0-1 1,0 1-1,0-1 0,1 1 1,-5 6-1,0-1-27,-5 7 8,0 1-1,1 0 1,1 0 0,0 2 0,2-1-1,0 1 1,1 0 0,0 1 0,2 0 0,1 0-1,-4 23 1,8-37 5,1-1-1,0 1 1,0-1 0,0 1-1,1-1 1,-1 1-1,1-1 1,1 0-1,2 10 1,-2-11 4,0-1 0,-1 0 0,1 0 0,1 0 0,-1 0 0,0 0 0,1 0 0,-1-1 0,1 1 1,0-1-1,0 1 0,0-1 0,0 0 0,0 0 0,5 1 0,-6-2-21,0 0 0,0 0 0,1-1 0,-1 1 0,0-1 0,1 1 0,-1-1 0,0 0 0,1 0 0,-1 0 0,0 0 0,1-1 0,-1 1 0,0 0 0,1-1 0,-1 0 0,0 1 0,0-1 0,0 0 0,0 0 0,0-1 0,0 1 0,0 0-1,0-1 1,0 1 0,2-3 0,1-1-17,0-1 0,0 1 0,-1-1 0,0 0 0,0 0 0,0-1 0,3-8 0,6-18-30,-1-1-1,11-56 1,-18 50-39,0 0-72,-5 40 164,0-1-1,0 1 1,0 0-1,0 0 1,1 0-1,-1 0 1,0-1-1,0 1 1,0 0 0,0 0-1,0 0 1,0-1-1,0 1 1,0 0-1,0 0 1,0 0-1,0-1 1,0 1-1,0 0 1,0 0 0,0 0-1,0-1 1,0 1-1,0 0 1,0 0-1,0 0 1,0-1-1,0 1 1,0 0-1,-1 0 1,1 0-1,0 0 1,0-1 0,0 1-1,0 0 1,0 0-1,0 0 1,-1 0-1,1 0 1,0-1-1,0 1 1,0 0-1,0 0 1,-1 0 0,1 0-1,-1 0 2,1 0 1,-1 1-1,1-1 0,-1 0 1,1 1-1,0-1 0,-1 0 1,1 1-1,0-1 0,-1 1 1,1-1-1,0 0 0,-1 1 1,1-1-1,0 1 0,0-1 0,-1 1 1,1-1-1,0 2 0,-4 12-31,0 1-1,2-1 1,-1 1-1,1 21 0,4 61-82,-1-86 123,1 1 1,0 0-1,1-1 1,7 20-1,-8-24 7,1-1 0,0-1 0,0 1 1,0 0-1,0-1 0,1 0 0,0 1 0,0-2 0,1 1 0,6 5 0,-10-8-5,1-1 0,0 0 0,0 0-1,0 0 1,1 0 0,-1 0 0,0 0 0,0-1 0,0 1 0,1-1 0,-1 0 0,0 1 0,1-1 0,-1 0 0,0 0 0,0 0-1,1-1 1,-1 1 0,0 0 0,1-1 0,-1 0 0,0 1 0,0-1 0,0 0 0,0 0 0,0 0 0,0-1 0,0 1 0,3-3 0,4-4-14,0 0 1,0-1 0,-1 0 0,10-13-1,-16 19-3,68-102-13,-19 25-54,3 5 31,38-57 231,-75 104-89,-1 0 1,23-58-1,-23 37-80,-2 0 1,-3-1-1,-2 0 0,5-96 1,-14 146-22,0-86 40,0 78-21,-1 1 1,0 0-1,-1-1 1,0 1-1,0 0 1,0 0-1,-1 0 0,0 0 1,-4-6-1,6 10-13,-1 1-1,0 0 0,0 0 0,0 0 0,1 0 1,-2 0-1,1 1 0,0-1 0,0 0 0,-1 1 1,1 0-1,0 0 0,-1-1 0,0 1 0,1 1 1,-1-1-1,1 0 0,-1 1 0,0-1 0,0 1 1,1 0-1,-5 0 0,2 0-11,0 1 1,1 0-1,-1 0 1,0 0-1,0 0 1,0 1-1,1 0 1,-1 0-1,1 0 1,0 1-1,-8 5 1,4-2-6,1 1 1,0 0-1,0 0 1,0 1 0,-8 13-1,-23 47-28,14-18 84,2 0 0,2 2 0,2 0 0,-10 57-1,25-95-46,1 0 0,1 0 0,0 0 0,1 0 0,0 0 0,1 0 0,1 0 0,0 0 0,1-1-1,1 1 1,0-1 0,0 1 0,2-1 0,-1-1 0,2 1 0,0-1 0,0 0 0,1-1 0,0 1 0,1-2-1,0 1 1,1-1 0,0-1 0,1 1 0,0-2 0,0 0 0,15 8 0,-10-7-450,0-1 1,0 0 0,1-1-1,0-1 1,33 7-1,-31-10-518,-1-1 0,1 0 0,0-2 0,-1 0 0,1-1 0,18-3 0,168-35-10491,-100 12 6283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34.950"/>
    </inkml:context>
    <inkml:brush xml:id="br0">
      <inkml:brushProperty name="width" value="0.05" units="cm"/>
      <inkml:brushProperty name="height" value="0.05" units="cm"/>
      <inkml:brushProperty name="color" value="#004F8B"/>
    </inkml:brush>
  </inkml:definitions>
  <inkml:trace contextRef="#ctx0" brushRef="#br0">40 679 2720,'5'-23'17516,"-5"30"-18553,-2 15 2567,-4 32-1,-1-2-769,3-2-212,-19 142 893,20-171-1234,3-15 13,3-14 441,24-101-220,1-6-413,-22 94 9,1 1 1,2 0-1,14-27 1,-17 37-35,1-4 8,1 0 0,1 1 1,18-21-1,-27 33-7,1 1 0,-1-1 0,0 1 0,1 0 0,-1-1 0,0 1 0,1-1 0,-1 1 0,1 0 1,-1-1-1,1 1 0,-1 0 0,1 0 0,-1-1 0,1 1 0,-1 0 0,1 0 0,-1 0 0,1 0 0,-1 0 0,1-1 0,0 1 0,-1 0 0,1 0 1,-1 0-1,1 1 0,-1-1 0,1 0 0,-1 0 0,1 0 0,0 0 0,-1 0 0,1 1 0,-1-1 0,1 0 0,-1 0 0,0 1 0,1-1 1,-1 0-1,1 1 0,-1-1 0,1 1 0,-1-1 0,0 0 0,1 1 0,-1-1 0,0 1 0,1-1 0,-1 1 0,0-1 0,0 1 0,0-1 0,1 2 1,0 2 31,1 0 0,-1 0 0,0 1 1,0-1-1,1 8 0,-1 22 140,-1-1-1,-5 37 1,-15 66 226,8-60-78,11-71-294,0 0 0,1 1 0,-1 0 1,1-1-1,0 8 1,0-13-30,0 0 1,0 1 0,0-1-1,0 0 1,0 0 0,0 0-1,0 1 1,0-1-1,0 0 1,0 0 0,0 0-1,0 1 1,0-1-1,0 0 1,0 0 0,0 0-1,1 1 1,-1-1 0,0 0-1,0 0 1,0 0-1,0 0 1,0 1 0,0-1-1,1 0 1,-1 0 0,0 0-1,0 0 1,0 0-1,0 0 1,1 1 0,-1-1-1,0 0 1,0 0 0,0 0-1,1 0 1,-1 0-1,0 0 1,0 0 0,0 0-1,1 0 1,-1 0 0,9-8 82,51-88-201,1 0-43,-39 66 110,2 1 0,1 1 0,1 1 0,59-46-1,-83 72 43,0-1-1,0 0 1,0 1 0,0 0-1,1 0 1,-1 0-1,1 0 1,-1 0-1,1 0 1,-1 0-1,1 1 1,3-1-1,-5 1 20,1 0 0,-1 1 0,0-1 0,1 1 0,-1-1 0,0 1 0,0-1 0,1 1 0,-1 0 0,0-1 0,0 1 0,0 0 0,0 0 0,0 0 1,0 0-1,0 0 0,-1 0 0,1 0 0,0 0 0,0 1 0,-1-1 0,1 0 0,-1 0 0,1 2 0,3 6 35,-1-1 1,0 1 0,-1 0-1,0 0 1,1 15 0,-1 47 173,-2-49-155,-5 174 607,5-192-653,0 0 0,0 0 0,0 0 0,1 0 1,-1 0-1,1-1 0,2 8 0,-2-10-16,-1-1 0,0 1 0,1 0 0,-1-1 0,1 1 0,-1 0 1,1-1-1,-1 1 0,1-1 0,0 1 0,-1-1 0,1 1 0,0-1 0,-1 0 0,1 1 0,0-1 1,0 1-1,1-1-1,-1 0 1,1 0-1,-1 0 0,1 0 1,-1 0-1,1 0 1,-1 0-1,1 0 0,-1 0 1,1-1-1,-1 1 1,2-1-1,4-2-33,-1 0 0,0-1-1,0 0 1,0 1 0,0-2 0,-1 1-1,0-1 1,0 0 0,0 0 0,0 0-1,-1-1 1,8-11 0,1-6-127,21-49 1,-31 67 158,6-17-74,12-46-1,-19 57 26,1 0 0,-2-1-1,0 1 1,0 0 0,-1-1-1,-1-13 1,0 23 32,1-1 0,-1 0 0,1 1 0,-1-1 0,0 0 0,0 1 1,0-1-1,0 1 0,-3-4 0,3 5 10,1 1-1,-1-1 1,1 1-1,-1-1 1,1 1 0,-1 0-1,1-1 1,-1 1 0,1-1-1,-1 1 1,0 0-1,1 0 1,-1-1 0,0 1-1,1 0 1,-1 0 0,0 0-1,1 0 1,-1 0-1,0 0 1,1 0 0,-1 0-1,0 0 1,1 0 0,-1 0-1,0 0 1,1 1-1,-1-1 1,0 0 0,1 0-1,-1 1 1,0-1-1,1 0 1,-1 1 0,1-1-1,-1 1 1,1-1 0,-1 1-1,1-1 1,-1 1-1,0 0 1,-3 3 3,1 0 0,-1 1 0,1 0 0,0-1 0,0 1 0,1 0 0,0 0 1,-1 0-1,2 1 0,-3 7 0,0 2 17,1 0 0,-1 25 1,3-19-2,1 0 1,1 0-1,1 0 1,5 25-1,-6-37 28,2 0 0,-1 0-1,1 0 1,1 0-1,0-1 1,0 0 0,0 1-1,1-2 1,0 1-1,1 0 1,12 12-1,-13-16-20,0 0 0,0-1-1,0 0 1,1 0 0,-1 0-1,1-1 1,-1 1-1,1-1 1,0-1 0,0 1-1,0-1 1,0 0-1,0 0 1,1-1 0,-1 0-1,0 0 1,0-1-1,11-1 1,-1-1-31,0-1-1,1-1 1,-2 0-1,1-1 1,26-15-1,-22 9-21,0-1-1,0-1 1,-2-1-1,0-1 1,0 0-1,16-21 1,4-11-55,40-62 0,-56 72 84,-1-1 1,-2 0-1,-1-1 1,-2-1-1,18-79 0,10-84-89,-36 149-66,4-102 1,-12 155 158,1-5-7,-2-1 0,1 1 0,-3-10 0,3 16 2,0 0 0,-1 0 0,1 0 1,0 0-1,-1 0 0,1 0 1,-1 1-1,1-1 0,-1 0 0,1 0 1,-1 0-1,1 0 0,-1 1 0,-1-2 1,2 2-1,-1 0-1,1 0 1,-1-1 0,0 1 0,1 0-1,-1 0 1,1 0 0,-1 0 0,1 0 0,-1 0-1,0 0 1,1 0 0,-1 0 0,1 0-1,-1 0 1,0 0 0,1 1 0,-1-1 0,1 0-1,-1 0 1,1 1 0,-1-1 0,1 0-1,-1 0 1,1 1 0,-1 0 0,-2 1-5,1 1 1,-1 0-1,1 0 0,0 0 1,0 0-1,0 0 1,0 0-1,1 0 0,-1 1 1,1-1-1,0 0 1,0 1-1,-1 6 0,-1 2 1,-61 260-167,58-245 170,-6 29 73,3 0-1,2 1 0,2 1 0,6 98 0,1-128 0,-1 1 58,2 0-1,1-1 1,13 46-1,-15-69-93,0 0 0,1 1-1,-1-1 1,1 0 0,0-1-1,0 1 1,1 0 0,6 6-1,-9-9-26,1-1 0,-1 1 0,1-1 0,0 0 0,-1 0-1,1 1 1,0-1 0,0 0 0,0-1 0,0 1 0,0 0 0,0 0-1,0-1 1,0 1 0,0-1 0,0 0 0,0 0 0,0 1-1,1-2 1,-1 1 0,0 0 0,0 0 0,0 0 0,0-1 0,4-1-1,1-1-18,1-1 0,-1-1 0,-1 1 0,1-1 0,-1 0 0,0-1 0,0 1 0,0-1 0,5-8 0,4-6-50,21-37-1,-25 37 23,48-96 136,-57 112-104,0 0 1,-1 0-1,0-1 0,0 1 0,0 0 0,0-1 1,-1 1-1,0-1 0,0 1 0,0 0 1,-2-9-1,2 12 1,0 0 1,-1-1-1,1 1 1,-1 0 0,1 0-1,-1 0 1,1 0-1,-1-1 1,0 1-1,0 0 1,0 0-1,1 0 1,-1 1-1,0-1 1,0 0 0,0 0-1,-2-1 1,1 2 0,1-1 1,-1 1-1,0-1 1,0 1-1,1 0 1,-1-1-1,0 1 1,0 0-1,0 0 1,1 0-1,-1 1 1,0-1-1,0 0 1,1 1-1,-1-1 1,-2 1-1,0 1 23,0 0 0,0 0-1,0 1 1,0-1 0,0 1 0,0 0-1,0 0 1,1 0 0,0 0-1,-1 0 1,1 1 0,0 0-1,1 0 1,-1-1 0,1 2-1,0-1 1,0 0 0,0 0-1,0 1 1,-1 8 0,-1 3-8,0 0 0,2 1 1,0 0-1,1 25 1,1-31 24,0 0 1,1 0-1,1 0 1,0 0 0,0 0-1,1 0 1,0-1-1,1 0 1,9 18-1,-11-24-21,0-1 0,1 1 0,-1-1 0,1 0 0,0 1 0,-1-1 0,1 0 0,1-1 0,-1 1 0,0-1 0,1 1 0,-1-1 0,1 0 0,0 0 0,0-1 0,0 1 0,0-1 0,0 0 0,0 0 0,0 0-1,0 0 1,0-1 0,0 1 0,1-1 0,-1 0 0,0-1 0,0 1 0,7-2 0,1-1-13,-1-1 1,0 0-1,0 0 1,0-1-1,0-1 0,0 0 1,12-9-1,66-59 109,-53 43-48,42-38-281,-76 68 220,-1 0-1,0 0 0,1 0 0,-1 0 0,1 0 1,-1 0-1,1 0 0,0 1 0,-1-1 0,1 1 1,0-1-1,-1 1 0,4-1 0,-4 2 6,0-1 0,0 0 0,0 0-1,0 1 1,0-1 0,0 0 0,0 1 0,0-1-1,0 1 1,-1 0 0,1-1 0,0 1 0,0 0-1,0-1 1,-1 1 0,1 0 0,0 0 0,-1 0-1,1 0 1,-1-1 0,1 1 0,-1 0 0,1 2-1,5 10 58,-1 1-1,-1 0 0,0 0 0,1 15 0,8 24 127,-9-38-57,1 0 0,1 0 0,13 25 0,-16-36-100,0 1 1,0-1 0,1 0-1,-1 0 1,1 0 0,0 0-1,0-1 1,1 1-1,-1-1 1,1 0 0,0-1-1,-1 1 1,1-1 0,8 3-1,-6-3-125,0-1 0,0 0-1,0 0 1,0 0-1,0-1 1,0 0-1,0 0 1,0-1 0,0 1-1,0-2 1,0 1-1,-1-1 1,9-3 0,-7 2-448,1-1 1,-1 0-1,1 0 1,-1-1 0,-1 0-1,1-1 1,-1 0-1,0 0 1,10-10 0,-14 12-16,0 0 0,0-1 1,0 1-1,0-1 1,-1 1-1,0-1 1,0 0-1,0 0 1,-1 0-1,1 0 0,-1 0 1,1-10-1,-2 8 201,0 0 0,0-1 0,-1 1 0,0 0 0,0 0 1,-1 0-1,0 0 0,-5-12 0,4 11-98,-1 0 1,0 0 0,-1 0-1,0 1 1,0-1-1,-1 1 1,0 0 0,0 1-1,-1-1 1,1 1 0,-1 1-1,-1-1 1,1 1 0,-1 0-1,-8-4 1,-7 4-2647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35.309"/>
    </inkml:context>
    <inkml:brush xml:id="br0">
      <inkml:brushProperty name="width" value="0.05" units="cm"/>
      <inkml:brushProperty name="height" value="0.05" units="cm"/>
      <inkml:brushProperty name="color" value="#004F8B"/>
    </inkml:brush>
  </inkml:definitions>
  <inkml:trace contextRef="#ctx0" brushRef="#br0">14 120 11136,'-13'-11'4128,"18"7"-3200,18-4-289,-6 3 1633,14-1-1376,6-8 640,3 3-928,5-1-256,4 0-224,6-1-320,3 1 96,6 4-2432,2 5 1408,2 6-3935,-1 14 2847,-8-1-4320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35.967"/>
    </inkml:context>
    <inkml:brush xml:id="br0">
      <inkml:brushProperty name="width" value="0.05" units="cm"/>
      <inkml:brushProperty name="height" value="0.05" units="cm"/>
      <inkml:brushProperty name="color" value="#004F8B"/>
    </inkml:brush>
  </inkml:definitions>
  <inkml:trace contextRef="#ctx0" brushRef="#br0">18 554 9632,'-1'1'308,"0"-1"1,0 0 0,0 0-1,0 0 1,0 0 0,0-1-1,0 1 1,0 0-1,0 0 1,0 0 0,0-1-1,0 1 1,0-1 0,0 1-1,-1-1 1,2 0-117,0 0 0,0 1-1,-1-1 1,1 0 0,0 1 0,0-1-1,0 0 1,0 0 0,0 1 0,0-1 0,0 0-1,1 0 1,-1 1 0,0-1 0,0 0-1,0 1 1,1-1 0,-1 0 0,0 1 0,1-1-1,-1 0 1,1 1 0,0-2 0,77-164 4467,-17 32-3308,-45 104-975,1 0 0,1 2 0,2 0 0,0 1 0,27-26 0,-36 40-101,-9 11-241,-1 0 1,1 0 0,0 0 0,-1 0 0,1 1 0,0-1 0,0 1-1,0-1 1,0 1 0,0 0 0,0 0 0,0 0 0,1 0-1,-1 0 1,4-1 0,-5 2-21,0 0 0,0 0 0,0 0 0,0 1-1,0-1 1,0 0 0,0 1 0,0-1 0,0 0 0,0 1 0,0-1-1,0 1 1,0-1 0,0 1 0,0 0 0,-1-1 0,1 1-1,0 0 1,-1 0 0,1 0 0,0-1 0,-1 1 0,1 0 0,-1 0-1,1 1 1,12 27 296,-12-29-308,2 12 53,1 0-1,-2 0 0,1 0 1,-2 0-1,1 0 1,-2 18-1,-8 75 197,5-78-94,0-2-77,-1-1 0,-1 0 0,-11 31 0,12-43-51,-1 0 1,-1 0 0,1 0-1,-2-1 1,0 0 0,0 0 0,-1-1-1,-10 11 1,15-18-21,0 0 0,-1 0 0,1-1 0,-1 1 0,0-1-1,0 1 1,0-1 0,0-1 0,0 1 0,-5 1 0,7-2-19,0-1 1,1 0-1,-1 1 1,0-1-1,0 0 0,0 0 1,1 0-1,-1 0 1,0-1-1,0 1 0,0 0 1,1-1-1,-1 1 1,0-1-1,1 0 1,-1 0-1,0 1 0,1-1 1,-1 0-1,1 0 1,-1-1-1,1 1 0,0 0 1,-1 0-1,1-1 1,0 1-1,-2-3 0,2 3 12,1 0 1,-1 0-1,0 0 0,1 0 0,-1 0 0,1 0 0,-1 0 0,1 0 0,0 0 0,-1 0 0,1 0 0,0 0 0,0 0 0,-1 0 0,1 0 0,0 0 0,0 0 0,0 0 0,1 0 1,-1 0-1,0 0 0,0 0 0,0 0 0,1 0 0,-1 0 0,1 0 0,-1 0 0,1 0 0,-1 0 0,1 0 0,-1 0 0,1 0 0,0 0 0,-1 1 0,1-1 0,0 0 0,0 0 1,1 0-1,1-1-1,0 0 1,0 1-1,1-1 1,-1 1-1,1 0 1,0-1 0,-1 2-1,1-1 1,6-1-1,22 2-87,0 1-1,56 9 0,-8-1-197,150 19-7732,-49-4-3668,-129-20 6036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19.839"/>
    </inkml:context>
    <inkml:brush xml:id="br0">
      <inkml:brushProperty name="width" value="0.05" units="cm"/>
      <inkml:brushProperty name="height" value="0.05" units="cm"/>
      <inkml:brushProperty name="color" value="#004F8B"/>
    </inkml:brush>
  </inkml:definitions>
  <inkml:trace contextRef="#ctx0" brushRef="#br0">169 178 2080,'-1'0'113,"1"-1"0,0 0 0,-1 0 0,1 0 0,0 0 0,0 1 0,-1-1 0,1 0 0,0 0 0,0 0 0,0 0 0,0 0 0,0 0 0,0 1 0,1-1 0,-1 0 0,0 0 0,0 0 0,1 0 0,-1 0 0,0 1 0,1-1 0,-1 0 0,1 0 0,0 0 55,-1 0 1,0 0-1,1 0 1,-1 1-1,1-1 1,-1 0-1,0 0 1,0 0-1,0 0 1,1 0-1,-1 0 1,0 0-1,0 0 1,0 1-1,0-1 1,-1 0-1,1 0 1,0-1-1,-3-5 1751,3 11-1074,-2 14-478,-20 83 1132,-32 273 245,14-98-843,31-205-756,5-31 486,-18 72 1,22-111-605,0-1 0,0 0 0,0 1 0,0-1 0,0 1 0,0-1 1,0 0-1,0 1 0,0-1 0,0 0 0,-1 1 0,1-1 0,0 1 0,0-1 1,0 0-1,-1 1 0,1-1 0,0 0 0,0 0 0,-1 1 0,1-1 0,0 0 0,0 0 1,-1 1-1,1-1 0,0 0 0,-2 0 0,-2-9 704,-1-22-163,4 4-392,1 0-1,5-41 1,14-55-144,-14 93-68,34-204 84,-23 142-37,30-94 0,-33 145-88,1 1 0,2 0 0,2 1 0,38-60 0,-54 95 76,2-2-27,0 1-1,0-1 1,1 1 0,8-9-1,-12 13 13,0 0 1,1 0-1,-1 0 0,1 0 0,-1 0 0,1 0 1,-1 1-1,1-1 0,0 1 0,0-1 0,-1 1 1,1-1-1,0 1 0,0 0 0,-1 0 0,1 0 0,0 0 1,0 0-1,-1 0 0,1 0 0,0 1 0,0-1 1,2 2-1,2 0-1,-1 1 1,1 0-1,-1 0 1,0 1-1,0 0 1,0 0-1,-1 0 1,7 7-1,-1 1-4,0 1-1,9 15 0,-12-17 39,-2 1-1,1 0 1,-1 0-1,-1 1 1,0-1-1,-1 1 0,2 15 1,-2-4 53,-1 0-1,-1 0 1,-3 26 0,0-29 65,-1 0-1,-2 0 1,1 0 0,-2-1-1,-1 1 1,-1-1 0,-14 26-1,18-37-12,-1-1 0,-1 0-1,1 0 1,-1-1 0,-10 11-1,13-16-87,0 1 0,1-1 1,-1 0-1,0 0 0,0 0 0,0 0 0,0-1 0,-1 1 0,1-1 0,0 0 1,-1 0-1,1 0 0,-1 0 0,1 0 0,-1-1 0,1 0 0,-8 0 0,4-1-58,0 0-1,0-1 1,1 0-1,-1 0 1,1 0-1,-1-1 1,1 0-1,0-1 1,0 1-1,0-1 1,0 0-1,1-1 0,0 1 1,0-1-1,0 0 1,0 0-1,1-1 1,0 1-1,-5-9 1,9 14-81,0 0 0,-1-1 0,1 1 0,0-1 0,-1 1 0,1 0 0,0-1 0,0 1 0,-1-1 0,1 1 0,0-1 0,0 1 0,0-1 0,0 1 0,0 0 0,0-1 0,0 1 0,0-1 0,0 1 0,0-1 0,0 1 0,0-1 0,0 1 0,0-1 0,0 1 0,0-1 0,1 1 0,-1-1 0,0 1 0,0-1 0,0 1 0,1 0 1,-1-1-1,0 1 0,1 0 0,-1-1 0,0 1 0,1 0 0,-1-1 0,0 1 0,1 0 0,-1-1 0,1 1 0,-1 0 0,1 0 0,1-1-458,1 0 0,-1 1 1,0 0-1,0 0 0,0-1 1,0 1-1,1 1 0,3-1 1,15 6-1758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24.020"/>
    </inkml:context>
    <inkml:brush xml:id="br0">
      <inkml:brushProperty name="width" value="0.05" units="cm"/>
      <inkml:brushProperty name="height" value="0.05" units="cm"/>
      <inkml:brushProperty name="color" value="#004F8B"/>
    </inkml:brush>
  </inkml:definitions>
  <inkml:trace contextRef="#ctx0" brushRef="#br0">69 172 3392,'8'-7'9658,"-6"40"-7288,-2-19-2009,1-1 0,-1 0 0,-3 15-1,-9 60 704,-7 40 283,2-29-538,-4 130 0,19-209-715,2-2 170,1-16-162,-1 1 0,0 0 0,0-1 0,0 1 0,0-1 0,-1 1 0,1 0 0,-1-1 0,1 1 0,-1-1 0,-1 4 0,1-21 810,3-45-948,4 0 1,13-62-1,6 2-113,7-45 234,-22 113-103,-5 28 51,-1 0-1,1-38 1,-3 48 96,1 9-61,0 9 45,35 108 440,-26-71-470,25 55 1,-28-76-42,-6-12-8,0-1 1,0 1 0,1-1 0,1 0-1,8 11 1,-13-17-21,1 0-1,0 0 0,0-1 1,-1 1-1,1 0 1,0-1-1,0 1 0,0-1 1,0 1-1,0-1 1,0 0-1,0 1 0,0-1 1,0 0-1,0 1 0,0-1 1,0 0-1,0 0 1,0 0-1,0 0 0,0 0 1,0 0-1,0 0 1,0-1-1,0 1 0,0 0 1,0 0-1,0-1 1,0 1-1,0-1 0,0 1 1,0-1-1,-1 1 1,1-1-1,1-1 0,3-2-11,0 0 0,-1 0-1,0-1 1,6-8 0,-9 13-7,12-20-102,0 0 1,-1 0 0,11-27 0,22-69-75,-21 51 109,-12 36 38,1-6-77,29-54 0,-42 87 115,1 1-1,0 0 1,0 0-1,0-1 0,-1 1 1,1 0-1,0 0 1,1 0-1,-1 0 0,0 0 1,0 0-1,0 0 1,3-1-1,-4 2 6,1 0 0,0 0-1,-1 0 1,1 0 0,-1 0-1,1 0 1,0 0 0,-1 0 0,1 0-1,-1 0 1,1 0 0,-1 0 0,1 0-1,0 0 1,-1 1 0,1-1-1,-1 0 1,1 0 0,-1 1 0,1-1-1,-1 0 1,1 1 0,0 0 0,2 2 43,-1 1 0,1 0 0,-1-1 0,0 1 0,0 0 0,0 0 0,-1 0 0,2 5 0,48 184 858,-8-22-98,-37-155-990,-1 1 0,-2 1 0,1-1 0,0 31 0,-6-45-1612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25.672"/>
    </inkml:context>
    <inkml:brush xml:id="br0">
      <inkml:brushProperty name="width" value="0.05" units="cm"/>
      <inkml:brushProperty name="height" value="0.05" units="cm"/>
      <inkml:brushProperty name="color" value="#004F8B"/>
    </inkml:brush>
  </inkml:definitions>
  <inkml:trace contextRef="#ctx0" brushRef="#br0">305 6 4384,'-1'2'9030,"-3"-3"-6716,-3-1-1804,1 1 1,-1-1 0,1 2 0,-1-1 0,1 1-1,-1 0 1,0 0 0,1 1 0,-1 0 0,1 0-1,-13 4 1,-4 3-175,-41 20 0,62-27-279,-12 6 76,1 1-1,-22 15 1,30-20-137,1 1 0,-1 0 0,1 0-1,0 0 1,1 0 0,-1 1 0,1-1 0,0 1-1,0 0 1,-4 9 0,4-7 51,1 0 0,0 0 0,0 0 0,1 0 0,0 0-1,-1 8 1,2-13-26,0 0 0,0 0-1,1 0 1,-1 0-1,0 0 1,1 0 0,0 0-1,-1-1 1,1 1 0,0 0-1,0 0 1,0 0-1,0-1 1,0 1 0,0-1-1,0 1 1,0-1 0,1 1-1,-1-1 1,1 0-1,-1 1 1,1-1 0,0 0-1,-1 0 1,1 0 0,3 1-1,-1-1-38,0 0 0,0 0 0,0 0 0,0-1 0,0 0 0,0 1 0,0-2 1,0 1-1,0 0 0,-1-1 0,1 1 0,0-1 0,0 0 0,0-1 0,-1 1 0,7-3 0,5-4-21,0-1 0,19-13 1,-31 19 43,13-8-33,-1-2 0,0 0 0,25-29 0,-26 26 143,13-17-113,-26 32 232,1-1 1,-1 0 0,0 0 0,0 0-1,1 0 1,-1 0 0,0 0 0,-1 0-1,2-4 1,-1 24-196,0 1 0,1-1 0,1 0-1,1 0 1,0 0 0,2 0 0,0-1 0,1 0-1,0 0 1,16 24 0,-21-37-9,17 22 40,-18-24-43,1 0 1,-1-1-1,1 1 0,-1 0 0,1-1 0,0 0 1,0 1-1,0-1 0,0 0 0,0 0 0,2 1 1,-2-2-23,-1 0 0,0 0 1,0 0-1,0 0 0,0 0 1,0-1-1,0 1 0,0 0 1,0-1-1,0 1 1,0-1-1,0 1 0,0-1 1,0 1-1,0-1 0,0 0 1,0 1-1,0-1 1,-1 0-1,1 0 0,0 1 1,1-3-1,16-24 205,-15 22-170,36-73 147,-15 29-294,-17 33 148,-5 12-59,-1 0 1,1-1-1,1 1 1,-1 0 0,1 0-1,-1 0 1,1 1-1,0-1 1,5-4 0,-3 17-95,-3-2 208,0 0 1,-1 0 0,0 1 0,-1-1 0,1 9 0,1 23 79,2-1-113,-4-28-47,1 0 0,0 0 0,1 0 1,0 0-1,0 0 0,5 10 0,-7-19-8,0 0-1,1 0 1,-1 0 0,1 0 0,-1 0-1,1 0 1,-1 0 0,1 0 0,-1 0-1,1 0 1,0 0 0,0-1 0,-1 1-1,1 0 1,0-1 0,0 1 0,0 0-1,0-1 1,0 1 0,0-1 0,-1 0-1,1 1 1,0-1 0,1 0 0,-1 1-1,0-1 1,0 0 0,0 0 0,0 0-1,0 0 1,0 0 0,0 0 0,0 0-1,0 0 1,0 0 0,0-1 0,0 1-1,0 0 1,0-1 0,1 0 0,3-2-11,-1 1 0,0-2 0,0 1-1,0 0 1,0-1 0,0 0 0,4-5 0,28-37-50,57-53-1,-71 78 28,42-35 15,-62 55 17,-1-1-1,1 1 1,0 0-1,0 0 0,0 0 1,1 0-1,-1 0 1,3-1-1,-4 2-3,0 0-1,-1 0 1,1 0-1,0 0 1,-1 0-1,1 0 1,0 0 0,-1 0-1,1 1 1,0-1-1,-1 0 1,1 0-1,0 0 1,-1 1-1,1-1 1,-1 0-1,1 1 1,-1-1-1,1 1 1,-1-1 0,1 1-1,-1-1 1,1 1-1,-1-1 1,1 1-1,-1-1 1,0 1-1,1 0 1,-1-1-1,0 1 1,0-1-1,1 1 1,-1 0-1,2 5 10,-1 0 0,0 1-1,0-1 1,0 0 0,-1 0-1,0 9 1,0-5 0,-1 26 46,-1 0 0,-2 0 0,-1 0 0,-11 39 0,10-52-45,-2-1 1,0 0-1,-1 0 0,-2-1 1,0-1-1,-1 1 0,-23 28 1,10-18 4,-136 157 136,155-182-178,0 0-1,0-1 0,0 0 0,-1 0 0,0 0 1,0-1-1,0 0 0,0 0 0,-13 3 0,18-6 15,-1 0 0,0 0 0,1-1 0,-1 1 0,0-1 0,0 0 0,1 0-1,-1 0 1,0 0 0,0 0 0,1-1 0,-1 1 0,0-1 0,0 0 0,1 0 0,-1 0 0,1 0 0,-1 0-1,1 0 1,-1-1 0,1 1 0,0-1 0,0 0 0,-1 1 0,1-1 0,0 0 0,1 0 0,-1-1-1,0 1 1,1 0 0,-2-3 0,1 2 18,0 0 1,1 0-1,0 0 0,0 0 0,0 0 0,0 0 0,0 0 1,0 0-1,1 0 0,-1 0 0,1-1 0,0 1 0,0 0 1,0 0-1,1 0 0,-1 0 0,1-1 0,0 1 1,0 0-1,0 0 0,2-4 0,0 0 41,2 0-1,-1 1 1,1-1-1,0 1 1,0 0 0,1 0-1,10-8 1,-7 7-27,1 0 1,-1 1-1,1 0 0,1 1 1,-1 0-1,1 1 1,21-6-1,83-12-92,-86 17 8,69-6-1306,-31 6-3499,-34 2 204,-2 3 1326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28.751"/>
    </inkml:context>
    <inkml:brush xml:id="br0">
      <inkml:brushProperty name="width" value="0.05" units="cm"/>
      <inkml:brushProperty name="height" value="0.05" units="cm"/>
      <inkml:brushProperty name="color" value="#004F8B"/>
    </inkml:brush>
  </inkml:definitions>
  <inkml:trace contextRef="#ctx0" brushRef="#br0">0 1160 4064,'4'3'790,"-3"-1"-264,1-1-1,-1 1 1,1 0 0,0-1 0,0 1 0,0-1-1,-1 0 1,1 0 0,1 0 0,-1 0 0,0 0 0,0 0-1,0 0 1,4 0 0,-3 0-223,0-1 0,1 0 0,-1 0 0,0 0 1,0 0-1,1-1 0,-1 1 0,0-1 0,0 0 0,0 1 0,0-2 0,0 1 1,0 0-1,4-3 0,-3 1-95,1 0 0,-1-1 0,0 1 0,0-1 1,0 0-1,0 0 0,5-9 0,0-2-82,0-2 0,-1 1 0,-1-1 0,6-20 0,23-75 205,40-112 122,-57 166-267,-2 0 0,-3-2 0,-2 1 0,-3-2 0,-3 1 0,-2-1 0,-5-65 0,-5 67 348,0-14 154,1 57-607,5 16-84,0 0 0,0-1 1,0 1-1,0 0 1,0 0-1,-1 0 0,1-1 1,0 1-1,0 0 1,0 0-1,0 0 0,0 0 1,0-1-1,0 1 1,-1 0-1,1 0 0,0 0 1,0 0-1,0 0 1,0-1-1,-1 1 0,1 0 1,0 0-1,0 0 1,0 0-1,-1 0 0,1 0 1,0 0-1,0 0 1,0 0-1,-1 0 0,1 0 1,0 0-1,0 0 0,0 0 1,-1 0-1,1 0 1,0 0-1,0 0 0,0 0 1,-1 0-1,1 0 1,0 0-1,0 0 0,0 0 1,-1 0-1,1 1 1,0-1-1,0 0 0,0 0 1,0 0-1,-1 0 1,1 0-1,0 1 0,0-1 1,0 0-1,0 0 1,0 0-1,0 1 0,0-1 1,-1 0-1,1 0 1,0 0-1,0 1 0,0-1 1,0 0-1,0 0 1,-3 11 23,0-1 0,0 0 1,-1 15-1,0 1 48,-29 234 572,22-152-231,-4 299-15,15-398-368,2 77 22,-1-76 29,1 0 0,-1 0 0,2 0 1,-1 0-1,1-1 0,6 12 1,-9-20-70,0 0 1,1-1 0,-1 1 0,0 0 0,1 0 0,-1-1-1,0 1 1,1-1 0,-1 1 0,1 0 0,-1-1-1,1 1 1,0-1 0,-1 1 0,1-1 0,-1 1 0,1-1-1,0 1 1,0-1 0,-1 0 0,1 1 0,0-1 0,0 0-1,-1 0 1,1 0 0,0 0 0,0 1 0,-1-1 0,1 0-1,0 0 1,0 0 0,0-1 0,-1 1 0,1 0-1,0 0 1,0 0 0,-1 0 0,1-1 0,0 1 0,0 0-1,-1-1 1,1 1 0,0-1 0,-1 1 0,1-1 0,0 0-1,4-3 40,-1 0-1,0 0 0,0-1 1,0 1-1,4-7 1,17-30 21,-1-1 1,19-48 0,22-41-22,-12 34 170,-49 89-244,1 1 1,9-12 0,4-4 465,-18 23-440,0 0 1,0 0 0,0 0 0,0-1-1,0 1 1,0 0 0,0 0 0,0 0 0,1 0-1,-1 0 1,0 0 0,0 0 0,0-1 0,0 1-1,0 0 1,1 0 0,-1 0 0,0 0 0,0 0-1,0 0 1,0 0 0,0 0 0,1 0 0,-1 0-1,0 0 1,0 0 0,0 0 0,0 0 0,1 0-1,-1 0 1,0 0 0,0 0 0,0 0 0,0 0-1,0 0 1,1 1 0,5 4 23,4 12 76,-4-4-39,-2 1 0,0 0 1,4 29-1,-3-15-18,7 38 205,-2-13-269,19 66-1,-26-111 64,0 0 1,0 0-1,1 0 1,0 0-1,1 0 1,-1-1-1,10 12 1,-13-18-33,1 1-1,-1-1 1,1 0 0,0 1-1,-1-1 1,1 0-1,0 0 1,0 0 0,0 0-1,-1 0 1,1 0 0,0-1-1,0 1 1,0 0-1,0-1 1,1 0 0,-1 1-1,0-1 1,0 0 0,0 0-1,0 0 1,0-1-1,0 1 1,0 0 0,0-1-1,0 1 1,0-1 0,0 0-1,0 0 1,0 0-1,0 0 1,0 0 0,-1 0-1,1 0 1,0 0 0,-1-1-1,2-1 1,12-11-39,-1-1 0,0-1 0,-1 0 1,17-30-1,-3 7-68,3-3 104,2 2 0,2 1 0,44-39 0,-11 22 200,-65 55-207,-1-1 0,0 1-1,0 0 1,0 0 0,0-1 0,0 1 0,0 0-1,0-1 1,-1 1 0,1-1 0,0 1-1,-1-1 1,1-2 0,0 3-3,-1 1 0,0 0 0,0 0 1,0-1-1,0 1 0,0 0 0,0-1 0,-1 1 0,1 0 1,0 0-1,0-1 0,0 1 0,0 0 0,0 0 0,0-1 0,0 1 1,0 0-1,-1 0 0,1-1 0,0 1 0,0 0 0,0 0 1,-1 0-1,1-1 0,0 1 0,0 0 0,0 0 0,-1 0 0,0-1 0,0 1 0,0 0-1,0 0 1,1 0-1,-1 0 1,0 0-1,0 0 1,0 0-1,0 1 1,0-1-1,0 0 1,1 0-1,-1 1 1,-1-1-1,-7 4 24,-1 0-1,1 1 1,0 0 0,0 1-1,1 0 1,0 0 0,0 0-1,0 1 1,1 1 0,0-1-1,0 1 1,1 0 0,0 0-1,1 1 1,-8 15 0,1 3 2,1 0 0,2 1 0,1 1 0,1-1 0,-5 46 0,11-64-19,0 1 0,1 0 0,0 0 0,2 14 0,-2-22 9,1-1-1,-1 1 1,1-1 0,-1 1 0,1-1-1,0 1 1,0-1 0,0 0 0,0 1-1,0-1 1,1 0 0,-1 0 0,1 0-1,-1 0 1,1 0 0,0 0 0,0 0-1,0-1 1,0 1 0,0 0 0,0-1-1,0 0 1,4 2 0,-4-2-25,0-1 1,0 0-1,1 0 1,-1 0-1,0 0 1,0 0-1,0 0 1,0 0-1,0-1 0,0 1 1,0-1-1,0 1 1,0-1-1,0 0 1,0 0-1,0 0 1,0 0-1,-1 0 1,1 0-1,0-1 1,-1 1-1,1 0 1,-1-1-1,1 1 1,1-3-1,2-3-54,0 1 0,0-2 0,-1 1 0,7-14 0,68-198-432,-78 218 495,3-14-48,0 0-1,0 0 0,-2 0 1,1-1-1,-1-17 1,-4 26 43,-2 8 39,-4 15 63,2 10 6,2-1 1,0 2-1,2-1 0,1 47 0,2-56-67,2 1 0,0-1 0,0 0 0,2 0 0,11 28 0,-15-42-19,0 0-1,0-1 1,1 1 0,-1-1 0,1 0 0,-1 1 0,1-1-1,0 0 1,0 0 0,4 3 0,-5-4 1,0 0-1,1-1 1,-1 1 0,0 0-1,1-1 1,-1 1 0,1-1 0,-1 0-1,1 0 1,-1 1 0,0-1 0,1 0-1,-1 0 1,1 0 0,-1 0-1,1 0 1,-1-1 0,1 1 0,-1 0-1,1-1 1,-1 1 0,2-2-1,2 0 12,0-1-1,0 0 0,-1 0 1,1 0-1,-1 0 1,0-1-1,0 0 0,0 0 1,6-7-1,2-6-10,12-23 0,-12 19-43,143-204 167,-139 203-256,-13 17 49,0 1 1,1-1-1,0 1 1,0 0-1,8-6 0,-7 23 52,-3 6 103,-1 0 0,-2 27 0,0-6-28,1 15-43,3 111 283,-3-157-247,0 9 31,0-17-77,0 0 0,0-1 0,0 1 0,0-1 0,0 1 0,0-1 0,0 1 0,1-1 0,-1 1 0,0-1 0,0 1 0,0-1 0,1 1 0,-1-1 0,0 1 0,1-1 0,-1 1 0,0-1 0,1 0 0,-1 1 0,1 0 0,0-2-16,0 1-1,0 0 1,0-1 0,-1 1 0,1-1-1,0 1 1,-1-1 0,1 1 0,0-1 0,-1 1-1,1-1 1,-1 0 0,1 1 0,-1-1-1,1 0 1,-1 0 0,0 1 0,1-1 0,-1 0-1,0 0 1,1 0 0,-1 0 0,0 0-1,8-28-295,7-48-1,-5 19-66,-1 21 254,1 1 0,25-56-1,-35 91 115,1 0 0,-1 0 0,1 0 0,-1 1 0,1-1-1,0 0 1,-1 1 0,1-1 0,0 0 0,0 1 0,0-1-1,-1 1 1,1-1 0,0 1 0,0-1 0,0 1 0,0 0-1,0-1 1,0 1 0,0 0 0,0 0 0,0 0 0,0 0-1,-1 0 1,1 0 0,0 0 0,0 0 0,0 0 0,0 0-1,0 0 1,0 0 0,1 1 0,5 1 25,0 0 0,-1 1 1,10 4-1,-13-5-27,35 16 61,-6-1 92,1-2 0,66 20-1,-93-33-121,0-1 0,0-1-1,0 1 1,1-1 0,-1 0-1,0 0 1,0-1 0,0 1 0,0-1-1,0-1 1,0 1 0,0-1-1,9-5 1,-10 5-7,-1 0 0,1-1 1,-1 0-1,0 0 0,0 0 0,0 0 0,0-1 1,-1 1-1,0-1 0,1 0 0,-1 0 0,0 0 0,-1 0 1,1-1-1,-1 1 0,3-10 0,-4 12-23,-1-1-1,1 0 0,-1 1 1,0-1-1,0 1 1,0-1-1,-1 0 0,1 1 1,0-1-1,-1 1 1,0-1-1,1 1 0,-1-1 1,0 1-1,-1-1 1,1 1-1,0 0 1,-1 0-1,1 0 0,-1 0 1,1 0-1,-1 0 1,0 0-1,0 0 0,0 0 1,0 1-1,0-1 1,-1 1-1,1 0 0,0 0 1,-1-1-1,1 1 1,-5-1-1,2 1 5,0 0 0,0 1 1,0-1-1,0 1 0,0 0 0,-1 0 0,1 0 1,0 1-1,0 0 0,0 0 0,0 0 0,0 0 0,0 1 1,0 0-1,1 0 0,-1 0 0,0 1 0,1 0 0,0 0 1,0 0-1,0 0 0,0 0 0,0 1 0,1 0 1,-1 0-1,1 0 0,0 0 0,0 0 0,0 1 0,1-1 1,0 1-1,0 0 0,0-1 0,0 1 0,1 0 0,0 0 1,-1 6-1,0 2 28,0 1 0,1-1 1,1 1-1,0-1 0,1 1 1,1-1-1,0 1 0,0-1 1,2 0-1,-1 0 0,2 0 1,0-1-1,10 20 0,-10-23 3,0 0-1,1-1 0,1 1 0,-1-1 0,1 0 0,1-1 0,0 0 0,0 0 0,0 0 1,0-1-1,1-1 0,0 1 0,1-1 0,-1-1 0,1 0 0,0 0 0,20 4 0,-24-7-10,0 0 0,0 0 0,0 0 0,0-1-1,0 0 1,0-1 0,0 1 0,0-1 0,0-1 0,-1 1-1,1-1 1,7-2 0,-5 0-2,-1 0-1,1-1 1,-1 1 0,0-2 0,0 1-1,-1-1 1,1 0 0,5-7 0,59-76-208,-21 25 170,-43 55 23,28-34-82,56-86-1,-82 114 98,-1-1 1,0 0-1,-2 0 0,0-1 0,0 0 0,-2 0 1,0 0-1,-1-1 0,0 1 0,-1-21 0,-2 18 44,-1-1 0,-6-29 0,5 39-88,-1 0 0,0 1 0,-1-1 0,0 1 0,0 0 0,-9-14 0,12 21 22,-1 1 0,0-1 0,0 1 0,0-1 0,0 1 0,-1 0 0,1 0 0,-1 0 0,1 0 0,-5-2 0,6 3 0,-1 1 1,1-1-1,-1 1 0,1 0 0,-1-1 0,1 1 0,-1 0 0,1 0 0,-1 0 0,1 0 1,-1 0-1,1 0 0,-1 0 0,1 1 0,-1-1 0,1 0 0,-1 1 0,1-1 0,-1 1 1,1 0-1,0-1 0,-1 1 0,1 0 0,-2 1 0,-2 3 3,-1 0 0,1 0 0,0 1 1,1-1-1,-1 1 0,1 0 0,-4 8 0,-22 50 91,27-57-89,-11 29 6,1 0 1,2 1-1,2 0 0,1 0 1,2 1-1,1 0 0,2 0 1,4 60-1,0-73 60,1 0 0,1 0 0,1-1-1,2 1 1,0-1 0,11 25 0,-13-40-266,0 0 1,0-1-1,1 1 1,0-1-1,1-1 1,-1 1-1,2-1 0,-1 0 1,1 0-1,0-1 1,0 0-1,1 0 1,-1 0-1,1-1 1,1 0-1,-1-1 1,1 0-1,0 0 0,12 2 1,-12-3-491,1-1 0,0-1 0,-1 0-1,1 0 1,0-1 0,0 0 0,14-2 0,-19 1 120,1 0-1,-1 0 1,0 0-1,0-1 1,0 0-1,0 0 1,0 0 0,0-1-1,0 0 1,-1 1-1,1-2 1,-1 1 0,0 0-1,0-1 1,4-5-1,-2 1-334,-1 0-1,-1 0 0,5-12 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29.124"/>
    </inkml:context>
    <inkml:brush xml:id="br0">
      <inkml:brushProperty name="width" value="0.05" units="cm"/>
      <inkml:brushProperty name="height" value="0.05" units="cm"/>
      <inkml:brushProperty name="color" value="#004F8B"/>
    </inkml:brush>
  </inkml:definitions>
  <inkml:trace contextRef="#ctx0" brushRef="#br0">45 80 9376,'-40'-8'3488,"35"8"-2720,13 3-192,11-3 1152,12 0-1057,19-3 993,8-2-960,37-2-64,49-1-416,-6-4-832,-1 4 320,10 0-3999,28 4 2367,-26-16-5312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38.313"/>
    </inkml:context>
    <inkml:brush xml:id="br0">
      <inkml:brushProperty name="width" value="0.05" units="cm"/>
      <inkml:brushProperty name="height" value="0.05" units="cm"/>
      <inkml:brushProperty name="color" value="#004F8B"/>
    </inkml:brush>
  </inkml:definitions>
  <inkml:trace contextRef="#ctx0" brushRef="#br0">149 18 7040,'0'-1'104,"-1"1"0,1 0 0,0-1 0,-1 1 0,1 0 1,0-1-1,-1 1 0,1-1 0,0 1 0,0 0 0,0-1 0,-1 1 1,1-1-1,0 1 0,0-1 0,0 1 0,0-1 0,0 1 0,0 0 1,0-1-1,4-7 6733,-8 74-1540,-12 30-4355,9-59-296,6-27-583,-9 49 545,-23 75 1,17-88-286,0 1 30,1 1-1,-14 88 1,28-136-318,1 1 0,0 0 0,0 0 0,0 0 0,-1-1 0,1 1 0,0 0 0,0 0 0,0 0 0,0 0 0,0 0 0,1-1 0,-1 1 0,0 0 0,0 0 0,1 0 0,0 1 0,-1-2 12,1-1 1,0 1-1,0 0 0,0-1 1,-1 1-1,1 0 1,0-1-1,-1 1 0,1-1 1,0 0-1,-1 1 0,1-1 1,0 0-1,6-5-65,12-9-12,0 0 0,1 1 0,1 1 0,1 0 0,0 2 0,0 1 0,1 1 0,0 0 0,0 2 0,1 1 0,0 1 0,27-3 0,-46 8 22,0 0 0,0 0-1,0 0 1,0 1 0,0-1-1,0 1 1,0 1 0,0-1-1,-1 1 1,1-1 0,0 1-1,-1 1 1,1-1 0,-1 1-1,1-1 1,-1 1 0,0 0-1,-1 1 1,5 3 0,-4-2 69,0-1 0,-1 1 0,0 0-1,0 0 1,0 0 0,-1 1 0,1-1 0,-1 1 0,-1-1 0,1 1 0,-1 0 0,0 0 0,0-1 0,-1 1 0,1 0 0,-2 7-1,1 3 77,-2 0-1,-5 25 0,6-36-106,-1 0 1,0 0-1,0 0 1,0 0-1,0 0 0,-1 0 1,0-1-1,0 1 1,0-1-1,0 0 0,-6 6 1,6-8-24,0 0 1,0 0-1,0 0 1,0-1-1,0 1 1,0-1-1,0 0 1,0 0-1,-1 0 1,1 0-1,-1-1 1,1 1-1,0-1 1,-1 0-1,1 0 1,-1 0-1,1 0 1,-6-2-1,-6-1-10,1-1 0,-27-11 1,40 15 1,-12-6-28,-1 0-1,1-1 1,0-1 0,0 0-1,1-1 1,0 0 0,-15-14-1,27 22 28,-1 1 0,1 0 0,0 0 0,-1 0 0,1-1 0,0 1 0,0 0 0,-1-1 0,1 1 0,0 0 0,0 0 0,-1-1 0,1 1 0,0 0-1,0-1 1,0 1 0,0-1 0,0 1 0,-1 0 0,1-1 0,0 1 0,0 0 0,0-1 0,0 1 0,0-1 0,0 1 0,0 0 0,0-1 0,0 1-1,1 0 1,-1-1 0,0 1 0,0-1 0,1 0-8,0 1 0,-1-1-1,1 1 1,0-1 0,0 1-1,0 0 1,-1-1 0,1 1-1,0 0 1,0 0 0,0-1-1,0 1 1,1 0 0,31 1-197,-29 0 207,173 30-80,-161-28 100,0-1 0,0-1-1,0-1 1,0 0 0,0 0-1,30-7 1,92-29 322,-102 25-298,5-2-167,69-29-1,-103 38 112,-1 1 0,0-1-1,0 0 1,-1 0-1,10-10 1,-14 14 2,0-1 0,-1 1-1,1-1 1,0 0 0,-1 0 0,1 1 0,-1-1 0,1 0 0,-1 0-1,1 0 1,-1 0 0,1 0 0,-1 1 0,0-1 0,0 0-1,1 0 1,-1 0 0,0 0 0,0 0 0,0 0 0,0 0 0,0 0-1,0 0 1,0 0 0,-1-1 0,0 1-7,1 0-1,-1-1 1,0 1 0,0 0-1,0 0 1,0 0 0,0 0 0,0 0-1,0 0 1,0 0 0,-1 0-1,1 0 1,0 1 0,-3-2-1,-1 0-25,-1 0 0,0 0-1,0 0 1,0 1 0,0 0-1,-10-1 1,8 3 41,1-1 0,-1 1 0,1 0 0,0 1 0,-1 0 0,1 0 0,0 1 0,0-1 0,0 2 1,1-1-1,-1 1 0,1 0 0,0 0 0,0 0 0,0 1 0,0 0 0,1 1 0,-8 9 0,12-13 2,0 0 1,0-1-1,0 1 0,0 0 1,0 0-1,1 1 0,-1-1 1,1 0-1,-1 0 0,1 0 1,0 0-1,0 0 0,0 0 1,0 1-1,1 2 0,0-1 0,0 0 0,0-1 1,0 1-1,1 0 0,-1-1 0,1 1 0,0-1 0,3 4 1,1 1-2,1 0 1,0-1 0,0 0 0,1 0-1,16 11 1,-12-11 18,-1 0-1,1-1 1,1-1-1,-1 0 0,1 0 1,0-1-1,0-1 1,0 0-1,0-1 1,16 1-1,-17-3-2,-1 0 0,1 0-1,0-1 1,-1-1 0,1 0 0,-1 0 0,0-1-1,0-1 1,0 0 0,0 0 0,-1-1-1,13-8 1,126-89-41,-104 70-93,-2-1 1,41-41 0,-64 54 94,-1-1-1,-1-1 1,0-1-1,-2-1 1,22-41-1,-15 15-188,30-96 0,-51 130 38,-2 16 171,0 0 1,0 0 0,0 0 0,0 0-1,0-1 1,0 1 0,0 0 0,0 0 0,0 0-1,-1 0 1,1 0 0,0 0 0,0 0-1,0 0 1,0 0 0,0 0 0,0-1 0,0 1-1,0 0 1,0 0 0,0 0 0,-1 0-1,1 0 1,0 0 0,0 0 0,0 0 0,0 0-1,0 0 1,0 0 0,0 0 0,0 0-1,-1 0 1,1 0 0,0 0 0,0 0 0,0 0-1,0 0 1,0 0 0,0 0 0,0 0-1,-1 0 1,-6 7-44,-6 11 70,1 0 0,-13 28 0,-7 11-86,-38 44 43,35-52 91,-51 94 0,33-28-7,-34 66 128,55-127-113,-2-1 0,-3-2 0,-1-2 0,-48 47 0,83-93-124,0 0 0,1 0 0,-1 0 0,1 0 0,0 1 0,-2 4 0,19-15-925,-1 0 848,0-2 0,0 0 0,0 0 0,-1-1 0,0-1 0,-1 0 0,15-19 0,28-34-3,-32 34 60,1 2 1,2 1-1,35-29 0,-14 21 59,84-45 1,61-12-6,-31 26 1121,-165 69-975,0 0 0,0 0 1,0 1-1,1-1 1,-1 1-1,1 0 0,0 0 1,0 0-1,0 0 1,-2 6-1,-1-1-173,1 1 1,1 0-1,0 0 1,0 0-1,-2 13 1,4-13 44,1 1 1,0 0 0,0-1-1,1 1 1,2 16 0,-1-22 16,-1 0 0,1 0 0,1 0 0,-1 0 0,1 0-1,-1 0 1,1-1 0,1 1 0,-1-1 0,1 1 0,-1-1 0,1 0 0,1 0 0,3 4 0,-6-7-14,-1-1 0,1 1 0,0 0 0,0 0 0,0-1 0,0 1 0,0 0 1,0-1-1,0 1 0,0-1 0,1 0 0,-1 1 0,0-1 0,0 0 0,0 0 0,0 1 0,1-1 0,-1 0 1,0 0-1,0 0 0,0 0 0,0-1 0,1 1 0,-1 0 0,0 0 0,0-1 0,0 1 0,0-1 0,0 1 0,0-1 1,0 1-1,0-1 0,0 0 0,0 1 0,0-1 0,0 0 0,0 0 0,0 0 0,-1 0 0,1 0 0,1-1 1,2-4 5,-1 0 1,1 0-1,-1-1 1,0 1-1,3-11 1,-3 7-11,0 1 1,-1-1 0,0 0 0,0-1-1,-1 1 1,-1 0 0,1 0 0,-2 0 0,1-1-1,-5-17 1,1 7 74,3 13-90,-1 0 0,0 0-1,-1 0 1,1 1 0,-1-1-1,-6-9 1,8 14 14,-13-21 33,14 23-37,-1 0 0,1 0 0,0 0 0,-1 0 0,1 0 0,0 0 0,0 0-1,0 0 1,0 0 0,0 0 0,0-1 0,0 1 0,0 0 0,0 0 0,0 0 0,1 0 0,-1 0 0,0 0-1,1 0 1,-1 0 0,1 0 0,0-1 0,2-2 18,1 1 0,0 0 0,-1 0 0,1 0 0,0 0 0,1 1 0,-1 0 0,0 0 0,1 0 0,-1 0 0,1 0 0,0 1 0,0 0 0,5-1 0,11 0 146,0 0-1,21 1 1,-17 1 41,0 2-1,0 0 1,0 2 0,46 13 0,-54-11-32,0 0 0,0 1 0,0 1 0,-1 1 0,0 0 0,0 1 0,19 17 0,-20-13-114,-1-2 37,1 1-1,18 11 0,-28-21-82,0-1 0,0 1-1,0-1 1,0 0-1,0 0 1,1 0-1,-1-1 1,1 0-1,-1 0 1,1 0 0,10-1-1,-1-2-738,0-1-1,0 0 1,0-1 0,-1-1-1,25-12 1,10-3-1968,-7 6 323,46-18-6239,-73 25 6926,0 0 0,0-1 0,22-17-1,23-30-2518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7:41.023"/>
    </inkml:context>
    <inkml:brush xml:id="br0">
      <inkml:brushProperty name="width" value="0.05" units="cm"/>
      <inkml:brushProperty name="height" value="0.05" units="cm"/>
      <inkml:brushProperty name="color" value="#004F8B"/>
    </inkml:brush>
  </inkml:definitions>
  <inkml:trace contextRef="#ctx0" brushRef="#br0">293 601 4640,'26'-8'1818,"-2"1"2892,-24 6-4554,0 1 1,0 0 0,0 0-1,-2-4 2822,2 4-2822,0 0 1,-1 0 0,1 0-1,0 0 1,0 0 0,0 0-1,-1 0 1,1 0 0,0 0 0,0 0-1,0-1 1,-1 1 0,1 0-1,0 0 1,0 0 0,0 1-1,-1-1 1,1 0 0,-9 0 470,-1 1 1,1 1-1,0-1 1,-15 6-1,-35 15 465,40-14-770,1 1-1,0 0 1,-22 16-1,29-17-162,0 0 1,1 1-1,1 1 0,0-1 0,0 1 0,-8 13 0,11-16-66,1 1-1,0 0 1,1 0 0,-1 1-1,2-1 1,-1 1 0,1 0-1,0 0 1,1 0 0,0 1-1,1-1 1,0 0 0,0 1-1,1-1 1,1 10 0,-1-17-87,0-1 0,0 1 0,0-1 0,0 0 0,1 1 0,-1-1 0,0 0 0,1 1 0,-1-1 0,1 0 0,0 0 0,-1 1 0,1-1 0,0 0 0,0 0 0,0 0 0,-1 0 0,1 0 1,0 0-1,2 1 0,-2-1-3,1-1 1,-1 0 0,0 1 0,0-1 0,1 0 0,-1 0-1,0 0 1,1 0 0,-1 0 0,0 0 0,1 0 0,-1 0-1,0 0 1,1-1 0,-1 1 0,0-1 0,2 0 0,4-2 9,1-1 1,-1-1-1,0 1 1,-1-1-1,10-8 1,109-107-168,-100 93 124,-1-1-1,35-54 1,-41 49 16,-1 0 0,-2-1 0,-1-1 0,18-72 0,15-152 512,-46 252-462,2-10-6,-2 0 1,0 0 0,-2-24-1,1 40-17,0-1-1,0 1 0,0 0 1,0-1-1,-1 1 0,1 0 1,0-1-1,-1 1 0,1 0 1,-1 0-1,0 0 1,1-1-1,-1 1 0,0 0 1,0 0-1,-1-2 0,1 3-11,0-1-1,0 1 1,1 0-1,-1-1 1,0 1-1,0 0 1,0-1-1,0 1 1,0 0-1,1 0 1,-1 0-1,0 0 1,0 0 0,0 0-1,0 0 1,0 0-1,0 0 1,-1 1-1,-2 0-11,1 0 0,0 0-1,0 1 1,0 0 0,0-1 0,0 1 0,0 0-1,0 1 1,1-1 0,-1 0 0,-3 6 0,-1 1 25,1 0 1,0 1 0,1-1 0,0 1 0,-4 13 0,-14 54 210,17-56-203,-4 17 62,2 0 0,-4 46 0,10-64-61,2 0-1,0 0 1,1 0-1,1 0 1,0 0 0,8 23-1,-7-32 19,1-1-1,0 0 0,1 0 0,0-1 1,0 1-1,1-1 0,13 15 1,-5-8 47,2-1 0,31 26 0,-40-37-65,-1 1 0,1-1 0,0 0 0,0-1 0,0 1 0,1-2 0,-1 1 0,1-1 0,-1 0 0,1 0 0,0-1 0,0 0 0,0 0 0,0-1 0,0 0 0,9-2 1,-2 0-61,0-1 1,0-1 0,-1-1-1,1 0 1,-1 0 0,0-2-1,17-10 1,-25 14 14,0-1-1,0 0 1,-1-1 0,1 1-1,-1-1 1,0 0-1,8-11 1,-12 14 6,0 1 0,1-1 0,-1 1 0,0-1 0,0 0 0,-1 0 0,1 0 0,0 0-1,-1 1 1,1-1 0,-1 0 0,1 0 0,-1 0 0,0 0 0,0 0 0,0 0 0,0 0 0,0 0 0,-1 0 0,1 0 0,0 0 0,-1 0-1,0 0 1,1 0 0,-1 0 0,0 1 0,0-1 0,0 0 0,0 1 0,0-1 0,-2-2 0,2 3 16,0 0 0,0 0 1,0 0-1,0 0 0,0 0 0,0 1 0,-1-1 1,1 0-1,0 1 0,0-1 0,-1 0 1,1 1-1,0-1 0,-1 1 0,1 0 0,-1 0 1,1-1-1,0 1 0,-1 0 0,-2 0 1,2 1 6,-1-1 1,1 1-1,0 0 1,0 0-1,-1 0 1,1 0-1,0 0 0,0 0 1,0 1-1,0-1 1,-3 3-1,1 0 7,0 0-1,0 1 1,1-1-1,-1 1 1,1 0-1,0 0 1,0 0-1,0 0 1,-3 10-1,5-10 15,0 1-1,0-1 1,0 0-1,0 1 1,1-1-1,0 1 1,0-1-1,0 0 1,1 1-1,0-1 0,0 0 1,0 1-1,4 7 1,-3-9-7,0 0-1,0 0 1,1 0 0,-1-1-1,1 1 1,0 0 0,0-1-1,1 0 1,-1 0 0,1 0-1,-1 0 1,1 0 0,0-1-1,0 0 1,0 0-1,6 3 1,-4-3 14,0-1 0,0 1-1,0-1 1,0 0 0,1 0 0,-1-1 0,0 0-1,11-1 1,4-1 112,25-8-1,-31 7-128,190-52-34,-173 41 27,0-1-1,-2-1 1,0-1 0,0-2-1,47-41 1,-64 49 101,-12 10 59,9 6-177,-4-5-15,-4 0 330,-2 0-306,0-1-1,0 0 0,-1 1 0,1-1 0,0 1 0,0-1 0,-1 1 0,1-1 0,0 1 0,0 0 0,-1-1 0,1 1 0,0-1 0,-1 1 1,1 0-1,-1-1 0,0 1 0,-3-3-29,0 0 0,0 1 0,0 0 0,0 0 0,-1 1 0,1-1 0,-1 1 0,0 0 0,1 0 0,-1 0 0,0 1 0,1-1 0,-1 1 0,0 0 0,0 1 0,1-1 0,-10 3 0,-4 3-9,0 0 0,-31 17-1,14-7 130,22-11-98,1 1 1,0 0-1,1 1 0,0 0 0,0 1 0,-13 11 0,22-17 7,-1 0 0,1 1 1,0-1-1,0 1 0,0 0 0,1-1 1,-1 1-1,0 0 0,1 0 0,0 0 1,0 0-1,0 0 0,0 0 0,0 1 1,0-1-1,1 0 0,0 0 0,0 1 1,0-1-1,0 0 0,0 0 0,0 1 1,1-1-1,0 0 0,-1 0 0,1 0 1,1 0-1,-1 0 0,0 0 0,1 0 1,1 3-1,6 8 56,0 0 0,1-1 0,1 0 0,13 13 0,-17-19-42,1 0 0,0-1-1,0 0 1,1 0 0,0 0-1,0-1 1,17 7 0,-19-10-11,1-1 0,0 1 0,-1-1 0,1 0 0,0-1 0,-1 0 1,1 0-1,0-1 0,0 0 0,14-4 0,7-3 0,42-19 0,-22 7-39,137-34-241,-64 20 272,-98 26-25,0 0 0,-1-1 0,1-1 0,-2-1-1,1-1 1,23-18 0,-27 16 45,-5 5 24,-1-2 1,15-13-1,-26 21-39,1 1 0,-1-1 0,1 0 0,-1 0 0,0 0-1,0 0 1,0 0 0,0-1 0,-1 1 0,1 0 0,-1-1-1,0 0 1,0 1 0,0-1 0,0-5 0,-1 8-6,0 1-1,0-1 1,0 1 0,0-1 0,0 1-1,0-1 1,-1 1 0,1-1 0,0 1 0,0-1-1,0 1 1,0-1 0,-1 1 0,1-1-1,0 1 1,-1-1 0,1 1 0,0 0 0,-1-1-1,1 1 1,0 0 0,-1-1 0,1 1-1,-1 0 1,1-1 0,0 1 0,-1 0 0,1 0-1,-1 0 1,1-1 0,-1 1 0,1 0-1,-1 0 1,1 0 0,-1 0 0,1 0 0,-1 0-1,1 0 1,-1 0 0,1 0 0,-1 0 0,0 0-1,-2 1-11,0-1-1,1 1 0,-1 0 1,1 0-1,-1 0 0,1 0 1,-5 2-1,-68 42 266,34-22-112,-75 56 0,110-74-132,0 1-1,0 0 1,0 1 0,1-1 0,0 1 0,0 0 0,-6 12 0,10-17 3,0 0 1,0 1-1,1-1 1,-1 0 0,0 1-1,1-1 1,0 0-1,-1 1 1,1-1 0,0 0-1,0 1 1,1-1-1,-1 4 1,1-4 4,0 0 1,0-1-1,-1 1 0,1 0 1,0-1-1,0 1 1,1-1-1,-1 1 0,0-1 1,0 0-1,1 1 0,-1-1 1,1 0-1,-1 0 1,1 0-1,-1 0 0,1 0 1,0 0-1,2 1 0,1-1-5,-1 0-1,1 0 0,-1 0 1,1 0-1,-1-1 0,1 1 1,0-1-1,-1 0 0,1-1 0,-1 1 1,1-1-1,0 0 0,-1 0 1,0 0-1,1-1 0,-1 1 1,8-5-1,4-3-63,0-1-1,28-23 1,-43 33 56,8-8-13,-1 0-1,0 0 1,0-1 0,0-1-1,11-18 1,-6 5-11,15-37 0,-27 59 24,-1 1-1,0-1 1,1 1 0,-1-1-1,0 1 1,0-1 0,0 0 0,0 1-1,1-1 1,-1 1 0,0-1-1,0 0 1,0 1 0,0-1-1,-1 1 1,1-1 0,0 0-1,0 1 1,0-1 0,-1 0-1,1 1 0,0 0-1,0 0 1,-1 0-1,1 0 1,0 0-1,0 0 1,0 0 0,-1 0-1,1 0 1,0 0-1,0 0 1,-1 0-1,1 0 1,0 0-1,0 0 1,-1 1-1,1-1 1,0 0-1,0 0 1,0 0-1,0 0 1,-1 1-1,1-1 1,0 0-1,0 0 1,0 0-1,0 0 1,0 1-1,-1-1 1,1 0-1,0 0 1,0 1-1,0-1 1,0 0-1,0 0 1,0 1-1,0-1 1,0 0-1,0 0 1,0 0-1,0 1 1,-3 11 0,0 0 0,1 0 0,0 0 0,1 1 0,1 17 0,0-26 7,0 0 0,1 1-1,-1-1 1,1 0 0,1 0-1,-1 0 1,0 0 0,1 0-1,0 0 1,0-1 0,0 1-1,0-1 1,0 1-1,1-1 1,0 0 0,0 1-1,0-1 1,0-1 0,0 1-1,0 0 1,1-1 0,-1 0-1,1 0 1,0 0 0,0 0-1,-1 0 1,1-1 0,0 0-1,1 0 1,-1 0-1,0 0 1,0 0 0,5-1-1,11-1 61,-1-1-1,0-1 1,25-7-1,-29 6-33,209-64 170,-190 53-141,0-1 1,45-32-1,-34 21-170,-22 9 139,-20 16 5,-1-1 1,1 1-1,0 0 0,0-1 1,0 1-1,6-2 0,-7 3 51,-2 2-87,-1 1 1,1-1-1,-1 0 0,1 1 1,-1-1-1,0 0 0,0 0 1,1 0-1,-1 0 1,-1 1-1,-3 5-14,-4 7 26,0-1-1,0-1 0,-18 18 1,-39 32-2,10-10 218,-1-1 61,65-51-240,0-5-82,1 1 1,-1-2 0,-1 1-1,14-12 1,6-4-3,107-70-23,-122 84-19,-11 7 75,-1 0 1,0 0-1,0 0 0,0 0 0,0 0 1,0 0-1,1 0 0,-1 0 0,0 0 1,0 0-1,0 0 0,0 0 0,0 0 1,0 0-1,1 1 0,-1-1 1,0 0-1,0 0 0,0 0 0,0 0 1,0 0-1,0 0 0,0 0 0,1 0 1,-1 0-1,0 0 0,0 0 0,0 1 1,0-1-1,0 0 0,0 0 1,0 0-1,0 0 0,0 0 0,0 0 1,0 1-1,0-1 0,0 0 0,0 0 1,0 0-1,0 0 0,0 0 0,0 1 1,0 1-21,0 1 0,-1 0 1,0 0-1,0-1 0,0 1 1,-2 4-1,-6 9 23,-1 0 0,0-1 0,-1 0 0,-20 21 0,-2 2 0,-12 18 9,-2-3 1,-3-2-1,-102 80 0,138-120-69,0-2-1,0 0 0,-1 0 0,0-1 0,-1-1 0,0-1 0,0 0 0,0-1 0,-1-1 1,1 0-1,-20 1 0,10-3-129,0-1-1,-35-3 1,60 2 180,-1 0 0,1 0 0,0 0 1,0 0-1,0-1 0,1 1 0,-1 0 0,0 0 0,0-1 0,0 1 0,0-1 0,0 1 1,0-1-1,0 1 0,0-1 0,1 0 0,-1 1 0,0-1 0,0 0 0,1 0 0,-1 1 1,1-1-1,-2-1 0,2 1 13,0-1 1,0 1-1,-1 0 1,1 0-1,0-1 1,0 1 0,0 0-1,1-1 1,-1 1-1,0 0 1,0 0-1,1-1 1,-1 1-1,1 0 1,0-2-1,3-4 42,0 0 0,1 0-1,-1 1 1,11-11 0,6-4-11,1 1-1,0 1 1,2 1 0,0 1 0,1 1-1,0 1 1,1 2 0,36-14 0,87-27 260,-40 16-119,13-3-388,227-45-1,-345 85 218,48-10-1706,-3-2-4077,-37 8-759,-12 5 6282,0 0 129,0 0-1,0 0 0,0 0 1,0-1-1,0 1 0,0 0 1,0 0-1,0 0 0,0 0 1,0-1-1,0 1 0,0 0 0,0 0 1,0 0-1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48.101"/>
    </inkml:context>
    <inkml:brush xml:id="br0">
      <inkml:brushProperty name="width" value="0.05" units="cm"/>
      <inkml:brushProperty name="height" value="0.05" units="cm"/>
    </inkml:brush>
  </inkml:definitions>
  <inkml:trace contextRef="#ctx0" brushRef="#br0">679 128 1824,'5'0'9946,"-5"-3"-9830,-1 1-1,1-1 0,-1 1 0,0 0 1,0-1-1,0 1 0,0-1 1,-1 1-1,1 0 0,0 0 1,-1 0-1,0 0 0,1 0 0,-1 0 1,0 0-1,0 1 0,-3-3 1,-5-3 194,0-1 1,-13-5 0,2 3-110,-1 1 0,0 1-1,-41-9 1,23 7-108,33 9-116,-1-1 1,0 1-1,1 1 0,-1 0 1,0 0-1,1 0 0,-1 1 1,0 0-1,1 1 0,-1 0 1,1 0-1,0 0 0,0 1 0,0 0 1,-9 5-1,-2 3 47,0 0-1,0 1 1,1 2-1,-20 19 1,18-14 35,1 0-1,2 2 1,0 0 0,1 1 0,-24 48 0,21-32 55,1 2 1,3 0-1,-10 43 1,20-65-12,0-1 1,1 1-1,1 0 1,0 1 0,3 31-1,0-42-51,0 1-1,1-1 0,0 0 1,0 0-1,1 1 0,0-2 1,0 1-1,1 0 0,0-1 1,0 1-1,1-1 0,0-1 1,0 1-1,10 9 0,-1-3 113,1-1-1,1 0 0,0-2 1,0 0-1,24 11 0,-13-9 17,0-1 0,53 13 0,-69-22-113,0 0-1,0 0 1,0-1-1,0-1 0,1 0 1,-1 0-1,15-3 1,-18 1-10,0 0 0,0 0-1,0-1 1,0 0 0,0 0 0,-1-1 0,0 0 0,1 0 0,-1-1 0,10-8 0,78-78 125,-91 87-146,5-5 20,8-8-48,-1 0 0,27-36 0,-39 47-11,1-1-1,11-9 1,8-12-99,-20 21 122,1 1 0,0-1-1,11-10 1,-13 14-47,0 1 0,0 0 0,0 0 0,0 0 0,1 0 0,-1 0 0,1 1 0,-1 0 0,1-1 0,6 0 0,-9 1 14,1 1 1,-1 0 0,0 0 0,0-1-1,0 1 1,1 0 0,-1 0 0,0 0-1,0 0 1,1 0 0,-1 0 0,0 1-1,0-1 1,1 0 0,-1 1-1,0-1 1,0 0 0,0 1 0,0 0-1,0-1 1,0 1 0,0 0 0,0-1-1,0 1 1,0 0 0,0 0 0,0 0-1,0 0 1,1 2 0,1 2 8,-1 0-1,1 1 1,-1-1 0,0 1 0,-1 0-1,1-1 1,-1 1 0,0 0 0,-1 0 0,1 0-1,-1 6 1,0-2 5,1 0 0,3 18 0,-2-19 6,1-1 1,0 0-1,0 0 0,0 0 1,10 14-1,-11-18 31,1 0 0,0-1 0,1 1 0,-1-1 0,1 0 0,-1 0 0,1 0 0,0 0 0,0 0 0,0-1 0,1 0 0,6 3 0,-4-3 3,0 0 0,1-1 0,-1 1 0,1-1-1,-1-1 1,1 1 0,0-1 0,-1-1-1,1 0 1,0 0 0,-1 0 0,1-1 0,13-4-1,2-4 76,1 0-1,37-24 1,-48 25-59,-1 0 1,0 0-1,0-1 1,13-15 0,-23 22-72,0 1 1,-1 0-1,0 0 1,1 0-1,-1-1 0,0 1 1,0-1-1,-1 1 1,1-1-1,0 1 1,-1-1-1,1-4 1,-12 18-579,10-10 578,-9 14-84,0 1 0,-10 24 0,18-36 98,0 1 1,0-1 0,1 1-1,0-1 1,0 1-1,0-1 1,1 1-1,-1 0 1,1 0 0,0-1-1,0 1 1,1 0-1,-1-1 1,1 1-1,2 4 1,-3-7 23,1 0 0,-1 0 0,1-1 1,0 1-1,0 0 0,0-1 0,0 1 0,0-1 0,0 1 0,1-1 0,-1 0 1,0 1-1,1-1 0,-1 0 0,1 0 0,-1 0 0,1 0 0,-1 0 0,1 0 1,0 0-1,0-1 0,-1 1 0,1 0 0,0-1 0,3 1 0,-2-1-4,0 0 0,0 0-1,1-1 1,-1 1 0,0-1-1,0 0 1,0 0 0,0 0 0,0 0-1,-1 0 1,1 0 0,0-1-1,0 1 1,3-4 0,-2 2 34,1-1-1,-1 1 1,0-1 0,0 0 0,0-1 0,0 1 0,-1-1 0,0 1 0,1-1-1,-2 0 1,4-7 0,-5 9-59,0 0-1,0-1 1,-1 1 0,1-1-1,-1 1 1,0-1-1,0 1 1,0 0 0,0-1-1,-1 1 1,1-1 0,-1 1-1,0 0 1,0-1-1,0 1 1,-1 0 0,1 0-1,-1 0 1,1 0-1,-4-4 1,3 4-33,0 1-1,1 0 1,-1-1 0,-1 1-1,1 0 1,0 0-1,-1 0 1,1 0 0,-1 0-1,1 1 1,-1-1 0,0 1-1,0 0 1,-4-2-1,5 3 4,0-1-1,0 1 0,0 0 1,0 0-1,0-1 0,0 2 0,0-1 1,0 0-1,0 0 0,0 1 0,0-1 1,0 1-1,0-1 0,1 1 1,-1 0-1,0 0 0,0 0 0,0 0 1,1 0-1,-1 0 0,0 0 0,-2 3 1,12 3 217,-6-4-185,1 0-1,1-1 1,-1 1-1,7 4 1,-6-6 35,1 0-1,1 0 1,-1-1 0,0 1 0,0-1-1,0 0 1,0 0 0,0-1-1,0 1 1,0-1 0,7-2-1,8-3 103,28-13 1,-28 11 139,-1-1-229,-1 0 0,-1-1 1,1 0-1,-2-2 0,1 0 1,-2-1-1,0 0 0,0-1 1,-1-1-1,-1 0 0,13-20 1,2-2-25,-11 16-90,13-24-1,-29 44 46,15-21-196,-15 21 201,-1 0-1,1 1 1,-1-1 0,1 1 0,0-1 0,-1 1 0,1-1 0,0 1 0,-1-1 0,1 1 0,0 0 0,-1-1 0,1 1 0,0 0 0,0-1 0,0 1 0,-1 0 0,1 0 0,0 0 0,0 0 0,0 0 0,-1 0 0,1 0 0,0 0 0,0 0 0,0 0 0,-1 1 0,1-1 0,0 0 0,0 0 0,0 1 0,2 1-1,0 1 1,-1-1-1,1 0 0,-1 1 0,0 0 0,1-1 1,-1 1-1,-1 0 0,1 0 0,0 0 1,-1 1-1,1-1 0,0 3 0,2 9-90,5 25 0,-6-24 95,4 17 36,-2 0 1,-2 0-1,0 1 0,-4 52 1,0-82 15,1 0 0,-1 0 0,0-1 0,0 1 0,0 0-1,-1-1 1,1 1 0,-1-1 0,-3 6 0,3-6 26,2-2-36,-1 0 0,0 0 1,1 0-1,-1 0 0,0 0 1,0-1-1,1 1 0,-1 0 1,0 0-1,0-1 0,0 1 1,0 0-1,0-1 0,0 1 1,0-1-1,0 1 0,0-1 1,0 0-1,0 1 0,0-1 1,0 0-1,-2 0 1,0 0 6,0 0 1,0-1 0,0 1 0,1-1 0,-1 1 0,0-1 0,1 0 0,-1 0 0,-2-2 0,-4-2-2,0 0 1,1-1 0,0 0 0,-8-8-1,-1-3-150,12 11 50,-1 1-1,0-1 0,0 1 1,0 0-1,-8-4 1,29 18-46,0 0 1,-1 1-1,0 1 1,14 14-1,-14-12 158,1 0 1,30 19-1,-41-30-3,-1-1 1,1 1-1,-1-1 0,1 0 0,-1 0 1,1-1-1,0 1 0,-1-1 0,1 1 1,0-1-1,0-1 0,-1 1 0,1 0 1,0-1-1,-1 0 0,1 0 0,-1 0 1,1 0-1,-1 0 0,1-1 0,-1 1 1,0-1-1,0 0 0,1 0 0,3-4 1,14-14 76,-1-1 0,29-38 0,-23 19-36,30-62-1,-36 62-192,2 1 0,29-38 0,-51 76 90,1 0 0,0 0 0,0 0 1,0 0-1,0 0 0,-1 0 0,1 0 0,1 0 1,-1 0-1,0 1 0,0-1 0,0 0 1,0 1-1,0-1 0,1 1 0,-1-1 0,0 1 1,3-1-1,-3 1 5,0 0 0,0 1 0,0-1-1,0 0 1,0 0 0,0 1 0,0-1 0,0 1 0,0-1 0,0 1 0,0-1 0,0 1 0,0 0 0,0-1 0,0 1-1,-1 0 1,2 1 0,1 2-20,1 1-1,-2-1 0,1 1 0,-1 0 1,1 0-1,-1 0 0,2 9 0,2 9 81,-1 1 0,-1 0 0,-1 1 0,-1-1 1,-1 1-1,-1-1 0,-2 1 0,-4 30 0,4-48-10,0 0 0,0 0 1,-4 9-1,5-13-19,0-1 0,0 0 1,0 1-1,-1-1 0,1 0 0,-1 0 0,1 0 0,-1 0 1,0-1-1,0 1 0,0 0 0,0-1 0,-4 3 1,0-1 47,0-1 0,-1 1 0,1-1 0,-1-1 0,0 1 0,1-1 0,-1 0 0,0-1 0,-10 0 0,5-1-30,1-1 0,-1 0 0,1 0 0,-22-9 0,27 9-24,0-1-33,0 1 0,-1 0 0,1 0 0,-1 1 0,-7-1 0,21 1-355,8 2 399,86 22 128,8 3 17,-96-23-312,0-1 1,0 0-1,0 0 1,0-2-1,0 0 1,25-2-1,-34 1-379,4 0-682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1.598"/>
    </inkml:context>
    <inkml:brush xml:id="br0">
      <inkml:brushProperty name="width" value="0.05" units="cm"/>
      <inkml:brushProperty name="height" value="0.05" units="cm"/>
    </inkml:brush>
  </inkml:definitions>
  <inkml:trace contextRef="#ctx0" brushRef="#br0">42 936 2496,'-5'0'315,"0"1"1,0 0-1,0 1 0,-5 1 1,9-3-213,1 0 1,-1 1 0,1-1-1,-1 0 1,0 1-1,1-1 1,-1 0 0,1 1-1,-1-1 1,0 1-1,1-1 1,-1 1 0,1-1-1,0 1 1,-1-1-1,1 1 1,-1-1 0,1 1-1,0 0 1,-1-1-1,1 1 1,0 0 0,0-1-1,0 1 1,-1 0-1,1-1 1,0 1 0,0 0-1,0-1 1,0 1-1,0 0 1,0-1 0,0 1-1,0 0 1,1 1-1,-1-1 54,0 0 0,1 0 0,-1 0 0,0 0 0,1-1 0,-1 1-1,1 0 1,-1 0 0,1 0 0,0 0 0,-1 0 0,1-1 0,0 1 0,-1 0-1,1 0 1,0-1 0,0 1 0,1 0 0,-1-1 42,1 1-1,-1-1 1,1 0 0,0 0 0,-1 0-1,1 0 1,0 0 0,-1 0-1,1 0 1,-1-1 0,4 0 0,5-3 129,-1 0 1,1 0-1,-1-1 0,0-1 1,0 1-1,0-1 1,-1-1-1,11-10 1,-4 5-43,23-19 162,-18 16-336,0-1 0,-1-1 0,-1-1 0,0 0 0,14-22 0,-13 12 119,-2-1-1,-2 0 0,0-1 1,17-53-1,-29 73-262,0 1 0,1 0 0,5-9 0,-9 17 24,0 1-1,0 0 1,0 0-1,0 0 1,0 0-1,0 0 1,0 0-1,0 0 1,0-1-1,0 1 1,0 0 0,0 0-1,1 0 1,-1 0-1,0 0 1,0 0-1,0 0 1,0 0-1,0 0 1,0 0-1,0 0 1,0-1-1,1 1 1,-1 0 0,0 0-1,0 0 1,0 0-1,0 0 1,0 0-1,0 0 1,1 0-1,-1 0 1,0 0-1,0 0 1,0 0-1,0 0 1,0 0 0,0 0-1,0 0 1,1 1-1,-1-1 1,0 0-1,0 0 1,0 0-1,0 0 1,4 7-165,1 12 49,-5-19 122,11 59 148,-3 0 0,-3 1-1,-3 0 1,-1 0 0,-11 71 0,10-130-101,0 1-1,0-1 1,0 1 0,-1 0 0,1-1-1,0 1 1,-1-1 0,0 1 0,1-1-1,-1 1 1,0-1 0,-1 3 0,2-4-33,-1 0 0,1 0 1,-1 1-1,1-1 1,0 0-1,-1 0 1,1 1-1,-1-1 1,1 0-1,0 0 1,-1 0-1,1 0 0,-1 0 1,1 0-1,-1 0 1,1 0-1,-1 0 1,1 0-1,-1 0 1,1 0-1,-1 0 1,1 0-1,0 0 0,-1 0 1,1 0-1,-1 0 1,0-1-1,-2-1 23,0 0 0,-1-1 0,1 1 0,0-1 0,1 0 0,-1 0 0,-4-5 0,-43-67 196,27 39-195,-3-9-212,24 42-180,5 5 31,6 7 110,26 19 68,-16-11 143,43 27 0,-58-43 51,0 1 0,0 0 0,0-1 0,0 0 0,0 0 0,0 0 0,0 0 0,0-1-1,0 1 1,0-1 0,0 0 0,0 0 0,1-1 0,-1 1 0,0-1 0,0 0 0,0 0 0,0 0-1,6-3 1,5-4 104,1 0 0,-1-1 0,20-16-1,-1 2-32,-33 22-114,20-12 52,-1 0-1,-1-2 0,30-26 0,-44 35-57,-1 1-1,1-1 1,-1 0-1,0 0 1,0 0-1,-1-1 1,4-7-1,-6 10-3,1-1 0,-1 1 0,0-1 0,0 1 0,-1-1 1,1 0-1,-1 1 0,0-1 0,-1 0 0,1 1 0,-1-1 0,-1-5 0,2 8-1,-1 0-1,1 1 1,-1-1-1,1 0 1,-1 1-1,0-1 1,1 1-1,-1-1 1,0 1-1,0-1 1,0 1-1,0 0 1,0 0-1,-1-1 1,1 1-1,0 0 1,-3-2-1,3 3-2,0 0-1,-1-1 0,1 1 0,0 0 0,-1-1 0,1 1 1,0 0-1,-1 0 0,1 0 0,-1 0 0,1 0 1,0 0-1,-1 1 0,1-1 0,0 0 0,-1 1 0,0 0 1,-4 2-34,0 0 1,1 0-1,-1 1 1,1 0-1,0 0 1,0 0-1,-6 8 1,3-4 39,0 1 0,1 1 0,1-1 0,0 1 0,0 0 0,0 0 0,1 1 0,1-1 0,0 1 0,1 0 0,-4 16 0,7-21 19,0-1 1,0 1-1,1-1 1,0 1-1,0-1 1,0 1-1,0-1 1,1 1-1,0-1 1,0 0-1,1 0 1,-1 0-1,1 0 1,0 0-1,0-1 1,1 0-1,6 7 1,-6-5 33,2-1 0,-1 0 0,1-1 0,-1 1 0,1-1 0,1 0 0,-1 0 0,1-1 1,-1 0-1,1 0 0,0-1 0,12 4 0,-6-6 3,0 1-1,-1-2 1,1 0-1,-1 0 1,0-1-1,1 0 1,-1-2-1,0 1 1,0-1 0,0-1-1,14-7 1,-7 1-54,83-45 222,-86 45-214,31-24-1,-36 26-45,19-12 1,-20 15-40,-1 0 1,13-12-1,-15 13-38,-5 6 205,-4 4-32,-17 0 40,11 1-130,1-1 1,-1 2-1,1-1 1,0 1-1,0 0 1,-10 15-1,14-18 52,0-1-1,1 1 0,0 0 0,-1 0 0,1 0 1,1 0-1,-1 0 0,1 0 0,-1 1 0,1-1 1,0 1-1,1-1 0,-1 1 0,1-1 0,0 1 1,0-1-1,0 1 0,1-1 0,0 1 0,0-1 1,0 0-1,0 1 0,0-1 0,1 0 0,0 0 1,0 0-1,0 0 0,0 0 0,1 0 0,3 3 1,-5-5 9,1-1 1,0 1-1,0-1 1,0 1 0,0-1-1,0 0 1,0 0-1,0 0 1,0 0 0,1 0-1,-1 0 1,0 0-1,1-1 1,-1 0 0,0 1-1,1-1 1,-1 0-1,0 0 1,1 0-1,-1 0 1,1-1 0,-1 1-1,4-2 1,6-1 53,-1-1-1,0 0 1,17-9 0,-16 7-58,235-120 462,-231 117-470,0-1 0,0-1 0,-1 0 0,0-1 1,-1 0-1,-1-1 0,0-1 0,-1 0 0,0-1 0,-1 0 0,10-19 0,76-184-63,-76 167 70,60-186 84,-80 234-106,3-9-40,-1 0-1,0 0 1,0-1-1,1-20 1,-4 32 15,0 1 1,0-1-1,0 0 1,0 0-1,0 0 1,0 0-1,0 1 1,0-1-1,-1 0 1,1 0-1,0 0 1,0 1-1,-1-1 1,0-1-1,1 2 13,0 0-1,0 0 0,-1 0 0,1 0 0,0 0 0,0 0 0,0 0 1,-1 0-1,1 0 0,0 0 0,0 0 0,-1 0 0,1 1 1,0-1-1,0 0 0,0 0 0,0 0 0,-1 0 0,1 0 0,0 0 1,0 1-1,0-1 0,0 0 0,-1 0 0,1 0 0,0 0 1,0 1-1,0-1 0,0 0 0,0 0 0,-1 1 0,-11 23-370,11-22 414,-18 37-142,5-11-7,-12 35 0,3 19 173,3 1 1,-13 126-1,33-208-53,-10 132 136,10-120-115,0 0 1,1 1 0,1-1 0,0 0 0,1 1 0,1-1-1,8 20 1,-12-31 12,1 1 0,0-1 0,0 0-1,0 0 1,0-1 0,1 1-1,-1 0 1,0 0 0,1-1 0,-1 1-1,1 0 1,0-1 0,0 0 0,-1 1-1,1-1 1,0 0 0,0 0 0,3 1-1,-3-1-1,0-1 0,1 0-1,-1 0 1,0 0-1,0 0 1,0-1-1,0 1 1,1-1 0,-1 1-1,0-1 1,0 0-1,0 1 1,0-1 0,0 0-1,0-1 1,0 1-1,-1 0 1,3-2 0,8-8 25,0 1 0,-1-2 0,19-23 0,4-6-130,-30 36 18,2 0 0,-1 0 1,0 1-1,1 0 0,0 0 0,0 0 1,0 0-1,11-3 0,-16 14-47,-1 0-1,0 1 0,-2 11 1,2-14 97,-7 34-5,5-27 10,0 0 1,0 0-1,1 14 1,1-23 11,0 0 0,0 0 1,1 0-1,-1 1 0,1-1 1,0 0-1,0 0 0,0 0 1,0 0-1,1-1 0,-1 1 1,1 0-1,0 0 0,-1-1 1,1 1-1,4 3 0,-4-5 12,0 0 0,0 0 0,0 0-1,-1 0 1,1-1 0,0 1 0,0-1-1,0 1 1,0-1 0,0 1 0,0-1-1,1 0 1,-1 0 0,0 0 0,0-1-1,0 1 1,0 0 0,2-1 0,4-1 35,0 0 1,0-1 0,9-3-1,87-49 62,-8 5-230,-82 44 83,0-1 0,-1 0 0,15-11 0,-28 18 17,0 0-1,0-1 1,0 1-1,0 0 1,0 0-1,0 0 0,0 0 1,0 0-1,0 0 1,0 0-1,1 0 1,-1 0-1,0 0 1,0 0-1,0 0 1,0 0-1,0 0 0,0 0 1,0 0-1,0 0 1,0 0-1,0 0 1,0 0-1,0 0 1,0 0-1,1 0 1,-1 0-1,0 0 0,0 0 1,0 0-1,0 0 1,0 0-1,0 0 1,0 0-1,0 0 1,0 0-1,0 0 0,0 0 1,0 0-1,0 0 1,0 0-1,1 0 1,-1 0-1,0 0 1,0 0-1,0 0 1,0 0-1,0 0 0,0 0 1,0 1-1,0-1 1,0 0-1,0 0 1,0 0-1,0 0 1,0 0-1,0 0 1,0 7-133,-3 10 161,2-14-57,0 4 21,0 0-1,0 1 1,0-1-1,1 1 1,0-1-1,1 1 1,1 11-1,-1-15 37,0 0 1,0-1-1,0 1 1,1-1-1,-1 1 1,1-1-1,0 1 0,0-1 1,0 0-1,1 1 1,-1-1-1,1-1 1,-1 1-1,1 0 0,0-1 1,4 4-1,-6-6-4,0 1 0,0-1-1,-1 1 1,1-1 0,0 0-1,0 0 1,0 1 0,0-1 0,-1 0-1,1 0 1,0 0 0,0 0-1,0 0 1,0 0 0,0 0-1,-1 0 1,1 0 0,0 0 0,0-1-1,0 1 1,0 0 0,0 0-1,-1-1 1,1 1 0,0-1-1,0 1 1,-1-1 0,1 1-1,0-1 1,-1 1 0,1-1 0,0 1-1,-1-1 1,2-1 0,1-3 28,0 1 1,0-1-1,-1 0 0,4-7 1,-4 7-42,0-1 11,0 0 0,0 0 1,-1-1-1,1 1 0,-2 0 0,1 0 0,-1-1 0,0 1 0,0-1 0,0 1 1,-3-9-1,3 11-38,-1 0 1,0 1 0,0-1-1,0 1 1,0-1 0,0 1-1,-1-1 1,0 1-1,1 0 1,-1 0 0,-1 0-1,1 0 1,0 0 0,-1 0-1,1 1 1,-1-1 0,0 1-1,0-1 1,0 1 0,-5-3-1,5 4-5,1 0-1,-1 1 1,0-1-1,0 1 1,1-1-1,-1 1 0,0 0 1,1 0-1,-5 1 1,5-1 29,1 0-1,0 0 1,0 0 0,0 1 0,0-1 0,0 0 0,0 1-1,-1-1 1,1 1 0,0 0 0,0-1 0,0 1-1,1 0 1,-1-1 0,0 1 0,0 0 0,0 0 0,0 0-1,1 0 1,-1 0 0,0 0 0,0 1 0,49-8 271,-23 0-198,-1-1 0,36-16 0,-34 13-87,46-13 1,-60 20 32,3 0-70,0 0 1,21-1-1,-31 3 40,-1 1 1,1 1-1,0-1 0,-1 1 0,1-1 0,-1 1 1,1 1-1,-1-1 0,0 1 0,1-1 1,-1 1-1,5 3 0,-8-4 12,0 0 0,0-1 0,0 1 0,0 0 0,0 0 0,0 0 0,-1 0-1,1 0 1,0 0 0,0 0 0,-1 0 0,1 0 0,-1 0 0,1 0 0,-1 0 0,1 1 0,-1-1 0,0 0 0,1 0 0,-1 1 0,0-1 0,0 0 0,0 0 0,0 1-1,0-1 1,0 0 0,0 0 0,-1 1 0,1-1 0,-1 1 0,-1 5 30,-1 0 0,0-1 0,0 0-1,-7 9 1,3-3 90,2-5-15,0 0 0,-1 0-1,-8 7 1,12-13 489,5-6-397,5-7-114,7-2-124,-1 1-1,2 0 1,-1 1 0,2 1-1,-1 1 1,2 0 0,20-8-1,-35 17 15,0 0-1,0-1 0,0 2 1,0-1-1,0 0 0,1 1 1,-1-1-1,0 1 0,1 0 1,-1 0-1,0 1 1,0-1-1,1 0 0,-1 1 1,0 0-1,0 0 0,0 0 1,0 0-1,0 1 0,0-1 1,0 1-1,5 3 1,2 3 9,-1 1 0,0 0 0,0 0 0,12 18 0,1 1 157,27 32 3,-42-50-141,4 3 157,-10-13-333,-1 0 0,1 0 0,-1 0 0,1 1 0,-1-1 0,1 0 0,-1 0 0,0-1 0,1 1 0,-1 0-1,1 0 1,-1 0 0,1 0 0,-1 0 0,1 0 0,-1-1 0,0 1 0,1 0 0,-1 0 0,1 0 0,-1-1 0,0 1 0,1 0 0,-1-1 0,0 1 0,1 0 0,-1-1 0,0 1 0,0-1 0,1 1 0,-1 0 0,0-1 0,0 1 0,1-1 0,-1 0-111,0 0-1,1 1 1,-1-1-1,0 0 1,0 0-1,1 1 0,-1-1 1,0 0-1,0 0 1,0 0-1,0 1 1,0-1-1,0 0 1,0 0-1,0 1 1,-1-1-1,1 0 1,0 0-1,0 1 1,-1-1-1,1 0 1,0 0-1,-1 1 1,1-1-1,-1 0 1,1 1-1,-1-1 1,0-2-635,-5-6-2782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1.968"/>
    </inkml:context>
    <inkml:brush xml:id="br0">
      <inkml:brushProperty name="width" value="0.05" units="cm"/>
      <inkml:brushProperty name="height" value="0.05" units="cm"/>
    </inkml:brush>
  </inkml:definitions>
  <inkml:trace contextRef="#ctx0" brushRef="#br0">40 55 6816,'-40'-15'3488,"43"15"-2592,7 0-576,9-8-288,2 4-32,11-9-32,4 10 32,-9-6-2272,-6 6 1248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2.330"/>
    </inkml:context>
    <inkml:brush xml:id="br0">
      <inkml:brushProperty name="width" value="0.05" units="cm"/>
      <inkml:brushProperty name="height" value="0.05" units="cm"/>
    </inkml:brush>
  </inkml:definitions>
  <inkml:trace contextRef="#ctx0" brushRef="#br0">9 300 7648,'-9'-20'3456,"72"-3"-3008,-9 6 1024,14 5-896,30-16 352,5 0-576,36-7 96,-4 3-288,4-1-288,-17 13 64,-18 0 224,-19 5-96,-4 2-4160,-9 10 2240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3.534"/>
    </inkml:context>
    <inkml:brush xml:id="br0">
      <inkml:brushProperty name="width" value="0.05" units="cm"/>
      <inkml:brushProperty name="height" value="0.05" units="cm"/>
    </inkml:brush>
  </inkml:definitions>
  <inkml:trace contextRef="#ctx0" brushRef="#br0">52 65 2976,'-4'-18'2548,"4"18"-2471,0 0 0,0-1 1,0 1-1,0 0 0,0-1 1,1 1-1,-1-1 0,0 1 0,0 0 1,0-1-1,0 1 0,0 0 1,0-1-1,1 1 0,-1 0 1,0 0-1,0-1 0,0 1 0,1 0 1,-1-1-1,0 1 0,0 0 1,1 0-1,-1 0 0,0-1 0,1 1 1,-1 0-1,0 0 0,1 0 1,-1 0-1,0-1 0,1 1 1,-1 0-1,0 0 0,1 0 0,0 0 1,-1 24 855,-11 245 2377,3-131-2684,-14 129 670,20-30-585,3-131 919,-1-105-1001,0-9 198,0-9-559,-6-31-1,-2-14-39,8-104 143,1 69-401,9-63-93,17-19 1,-21 147 70,20-58 0,-21 76 13,0 0 0,2 1-1,-1 0 1,2 0 0,0 1-1,16-20 1,-13 21-4,0 0 1,1 1-1,0 0 0,1 1 1,0 0-1,0 1 0,1 1 0,0 0 1,0 1-1,0 1 0,17-5 1,-22 8 19,-1 1 1,0-1-1,0 1 1,0 1-1,1 0 1,-1 0-1,0 1 1,1 0 0,13 3-1,-16-2 52,0 0-1,0 1 1,-1-1-1,1 1 1,-1 0-1,0 0 1,0 1-1,0 0 1,0 0-1,-1 0 1,0 0-1,1 1 1,-2 0-1,6 7 1,-2 1 8,-1 0 1,0 0-1,-1 0 1,-1 1-1,0 0 1,-1-1-1,1 16 1,-1-13-13,4 23 161,2 43-1,-8-63-33,-1 0 0,0 0 0,-2 0 0,-5 27 0,6-41-105,-1 1 0,0-1 0,0 1 0,-1-1 0,1 0-1,-1 1 1,0-2 0,0 1 0,-1 0 0,1 0 0,-1-1 0,0 0 0,-1 0 0,1 0 0,-9 6 0,5-6 12,0 1 0,0-1-1,-1-1 1,1 1 0,-1-2-1,0 1 1,0-1 0,0 0 0,-14 0-1,-11 0 50,0-3 0,0 0 0,-58-12 0,87 12-220,-42-7-91,16 9-3743,31-1 3771,0 0 0,-1 0 0,1 0 0,-1 0 1,1 1-1,-1-1 0,1 0 0,-1 0 0,1 1 0,0-1 0,-1 0 0,1 0 0,-1 1 0,1-1 0,0 0 0,-1 1 0,1-1 0,0 1 1,0-1-1,-1 0 0,1 1 0,0-1 0,0 1 0,0-1 0,-1 1 0,1-1 0,0 1 0,0-1 0,0 0 0,0 1 0,0-1 0,0 1 1,0-1-1,0 1 0,0-1 0,0 1 0,0-1 0,0 1 0,0-1 0,1 1 0,-1-1 0,0 1 0,0-1 0,1 1 0,6 18-3291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51.350"/>
    </inkml:context>
    <inkml:brush xml:id="br0">
      <inkml:brushProperty name="width" value="0.05" units="cm"/>
      <inkml:brushProperty name="height" value="0.05" units="cm"/>
      <inkml:brushProperty name="color" value="#004F8B"/>
    </inkml:brush>
  </inkml:definitions>
  <inkml:trace contextRef="#ctx0" brushRef="#br0">3 756 3072,'-3'2'7362,"5"-6"-4371,8-11-2933,-5 9 853,30-45 489,-17 26-913,27-49-1,36-123 446,-57 130-270,55-108 0,-64 149-523,24-33 0,-37 56-158,0 1 0,0 0 1,1 0-1,-1 0 0,1 0 1,-1 0-1,1 0 0,4-2 0,-6 4 18,-1 0-1,1-1 1,0 1-1,0 0 0,0-1 1,-1 1-1,1 0 1,0 0-1,0 0 0,0 0 1,-1 0-1,1 0 1,0 0-1,0 0 0,0 0 1,0 0-1,-1 1 1,1-1-1,0 0 0,0 0 1,-1 1-1,1-1 1,0 0-1,0 1 0,-1-1 1,1 1-1,0-1 1,-1 1-1,1 0 0,-1-1 1,1 1-1,-1-1 0,1 1 1,-1 0-1,1-1 1,-1 1-1,1 1 0,1 2 4,-1 1 0,1-1-1,-1 1 1,0 0 0,0-1 0,0 1-1,-1 7 1,-1 36 99,0-29-40,-31 227 168,9-96 316,24-133-40,-1-17-482,0 0-1,1 1 1,-1-1-1,0 0 1,0 1 0,0-1-1,0 0 1,0 1-1,0-1 1,1 0 0,-1 0-1,0 1 1,0-1-1,0 0 1,1 1-1,-1-1 1,0 0 0,0 0-1,1 0 1,-1 1-1,0-1 1,1 0 0,-1 0-1,0 0 1,1 0-1,-1 0 1,0 1-1,1-1 1,-1 0 0,0 0-1,1 0 1,-1 0-1,0 0 1,1 0-1,-1 0 1,0 0 0,1 0-1,-1 0 1,0 0-1,1-1 1,-1 1 0,0 0-1,1 0 1,-1 0-1,0 0 1,1 0-1,-1-1 1,7-5 107,0 1 1,-1-2-1,0 1 0,9-14 0,-14 19-125,256-322 96,-244 306-178,0 1 0,1 0-1,1 1 1,0 0 0,23-16-1,-37 30 73,0 0 0,0 0 0,0 1 0,1-1 0,-1 1 0,0-1 0,0 1 0,0-1 1,1 1-1,-1 0 0,0-1 0,0 1 0,1 0 0,-1 0 0,0 0 0,0 0 0,1 0 0,-1 0 0,0 0 0,0 0 0,1 1 0,1 0 0,-2 0 6,0 0 1,1 0-1,-1 0 1,0 0-1,0 0 1,1 0-1,-1 1 1,0-1-1,0 0 0,-1 1 1,1-1-1,0 1 1,0-1-1,0 4 1,2 4 8,-1 1 0,0 0 0,-1 0 0,1 13 0,-4 225 374,1-236-322,1-9-23,-1-1 0,1 1 0,0 0 0,0 0-1,0 0 1,0 0 0,0 0 0,1 0 0,-1 0 0,1 0 0,0-1-1,0 1 1,0 0 0,2 4 0,1-5 324,0-8-94,4-18 57,-5 15-260,18-55-38,2 1 0,3 2 0,37-65 0,-49 105-181,0 0 0,18-20 0,-30 39 120,1 0-1,-1-1 0,1 1 0,-1 0 1,1 1-1,0-1 0,0 0 1,0 1-1,5-2 0,-7 2 24,0 1 0,0 0 1,-1 0-1,1-1 0,0 1 0,0 0 0,0 0 0,0 0 0,0 0 0,0 0 1,-1 0-1,1 0 0,0 0 0,0 0 0,0 1 0,0-1 0,0 0 0,-1 0 1,1 1-1,0-1 0,0 1 0,0-1 0,-1 0 0,1 1 0,0 0 0,-1-1 1,1 1-1,0-1 0,-1 1 0,1 0 0,-1-1 0,1 1 0,-1 0 0,1 0 0,-1-1 1,0 1-1,1 0 0,-1 0 0,0 0 0,1 0 0,-1 1 0,3 19-32,0 1 0,-1 0 0,-3 35-1,1-29 48,4 47-1,-2-57 12,2 0 0,0 0 0,1-1 0,1 0 0,0 0 0,2 0 0,10 19 0,-13-28 10,1 0 1,-1 0-1,1-1 0,0 0 1,1 0-1,-1 0 0,2-1 1,-1 0-1,0 0 0,1-1 1,0 0-1,1 0 1,-1-1-1,1 0 0,12 4 1,-11-6 1,-1 0 0,0 0 0,1-1 0,-1-1 0,1 1 0,-1-1 1,1-1-1,-1 0 0,10-2 0,-13 2 4,1-1-1,-1 0 1,1 0 0,-1-1-1,0 0 1,0 0 0,0 0 0,-1-1-1,1 0 1,-1 0 0,0 0-1,0-1 1,8-8 0,-4 0 13,1-1 0,-2 0-1,0-1 1,0 0 0,-1-1 0,6-23 0,21-104 174,-34 143-219,3-18-30,0 0-1,-1 0 1,-1 0-1,-1 0 1,-1 0-1,-5-35 1,6 52 16,0 1 0,0-1-1,-1 0 1,1 0 0,0 1 0,0-1 0,0 0 0,-1 1 0,1-1-1,0 0 1,-1 1 0,1-1 0,-1 0 0,1 1 0,0-1-1,-1 1 1,0-1 0,1 1 0,-1-1 0,1 1 0,-1-1 0,1 1-1,-1 0 1,0-1 0,1 1 0,-1 0 0,0-1 0,1 1 0,-1 0-1,0 0 1,0 0 0,1 0 0,-1 0 0,0-1 0,0 1-1,1 1 1,-2-1 0,0 0-16,1 1 0,-1-1 0,0 1 0,1 0 1,-1 0-1,0 0 0,1 0 0,0 0 0,-1 0 0,1 0 0,-1 0 0,1 0 0,0 1 0,-2 1 0,0 3-4,-1 1 0,2-1 0,-1 1 0,0-1 0,1 1-1,1 0 1,-2 9 0,2-15 30,-7 47-21,1 1 0,-1 71 0,9-96 64,0-1-1,8 38 1,-7-48-14,1-1 1,1 1-1,0-1 0,1-1 1,0 1-1,10 16 1,-12-24 21,0 0 0,1 0 0,-1 0 0,1-1 1,0 1-1,-1-1 0,6 3 0,-7-4-21,-1-1 1,1 0-1,0 0 0,0 0 0,0 0 0,0 0 0,0-1 1,0 1-1,0-1 0,0 1 0,0-1 0,0 0 1,0 0-1,0 1 0,1-2 0,-1 1 0,0 0 1,0 0-1,3-1 0,-1-1 17,0 0 1,0-1-1,0 1 0,0 0 0,0-1 1,-1 0-1,1 0 0,-1 0 1,5-6-1,22-35 112,-25 36-130,83-154 196,-46 78-31,-16 33-103,-10 18-201,2 1 0,0 0 1,44-53-1,-61 83 90,0 1 1,0 0-1,1-1 1,-1 1-1,0 0 0,1 0 1,-1 0-1,0 0 1,1 0-1,0 0 0,-1 0 1,1 1-1,-1-1 1,1 1-1,0-1 0,0 1 1,-1-1-1,1 1 1,0 0-1,0 0 0,-1 0 1,1 0-1,3 0 1,-3 1 6,0 0 1,0 0-1,0 0 1,0 0-1,-1 1 1,1-1-1,0 0 1,-1 1-1,1-1 1,-1 1 0,1-1-1,-1 1 1,0 0-1,1 0 1,-1 0-1,0-1 1,0 1-1,-1 0 1,1 0-1,1 5 1,7 32 8,-1 1 1,-3 0-1,2 42 0,-5-55 18,2 29 63,-2 1 0,-3-1 1,-9 69-1,10-122-41,-1 0 0,1-1 0,-1 1 1,1 0-1,-1-1 0,0 1 0,0-1 0,0 1 1,0-1-1,-1 1 0,1-1 0,-1 0 0,1 0 0,-1 0 1,0 0-1,0 0 0,1 0 0,-2 0 0,1 0 0,0-1 1,0 1-1,0-1 0,-1 0 0,1 1 0,-1-1 1,1 0-1,-1 0 0,1-1 0,-6 2 0,2-2 2,0 0-1,0-1 1,0 1-1,0-1 1,0 0-1,0-1 1,0 0-1,0 0 1,0 0-1,1 0 1,-1-1-1,1 0 1,0 0-1,-1-1 0,1 1 1,-7-8-1,2 1-93,1 0-1,0 0 0,0-1 0,1 0 1,1 0-1,-10-19 0,17 30 56,0 0 1,0 0-1,0 0 0,0 0 0,0 0 0,0 0 1,0-1-1,0 1 0,0 0 0,0 0 0,0 0 1,0 0-1,0 0 0,0 0 0,0 0 0,0 0 1,0 0-1,-1 0 0,1 0 0,0 0 0,0 0 1,0-1-1,0 1 0,0 0 0,0 0 0,0 0 1,0 0-1,0 0 0,0 0 0,0 0 0,1 0 1,-1 0-1,0 0 0,0 0 0,0 0 0,0 0 1,0-1-1,0 1 0,0 0 0,0 0 0,0 0 1,0 0-1,0 0 0,0 0 0,0 0 0,0 0 1,0 0-1,0 0 0,0 0 0,0 0 0,0 0 1,1 0-1,-1 0 0,0 0 0,0 0 0,0 0 1,0 0-1,0 0 0,7 2-86,7 6 77,-14-7 8,30 18-13,1-2 0,0 0 1,47 17-1,-64-29 32,7 2 18,38 9 0,-52-14-8,0-1 0,0-1 1,0 1-1,0-1 1,0-1-1,0 1 1,0-1-1,0 0 1,13-4-1,-6-1 3,-1-1-1,1 0 0,-1-1 1,-1 0-1,1-1 0,-1 0 1,18-20-1,-1 1 7,-1-2 0,-2-1 0,-1-1 0,-1-1 0,31-59 0,-44 64-25,-11 26-13,1 0 0,-1 0-1,0 0 1,1 1 0,-1-1 0,0 0 0,0 0-1,0 0 1,-1 0 0,1 0 0,0 0-1,-1 0 1,0-2 0,1 4 2,-1-1 1,1 1-1,0 0 1,0-1-1,0 1 1,-1 0-1,1-1 1,0 1-1,0 0 0,-1 0 1,1-1-1,0 1 1,0 0-1,-1 0 1,1-1-1,0 1 1,-1 0-1,1 0 1,0 0-1,-1 0 0,1 0 1,-1 0-1,1-1 1,0 1-1,-1 0 1,1 0-1,0 0 1,-1 0-1,1 0 0,-1 0 1,1 1-1,0-1 1,-1 0-1,1 0 1,0 0-1,-1 0 1,1 0-1,0 0 1,-1 1-1,1-1 0,-16 13-133,5-1 70,0 0-1,1 1 1,1 0 0,0 1-1,1 0 1,-8 20 0,6-9 35,1-1 1,1 1-1,-6 34 1,13-53 37,0 0 0,1 0 1,-1 0-1,1 0 0,1 0 1,-1 0-1,1 0 0,0 0 0,3 10 1,-3-12 6,0-1-1,1 1 1,0-1 0,0 1 0,0-1 0,0 0 0,0 0 0,1 0 0,-1 0 0,1-1 0,0 1 0,0 0 0,0-1 0,0 0 0,0 0 0,6 3 0,-2-2 26,0-1 1,0 1-1,0-1 1,0-1-1,0 1 0,1-1 1,-1-1-1,0 1 1,1-1-1,-1-1 1,1 1-1,-1-1 1,0 0-1,0-1 1,1 0-1,-1 0 1,11-5-1,-12 4-28,-1 0-1,1 0 0,-1 0 1,0 0-1,0-1 0,0 0 1,-1 0-1,1 0 1,-1 0-1,0-1 0,0 0 1,0 0-1,-1 0 0,0 0 1,0-1-1,0 1 0,0-1 1,-1 0-1,0 1 1,-1-1-1,3-11 0,-2 0-12,-1 0-1,0 0 0,-1-1 0,-1 1 1,-1 0-1,0 0 0,-9-28 1,10 39-15,-1 0 0,-1 0 0,1 0 0,-1 1 0,0-1 1,0 1-1,0 0 0,-1 0 0,0 0 0,0 0 0,0 1 1,-1-1-1,1 1 0,-1 0 0,0 1 0,0-1 0,0 1 0,-1 0 1,1 0-1,-1 1 0,0-1 0,0 1 0,0 0 0,-9-1 1,-21 2-144,62 0 183,1-2 0,0-1 1,41-12-1,-33 7-67,40-5 0,-62 13 20,-1 0 0,1 0 0,0 1 0,-1 0 0,23 5 0,-31-4 21,0 0 1,0 0 0,-1 0 0,1 1 0,-1 0-1,1-1 1,-1 1 0,0 1 0,0-1 0,0 0-1,0 1 1,0-1 0,0 1 0,-1 0-1,1 0 1,-1 0 0,0 0 0,0 1 0,0-1-1,0 0 1,0 1 0,-1-1 0,2 6 0,1 8-38,0 1 0,-1-1 0,1 29 0,-4 57 233,-1-48 339,3-54-270,1-4-132,6-13 43,16-35-48,-9 17-151,35-55 1,-45 81-5,0-1 0,1 1 1,-1 1-1,2-1 0,-1 1 1,1 0-1,0 1 0,0 0 1,1 0-1,0 0 0,10-4 1,-17 9 18,0 1 0,0-1 0,0 0 0,1 1 1,-1-1-1,0 1 0,0 0 0,0 0 0,0 0 1,1 0-1,-1 0 0,0 0 0,0 0 0,0 1 1,0-1-1,0 1 0,0 0 0,0-1 0,0 1 1,0 0-1,0 0 0,0 0 0,0 1 0,0-1 1,-1 0-1,1 1 0,0-1 0,-1 1 0,0-1 1,1 1-1,1 3 0,3 5 1,0 0 0,-1 0 0,0 1 1,5 18-1,-7-20 26,13 42-72,-9-27 97,0 0 0,2-1 0,13 27-1,-19-45-3,0 1-1,1-1 0,-1 1 1,1-1-1,1 0 1,-1-1-1,1 1 0,-1-1 1,1 1-1,0-2 1,1 1-1,-1 0 1,1-1-1,-1 0 0,1-1 1,0 1-1,7 1 1,-10-3 1,1 0 1,-1-1-1,0 0 1,0 0 0,0 0-1,1 0 1,-1 0 0,0 0-1,0-1 1,0 0-1,0 1 1,0-1 0,0 0-1,0-1 1,0 1 0,0 0-1,0-1 1,0 0-1,-1 1 1,6-5 0,-1-2-2,1 0 0,-1 0 0,0 0 1,9-16-1,3-8-18,-1-1 0,-1-1 0,-2 0 1,17-57-1,-27 74-49,1-5-32,1 1 0,1 0 1,1 0-1,1 1 0,15-24 1,-25 43 37,1-1-1,0 1 1,-1 0 0,1 0 0,0 0 0,0 0-1,0 0 1,0 0 0,0 0 0,0 1 0,0-1-1,0 0 1,0 1 0,0-1 0,1 0 0,-1 1-1,0-1 1,0 1 0,1 0 0,-1-1 0,0 1-1,3 0 1,-3 0 20,1 1-1,-1-1 1,0 1 0,0-1-1,0 1 1,1 0 0,-1 0-1,0-1 1,0 1 0,0 0-1,0 0 1,0 0 0,-1 0-1,1 0 1,0 0 0,0 1-1,1 1 1,2 6 2,0 1 0,-1-1 0,0 1 0,3 14 0,20 131-166,-22-118 121,-2 1 0,-2 42-1,-1-56-27,1-11 151,0 0-1,-5 22 1,5-33-45,-1 1 1,1 0 0,-1-1-1,0 1 1,0-1-1,0 0 1,0 1 0,-1-1-1,1 0 1,0 1-1,-1-1 1,0 0 0,1 0-1,-1 0 1,0 0-1,0-1 1,0 1 0,-4 2-1,4-3-2,1-1-1,-1 1 1,1-1 0,-1 1-1,1-1 1,-1 0-1,1 0 1,-1 0-1,1 1 1,-1-1 0,0-1-1,1 1 1,-1 0-1,1 0 1,-1-1 0,-1 0-1,-1 0 2,1 0 0,0-1 0,0 0 0,0 0 0,-1 0 0,-4-4 0,1 0-26,1-1 1,0 0 0,0 0 0,-9-16 0,5 4-16,-11-29 0,21 48 12,0-1 0,-1 0 0,1 0 0,0 0 0,-1 0 0,1 0 0,0 0 1,0 0-1,0 0 0,0 0 0,0 0 0,0 0 0,0 0 0,1-3 0,0-5-240,5 13-118,1 4 357,2 0 1,-1-1 0,1 0 0,1-1 0,-1 0 0,15 7-1,-1-2 77,44 13 1,-22-10 4,2-3 1,-1-1 0,88 6-1,-120-16-214,0 0 1,0-1-1,24-5 0,-30 4-766,-1 0 1,1-1-1,7-3 0,-10 4-334,-2 0 0,1-1 1,0 1-1,0-1 0,-1 0 0,5-4 0,5-5-3050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3.802"/>
    </inkml:context>
    <inkml:brush xml:id="br0">
      <inkml:brushProperty name="width" value="0.05" units="cm"/>
      <inkml:brushProperty name="height" value="0.05" units="cm"/>
    </inkml:brush>
  </inkml:definitions>
  <inkml:trace contextRef="#ctx0" brushRef="#br0">50 1258 3552,'-2'0'368,"1"1"-323,1-1 0,0 0-1,-1 0 1,1 0-1,0 0 1,-1 0-1,1 0 1,0 0 0,-1 0-1,1 0 1,0 0-1,-1 0 1,1 0-1,0 0 1,-1 0 0,1 0-1,0 0 1,-1 0-1,1 0 1,0 0 0,0-1-1,-1 1 1,1 0-1,0 0 1,-1 0-1,1-1 1,0 1 0,0 0-1,-1 0 1,1-1-1,0 1 1,0 0-1,0 0 1,-1-1 0,1 1-1,0-5 848,1 0 0,-1 1 1,1-1-1,0 1 0,1-1 0,2-6 0,83-180 2959,20-49-2726,35-36-869,-15 52-133,-99 167 18,39-113 0,-60 152-82,-5 11-55,0 1 0,0-1 0,1-11 0,-4 16-184,-2 5 91,-3 8-31,-19 39-205,-15 30 84,-27 49 170,-56 152-1,121-278 72,-140 367 223,61-135 174,-25 64 982,104-293-1310,0 1 185,-1 0-1,0-1 1,-5 8-1,4-9 106,3-7-113,2-9 114,70-182-56,-58 166-283,1 0 0,1 1 0,1 0 0,1 2 0,2 0 0,27-28-1,141-118 188,-116 109-210,-56 48-39,152-140-654,-162 148 590,1 0 0,0 0-1,8-5 1,-14 10 101,0 0 0,1 0 0,-1 0 0,0 0 0,0-1 0,0 1 0,1 0 0,-1 0 0,0 0 0,0 0 0,1 0-1,-1 0 1,0 0 0,0 0 0,1 0 0,-1 0 0,0 0 0,1 0 0,-1 0 0,0 0 0,0 0 0,1 0 0,-1 0 0,0 0 0,0 0 0,1 0 0,-1 1 0,0-1 0,0 0 0,0 0 0,1 0 0,-1 0 0,0 1-1,4 9-10,-6 16 59,2-24-52,-2 14 22,-1-1 0,-1 1 1,0-1-1,-11 24 1,2-11 10,-23 37 0,30-56-111,2-3 89,0 1-1,0-1 1,-3 8-1,7-13 19,-1 0 0,1 0-1,-1 1 1,1-1 0,0 0 0,-1 0-1,1 1 1,0-1 0,0 0-1,0 1 1,0-1 0,0 0 0,0 0-1,0 1 1,0-1 0,1 0 0,-1 1-1,0-1 1,1 0 0,-1 0-1,1 0 1,0 1 0,1 1 0,-1-2 27,1 0 0,-1 0 0,1 0 0,-1 0 0,1 0 0,-1 0 0,1-1 0,0 1 0,-1-1 0,1 1 0,0-1 0,0 1 1,-1-1-1,1 0 0,0 0 0,0 0 0,2 0 0,0-1 53,0 1 0,0 0 0,0-1 0,0 0 1,0 0-1,6-3 0,-5 1-77,0 0 0,0 0 1,0 0-1,0-1 0,-1 0 0,0 0 0,0 0 1,0-1-1,0 1 0,0-1 0,-1 0 0,0 0 0,0 0 1,0 0-1,-1-1 0,4-10 0,0-6 10,-1-1 1,-1 1-1,2-25 0,-1 6-107,-5 23 73,0 16-13,0-1 0,0 1-1,0-1 1,0 1 0,1-1 0,-1 0 0,1 1 0,-1 0-1,1-1 1,0 1 0,0-1 0,0 1 0,0 0 0,2-4-1,3-1 3,3-4 7,18-17 0,-26 26-16,1 0 0,0 1 0,0-1 0,0 1 0,0-1 0,0 1 0,0 0 0,1 0 1,-1 0-1,0 0 0,0 0 0,1 0 0,-1 1 0,1-1 0,-1 1 0,1-1 0,2 1 0,-3 1 13,-1-1 1,0 0-1,1 1 1,-1 0-1,0-1 1,1 1 0,-1 0-1,0-1 1,0 1-1,0 0 1,0 0-1,0 0 1,0 0-1,0 0 1,0 0 0,0 0-1,1 3 1,11 24-71,-12-24 67,24 77-61,-17-51 379,13 33-1,-18-56-205,0 0 0,1 0 1,-1 0-1,8 9 0,-9-13-77,1-1-1,-1 1 0,0-1 1,1 0-1,0 0 1,-1 0-1,1 0 1,0-1-1,0 1 1,0-1-1,0 1 0,0-1 1,4 1-1,6 1 50,1-1 0,-1-1 0,1 0 0,0 0-1,-1-1 1,1-1 0,14-3 0,4-2 161,57-18 1,-73 18-1033,1 0 0,-1-2 0,0 0 0,0 0 0,-1-2 0,0 0 0,-1 0-1,19-19 1,12-18-6616,-1 1 2267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7.372"/>
    </inkml:context>
    <inkml:brush xml:id="br0">
      <inkml:brushProperty name="width" value="0.05" units="cm"/>
      <inkml:brushProperty name="height" value="0.05" units="cm"/>
    </inkml:brush>
  </inkml:definitions>
  <inkml:trace contextRef="#ctx0" brushRef="#br0">230 563 2912,'0'-9'150,"1"-19"3048,-1 26-2863,0 1 0,0 0-1,0-1 1,0 1 0,-1-1-1,1 1 1,0-1 0,-1 1 0,1 0-1,-1-1 1,1 1 0,-1 0-1,0 0 1,0-1 0,-1 0 0,1 1-217,-1 0 0,0 1 0,0-1 0,0 1 0,0-1 0,1 1 0,-1 0 0,0 0 0,0 0 0,0 0 0,0 0 0,0 0 0,0 0 0,0 1 0,0-1 0,0 0 0,1 1 0,-1 0 0,0 0 0,0-1 0,1 1 0,-4 2 0,-7 6-10,1-1 0,0 2 0,0 0 0,1 0 0,0 1 0,-15 21 0,7-4 197,-28 58 0,41-77-212,1 0 1,1 1-1,0 0 1,0 0 0,-2 16-1,5-23-36,0 0 0,0 1 0,0-1 1,0 0-1,0 0 0,1 1 0,-1-1 0,1 0 0,2 5 0,-2-6-11,0 0-1,0-1 1,0 1 0,0 0-1,0-1 1,1 1 0,-1-1-1,0 1 1,1-1 0,0 0 0,-1 0-1,1 1 1,0-1 0,-1 0-1,1 0 1,3 1 0,5 0 75,-1 1 0,0-1 1,1-1-1,-1 0 0,1 0 0,-1-1 1,1 0-1,-1-1 0,10-1 1,16-4 127,35-12 1,-64 17-229,32-10 91,-1-1 1,42-20-1,-62 24-105,-1 0 0,-1-2 1,0 0-1,0-1 0,-1 0 0,0-1 1,13-14-1,0-5 185,44-65 0,-68 91-672,-3 14 277,5 34 168,16 65 1,-17-92 14,0-2 119,9 24 0,-11-33-34,1 0 0,-1 0 0,1-1 0,0 1 0,1-1 0,-1 0 0,1 0-1,5 5 1,-7-7-25,0-1-1,1 0 1,-1 1-1,0-1 1,1 0-1,-1 0 1,0-1-1,1 1 1,0 0-1,-1-1 0,1 1 1,-1-1-1,1 0 1,-1 0-1,5-1 1,4 0 122,0 0 0,13-5 0,-23 6-160,28-8 194,-1-2 0,0-1 0,34-18 0,-52 23-171,0 1 0,-1-2 1,0 1-1,0-1 0,-1 0 0,0-1 0,0 0 0,-1 0 0,8-12 0,-6 7 0,-1-1 0,-1 0 0,0 0 0,0-1-1,6-25 1,-11 35-47,-1-1 0,0 0 0,0 1 0,0-1 0,-1 0 0,1 0 0,-2-9 0,1 14 19,0 0-1,0 0 0,0 0 0,0 0 0,0 0 1,-1 0-1,1 0 0,0 0 0,0 0 0,-1 0 1,1 0-1,-1 0 0,1 0 0,-1 0 0,1 1 1,-1-1-1,1 0 0,-1 0 0,0 1 0,1-1 1,-1 0-1,0 1 0,0-1 0,1 0 0,-1 1 1,0-1-1,0 1 0,-1-1 0,0 1-5,0 0 0,1 0 0,-1 0 0,0 1 0,0-1 0,1 0 0,-1 1 0,0-1 0,1 1 0,-1 0 0,0-1 0,1 1-1,-1 0 1,-1 1 0,-8 6-67,1 0 0,0 1 1,-11 11-1,20-19 60,-19 22 0,1 1 0,-23 38 0,25-36 117,14-22-99,0 1-1,0-1 0,1 1 0,-1 0 1,1 0-1,1 0 0,-1 0 0,0 0 1,1 0-1,-1 10 0,2-12 9,0-1 0,1 0 0,-1 1 0,1-1 0,-1 0 0,1 1 0,0-1 0,-1 0 0,1 0 0,0 0 0,0 0 0,1 0 0,-1 0 0,0 0 0,1 0 0,-1 0 0,1 0 0,0-1 0,0 1 0,-1-1 0,1 1 0,0-1 0,0 0 0,0 0 0,0 0 0,1 0 0,2 1 0,12 4 81,0 0 1,0-2 0,1 0-1,-1-1 1,34 1 0,91-7 387,-127 1-460,0 0 0,0-1 0,0 0 0,24-10-1,-9 1 15,31-19 0,-27 14 2,-23 12-26,1 0-1,-1-1 1,16-12-1,-58 50 47,-18 19-110,41-45 77,1 1 0,0 1 0,0-1-1,0 1 1,1 1 0,0-1 0,1 1-1,0 0 1,0 0 0,1 0-1,0 1 1,-4 13 0,8-23-9,0 1-1,0-1 1,0 0-1,0 1 1,0-1-1,-1 1 1,1-1 0,0 1-1,0-1 1,0 1-1,0-1 1,0 0-1,0 1 1,0-1 0,1 1-1,-1-1 1,0 1-1,0-1 1,0 0-1,0 1 1,0-1 0,1 1-1,-1-1 1,1 1-1,-1-1 14,1 0 0,0 0 1,0 0-1,-1 0 0,1 0 0,0 0 0,0 0 0,0 0 0,-1-1 0,1 1 0,0 0 0,-1 0 0,1-1 1,0 1-1,-1 0 0,1-1 0,0 0 0,5-2 42,0-1 0,0 0 0,-1 0 0,0-1 0,0 0 0,0 0 0,6-9 0,27-45-58,-29 44-39,0 1 0,1 0-1,18-22 1,-21 27-403,-8 10 411,1 0 0,-1 0 0,1 0 0,0 0 0,-1-1 0,1 1 0,0 0 1,-1 0-1,1 0 0,0 0 0,0 0 0,0 0 0,0 2 0,3 44-118,-3-45 144,0 1-1,1 0 1,-1 0-1,1 0 1,-1-1-1,1 1 0,0 0 1,0-1-1,0 1 1,0-1-1,1 1 1,-1-1-1,1 1 1,-1-1-1,1 0 1,0 0-1,0 0 1,0 0-1,0 0 0,0 0 1,0-1-1,1 1 1,-1-1-1,0 1 1,1-1-1,-1 0 1,6 2-1,-1-1 43,1 0 0,0 0 1,0-1-1,0 0 0,0 0 0,0 0 0,0-1 0,12-2 1,1-1-2,0 0 0,0-2 0,-1-1 0,1 0 0,-2-1 0,23-11 0,-28 10-37,0 0 0,-1-1 0,0-1 1,0 0-1,-1 0 0,0-1 0,-1-1 1,19-24-1,-10 2 14,-1 0 1,22-57-1,-36 80-24,8-21 0,45-107 178,-9 29-217,-31 74 9,-2-1 0,23-76 0,-39 112 24,1-3-18,0 1 1,0 0-1,0-1 0,-1 1 0,1-1 0,-1 1 1,0-1-1,0 1 0,0-1 0,0 1 0,-1-1 1,1 1-1,-1 0 0,-2-5 0,-16 30-561,12-15 526,0 1 1,1 0-1,0 1 1,1 0 0,0 0-1,-6 11 1,0 3-5,1-2 23,1-1 1,1 1 0,0 0-1,2 1 1,-5 29 0,-6 113 19,11-98 22,3-31 44,2 0-1,1-1 1,1 1-1,2 0 1,10 47-1,-12-78-5,0 0 0,0 0 0,0 0 0,1-1 0,-1 1 0,1 0 0,0-1 0,0 1 0,0-1 0,0 0 0,1 1 0,3 3 0,-5-7-25,0 1 1,-1-1 0,1 0 0,0 1 0,0-1 0,0 0 0,-1 0 0,1 0 0,0 0-1,0 0 1,0 0 0,-1 0 0,1 0 0,0 0 0,1 0 0,8 0 109,-7 0-101,0 0-1,1 0 1,-1 0-1,0 0 1,1-1 0,-1 1-1,0-1 1,0 0-1,0 0 1,1 0-1,-1-1 1,0 1-1,-1-1 1,6-3-1,8-6 23,18-16 0,-25 20-14,100-84-207,-108 90 161,0 0 1,0 0-1,0 0 1,0 0-1,0 1 0,0-1 1,0 0-1,0 1 1,0-1-1,0 1 0,0-1 1,0 1-1,0 0 1,0-1-1,0 1 0,1 0 1,-1 0-1,0 0 1,0 0-1,0 0 0,1 0 1,-1 0-1,2 0 1,-2 1-10,0 0 1,0 0 0,1 0 0,-1 0 0,0 0-1,0 1 1,0-1 0,0 0 0,0 0 0,0 1-1,0-1 1,-1 1 0,1-1 0,0 1 0,-1-1-1,1 1 1,0 1 0,0 5-1,1 0 1,-1 0-1,0 1 1,-1 11-1,0-9 117,1 0-1,2 13 1,-3-23-78,0 0-1,0 0 1,0 0 0,0 0-1,0 0 1,1-1 0,-1 1 0,0 0-1,1 0 1,-1 0 0,1 0-1,-1-1 1,1 1 0,-1 0-1,1 0 1,-1-1 0,1 1 0,0 0-1,-1-1 1,1 1 0,0 0-1,0-1 1,0 1 0,-1-1-1,1 0 1,0 1 0,0-1 0,0 0-1,0 1 1,0-1 0,0 0-1,0 0 1,-1 0 0,1 0-1,0 0 1,0 0 0,0 0-1,0 0 1,0 0 0,2-1 0,10-1 46,0-2 1,0 0 0,-1 0-1,1-1 1,-1-1 0,14-8 0,90-61-180,-114 74 106,-1 0 0,0 1 1,0-1-1,0 0 0,0 1 0,1-1 0,-1 0 0,0 1 0,0 0 0,1-1 0,-1 1 0,1 0 1,-1 0-1,0-1 0,1 1 0,-1 0 0,0 0 0,1 1 0,-1-1 0,1 0 0,-1 0 0,0 1 1,1-1-1,-1 1 0,1 0 0,0 0-4,-1 0 0,1 1 1,-1-1-1,0 1 0,0-1 1,0 1-1,0-1 0,0 1 1,0 0-1,0 0 0,0-1 0,-1 1 1,1 0-1,-1 0 0,0 0 1,1 0-1,-1 2 0,2 10 21,-1 1 0,-1 21-1,0-30 37,0 0-1,-1 0 1,0 0-1,-1 0 1,1-1-1,-1 1 1,0 0-1,-5 9 1,50-71 978,-11 14-913,-21 28-178,26-31-179,-33 40 215,0 1 1,1 0-1,0 0 1,0 1-1,0-1 0,0 1 1,9-4-1,-13 6 22,1 1-1,-1-1 1,0 1-1,0-1 1,1 1-1,-1-1 1,0 1-1,1 0 1,-1 0-1,0 0 1,1 0-1,-1 0 1,0 0-1,1 0 1,-1 0-1,0 1 1,1-1-1,-1 0 1,0 1-1,0-1 1,1 1-1,0 0 1,-1 0 12,1 0 0,-1 1 0,0-1 0,0 0 0,0 1 0,0-1 0,0 0 0,-1 1 0,1-1 0,0 1 0,-1 0 0,1-1 0,-1 1 0,1-1 0,-1 3 0,1 3 2,-1 0 0,1 0 1,-2-1-1,1 1 0,-1 0 1,0 0-1,-3 9 1,-8 18-22,8-27 24,1 1 1,1-1 0,-1 1 0,1 0-1,0 0 1,-1 12 0,3-19 7,0-1 1,0 1-1,0-1 0,1 1 1,-1-1-1,0 1 0,0-1 1,0 0-1,0 1 1,0-1-1,1 1 0,-1-1 1,0 0-1,0 1 0,0-1 1,1 1-1,-1-1 0,0 0 1,1 1-1,-1-1 1,0 0-1,1 0 0,-1 1 1,0-1-1,1 0 0,-1 0 1,1 1-1,-1-1 0,1 0 1,-1 0-1,0 0 1,1 0-1,-1 0 0,1 0 1,-1 0-1,1 0 0,20-1 113,-10-1-65,21-1-2,-1-2 0,1-1 1,37-12-1,-18 0-22,55-25-1,-72 24 38,-1 0 0,0-2 0,43-38 0,-68 53-82,5-6-76,-2 2-348,-17 23 95,-39 51 146,28-42 161,0 1 1,2 1-1,-20 42 0,33-62 50,1 0 0,0 0 0,-1 0 0,1 0 0,1 0 0,-1 0 0,0 8 0,1-10 9,1 0 1,-1 1-1,1-1 0,-1 0 1,1 1-1,0-1 0,0 0 1,0 0-1,0 0 0,0 0 1,0 0-1,0 0 0,1 0 1,-1 0-1,4 2 0,-5-3-9,1-1 0,0 1 0,-1-1 0,1 0 0,0 1 0,0-1 0,-1 1 0,1-1 0,0 0 0,0 0 0,0 0 0,0 1 0,-1-1 0,1 0 0,0 0 0,0 0 0,0 0 0,0 0 0,-1 0 0,1 0 0,0-1-1,0 1 1,0 0 0,0 0 0,-1-1 0,1 1 0,0 0 0,0-1 0,0 0 0,23-17 438,-22 16-437,4-4-7,-1 1 0,0-1 1,0 0-1,-1 0 1,0-1-1,0 1 1,0-1-1,3-10 0,2-7-20,7-30 0,-2 1-183,-14 48-131,-3 12 36,1 8 101,-2 29 1,1 4 99,-19 219-70,2-24 380,19-232-173,-1-1 0,-1 1 0,0-1 0,0 0 0,-1 0 0,0 0 0,-9 14 0,12-21-15,-1-1-1,0 1 1,0-1 0,0 1 0,0-1 0,0 0 0,-1 0 0,1 0 0,0 0 0,-1 0 0,0 0 0,1-1 0,-1 1 0,0-1 0,-5 2 0,1-2 30,1 1-1,-1-1 1,0-1 0,0 1 0,-11-2 0,-3 0-32,1-2 0,-1 0 1,1-1-1,-28-11 0,10 1-43,-42-22 0,72 32-3,0 0 0,1 0 0,0-1 0,0 0 0,0-1 1,0 1-1,1-1 0,-10-11 0,13 13 24,1 0 0,-1 0-1,1-1 1,0 1-1,0-1 1,0 1 0,1-1-1,0 0 1,0 1-1,0-1 1,0 0 0,1 0-1,-1 0 1,1 0 0,1 0-1,0-5 1,0 2-15,0 1 1,1 0 0,0 0-1,1 0 1,0 0-1,0 0 1,0 0 0,1 0-1,0 1 1,0 0 0,1 0-1,6-7 1,6-4-306,1 0 0,29-19 0,-25 20-1695,31-14 1,-16 9-2377,-1-3-5171,-26 19 5512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7.718"/>
    </inkml:context>
    <inkml:brush xml:id="br0">
      <inkml:brushProperty name="width" value="0.05" units="cm"/>
      <inkml:brushProperty name="height" value="0.05" units="cm"/>
    </inkml:brush>
  </inkml:definitions>
  <inkml:trace contextRef="#ctx0" brushRef="#br0">22 42 6880,'-22'-33'3136,"26"30"-2720,-4-2-512,0 10-32,5-5-160,3 3 160,2-3-2528,3 5 1440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8:58.079"/>
    </inkml:context>
    <inkml:brush xml:id="br0">
      <inkml:brushProperty name="width" value="0.05" units="cm"/>
      <inkml:brushProperty name="height" value="0.05" units="cm"/>
    </inkml:brush>
  </inkml:definitions>
  <inkml:trace contextRef="#ctx0" brushRef="#br0">19 165 7712,'-18'-29'3520,"41"21"-3072,12 1 544,6 2-640,31-10 640,4-1-576,41-7-128,1 3-192,16-5 64,-13 8-96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01.760"/>
    </inkml:context>
    <inkml:brush xml:id="br0">
      <inkml:brushProperty name="width" value="0.05" units="cm"/>
      <inkml:brushProperty name="height" value="0.05" units="cm"/>
    </inkml:brush>
  </inkml:definitions>
  <inkml:trace contextRef="#ctx0" brushRef="#br0">14 983 4384,'-1'1'110,"-5"7"1253,0-14-420,5 5-922,1-3 1893,7 5 418,5 0-711,51 7 853,-47-8-2085,0-1 0,0 0-1,0-1 1,0-1 0,25-8 0,-34 9-335,0-1 0,-1 0 1,1 0-1,0 0 0,-1-1 0,0 0 1,0-1-1,0 1 0,-1-1 0,1 0 1,-1 0-1,0-1 0,-1 0 1,6-8-1,-6 8-59,-1 0 0,0-1 1,0 0-1,-1 1 0,0-1 0,0 0 1,0 0-1,-1 0 0,0-1 1,0 1-1,-1 0 0,0 0 0,0 0 1,-1-1-1,0 1 0,0 0 1,-1 0-1,0 0 0,0 0 0,0 1 1,-1-1-1,0 0 0,-1 1 1,1 0-1,-9-11 0,10 15-21,1 0 0,-1 0 0,-1 0 0,1 0 0,0 1 0,0-1 0,-1 0 0,1 1 0,-1 0 0,1 0 1,-1-1-1,1 1 0,-1 1 0,0-1 0,0 0 0,1 1 0,-1-1 0,-4 1 0,3 0-12,-1 1 1,0 0-1,0-1 0,1 2 1,-1-1-1,1 0 0,-1 1 1,1 0-1,-1 0 0,-3 3 1,-5 4-27,0 0 0,1 1 0,0 1 0,1 0 0,-18 21 0,18-18 44,1 1-1,0 0 1,-11 24-1,18-32 28,0-1 1,0 1-1,1 0 0,0 0 1,0 0-1,1 0 0,-1 0 1,2 0-1,-1 1 0,1-1 0,1 12 1,0-15 30,1 0 1,-1 0-1,1-1 0,-1 1 1,1 0-1,0-1 0,1 0 1,-1 1-1,0-1 0,1 0 1,0 0-1,0 0 0,0-1 1,0 1-1,0-1 1,0 0-1,1 1 0,-1-1 1,1-1-1,0 1 0,5 1 1,4 2 169,0-1-1,0-1 1,1 0 0,-1-1 0,15 1-1,-12-2-131,1 0 0,-1-1 0,0-1 0,1-1 0,-1 0 0,0-1 0,0-1 0,0 0 0,-1-1 0,1-1 0,24-13 0,-5-2-17,-1-1-1,-1-1 1,-2-2-1,34-33 0,103-124 159,-119 127-182,-42 46-34,24-24 48,-2-2 0,-1-1 0,25-44 1,-31 38-105,-3-1 1,-1-1 0,-3 0 0,-1-1 0,14-85-1,-25 112-131,0-27-1,-3 44 165,0 1-1,0-1 1,0 0 0,0 1 0,0-1-1,0 0 1,0 1 0,0-1-1,0 1 1,0-1 0,0 0 0,0 1-1,0-1 1,-1 0 0,1 1-1,0-1 1,0 1 0,-1-1 0,1 1-1,0-1 1,-1 1 0,1-1-1,-1 1 1,1-1 0,-1 1 0,1-1-1,-1 1 1,1 0 0,-1-1-1,1 1 1,-1 0 0,0-1-1,0 1 3,0 0-1,0 1 0,0-1 0,0 0 1,0 0-1,0 1 0,0-1 0,1 1 0,-1-1 1,0 0-1,0 1 0,0 0 0,0-1 0,1 1 1,-1-1-1,0 1 0,1 0 0,-2 1 0,-18 24-179,-31 54-1,19-27 74,5-11 75,2 2-1,2 0 1,1 2-1,3 1 1,2 0-1,-20 88 0,30-96 101,1 0 0,2 0 0,1 1 0,4 63 0,0-95-8,1 1-1,-1-1 1,1 0-1,1 0 0,-1 0 1,1 0-1,1 0 1,0 0-1,0-1 0,7 10 1,-7-12 49,0 1 0,1-2 0,0 1 0,0 0 0,0-1 0,0 0 0,1 0 0,-1-1 0,1 1 0,0-1 0,0-1 0,1 1 0,9 2 0,-8-3-19,1 0-1,-1-1 0,1 0 0,0 0 0,-1-1 0,1 0 1,0 0-1,-1-1 0,1 0 0,0-1 0,-1 0 1,1 0-1,14-7 0,-14 5-41,0-1 0,-1 0 0,1-1 1,-1 0-1,0 0 0,-1-1 0,0 0 0,0 0 1,0-1-1,-1 0 0,10-15 0,-9 8-19,0 0 0,-1 0 0,0-1 0,-2 0 0,1 0 0,-2 0 0,0-1 1,-1 1-1,-1-21 0,-1 35-52,0-1 0,0 1 0,0-1 0,-1 1 0,0-1 0,1 1 0,-3-4 0,3 5 32,0 1 0,0 0 0,0-1 0,-1 1 0,1 0 0,0-1 0,0 1 0,-1 0 0,1 0 0,0-1 0,0 1 0,-1 0 0,1 0 0,0-1 0,-1 1 0,1 0 0,0 0-1,-1 0 1,1 0 0,-1-1 0,0 1 0,1 0 0,-1 0-1,1 1 0,-1-1 0,1 0 1,-1 0-1,1 0 0,-1 1 0,1-1 1,-1 0-1,1 1 0,-1-1 0,1 0 1,-1 1-1,1-1 0,-1 1 0,1-1 1,0 0-1,-1 1 0,1 0 0,-19 28-31,1 1-1,2 1 1,1 0-1,1 1 1,-11 42-1,23-68 50,1 0-1,-1 0 1,1 0-1,0 0 1,1 0-1,0 1 1,0-1-1,0 0 1,0 1-1,1-1 1,0 0-1,1 0 1,2 9-1,-3-12 37,1 0 0,-1 0 0,1 0-1,0-1 1,0 1 0,0 0 0,0-1 0,0 1-1,0-1 1,1 1 0,-1-1 0,1 0 0,0 0 0,-1 0-1,1-1 1,0 1 0,0-1 0,0 1 0,1-1-1,-1 0 1,0 0 0,0 0 0,0-1 0,1 1 0,-1-1-1,0 0 1,4 0 0,4 0 29,-1-1-1,0-1 1,0 1 0,0-2-1,16-5 1,50-24-54,-27 10 182,132-61-39,-171 79-141,139-65-481,-147 68 446,0 0 0,0 0 0,0 0 0,0 0 0,0 0 0,0 0 0,0 1 0,0-1 0,0 1 0,1 0 0,-1-1 0,0 1 0,0 0 0,0 0 0,3 1 0,-3-1-48,-3 1 58,1-1-1,-1 0 1,1 0 0,-1 0-1,1 0 1,-1 0-1,1 0 1,-1 1-1,1-1 1,0 0-1,-1 0 1,1 1-1,-1-1 1,1 0-1,0 0 1,-1 1 0,0 0-1,-11 6 203,-23 5-197,9-3-33,0 0 0,0 2 0,1 1 0,-32 20 1,51-28-1,1 0 0,0 0 1,0 1-1,-7 8 1,11-12 38,0 0 0,0 1 1,-1 0-1,1-1 1,0 1-1,1 0 1,-1 0-1,0-1 1,0 1-1,1 0 1,-1 0-1,1 0 1,-1 0-1,1 0 0,0 0 1,0 0-1,0 0 1,0 0-1,0-1 1,1 1-1,-1 2 1,1-2 7,0 0 0,0-1 0,0 1 1,0-1-1,1 1 0,-1-1 0,0 0 1,1 1-1,-1-1 0,1 0 0,-1 0 0,1 0 1,-1 0-1,1 0 0,0 0 0,0-1 1,-1 1-1,1-1 0,0 1 0,3 0 0,5 1 35,1-1-1,14 1 0,-21-2-45,17 1 96,-1-1 0,0-1 0,0-1 0,38-8 1,-44 6-75,0-1 0,0 0 0,-1-1 0,1 0 0,-1-1 0,-1 0 0,20-16 0,-12 6 19,-1-1 1,-1 0-1,19-26 1,45-69 149,-56 75-155,149-212 42,-150 214-63,-2 0 1,-2-2-1,31-74 0,-43 94-135,-8 16 74,1 0 0,-1 0 0,0 0 0,0 0 0,0-1-1,0 1 1,0 0 0,-1-1 0,1 1 0,-1 0 0,1-1 0,-1 1-1,0-5 1,0 7 40,0 0-1,0 0 0,0-1 0,0 1 1,0 0-1,0 0 0,0 0 0,0 0 1,0 0-1,0 0 0,0 0 0,-1 0 1,1 0-1,0 0 0,0 0 0,0 0 1,0-1-1,0 1 0,0 0 1,0 0-1,0 0 0,0 0 0,0 0 1,0 0-1,-1 0 0,1 0 0,0 0 1,0 0-1,0 0 0,0 0 0,0 0 1,0 0-1,0 0 0,0 0 0,0 0 1,-1 0-1,1 0 0,0 0 0,0 0 1,0 0-1,0 0 0,0 0 1,0 0-1,0 0 0,0 0 0,0 0 1,0 1-1,0-1 0,-1 0 0,1 0 1,0 0-1,0 0 0,0 0 0,-7 4-92,0 0 0,0 0-1,0 1 1,0-1 0,1 2-1,0-1 1,-11 13 0,-4 3 11,18-18 72,-17 15-57,0 2 0,2 0 0,-28 39 0,32-35 70,1 1 1,1 1-1,2 0 1,-13 47 0,-11 111 39,31-165-79,-1 12 56,-1 42 0,5-65 34,0 0 0,1 1-1,0-1 1,0 0 0,1 1-1,0-1 1,0 0 0,1 0-1,0-1 1,4 9 0,-4-13-17,-1 0 1,0-1 0,1 1 0,-1-1-1,1 0 1,0 1 0,0-1-1,-1 0 1,2-1 0,-1 1-1,0 0 1,0-1 0,0 0 0,1 0-1,-1 0 1,1 0 0,-1 0-1,1-1 1,-1 1 0,1-1 0,6 0-1,7-1 56,0 0 1,0-2-1,18-4 0,-34 7-89,16-3 26,0-2 0,0 0 0,0-2 0,0 1-1,-1-2 1,0 0 0,-1-1 0,0-1 0,0 0 0,-1-1-1,0 0 1,-1-1 0,0-1 0,-1 0 0,-1-1 0,0 0-1,-1 0 1,9-17 0,-6 10-9,-10 16-63,0 1-1,0-1 1,0 0-1,-1 0 1,2-5 0,-7 20-275,-14 46 64,15-47 269,0 0 0,1 0-1,0 0 1,1 0 0,0 14 0,0-17 3,1 1 0,0 0 0,1-1 1,0 0-1,0 1 0,0-1 0,0 0 0,1 0 0,0 0 1,4 5-1,-5-8 7,0-1 0,0 0 1,0 0-1,0 0 0,1 0 1,-1-1-1,0 1 1,1 0-1,-1-1 0,1 0 1,0 1-1,-1-1 0,1 0 1,0-1-1,0 1 0,0 0 1,-1-1-1,1 1 0,0-1 1,0 0-1,0 0 0,0 0 1,0-1-1,4 0 0,12-3-3,0-2 0,-1 0 1,35-17-1,-19 8-69,18-6 171,-2-2 0,94-58 0,-130 70-5,-21 14-243,-25 18-182,3 1 127,-38 34 94,57-47 118,0 0 1,1 1-1,1 1 1,-11 14-1,18-23-28,0-1 0,0 1-1,0 0 1,0 0 0,0 0-1,0 0 1,1 0 0,-1 0-1,1 0 1,-1 0 0,1 0-1,0 0 1,-1 0 0,1 0-1,0 0 1,1 1 0,-1-1-1,1 3 1,0-3 13,0 0 1,0 0-1,0-1 0,0 1 0,0-1 0,0 1 1,0 0-1,1-1 0,-1 0 0,1 1 0,-1-1 0,1 0 1,0 0-1,-1 0 0,1 0 0,2 1 0,2 0 46,1 1 0,0-1 0,-1-1 0,1 1 0,0-1 0,0-1 0,0 1 0,0-1-1,-1 0 1,9-1 0,-5-1-21,0 0 0,1-1 0,-1 0 1,0 0-1,-1-1 0,1 0 0,0-1 0,-1 0 0,0-1 0,-1 0 0,1 0 0,11-11 0,-15 11-33,1 0 1,-1 0-1,0-1 0,0 1 1,-1-1-1,0 0 0,0 0 1,-1-1-1,0 1 0,0-1 1,0 1-1,-1-1 0,-1 0 1,1 0-1,-1 0 0,0-11 1,-1 15-27,0 0 1,0-1 0,0 1-1,-1 0 1,0-1-1,1 1 1,-2 0 0,1 0-1,0 0 1,-1 0 0,0 0-1,0 0 1,0 0 0,0 1-1,-1-1 1,1 1 0,-1 0-1,0-1 1,0 1 0,0 0-1,-1 1 1,1-1-1,0 1 1,-1-1 0,0 1-1,0 0 1,0 0 0,0 1-1,0-1 1,0 1 0,0 0-1,0 0 1,-5-1 0,-2 1-73,9 0 85,1 1-1,0 0 1,0 0-1,0-1 1,0 1-1,-1 0 1,1 0-1,0 0 1,0 1-1,0-1 1,0 0-1,-1 0 1,0 1-1,12-3 60,0 0 0,1 1 0,17-1 0,30-3 114,-48 4-178,6-3-20,0 1 0,1 1 0,-1 0 0,1 2 0,30 1 0,-44 0 15,-1-1 1,1 1-1,-1 0 1,0 0-1,1 0 1,-1 0-1,0 0 1,0 0 0,0 1-1,0-1 1,0 1-1,0-1 1,0 1-1,2 3 1,-1-1 2,-1-1 1,0 1-1,0 0 1,0 0-1,0 0 1,0 0 0,1 8-1,-1 0-16,0 0 0,-1 1 0,0-1-1,-1 1 1,-1 12 0,-16 91 605,17-116-559,0 1-1,0-1 1,0 0 0,0 0 0,-1 1 0,1-1-1,0 0 1,0 0 0,0 1 0,0-1-1,0 0 1,0 1 0,0-1 0,0 0-1,0 0 1,0 1 0,0-1 0,0 0-1,0 1 1,0-1 0,0 0 0,0 0-1,0 1 1,0-1 0,0 0 0,0 1 0,1-1-1,-1 0 1,0 0 0,0 1 0,0-1-1,0 0 1,1 0 0,-1 0 0,0 1-1,9-7 654,-4 2-716,9-8 69,0-1 1,-1 0-1,-1-1 1,12-17-1,-7 9-34,23-23 1,-36 41 4,2-2-14,0 0 0,1 0 0,0 0 0,13-7-1,-18 12 21,0 0 0,0 0 0,1 0 0,-1 0 0,0 1 0,1-1 0,-1 1 0,0-1 0,1 1 0,-1 0 0,0 0 0,1 0 0,-1 0 0,1 1 0,-1-1 0,0 0 0,1 1 0,-1 0 0,0-1 0,0 1 0,0 0 0,4 2 0,0 2-34,0 0 1,0 0-1,0 0 0,-1 1 0,1 0 1,-1 0-1,-1 0 0,6 9 1,-3-4 29,0-1 0,12 12 0,-4-8 77,0 0-1,1-2 1,0 0-1,21 12 1,-30-20 53,1-1 1,0 1-1,-1-1 1,1-1-1,0 1 1,1-1-1,9 1 1,-14-3-209,0 0-1,0 0 1,0 0 0,0 0-1,0-1 1,-1 1 0,7-3-1,-7 2-269,-1 0-1,0 0 0,0 0 0,1 0 0,-1 0 0,0-1 0,0 1 1,-1-1-1,1 1 0,0-1 0,0 0 0,-1 0 0,2-2 0,-2 3 36,0 0 0,0 0-1,-1 0 1,1 0 0,-1 0-1,1 0 1,-1 0 0,0-1-1,1 1 1,-1 0 0,0 0-1,0 0 1,1 0 0,-1-1 0,0 1-1,0 0 1,0 0 0,-1 0-1,1 0 1,0-1 0,0 1-1,-1 0 1,0-1 0,-4-16-2691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02.197"/>
    </inkml:context>
    <inkml:brush xml:id="br0">
      <inkml:brushProperty name="width" value="0.05" units="cm"/>
      <inkml:brushProperty name="height" value="0.05" units="cm"/>
    </inkml:brush>
  </inkml:definitions>
  <inkml:trace contextRef="#ctx0" brushRef="#br0">5 54 6880,'-5'-9'3136,"32"9"-2720,-4 0 1248,3 0-992,24 0 512,8 0-704,37-5-64,3 5-256,10-6 128,-13 1-192,8-10 96,-12 1-96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02.841"/>
    </inkml:context>
    <inkml:brush xml:id="br0">
      <inkml:brushProperty name="width" value="0.05" units="cm"/>
      <inkml:brushProperty name="height" value="0.05" units="cm"/>
    </inkml:brush>
  </inkml:definitions>
  <inkml:trace contextRef="#ctx0" brushRef="#br0">10 94 5152,'-10'-8'2336,"10"11"-2048,0-6 2048,10 3-1344,4-4 1344,7-1-1312,16-3 224,3 1-736,14-6-225,0 6-191,0-6 64,-5 5-96,-5-4-32,-2 4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04.411"/>
    </inkml:context>
    <inkml:brush xml:id="br0">
      <inkml:brushProperty name="width" value="0.05" units="cm"/>
      <inkml:brushProperty name="height" value="0.05" units="cm"/>
    </inkml:brush>
  </inkml:definitions>
  <inkml:trace contextRef="#ctx0" brushRef="#br0">328 70 5568,'8'-19'1786,"-8"19"-1759,0-1 0,0 1 0,0 0 0,0 0 0,0 0 0,0-1 0,0 1-1,0 0 1,0 0 0,1 0 0,-1 0 0,0-1 0,0 1 0,0 0 0,0 0-1,0 0 1,0 0 0,0-1 0,1 1 0,-1 0 0,0 0 0,0 0 0,0 0-1,0 0 1,0 0 0,1-1 0,-1 1 0,0 0 0,0 0 0,0 0 0,1 0-1,-1 0 1,0 0 0,0 0 0,0 0 0,1 0 0,-1 0 0,0 0 0,0 0-1,0 0 1,1 0 0,-1 0 0,0 0 0,0 0 0,0 0 0,1 0 0,-1 0-1,0 1 1,0-1 0,0 0 0,0 0 0,1 0 0,-1 0 0,0 0 0,0 0-1,0 1 1,0-1 0,0 0 0,1 0 0,-1 0 0,0 0 0,0 0 0,0 1-1,4 10 734,-5 10-351,-1 1-1,-1-1 0,-1 1 1,-1-1-1,-1 0 1,-11 25-1,-45 95 568,-53 144 315,72-184-746,-16 42 179,53-128-273,-11 21 1,10-22 650,7-14-1086,0 0 0,0 0 0,0 0 1,0 0-1,-1 0 0,1 0 0,0 0 0,0 1 0,0-1 0,0 0 1,0 0-1,0 0 0,0 0 0,0 0 0,0 0 0,0 0 0,0 0 0,0 0 1,0 0-1,0 1 0,0-1 0,0 0 0,0 0 0,0 0 0,0 0 0,0 0 1,0 0-1,0 0 0,0 0 0,0 0 0,0 1 0,0-1 0,0 0 0,0 0 1,0 0-1,0 0 0,0 0 0,0 0 0,0 0 0,0 0 0,0 0 1,0 0-1,0 0 0,0 1 0,1-1 0,-1 0 0,0 0 0,0 0 0,0 0 1,0 0-1,0 0 0,0 0 0,0 0 0,0 0 0,8-3 506,11-9-150,48-40-263,-47 34-76,1 1 0,1 1 0,47-25-1,-63 38-97,-1 1-1,0 0 0,1 0 0,0 0 0,10-1 0,-14 3 52,0 0 0,-1 0 0,1 0 1,-1 0-1,1 0 0,0 1 0,-1-1 0,1 0 0,-1 1 0,1-1 0,-1 1 0,1 0 0,-1-1 0,1 1 0,-1 0 0,0 0 0,1 0 1,-1 0-1,0 0 0,0 0 0,0 0 0,0 0 0,0 1 0,0-1 0,1 2 0,0 0 11,-1 1 0,1-1 0,-1 0-1,0 0 1,0 1 0,-1-1 0,1 1 0,-1-1 0,1 6-1,-5 34 75,1-7 29,3-28-119,0-1 138,0-1 0,0 1 0,2 8 1,-2-13-92,1-1 0,-1 0 0,0 0-1,1 0 1,-1 1 0,1-1 0,-1 0 0,1 0 0,-1 0 0,1 0 0,0 0 0,-1 0 0,1 0 0,0 0 0,0 0 0,0 0 0,0-1 0,0 1 0,0 0 0,0-1 0,0 1 0,0 0 0,0-1 0,2 1 0,0 0 28,1 0 0,0-1 0,0 0 0,0 1 0,-1-2 0,1 1-1,0 0 1,0-1 0,0 1 0,-1-1 0,1 0 0,0 0 0,3-2 0,5-3-38,-1 0-1,16-11 1,-26 17-17,26-21-27,-1-1-1,0 0 1,33-41-1,-40 42 75,-5 9-209,-9 12-50,-7 10-57,-3 2 110,-22 57-259,23-59 435,1 0 1,1 0-1,0 1 1,0-1-1,1 12 1,1-20 14,-1 0-1,1 0 1,1 0 0,-1 1 0,0-1 0,0 0-1,1 0 1,-1 0 0,1 0 0,0 0 0,0-1-1,-1 1 1,1 0 0,0 0 0,1 0 0,-1-1-1,0 1 1,0 0 0,1-1 0,-1 1 0,1-1 0,-1 0-1,1 1 1,0-1 0,-1 0 0,1 0 0,0 0-1,0 0 1,0 0 0,0-1 0,0 1 0,2 0-1,0-1 31,0 1-1,-1-1 0,1 0 0,0 0 0,0-1 0,0 1 0,0-1 0,-1 0 0,1 0 1,0 0-1,-1 0 0,1 0 0,-1-1 0,1 0 0,-1 0 0,6-4 0,-2 0-35,-1 0-1,0 0 0,0 0 1,0-1-1,-1 0 1,0 0-1,0 0 0,-1-1 1,0 0-1,0 0 1,4-13-1,-6 15-42,0 0 0,-1-1 1,0 1-1,0 0 0,0 0 0,-1-1 0,0 1 1,0 0-1,-1-1 0,1 1 0,-1 0 0,-1 0 1,1-1-1,-1 1 0,0 0 0,-6-11 0,5 14-25,1-1-1,-1 1 0,0 0 0,0 0 0,0 0 1,0 1-1,-1-1 0,-7-4 0,10 7 13,0-1 0,-1 0-1,1 1 1,0-1 0,-1 1 0,1 0-1,-1-1 1,1 1 0,-1 0-1,1 0 1,-1 0 0,-2 0-1,3 0 25,0 0 0,0 1 0,1-1 0,-1 0 0,0 1 0,0-1-1,1 1 1,-1-1 0,0 1 0,0-1 0,1 1 0,-1-1 0,1 1 0,-1 0-1,0 0 1,1-1 0,-1 1 0,1 0 0,0 0 0,-1-1 0,1 1 0,0 0-1,-1 1 1,1-1 8,-1 0 0,1-1 0,-1 1-1,1 0 1,0-1 0,0 1 0,-1 0 0,1-1-1,0 1 1,0 0 0,0 0 0,0-1 0,0 1-1,0 0 1,0 0 0,0-1 0,0 1 0,0 0-1,0 0 1,1-1 0,-1 1 0,0 0-1,0-1 1,1 1 0,-1 0 0,1-1 0,-1 1-1,0 0 1,1-1 0,-1 1 0,1-1 0,-1 1-1,1-1 1,0 1 0,-1-1 0,1 1-1,-1-1 1,1 0 0,0 1 0,-1-1 0,1 0-1,0 0 1,1 1 0,4 0 27,0 0-1,1-1 1,-1 0-1,1 0 1,-1 0-1,1-1 1,-1 0-1,12-3 1,-4 1 3,3-1-11,-1 0 0,0-2 1,0 0-1,0 0 0,-1-2 1,0 0-1,0 0 0,14-12 0,13-13 99,45-45 0,-10 1-27,83-107-1,-132 148-90,-2-2 0,-2-1 1,-1 0-1,28-69 0,-42 86-77,-4 14 4,-2-1-1,1 1 1,-1-1-1,3-17 0,-7 18-85,-4 8-8,-11 16-113,-9 15 160,2 1 1,1 1-1,1 1 1,2 1-1,1 0 0,2 2 1,2 0-1,-16 62 1,18-45 197,2 1 1,2 0-1,2 0 1,4 0-1,6 93 1,-3-137 7,0 1 0,1 0 0,0-1 0,8 21 0,-9-29-56,0-1-1,0 1 1,0-1 0,0 1 0,0-1 0,1 0 0,-1 0 0,1 0 0,0 0 0,0 0 0,0 0 0,0 0 0,0 0-1,0-1 1,0 1 0,0-1 0,1 1 0,-1-1 0,0 0 0,1 0 0,-1 0 0,1 0 0,0-1 0,-1 1-1,1 0 1,4-1 0,0 0 29,1-1-1,-1 0 0,1 0 0,-1-1 1,0 0-1,0 0 0,13-7 1,-4 1 16,0-1 0,15-12 1,-18 12-50,0-2 0,-1 0 0,0 0 0,0-1 0,-2-1 1,1 0-1,-2 0 0,0-1 0,0 0 0,-1-1 0,-1 0 0,-1 0 1,0 0-1,4-18 0,-9 30-52,0 1 1,-1-1-1,0 0 1,1 1-1,-1-1 0,0 0 1,0 1-1,-1-1 1,1 0-1,-1 1 0,1-1 1,-1 0-1,0 1 0,0-1 1,-2-3-1,3 5-1,-1 1 1,1-1-1,-1 0 0,0 0 0,1 1 0,-1-1 0,0 1 0,1-1 0,-1 0 1,0 1-1,0 0 0,0-1 0,0 1 0,1-1 0,-1 1 0,0 0 0,0 0 1,-1-1-1,0 1 7,0 0 0,0 0 0,0 0 0,1 1 0,-1-1 0,0 0 1,0 1-1,1 0 0,-1-1 0,0 1 0,0 0 0,-1 1 0,-7 4 13,1 0 0,0 1 0,1 0 0,0 0 0,0 1-1,0 0 1,1 0 0,0 1 0,1 0 0,0 0 0,1 0 0,-1 1-1,2 0 1,-1 0 0,1 0 0,1 1 0,-3 11 0,6-18 29,-1 0 0,1 0 0,0 0 1,0 1-1,1-1 0,-1 0 0,1 0 0,0 0 1,0 0-1,0 0 0,0 0 0,1 0 1,-1 0-1,1 0 0,0-1 0,1 1 0,-1-1 1,0 1-1,1-1 0,0 0 0,0 0 0,0 0 1,0 0-1,0-1 0,4 3 0,2 1 48,0-1 0,1 0 0,-1-1 0,1 0 0,0-1 0,0 0 0,0 0 0,21 2 0,3-2 225,38 0 0,-56-4-631,1 0 1,-1-1-1,0 0 1,24-8-1,-9 2-734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1.525"/>
    </inkml:context>
    <inkml:brush xml:id="br0">
      <inkml:brushProperty name="width" value="0.05" units="cm"/>
      <inkml:brushProperty name="height" value="0.05" units="cm"/>
    </inkml:brush>
  </inkml:definitions>
  <inkml:trace contextRef="#ctx0" brushRef="#br0">68 352 4736,'0'2'313,"-1"0"1,1 1-1,0-1 1,0 0 0,-1 0-1,2 1 1,-1-1-1,0 0 1,0 0-1,2 4 1,0 21 877,-15 144 2492,5-102-3025,-41 359 2787,50-415-2647,2-11 126,1-9-358,8-44 137,-10 38-643,33-161 260,-13 70-324,11-44-46,-27 126 56,33-110-214,-36 121 168,10-29 67,2 1 1,22-42-1,-34 76-64,-1 1 0,1 0-1,0 0 1,0 0 0,1 0-1,4-5 1,-7 8 27,0 1 1,0-1 0,0 0-1,0 1 1,0-1-1,0 1 1,-1-1-1,2 1 1,-1-1-1,0 1 1,0 0 0,0-1-1,0 1 1,0 0-1,0 0 1,0 0-1,0 0 1,0 0-1,0 0 1,1 0 0,-1 0-1,0 0 1,0 1-1,0-1 1,0 0-1,0 1 1,0-1-1,0 1 1,0-1 0,0 1-1,0-1 1,0 1-1,0 0 1,0 0-1,4 4 13,-1 0-1,0 0 0,-1 0 1,1 0-1,-1 1 1,0-1-1,0 1 0,-1 0 1,0 0-1,0 0 0,0 0 1,1 11-1,-1-4 10,-1-1 0,0 1-1,-1 0 1,0-1 0,-3 20 0,1-23 37,0 0 0,0 0 0,-1 0 0,0-1 1,-1 1-1,1-1 0,-2 0 0,-5 8 0,8-13-25,0 0 0,0 0 0,0 0 0,-1-1 0,1 1 0,-1-1 0,1 0 0,-1 1 0,0-1 0,0-1 0,0 1 0,0 0 0,-1-1 0,1 1 0,0-1 0,-1 0 0,1 0 0,0 0 0,-1-1 0,1 1 0,-1-1 0,0 0 0,-3 0 0,-5-3-24,1 1 0,-1-2 0,1 0 0,-22-10 0,33 14-9,0 0-1,0 0 1,0 0-1,0-1 0,0 1 1,0 0-1,0 0 1,-1 0-1,1 0 0,0 0 1,0 0-1,0 0 1,0 0-1,0 0 1,0 0-1,0 0 0,-1 0 1,1 0-1,0 0 1,0 0-1,0 0 0,0 0 1,0 0-1,0 0 1,-1 0-1,1 0 0,0 0 1,0 0-1,0 0 1,0 0-1,0 0 1,0 0-1,0 0 0,-1 0 1,1 0-1,0 0 1,0 0-1,0 1 0,0-1 1,0 0-1,0 0 1,0 0-1,0 0 0,0 0 1,0 0-1,-1 0 1,3 8-115,-1-7 123,0 1 0,0 0-1,0-1 1,0 1-1,0 0 1,0-1 0,1 0-1,1 3 1,2-2 25,-1 1 1,1-1-1,-1 0 0,1-1 1,0 1-1,0-1 1,0 0-1,6 1 1,45 0-101,-50-2 81,42-2 45,0-2 0,0-2-1,-1-2 1,0-2 0,48-17 0,-59 14 18,0-1-1,0-2 1,-2-2 0,0-1 0,-1-1 0,36-30-1,-14 6 456,75-78 0,-129 121-518,-1 1-7,0 0 1,1 0 0,-1-1-1,1 1 1,-1 0 0,0-1-1,1 1 1,-1 0-1,0-1 1,1 1 0,-1-1-1,0 1 1,0 0 0,1-1-1,-1 1 1,0-1 0,0 1-1,0-1 1,0 1-1,0-1 1,1 1 0,-1-1-1,0 1 1,0-1 0,0 1-1,0 0 1,0-1 0,0 1-1,-1-1 1,1 1-1,0-1 1,0 1 0,0-1-1,-1 0 1,1 1-1,-1 0 0,0 0 0,1 0 0,-1 0 0,0 0-1,1 0 1,-1 0 0,0 0 0,1 0 0,-1 0 0,0 1 0,1-1 0,-1 0 0,0 0 0,1 1-1,-1-1 1,1 0 0,-1 1 0,-1 0 0,2-1 1,-17 11 0,1 2-1,0 0 0,-23 24 1,14-8 63,-23 31 0,26-31-45,2 1 0,1 1 1,-28 62-1,46-91 9,0 1 1,0-1-1,1 0 0,-1 1 1,1-1-1,0 0 1,0 1-1,-1-1 0,2 1 1,-1 3-1,0-5-11,1 0 0,-1-1 0,0 1 1,0-1-1,0 1 0,1 0 0,-1-1 0,0 1 0,1-1 0,-1 1 0,1 0 0,-1-1 0,1 1 1,-1-1-1,1 0 0,-1 1 0,1-1 0,-1 1 0,1-1 0,-1 0 0,1 1 0,0-1 0,-1 0 1,1 0-1,0 1 0,-1-1 0,1 0 0,0 0 0,-1 0 0,1 0 0,0 0 0,-1 0 0,1 0 1,0 0-1,-1 0 0,1 0 0,1-1 0,2 0 31,0 0 0,0-1 1,0 1-1,-1-1 0,1 0 0,0 0 0,-1-1 1,5-3-1,27-26 18,22-37-37,-38 45 10,4-7-48,32-58 0,-32 50-68,-31 57-23,0 0 1,2 0 0,0 0-1,1 1 1,-3 28 0,7-42 105,0 0 0,1 1 1,0-1-1,0 0 0,0 1 0,1-1 1,0 0-1,0 1 0,0-1 1,0 0-1,1 0 0,4 9 0,-4-11 21,0 1 0,1-1-1,-1-1 1,0 1 0,1 0 0,0-1-1,0 1 1,0-1 0,0 0-1,0 0 1,0 0 0,0 0-1,1 0 1,-1-1 0,0 0-1,1 0 1,0 0 0,-1 0-1,6 1 1,1-1 33,0-1 1,0 0-1,0 0 1,0-1-1,0 0 1,0 0-1,0-1 1,0-1-1,-1 0 1,1 0-1,-1-1 1,0 0-1,0 0 1,0-1-1,0-1 1,8-6-1,-1-1-42,-1 0 0,-1 0-1,0-2 1,-1 0 0,0 0 0,-1-1-1,11-20 1,-6 7-77,-1-1 1,24-60 0,-52 130-209,3 0 1,-8 83-1,16-113 292,0 6 73,2 23 0,-1-35-62,0 0 0,1 1-1,0-1 1,0 0 0,0 1 0,1-1 0,-1 0-1,1 0 1,0 0 0,3 5 0,-4-8-16,0 0 0,0 0 0,0 0 0,0 0 0,0 0 0,0 0 0,0 0 0,0-1 0,0 1 0,0 0 0,1-1 0,-1 1 0,0-1 1,0 1-1,1-1 0,-1 1 0,0-1 0,1 0 0,1 0 0,-1 0 0,1 0-1,0 0 1,0 0 0,-1-1 0,1 0-1,0 1 1,-1-1 0,6-2 0,0-2 8,1 0 0,-1 0 0,0-1 0,9-8 0,22-23 126,68-84 0,-13-4-40,-58 76-224,-25 37 102,-10 11 1,1 0 0,-1-1 0,1 1 0,-1-1 0,1 0 0,-1 1 0,0-1 0,0 0 0,0 0 0,0 0 0,0 0 0,0 0 0,-1 0 1,2-3-1,-3 62-47,2 74-144,0-116 204,1-1 0,0 1 0,1 0 0,1-1 0,0 0 0,1 0 1,0 0-1,9 15 0,-13-26 18,1 0 1,0-1-1,-1 1 1,1 0 0,0-1-1,1 0 1,-1 1-1,0-1 1,1 0-1,-1 0 1,1-1-1,0 1 1,-1 0-1,1-1 1,0 1-1,0-1 1,0 0-1,0 0 1,0 0-1,1-1 1,-1 1-1,0-1 1,0 0-1,0 0 1,0 0-1,7 0 1,-3-2 6,-1 1 0,1-1 0,-1 0 0,1 0 0,-1-1 0,0 0 0,0 0 0,0 0-1,0-1 1,-1 1 0,1-2 0,-1 1 0,5-5 0,6-9 56,-2-1-1,22-34 1,18-46-63,1-2 129,26-21-311,-81 121 154,0 1-1,0 0 1,0 0 0,0-1-1,0 1 1,0 0 0,0 0-1,0 0 1,0-1 0,1 1-1,-1 0 1,0 0 0,0 0 0,0 0-1,0-1 1,0 1 0,0 0-1,1 0 1,-1 0 0,0 0-1,0 0 1,0-1 0,0 1 0,1 0-1,-1 0 1,0 0 0,0 0-1,0 0 1,1 0 0,-1 0-1,0 0 1,0 0 0,0 0-1,1 0 1,-1 0 0,0 0 0,0 0-1,1 0 1,-1 9-315,-1 3 317,-1 24 210,-5 38-1,-5-26-59,4-18-196,-25 90 151,27-100-39,-1 0 1,-15 29-1,-10-3 279,32-46-335,0 1 0,0-1 0,0 1 0,0-1-1,0 0 1,-1 1 0,1-1 0,0 0 0,0 1 0,-1-1-1,1 0 1,0 1 0,0-1 0,-1 0 0,1 1 0,0-1-1,-1 0 1,1 0 0,-1 0 0,1 1 0,0-1 0,-1 0-1,1 0 1,-1 0 0,1 0 0,0 0 0,-1 0 0,1 0-1,-1 1 1,0-1 0,1-1 6,-1 1 1,0-1-1,0 1 0,1-1 0,-1 0 1,0 1-1,1-1 0,-1 0 0,0 1 1,1-1-1,-1 0 0,1 1 1,0-1-1,-1 0 0,1 0 0,-1-1 1,1 0-8,-1 1 1,1 0-1,-1 0 1,1-1 0,0 1-1,0 0 1,0 0-1,0-1 1,0 1 0,0 0-1,0-1 1,0 1-1,1 0 1,-1 0 0,0-1-1,1 1 1,-1 0-1,1 0 1,-1 0 0,1 0-1,0-1 1,-1 1-1,1 0 1,0 0 0,0 0-1,0 0 1,0 1 0,0-1-1,0 0 1,0 0-1,0 1 1,0-1 0,0 0-1,0 1 1,1-1-1,-1 1 1,0-1 0,3 0-1,2 1-7,0 0 0,1 0 0,-1 0 0,0 1 1,1 0-1,-1 0 0,0 1 0,0-1 0,12 6 0,21 5-54,-1-4 187,0-3 0,58 3 0,-75-9-2837,32-4 1,-52 5 2381,0 0 0,-1 0 0,1 0 0,0 0 0,0 0-1,-1 0 1,1 0 0,0 0 0,-1 0 0,1-1 0,0 1 0,0 0 0,-1-1 0,1 1 0,0 0 0,-1-1-1,1 1 1,-1-1 0,1 1 0,-1-1 0,1 1 0,-1-1 0,1 0 0,-1 1 0,1-1 0,-1 1-1,0-1 1,1 0 0,-1 1 0,0-1 0,1 0 0,-1 0 0,0 1 0,0-1 0,0 0 0,0 0 0,0 1-1,0-2 1,0-6-3558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1.932"/>
    </inkml:context>
    <inkml:brush xml:id="br0">
      <inkml:brushProperty name="width" value="0.05" units="cm"/>
      <inkml:brushProperty name="height" value="0.05" units="cm"/>
    </inkml:brush>
  </inkml:definitions>
  <inkml:trace contextRef="#ctx0" brushRef="#br0">122 32 8544,'-85'-32'3872,"57"35"-3360,20 2-608,8-1-64,5 1-448,3-2 352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57.037"/>
    </inkml:context>
    <inkml:brush xml:id="br0">
      <inkml:brushProperty name="width" value="0.05" units="cm"/>
      <inkml:brushProperty name="height" value="0.05" units="cm"/>
      <inkml:brushProperty name="color" value="#004F8B"/>
    </inkml:brush>
  </inkml:definitions>
  <inkml:trace contextRef="#ctx0" brushRef="#br0">358 20 3712,'1'-1'311,"0"0"1,0 0-1,0-1 0,0 1 1,0 0-1,-1-1 0,1 1 1,0 0-1,-1-1 1,2-4 5006,-3 9-5126,0 1 0,0 0 1,0-1-1,0 1 0,-1-1 0,1 0 1,-1 1-1,0-1 0,0 0 1,-3 4-1,-2 3 61,-9 17 88,-32 55 784,-88 113 0,127-183-1019,-6 4 66,2 2 1,0 0-1,-12 23 0,13-17-55,2 0 0,0 1 0,2 0 0,0 0 0,-3 29 0,8-35 44,0 0 1,2 1-1,1-1 1,0 1 0,1-1-1,2 1 1,6 30 0,-1-25 27,0 0 0,2-1 0,1 0 0,1 0 0,1-1 0,0-1 1,2 0-1,1-1 0,0-1 0,2-1 0,0 0 0,34 26 0,-49-42-76,1 0 1,0 0-1,0-1 0,0 1 0,1-1 0,7 2 0,-11-3-244,1-1 0,0 1 0,0-1 0,0 0 0,0 0 0,0 0 0,3 0 0,-3-1-374,0 1 0,-1-1 0,1 1 0,-1-1-1,1 1 1,-1-1 0,1 0 0,-1 0 0,1 0-1,0-1 1,7-5-2625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3.544"/>
    </inkml:context>
    <inkml:brush xml:id="br0">
      <inkml:brushProperty name="width" value="0.05" units="cm"/>
      <inkml:brushProperty name="height" value="0.05" units="cm"/>
    </inkml:brush>
  </inkml:definitions>
  <inkml:trace contextRef="#ctx0" brushRef="#br0">316 9 4800,'0'-1'119,"-1"1"0,1-1 0,0 1 0,0-1 0,-1 1 1,1 0-1,0-1 0,-1 1 0,1-1 0,0 1 0,-1 0 0,1-1 0,-1 1 1,1 0-1,0-1 0,-1 1 0,1 0 0,-1 0 0,1-1 0,-1 1 0,0 0 1,0 0 8,0 0 0,1 1 0,-1-1 0,1 0 0,-1 0 1,1 1-1,-1-1 0,1 1 0,-1-1 0,1 0 0,-1 1 1,1-1-1,-1 1 0,1-1 0,0 1 0,-1-1 0,1 1 1,-1 0-1,-47 70 2757,-96 201 885,127-235-3471,2 0-1,2 1 0,-16 78 0,0 119 920,27-205-1084,2 1 0,1 0-1,9 53 1,-7-67-87,1-1-1,1 1 1,1-1 0,0 0-1,0 0 1,2 0-1,0-1 1,11 15 0,-4-14-1082,2-2 240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7.454"/>
    </inkml:context>
    <inkml:brush xml:id="br0">
      <inkml:brushProperty name="width" value="0.05" units="cm"/>
      <inkml:brushProperty name="height" value="0.05" units="cm"/>
    </inkml:brush>
  </inkml:definitions>
  <inkml:trace contextRef="#ctx0" brushRef="#br0">11 1008 4736,'-10'2'2297,"10"0"-715,1-1-1398,0 0 0,0-1 0,0 1 0,0-1 0,0 0 0,0 1 0,0-1 0,0 0 0,0 0 0,1 1 0,-1-1 1,2 0-1,4-1 158,0 0 0,1-1 0,-1 1 0,0-1-1,0-1 1,0 1 0,0-1 0,0 0 0,-1-1 0,1 0 0,10-7 0,4-6 324,33-33-1,1-10 527,61-87-1,-106 134-1142,-6 8-35,2-4 21,-5 10-65,-3 5-64,-11 30 93,2 1-1,-11 64 0,16-65-57,1-15 82,-1 26-1,6-41 36,0 0-1,0-1 0,0 1 1,1 0-1,-1 0 0,2 0 1,-1-1-1,1 1 1,2 6-1,-4-10-20,1-1 1,0 1-1,0-1 0,-1 1 0,1-1 1,0 0-1,0 1 0,0-1 0,0 0 1,0 0-1,1 0 0,-1 0 0,0 0 0,1 0 1,-1 0-1,0 0 0,1 0 0,-1-1 1,1 1-1,-1 0 0,1-1 0,2 1 1,-1-1 8,-1 0 1,1 0-1,0 0 0,0-1 1,-1 1-1,1-1 1,-1 0-1,1 0 1,0 0-1,-1 0 1,1 0-1,2-2 0,6-5 45,0 1 0,0-2 0,-1 0 0,11-13 0,-5 4-30,-1-2 0,23-38 1,-4 5-38,-3 6-70,20-26-20,-48 69-201,-5 5 13,-4 5 44,-2 11 110,1 1 0,1-1 0,-7 32 0,11-39 95,-2 7 21,1 0 1,1 0 0,0 24 0,2-30 59,0 0 1,1 0-1,1-1 1,0 1-1,0 0 1,6 16-1,-7-26-50,-1 1-1,1-1 0,0 1 1,-1-1-1,1 1 0,0-1 0,0 0 1,0 1-1,0-1 0,0 0 1,1 0-1,-1 0 0,0 0 1,0 0-1,1 0 0,-1 0 0,1 0 1,-1 0-1,1-1 0,-1 1 1,1-1-1,-1 1 0,1-1 1,-1 1-1,1-1 0,0 0 0,-1 0 1,1 0-1,0 0 0,-1 0 1,1 0-1,0 0 0,-1-1 0,1 1 1,-1-1-1,1 1 0,1-1 1,4-2 27,0 0 0,0-1 0,0 0 0,-1 0 0,1 0 1,8-8-1,-3 1-31,-1 0 1,0-1 0,0 0-1,-1-1 1,-1 0 0,9-17-1,-13 22-27,-2 1 1,1-1-1,-1 0 0,0 0 0,-1-1 0,0 1 0,0 0 0,-1-1 1,0 1-1,0-1 0,-1 0 0,0 1 0,-2-10 0,2 15-3,-1-1-1,0 1 0,0 0 1,0 0-1,-1 0 0,1 0 1,-1 0-1,1 1 0,-1-1 1,0 0-1,0 1 0,0-1 1,-1 1-1,1 0 1,-1 0-1,1-1 0,-1 2 1,0-1-1,1 0 0,-1 1 1,0-1-1,0 1 0,0 0 1,0 0-1,-1 0 0,-4-1 1,-2 0-47,0 1 1,-1 0 0,1 1 0,-1 0-1,1 0 1,-21 4 0,30-4 50,1 0-1,-1 0 1,0 0 0,1 1-1,-1-1 1,0 0 0,1 0 0,-1 0-1,1 1 1,-1-1 0,0 0-1,1 1 1,-1-1 0,1 0-1,-1 1 1,1-1 0,-1 1-1,1-1 1,-1 1 0,1-1 0,-1 1-1,1-1 1,0 1 0,-1 0-1,1 0 1,9-1 175,210-48 234,-171 38-392,47-7-57,-84 15 5,0 2-1,0 0 0,-1 0 0,1 0 0,0 2 0,17 3 1,-25-4 55,-1 0 0,0 0 0,0 0 0,1 0 0,-1 0 0,0 1 0,0-1 0,-1 1 1,1-1-1,0 1 0,0 0 0,-1-1 0,1 1 0,-1 0 0,1 0 0,-1 0 0,0 1 0,0-1 1,0 0-1,0 0 0,0 1 0,-1-1 0,1 0 0,-1 1 0,1-1 0,-1 5 0,1 2 86,-1 0 0,0 1 0,-1-1-1,0 0 1,-4 14 0,0-3 82,2-9-62,1 0 0,-1 0 0,0 15 0,5-18 119,2-10-124,5-10 12,-9 11-115,15-25 25,2 0 0,1 1 1,1 0-1,1 2 0,27-27 0,-37 41-121,8-8-114,-17 16 185,0 1-1,-1-1 1,1 1-1,-1-1 1,1 1 0,0-1-1,-1 1 1,1 0 0,0-1-1,-1 1 1,1 0 0,0 0-1,0-1 1,-1 1-1,1 0 1,0 0 0,0 0-1,0 0 1,-1 0 0,1 0-1,1 0 1,-1 2 5,0-1-1,0 1 1,-1-1 0,1 1-1,0 0 1,-1-1 0,0 1 0,1 0-1,-1-1 1,0 1 0,0 0-1,0 0 1,0 2 0,0 3-34,3 25-6,-3-23 82,0 0 0,1-1 0,1 1 0,-1-1 0,6 16 0,-6-22-18,0 0 0,0 1 0,1-1 0,-1 0 0,1 0 0,-1 0-1,1 0 1,-1-1 0,1 1 0,0 0 0,0-1 0,0 1 0,0-1-1,0 0 1,1 0 0,-1 1 0,0-1 0,0-1 0,1 1 0,-1 0-1,1-1 1,-1 1 0,1-1 0,-1 1 0,3-1 0,1 0 27,0 0 1,0-1 0,0 1-1,0-1 1,0-1 0,0 1 0,6-3-1,40-18 205,-36 14-183,180-99-29,-137 72-156,-29 16 168,-19 12-67,0 0 1,23-10-1,-25 12 38,-9 5-25,1-1-1,-1 1 1,0 0-1,0 0 1,1-1-1,-1 1 1,0 0-1,1 0 1,-1 0-1,0-1 1,1 1 0,-1 0-1,0 0 1,1 0-1,-1 0 1,0 0-1,1 0 1,-1 0-1,0 0 1,1 0-1,-1 0 1,0 0-1,1 0 1,0 0 0,4 24-23,-6-11 85,-1 1 1,1 0-1,-9 25 1,6-19-42,-4 25 161,7-34-62,-1-1 1,1 1 0,-7 14 0,40-63 550,-28 33-672,-1 1 0,1-1 0,0 1 0,1 0 0,-1 0 0,1 1 0,-1-1 0,1 1 1,0 0-1,1 0 0,6-2 0,-11 5-6,-1-1 0,1 1 0,-1 0 1,1 0-1,-1 0 0,1 0 0,0 0 0,-1 0 1,1 0-1,0 0 0,-1 0 0,1 0 0,-1 0 1,1 0-1,0 0 0,-1 0 0,1 1 0,-1-1 1,1 0-1,0 0 0,-1 1 0,1-1 0,-1 0 1,1 1-1,-1-1 0,1 0 0,-1 1 0,0-1 1,1 1-1,-1-1 0,1 1 0,-1-1 0,0 1 1,1-1-1,-1 1 0,0-1 0,0 1 0,1 0 1,-1-1-1,0 1 0,0-1 0,0 1 0,0 0 0,0-1 1,0 2-1,1 4-20,-1 0 1,0 1 0,-1 10-1,-5 24 18,-3 0 1,-1-1-1,-21 56 0,29-91 27,-20 44 50,6-12 555,22-39-667,1 0 0,-1 1 0,1 0 0,0 0 0,0 1 0,11 0 0,-15 2 24,0-1 1,-1 1-1,1-1 1,0 1 0,0 0-1,-1 0 1,1 1-1,-1-1 1,0 0 0,0 1-1,0 0 1,0-1-1,0 1 1,0 0 0,2 5-1,-3-4 26,1-1 0,-1 1 1,0 0-1,0-1 0,0 1 0,0 0 0,-1 0 0,1 0 0,-1 0 0,0 0 1,0 0-1,-2 7 0,-3 6 32,0-1 0,-2 0 0,0-1 0,0 0 1,-2 0-1,0 0 0,0-1 0,-1-1 0,-14 15 0,19-23 0,0 0 1,-1-1-1,1 1 0,-1-1 0,0 0 0,0-1 0,0 0 1,-10 4-1,-5 1 28,-26 5 1,46-13-64,-14 4 32,0 0-1,-1-2 0,1 1 1,0-2-1,-1 0 1,1-1-1,-1-1 0,1 0 1,-20-5-1,33 6-21,-1-1-1,0 0 1,1 0 0,0 0-1,-1 0 1,1-1-1,-1 1 1,1-1 0,0 1-1,0-1 1,0 0-1,0 1 1,-2-5 0,3 5-17,0 0-1,1 0 1,-1 0 0,0 0 0,1 0 0,0-1-1,-1 1 1,1 0 0,0 0 0,0-1 0,-1 1-1,1 0 1,0 0 0,0-1 0,0 1 0,1 0-1,-1-1 1,0 1 0,0 0 0,1 0 0,-1-1 0,1 1-1,-1 0 1,1 0 0,-1 0 0,1 0 0,0 0-1,0 0 1,-1 0 0,2-2 0,3-1-15,-1 0-1,1 1 1,-1-1 0,1 1 0,0 0-1,0 0 1,1 0 0,-1 1 0,10-4-1,-1 0 1,143-50 12,121-74 44,-213 94-5,-2-2 0,69-55 1,97-111-77,-207 183 38,0 1 1,1 2 0,36-23-1,-18 13-150,-48 32 136,-1 0 1,1 0-1,0 0 0,0 1 0,1 0 0,-8 8 1,-32 35-104,43-44 142,-10 9-78,2 1 1,0 0 0,-19 32-1,18-24 103,-12 28 251,21-45-263,1 1 0,0 0 1,1 0-1,-1 0 0,1 0 0,0 11 0,1-16-27,0 0 1,0-1-1,0 1 0,0 0 0,0-1 1,0 1-1,0 0 0,0-1 0,0 1 0,0 0 1,0-1-1,1 1 0,-1-1 0,0 1 1,1 0-1,-1-1 0,0 1 0,1-1 1,-1 1-1,1-1 0,0 2 0,0-2 2,-1 0 1,1 0-1,-1 0 0,1 1 0,-1-1 1,1 0-1,0 0 0,-1 0 0,1 0 1,0 0-1,-1 0 0,1-1 0,-1 1 1,1 0-1,-1 0 0,1 0 0,0 0 1,-1-1-1,1 1 0,3-3 22,0 1 0,0-1-1,0 1 1,-1-1 0,5-4-1,6-10 23,1-1 0,-2 0-1,18-31 1,-20 29-59,1 1 0,1 0 0,25-26 0,-25 33-26,11-12-111,-23 36-48,0-1 0,0 19-1,-1-27 192,0 17-33,0 0 0,7 39-1,-5-53 67,-1 1-1,1-1 1,0 0-1,1 0 0,0 0 1,0 0-1,0 0 0,0-1 1,1 1-1,0-1 0,0 0 1,1 0-1,5 4 1,-8-6-5,1-1 1,0 0 0,0 0-1,1 0 1,-1-1 0,0 1 0,1-1-1,-1 0 1,0 1 0,1-2 0,0 1-1,-1 0 1,1-1 0,-1 0 0,1 1-1,4-2 1,3 0 1,-1 0 0,0-1 0,0-1 0,13-5 0,-8 2-16,0 0-1,0-2 0,-1 0 1,0 0-1,0-2 0,18-15 1,68-74 59,-58 55-52,157-190-1,-24-13-3,-101 141-10,-12 19-150,-62 87 142,1 0-1,-1-1 1,1 1 0,-1-1-1,1 1 1,-1-1 0,0 0 0,1 1-1,-1-1 1,0 1 0,1-1-1,-1 0 1,0 1 0,0-1 0,0 0-1,0 1 1,1-1 0,-1 0-1,0 1 1,0-1 0,0 0 0,0 1-1,0-1 1,-1 0 0,1 1-1,0-1 1,0 0 0,0 1-1,-1-1 1,1 0 0,-1 0 0,0 1-3,0 0 0,0 0 1,0 0-1,0 0 0,0 0 0,1 0 1,-1 0-1,0 1 0,0-1 1,0 0-1,0 1 0,0-1 1,0 0-1,0 1 0,0-1 1,1 1-1,-1 0 0,0-1 0,0 1 1,1-1-1,-1 1 0,0 0 1,1 0-1,-1-1 0,0 3 1,-27 29-203,-45 68 0,-14 46 62,84-140 137,-77 154 160,66-126-189,1 0 0,-14 68 0,27-100 76,-1 0 0,1-1 0,-1 1 0,1-1 0,0 1 0,0 0 0,0-1 0,0 1 0,0 0 0,0-1 0,1 1 0,-1 0 0,1-1 0,-1 1-1,1-1 1,-1 1 0,2 1 0,-1-2-10,0 0 0,0 0 1,0-1-1,0 1 0,1-1 0,-1 1 0,0-1 0,0 1 0,0-1 0,1 0 0,-1 1 0,0-1 1,1 0-1,-1 0 0,0 0 0,1 0 0,-1 0 0,0 0 0,0 0 0,1-1 0,-1 1 0,0 0 0,2-2 1,41-10 74,47-20 1,13-5-33,-78 29-91,17-6-80,-40 13 90,1 1 0,0-1 0,0 1-1,-1-1 1,1 1 0,0 0 0,0 0-1,4 1 1,-8-1 6,1 0-1,-1 0 1,1 0-1,-1 1 1,0-1-1,1 0 1,-1 0 0,0 0-1,1 0 1,-1 1-1,1-1 1,-1 0-1,0 0 1,1 1-1,-1-1 1,0 0-1,0 0 1,1 1 0,-1-1-1,0 0 1,0 1-1,1-1 1,-1 0-1,0 1 1,0-1-1,0 1 1,0-1-1,1 0 1,-1 1 0,0-1-1,0 1 1,0-1-1,0 0 1,0 1-1,0-1 1,0 1-1,0-1 1,-1 1-1,-6 17-31,3-11 26,1 1 13,0 0 0,1-1-1,-1 1 1,2 0 0,-1 0-1,1 0 1,1 1 0,-1-1 0,2 13-1,-1-17 15,1-1 0,0 1 0,-1-1-1,1 1 1,0-1 0,1 0 0,-1 1 0,1-1 0,-1 0-1,1 0 1,0 0 0,0 0 0,0-1 0,1 1-1,-1 0 1,1-1 0,-1 0 0,1 1 0,0-1-1,0 0 1,0 0 0,0-1 0,0 1 0,0-1-1,4 2 1,-2-2 12,0 0 0,0 0 1,0 0-1,0-1 0,0 0 0,0 0 0,1 0 0,-1-1 0,0 1 0,0-1 0,-1-1 1,1 1-1,9-4 0,3-3 3,-1 0 1,21-14 0,167-119 51,-203 140-91,0 1 1,0-1-1,0 0 1,0 0-1,0 0 1,0 0 0,-1 0-1,1 0 1,0 0-1,0 0 1,-1 0 0,1 0-1,-1 0 1,2-2-1,-2 3 7,0-1 1,0 1-1,0 0 0,0 0 0,0 0 0,0 0 0,-1-1 0,1 1 0,0 0 0,0 0 1,0 0-1,0 0 0,0-1 0,0 1 0,0 0 0,0 0 0,0 0 0,0 0 0,-1-1 1,1 1-1,0 0 0,0 0 0,0 0 0,0 0 0,0 0 0,-1 0 0,1 0 0,0 0 1,0-1-1,0 1 0,0 0 0,-1 0 0,-11 1-122,5 1 105,0 1 0,0 0 0,0 0 0,0 1 0,0 0 0,1 0 0,0 0 0,0 1 0,0 0 0,1 0 0,-1 0 0,1 1 0,0 0 0,-6 10 1,7-11 33,1 0 0,0 1 0,0 0 0,0 0 0,1 0 0,0 0 0,0 0 0,0 0 0,1 0 0,0 1 0,0-1 0,1 1 0,0-1 0,0 1 0,0-1 0,1 0 0,2 11 0,-3-16-9,0 0-1,0 0 1,0 0-1,1 0 1,-1 0 0,0 0-1,1 0 1,-1 0 0,1 0-1,-1 0 1,1-1 0,-1 1-1,1 0 1,-1 0 0,1-1-1,0 1 1,0 0 0,-1-1-1,1 1 1,0 0 0,0-1-1,0 1 1,0-1 0,-1 1-1,1-1 1,0 0-1,0 1 1,0-1 0,0 0-1,0 0 1,0 0 0,0 0-1,0 0 1,0 0 0,0 0-1,1 0 1,0-1 21,1 1 0,-1-1 0,0 0 0,0 0-1,0 0 1,0-1 0,0 1 0,0 0 0,0-1 0,0 1 0,-1-1 0,3-2 0,15-17 119,-12 13-127,1-1-1,-1 1 1,-1-1-1,1 0 1,-1-1 0,-1 1-1,7-16 1,-12 23-24,1 1-1,-1-1 1,0 1 0,0-1-1,0 1 1,0-1 0,0 1-1,0 0 1,0-1 0,0 1-1,0-1 1,-1 1 0,1-1-1,0 1 1,-1 0 0,1-1 0,-1 1-1,-1-2 1,0 0 3,0 1 0,0-1 0,0 1-1,0-1 1,-1 1 0,1 0 0,-1 0 0,-3-1 0,-2-2-23,-1 0 1,-1 1-1,1 0 0,-16-4 1,-1 4 64,22 4-48,0-1 0,-1 0 0,1 1 1,-8-4-1,11 2-105,5-2 0,11-1 13,-14 4 114,11-2 24,-1 0 0,1 1 0,15-1 0,0 0-15,32-3-77,1 2 0,0 3 0,102 12 0,-153-11 56,-1 1 0,1 1 0,-1-1 0,1 1 0,-1 1 0,1 0 0,-1 0 0,9 5 0,-16-7 3,0-1 1,0 1-1,0 0 0,0-1 0,0 1 0,0 0 1,0 0-1,0 0 0,-1 0 0,1 0 0,0 0 0,-1 0 1,1 0-1,0 0 0,-1 0 0,1 0 0,-1 0 1,1 0-1,-1 1 0,0-1 0,0 0 0,1 0 0,-1 1 1,0-1-1,0 0 0,0 0 0,0 0 0,-1 1 1,1-1-1,0 0 0,0 0 0,-2 3 0,0 3 31,-2 0 0,1 0 0,-1-1 0,-6 10 0,-1 0 6,7-8-15,-1 0 248,5-8-266,1 1 0,-1-1 0,0 0 0,0 0 0,1 0 0,-1 0 0,0 0-1,0 0 1,1 1 0,-1-1 0,0 0 0,0 0 0,1 0 0,-1 0 0,0 0 0,1 0 0,-1 0 0,0 0 0,0 0-1,1 0 1,-1 0 0,0 0 0,1-1 0,-1 1 0,0 0 0,0 0 0,1 0 0,-1 0 0,0 0 0,0 0-1,0-1 1,1 1 0,-1 0 0,127-54 149,-113 48-152,-9 3-27,-1 1 0,0 0-1,0 1 1,1-1 0,-1 1 0,1 0-1,0 0 1,-1 0 0,1 1-1,5-1 1,-9 2 14,0-1-1,0 1 1,0-1 0,0 1-1,-1 0 1,1-1 0,0 1-1,0 0 1,-1 0 0,1 0-1,0 0 1,-1 0 0,1-1-1,-1 1 1,1 0 0,-1 0-1,1 0 1,-1 0 0,0 0-1,1 2 1,4 21 72,3 27 60,-4-27-289,3 44 1,-10-50-2644,2-15 1378,0 6-916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7.813"/>
    </inkml:context>
    <inkml:brush xml:id="br0">
      <inkml:brushProperty name="width" value="0.05" units="cm"/>
      <inkml:brushProperty name="height" value="0.05" units="cm"/>
    </inkml:brush>
  </inkml:definitions>
  <inkml:trace contextRef="#ctx0" brushRef="#br0">27 17 7040,'-26'-17'3200,"26"22"-2752,5-2 1152,0 1-960,-2 1-128,7-2-320,3 2-96,1 2-32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8.170"/>
    </inkml:context>
    <inkml:brush xml:id="br0">
      <inkml:brushProperty name="width" value="0.05" units="cm"/>
      <inkml:brushProperty name="height" value="0.05" units="cm"/>
    </inkml:brush>
  </inkml:definitions>
  <inkml:trace contextRef="#ctx0" brushRef="#br0">1 12 8800,'18'-11'4000,"81"11"-3488,-54 0 1152,0 0-1024,32 0 0,4 0-385,22 0-159,-5 0-64,-12 0-1087,-19 3 575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8.498"/>
    </inkml:context>
    <inkml:brush xml:id="br0">
      <inkml:brushProperty name="width" value="0.05" units="cm"/>
      <inkml:brushProperty name="height" value="0.05" units="cm"/>
    </inkml:brush>
  </inkml:definitions>
  <inkml:trace contextRef="#ctx0" brushRef="#br0">0 20 9568,'0'-12'4320,"14"7"-3776,-6 2-608,2 6-96,8-3-96,9 5 160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18.844"/>
    </inkml:context>
    <inkml:brush xml:id="br0">
      <inkml:brushProperty name="width" value="0.05" units="cm"/>
      <inkml:brushProperty name="height" value="0.05" units="cm"/>
    </inkml:brush>
  </inkml:definitions>
  <inkml:trace contextRef="#ctx0" brushRef="#br0">409 8 5888,'22'-7'1898,"-22"7"-1887,0 0 0,0 0 0,0 0 0,1 0-1,-1 0 1,0 0 0,0 0 0,0 0-1,0 0 1,0 0 0,0 0 0,0 0-1,0 0 1,1 0 0,-1 0 0,0 0-1,0 0 1,0 0 0,0 0 0,0 0 0,0 0-1,0 0 1,0 0 0,1 0 0,-1 0-1,0 0 1,0 0 0,0 0 0,0 0-1,0 0 1,0 0 0,0 0 0,0 0 0,0 0-1,1 0 1,-1 1 0,0-1 0,0 0-1,0 0 1,0 0 0,0 0 0,0 0-1,0 0 1,0 0 0,0 0 0,1 16 256,0 8-113,7 97 1863,-1-46 301,-4 1 0,-8 96 0,-1-102-1272,-25 125-1,22-160-927,-1-1-1,-2 0 0,-1-1 0,-2 0 0,-28 45 1,13-33-18,-65 74 0,23-43-1586,0-4-3511,30-28 1947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20.886"/>
    </inkml:context>
    <inkml:brush xml:id="br0">
      <inkml:brushProperty name="width" value="0.05" units="cm"/>
      <inkml:brushProperty name="height" value="0.05" units="cm"/>
    </inkml:brush>
  </inkml:definitions>
  <inkml:trace contextRef="#ctx0" brushRef="#br0">7 690 3968,'-1'0'69,"1"0"1,-1 0-1,1 1 1,0-1-1,-1 0 0,1 1 1,-1-1-1,1 0 1,0 1-1,0-1 0,-1 1 1,1-1-1,0 1 1,0-1-1,-1 0 1,1 1-1,0-1 0,0 1 1,0-1-1,0 1 1,0-1-1,0 1 0,0-1 1,0 1-1,0-1 1,0 1-1,0-1 0,0 1 1,0 0-1,1 0 134,-1 1-1,1 0 1,0-1-1,-1 1 0,1-1 1,0 1-1,0-1 1,0 0-1,2 3 1,-1-3 65,0 1 1,0 0 0,0 0 0,0 0-1,0-1 1,0 1 0,0-1 0,0 0 0,1 0-1,-1 0 1,1 0 0,-1 0 0,1 0 0,2 0-1,0-1-5,1 0-1,-1 0 0,0-1 1,0 1-1,0-1 0,0 0 1,0-1-1,0 1 0,0-1 1,-1 0-1,1-1 0,-1 1 1,1-1-1,-1 1 0,5-5 1,7-11-15,0-1 1,-1 0 0,-1-2-1,-1 1 1,11-25 0,10-14-94,-7 18-76,1 2 0,40-43-1,76-67 151,-109 114-144,104-117 757,-131 140-874,-9 11-84,-6 7-8,-22 27-29,-32 43-1,52-63 161,1 1 1,0 0-1,1 0 0,0 1 1,1 0-1,-8 31 0,11-30-34,0 1-1,1 0 0,1 0 0,1 0 0,1 17 1,-1-27 55,1 0 0,0 0 0,1 0 0,0 0 1,0 0-1,0-1 0,0 1 0,1-1 0,0 1 0,1-1 1,0 0-1,0 0 0,0-1 0,9 11 0,-11-15 6,-1 0-1,1 1 1,0-1 0,-1 0-1,1 0 1,0 0-1,0 0 1,0-1-1,0 1 1,0 0-1,0-1 1,0 1-1,0-1 1,0 0-1,0 0 1,4 0-1,-3 0 9,1-1-1,-1 1 0,1-1 0,-1 0 0,1-1 0,-1 1 0,0-1 1,7-3-1,0-2 53,-1 0 1,1-1 0,-1 0-1,13-16 1,96-118 273,-107 128-312,23-28 168,-30 38-199,0 0-1,0 0 1,1 0 0,-1 0 0,1 1-1,9-5 1,-13 7-18,-1 1 1,1 0-1,-1-1 0,1 1 0,-1 0 1,1 0-1,-1 0 0,1-1 0,0 1 1,-1 0-1,1 0 0,-1 0 0,1 0 1,-1 0-1,1 0 0,-1 0 0,1 0 1,0 0-1,-1 0 0,1 1 0,-1-1 1,1 0-1,-1 0 0,1 0 0,-1 1 1,1-1-1,-1 0 0,1 1 0,-1-1 1,1 0-1,-1 1 0,0-1 0,1 1 1,-1-1-1,1 0 0,-1 1 0,0-1 1,0 1-1,1-1 0,-1 1 0,0-1 1,0 1-1,1-1 0,-1 1 0,0 0 1,0-1-1,0 2 0,1 3 47,-1 0 0,1 0 0,-1 0 0,-1 7 0,1-8-27,-4 34 264,-10 37 0,-1 20-201,8-58-110,5-25 256,0 1 0,-1 16 0,24-67 735,-7 5-949,35-71 35,-41 91-116,0 0 1,0 1-1,2 0 1,-1 0-1,20-17 1,-25 26 22,-1 0 1,1 0-1,0 1 0,0 0 1,0 0-1,0 0 0,9-3 1,-11 4 22,1 1 0,0-1 0,0 1 0,-1-1 0,1 1 1,0 0-1,0 0 0,-1 0 0,1 1 0,0-1 0,0 1 1,-1-1-1,1 1 0,0 0 0,2 1 0,4 3 20,-1 0-1,0 1 0,-1 0 1,1 0-1,-1 1 0,0 0 1,7 10-1,4 5-18,17 32 0,0 9 337,15 25-3407,-32-67-793,-10-13 184,-11-24-5052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21.213"/>
    </inkml:context>
    <inkml:brush xml:id="br0">
      <inkml:brushProperty name="width" value="0.05" units="cm"/>
      <inkml:brushProperty name="height" value="0.05" units="cm"/>
    </inkml:brush>
  </inkml:definitions>
  <inkml:trace contextRef="#ctx0" brushRef="#br0">77 32 5728,'-45'-32'2592,"23"52"-2240,13-8-768,9-1 160,0 9 96,5 0 128,3 8 160,10 1-64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25.054"/>
    </inkml:context>
    <inkml:brush xml:id="br0">
      <inkml:brushProperty name="width" value="0.05" units="cm"/>
      <inkml:brushProperty name="height" value="0.05" units="cm"/>
    </inkml:brush>
  </inkml:definitions>
  <inkml:trace contextRef="#ctx0" brushRef="#br0">90 979 3328,'-1'0'26,"-20"-5"1809,21 5-1659,-1 0 0,1 0 0,-1 0 0,1 0-1,-1 0 1,1 0 0,0 0 0,-1 0-1,1 0 1,-1 0 0,1 0 0,-1 1 0,1-1-1,0 0 1,-1 0 0,1 0 0,-1 1-1,1-1 1,0 0 0,-1 0 0,1 1 0,0-1-1,-1 0 1,1 1 0,-1 0 0,1-1-140,0 0 1,0 0 0,0 1 0,0-1 0,0 0-1,0 0 1,0 0 0,0 1 0,-1-1-1,1 0 1,0 0 0,0 1 0,0-1-1,0 0 1,0 0 0,0 1 0,0-1-1,0 0 1,1 0 0,-1 1 0,0-1 0,0 0-1,0 0 1,0 1 0,0-1 0,0 0-1,0 0 1,1 1 0,-1-1 0,0 0-1,0 0 1,0 0 0,0 0 0,1 1-1,-1-1 1,0 0 0,0 0 0,0 0 0,1 0-1,-1 0 1,0 0 0,0 1 0,1-1-1,-1 0 1,0 0 0,0 0 0,1 0-1,-1 0 1,0 0 0,0 0 0,1 0 0,-1 0-1,0 0 1,0 0 0,1 0 0,-1 0-1,0-1 1,0 1 0,1 0 0,21-3 1991,-8-4-1593,1 0-1,-1-1 1,0 0 0,-1-1-1,23-20 1,-26 22-318,84-83 705,-87 84-732,-1-1 0,-1 0 0,1 0 1,-1 0-1,0-1 0,-1 0 0,1 0 1,-2 0-1,1-1 0,-1 1 0,2-12 0,-4 18-88,-1-1 0,1 1 0,-1 0 0,0 0-1,0-1 1,0 1 0,0 0 0,0-1-1,0 1 1,-1 0 0,1 0 0,-1-1 0,1 1-1,-1 0 1,0 0 0,0 0 0,0 0-1,0 0 1,-1 0 0,1 0 0,0 0-1,-1 0 1,1 1 0,-1-1 0,0 1 0,0-1-1,1 1 1,-1-1 0,0 1 0,0 0-1,0 0 1,0 0 0,-1 0 0,1 0 0,0 1-1,-4-2 1,-2 0-73,0 1 1,-1 0-1,1 0 0,-1 0 1,1 1-1,0 1 0,-1-1 0,-11 3 1,10 0 62,0-1 1,0 2-1,0-1 0,0 2 1,0-1-1,1 1 0,0 0 1,0 1-1,0 0 1,1 1-1,0 0 0,0 0 1,1 0-1,0 1 1,0 0-1,1 1 0,0 0 1,0 0-1,1 0 0,-5 11 1,0 4 19,1 1 0,1-1 0,-8 47 0,13-55 35,0 0 1,2 0 0,0 1-1,1-1 1,2 17-1,-1-26-11,0 0 0,0-1 0,1 1-1,-1-1 1,2 1 0,-1-1-1,1 0 1,0 1 0,0-1 0,0-1-1,1 1 1,0 0 0,0-1-1,9 9 1,-6-9 32,-1 0 0,1-1 0,0 0 0,0 0 0,0 0 0,0-1 0,1 0 0,-1 0 0,1-1 0,0 0 0,10 1 0,-1-1 144,0-1 0,1-1 0,34-3 0,-35 0-143,0 0 0,1-1 0,-1-1 0,-1-1 0,1 0 0,-1-1 0,0-1 0,-1 0 0,1-1 0,-2-1 0,1 0 0,-1-1 0,-1-1 0,18-18 0,56-67-13,54-53 352,-57 78-57,-68 60-330,0 1 1,1 1-1,27-13 1,-43 22-27,-1 1 0,1-1 0,0 1 1,-1 0-1,1-1 0,0 1 0,0 0 0,0 0 0,-1-1 1,1 1-1,0 0 0,0 0 0,0 0 0,0 0 0,-1 0 1,1 0-1,0 0 0,0 1 0,0-1 0,-1 0 1,1 0-1,1 1 0,-1 0 4,-1-1 0,1 1 0,-1 0 1,0-1-1,1 1 0,-1 0 0,0-1 1,1 1-1,-1 0 0,0 0 0,0-1 0,0 1 1,0 0-1,0 0 0,0 0 0,0-1 0,0 1 1,0 0-1,0 1 0,-2 7 28,0 0 1,-1 0-1,-4 12 1,2-9 16,-47 125 113,20-58 123,26-66-211,-2 6 172,9-17-46,6-8 57,44-50 140,-8 8-414,52-45-1,-59 62-188,53-35 1,-86 64 163,0 0 0,0 1 0,0-1 0,1 1 1,-1 0-1,0-1 0,8 0 0,-10 2 43,0 0-1,0 0 1,-1 0 0,1 0-1,0 0 1,0 0 0,0 0-1,0 0 1,0 1 0,0-1-1,0 0 1,0 0 0,0 1-1,-1-1 1,1 1 0,0-1 0,0 1-1,0-1 1,-1 1 0,1-1-1,0 1 1,-1 0 0,1-1-1,0 1 1,-1 0 0,1 0-1,-1-1 1,1 1 0,-1 0-1,1 0 1,-1 0 0,1 1-1,0 5-3,0 0 0,0-1-1,-1 1 1,1 0 0,-1 0 0,-2 7-1,1 10 46,-2 26-42,1-38 55,1 0 0,0 1 0,1-1 0,1 15 0,1-19 93,-2-5-37,1-4-16,4-6 14,14-16 43,-2-1-1,19-30 1,-24 33-154,1 1 0,1 0 0,1 1 0,23-23 0,55-35-457,-92 77 458,-1 0 0,0 0-1,0 0 1,0 0 0,0 0-1,0 0 1,0 0 0,0 0 0,0-1-1,0 1 1,0 0 0,0 0-1,0 0 1,1 0 0,-1 0-1,0 0 1,0 0 0,0 0-1,0 0 1,0 0 0,0 0-1,0 0 1,0 0 0,1 0 0,-1 0-1,0 0 1,0 0 0,0 0-1,0 0 1,0 0 0,0 0-1,0 0 1,0 0 0,1 0-1,-1 0 1,0 0 0,0 0 0,0 0-1,0 1 1,0-1 0,0 0-1,0 0 1,0 0 0,0 0-1,0 0 1,0 0 0,1 0-1,-1 0 1,0 0 0,0 0 0,0 0-1,0 1 1,0-1 0,0 0-1,0 0 1,0 0 0,0 0-1,0 0 1,0 0 0,0 0-1,0 0 1,0 1 0,0-1 0,0 0-1,-2 13-162,-11 24 104,11-31 32,-8 22 28,2 1 1,1 0-1,1 1 0,1-1 1,2 1-1,1 0 0,3 45 1,0-68 39,0 0 0,0 0 1,0 0-1,1-1 1,5 13-1,-7-18-21,1 1 0,0-1-1,-1 1 1,1-1 0,0 1 0,0-1 0,0 0-1,0 1 1,0-1 0,0 0 0,1 0-1,-1 0 1,0 0 0,0 0 0,1 0 0,-1 0-1,1 0 1,-1 0 0,1-1 0,-1 1 0,1 0-1,0-1 1,-1 0 0,1 1 0,0-1 0,-1 0-1,1 0 1,0 0 0,-1 0 0,4 0 0,1-2 36,1 0 0,0-1 0,-1 1 0,1-1 0,-1-1 0,0 1 1,0-1-1,9-7 0,44-43 43,205-199-243,-263 253 135,-1-1 0,1 1-1,-1-1 1,1 1-1,-1-1 1,1 1 0,0-1-1,-1 1 1,1-1-1,0 1 1,-1 0 0,1-1-1,0 1 1,-1 0 0,1 0-1,0-1 1,0 1-1,-1 0 1,1 0 0,0 0-1,1 0 1,-2 1 0,1-1 0,-1 1 0,0-1 0,1 0-1,-1 1 1,0 0 0,1-1 0,-1 1 0,0-1 0,0 1 0,0-1 0,1 1 0,-1-1 0,0 1 0,0 0-1,0-1 1,0 1 0,0-1 0,0 1 0,0 0 0,0-1 0,0 1 0,-1-1 0,1 1 0,0 0 0,-19 87-249,9-43 257,-6 53 0,15-85 13,-1-1 23,1 0 1,0 0-1,1 0 0,0 0 0,1 0 1,1 0-1,5 22 0,-7-34-17,0 1-1,0 0 0,0 0 1,0-1-1,0 1 1,0-1-1,1 1 0,-1 0 1,0-1-1,1 1 1,-1 0-1,0-1 0,1 1 1,-1-1-1,1 1 1,-1-1-1,1 1 0,-1-1 1,1 1-1,-1-1 1,1 0-1,0 1 0,-1-1 1,1 0-1,-1 1 1,1-1-1,0 0 0,-1 0 1,1 0-1,0 0 1,-1 1-1,1-1 0,0 0 1,-1 0-1,1 0 1,0 0-1,-1 0 0,1-1 1,0 1-1,-1 0 1,1 0-1,0 0 0,-1-1 1,1 1-1,0 0 1,-1 0-1,1-1 0,-1 1 1,1-1-1,0 0 1,3-2 54,0-1 1,0 0 0,-1 0-1,1 0 1,3-6 0,61-110 20,4-6-201,-49 93 82,35-37 0,-56 68-6,-1 0-1,1 0 1,-1 1 0,1-1 0,0 0 0,0 1-1,0 0 1,0-1 0,3 0 0,-4 2 30,-1 0 1,0 0 0,0 0 0,0 0 0,1 0 0,-1 0-1,0 0 1,0 0 0,0 0 0,1 0 0,-1 0-1,0 0 1,0 0 0,0 0 0,0 0 0,1 0 0,-1 1-1,0-1 1,0 0 0,0 0 0,0 0 0,0 0-1,0 0 1,1 1 0,-1-1 0,0 0 0,0 0-1,0 0 1,0 0 0,0 1 0,0-1 0,0 0 0,0 0-1,0 0 1,0 1 0,0 15-99,-6 24 9,-6 63-51,10-83 156,0 5 24,1 1-1,1-1 0,1 0 1,9 49-1,-10-72-17,1 0 0,-1 0 1,1 0-1,-1 0 0,1 0 0,0 0 0,0 0 0,0-1 0,0 1 0,0 0 0,0 0 1,1-1-1,-1 1 0,0-1 0,1 1 0,-1-1 0,1 0 0,0 1 0,-1-1 0,1 0 1,0 0-1,0 0 0,0 0 0,0-1 0,0 1 0,0 0 0,0-1 0,0 0 0,0 1 0,2-1 1,1 0 31,1-1 1,0 0-1,-1 0 1,1 0-1,-1 0 1,0-1-1,6-3 1,35-18 71,-43 21-112,17-11 3,0 0 0,-1-2 0,-1 0 0,21-21 0,61-78-1,-69 71 77,49-86 1,-52 73-62,-3-2 0,33-114 1,-24 65-13,6-26 54,-12 35-287,-26 93 206,-2 3-13,1 0 1,0 0 0,-1 0 0,1 0 0,-1 0 0,1 0 0,-1 0 0,0-1 0,0 1 0,0 0-1,0 0 1,-1-3 0,1 5 19,0 0-1,0 0 1,0-1-1,0 1 1,-1 0-1,1 0 1,0-1-1,0 1 1,0 0-1,0 0 1,-1-1-1,1 1 1,0 0 0,0 0-1,-1 0 1,1 0-1,0-1 1,0 1-1,0 0 1,-1 0-1,1 0 1,0 0-1,-1 0 1,1 0-1,0 0 1,0 0-1,-1 0 1,1-1-1,0 1 1,-1 0-1,1 0 1,0 1-1,0-1 1,-1 0-1,1 0 1,0 0-1,-1 0 1,1 0-1,0 0 1,0 0 0,-1 0-1,1 0 1,0 1-1,-2 0-13,0 0-1,1 0 0,-1 0 1,1 0-1,-1 0 1,1 0-1,-1 0 1,0 2-1,-5 6-25,1 0 1,0 0-1,1 1 0,0-1 0,1 1 0,-4 12 0,-17 68-219,14-42 192,-57 261 86,57-235-17,4-1 1,4 146 0,3-218 5,1 31 100,6 39 0,-6-63-47,1 0-1,0 0 1,0 1-1,1-1 1,0-1-1,0 1 1,1 0 0,0-1-1,0 1 1,6 6-1,-10-14-38,1 1 1,0 0-1,0 0 0,0 0 0,0 0 0,0-1 1,0 1-1,0 0 0,0-1 0,0 1 0,0-1 0,0 1 1,0-1-1,0 1 0,0-1 0,0 0 0,1 0 0,-1 1 1,0-1-1,0 0 0,0 0 0,1 0 0,-1 0 0,0 0 1,0-1-1,0 1 0,1 0 0,-1-1 0,0 1 1,0 0-1,0-1 0,0 0 0,0 1 0,1-2 0,4-1 46,-1-1-1,0-1 1,0 1-1,8-10 1,-9 9-43,12-13 56,-1-1-1,20-34 1,-6 7-24,18-19-30,3 1 1,77-75-1,-45 60-56,-81 77 29,38-36-150,-35 35 110,-1 0 0,1 0 0,0 0 0,0 1 0,0 0 0,1-1 0,-1 1 1,9-2-1,-12 4 28,0 0 1,0 0 0,0 0 0,0 0 0,0 0-1,0 1 1,0-1 0,0 0 0,0 1 0,0-1-1,0 0 1,0 1 0,0 0 0,-1-1-1,1 1 1,0-1 0,0 1 0,0 0 0,-1-1-1,1 1 1,0 0 0,-1 0 0,1 0 0,-1 0-1,1 0 1,-1-1 0,1 2 0,11 27-105,-9-15 117,-1-1 0,0 0-1,-1 0 1,-1 1 0,0-1 0,0 0-1,-3 14 1,0 10-84,-2 25 246,-15 73-1,19-130-71,0 0 0,0-1 0,-1 1 0,0-1-1,-3 7 1,4-10-66,0 0-1,1 0 1,-1 0-1,0 0 1,1 0 0,-1 0-1,0 0 1,0 0-1,0 0 1,0 0-1,0-1 1,0 1-1,0 0 1,0-1 0,0 1-1,0 0 1,0-1-1,0 0 1,-1 1-1,1-1 1,0 0-1,0 1 1,-1-1 0,1 0-1,0 0 1,-2 0-1,-3-2 23,0-1-1,0 1 1,0-1-1,0-1 0,1 1 1,-1-1-1,1 0 1,0 0-1,-9-9 1,-3-2-18,4 4-5,5 4-62,1 1 0,-2 0 0,1 1 0,-16-9 0,24 14 38,-1 0 1,1-1-1,-1 1 0,1 0 0,0 0 0,-1 0 0,1 0 0,-1-1 0,1 1 1,-1 0-1,1 0 0,-1 0 0,1 0 0,-1 0 0,1 0 0,-1 0 0,1 0 1,-1 0-1,1 0 0,0 0 0,-1 1 0,1-1 0,-1 0 0,1 0 0,-1 0 1,1 1-1,-1-1 0,1 0 0,0 0 0,-1 1 0,1-1 0,0 0 1,-1 1-1,1-1 0,0 0 0,-1 1 0,1-1 0,0 1 0,-1 0 0,1 0 4,0 0 0,0 0 0,-1 0 0,1 0 0,0 0 0,0 0 0,0 0 0,0 0 0,1 0 0,-1 0 0,0 0 0,0 0 0,0-1 0,1 1 0,-1 0 0,1 0-1,-1 0 1,1 0 0,-1 0 0,1 0 0,2 2-2,-1-1 0,1 1-1,-1-1 1,1 0-1,0 0 1,0 0 0,0 0-1,0-1 1,0 1 0,0-1-1,1 0 1,-1 1 0,0-2-1,1 1 1,-1 0 0,1-1-1,-1 1 1,1-1-1,3 0 1,3-1 6,0 1 0,0-1 0,-1-1 0,1 0-1,15-5 1,7-7 54,0-1-1,0-2 0,49-35 0,10-5-74,133-47 2,-129 63 54,-64 26-168,-31 15 127,0 0 0,0 0-1,0 0 1,0 0 0,0 0 0,0 0 0,0 0 0,0 0-1,0 1 1,0-1 0,0 0 0,0 0 0,0 0-1,0 0 1,0 0 0,0 0 0,0 0 0,0 0 0,0 0-1,0 0 1,0 0 0,0 0 0,0 0 0,0 0-1,0 0 1,0 0 0,0 0 0,0 0 0,0 0 0,0 0-1,0 0 1,0 0 0,0 0 0,0 1 0,1-1 0,-1 0-1,0 0 1,0 0 0,0 0 0,0 0 0,0 0-1,0 0 1,0 0 0,0 0 0,0 0 0,0 0 0,0 0-1,0 0 1,0 0 0,0 0 0,0 0 0,0 0 0,0 0-1,0 0 1,0 0 0,1-1 0,-1 1 0,0 0-1,0 0 1,0 0 0,0 0 0,0 0 0,0 0 0,-3 3-36,-11 4 32,1 0 1,1 0-1,0 1 1,0 1-1,0 0 1,1 1 0,1 0-1,-1 0 1,2 1-1,-1 1 1,2 0-1,-9 13 1,7-7-32,1 0 1,-15 39 0,21-48 53,0-1 0,1 0 1,1 1-1,-1-1 1,1 1-1,0-1 1,1 1-1,0 0 1,1-1-1,1 12 1,-1-17-3,-1-1 0,1 0 0,0 0 0,0 1 0,0-1 0,0 0 1,0 0-1,0 0 0,0 0 0,1-1 0,-1 1 0,1 0 1,0 0-1,-1-1 0,1 1 0,0-1 0,0 0 0,0 1 0,0-1 1,0 0-1,0 0 0,0 0 0,4 1 0,-1-1 16,0 0 0,0-1 0,0 1 1,0-1-1,0 0 0,1-1 0,-1 1 0,0-1 0,9-2 0,1-2-10,0 0 0,-1-1 0,0-1-1,0 0 1,15-10 0,63-51 47,-41 29-53,36-36-102,-49 41 60,-34 32-221,-10 10 64,-11 19 94,7-2 34,1 0-1,-6 30 1,12-43 65,1 0 0,0 1 1,1-1-1,1 0 1,0 1-1,0-1 0,3 14 1,-2-21 5,0-1 0,0 0 1,1 0-1,0 1 0,-1-1 0,1 0 1,1 0-1,3 6 0,-5-9-1,0 0 0,0 0-1,0 0 1,-1 0-1,1 0 1,0-1 0,0 1-1,0 0 1,1 0 0,-1-1-1,0 1 1,0-1-1,0 1 1,0-1 0,1 1-1,-1-1 1,0 0-1,0 0 1,1 1 0,-1-1-1,0 0 1,0 0 0,1 0-1,-1 0 1,0-1-1,1 1 1,-1 0 0,0 0-1,0-1 1,0 1 0,1-1-1,-1 1 1,0-1-1,0 0 1,2 0 0,14-13 62,0-1 1,-1 0 0,0-1 0,20-28 0,-25 31-37,-1 2-4,-1-1 0,-1 0 0,0 0 1,12-26-1,-18 34-37,-1 0 1,1 0 0,-1 0-1,0 0 1,0-1 0,0 1-1,0 0 1,-1-1-1,0 1 1,0 0 0,0-1-1,0 1 1,-1 0 0,0-1-1,0 1 1,0 0-1,0 0 1,-1-1 0,1 1-1,-5-6 1,4 7-10,0 0 1,0 1-1,-1 0 0,1 0 1,-1-1-1,0 1 1,0 1-1,1-1 0,-1 0 1,0 1-1,0-1 1,-1 1-1,-4-1 0,0 0-19,0 0 0,-1 0-1,1 1 1,-13 0 0,8 3 52,-1 0 1,-12 5-1,122-25-17,51-6 28,-126 21-107,1 2 0,-1 1 1,1 1-1,39 6 0,-59-7 76,-1 0-1,1 1 1,-1-1-1,1 0 1,-1 1 0,1-1-1,-1 1 1,0-1-1,1 1 1,-1 0-1,1 0 1,-1-1-1,0 1 1,0 0 0,0 0-1,1 0 1,-1 1-1,0-1 1,0 0-1,-1 0 1,1 0-1,0 1 1,0-1 0,0 0-1,-1 1 1,1-1-1,-1 1 1,1-1-1,-1 1 1,0-1-1,1 1 1,-1-1-1,0 1 1,0-1 0,0 3-1,-2 4 14,1 1-1,-1-1 1,-1 0 0,1 0-1,-7 11 1,-1 8-67,7-10 237,3-16-174,0-1-1,0 0 1,0 1 0,1-1 0,-1 0 0,0 1 0,0-1-1,0 0 1,0 0 0,0 1 0,1-1 0,-1 0 0,0 0-1,0 1 1,0-1 0,1 0 0,-1 0 0,0 1 0,0-1-1,1 0 1,-1 0 0,0 0 0,1 0 0,-1 1 0,0-1-1,1 0 1,1 0 9,0 0-1,0 0 1,0-1-1,0 1 1,0-1 0,0 1-1,0-1 1,0 1-1,-1-1 1,1 0-1,2-1 1,18-11 34,29-21 0,-38 25-98,0 0 1,0 0-1,1 1 1,0 0-1,0 2 0,28-10 1,-40 16 39,-1 0 0,1 0 0,-1 0 0,0 0 0,1 0 0,-1 0 0,0 0 0,1 0 0,-1 1 0,1-1-1,-1 1 1,0-1 0,0 1 0,1-1 0,-1 1 0,0 0 0,0 0 0,0-1 0,0 1 0,0 0 0,0 0 0,0 0 0,0 0 0,0 0 0,1 2 0,3 4 33,-1 0 0,0 0 0,4 10 0,-3-5-32,11 28-56,6 11 343,-8-30-3780,5-4-4592,-13-16 3462,-1-1 1552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25.426"/>
    </inkml:context>
    <inkml:brush xml:id="br0">
      <inkml:brushProperty name="width" value="0.05" units="cm"/>
      <inkml:brushProperty name="height" value="0.05" units="cm"/>
    </inkml:brush>
  </inkml:definitions>
  <inkml:trace contextRef="#ctx0" brushRef="#br0">38 32 8128,'-27'-25'3680,"22"22"-3168,0-1-160,10 8-288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3.706"/>
    </inkml:context>
    <inkml:brush xml:id="br0">
      <inkml:brushProperty name="width" value="0.05" units="cm"/>
      <inkml:brushProperty name="height" value="0.05" units="cm"/>
      <inkml:brushProperty name="color" value="#004F8B"/>
    </inkml:brush>
  </inkml:definitions>
  <inkml:trace contextRef="#ctx0" brushRef="#br0">236 1218 3968,'-22'7'7113,"10"-1"-6456,-46 38 1359,45-35-1788,-1 1-1,2 0 1,0 1-1,0 0 0,1 1 1,0 1-1,1-1 1,0 2-1,-9 16 1,16-23-149,0-1 0,0 1 0,1 0 0,0-1 0,0 1 1,1 0-1,-1 0 0,2 1 0,-1-1 0,1 9 0,1-10-8,-1 0-1,2 0 0,-1-1 0,1 1 0,0 0 1,0 0-1,0-1 0,1 1 0,0-1 0,0 0 1,0 0-1,1 0 0,6 7 0,-7-8-22,1-1-1,-1 0 1,1 0 0,-1 0-1,1-1 1,0 1 0,0-1-1,0 0 1,0 0 0,0 0-1,1-1 1,-1 1-1,1-1 1,-1 0 0,1 0-1,-1-1 1,1 1 0,-1-1-1,1 0 1,0 0 0,-1-1-1,1 1 1,-1-1-1,8-2 1,-5 0 20,0 1-1,0-2 0,0 1 1,0-1-1,0 1 1,-1-2-1,1 1 1,-1-1-1,0 0 1,-1 0-1,1-1 0,-1 0 1,0 1-1,5-10 1,-2-1-29,0 0 1,0 0-1,-2-1 1,6-20-1,-11 30-46,1-1-1,-1 0 0,0 0 1,-1 0-1,0 0 1,0 0-1,0 0 1,-1 0-1,-1 0 1,1 0-1,-4-8 1,3 10-9,0 0 0,-1 0 0,1 0 0,-1 0 0,0 0 0,-1 1 0,0 0 0,0-1 0,0 1-1,0 1 1,-1-1 0,0 1 0,-8-7 0,10 9 4,0 1-1,1 0 1,-1 0-1,0-1 1,0 2-1,0-1 1,0 0-1,0 1 1,0-1-1,0 1 1,0 0-1,-5 0 1,7 0 0,-1 0 0,0 1 1,1-1-1,-1 0 0,0 1 1,1-1-1,-1 1 0,1 0 1,-1-1-1,1 1 0,-1 0 1,1 0-1,0 0 0,-1 0 1,1 0-1,0 0 0,0 0 1,-1 1-1,1-1 0,0 0 1,0 1-1,1-1 0,-2 3 1,1-3 9,1 0 1,0 1-1,0-1 1,0 0 0,0 1-1,0-1 1,1 1-1,-1-1 1,0 0-1,0 1 1,1-1-1,-1 0 1,1 1 0,0-1-1,-1 0 1,1 0-1,0 0 1,-1 1-1,1-1 1,0 0-1,0 0 1,0 0-1,1 1 1,27 23 47,-26-23-36,4 3 36,0 0-1,1 0 1,-1-1 0,1 0-1,0-1 1,0 0 0,1 0-1,-1 0 1,0-1 0,1 0-1,0-1 1,-1 0 0,1 0-1,0-1 1,-1 0 0,1-1-1,0 0 1,-1 0 0,1-1-1,-1 0 1,1 0 0,-1-1-1,0 0 1,0-1 0,0 1-1,0-2 1,-1 1 0,1-1-1,-1 0 1,-1 0 0,10-10-1,3-4 57,-1-2 0,-1 0 0,27-44 0,31-77-251,-51 94 152,-22 45 7,30-56 85,-28 52-139,1 1 0,0-1 0,0 1 0,0 0 0,0 0 0,8-5 0,-12 10 34,0 0 1,0 1-1,0-1 0,0 1 0,0-1 1,0 1-1,0-1 0,0 1 0,0-1 1,0 1-1,0 0 0,0-1 1,0 1-1,0 0 0,0 0 0,0 0 1,0 0-1,0 0 0,0 0 1,0 0-1,1 1 0,-1-1 0,0 0 1,0 0-1,0 1 0,0-1 0,0 1 1,0-1-1,0 1 0,0-1 1,-1 1-1,1 0 0,0-1 0,0 1 1,0 0-1,-1 0 0,1-1 0,0 1 1,0 1-1,2 3-11,0 0 1,0 0-1,-1 0 1,0 0-1,0 1 0,2 7 1,9 43 9,-3-1 0,-2 2 1,0 103-1,-8-135 53,-6 39-1,4-52 49,-1 0-1,0-1 0,0 1 0,-1-1 0,-7 14 1,9-22-33,1 0 1,-1 0-1,0-1 1,0 1-1,0 0 1,0-1-1,-1 0 1,1 0-1,0 1 1,-1-1-1,0-1 1,-5 4-1,6-4-35,-1 0 0,1 0 0,-1-1 0,1 1-1,-1-1 1,1 1 0,-1-1 0,1 0 0,-1 0 0,0 0 0,1-1-1,-1 1 1,1 0 0,-1-1 0,1 0 0,-1 1 0,1-1-1,-3-2 1,-18-10 96,0-1-1,-31-25 0,48 34-152,0 0 0,1 0 0,0-1 0,0 0 1,0 0-1,1 0 0,0 0 0,-7-14 0,11 19 28,-1 1 0,1-1 1,0 1-1,-1-1 0,1 1 0,0-1 1,-1 1-1,1-1 0,0 0 1,0 1-1,0-1 0,-1 1 0,1-1 1,0 0-1,0 1 0,0-1 1,0 1-1,0-1 0,0 0 1,0 1-1,1-1 0,-1 1 0,0-1 1,0 1-1,0-1 0,0 0 1,1 1-1,-1-1 0,0 1 0,1-1 1,-1 1-1,0-1 0,1 1 1,-1-1-1,1 1 0,-1 0 1,0-1-1,1 1 0,-1 0 0,1-1 1,0 1-1,-1 0 0,1-1 1,-1 1-1,1 0 0,-1 0 0,1 0 1,-1 0-1,1-1 0,0 1 1,-1 0-1,1 0 0,1 0 1,2 0-30,1 0 0,0 0 0,0 1 0,-1 0 0,1-1 0,5 3 0,8 2-5,3 2 5,0-2 0,35 5 0,-39-8 19,79 4 4,-84-6 45,-1-1 1,1 0-1,-1-1 1,0 0-1,1-1 1,12-4-1,-17 4 4,0-1-1,-1 0 0,1 0 0,-1 0 0,0-1 0,0 0 1,0 0-1,0-1 0,6-8 0,2-5 35,21-35-1,34-76 26,9-14-51,-45 93-27,-7 11-12,32-67-1,33-134-4,26-184-128,-116 423 85,-1 0-1,1 0 1,-1 0-1,0 0 1,0 0-1,1 0 0,-1 0 1,-1 0-1,1 0 1,0 0-1,-1-4 1,1 6 34,0 0 0,0-1 0,0 1 1,0 0-1,-1 0 0,1 0 1,0 0-1,0-1 0,0 1 0,0 0 1,0 0-1,0 0 0,0 0 0,0-1 1,-1 1-1,1 0 0,0 0 0,0 0 1,0 0-1,0 0 0,-1-1 0,1 1 1,0 0-1,0 0 0,0 0 0,0 0 1,-1 0-1,1 0 0,0 0 1,0 0-1,0 0 0,-1 0 0,1 0 1,0 0-1,0 0 0,0 0 0,-1 0 1,1 0-1,0 0 0,0 0 0,0 0 1,-1 0-1,1 0 0,0 0 0,0 1 1,0-1-1,0 0 0,-1 0 1,1 0-1,0 0 0,0 0 0,0 0 1,0 1-1,0-1 0,-1 0 0,1 0 1,-11 13-123,10-12 109,-9 14-62,1-1 0,0 1 0,-8 22 0,-18 54 41,-75 263 113,98-305-47,2 1 0,2-1 0,2 2 0,3-1 0,2 0 0,1 1 0,4-1 1,9 52-1,-9-80-32,0 0 1,2-1-1,15 35 1,-18-49 63,0-1 0,0 1-1,1-1 1,0 0 0,0 0 0,1 0 0,0 0 0,0-1 0,0 0 0,1 0-1,-1 0 1,1-1 0,0 0 0,11 6 0,-12-9-27,-1 1 0,0-1-1,0 0 1,1-1 0,-1 1 0,0-1 0,1 1 0,-1-1-1,1-1 1,-1 1 0,0-1 0,1 1 0,-1-1 0,0 0-1,1-1 1,-1 1 0,0-1 0,0 0 0,6-4 0,-1 1-7,-1-1 1,1 0 0,-1 0 0,-1-1 0,1 0 0,12-17-1,-9 9-5,14-26 0,-14 22-16,10-22 41,-2 0-1,-2-2 0,15-54 0,-28 86-57,2-10-66,2 0-1,12-24 1,-20 45 77,0 0 0,0 0-1,0 0 1,0 0 0,0 0 0,0 0 0,0 0 0,0 0 0,0 0 0,0 0 0,0 0 0,0 0 0,0 0 0,0 0 0,0 0 0,0 0 0,0 0-1,0 0 1,0 0 0,0 0 0,0 0 0,1 0 0,-1 0 0,0 0 0,0 0 0,0 0 0,0 0 0,0 0 0,0 0 0,0 0 0,0 0 0,0 0 0,0 0-1,0 0 1,0 0 0,0 0 0,0 0 0,0 0 0,0 0 0,0 0 0,0 0 0,0 0 0,0 0 0,0 0 0,0 0 0,0 0 0,0 0 0,1 0 0,-1 0-1,0 0 1,0 0 0,0 0 0,0 0 0,0 0 0,0 0 0,0 0 0,0 0 0,0 0 0,0 0 0,0 0 0,0 0 0,0 0 0,0-1 0,0 8-140,-1 18 166,1-14-66,-6 108-191,-3 153 276,8-263 31,1 0-1,0 1 0,1-1 1,0 0-1,0 1 0,1-1 1,1 0-1,-1 0 0,5 10 1,-6-19-55,-1 1 1,0-1 0,0 1 0,1-1-1,-1 1 1,0-1 0,1 0 0,-1 1-1,0-1 1,1 1 0,-1-1 0,1 0-1,-1 1 1,0-1 0,1 0 0,-1 1-1,1-1 1,-1 0 0,1 0 0,-1 0-1,1 0 1,-1 1 0,1-1 0,0 0-1,-1 0 1,1 0 0,-1 0-1,2 0 1,-1-1 20,1 1 1,-1-1-1,0 1 0,1-1 0,-1 1 1,0-1-1,1 0 0,-1 0 0,0 0 1,2-2-1,3-3 51,0 0 1,-1-1-1,7-8 1,4-14-92,0 0 1,17-46-1,-18 38 36,88-163-62,-98 190-41,-3 6 28,0 0 1,1 0-1,0 0 0,-1 0 1,1 1-1,5-5 0,-8 8 39,0-1-1,0 1 1,0 0-1,0 0 1,0 0-1,1 0 1,-1 0 0,0-1-1,0 1 1,0 0-1,0 0 1,0 0-1,1 0 1,-1 0-1,0 0 1,0 0-1,0-1 1,1 1-1,-1 0 1,0 0-1,0 0 1,0 0 0,1 0-1,-1 0 1,0 0-1,0 0 1,0 0-1,1 0 1,-1 0-1,0 0 1,0 0-1,0 0 1,1 1-1,-1-1 1,0 0-1,0 0 1,0 0 0,0 0-1,1 0 1,-1 0-1,0 0 1,0 0-1,0 1 1,0-1-1,1 0 1,-1 0-1,0 0 1,0 0-1,0 1 1,0-1-1,0 0 1,0 0 0,0 0-1,0 1 1,0-1-1,0 0 1,1 0-1,-1 0 1,0 1-1,0-1 1,0 0-1,0 0 1,0 1-1,-1 17-169,1-14 176,-21 145 4,12-93-103,4-25 15,1-13 83,1 0 1,1 0-1,0-1 0,2 1 0,2 29 0,-2-44 19,1 0-1,-1 0 1,1 0 0,0 0-1,0 0 1,0 0-1,0-1 1,0 1-1,1 0 1,-1-1-1,1 1 1,0-1 0,0 0-1,0 1 1,0-1-1,0 0 1,0 0-1,1-1 1,-1 1-1,0 0 1,1-1 0,0 1-1,-1-1 1,1 0-1,0 0 1,0 0-1,-1 0 1,1 0-1,0-1 1,0 1-1,0-1 1,0 0 0,0 0-1,0 0 1,0 0-1,0 0 1,0-1-1,3 0 1,5-2 26,0 0-1,0-1 1,0 0-1,-1-1 1,0 0 0,0-1-1,0 1 1,-1-2 0,0 0-1,0 0 1,9-9-1,-3-1-41,0-1 0,-2 0-1,0-1 1,18-36-1,63-140-3,-72 149 96,11-33-42,32-108-1,8-78 31,-24-7-195,-49 268 113,3-43-152,-3 44 105,0 1-1,0-1 1,-1 0 0,1 0 0,-1 0 0,0 0-1,1 1 1,-1-1 0,0 0 0,-1 1 0,1-1-1,-2-2 1,2 4 32,1 1 1,-1 0-1,1-1 0,-1 1 0,1 0 1,-1-1-1,1 1 0,-1 0 0,0 0 0,1 0 1,-1 0-1,1 0 0,-1 0 0,0 0 0,1 0 1,-1 0-1,1 0 0,-1 0 0,0 0 0,1 0 1,-1 0-1,1 0 0,-1 0 0,0 1 0,1-1 1,-1 0-1,1 1 0,-1-1 0,1 0 1,-1 1-1,1-1 0,-1 0 0,1 1 0,-1 0 1,-1 0-53,-3 3 46,0 0-1,1 0 0,-1 0 0,1 1 1,0 0-1,1-1 0,-1 1 1,1 0-1,0 1 0,-3 6 0,-4 11 2,-8 26-1,11-28-36,-31 99-32,5 2 0,-17 131 0,41-187 90,2 1 0,4 0 0,3 1 0,13 106 1,-10-151 68,1 0 0,11 39 0,-12-55-23,-1 1 1,1-1-1,1 0 1,-1 0-1,1 0 1,0-1-1,1 1 1,0-1 0,0 0-1,0 0 1,11 9-1,-13-13-16,1 0-1,-1-1 1,0 1-1,1 0 1,-1-1-1,1 0 1,0 0-1,-1 0 1,1 0-1,0-1 1,0 0-1,0 1 1,-1-1-1,1-1 1,5 1-1,6-3 26,-1 0 0,23-8 0,-26 8-53,117-46 34,-86 32-19,-15 5-2,1 0 1,-2-3 0,0 0-1,0-1 1,24-21 0,-30 19-9,0 0 1,-1-2 0,-1 0-1,24-34 1,-35 41 12,-6 6-91,-1 7 62,0 0 1,0 0 0,0 0 0,0 0-1,0 0 1,-1 0 0,1 0-1,0 0 1,0 0 0,0-1 0,0 1-1,0 0 1,0 0 0,0 0 0,0 0-1,-1 0 1,1 0 0,0 0-1,0 0 1,0 0 0,0 0 0,0 0-1,0 0 1,-1 0 0,1 0 0,0 0-1,0 0 1,0 0 0,0 0 0,0 0-1,-1 0 1,1 0 0,0 0-1,0 0 1,0 0 0,0 0 0,0 0-1,0 0 1,0 1 0,-1-1 0,0 0-6,0 1 0,0 0 0,0-1 0,0 1 0,0 0 0,0 0 0,0 0 1,0 0-1,1 0 0,-1 0 0,0 0 0,0 0 0,0 2 0,-3 3-7,-125 154-159,77-99 194,43-51-30,2-1-13,0-1 0,0 1 1,-6 11-1,12-17 35,-1-1 0,1 0 1,0 0-1,1 1 0,-1-1 1,0 0-1,1 1 0,-1-1 0,1 1 1,-1-1-1,1 1 0,0-1 0,0 0 1,1 1-1,-1-1 0,0 1 0,1-1 1,-1 1-1,3 3 0,-2-4 11,-1-1-1,1 0 0,1 0 1,-1 1-1,0-1 1,0 0-1,0 0 0,0 0 1,1-1-1,-1 1 0,0 0 1,1 0-1,-1-1 1,1 1-1,-1-1 0,1 1 1,-1-1-1,1 0 0,-1 1 1,1-1-1,0 0 0,-1 0 1,1 0-1,1 0 1,4-1 53,1 0 1,-1 0 0,0 0 0,8-3 0,-10 2-53,-1 1 0,1-1-1,-1 0 1,1-1 0,-1 1 0,0-1 0,0 0 0,0 0 0,0 0 0,-1-1 0,1 1 0,-1-1 0,4-5 0,1-3-1,0-2-1,11-26 1,-19 39-20,16-32 35,-3-2 1,15-52-1,8-65-163,-35 137-127,-3 14 1,0 9-5,-5 43-52,-2 60-1,9-90 321,0 1-1,2 0 1,0-1 0,2 1 0,8 30 0,-12-51-9,3 7 71,0 0-1,7 14 1,-9-21-44,-1 1 0,1-1 0,0 1 1,0-1-1,0 0 0,0 1 0,0-1 0,0 0 0,0 0 1,1 0-1,-1 0 0,0 0 0,0 0 0,1 0 1,-1 0-1,1-1 0,-1 1 0,1-1 0,-1 1 0,1-1 1,-1 1-1,3-1 0,-1 0-1,0 0-1,0-1 1,0 0-1,0 1 1,0-1 0,0 0-1,0-1 1,0 1-1,4-3 1,24-17 89,-25 16-81,14-11-17,0-1 0,33-38-1,23-44 68,65-121 49,-109 159-160,-3-2 1,31-95-1,87-351 11,-132 462-213,-14 35-142,-2 8 68,-3 8 1,-6 15 239,0 0 1,2 0-1,-10 32 1,-11 64 33,20-76-66,-64 255-17,60-236 107,2 1 0,2 0-1,3 0 1,3 1 0,2-1-1,8 63 1,-5-102-12,0 3 90,1 0-1,11 40 0,-13-58-36,1 0 0,0 0 0,0 0 0,0 0 1,0-1-1,1 1 0,0-1 0,0 1 0,0-1 0,0 0 0,1 0 0,-1-1 0,1 1 0,0-1 0,0 1 0,1-1 0,-1-1 0,6 4 0,-7-5-10,0 0-1,0-1 0,0 1 1,0-1-1,0 0 1,0 0-1,0 0 0,0 0 1,0 0-1,0 0 0,0-1 1,0 0-1,0 1 1,-1-1-1,1 0 0,0-1 1,0 1-1,-1 0 0,1-1 1,-1 1-1,1-1 1,-1 0-1,3-3 0,5-4 10,0 0-1,-1-1 1,14-19-1,-11 11 2,-1 0 0,0-1 0,-2 0 0,8-21 0,23-81 81,-37 108-115,-2 12 0,3-11-16,-1 0-1,3-23 1,-6 32 8,0 0-1,1 0 0,-1-1 1,-1 1-1,1 0 0,0 0 1,-1 0-1,0 0 0,1 0 1,-1 0-1,-1 0 0,1 0 1,0 0-1,-1 0 0,1 0 1,-1 1-1,-2-3 1,4 4-10,-1 0 1,0 1-1,1-1 1,-1 1 0,0-1-1,0 0 1,0 1-1,1 0 1,-1-1 0,0 1-1,0 0 1,0-1 0,0 1-1,0 0 1,0 0-1,0 0 1,0-1 0,0 1-1,1 0 1,-1 1-1,0-1 1,0 0 0,0 0-1,0 0 1,0 0-1,0 1 1,0-1 0,0 0-1,0 1 1,1-1-1,-1 1 1,0-1 0,0 1-1,1-1 1,-2 2 0,-2 1-21,1 0 0,-1 1 0,1-1 0,0 1 0,0 0 0,-3 5 0,-1 4-8,1 0 0,1 0-1,0 0 1,0 0-1,-4 27 1,-5 71-164,13-100 228,0 1 1,1-1 0,1 1 0,0-1-1,3 18 1,-3-25-1,0-1 0,0 1 0,0 0 0,1-1 0,-1 1 0,1-1 0,0 1 0,0-1 0,0 0 0,0 0 0,1 0 0,-1 0 0,1 0 0,0-1 0,0 1 0,0-1 0,0 1 0,0-1 0,0 0 0,5 1 0,-1 0 30,0-1 1,0 0-1,0-1 0,1 0 1,-1 0-1,15 0 1,48-7 71,-55 4-101,19-3-9,0-2 1,0-1 0,-1-1-1,0-2 1,-1-2 0,0-1-1,39-23 1,-46 20 34,0-1-1,-1-1 1,35-37 0,-58 55-53,1-1 0,-1 1 0,0-1 1,0 1-1,1-1 0,-1 1 0,0-1 1,-1 0-1,1 1 0,0-1 0,0 0 1,0-3-1,-1 5 3,0 0-1,0 0 1,0 0 0,0 0 0,0 0-1,0-1 1,0 1 0,0 0 0,0 0-1,0 0 1,0 0 0,0 0 0,0 0-1,0 0 1,-1 0 0,1 0 0,0 0-1,0 0 1,0 0 0,0 0 0,0 0-1,0 0 1,0 0 0,0 0 0,0 0-1,0 0 1,0 0 0,0 0 0,-1 0-1,1 0 1,0 0 0,0 0 0,0 0-1,0 0 1,0 0 0,0 0 0,0 0-1,0 0 1,0 0 0,0 0 0,0 0-1,0 0 1,-1 0 0,1 0 0,0 0-1,0 0 1,0 0 0,0 0 0,0 0-1,0 0 1,0 0 0,0 0 0,0 0-1,0 1 1,0-1 0,0 0 0,0 0-1,0 0 1,0 0 0,0 0 0,0 0-1,0 0 1,0 0 0,0 0 0,0 0-1,0 1 1,-10 7-107,-8 11-5,-8 15-4,1 1 0,-29 58 0,51-86 132,-1 0 1,1 1-1,1-1 1,0 1-1,0-1 1,0 1-1,1 0 1,-1 13-1,2-18-2,0-1 0,0 1 0,0-1 0,0 0-1,0 1 1,1-1 0,0 0 0,-1 1 0,1-1 0,0 0 0,0 1 0,0-1 0,0 0-1,0 0 1,1 0 0,-1 0 0,0 0 0,1 0 0,0-1 0,-1 1 0,1 0-1,0-1 1,0 1 0,0-1 0,0 0 0,0 0 0,0 0 0,1 0 0,-1 0 0,0 0-1,4 1 1,-4-2 4,0 0 1,1 0-1,-1 0 0,1 0 0,-1 0 0,0 0 0,1-1 0,-1 1 1,1-1-1,-1 0 0,0 1 0,0-1 0,1 0 0,-1 0 0,0-1 1,0 1-1,0 0 0,0-1 0,0 1 0,0-1 0,2-3 0,2-2 19,0 0 0,0-1-1,-1 1 1,6-12 0,0-5 15,0 0 0,11-37-1,8-52 31,-13 45-102,32-149-9,17-161 208,-57 321-182,15-120-180,-24 172 151,1 0-1,0 1 1,-1-1-1,0 0 0,0 0 1,0 1-1,-1-1 1,1 0-1,-1 1 1,-1-1-1,-1-5 1,3 10 28,0 0 1,0 0 0,0-1-1,0 1 1,0 0-1,0 0 1,0-1 0,0 1-1,0 0 1,0 0 0,-1-1-1,1 1 1,0 0 0,0 0-1,0-1 1,0 1 0,-1 0-1,1 0 1,0 0 0,0 0-1,-1-1 1,1 1 0,0 0-1,0 0 1,0 0-1,-1 0 1,1 0 0,0 0-1,-1 0 1,1 0 0,0 0-1,0 0 1,-1 0 0,1 0-1,0 0 1,0 0 0,-1 0-1,1 0 1,0 0 0,0 0-1,-1 0 1,1 0-1,0 0 1,0 0 0,-1 0-1,1 0 1,0 1 0,0-1-1,-1 0 1,1 0 0,0 0-1,0 0 1,0 1 0,-1-1-1,1 0 1,0 1 0,-10 15-210,9-14 191,-7 18-68,0 0-1,1 0 1,-6 34-1,9-37 63,-24 119 167,6 2 0,6 0 0,5 269 0,19-278-163,-3-76-3898,-2-39 906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3.832"/>
    </inkml:context>
    <inkml:brush xml:id="br0">
      <inkml:brushProperty name="width" value="0.05" units="cm"/>
      <inkml:brushProperty name="height" value="0.05" units="cm"/>
    </inkml:brush>
  </inkml:definitions>
  <inkml:trace contextRef="#ctx0" brushRef="#br0">104 29 7136,'-77'-25'3232,"59"21"-2816,10 4 0,8 4-320,3-4-384,12 0 160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3.460"/>
    </inkml:context>
    <inkml:brush xml:id="br0">
      <inkml:brushProperty name="width" value="0.05" units="cm"/>
      <inkml:brushProperty name="height" value="0.05" units="cm"/>
    </inkml:brush>
  </inkml:definitions>
  <inkml:trace contextRef="#ctx0" brushRef="#br0">1 595 3232,'0'1'322,"0"0"1,1-1-1,-1 1 1,1 0-1,-1 0 0,1 0 1,-1-1-1,1 1 1,-1 0-1,1-1 1,0 1-1,-1 0 0,1-1 1,0 1-1,0-1 1,-1 1-1,1-1 1,0 0-1,0 1 0,0-1 1,0 0-1,0 1 1,-1-1-1,1 0 1,1 0-1,0 1-136,0-1 0,0 1-1,0-1 1,0 0 0,0 0 0,0 0 0,0 0 0,0 0-1,0 0 1,-1 0 0,5-1 0,0-4 70,-1 1 1,0-1-1,0 0 0,0 0 0,-1 0 1,1 0-1,-1-1 0,0 0 1,4-9-1,-5 9-131,56-103 910,-14 23-470,50-61 233,-19 31-786,-71 107-61,5-11 39,-7-15-272,-13 46-379,-36 48 378,36-44 233,1 0 0,0 0-1,-11 32 1,18-42 60,0 0 0,1 0 0,-1 1 0,1-1 0,0 1 0,1-1 0,0 0 0,-1 1-1,2-1 1,-1 1 0,1-1 0,-1 1 0,2-1 0,-1 0 0,0 1 0,5 8 0,-3-8 15,1-1 1,0 0-1,0 0 0,0 0 0,0 0 0,1-1 1,0 0-1,0 0 0,0 0 0,9 5 0,-11-8 44,1 0 0,-1 1 0,1-2 0,0 1 0,-1 0 0,1-1 0,0 0 0,-1 0 0,1 0 0,0 0 0,-1 0 0,6-2 0,4-1 191,-1-1 0,14-6 0,-21 8-241,32-12 156,0-3-1,-1-1 0,-1-1 0,-1-2 0,33-26 1,18-29 267,-85 76-445,0-1-1,0 1 0,0 0 1,0 0-1,0 0 0,0 0 1,0 0-1,0 0 0,0 0 1,1 0-1,-1-1 0,0 1 0,0 0 1,0 0-1,0 0 0,0 0 1,0 0-1,0 0 0,0 0 1,1 0-1,-1 0 0,0 0 1,0 0-1,0 0 0,0 0 1,0 0-1,0 0 0,0 0 1,1 0-1,-1 0 0,0 0 1,0 0-1,0 0 0,0 0 1,0 0-1,0 0 0,1 0 0,-1 0 1,0 0-1,0 0 0,0 0 1,0 0-1,0 0 0,0 0 1,0 0-1,0 1 0,1-1 1,0 8-61,-4 16 38,2-19-17,-2 14 67,-2 0-1,-7 22 1,7-28 117,1 1 1,0-1 0,1 1-1,-2 27 1,25-63 647,4-4-675,-7 6-127,0 2 0,2-1-1,1 2 1,33-23 0,-43 34 15,-7 3-52,1 1 0,-1 0 0,1 0 0,0 0 0,8-2 0,-11 4 32,0 0 0,0-1 0,0 1 0,0 0 0,0 0-1,0 0 1,0 1 0,0-1 0,1 0 0,-1 0 0,0 1 0,0-1 0,0 0-1,0 1 1,0-1 0,0 1 0,0-1 0,-1 1 0,1 0 0,0-1 0,0 1-1,0 0 1,0-1 0,-1 1 0,1 0 0,0 0 0,0 2 0,2 2 21,0 1 0,0-1-1,-1 1 1,3 9 0,-4-12 13,0 1 0,0 0 0,0-1-1,1 1 1,-1-1 0,1 1 0,0-1-1,0 0 1,0 0 0,1 0 0,-1 0-1,1 0 1,-1 0 0,1-1 0,3 3-1,-2-3 24,-1 0-1,1 0 0,0 0 0,0-1 0,-1 1 0,1-1 1,0 0-1,0-1 0,0 1 0,0-1 0,7 1 1,1-2 6,0-1 1,18-4 0,-7 1-2,19-3-28,-1-3 0,-1-2 0,0-1 0,0-2 0,63-36 0,-63 34-172,-21 11 117,-14 7 96,-8 2-22,0 0 0,0 0 0,0-1 0,0 1 0,0-1 0,0 1 0,-6 0 0,-22 11-230,1 5 199,15-10-59,0 0-1,1 2 1,-19 15 0,30-22 56,-1 0-1,1 1 1,0-1-1,0 1 1,0 0-1,1 0 1,-1 0-1,1 0 1,0 0-1,0 0 1,1 0-1,-1 1 1,1-1-1,0 1 1,0-1-1,0 1 0,0 7 1,2-4 10,0 0 0,0 0 0,0 0 0,1 0 0,1 0 0,-1 0 0,1 0 0,1-1 0,-1 0 0,1 1 0,0-1 0,1-1 0,0 1 0,0-1 0,0 0 0,12 11 0,-14-15-2,0 0 1,0 0 0,1-1-1,-1 1 1,1-1 0,-1 1-1,1-1 1,-1 0 0,1 0-1,0-1 1,-1 1 0,1-1-1,0 0 1,-1 0 0,1 0-1,0 0 1,0-1 0,-1 1-1,8-3 1,4-2 49,1-1 0,-1 0 0,18-10 0,-14 6 13,25-11 38,123-54 89,-19 11-187,-119 50 50,-2-3 1,0 0-1,26-22 1,-28 18-127,-28 34-88,0-1 1,1 1-1,0 0 1,1 16-1,1-22 145,1 0 0,0 0 0,0 0 0,0 0-1,1-1 1,0 1 0,5 10 0,2 1 23,13 21 1,-12-23 125,-8-13-132,-1-1 0,1 0 0,-1 0 0,1 0 0,0 0 0,0 0 0,0 0 0,0-1 1,0 1-1,0-1 0,0 1 0,0-1 0,1 0 0,-1 1 0,0-1 0,1-1 0,-1 1 0,1 0 1,4 0-1,0 0 19,1-1 0,0 0 0,-1-1 1,1 0-1,7-1 0,8-2-1,46-9-199,-59 12 223,0 0-51,0 0 0,0-1 0,0 0 1,-1 0-1,11-4 0,4-4 131,37-8 0,-19 6-220,-15 3 168,3 1-36,0-2 0,-1-2 0,30-15 0,-55 24-10,0 1 1,0-1-1,-1 0 0,1-1 0,-1 1 1,0 0-1,0-1 0,0 0 0,-1 0 1,5-7-1,-6 10-38,0-1 0,-1 1 1,1-1-1,0 1 0,-1-1 0,1 0 0,-1 1 0,1-1 1,-1 1-1,0-1 0,0 0 0,0 0 0,0 1 0,0-1 1,0 0-1,0 1 0,-1-1 0,1 1 0,-1-1 0,1 0 1,-1 1-1,1-1 0,-1 1 0,0-1 0,0 1 0,0-1 1,0 1-1,0 0 0,0-1 0,0 1 0,0 0 0,-2-1 1,0 0-27,1 1 1,-1 0 0,1 0 0,-1 0 0,1 0 0,-1 1-1,0-1 1,0 1 0,1 0 0,-1-1 0,0 1 0,0 0 0,1 1-1,-1-1 1,0 0 0,0 1 0,1 0 0,-1-1 0,-3 3-1,-5 1-13,1 0-1,0 1 1,-12 8-1,13-7 27,0-1 0,0 2 0,1-1 0,0 1 0,0 1 0,-11 13 0,17-17 14,-1-1-1,1 0 1,1 0 0,-1 1-1,0-1 1,1 1 0,0 0-1,0-1 1,0 1 0,0 0 0,0 0-1,1-1 1,0 1 0,0 0-1,0 0 1,0 0 0,1 0 0,-1-1-1,1 1 1,0 0 0,2 6-1,-1-5 19,0-1 1,0 0-1,0 0 0,0 0 0,0 0 0,1-1 0,0 1 0,0-1 1,0 1-1,0-1 0,0 0 0,1 0 0,-1 0 0,1-1 0,0 1 1,0-1-1,0 0 0,0 0 0,0-1 0,1 1 0,-1-1 1,0 0-1,1 0 0,5 1 0,3-2-12,0 1 0,0-2 1,0 0-1,-1-1 0,1 0 0,-1-1 0,1 0 1,-1-1-1,19-8 0,205-86 226,-198 86-210,84-30 185,-96 32-152,0-2 0,35-21 0,-59 32-52,-1-1-1,0 1 1,1 0-1,-1-1 1,0 0 0,0 1-1,2-5 1,-2 6-4,-1 0 1,0 0-1,0 0 1,0-1 0,1 1-1,-1 0 1,0 0-1,0-1 1,0 1-1,0 0 1,0-1-1,0 1 1,0 0-1,0-1 1,0 1 0,0 0-1,0 0 1,0-1-1,0 1 1,0 0-1,0-1 1,0 1-1,0 0 1,0 0 0,0-1-1,0 1 1,0 0-1,0-1 1,-1 1-1,1 0 1,0 0-1,0-1 1,0 1-1,0 0 1,-1 0 0,1 0-1,0-1 1,0 1-1,-1 0 1,1 0-1,0 0 1,0-1-1,-1 1 1,1 0-1,0 0 1,0 0 0,-1 0-1,1 0 1,0 0-1,-1 0 1,1 0-1,0 0 1,0 0-1,-1 0 1,1 0 0,0 0-1,-1 0 1,1 0-1,0 0 1,-1 0-1,1 0 1,0 0-1,-1 1 1,-14 1-44,1 1 1,-1 1-1,1 1 0,-14 6 1,-52 27-148,63-29 160,0 1-1,1 1 1,0 0-1,-15 15 1,24-20 48,1 1 0,0-1 0,0 1 1,1 1-1,0-1 0,0 1 0,0-1 1,1 1-1,1 1 0,-6 13 0,9-19-7,-1-1 1,1 1-1,-1 0 0,1-1 0,0 1 0,0 0 1,0-1-1,0 1 0,1 0 0,-1-1 0,1 1 1,-1-1-1,1 1 0,0 0 0,0-1 0,2 5 1,-2-6 4,0 0 1,0 1 0,0-1-1,0 0 1,0 0-1,0 0 1,1 0 0,-1 0-1,0-1 1,0 1 0,1 0-1,-1 0 1,0-1-1,1 1 1,-1-1 0,1 1-1,-1-1 1,1 0 0,-1 1-1,1-1 1,-1 0 0,1 0-1,-1 0 1,1 0-1,-1 0 1,1-1 0,-1 1-1,1 0 1,2-2 0,7-3 54,0 0 1,0-1 0,0 0 0,0-1 0,-1-1 0,12-10 0,11-8 11,116-101-79,-133 116-416,-15 18-10,-1 13 405,0-1 1,2 0 0,0 0 0,1 0 0,0 0 0,2-1 0,0 0-1,12 26 1,-15-39 34,1 0-1,-1-1 1,1 1-1,5 6 1,-6-10-1,-1 1 1,0-1 0,0 0-1,0 0 1,1 0 0,-1 0-1,0 0 1,1 0 0,-1 0 0,1-1-1,-1 1 1,1 0 0,-1-1-1,1 1 1,0-1 0,-1 0-1,1 0 1,-1 1 0,4-1 0,-1-1 30,0 0-1,0 0 1,-1 0 0,1-1 0,0 1 0,-1-1 0,1 0 0,-1 0 0,0 0 0,0 0 0,1-1 0,2-3 0,4-3-18,-1 0 1,12-18-1,4-9-140,23-29 207,113-115-61,-154 172-63,32-29-158,-35 33 145,0 1 0,0 0 0,1 0 1,-1 0-1,1 1 0,-1 0 0,9-4 0,-12 6 33,0 0 1,0 0-1,0 0 0,0 0 0,0-1 0,0 1 1,0 0-1,0 1 0,0-1 0,0 0 0,0 0 0,0 0 1,-1 0-1,1 1 0,0-1 0,0 0 0,0 1 1,0-1-1,0 1 0,-1-1 0,1 1 0,1 1 1,0-1-8,-1 1 0,0 0 0,1 0 1,-1 0-1,0 0 0,0 0 1,0 0-1,0 0 0,0 3 0,1 3 4,0 0 0,-1 1 0,0-1 0,0 10 0,-2-3 13,0 0 1,-1 0-1,-1 0 0,0-1 0,-1 1 0,-11 26 0,-4-1 36,-24 39 0,39-73 12,0 0 0,0 0-1,-1 0 1,1 0 0,-1-1-1,-1 0 1,1 0-1,-1 0 1,-6 3 0,10-6-30,-1-1 0,1 0 0,0 1 0,-1-1 0,1 0 0,-1-1 0,1 1 0,-1 0 0,1-1 0,-1 1 0,1-1 0,-1 0 0,1 0 0,-1 0 0,0 0 0,1 0 0,-1-1 0,1 1 0,-1-1 0,1 0 0,-1 0 0,1 1 0,-1-2 0,1 1 0,0 0 0,0 0 0,-1-1 0,-2-2 0,2 1-20,0 0-1,0 0 1,0-1-1,1 1 0,-3-5 1,4 7 2,1 0 0,-1 0 1,1 0-1,0 0 1,-1 0-1,1 0 0,0 0 1,0 0-1,-1 0 0,1 0 1,0-2-1,0 3-13,1-1 0,-1 1-1,0-1 1,0 1 0,0-1 0,0 1 0,1 0 0,-1-1-1,0 1 1,0-1 0,1 1 0,-1 0 0,0-1-1,1 1 1,-1 0 0,1-1 0,-1 1 0,0 0-1,1 0 1,-1-1 0,1 1 0,-1 0 0,1 0-1,-1 0 1,0 0 0,1-1 0,0 1 0,9-1-3,0-1 0,-1 2-1,1-1 1,0 1 0,10 2 0,29-1-3,33-7 68,89-18 0,-142 18 54,-2-2 1,47-17-1,-64 21-78,0-1 0,0 0 0,0-1 0,-1 0 0,0 0 0,0-1 0,-1 0 0,1 0 0,-2-1 0,8-9 0,-13 15-28,0-1 1,0 0 0,0 0 0,0 0 0,-1 0 0,1 0 0,-1 0 0,0 0-1,0 0 1,0-1 0,0 1 0,-1 0 0,1-1 0,-1 1 0,0-1-1,0-5 1,0 8 0,0 1 0,0-1 0,0 1 0,0 0 0,0-1 0,0 1 0,0 0 1,-1-1-1,1 1 0,0 0 0,0-1 0,0 1 0,0 0 0,0-1 0,-1 1 0,1 0 0,0-1 0,0 1 0,-1 0 0,1 0 0,0-1 0,0 1 0,-1 0 0,1 0 0,0 0 0,-1-1 0,1 1 0,0 0 0,-1 0 0,1 0 0,0 0 0,-1 0 0,0 0-13,0 0 1,0 0-1,1 0 0,-1 1 0,0-1 0,0 0 0,0 1 0,1-1 1,-1 1-1,0-1 0,0 1 0,1-1 0,-2 1 0,-17 22-368,15-18 369,1 0 0,-1 0 0,1 1 0,0-1 0,1 1 0,0 0 0,-1 0 0,2 0 0,-1 0 0,1 0 0,0 0 0,0 0 0,1 0 0,-1 1 0,2-1 0,-1 0 0,0 0 0,1 1 0,1-1 0,-1 0 0,3 6 0,-1-3 48,-1-1 16,0-1 0,1 0-1,0 0 1,0 0 0,0 0 0,9 11-1,-11-17-31,0 0-1,1 1 0,-1-1 0,0 0 1,1 0-1,-1 0 0,1 0 0,0 0 1,-1 0-1,1-1 0,-1 1 0,1 0 1,0-1-1,2 1 0,-1-1 8,-1 0 1,1 0-1,0 0 1,0 0-1,-1-1 1,1 1-1,0-1 1,-1 1-1,1-1 1,0 0-1,4-3 1,16-9 76,22-16 0,6-4-79,13-4 72,-2-3 0,107-91 0,-167 129-90,10-9-89,0 1 0,0 1 0,23-15 0,-34 24 76,-1-1 0,1 1 0,-1-1 0,1 1 0,0 0 0,-1-1 0,1 1 0,-1 0 0,1 0 0,0 0-1,-1-1 1,1 1 0,0 0 0,0 0 0,-1 0 0,1 0 0,0 0 0,-1 0 0,1 0 0,0 0 0,-1 0 0,1 1 0,0-1 0,0 0-1,0 1 3,-1 0-1,0-1 0,1 1 0,-1-1 1,0 1-1,0 0 0,0-1 0,0 1 0,1 0 1,-1-1-1,0 1 0,0 0 0,0-1 0,0 1 1,0 0-1,0-1 0,-1 1 0,1 0 1,0 0-1,-3 7-57,1-1 1,-8 15-1,2-8 65,0-1-1,-1 0 1,0 0 0,-1-1-1,-17 17 1,-65 50 225,51-45-149,13-9-2,20-16-19,-1-1-1,-1 0 1,0 0 0,0-1 0,0-1-1,-1 1 1,-13 5 0,23-12-49,1 0-1,-1 1 1,0-1 0,1 0-1,-1 0 1,1 0-1,-1 1 1,0-1 0,1 0-1,-1 0 1,1 0 0,-1 0-1,0 0 1,1 0 0,-1 0-1,0 0 1,1-1 0,-2 1-1,2-1-1,1 1-1,-1-1 0,0 1 0,1-1 0,-1 1 1,0-1-1,1 1 0,-1-1 0,1 1 0,-1 0 1,1-1-1,-1 1 0,1-1 0,-1 1 1,1 0-1,-1 0 0,1-1 0,-1 1 0,1 0 1,0 0-1,-1 0 0,2-1 0,7-1-14,0-1 0,0 1 0,1 0 0,15 0 0,0-1 45,103-12 50,49-7-653,-164 19-709,22-3-1809,-11 5-2863,-10 3 2388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4.537"/>
    </inkml:context>
    <inkml:brush xml:id="br0">
      <inkml:brushProperty name="width" value="0.05" units="cm"/>
      <inkml:brushProperty name="height" value="0.05" units="cm"/>
    </inkml:brush>
  </inkml:definitions>
  <inkml:trace contextRef="#ctx0" brushRef="#br0">9 223 2816,'-2'-1'123,"2"1"-76,0 0 0,-1 0 0,1 0 0,0 0 0,0 0 0,-1 0 0,1 0 0,0-1 0,-1 1 0,1 0 0,0 0 0,-1 0 0,1-1 0,0 1 0,0 0 0,-1 0 0,1-1 0,0 1 0,0 0 0,0 0 0,0-1 0,-1 1 0,1 0 0,0-1 0,0 1 0,0 0 0,0-1 0,0 1 0,0 0 0,0-1 0,2-2 2444,-2 3-2185,1-1-1,-1 1 1,0 0-1,1 0 1,-1 0-1,1-1 1,-1 1 0,0 0-1,1 0 1,-1 0-1,1 0 1,-1 0-1,1 0 1,-1 0 0,1 0-1,-1 0 1,1 0-1,-1 0 1,1 0-1,25 0 377,2 0-448,291-2 844,-168 5-625,295-14 666,-382 9-974,713-32 1972,-475 20-1621,613-37 1395,-811 45-1579,809-48 1266,-647 40-1060,-193 10-409,592-17 822,-374 25-851,-281-2-750,-12 2-839,-13 5-2606,-6-1 996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6.177"/>
    </inkml:context>
    <inkml:brush xml:id="br0">
      <inkml:brushProperty name="width" value="0.05" units="cm"/>
      <inkml:brushProperty name="height" value="0.05" units="cm"/>
    </inkml:brush>
  </inkml:definitions>
  <inkml:trace contextRef="#ctx0" brushRef="#br0">303 217 1888,'0'-4'-155,"0"0"947,0-1 0,0 1 1,0 0-1,1 0 1,-1-1-1,3-5 1,-3 9-684,1 0 0,-1 0-1,0 0 1,0 1 0,1-1 0,-1 0 0,0 0 0,0 0 0,0 0-1,0 1 1,0-1 0,0 0 0,0 0 0,-1 0 0,1 0 0,0 1 0,0-1-1,-1 0 1,1 0 0,0 1 0,-1-1 0,1 0 0,-1 0 0,1 1 0,-1-1-1,1 0 1,-1 1 0,1-1 0,-1 1 0,0-1 0,1 1 0,-1-1 0,0 1-1,0-1 1,1 1 0,-1 0 0,-1-1 0,0 0-9,0 0 0,-1 0 0,1 1 0,0-1 0,-1 1 1,1-1-1,-1 1 0,1 0 0,0 0 0,-1 0 0,-3 1 0,-8 3 30,0 1-1,0 1 1,0 0 0,-17 12-1,16-10-115,-2 2 79,0 0 1,0 1 0,1 1 0,1 0 0,-20 20 0,31-27-36,0-1 0,-1 1 0,2 0 0,-1 0 0,1 1 0,0-1 0,0 1 0,0-1 0,1 1 0,0 0 0,0 0 0,0 0 0,1 1 0,0-1 0,0 0 0,0 0 0,1 1 0,0-1 0,1 0 0,1 11 0,-2-14 16,1-1 1,-1 1-1,1 0 1,0-1-1,0 1 1,0-1-1,0 0 1,0 1-1,0-1 1,1 0-1,-1 1 1,1-1-1,0 0 1,0 0-1,-1 0 1,1-1-1,1 1 1,-1 0-1,0-1 0,0 1 1,0-1-1,1 0 1,-1 0-1,1 0 1,-1 0-1,1 0 1,-1 0-1,5 0 1,0-1 28,-1-1 0,0 1 0,0-1 1,1-1-1,-1 1 0,0-1 0,0 0 0,0 0 1,0-1-1,-1 0 0,1 0 0,-1 0 1,1-1-1,7-6 0,-1 0-4,-1-1 0,0-1 0,0 1 0,17-27-1,-20 26-103,-1-1 0,-1 0-1,0-1 1,0 1 0,-1-1-1,-1 0 1,0-1 0,-1 1-1,2-28 1,-8 28-436,3 14 426,0 0-1,0 0 1,0 0-1,-1 0 0,1 0 1,0 1-1,0-1 0,0 0 1,-1 0-1,1 0 1,0 0-1,0 0 0,0 0 1,0 0-1,-1 0 0,1 0 1,0 0-1,0 1 0,0-1 1,0 0-1,0 0 1,-1 0-1,1 0 0,0 0 1,0 1-1,0-1 0,0 0 1,0 0-1,0 0 1,0 0-1,0 1 0,0-1 1,-1 0-1,0 4-22,-1-1 0,1 1 0,0-1 0,0 1 0,-1 4 0,1 1 47,0 0-1,0 1 1,1-1 0,0 0-1,3 14 1,-3-19 4,1-1 0,0 1 0,0-1 0,1 1 0,-1-1 0,1 1-1,-1-1 1,1 0 0,0 0 0,0 0 0,1 0 0,-1 0 0,0 0 0,1-1 0,0 1 0,4 3 0,-3-4 58,0 0 0,-1 0 1,1 0-1,0 0 0,1 0 0,-1-1 0,0 1 0,0-1 0,5 0 1,-1 0 78,-1-1-1,1 0 1,-1-1 0,12-2 0,8-3 42,-1-2-1,0 0 0,0-2 0,-1-1 1,0-1-1,32-21 0,-39 21-165,-1-1 0,0 0 0,-2-1 1,1-1-1,16-21 0,57-88-143,-88 123 114,0-1-24,0 0 0,0 0 0,1 1 0,-1-1 0,1 0 0,0 0-1,-1 1 1,1-1 0,0 1 0,0-1 0,2 0 0,-3 2 20,-1-1-1,1 1 1,-1 0 0,1 0 0,-1 0-1,0 0 1,1 0 0,-1 0 0,1 0-1,-1 0 1,1 0 0,-1 0 0,1 0 0,-1 1-1,0-1 1,1 0 0,-1 0 0,1 0-1,-1 0 1,0 1 0,1-1 0,0 1-1,0 0-3,0 0-1,0 0 1,-1 0-1,1 0 1,0 0-1,0 1 1,-1-1-1,1 0 1,0 0-1,0 3 1,1 5-14,0 1 0,0 0 0,-1-1 1,0 1-1,0 0 0,-2 14 0,-10 59 81,6-53 10,-2 0 0,-1-1 0,-1 0-1,-2 0 1,-25 48 0,35-74-32,0-1-1,-1 1 1,1 0 0,-1-1 0,0 1-1,0-1 1,0 1 0,0-1-1,0 0 1,0 0 0,0 0-1,-1 0 1,1-1 0,-1 1-1,0 0 1,1-1 0,-1 0 0,0 0-1,0 0 1,0 0 0,-3 1-1,3-2-13,0 0-1,0 1 0,0-1 0,0-1 1,0 1-1,0 0 0,0-1 0,0 1 1,0-1-1,0 0 0,0 0 0,0 0 1,1-1-1,-1 1 0,0-1 0,1 1 1,-1-1-1,1 0 0,0 0 0,-1 0 1,1 0-1,0 0 0,0-1 0,0 1 1,1-1-1,-1 1 0,1-1 0,-1 1 1,1-1-1,0 0 0,0 0 0,0 0 1,0 0-1,0 0 0,1 0 0,0 0 1,-1 0-1,1 0 0,0 0 0,1-6 1,-1 8-27,1-1 1,0 0 0,-1 1 0,1-1 0,0 0 0,0 1-1,0-1 1,0 1 0,0-1 0,0 1 0,0 0-1,0-1 1,1 1 0,-1 0 0,0 0 0,1 0 0,-1 0-1,1 0 1,0 0 0,-1 0 0,3 0 0,3-2-52,0 1 0,0 0 0,12-2 0,-1 3 179,-1 0 0,1 2 0,-1 0 1,0 1-1,32 7 0,-14-2 16,15 2-92,-14-2-56,0-1-1,49 1 0,-62-7-404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7.299"/>
    </inkml:context>
    <inkml:brush xml:id="br0">
      <inkml:brushProperty name="width" value="0.05" units="cm"/>
      <inkml:brushProperty name="height" value="0.05" units="cm"/>
    </inkml:brush>
  </inkml:definitions>
  <inkml:trace contextRef="#ctx0" brushRef="#br0">13 63 4384,'-10'-33'2529,"9"32"-2221,1 0-1,0-1 1,-1 1-1,1 0 0,0 0 1,0-1-1,0 1 1,0 0-1,0 0 0,0-1 1,0 1-1,1 0 1,-1-1-1,0 1 0,1 0 1,-1 0-1,1 0 1,-1 0-1,1-1 0,0 1 1,-1 0-1,2-1 1,-1 2-271,-1 0 1,0 0-1,0 0 1,1 0-1,-1 1 1,0-1-1,0 0 1,1 0-1,-1 0 1,0 0-1,0 1 1,0-1-1,0 0 1,1 0-1,-1 0 1,0 1-1,0-1 1,0 0-1,0 0 1,0 1-1,1-1 1,-1 0-1,0 1 1,0-1-1,0 0 1,0 0-1,0 1 1,0-1-1,0 0 1,0 0-1,0 1 1,0-1-1,0 0 1,0 1-1,0-1 1,-1 0-1,1 1 1,1 16 177,-1-14-74,17 434 3320,-16-351-2763,-1-47-63,0-39-632,8-17-10581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7.658"/>
    </inkml:context>
    <inkml:brush xml:id="br0">
      <inkml:brushProperty name="width" value="0.05" units="cm"/>
      <inkml:brushProperty name="height" value="0.05" units="cm"/>
    </inkml:brush>
  </inkml:definitions>
  <inkml:trace contextRef="#ctx0" brushRef="#br0">1 4 7712,'0'-3'3316,"0"6"-2479,2 9-196,2-1-210,1-1 1,-2 2-1,1-1 0,-2 0 0,3 14 0,3 64 868,-4-28-273,9 279 2334,-13-339-2971,-4-17-7722,-1-12 187,4 12 4266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8.113"/>
    </inkml:context>
    <inkml:brush xml:id="br0">
      <inkml:brushProperty name="width" value="0.05" units="cm"/>
      <inkml:brushProperty name="height" value="0.05" units="cm"/>
    </inkml:brush>
  </inkml:definitions>
  <inkml:trace contextRef="#ctx0" brushRef="#br0">32 118 2720,'-2'0'287,"-17"-4"264,18 4-464,1 0 0,0 0 1,-1 0-1,1 0 0,-1 0 0,1 0 0,-1 0 1,1 0-1,0 0 0,-1-1 0,1 1 0,-1 0 0,1 0 1,0 0-1,-1-1 0,1 1 0,0 0 0,-1-1 1,1 1-1,0 0 0,0 0 0,-1-1 0,1 1 1,0-1-1,0 1 0,-1 0 0,1-1 0,0 1 1,0 0-1,0-1 0,0 1 0,-1-1 0,1 0 0,2-3 332,0 1-1,1-1 1,-1 0-1,1 1 1,0 0-1,0 0 1,0 0-1,0 0 1,0 0-1,1 0 1,-1 1-1,1 0 0,7-4 1,8-3 562,33-10-1,-48 18-789,4-2 34,9-3 120,0 1-1,0 0 1,0 1 0,23-2-1,-35 6-296,-1 0 0,1 0-1,0 0 1,0 1 0,0-1-1,0 1 1,-1 1 0,1-1-1,0 0 1,-1 1 0,1 0-1,-1 0 1,0 0 0,0 1-1,1 0 1,-2 0 0,1 0-1,0 0 1,-1 0-1,6 7 1,-1 1 296,0 1 0,-1 1 0,8 16 0,-11-20 11,0 0 0,1 0 0,0 0 0,0 0 0,1-1 0,0 0 0,1 0 0,10 9 0,-15-15-266,1 0 0,0-1 0,-1 1 1,1-1-1,0 0 0,0 0 0,0 0 1,0 0-1,0 0 0,0-1 0,0 1 1,0-1-1,0 0 0,0 0 0,0 0 1,1-1-1,-1 1 0,0 0 1,0-1-1,0 0 0,0 0 0,0 0 1,-1 0-1,5-2 0,6-4 9,-1-1 1,1 0-1,19-17 1,-31 25-100,43-39-2836,-25 22-1708,-2 4 1682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8.661"/>
    </inkml:context>
    <inkml:brush xml:id="br0">
      <inkml:brushProperty name="width" value="0.05" units="cm"/>
      <inkml:brushProperty name="height" value="0.05" units="cm"/>
    </inkml:brush>
  </inkml:definitions>
  <inkml:trace contextRef="#ctx0" brushRef="#br0">27 38 3232,'0'-1'10,"0"-1"180,0-1 1,0 0-1,0 0 1,0 1-1,-1-1 1,1 0-1,-1 1 1,0-1-1,-1-3 1,0-1 2685,4 14-131,-8 140 314,3-99-2433,-2 14 15,2-22-215,1 64 0,3-51 1057,-2-51-2473,-1-12-7221,2 10 8185,-1-8-3120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8.989"/>
    </inkml:context>
    <inkml:brush xml:id="br0">
      <inkml:brushProperty name="width" value="0.05" units="cm"/>
      <inkml:brushProperty name="height" value="0.05" units="cm"/>
    </inkml:brush>
  </inkml:definitions>
  <inkml:trace contextRef="#ctx0" brushRef="#br0">2 76 5888,'0'0'89,"0"-1"0,0 1 1,-1-1-1,1 1 0,0-1 1,0 1-1,0 0 0,0-1 1,-1 1-1,1-1 0,0 1 1,0-1-1,0 1 0,0-1 1,0 1-1,0-1 0,0 1 0,1-1 1,-1 1-1,0-1 0,0 1 1,0-1-1,0 1 0,1-1 1,-1 1-1,0 0 0,0-1 1,1 1-1,-1-1 0,0 1 1,1 0-1,0-1 0,18-4 2751,-12 4-2393,121-24 5017,8-1-4384,-123 25-1089,0-1 0,0 2 0,0-1 0,1 2-1,-1 0 1,23 5 0,-35-6-33,-1 0-1,1 0 0,0 1 1,0-1-1,0 0 1,0 1-1,0-1 1,-1 0-1,1 1 1,0-1-1,0 1 1,-1 0-1,1-1 0,0 1 1,-1 0-1,1-1 1,-1 1-1,1 0 1,-1-1-1,2 3 1,-2-2-285,0 1 1,0 0-1,1-1 1,-1 1-1,0 0 1,0-1-1,-1 1 0,0 2 1,1-1-124,-1 13-1710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39.380"/>
    </inkml:context>
    <inkml:brush xml:id="br0">
      <inkml:brushProperty name="width" value="0.05" units="cm"/>
      <inkml:brushProperty name="height" value="0.05" units="cm"/>
    </inkml:brush>
  </inkml:definitions>
  <inkml:trace contextRef="#ctx0" brushRef="#br0">5 64 7968,'-5'-3'3616,"29"-6"-3136,-11 4 1280,4 5-1056,6-6 832,3 1-865,1-7 65,4 9-448,1-11-256,0 11-32,-1 0 64,6 3-32,-6 0-160,1 3 64,-6 5-6879,-2 7 3807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4.063"/>
    </inkml:context>
    <inkml:brush xml:id="br0">
      <inkml:brushProperty name="width" value="0.05" units="cm"/>
      <inkml:brushProperty name="height" value="0.05" units="cm"/>
      <inkml:brushProperty name="color" value="#004F8B"/>
    </inkml:brush>
  </inkml:definitions>
  <inkml:trace contextRef="#ctx0" brushRef="#br0">5 54 7040,'-5'0'3200,"15"0"-2752,4-5 1632,4 5-1216,40-4 1280,9 4-1249,27-5-223,-4 2-448,0-5-160,-9 4-32,0-4 96,-9 3-64,-4-1-2911,-5 1 1535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42.437"/>
    </inkml:context>
    <inkml:brush xml:id="br0">
      <inkml:brushProperty name="width" value="0.05" units="cm"/>
      <inkml:brushProperty name="height" value="0.05" units="cm"/>
    </inkml:brush>
  </inkml:definitions>
  <inkml:trace contextRef="#ctx0" brushRef="#br0">34 1333 1728,'-22'10'560,"22"-10"-541,-1 0 1,0 0-1,0 1 0,1-1 1,-1 0-1,0 1 1,1-1-1,-1 0 0,1 1 1,-1-1-1,0 1 0,1-1 1,-1 1-1,1-1 1,-1 1-1,1-1 0,0 1 1,-1 1-1,0 2 2965,1-4-2931,11-1 1878,13-5 434,-15 3-1861,0-1-1,-1 0 1,0 0-1,1-1 1,-1 0-1,-1 0 1,1-1-1,9-9 1,52-60 1337,-50 53-1500,1-2 9,206-251 2074,-184 215-2203,-16 20-143,2 2-1,56-59 0,-81 94-121,0 1 0,0-1 0,0 1 0,0 0-1,0-1 1,4-1 0,-6 4 24,0 0 1,-1 0-1,1-1 1,0 1-1,0 0 0,0 0 1,-1 0-1,1 0 1,0 0-1,0 0 0,0 0 1,-1 0-1,1 0 0,0 0 1,0 1-1,-1-1 1,1 0-1,0 1 0,0-1 1,-1 0-1,1 1 1,0-1-1,-1 1 0,1-1 1,-1 1-1,1-1 0,0 1 1,-1-1-1,1 1 1,-1-1-1,1 1 0,-1 0 1,1 1-1,2 3-12,0 1 1,-1 0-1,1 0 0,-1 0 1,-1 0-1,1 0 0,1 11 1,1 47 124,-3-43-104,0 13 21,-1 1 0,-9 67-1,5-82 10,-1 0 0,0-1 0,-1 1-1,-2-1 1,0 0 0,-14 24-1,7-18 186,-24 30 0,32-46-115,0-1 0,0 0 0,-1 0-1,-1 0 1,1-1 0,-15 9 0,19-14-59,1-1 1,-1 1-1,0-1 1,0 0 0,0 0-1,1 0 1,-1 0-1,0-1 1,0 1 0,0-1-1,0 0 1,0 0-1,0-1 1,0 1-1,0-1 1,0 0 0,0 0-1,1 0 1,-1 0-1,0-1 1,1 1 0,-1-1-1,1 0 1,-4-3-1,-7-5-30,0-1-1,1 0 0,1-1 1,-13-15-1,17 18-19,7 8 13,0 0-1,0 0 1,0 0-1,0 0 1,0-1 0,0 1-1,1 0 1,-1 0-1,0-1 1,1 1 0,-1-1-1,1 1 1,-1 0-1,1-3 1,0 3-3,0 1 1,0-1 0,0 1-1,0-1 1,0 0-1,1 1 1,-1-1-1,0 1 1,0-1 0,1 1-1,-1-1 1,0 1-1,1-1 1,-1 1 0,0-1-1,1 1 1,-1 0-1,1-1 1,-1 1-1,1-1 1,-1 1 0,1 0-1,-1 0 1,2-1-1,3-1-22,0 1-1,1-1 0,0 1 0,-1 1 1,11-2-1,-7 2 144,67-10 12,75-19-1,-133 26-77,-1-1-1,0-1 1,0-1-1,-1 0 1,0-1-1,0-1 0,0-1 1,23-16-1,-17 6 20,38-42-1,15-29-24,154-173 286,-203 236-307,-1-1 0,-2-1 0,0-1 1,23-41-1,-25 28-48,-1-1 1,-3-1 0,-1 0-1,-2-1 1,15-95 0,-28 134-39,-1 0-1,0 0 1,0-9 0,0 15 48,0 0 0,0 0-1,0 0 1,-1 0 0,1 0 0,0 0 0,0 0-1,-1 0 1,1 0 0,-1 0 0,1 0 0,-1 0-1,1 1 1,-2-2 0,2 2 3,-1-1-1,1 1 1,-1 0-1,1 0 1,-1 0 0,1 0-1,-1 0 1,1-1 0,-1 1-1,1 0 1,-1 0-1,1 0 1,-1 1 0,1-1-1,-1 0 1,1 0-1,-1 0 1,1 0 0,-1 0-1,1 1 1,-1-1 0,1 0-1,-1 0 1,1 1-1,-1-1 1,1 0 0,0 1-1,-1-1 1,1 0-1,-1 1 1,-8 9-60,-1-1 0,2 1 1,0 0-1,-7 12 0,-73 112-359,55-81 381,4-6 105,2 1 0,-40 104 0,45-87-27,2 2 1,3 0-1,4 0 1,-8 106-1,19-152 35,1 0 1,3 26-1,-1-41-16,-1 0 1,1-1-1,0 1 0,1 0 1,-1-1-1,1 0 0,0 1 1,1-1-1,-1 0 1,1 0-1,0 0 0,0-1 1,5 6-1,-6-7-1,1-1 0,0 0 0,0 0 0,0 0 0,0-1 0,0 1 1,1 0-1,-1-1 0,0 0 0,1 0 0,-1 0 0,1 0 0,5 0 0,3-1 58,0 0 0,-1 0 0,12-2 0,10-4-16,-1-1 0,0-1 0,-1-2 0,54-24 1,-69 26-86,-1-2 1,1 0-1,-1 0 1,-1-2-1,0 1 1,14-17-1,5-3-382,-57 82-21,18-41 320,1-2 66,1 0 0,-1 1 0,2 0 1,-1 0-1,-3 14 0,7-21 19,0 1 1,-1 0-1,1-1 0,0 1 0,0-1 0,0 1 1,1 0-1,-1-1 0,1 1 0,-1-1 0,1 1 1,0-1-1,0 1 0,0-1 0,0 0 1,1 0-1,-1 1 0,1-1 0,-1 0 0,1 0 1,0 0-1,-1 0 0,1-1 0,0 1 0,4 2 1,-2-1 44,0-1 0,1 1 0,-1-1 0,1 0 0,0 0 0,0-1 0,0 1 0,0-1 0,0 0 0,0-1 0,0 1 0,0-1 0,0 0 0,0 0 0,0 0 0,0-1 0,0 0 0,0 0 0,0 0 0,0-1 0,0 0 0,0 1 1,-1-2-1,1 1 0,-1 0 0,5-4 0,-6 4-26,0-1 1,0 1 0,-1-1-1,1 0 1,-1 1-1,1-1 1,-1 0 0,0-1-1,0 1 1,0 0-1,-1 0 1,2-6 0,2-4-7,4-25 1,-9 37-14,4-17-6,-2 0 0,0 0 0,-2-33-1,-1 39-55,0 0-1,-1 1 0,0-1 0,-1 0 1,0 1-1,-8-19 0,10 28 33,-1-1-1,1 1 0,0 0 0,-1 0 1,0 0-1,1 0 0,-1 0 1,0 0-1,-4-2 0,6 3 23,-1 1 0,0-1-1,0 1 1,0-1 0,1 1 0,-1 0-1,0-1 1,0 1 0,0 0 0,0 0-1,0-1 1,0 1 0,0 0 0,0 0-1,0 0 1,0 0 0,1 0 0,-1 0-1,0 1 1,0-1 0,0 0 0,0 0-1,0 1 1,0-1 0,0 0 0,0 1-1,1-1 1,-1 1 0,-1 0 0,-2 3-17,1 0 0,-1 0-1,1 0 1,0 0 0,0 0 0,0 1 0,1-1 0,-1 1 0,1 0 0,0 0 0,0 0 0,1 0 0,0 0 0,-2 9 0,3-11 36,0-1 0,0 0 0,-1 0 0,1 1 0,1-1 0,-1 0 0,0 0 0,0 1 0,1-1 0,0 0 0,-1 0 0,1 0 0,0 0 0,0 1 0,0-1 0,0 0 0,0-1 0,1 1 0,-1 0 0,1 0 0,-1-1 0,1 1 0,-1 0 0,1-1 0,0 0 0,0 1 0,0-1 0,0 0 0,0 0 0,0 0 1,0 0-1,0 0 0,0-1 0,0 1 0,1-1 0,2 1 0,1 0 21,-1-1 1,1 0 0,0 0-1,0-1 1,-1 1 0,1-1-1,0-1 1,-1 1 0,7-3-1,52-25 120,-37 16-145,299-155-87,-321 165 94,0 0-33,0 0 0,-1 1 0,1-1 0,9-2 0,-14 5 11,1 0 1,-1 0-1,1 0 0,-1-1 1,1 1-1,-1 0 0,1 0 1,-1 0-1,1 0 0,-1 1 1,1-1-1,0 0 0,-1 0 1,1 0-1,-1 0 0,0 0 1,1 1-1,-1-1 0,1 0 1,-1 0-1,2 1 0,-2 0-6,0 0-1,1 0 1,-1-1-1,1 1 0,-1 0 1,0 0-1,0 0 1,0 0-1,1-1 1,-1 1-1,0 0 0,0 0 1,0 0-1,0 0 1,0 0-1,0 0 1,-1 1-1,-4 23-42,-2-1 1,0 0-1,-17 37 1,14-37 155,1-1 0,1 1 0,-9 44 1,17-67-78,0 0 0,-1 0 0,1 0 0,0-1 0,0 1 0,0 0 0,0 0 0,0 0 1,0 0-1,0-1 0,0 1 0,0 0 0,0 0 0,1 0 0,-1-1 0,0 1 0,0 0 0,1 0 0,-1 0 1,1-1-1,-1 1 0,1 0 0,-1-1 0,1 1 0,-1 0 0,1-1 0,-1 1 0,1-1 0,0 1 0,-1-1 1,1 1-1,0-1 0,0 1 0,-1-1 0,1 0 0,0 0 0,0 1 0,0-1 0,-1 0 0,1 0 0,0 0 1,0 0-1,0 0 0,0 0 0,1 0 0,3 0 35,-1-1 1,1 0 0,-1 0-1,1 0 1,-1-1 0,0 1-1,6-4 1,-3 0-22,1 0-1,-1 0 1,0-1-1,-1 0 1,0-1-1,0 1 1,0-1 0,-1-1-1,6-8 1,-7 10-24,22-34 24,-3-2-1,27-61 1,-37 74-239,-1 8-168,-12 21 366,0 0 1,0 0-1,0 0 1,0 0-1,0 0 1,0 0-1,0 0 1,0 0-1,0 0 0,0 0 1,0 0-1,1-1 1,-1 1-1,0 0 1,0 0-1,0 0 1,0 0-1,0 0 1,0 0-1,0 0 1,0 0-1,0 0 1,0 0-1,0 0 1,0 0-1,1 1 1,-1-1-1,0 0 0,0 0 1,0 0-1,0 0 1,0 0-1,0 0 1,0 0-1,0 0 1,0 0-1,0 0 1,0 0-1,0 0 1,0 0-1,0 0 1,0 0-1,0 0 1,0 0-1,1 0 0,-1 0 1,0 1-1,0-1 1,0 0-1,0 0 1,0 0-1,0 0 1,0 0-1,0 0 1,0 0-1,0 0 1,0 0-1,0 0 1,0 0-1,0 0 1,0 0-1,0 1 1,0-1-1,-1 14-139,-4 32 62,3 1 1,1 0 0,6 47-1,3-40 262,-6-48-127,-1-1 0,0 0-1,1 0 1,0 0 0,0 0 0,1 0 0,-1 0 0,5 4 0,-6-7-30,0-1-1,0 0 1,1 0-1,-1 0 1,0 0-1,1-1 1,-1 1-1,0 0 0,1 0 1,-1-1-1,1 1 1,-1-1-1,1 0 1,-1 1-1,1-1 1,0 0-1,-1 0 1,1 0-1,-1 0 0,1 0 1,0 0-1,-1 0 1,1-1-1,-1 1 1,1 0-1,-1-1 1,1 1-1,-1-1 1,1 0-1,1-1 0,6-2 56,-1-2 0,0 1-1,13-11 1,-20 15-77,15-14 13,0-1 0,0-1 0,-2-1 0,0 0 0,-1-1 0,-1 0 0,12-27 0,-15 29-57,-2 0 0,0-1 0,0 0-1,-2-1 1,0 1 0,-1-1-1,-1 0 1,0-37 0,12 73-394,-2 0 413,1 0 0,1-1 0,1-1 0,27 21 0,-33-29 86,0 0 0,1-1 0,-1 0 0,1 0 0,1-1 0,-1-1 1,1 0-1,-1-1 0,23 4 0,-27-7-36,0 0-1,0 0 1,0 0 0,0-1-1,-1 0 1,1-1 0,0 1-1,0-1 1,-1-1 0,1 1-1,-1-1 1,10-6 0,5-4 23,-1-2 1,22-18-1,-34 26-46,71-64 188,30-23 13,-23 24-865,-84 71 446,-3 5 97,-2 12-13,-32 113 29,-52 129 1,79-242 196,0 1 0,-1-1 0,-1-1 0,-1 0 1,-15 20-1,24-35-43,1 0-1,-1 0 1,0 0 0,0 0 0,0 0 0,0-1 0,0 1 0,-1-1 0,1 1-1,0-1 1,-1 0 0,1 0 0,-1 0 0,-4 1 0,5-2-38,1 0-1,-1 0 1,0 0 0,0 0-1,0-1 1,1 1 0,-1-1-1,0 1 1,1-1 0,-1 0-1,0 0 1,1 0 0,-1 0-1,1 0 1,-1 0 0,1 0-1,0 0 1,0 0 0,-1-1-1,1 1 1,0-1 0,0 1-1,0-1 1,-1-1 0,-6-11-11,0 0 1,2-1 0,-1 0 0,2 0 0,0 0 0,0-1 0,2 1 0,0-1-1,1 0 1,-1-21 0,3 36-19,0-1 0,0 1-1,0-1 1,1 1 0,-1-1-1,0 0 1,1 1 0,-1-1-1,1 1 1,1-3 0,-2 3 9,0 1 1,1 0 0,-1-1-1,0 1 1,1 0-1,-1-1 1,1 1 0,-1 0-1,0 0 1,1 0-1,-1-1 1,1 1 0,-1 0-1,1 0 1,-1 0 0,1 0-1,-1 0 1,1 0-1,-1 0 1,1 0 0,-1 0-1,1 0 1,-1 0-1,1 0 1,-1 0 0,1 0-1,-1 0 1,1 1-1,-1-1 1,1 0 0,-1 0-1,1 0 1,-1 1 0,0-1-1,1 0 1,-1 1-1,1-1 1,20 14-4,4 2-34,36 17-1,-17-12 37,1-3 0,90 26 0,-118-42-2148,-1 1 576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44.729"/>
    </inkml:context>
    <inkml:brush xml:id="br0">
      <inkml:brushProperty name="width" value="0.05" units="cm"/>
      <inkml:brushProperty name="height" value="0.05" units="cm"/>
    </inkml:brush>
  </inkml:definitions>
  <inkml:trace contextRef="#ctx0" brushRef="#br0">409 675 3808,'3'-3'520,"11"-13"3712,-14 15-4146,0 1 0,0 0 0,0 0 0,1-1 0,-1 1 1,0 0-1,0-1 0,0 1 0,0 0 0,0-1 0,0 1 0,0 0 0,0-1 0,0 1 0,0 0 0,0-1 1,0 1-1,0 0 0,0 0 0,-1-1 0,1 1 0,0 0 0,0-1 0,-1 1-22,1-1 0,-1 1 0,1-1 0,-1 1-1,1 0 1,-1-1 0,0 1 0,1 0 0,-1-1 0,0 1-1,1 0 1,-1 0 0,0 0 0,1-1 0,-2 1 0,-2 0 11,-1 0 0,1 0 0,-1 0 0,1 0 0,-1 1 0,1-1 0,-1 1 1,1 0-1,-5 2 0,-42 20 185,47-21-242,-19 11 109,-1 1 0,2 1 0,0 1 0,-31 29 0,28-20 102,1 0 0,2 2 1,-23 34-1,36-47-84,0 1 0,-8 18-1,14-26-19,1 0-1,-1 0 0,1 0 1,1 0-1,-1 0 1,1 1-1,0 7 0,1-14-65,0 1 1,0-1-1,0 0 0,0 1 0,0-1 1,0 1-1,0-1 0,0 0 0,1 1 1,-1-1-1,1 0 0,-1 0 0,1 1 1,-1-1-1,1 0 0,0 0 0,-1 0 1,1 1-1,0-1 0,0 0 0,0 0 1,0 0-1,0-1 0,0 1 0,0 0 0,0 0 1,0 0-1,1-1 0,-1 1 0,0-1 1,0 1-1,1-1 0,-1 1 0,0-1 1,1 0-1,-1 0 0,0 1 0,1-1 1,-1 0-1,2-1 0,5 1 125,0-1 0,0-1 1,0 1-1,-1-2 0,12-3 0,-16 5-171,18-8 96,1 0 0,-1-2 1,25-16-1,-25 13-73,0-1 0,-1-1 0,23-24-1,46-63 89,-53 56-100,-1-2 0,-3-1 0,25-54 0,-30 42-39,30-103 0,1-64 100,-51 199-76,-4 17-53,0 1 0,-1-1 0,0-19 0,-2 32 34,1-1 1,-1 0-1,0 0 1,0 1-1,0-1 1,-1 0-1,1 0 0,0 0 1,0 1-1,0-1 1,0 0-1,-1 0 1,1 1-1,0-1 1,-1 0-1,0 0 1,1 1 2,0 0 0,-1 0 0,1 0 0,0 0 0,0 0 1,-1 0-1,1 0 0,0 0 0,0 0 0,-1 0 0,1 0 0,0 0 1,-1 0-1,1 0 0,0 0 0,0 0 0,-1 1 0,1-1 1,0 0-1,0 0 0,0 0 0,-1 0 0,1 1 0,0-1 0,0 0 1,0 0-1,-1 0 0,1 1 0,0-1 0,-19 30-260,-112 216-112,89-167 441,-37 96-1,68-144 12,2 0 0,0 0 1,-6 58-1,13-72 23,1 0 0,1 0 0,1 0 0,0 0 0,1 0 0,1 0 0,0-1 0,11 30 0,-12-41-40,0 0 0,1 0 0,-1 0-1,1 0 1,0-1 0,0 1-1,1-1 1,-1 0 0,1 0 0,0 0-1,0 0 1,0-1 0,1 1-1,-1-1 1,1 0 0,0-1 0,0 1-1,0-1 1,0 0 0,6 1-1,-2-1 3,0 0 1,0-1-1,0 0 0,0-1 0,0 0 0,0-1 0,0 0 0,0 0 0,0 0 0,0-2 0,11-3 0,15-7-67,-2-1 0,0-2 0,0-1 0,-2-2 1,54-42-1,-99 78-302,1 1 1,-19 32-1,18-28 203,6-9 133,0 0 0,1 1 0,1-1 0,0 1 0,1 1 1,-5 21-1,9-35-4,1 0 0,0 0-1,0 1 1,0-1 0,0 0 0,0 0 0,0 0 0,0 0 0,0 0 0,0 0 0,0 0 0,0 0 0,1 0 0,-1 0 0,0 0 0,1 0 0,-1 0-1,1 0 1,-1-1 0,1 1 0,-1 0 0,1 0 0,0 0 0,-1-1 0,1 1 0,0 0 0,0 0 0,-1-1 0,1 1 0,0-1 0,0 1 0,0-1-1,0 1 1,0-1 0,0 0 0,0 1 0,0-1 0,0 0 0,0 0 0,0 1 0,0-1 0,2 0 0,4 0 45,0-1 0,0 1-1,0-1 1,13-3 0,-16 3-53,13-3 71,0-1 0,0 0 0,0-1 0,18-10 0,-27 12-58,-1-1 1,0 1-1,0-1 0,-1-1 1,1 1-1,-1-1 0,0 0 1,-1-1-1,0 1 1,0-1-1,5-9 0,-6 9-30,-1-1 0,0 1-1,0-1 1,-1 0-1,0 0 1,-1 0 0,1 0-1,-2-1 1,1 1 0,-1-14-1,-1 17-7,1 1 0,-1 0 0,0-1 0,0 1 0,0 0 0,0-1-1,-1 1 1,0 0 0,0 0 0,0 0 0,0 0 0,0 1 0,-1-1-1,0 1 1,0-1 0,0 1 0,0 0 0,0 0 0,-1 0 0,1 1 0,-1-1-1,0 1 1,0 0 0,1 0 0,-2 0 0,1 0 0,0 1 0,0-1-1,-8 0 1,5 0-6,0 1-1,0 1 0,0-1 0,0 1 1,0 0-1,0 1 0,0 0 0,0 0 1,0 0-1,0 1 0,0 0 0,1 1 1,-1-1-1,1 1 0,-1 0 1,1 1-1,0-1 0,-7 7 0,10-7 27,0-1-1,1 1 1,-1 0-1,1 0 0,-1 0 1,1 0-1,0 0 1,-2 5-1,4-8 1,-1 1 1,1 0-1,0 0 1,0 0-1,0 0 1,-1 0-1,1-1 0,0 1 1,0 0-1,0 0 1,0 0-1,1 0 1,-1 0-1,0 0 1,0 0-1,0-1 0,1 1 1,-1 0-1,0 0 1,1 0-1,-1-1 1,1 1-1,-1 0 1,1 0-1,-1-1 1,1 1-1,0 0 0,-1-1 1,1 1-1,0-1 1,0 1-1,-1-1 1,1 1-1,0-1 1,0 0-1,-1 1 0,1-1 1,0 0-1,0 1 1,0-1-1,1 0 1,12 4 65,0-1 1,0 0 0,0-1 0,1 0-1,-1-2 1,16 0 0,89-12 256,-103 9-295,85-17 155,-61 11-233,52-6 0,-89 15 27,1 0-30,1-1 0,-1 1 0,1 0 0,6 2 0,-10-2 37,1 0 0,-1 0 0,0 1 0,0-1-1,0 0 1,0 1 0,0-1 0,-1 1 0,1-1 0,0 1 0,0 0 0,0-1 0,0 1-1,0 0 1,-1 0 0,1-1 0,0 1 0,-1 0 0,1 0 0,-1 0 0,1 0 0,-1 0-1,1 0 1,0 1 0,0 7-18,1 1 0,-1-1-1,-1 0 1,0 0 0,0 0-1,-1 0 1,0 1 0,0-1-1,-5 16 1,-4 31 209,9-46-117,0-3-27,1-1 0,-1 0 1,1 0-1,2 9 0,-2-10 36,3 3 493,8-8-241,-8-1-300,0 0 0,0 0 0,0 0 0,0 0 0,0 0 0,0 0 0,0-1 0,0 0 0,-1 1 0,1-1 0,-1 0 0,4-3 0,1-3 14,0-1 0,8-9 0,-8 7-35,78-112-246,-85 123 233,0 0-1,0-1 1,1 1-1,-1 0 1,0 0 0,0 0-1,0-1 1,0 1-1,0 0 1,1 0-1,-1-1 1,0 1-1,0 0 1,1 0 0,-1 0-1,0 0 1,0 0-1,0-1 1,1 1-1,-1 0 1,0 0-1,1 0 1,-1 0 0,0 0-1,0 0 1,1 0-1,-1 0 1,0 0-1,0 0 1,1 0-1,-1 0 1,0 0 0,1 0-1,-1 0 1,0 0-1,4 11-139,-2 27 46,-2-24 57,1-5 60,0-1-1,1 1 1,0-1-1,0 0 1,1 1-1,0-1 1,1 0-1,0-1 1,0 1-1,0-1 1,1 0-1,0 0 1,0 0-1,1 0 1,0-1-1,0 0 1,1 0-1,0-1 1,0 0-1,13 8 1,-13-10 41,0 0 0,0-1 1,1 0-1,-1 0 1,0 0-1,1-1 0,-1 0 1,15-1-1,3-1 68,32-7 1,-45 7-104,-3-1 12,1 0 1,-1 0-1,1-1 1,-1 0-1,0-1 1,0 0 0,0 0-1,-1-1 1,13-9-1,-15 10-28,-1 0 0,0-1 0,-1 0 1,1 0-1,-1 0 0,0-1 0,0 1 0,0-1 0,-1 0 0,0 0 1,0-1-1,-1 1 0,0 0 0,3-13 0,-1-3 2,-1-1-1,-1 0 1,-1 0-1,-2-32 1,-4-65-339,5 118 327,0 0 0,0 0 1,1 1-1,-1-1 0,0 0 0,1 0 1,-1 1-1,1-1 0,-1 0 1,1 0-1,0 1 0,0-1 0,0 1 1,0-1-1,0 1 0,0-1 0,0 1 1,0 0-1,3-3 0,-1 2-6,0 1 0,-1-1 0,1 1 0,1-1-1,-1 1 1,0 0 0,0 0 0,0 0 0,1 0 0,3 0 0,5 0 8,0 1 0,1 0 0,-1 1 0,0 0 0,14 4 1,-16-3-2,0 1 1,0 0 0,0 1 0,0 0-1,-1 1 1,0 0 0,0 0 0,0 1-1,0 0 1,8 8 0,-12-10-3,0 1-1,0 0 1,-1 1-1,1-1 1,-1 1-1,0 0 1,-1 0-1,1 0 1,-1 0-1,-1 1 1,1-1 0,-1 1-1,0-1 1,0 1-1,-1 0 1,1 8-1,-2-3-14,0 0-1,-1 0 1,-1 0 0,0 0-1,0-1 1,-5 13-1,-2 1 338,-19 39 0,28-64-307,0 0-1,0 0 1,-1 0 0,1 0 0,0 0 0,0 1 0,0-1-1,0 0 1,0 0 0,0 0 0,0 0 0,0 1-1,0-1 1,0 0 0,0 0 0,0 0 0,0 1-1,0-1 1,0 0 0,0 0 0,0 0 0,0 1-1,0-1 1,0 0 0,0 0 0,0 0 0,0 0-1,0 1 1,0-1 0,1 0 0,-1 0 0,0 0-1,0 0 1,0 0 0,0 1 0,0-1 0,0 0-1,1 0 1,-1 0 0,0 0 0,0 0 0,0 0-1,0 0 1,1 0 0,-1 0 0,0 1 0,0-1-1,0 0 1,0 0 0,1 0 0,-1 0 0,0 0-1,0 0 1,0 0 0,1 0 0,-1 0 0,0 0-1,0 0 1,0-1 0,1 1 0,-1 0 0,0 0-1,0 0 1,20-6 398,30-20-265,63-44 0,-109 68-141,39-28 2,-24 16-75,0 1-1,1 0 1,0 2 0,30-12 0,-47 22 53,-1 0 0,1 0 1,0 1-1,-1-1 1,1 1-1,0-1 1,0 1-1,0 0 1,-1 0-1,1 0 1,0 1-1,0-1 1,0 1-1,-1-1 1,1 1-1,0 0 1,-1 0-1,1 0 1,-1 0-1,1 1 1,-1-1-1,1 1 0,-1-1 1,0 1-1,2 2 1,3 4 9,0 0 1,-1 1-1,0 0 1,0 0-1,5 13 0,2 2 51,-6-12-1,1 0 1,-1-1-1,2 1 0,-1-2 1,2 1-1,-1-1 0,2 0 1,-1-1-1,1-1 0,0 1 1,1-2-1,0 1 0,0-2 1,1 0-1,0 0 1,19 5-1,90 19-2473,-78-20-1506,-29-5-1924,-10 2 1856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49:45.198"/>
    </inkml:context>
    <inkml:brush xml:id="br0">
      <inkml:brushProperty name="width" value="0.05" units="cm"/>
      <inkml:brushProperty name="height" value="0.05" units="cm"/>
    </inkml:brush>
  </inkml:definitions>
  <inkml:trace contextRef="#ctx0" brushRef="#br0">11 191 3904,'-5'-7'526,"-1"-2"363,9 18 922,-2-7-1602,0-1 0,1 0-1,-1 1 1,0-1 0,1 0-1,-1 0 1,1 0 0,-1 0-1,1 0 1,-1-1 0,1 1-1,0 0 1,-1-1 0,1 1-1,2 0 1,14 3 527,0 0 0,0-1 0,22 1 0,177 2 2432,-37-15-1424,33-3-539,401-54 780,-328 33-1485,832-58 71,-936 85-539,-49 3-21,-32 2 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07.685"/>
    </inkml:context>
    <inkml:brush xml:id="br0">
      <inkml:brushProperty name="width" value="0.05" units="cm"/>
      <inkml:brushProperty name="height" value="0.05" units="cm"/>
      <inkml:brushProperty name="color" value="#004F8B"/>
    </inkml:brush>
  </inkml:definitions>
  <inkml:trace contextRef="#ctx0" brushRef="#br0">323 30 2976,'-1'-1'211,"1"0"0,-1 0 1,1 0-1,0 0 0,0 0 1,-1 0-1,1 1 0,0-1 0,0 0 1,0 0-1,0 0 0,0 0 1,0 0-1,0 0 0,1 0 1,-1 0-1,0 0 0,0 0 0,1 1 1,-1-1-1,1 0 0,-1 0 1,1 0-1,-1 1 0,1-1 0,-1 0 1,1 0-1,-1 1 0,1-1 1,0 0-1,0 1 0,-1-1 0,3 0 1,-8 36 2908,-4 31-1736,-3-1 1,-31 100 0,-61 123 694,57-164-1497,5 6-342,2-6 176,39-121-340,0 0-1,-1-1 0,1 1 0,0-1 0,-1 1 0,-2 2 0,4-5-87,0 1 0,0-1 0,-1 0 0,1 0 0,0 1 0,0-1 0,0 0 0,-1 0 0,1 0 0,0 0-1,-1 0 1,1 1 0,0-1 0,0 0 0,-1 0 0,1 0 0,0 0 0,-1 0 0,1 0 0,0 0 0,0 0 0,-1 0-1,1 0 1,0 0 0,-1 0 0,0-1-60,1 1-1,-1 0 1,1-1 0,-1 1-1,1-1 1,-1 1 0,1-1-1,-1 0 1,1 1-1,0-1 1,-1 1 0,1-1-1,0 0 1,-1 1 0,1-1-1,0 0 1,-3-14-2739,2 3 833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08.651"/>
    </inkml:context>
    <inkml:brush xml:id="br0">
      <inkml:brushProperty name="width" value="0.05" units="cm"/>
      <inkml:brushProperty name="height" value="0.05" units="cm"/>
      <inkml:brushProperty name="color" value="#004F8B"/>
    </inkml:brush>
  </inkml:definitions>
  <inkml:trace contextRef="#ctx0" brushRef="#br0">27 1047 2976,'-18'7'971,"18"-7"-928,-1 0 0,1 1 0,-1-1 0,1 0 1,-1 0-1,1 1 0,0-1 0,-1 0 1,1 1-1,-1-1 0,1 0 0,0 1 1,-1-1-1,1 1 0,0-1 0,-1 0 1,1 1-1,0-1 0,0 1 0,-1-1 1,1 1-1,0-1 0,0 1 0,0-1 0,0 1 1,0-1-1,0 1 0,0-1 0,0 1 1,0 0-1,0-1 0,0 1 0,0-1 1,0 2-1,0-1 157,1 0-1,-1 0 1,1 0 0,-1 0-1,1 0 1,-1 0 0,1-1 0,-1 1-1,1 0 1,0 0 0,-1 0-1,1 0 1,1 0 0,-1 0-78,1 0 0,-1-1 0,0 0 0,0 1 0,0-1 1,1 0-1,-1 1 0,0-1 0,0 0 0,1 0 0,-1 0 0,0 0 1,1 0-1,-1-1 0,0 1 0,0 0 0,1 0 0,-1-1 0,0 1 0,0-1 1,0 1-1,0-1 0,1 0 0,-1 1 0,1-2 0,3-2 286,0 0 0,0 0 0,7-8 0,-9 8-165,16-16 364,-2 0 1,21-34-1,24-50-124,-32 50-292,96-176 161,5-32-272,-119 237-47,86-181 121,-69 134-186,-28 67-288,-6 10 107,-7 14 47,-4 11 201,3 0 0,-12 35 0,-15 67 495,26-81-322,-38 153 280,43-159-144,3 1 0,-2 69 0,8-105-202,1 1 1,0-1 0,0 0 0,4 15-1,-4-22-75,0 0-1,0 0 0,1 0 1,-1 0-1,0-1 0,1 1 1,0 0-1,2 2 0,-3-4-19,0 0-1,1 0 0,-1 0 0,0 0 1,0 0-1,1 0 0,-1 0 1,0-1-1,1 1 0,-1 0 1,1-1-1,-1 1 0,1-1 1,-1 0-1,1 0 0,-1 1 0,3-1 1,0-1 7,0 1 1,-1-1-1,1 0 1,0 0-1,-1 0 1,1-1-1,0 1 1,-1-1-1,0 0 1,1 0-1,-1 0 1,4-4 0,7-6 39,16-16 0,-21 19-47,41-38 157,53-56-40,-84 82-166,-8 8-53,0 0 0,1 1 0,1 1-1,20-16 1,-32 26 40,0 0-1,0 1 1,0-1-1,0 1 1,1-1-1,-1 1 1,0-1-1,0 1 0,0 0 1,0-1-1,0 1 1,1 0-1,-1 0 1,0 0-1,0 0 1,0 0-1,1 0 1,-1 0-1,0 0 0,0 1 1,0-1-1,0 0 1,2 1-1,-2 0 2,1 0 1,-1 1-1,1-1 0,-1 0 0,0 0 1,1 1-1,-1-1 0,0 1 0,0-1 0,0 1 1,0 0-1,-1-1 0,2 3 0,1 4 6,-1-1 0,0 1 1,-1-1-1,0 1 0,1 15 0,-3 13 49,-1-1 1,-2 1-1,-9 36 0,9-57 69,-1-1-1,-8 17 0,8-20-10,2-3 23,0 0 1,-9 13-1,10-19-84,1 0 0,-1 0 1,0 0-1,0 0 0,1 0 0,-1-1 0,0 1 0,0 0 0,-1-1 0,1 0 0,0 0 0,0 1 0,-1-1 1,-2 1-1,1-2-5,0 0 1,1 1-1,-1-1 1,0 0-1,1-1 1,-1 1-1,0-1 1,1 0-1,-1 0 0,1 0 1,-1 0-1,1 0 1,-1-1-1,1 1 1,0-1-1,0 0 1,-4-3-1,-7-6-10,0-1 0,-15-16 0,27 27-12,-5-6-9,-13-12-77,19 17 60,0 1-1,0 0 1,0 0 0,0-1-1,0 1 1,0 0 0,1-1-1,-1 1 1,0-1 0,1 1-1,0-1 1,-1 1 0,1-3-1,0 4 9,0-1 0,0 0-1,0 1 1,1-1 0,-1 1 0,0-1-1,1 0 1,-1 1 0,0-1-1,1 1 1,-1-1 0,1 1-1,-1 0 1,1-1 0,-1 1 0,1-1-1,-1 1 1,1 0 0,-1-1-1,1 1 1,0 0 0,-1 0-1,1-1 1,-1 1 0,1 0 0,0 0-1,-1 0 1,1 0 0,0 0-1,-1 0 1,2 0 0,21 0-26,12 4 77,0 1 0,0 2 0,38 13 0,-64-17-222,-1-1 0,1 0 0,0 0 0,-1-1 0,1 0 0,0-1 0,15 0 0,-23 0-95,0 0 1,-1-1 0,1 1 0,0 0 0,0 0-1,-1-1 1,1 1 0,0 0 0,-1-1-1,1 1 1,0 0 0,-1-1 0,1 1 0,-1-1-1,1 1 1,0-1 0,-1 0 0,1 1-1,-1-1 1,0 0 0,1 1 0,-1-1 0,0 0-1,1 1 1,-1-1 0,0 0 0,0 0-1,1 1 1,-1-1 0,0 0 0,0 0 0,0 0-1,0 0-151,3-8-2269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09.009"/>
    </inkml:context>
    <inkml:brush xml:id="br0">
      <inkml:brushProperty name="width" value="0.05" units="cm"/>
      <inkml:brushProperty name="height" value="0.05" units="cm"/>
      <inkml:brushProperty name="color" value="#004F8B"/>
    </inkml:brush>
  </inkml:definitions>
  <inkml:trace contextRef="#ctx0" brushRef="#br0">14 9 6880,'-13'-3'3136,"26"14"-2720,-4-7 1312,4 4-1024,15-3 992,4-2-992,16-6 64,7 3-448,16-9-65,-3 1-159,9-3 0,-11 6-32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1.792"/>
    </inkml:context>
    <inkml:brush xml:id="br0">
      <inkml:brushProperty name="width" value="0.05" units="cm"/>
      <inkml:brushProperty name="height" value="0.05" units="cm"/>
      <inkml:brushProperty name="color" value="#004F8B"/>
    </inkml:brush>
  </inkml:definitions>
  <inkml:trace contextRef="#ctx0" brushRef="#br0">22 1228 3552,'-15'6'1147,"15"-6"-1113,-1 0 0,1 0 1,-1 1-1,1-1 1,-1 0-1,1 1 1,0-1-1,-1 1 0,1-1 1,0 1-1,-1-1 1,1 0-1,0 1 1,0-1-1,-1 1 0,1-1 1,0 1-1,0 0 1,0-1-1,0 1 1,-1 3 3215,5-9-486,10-14-750,17-28-606,30-63 0,-13 21-997,8-4-218,19-31-93,84-173-105,-95 177 117,-49 92-84,60-125 381,-53 96-142,-22 56-295,0 0 0,1 0 0,-1 0 0,0 0 0,0 0-1,1 0 1,-1 0 0,0 0 0,0 0 0,0 0 0,0 0 0,-1 0 0,1 0 0,0-2 0,-5 0-158,-5 8 51,2 2 143,1 0-1,0 0 0,0 1 0,1 0 0,-10 17 0,-20 48-28,15-18 30,3 1 0,-19 104 1,26-108 31,1-5 110,-8 94 1,17-125-38,1-1 1,1 1-1,0-1 1,1 1-1,1-1 1,0 1-1,1-1 1,1 0 0,0-1-1,8 15 1,-9-21-23,0 0 105,1 1 0,11 15 0,-14-22-147,-1 0 1,1 0-1,-1-1 0,1 1 0,0-1 0,0 1 1,-1-1-1,1 0 0,0 1 0,0-1 0,0 0 1,0 0-1,1-1 0,-1 1 0,0 0 0,0-1 1,0 1-1,4-1 0,-2 0 30,-1 0 0,0-1 0,1 0 0,-1 1 0,0-1 0,1-1 0,-1 1 0,0 0 0,4-3 0,27-19 168,-24 16-203,14-11 2,0-1 0,-2-1-1,0-1 1,-1-1 0,-2-1-1,0 0 1,27-46 0,-38 54-6,-1 1-1,10-29 1,-9 11-526,-11 46 359,1 14-25,8 86 156,-3-93-26,9 33 0,-9-46 107,0 1 0,0-1 0,1 0 0,0 0 0,0 0 0,9 10 0,-12-16-57,0-1 1,0 0-1,1 0 0,-1 0 1,0 0-1,1 0 1,-1 0-1,0 0 0,1 0 1,-1-1-1,1 1 0,0 0 1,-1-1-1,1 1 0,-1-1 1,1 0-1,0 1 1,0-1-1,-1 0 0,1 0 1,0 0-1,-1 0 0,4-1 1,3-1 60,0 0 0,0-1 0,13-6 1,-13 6-37,120-49 413,110-50-475,-206 88 2,-23 11 6,0-1 0,0 0 0,14-10 0,6-3-27,-20 14-105,-18 14-109,-54 40-3,3-3 248,4 6 48,49-46-55,0 1 0,0 0 0,1 0 1,-10 19-1,14-24 7,-12 33 85,12-20 162,2-17-230,0 1 0,1-1 0,-1 1 0,0-1 0,0 1 0,0-1 0,1 1 0,-1-1 0,0 1 0,0-1 0,1 1 0,-1-1 0,0 0 0,1 1 0,-1-1 0,0 0 0,1 1 0,-1-1 0,1 0 0,-1 1 0,1-1 0,-1 0 0,1 0 0,0 1 0,1-1 17,0 0 1,0 0-1,0 0 0,0 0 1,0 0-1,0 0 0,0-1 0,0 1 1,0-1-1,0 1 0,0-1 1,0 0-1,0 1 0,2-3 1,2 0 14,0-1 1,0 1 0,7-7-1,75-74 225,-71 69-260,-2-2 1,0 0 0,24-37-1,-24 34-11,-13 17-48,0 1 0,0 0 1,0 0-1,0-1 0,0 1 0,-1-1 0,1 0 0,-1 1 0,0-1 0,2-5 1,-23 56-787,18-39 856,1 1-1,-1 0 1,2-1 0,0 15-1,0-12-27,0-3 31,1-1-1,-1 1 1,2-1-1,-1 0 1,1 1 0,0-1-1,1 0 1,0 0 0,0-1-1,1 1 1,0-1-1,0 1 1,7 8 0,-10-15-15,0 0 0,1 0 0,-1 0 0,0-1 0,0 1 0,1 0 0,-1 0 0,1-1 1,-1 1-1,1-1 0,-1 1 0,1-1 0,-1 0 0,1 1 0,0-1 0,-1 0 0,1 0 1,-1 0-1,1 0 0,-1-1 0,1 1 0,0 0 0,-1-1 0,1 1 0,-1-1 0,1 1 0,-1-1 1,0 0-1,3-1 0,4-3 58,0 0 1,0-1 0,12-11 0,6-4-99,0 1 1,48-29-1,64-23 148,-97 52-86,-29 15-30,-8 3-30,0 0 0,1 0 0,-1 0 0,-1 0-1,7-5 1,-61 30-661,34-13 626,1 1 1,0 1-1,-14 14 1,25-21 66,0 1 1,0-1-1,0 1 0,1 1 1,-1-1-1,2 1 0,-1-1 1,1 1-1,0 0 1,0 1-1,-2 7 0,5-13 2,-1 1-1,1-1 0,0 1 1,-1-1-1,1 1 0,0-1 1,1 1-1,-1 0 0,0-1 1,1 0-1,-1 1 0,1-1 1,0 1-1,0-1 0,0 0 0,0 1 1,0-1-1,1 0 0,-1 0 1,0 0-1,1 0 0,0 0 1,0 0-1,-1 0 0,1-1 1,0 1-1,0-1 0,0 1 1,1-1-1,-1 0 0,0 1 1,0-1-1,1-1 0,-1 1 1,1 0-1,-1 0 0,1-1 1,-1 0-1,1 1 0,-1-1 1,1 0-1,-1 0 0,1 0 1,4-1-1,9-2 81,0-1-1,0 0 1,0 0 0,23-12-1,60-35-11,-80 41-102,8-6 34,-1-1 0,0-1 1,-2-1-1,0-1 1,40-45-1,-20 12 85,60-95 1,-32 39-49,115-194 135,-174 275-361,-1 0 0,8-32 0,-19 51-65,-6 9-47,-11 15-104,13-12 390,-12 12-11,-1 0-10,0 1 0,2 1 0,0 0 0,-18 30 0,-4 21-9,-29 83 0,-54 216 117,70-152 241,28-106 335,19-103-323,2-9 76,5-17-41,4-16-319,-7 25-24,1 0 1,0 0-1,1 0 1,0 1-1,1-1 0,7-12 1,-2 8-73,2 0 0,0 1 1,0 1-1,1 0 0,1 0 1,0 1-1,1 1 0,0 0 0,1 2 1,0-1-1,0 2 0,1 0 0,0 1 1,0 1-1,1 0 0,34-5 1,-43 9 12,1 1 0,18 1 0,-26 0 21,0 0-1,0 0 1,0 0 0,-1 0-1,1 1 1,0-1-1,0 1 1,0-1-1,0 1 1,-1 0-1,1-1 1,0 1 0,-1 0-1,1 0 1,0 0-1,-1 1 1,0-1-1,1 0 1,-1 1-1,0-1 1,2 3 0,-2-3 6,-1 0 1,0 0 0,0-1 0,1 1 0,-1 0 0,0 0 0,0 0 0,0 0 0,0 0 0,0 0-1,0 0 1,-1 0 0,1 0 0,0 0 0,0-1 0,-1 1 0,1 0 0,0 0 0,-1 0 0,1 0 0,-1-1-1,1 1 1,-1 0 0,1 0 0,-1-1 0,0 1 0,1 0 0,-1-1 0,0 1 0,0-1 0,1 1-1,-1-1 1,-1 1 0,-4 3-17,1-1 0,-1-1 0,0 1 0,-6 1 0,-2 2 16,1 0 0,-19 12 0,13-7 2,17-10 2,0 0 1,0 0-1,0 1 0,0-1 0,1 0 0,-1 1 0,1-1 1,-1 1-1,1-1 0,0 1 0,-1 0 0,1-1 0,0 1 1,0 0-1,-1 3 0,2-4 2,-1 1 1,1 0-1,0 0 0,0-1 1,0 1-1,0 0 0,0 0 1,0-1-1,0 1 0,1 0 1,-1 0-1,1-1 0,-1 1 1,1 0-1,0-1 1,-1 1-1,1-1 0,2 3 1,4 6 32,0-1 1,1 0 0,0 0 0,0-1 0,1 0 0,0 0 0,1-1 0,13 8 0,-4-4 9,0-1-1,1-1 1,33 11 0,-52-20-80,4 2-118,1 0 0,-1-1 0,1 0-1,0 0 1,7 1 0,5-5-3096,-17 3 3070,-1 0 0,0 0 0,1 0 0,-1-1 0,1 1 0,-1 0 0,1 0 0,-1 0 0,0 0 0,1 0 0,-1-1 0,1 1 0,-1 0 0,0 0 0,1-1 0,-1 1 0,0 0 0,1 0 0,-1-1 0,0 1 0,1 0 0,-1-1 0,0 1 0,0-1 0,1 1 0,-1 0 0,0-1 0,0 1 0,0-1 0,0 1 0,1-1 0,-1 1 0,0 0 0,0-1 0,0 1 0,0-1 0,0 1 0,0-1 0,0 1 0,0-1 0,-1 1 0,1 0 0,0-1 0,0 1 0,0-1 0,0 1 0,-1-1 0,0-8-3529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2.198"/>
    </inkml:context>
    <inkml:brush xml:id="br0">
      <inkml:brushProperty name="width" value="0.05" units="cm"/>
      <inkml:brushProperty name="height" value="0.05" units="cm"/>
      <inkml:brushProperty name="color" value="#004F8B"/>
    </inkml:brush>
  </inkml:definitions>
  <inkml:trace contextRef="#ctx0" brushRef="#br0">33 232 5216,'-27'-28'2368,"22"13"-2048,10 6 1600,3 4-1120,19-6 800,4 2-928,51-11 480,8 1-672,26-8-96,-8 7-256,18-5 128,-5 5-160,11 4-384,-16 9 160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3.585"/>
    </inkml:context>
    <inkml:brush xml:id="br0">
      <inkml:brushProperty name="width" value="0.05" units="cm"/>
      <inkml:brushProperty name="height" value="0.05" units="cm"/>
      <inkml:brushProperty name="color" value="#004F8B"/>
    </inkml:brush>
  </inkml:definitions>
  <inkml:trace contextRef="#ctx0" brushRef="#br0">11 497 3136,'-3'3'400,"2"-3"-335,1 0 0,0 0-1,-1 0 1,1 1 0,-1-1-1,1 0 1,0 1 0,-1-1 0,1 0-1,0 1 1,-1-1 0,1 1-1,0-1 1,-1 0 0,1 1 0,-1 3 3523,3-4-3236,1-1 1,-1 1-1,0-1 0,0 1 1,1-1-1,-1 0 1,0 0-1,0 0 0,0 0 1,0 0-1,0-1 1,0 1-1,0-1 0,-1 1 1,3-3-1,24-30 1081,-22 26-942,65-94 1133,10-12-715,17-21-109,-45 60-442,-52 73-359,1 0 0,-1 0 0,1 0 0,0 0 0,0 0 0,0 1 0,0-1 0,0 0 0,0 1 0,2-2 0,-2 2-440,-6 7 119,-3 9 190,-11 19 0,11-23 121,0 1 0,2-1 0,-1 1-1,-3 14 1,8-24 13,-10 37 160,-10 64 1,20-91-43,0 1 1,0-1-1,1 0 1,1 0-1,0 1 0,0-1 1,2 0-1,-1 0 1,9 22-1,-10-31-67,0-1 0,0 0 1,0 0-1,0 0 0,1 0 0,-1-1 0,0 1 0,1 0 1,0 0-1,-1-1 0,1 1 0,2 1 0,-2-2-8,-1-1-1,1 1 1,-1-1-1,0 1 1,1-1-1,-1 1 0,1-1 1,-1 0-1,1 0 1,-1 0-1,1 0 1,-1 0-1,1 0 1,-1 0-1,1 0 1,-1-1-1,1 1 1,-1 0-1,1-1 0,-1 0 1,2 0-1,12-8 180,0-1 1,-1 0-1,-1-1 0,22-22 0,-15 14-86,234-190 41,-236 194-134,-8 7-28,12-9-79,-21 16 36,-1 1 1,1-1-1,0 0 1,0 1-1,0-1 0,0 1 1,0-1-1,0 1 1,0-1-1,0 1 1,0 0-1,0 0 0,1 0 1,-1-1-1,0 1 1,1 0-1,-1 1 18,-1-1 0,1 1 0,-1-1 0,0 1 0,1-1 0,-1 1 0,1 0 0,-1-1 0,0 1 0,0 0 0,1-1 0,-1 1 0,0 0 0,0-1 0,0 1 0,0 0 0,0-1 0,1 1 0,-1 0 0,-1-1 0,1 1 0,0 0 0,0-1 0,0 1 0,0 0-1,0-1 1,-1 1 0,1 0 0,-1 0 0,1 4-2,-31 157 197,30-156-170,-4 27 376,7-24 137,-2-9-500,0 0-1,1 0 1,-1 0-1,0 0 1,1 0-1,-1 0 1,0-1-1,1 1 1,-1 0 0,0 0-1,0 0 1,1 0-1,-1-1 1,0 1-1,1 0 1,-1 0 0,0-1-1,0 1 1,0 0-1,1 0 1,-1-1-1,0 1 1,0 0-1,0-1 1,0 1 0,1 0-1,-1-1 1,0 1-1,46-72 446,-28 47-459,1 1 0,0 1 0,44-39 0,-62 62-11,3-4-79,1 1-1,-1 0 1,1 0-1,0 1 1,7-4 0,-10 5 49,-1 1 0,0-1 0,1 1 0,-1 0 1,1 0-1,-1 0 0,0 0 0,1 0 0,-1 0 1,1 0-1,-1 0 0,1 1 0,-1-1 0,0 0 0,1 1 1,-1-1-1,0 1 0,1-1 0,-1 1 0,0 0 1,0 0-1,0 0 0,0-1 0,0 1 0,1 0 1,-1 0-1,1 2 0,2 2 29,0 1 0,0 0 0,-1 0 0,0 0 1,0 1-1,4 10 0,10 47 220,-4-15-109,-1-17-23,1-1-1,18 30 1,-21-42-4,2-2 215,-1 0-3769,-11-17 3390,0 0 0,0 1 0,0-1 0,0 0 0,0 0 0,0 0 0,1 0 0,-1 1 0,0-1 0,0 0 0,0 0 0,0 0 0,0 0 0,0 0 1,0 0-1,0 1 0,0-1 0,0 0 0,0 0 0,1 0 0,-1 0 0,0 0 0,0 0 0,0 0 0,0 0 0,0 1 0,0-1 0,1 0 0,-1 0 0,0 0 0,0 0 0,0 0 0,0 0 0,0 0 0,1 0 0,-1 0 0,0 0 0,0 0 0,0 0 0,0 0 0,1 0 0,-1 0 0,4-8-4273,0-4 1075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3.929"/>
    </inkml:context>
    <inkml:brush xml:id="br0">
      <inkml:brushProperty name="width" value="0.05" units="cm"/>
      <inkml:brushProperty name="height" value="0.05" units="cm"/>
      <inkml:brushProperty name="color" value="#004F8B"/>
    </inkml:brush>
  </inkml:definitions>
  <inkml:trace contextRef="#ctx0" brushRef="#br0">109 25 6304,'-77'-25'2848,"51"30"-2464,21-5-192,18 0-704,10 0 288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4.517"/>
    </inkml:context>
    <inkml:brush xml:id="br0">
      <inkml:brushProperty name="width" value="0.05" units="cm"/>
      <inkml:brushProperty name="height" value="0.05" units="cm"/>
      <inkml:brushProperty name="color" value="#004F8B"/>
    </inkml:brush>
  </inkml:definitions>
  <inkml:trace contextRef="#ctx0" brushRef="#br0">1 172 6976,'13'11'3168,"55"-3"-2752,-10-11 2016,10-2-1408,44-10 352,6-1-800,20-13-288,-2 6-192,12-5 127,-19 8-127,2-8-6015,-18 4 3231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7.359"/>
    </inkml:context>
    <inkml:brush xml:id="br0">
      <inkml:brushProperty name="width" value="0.05" units="cm"/>
      <inkml:brushProperty name="height" value="0.05" units="cm"/>
      <inkml:brushProperty name="color" value="#004F8B"/>
    </inkml:brush>
  </inkml:definitions>
  <inkml:trace contextRef="#ctx0" brushRef="#br0">14 845 2976,'-14'0'4144,"22"5"-2614,-6-3-1268,1 0 9,1 0 0,0 0 0,-1-1 0,1 1 0,0-1 0,0 0 0,0 0 0,0 0 0,0-1 0,0 0 0,0 0-1,6 0 1,4-1 491,-1-1 0,17-5 0,-26 6-666,25-8 406,-1 0 0,-1-2 1,0-1-1,33-20 0,-43 22-340,0 0 0,24-21 0,-33 24-137,-1 1-1,0-1 1,0-1-1,-1 1 1,0-1 0,-1 0-1,7-12 1,-11 17-35,1-1-1,-1 0 1,0 0 0,0 1-1,0-1 1,-1 0 0,1 0-1,-1 0 1,0 0 0,0 0-1,0 0 1,-1 0 0,1 1-1,-1-1 1,-2-8 0,2 11-9,0 0 1,1 0-1,-1 0 1,0 0-1,1 0 0,-1 0 1,0 0-1,0 0 1,0 0-1,0 0 1,0 0-1,0 1 0,0-1 1,0 0-1,0 1 1,0-1-1,0 1 1,-1-1-1,1 1 1,0-1-1,0 1 0,-1 0 1,1 0-1,0 0 1,0 0-1,-1 0 1,-1 0-1,-3 0-49,0 1 1,0 0-1,1 1 0,-9 2 0,14-4 68,-13 5-13,0 1-1,0 0 0,1 1 1,0 0-1,1 0 0,-1 1 1,2 1-1,-1 0 1,1 1-1,0 0 0,1 0 1,0 1-1,1 0 0,0 1 1,-7 14-1,10-16 91,0 0-1,1 0 1,0 0-1,1 0 1,0 1-1,0 0 1,1-1-1,1 1 1,0 0-1,1 0 1,-1 0-1,2 0 1,0 0-1,0 0 1,1-1-1,0 1 1,1 0-1,0-1 1,8 17-1,-8-22 89,0 1 0,0-1 1,0 0-1,1 0 0,0 0 0,0 0 0,0 0 1,0-1-1,10 7 0,-10-9-91,-1 0 0,0 0 0,1 0-1,-1-1 1,1 1 0,0-1 0,-1 0 0,1 0 0,0-1 0,0 1-1,0-1 1,0 1 0,-1-1 0,1-1 0,0 1 0,0 0 0,4-2-1,2-1 43,0 0 0,0-1 0,-1 0 0,1-1-1,-1 0 1,0 0 0,16-13 0,56-55 137,-54 47-217,153-132 466,-176 155-528,-1 1 0,0 0 0,1-1 0,0 2 0,-1-1 0,1 0 0,5-1 0,-8 3 18,0-1 1,0 1-1,0 0 1,0 0-1,0 0 1,0 0-1,0 0 1,0 0-1,0 0 1,0 0-1,0 0 1,0 0-1,0 0 1,0 1-1,0-1 1,0 0-1,0 1 1,0-1-1,0 1 1,0-1-1,0 1 1,0-1-1,-1 1 1,1 0-1,0 0 1,0-1-1,-1 1 1,1 0-1,0 0 1,-1 0-1,2 1 1,-1 1 8,1 1 1,-1 0 0,0 0-1,0 0 1,0 0 0,0 0-1,-1 0 1,0 0 0,1 0-1,-2 5 1,-6 44 32,1-16-17,-2 16 399,8-53-408,0 0 1,0 0-1,0 0 1,0 0-1,0 1 1,0-1-1,0 0 1,0 0-1,0 0 1,0 0-1,0 0 1,0 0-1,1 0 1,-1 0-1,0 0 1,0 0-1,0 0 1,0 1-1,0-1 1,0 0-1,0 0 1,0 0-1,0 0 1,0 0-1,0 0 1,0 0-1,0 0 1,0 0-1,0 0 0,0 0 1,1 0-1,-1 0 1,0 0-1,0 0 1,0 0-1,0 0 1,0 0-1,0 0 1,0 0-1,0 0 1,0 0-1,0 0 1,1 0-1,-1 0 1,0 0-1,0 0 1,0 0-1,0 0 1,0 0-1,0 0 1,0 0-1,0 0 1,0 0-1,0 0 1,0 0-1,0 0 1,1 0-1,-1 0 1,8-7 393,13-15 110,-12 13-396,11-10-76,1 1 1,46-29 0,51-20-281,-112 63 203,0 1 0,1 0-1,-1 1 1,1-1 0,11-1-1,-16 3 15,-1 1 0,1 0-1,-1 0 1,0 0-1,1 0 1,-1 0 0,1 0-1,-1 0 1,0 0 0,1 1-1,-1-1 1,0 0-1,1 1 1,-1-1 0,0 1-1,1 0 1,-1-1 0,0 1-1,0 0 1,0 0-1,0 0 1,0 0 0,0-1-1,0 2 1,0-1 0,0 0-1,0 0 1,0 0 0,-1 0-1,1 0 1,0 1-1,-1-1 1,2 3 0,-1 2 27,0 0 1,0 0 0,-1 1-1,1-1 1,-1 0 0,-1 0-1,1 1 1,-1-1 0,0 0 0,-3 10-1,1-6 46,1 0 0,1 0 0,-1 12-1,2-21-15,0-1 0,0 1 0,0 0 0,0-1 0,0 1-1,0 0 1,0-1 0,0 1 0,0 0 0,1-1 0,-1 1 0,0 0-1,0-1 1,1 1 0,-1-1 0,0 1 0,1 0 0,-1-1-22,1 0 1,-1 0 0,0 1-1,1-1 1,-1 0 0,0 0-1,0 0 1,1 0 0,-1 0-1,0 0 1,1 0 0,-1 0-1,0 0 1,1 0 0,-1 0-1,0 0 1,0 0 0,1-1-1,-1 1 1,0 0 0,0 0 0,1 0-1,-1 0 1,0 0 0,0-1-1,1 1 1,18-19 243,-15 14-205,24-28 160,-13 14-189,23-21 1,-22 24-106,-12 12 45,0 0 0,0 0 0,0 1 0,0-1 0,0 1 0,0 0 0,1 0 0,0 1 0,0-1 0,6-2 0,-10 5 24,-1 0 0,1 0 1,0 0-1,-1 0 1,1 0-1,-1 0 1,1 0-1,0 0 0,-1 0 1,1 0-1,-1 0 1,1 0-1,-1 0 1,1 1-1,-1-1 0,1 0 1,-1 0-1,1 1 1,-1-1-1,1 0 1,-1 1-1,1-1 0,-1 0 1,1 1-1,-1-1 1,0 1-1,1-1 1,-1 1-1,0-1 0,1 1 1,-1-1-1,0 1 1,1-1-1,-1 1 1,0-1-1,0 1 0,0-1 1,0 1-1,0 0 1,0-1-1,0 1 1,0 0-1,0 32-35,0-24 36,3 83-67,-3-86 140,1 0 0,-1 0 0,4 12 0,-3-16-29,-1 0 1,1 0 0,0 0-1,-1 0 1,1 1 0,0-2-1,1 1 1,-1 0 0,0 0-1,1 0 1,-1 0 0,0-1-1,4 3 1,-4-3-17,-1-1 1,1 0-1,-1 1 1,1-1-1,-1 0 0,1 0 1,0 0-1,-1 0 1,1 0-1,0 0 0,-1 0 1,1 0-1,-1 0 1,1 0-1,0 0 0,-1 0 1,1 0-1,-1 0 1,1-1-1,0 1 1,-1 0-1,1 0 0,-1-1 1,1 1-1,-1 0 1,1-1-1,-1 1 0,1 0 1,0-1-1,13-16 141,-10 11-75,156-145 361,-122 118-500,47-38-641,-85 71 692,0-1 1,1 1-1,-1 0 1,0 0-1,0 0 1,0 0-1,0 0 1,0 0-1,0 0 1,1 0-1,-1 0 1,0 0-1,0 0 1,0 0-1,0 0 1,0 0-1,1 0 1,-1 0-1,0 0 1,0 0-1,0 0 1,0 0-1,0 0 1,1 0-1,-1 0 1,0 0-1,0 0 1,0 0-1,0 0 1,0 0-1,0 0 1,1 1-1,-1-1 1,0 0-1,0 0 1,0 0-1,0 0 1,0 0-1,0 0 1,0 0-1,0 1 1,0-1-1,1 0 1,-1 0-1,0 0 1,0 0-1,0 0 1,0 1-1,0-1 1,0 0-1,0 0 1,0 0-1,0 0 1,0 0-1,0 1 1,0-1-1,0 0 1,0 0-1,0 0 1,0 0-1,0 0 1,-1 1-1,1-1 1,0 0-1,-1 12-114,-16 56 188,12-50-55,0 0 0,1 0 0,1 0 1,-2 25-1,5-39 14,0-1 1,1 0-1,-1 1 0,0-1 1,1 1-1,0-1 1,0 0-1,0 1 0,0-1 1,1 0-1,2 6 1,-3-8-3,-1-1 1,1 1-1,0 0 0,0 0 1,0-1-1,-1 1 1,1 0-1,0-1 1,0 1-1,0-1 1,0 1-1,0-1 1,0 1-1,0-1 1,0 0-1,2 1 0,-1-1 3,-1 0 0,1 0-1,0 0 1,0 0-1,-1-1 1,1 1-1,0-1 1,-1 1-1,1-1 1,0 1-1,-1-1 1,1 0-1,1-1 1,17-12 31,-1 0 0,-1-2 0,20-20 0,-4 4-29,10-13-26,-29 28-55,21-17 0,-36 33 43,0 1 1,0 0 0,0 0-1,0 0 1,0 0-1,0 0 1,0 0 0,1 0-1,-1 0 1,0 0-1,0 0 1,0 0 0,0 0-1,0 0 1,0 0-1,0 0 1,1 0 0,-1 0-1,0 0 1,0 0-1,0 0 1,0 0 0,0 0-1,0 0 1,0 0-1,0 0 1,1 0 0,-1 0-1,0 0 1,0 0-1,0 0 1,0 0 0,0 0-1,0 0 1,0 0-1,0 0 1,0 0 0,1 1-1,-1-1 1,0 0-1,0 0 1,0 0 0,0 0-1,2 7-231,0 9 71,-7 49-18,3-47 221,0 0 0,2 32 0,1-21 9,-2-22-22,1-1-1,0 0 1,1 0-1,0 1 1,0-1-1,1 6 1,-1-11-14,-1-1 1,0 1-1,0-1 1,0 1-1,1-1 1,-1 1-1,0-1 0,0 1 1,1-1-1,-1 1 1,1-1-1,-1 1 1,0-1-1,1 1 1,-1-1-1,1 0 1,-1 1-1,1-1 1,-1 0-1,1 1 1,-1-1-1,1 0 1,-1 0-1,1 1 1,0-1-1,0 0 1,0 0 6,0 0 1,0 0-1,0-1 0,0 1 1,0 0-1,0 0 1,1-1-1,-1 1 0,-1-1 1,1 1-1,0-1 1,0 0-1,1 0 0,4-5 41,0 1 0,-1-1-1,7-8 1,-9 10-64,32-35 154,69-60 0,-59 59-130,41-47 0,-47 39 66,-3-1-1,38-67 1,49-120-280,-61 76 44,-61 158 101,-1 0 0,1 0-1,0 0 1,-1 1 0,0-1 0,0 0 0,1 0 0,-1-3 0,0 5 46,0 0 1,0 0 0,-1 0 0,1 0 0,0-1 0,0 1 0,0 0-1,0 0 1,0 0 0,0 0 0,0 0 0,0-1 0,0 1 0,-1 0-1,1 0 1,0 0 0,0 0 0,0 0 0,0 0 0,0 0 0,-1 0-1,1 0 1,0-1 0,0 1 0,0 0 0,0 0 0,-1 0 0,1 0-1,0 0 1,0 0 0,0 0 0,0 0 0,-1 0 0,1 0-1,0 0 1,0 0 0,0 0 0,0 1 0,-1-1 0,1 0 0,0 0-1,0 0 1,0 0 0,0 0 0,0 0 0,-1 0 0,-3 3-58,-1 1 0,1-1 0,-8 8 0,12-10 65,-7 6-22,1 0 0,0 1-1,0 0 1,1 0-1,0 1 1,-4 11 0,5-12 8,-25 58 10,3 0 0,-23 92 1,42-131 2,1 1 0,1-1 0,1 1 1,1 0-1,2 31 0,1-45 24,2-1 1,-1 0-1,2 0 0,0 1 1,0-2-1,1 1 0,1 0 1,0-1-1,0 0 1,2 0-1,-1 0 0,15 18 1,-19-27 6,1 0 1,0 0 0,-1-1 0,1 1 0,0-1 0,0 1 0,0-1 0,0 0-1,1 0 1,-1-1 0,0 1 0,1-1 0,0 1 0,-1-1 0,7 1 0,-5-1 13,0-1 1,0 0-1,0 0 1,0-1 0,0 0-1,0 1 1,0-2-1,0 1 1,-1 0 0,9-4-1,0-3 6,1 0 0,-1 0 0,0-1-1,-1-1 1,0 0 0,17-18 0,-1-2-18,24-34 0,-44 52-252,2-6 159,-6 14-93,-2 7-200,-8 60-137,5-54 478,0 0 1,-1 0-1,0 0 1,0 0-1,-7 14 1,1 0 55,4-10 35,-1-1 0,0 1-1,-1-1 1,-8 14 0,13-25-47,0 0 0,0 1 0,0-1 0,0 0 0,0 0 0,0 0 0,0 0 0,0 0 0,-1 0 0,1 0 0,0 0 0,-1 0 0,1-1 0,0 1 0,-1 0 0,1-1 0,-1 0 0,1 1 0,-1-1 0,1 0 0,-1 1 0,1-1 0,-3 0 0,2-1-21,0 1 1,0 0 0,1-1-1,-1 1 1,0-1-1,0 0 1,0 0-1,1 0 1,-1 0-1,0 0 1,1 0-1,-1 0 1,1 0 0,-1-1-1,1 1 1,0 0-1,-1-1 1,1 1-1,-1-3 1,-12-9-98,0 2 121,14 10-185,3 1 61,9 4 43,6 1 116,-5-4-43,0-1 0,-1 0 0,1-1 1,0 0-1,15-4 0,62-21 69,-43 11-16,76-26 70,-62 19-186,6-5 62,15-5-221,-82 32 184,0 0 0,0 0 1,0 0-1,1 0 0,-1 0 0,0 0 1,0 0-1,0 0 0,0 0 0,0 0 1,1 0-1,-1 0 0,0 0 0,0 0 1,0 0-1,0 0 0,0 0 0,1 0 1,-1 0-1,0 0 0,0 0 0,0 0 1,0 0-1,0 0 0,0 0 0,1 1 1,-1-1-1,0 0 0,0 0 0,0 0 1,0 0-1,0 0 0,0 0 0,0 1 1,0-1-1,0 0 0,0 0 0,0 0 1,1 0-1,-1 0 0,0 1 0,0-1 1,0 0-1,0 0 0,0 0 0,0 0 1,0 0-1,0 1 0,-1-1 0,1 0 1,0 0-1,0 0 0,-3 15-282,-11 16 128,9-23 196,1 1 1,0 0-1,0 0 0,1 1 0,-4 18 1,7-24-10,-1-1 0,1 0 1,0 1-1,0-1 0,0 1 1,1-1-1,-1 0 0,1 1 0,1 3 1,-2-5 4,1-1 1,0 1 0,0-1-1,-1 1 1,1-1 0,0 1-1,1-1 1,-1 0 0,0 1-1,0-1 1,0 0 0,1 0-1,-1 0 1,1 0 0,-1 0 0,1 0-1,-1 0 1,4 1 0,-2-2 0,1 1 1,0 0-1,0-1 0,0 1 1,-1-1-1,1 0 1,0-1-1,0 1 1,0 0-1,0-1 1,-1 0-1,1 0 1,4-2-1,7-3 45,24-13 0,-13 4-86,0-1 1,0-1 0,27-26-1,-47 39-196,-8 8-77,-8 9-10,6-8 275,0 0 1,0 0 0,1 1 0,0-1-1,0 1 1,1 0 0,-1 0 0,1 0-1,1 0 1,-1 0 0,0 10 0,1-14 45,1 1 0,-1 0 0,1 0 0,0-1 0,0 1 0,0 0 0,1 0 0,-1 0 0,1-1 0,-1 1 0,1 0 0,0-1 0,0 1 0,0-1 0,0 1 0,1-1 1,-1 1-1,1-1 0,-1 0 0,1 0 0,0 1 0,0-1 0,0-1 0,0 1 0,0 0 0,1 0 0,-1-1 0,4 3 0,-4-4-2,0 1 0,1-1 0,-1 1-1,0-1 1,0 0 0,1 0 0,-1 0-1,0 0 1,0 0 0,1-1 0,-1 1 0,0 0-1,0-1 1,0 0 0,0 0 0,1 0-1,-1 1 1,0-2 0,0 1 0,-1 0 0,4-3-1,3-1 42,-1-1 0,0-1 0,10-11 0,-11 11-40,0 0 0,0-1 0,-1 0 0,0 0 0,5-11 0,-9 17-34,0 0-1,0 0 1,0 0 0,-1 0-1,1-1 1,-1 1-1,0 0 1,1 0 0,-1-1-1,0 1 1,0 0-1,-1 0 1,1-1 0,0 1-1,-1 0 1,1 0 0,-1 0-1,0 0 1,1-1-1,-1 1 1,0 0 0,-1 0-1,1 1 1,0-1-1,0 0 1,-1 0 0,1 0-1,-3-1 1,2 2-13,1-1 1,-1 1-1,0 0 0,1 0 1,-1 1-1,0-1 0,0 0 1,0 0-1,0 1 1,0-1-1,0 1 0,-4 0 1,-25 0-107,13 1 194,22-4-1,4-2 18,9 0-27,0 0 0,1 2 0,28-4 0,55 3-216,-49 2 358,36 3-158,-28 1-76,-58-2 22,0 0-1,0 0 1,0 0-1,0 0 1,0 0 0,0 1-1,0-1 1,0 1-1,0-1 1,0 1-1,0 0 1,-1 0-1,1 0 1,0 0 0,0 0-1,-1 0 1,1 0-1,0 1 1,-1-1-1,1 1 1,1 1-1,-2 0 15,0-1 0,0 0 0,0 0 0,-1 1 0,1-1 0,0 0 0,-1 1-1,0-1 1,1 1 0,-1-1 0,0 0 0,0 1 0,-1-1 0,1 1 0,0-1-1,-1 0 1,0 3 0,-11 26-40,9-26 121,1 0-1,0 1 0,0-1 1,0 0-1,1 1 0,-2 8 1,9-14 29,-1 0-1,0 0 1,0-1 0,0 0-1,7-1 1,-10 1-141,3 1 8,0-1-1,-1 1 1,1 0-1,-1 0 1,1 1 0,0-1-1,-1 1 1,1 0-1,-1 0 1,1 0-1,6 4 1,-3-1 21,0 0 0,0 1 0,0 0 0,14 12 0,14 10-759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50:17.702"/>
    </inkml:context>
    <inkml:brush xml:id="br0">
      <inkml:brushProperty name="width" value="0.05" units="cm"/>
      <inkml:brushProperty name="height" value="0.05" units="cm"/>
      <inkml:brushProperty name="color" value="#004F8B"/>
    </inkml:brush>
  </inkml:definitions>
  <inkml:trace contextRef="#ctx0" brushRef="#br0">45 40 9312,'-31'-14'4192,"21"5"-3616,6 6 96,8 3-480,-4-5-288,10 2-5664,3-2 3200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4:54.021"/>
    </inkml:context>
    <inkml:brush xml:id="br0">
      <inkml:brushProperty name="width" value="0.05" units="cm"/>
      <inkml:brushProperty name="height" value="0.05" units="cm"/>
      <inkml:brushProperty name="color" value="#004F8B"/>
    </inkml:brush>
  </inkml:definitions>
  <inkml:trace contextRef="#ctx0" brushRef="#br0">0 1167 4640,'9'0'10184,"-4"-1"-9883,-2-1 114,0 0 0,0-1 0,0 0 0,0 0-1,0 0 1,0 0 0,-1 0 0,3-5 0,17-31 437,-13 22-281,29-57 289,58-97-280,-90 162-665,-4 5 134,0 0 0,1 0 0,-1 1 0,1-1 0,0 1 0,5-5 0,-7 7-60,1 0 0,-1 1 0,0-1 0,0 1 0,0-1 0,0 1 0,0 0 0,0-1 0,1 1-1,-1 0 1,0 0 0,0 0 0,0 0 0,1 0 0,-1 0 0,0 0 0,0 0 0,0 0-1,0 1 1,1-1 0,-1 0 0,0 1 0,0-1 0,0 1 0,0-1 0,0 1 0,0 0 0,0 0-1,1 0 1,13 9 5,-2 1-1,0 0 1,13 13-1,-22-19 19,0 0 0,0 0 0,0 1 0,-1-1 0,0 1 0,0-1 0,0 1 0,-1 0 0,0 0 0,0 0 0,2 12 0,-2-3 36,-1 1 1,0 0-1,-2 16 1,0-23 15,0 0 1,0-1-1,-1 1 0,0-1 1,-1 1-1,0-1 1,-4 10-1,6-17-48,1 0-1,-1 1 1,0-1 0,0 0 0,0 0-1,0 0 1,0 1 0,0-1 0,0 0-1,0 0 1,0 0 0,0-1 0,-1 1 0,1 0-1,0 0 1,-1-1 0,1 1 0,0-1-1,-1 1 1,1-1 0,-1 1 0,1-1-1,-1 0 1,1 0 0,-1 0 0,1 0-1,-1 0 1,1 0 0,-1 0 0,1 0-1,-1-1 1,1 1 0,-1 0 0,1-1-1,0 1 1,-1-1 0,1 0 0,0 1-1,-3-3 1,-3-1 10,-1-2-1,1 1 1,-1-1 0,2 0-1,-8-8 1,-9-12 11,-38-53 1,60 78-38,-4-8-520,17 15 304,0 1 237,1-1 1,-1 0 0,2-1 0,-1-1-1,0 0 1,1 0 0,0-2 0,0 0-1,0 0 1,0-1 0,0-1 0,0 0 0,27-5-1,-18 2 63,-2-2 0,1 0 0,0-2 1,-1 0-1,0-1 0,-1-2 0,0 0 0,23-15 0,-32 17-87,0-2 1,-1 1-1,0-1 1,0 0-1,-1-1 1,-1-1 0,0 1-1,0-1 1,11-24-1,0-9-17,21-66 0,-36 98 16,39-160 58,-27 103 36,-9 36-152,-2 0 1,-2-1 0,-1 0-1,-1 1 1,-7-60 0,6 93 55,-4-19-288,4 19 270,0 1 1,0-1 0,-1 0 0,1 1-1,0-1 1,0 0 0,-1 1 0,1-1-1,0 0 1,-1 1 0,1-1 0,-1 1-1,1-1 1,-1 1 0,1-1 0,-1 1-1,1-1 1,-1 1 0,1-1-1,-1 1 1,1 0 0,-1-1 0,0 1-1,1 0 1,-1 0 0,-1-1 0,2 1 14,-1 0-1,1 0 1,0 1 0,-1-1 0,1 0 0,0 0 0,-1 0 0,1 0 0,0 1 0,0-1-1,-1 0 1,1 0 0,0 1 0,0-1 0,-1 0 0,1 0 0,0 1 0,0-1 0,0 0-1,-1 1 1,1-1 0,0 0 0,0 1 0,-9 18-51,2-1 1,0 2-1,1-1 0,-4 26 0,-2 31 112,-6 133-1,22 76 70,-3-256-64,2 0-1,2-1 1,0 0-1,12 35 1,-16-60-29,0-1 0,0 1 1,0 0-1,1-1 0,-1 1 0,1-1 0,-1 0 1,1 1-1,3 2 0,-4-4 2,0 0-1,0 0 1,0-1 0,0 1 0,1 0-1,-1-1 1,0 1 0,1 0-1,-1-1 1,0 0 0,1 1 0,-1-1-1,0 0 1,1 0 0,-1 1-1,1-1 1,-1 0 0,1 0-1,-1-1 1,0 1 0,1 0 0,1-1-1,5-2-6,0 0-1,0 0 1,-1-1-1,13-9 0,14-6 112,44-16-158,92-28 0,-161 60 6,0 0 0,1 1 0,-1 1 0,1-1 0,0 1 0,0 1 0,-1 0 1,1 0-1,0 1 0,-1 0 0,1 1 0,0 0 0,-1 0 0,0 1 0,1 1 0,12 6 1,-19-9 59,0 1 0,0-1 0,0 0 0,0 1 0,0-1 0,0-1 0,0 1 0,4 0 0,-11-12 385,1 6-421,0 1 0,0 0-1,0 0 1,-1 0 0,1 0 0,-1 1 0,0-1-1,0 1 1,0 0 0,-1 0 0,1 1 0,-6-3-1,3 1-59,0 2 0,0-1 0,0 1 0,0 0 0,0 0 0,0 0 0,-15 0 0,13 3 24,0 0 1,0 1 0,0 0 0,0 0 0,0 1-1,1 0 1,-1 0 0,1 1 0,0 0-1,0 1 1,0 0 0,0 0 0,1 1 0,0-1-1,0 2 1,0-1 0,1 1 0,0 0 0,1 0-1,-1 1 1,1-1 0,-4 11 0,8-16 39,0 1 1,0 0 0,1-1-1,0 1 1,-1 0 0,1-1-1,0 1 1,0 0 0,0 0-1,1-1 1,-1 1 0,1 0-1,-1 0 1,1-1 0,0 1-1,0-1 1,0 1 0,0-1-1,1 1 1,-1-1 0,1 0-1,-1 1 1,1-1 0,0 0-1,3 3 1,-1-1 18,0-1 0,-1 0 0,1 0 0,0 0 0,1-1 0,-1 1 0,0-1 0,1 0 0,-1 0-1,1-1 1,0 1 0,0-1 0,7 1 0,-5-2 17,0 0-1,1-1 0,-1 0 1,0 0-1,0 0 0,0-1 1,0 0-1,0-1 0,0 0 1,-1 0-1,1 0 1,-1 0-1,0-1 0,0 0 1,0-1-1,0 1 0,7-9 1,0-2-37,0 1 1,-1-2 0,-1 1 0,0-2-1,12-26 1,-16 33-308,-7 18-96,-1 10 259,2-8 126,0 0 0,1 0 0,1 0 0,0-1 0,5 14 0,-6-18 40,0-1-1,1 1 1,0-1-1,0 0 0,0 0 1,0 0-1,0 0 1,1-1-1,-1 1 0,1-1 1,0 0-1,5 4 1,-7-7-19,0 1 1,0 0-1,0 0 1,0-1 0,0 1-1,0-1 1,0 0 0,0 1-1,0-1 1,0 0-1,0 0 1,0 0 0,0-1-1,0 1 1,0 0 0,0-1-1,0 0 1,0 1-1,0-1 1,0 0 0,3-2-1,3-2 39,0 0-1,0 0 0,9-10 1,-14 12-29,122-119 127,-111 94-245,-14 28 91,0 0-1,0 0 1,0 0 0,0 0-1,0 0 1,0 0-1,0 0 1,-1 0-1,1 0 1,0 0 0,0 0-1,0 0 1,0 0-1,0 0 1,0 0-1,0 0 1,0 0 0,-1 0-1,1 0 1,0 0-1,0 0 1,0 0-1,0 0 1,0 0 0,0 0-1,0 0 1,0 0-1,0 0 1,-1 0-1,1 0 1,0-1 0,0 1-1,0 0 1,0 0-1,0 0 1,0 0 0,0 0-1,0 0 1,0 0-1,0 0 1,0 0-1,0 0 1,0-1 0,0 1-1,0 0 1,0 0-1,0 0 1,0 0-1,0 0 1,0 0 0,0 0-1,0 0 1,0-1-1,0 1 1,0 0-1,0 0 1,0 0 0,-4 7-24,0 0 0,1 0 0,0 0 0,0 0 0,1 1 1,-1-1-1,2 1 0,-1 0 0,0 10 0,2-14 34,0 1 0,0 0 0,1-1-1,-1 1 1,1 0 0,0-1 0,1 1-1,-1-1 1,1 1 0,-1-1 0,1 0-1,1 1 1,-1-1 0,1 0 0,-1-1-1,1 1 1,5 5 0,-4-5 18,0-1 0,1 1 0,-1-1 0,1 0 0,0 0 0,0 0 0,0-1 0,0 0 0,1 0-1,-1 0 1,1 0 0,-1-1 0,1 0 0,-1 0 0,1-1 0,0 1 0,-1-1 0,1 0 0,0-1 0,9-1 0,3-2 37,0-1 0,0-1 0,-1 0 0,1-2 0,16-9 1,-24 13-55,-1-2 0,1 1 0,-1-1 1,0 0-1,0-1 0,-1 0 1,0-1-1,0 0 0,-1 0 1,9-12-1,4-12-5,0 0 0,25-62 1,18-74 48,-11 26 3,-22 67-25,40-109-142,-64 168 128,-1 2-47,-1 0-1,0 0 0,-1 0 0,2-25 1,-5 38 21,0 1 1,0-1 0,0 1 0,0 0 0,0-1 0,0 1 0,0-1 0,0 1 0,0-1 0,0 1-1,0-1 1,0 1 0,0-1 0,-1 1 0,1 0 0,0-1 0,0 1 0,-1-1 0,1 1-1,0 0 1,0-1 0,-1 1 0,1-1 0,-1 1 0,1 0 3,-1 0 0,1 0 1,-1 0-1,1 0 0,-1 0 0,1 0 0,-1 0 0,1 0 1,-1 0-1,1 0 0,-1 1 0,1-1 0,0 0 1,-1 0-1,1 1 0,-1-1 0,1 0 0,0 0 1,-1 1-1,-18 20-118,-3 13-34,1 1 0,-31 71 0,39-72 85,1 0 1,-12 63 0,-3 72 164,22-129-32,-1 6 27,3 0 1,1 0-1,7 73 0,-4-114-62,0 0 1,0 0-1,0 0 0,0 0 0,4 8 0,-5-12-5,1 0 0,0 1 0,-1-1 0,1 0-1,0 0 1,0 0 0,0 1 0,0-1 0,0 0 0,0 0-1,0 0 1,0-1 0,0 1 0,1 0 0,-1 0 0,0-1-1,1 1 1,-1 0 0,0-1 0,1 1 0,-1-1 0,1 0-1,-1 0 1,0 1 0,3-1 0,-1 0 28,1-1 1,0 1-1,-1-1 1,1 0 0,-1 0-1,1 0 1,-1 0-1,1-1 1,3-1-1,29-21 3,-26 17 50,9-8-38,-1 0 0,-1-1 0,21-24 0,44-60-3,-58 68-66,59-75-275,-64 90 73,-19 16 205,0 1 0,1 0 0,-1 0 0,0-1-1,1 1 1,-1 0 0,1 0 0,-1 0 0,1-1 0,-1 1 0,0 0 0,1 0 0,-1 0 0,1 0 0,-1 0 0,1 0 0,-1 0 0,1 0-1,-1 0 1,1 0 0,-1 0 0,1 0 0,-1 0 0,0 1 0,1-1 0,-1 0 0,1 0 0,-1 0 0,1 1 0,-1-1 0,0 0-1,1 0 1,-1 1 0,0-1 0,1 0 0,-1 1 0,0-1 0,1 0 0,-1 1 0,0-1 0,0 1 0,1-1 0,-1 1 0,0-1 0,0 0-1,0 1 1,0-1 0,0 1 0,1 3-9,0 0 0,0 0 0,-1 0 0,0 0 0,0 1 0,0-1 0,0 0 0,-1 0 0,0 4 0,-11 38 196,10-41-176,-3 11 11,-1 0-1,-1 0 0,0-1 0,-1 0 1,-1 0-1,0-1 0,-1 0 1,0 0-1,-1-1 0,-1-1 1,0 0-1,-1 0 0,0-2 1,-1 1-1,0-2 0,-22 12 1,30-17 11,-1-1 1,-1-1-1,1 1 1,0-1-1,-1-1 1,1 1 0,-1-1-1,1 0 1,-1-1-1,1 0 1,-1 0-1,1-1 1,-16-2 0,22 3-47,0-1-1,0 1 1,-1 0 0,1 0 0,0-1 0,0 1 0,0-1 0,0 1 0,-1-1 0,1 1 0,0-1 0,-1-1 0,3 1 4,0 1 0,1 0 1,-1-1-1,0 1 0,0 0 1,1 0-1,-1 0 0,0 0 0,1 0 1,-1 0-1,0 0 0,1 1 0,1-1 1,9 2 45,122-8 15,-2 0-25,-111 6-190,51-2-2135,-65 1 1890,1 0 1,0 0-1,-1-1 0,1 0 1,-1-1-1,14-6 0,-21 9 194,1 0-1,-1 0 1,1 0-1,-1 0 1,1-1-1,-1 1 1,1 0-1,-1 0 1,0-1-1,1 1 1,-1 0-1,1-1 1,-1 1-1,0 0 1,1-1-1,-1 1 1,0-1-1,0 1 0,1 0 1,-1-1-1,0 1 1,0-1-1,1 1 1,-1-1-1,0 1 1,0-1-1,0 1 1,0-1-1,0 1 1,0-1-1,0-4-2622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4:54.429"/>
    </inkml:context>
    <inkml:brush xml:id="br0">
      <inkml:brushProperty name="width" value="0.05" units="cm"/>
      <inkml:brushProperty name="height" value="0.05" units="cm"/>
      <inkml:brushProperty name="color" value="#004F8B"/>
    </inkml:brush>
  </inkml:definitions>
  <inkml:trace contextRef="#ctx0" brushRef="#br0">0 94 8960,'5'-8'4064,"43"3"-3520,-16 1 1312,5 4-1120,12-8-65,5 5-447,14-9 256,-2-1-256,11-2-256,-9 7 0,-10-1-1535,-3 6 831,-24-2-4128,-4 5 2720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4:54.830"/>
    </inkml:context>
    <inkml:brush xml:id="br0">
      <inkml:brushProperty name="width" value="0.05" units="cm"/>
      <inkml:brushProperty name="height" value="0.05" units="cm"/>
      <inkml:brushProperty name="color" value="#004F8B"/>
    </inkml:brush>
  </inkml:definitions>
  <inkml:trace contextRef="#ctx0" brushRef="#br0">1 114 6816,'8'-5'3072,"29"1"-2656,-14 1 1664,-1 3-1216,27-13 640,5 5-896,35-12-384,3 8-192,14-8 448,-6 8-256,3 1-4960,-9 6 2592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4:57.432"/>
    </inkml:context>
    <inkml:brush xml:id="br0">
      <inkml:brushProperty name="width" value="0.05" units="cm"/>
      <inkml:brushProperty name="height" value="0.05" units="cm"/>
      <inkml:brushProperty name="color" value="#004F8B"/>
    </inkml:brush>
  </inkml:definitions>
  <inkml:trace contextRef="#ctx0" brushRef="#br0">0 783 3648,'2'2'354,"-1"-1"0,0 0 1,1 0-1,-1 0 0,1 0 1,-1 0-1,1-1 0,0 1 0,-1 0 1,1-1-1,0 1 0,0-1 0,2 1 1,5-1 455,1-1 0,-1 0 0,0-1 1,0 0-1,0 0 0,13-5 0,-12 2-554,0 1 1,0-2-1,0 1 0,-1-1 1,0 0-1,0-1 0,0 0 1,-1-1-1,9-10 0,17-27 339,38-66 1,-43 64-443,185-309 887,-204 337-953,11-28-1,-17 39-93,-2-1-1,1 1 1,-1-1-1,0 0 1,0-17-1,-1 26-12,-1-1 1,0 1-1,0-1 0,0 1 1,0-1-1,0 1 0,0-1 1,-1 1-1,1-1 0,0 1 0,0-1 1,0 1-1,0 0 0,0-1 1,-1 1-1,1-1 0,0 1 1,0-1-1,-1 1 0,1 0 0,0-1 1,-1 1-1,1-1 0,-1 1 1,1 0-1,0 0 0,-1-1 1,1 1-1,-1 0 0,1 0 1,-1-1-1,1 1 0,-1 0 0,1 0 1,0 0-1,-1 0 0,1 0 1,-1 0-1,1 0 0,-1 0 1,1 0-1,-1 0 0,1 0 1,-1 0-1,1 0 0,-1 0 0,1 0 1,-1 0-1,0 1 0,-2 0-24,-1 0-1,1 1 0,0-1 0,0 1 1,-4 2-1,-4 5 39,0 1 0,1 0 0,0 0 1,0 1-1,1 0 0,0 1 0,1 0 1,-11 23-1,5-7 144,2 1 0,-16 57 0,13-22 100,-8 76-1,21-126-117,1 0 0,0 1 0,1-1-1,1 1 1,0-1 0,4 21 0,-4-31-54,0 0-1,1 1 1,-1-1 0,1 0 0,-1 0 0,1 0-1,0-1 1,1 1 0,-1 0 0,1-1 0,-1 1-1,1-1 1,0 0 0,1 0 0,-1 0-1,0-1 1,1 1 0,-1-1 0,1 1 0,0-1-1,0 0 1,0-1 0,0 1 0,0-1 0,8 2-1,1-1 29,0-1 0,1 0 0,-1-1-1,1-1 1,-1 0 0,1-1 0,20-5-1,-3-2 18,0-1 0,30-15 0,-45 17-106,-1-1 1,1-1-1,-2 0 1,1-1-1,-2-1 1,25-26-1,-30 31-59,2-6-11,-7 6-35,-3 7 94,0 0 0,0 0-1,0 0 1,0 0 0,0 0 0,0-1 0,1 1-1,-1 0 1,0 0 0,0 0 0,0 0 0,0 0 0,0 0-1,0 0 1,0 0 0,0 0 0,0 0 0,0-1-1,0 1 1,-1 0 0,1 0 0,0 0 0,0 0-1,0 0 1,0 0 0,0 0 0,0 0 0,0 0-1,0 0 1,0 0 0,0 0 0,0-1 0,0 1-1,0 0 1,0 0 0,0 0 0,0 0 0,0 0-1,-1 0 1,1 0 0,0 0 0,0 0 0,0 0 0,0 0-1,0 0 1,0 0 0,0 0 0,0 0 0,0 0-1,-2 2-34,0-1-1,0 1 1,0 0-1,0 0 1,1 0-1,-1 0 1,1 0-1,0 1 1,-2 1-1,1 0 20,-4 6 15,0 0-1,0 1 1,1-1-1,1 1 1,0 0 0,-4 18-1,7-25 32,0 1 1,1-1-1,-1 1 0,1-1 1,1 1-1,-1-1 0,0 1 1,1-1-1,0 1 0,0-1 1,1 0-1,-1 0 0,1 1 0,0-1 1,0 0-1,0 0 0,0-1 1,1 1-1,-1 0 0,5 4 1,-2-4 88,-1 1 0,1-1 1,0 1-1,0-2 1,8 6-1,-12-9-88,-1 1 0,1-1 0,0 1 0,0-1 0,0 1 0,0-1 0,1 1 0,-1-1 1,0 0-1,0 0 0,0 0 0,0 0 0,0 0 0,0 0 0,0 0 0,0 0 0,1 0 0,-1 0 0,0 0 0,0-1 0,0 1 0,0 0 1,0-1-1,0 1 0,0-1 0,0 1 0,0-1 0,0 1 0,0-1 0,-1 0 0,1 0 0,0 1 0,0-1 0,-1 0 0,1 0 0,0 0 1,-1 0-1,1 0 0,-1 0 0,1 0 0,0-1 0,1-5 2,0 1 1,0-1-1,0 0 0,-1 0 1,0 0-1,0 0 0,-1 0 1,1 0-1,-2 0 0,0-7 1,-3-12-142,-8-32 0,10 48 142,-1-4-30,3 11-13,-1 0 0,1 0-1,-1 0 1,0 0 0,1 0 0,-2 0 0,1 0 0,0 0 0,-1 0 0,1 1-1,-1-1 1,0 1 0,1-1 0,-5-3 0,4 5 9,-22-18-161,23 18 150,-1 0 1,1 1-1,-1-1 1,1 0-1,-1 1 1,1-1 0,-1 1-1,1 0 1,-1-1-1,1 1 1,-1 0-1,1 0 1,-1 0-1,0 0 1,1 0 0,-1 0-1,-2 1 1,3 0 21,1-1-1,0 0 1,0 0 0,-1 0 0,1 0 0,0 0 0,-1 0 0,1 0 0,0 1 0,0-1 0,-1 0 0,1 0 0,0 0-1,0 1 1,0-1 0,-1 0 0,1 0 0,0 1 0,0-1 0,0 0 0,0 0 0,0 1 0,-1-1 0,1 0 0,0 1-1,0-1 1,0 0 0,0 0 0,0 1 0,0-1 0,0 0 0,0 1 0,0-1 0,0 0 0,0 0 0,0 1 0,0-1-1,0 0 1,1 1 0,-1-1 0,0 0 0,0 0 0,0 1 0,0-1 0,0 0 0,1 0 0,-1 1 0,0-1 0,0 0-1,0 0 1,1 1 0,-1-1 0,0 0 0,0 0 0,1 0 0,15 12 237,-9-9-170,0-1 0,1 1 1,-1-1-1,1-1 0,0 1 1,-1-1-1,9 0 0,59-3 334,-38 0-313,22 0-144,130-8 198,-122-1-283,-43 4-2448,-18 3-755,-29-1-6393,5 8 6740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4:57.885"/>
    </inkml:context>
    <inkml:brush xml:id="br0">
      <inkml:brushProperty name="width" value="0.05" units="cm"/>
      <inkml:brushProperty name="height" value="0.05" units="cm"/>
      <inkml:brushProperty name="color" value="#004F8B"/>
    </inkml:brush>
  </inkml:definitions>
  <inkml:trace contextRef="#ctx0" brushRef="#br0">7 192 7296,'-6'-21'2368,"6"21"-2335,-1-1 0,1 1 1,0 0-1,0 0 0,0-1 0,0 1 1,0 0-1,0-1 0,1 1 0,-1 0 1,0 0-1,0-1 0,0 1 0,0 0 1,0 0-1,0-1 0,0 1 1,0 0-1,1 0 0,-1 0 0,0-1 1,0 1-1,0 0 0,0 0 0,1 0 1,-1 0-1,0-1 0,0 1 0,1 0 1,-1 0-1,0 0 0,0 0 1,0 0-1,1 0 0,-1 0 0,0-1 1,1 1-1,-1 0 0,0 0 0,0 0 1,1 0-1,-1 0 0,1 0 0,-1 0 221,122-32 5781,0 6-3511,123-13-2041,-165 28-64,257-35-1963,-302 41 112,5 2-1003,-34 3 701,1 0 1,0 1-1,11 1 0,11 6-2762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1.042"/>
    </inkml:context>
    <inkml:brush xml:id="br0">
      <inkml:brushProperty name="width" value="0.05" units="cm"/>
      <inkml:brushProperty name="height" value="0.05" units="cm"/>
      <inkml:brushProperty name="color" value="#004F8B"/>
    </inkml:brush>
  </inkml:definitions>
  <inkml:trace contextRef="#ctx0" brushRef="#br0">422 148 3328,'-3'-6'8265,"-3"4"-5386,-9 3-1693,-24 3 805,24-2-1386,-26 4-1,8 3-387,0 1 0,0 1 0,1 2 1,1 1-1,0 1 0,-37 25 0,65-37-177,-1-1 0,1 1-1,0 0 1,0 0 0,0 0-1,0 0 1,1 1 0,-1-1 0,1 1-1,0-1 1,0 1 0,0 0 0,-3 7-1,5-9-10,0 0-1,-1 0 1,1 0-1,0 0 0,0 1 1,0-1-1,0 0 0,1 0 1,-1 0-1,0 0 1,1 0-1,0 0 0,-1 0 1,1 0-1,0 0 1,0 0-1,0 0 0,0 0 1,0-1-1,1 1 1,-1 0-1,0-1 0,1 1 1,-1-1-1,1 1 0,0-1 1,-1 0-1,1 0 1,2 1-1,3 2 53,-1-1-1,1 0 1,-1 0 0,1-1-1,0 0 1,0 0 0,1-1-1,-1 1 1,0-2 0,0 1-1,11-1 1,-3-1 80,1-1-1,-1 0 1,0-1-1,21-7 1,-23 5-109,-1 0 0,0-1 1,0 0-1,-1-1 1,14-11-1,-24 18-52,6-5-10,-1-1 1,0 0-1,0 0 0,0 0 0,-1 0 0,8-12 0,-10 13-11,0 0-1,0 0 0,-1 0 0,1 0 0,-1 0 0,0-1 0,-1 1 1,1-1-1,-1 1 0,0-10 0,-1 14-1,1 0 1,-1 0-1,0 0 0,0 0 1,-1 1-1,1-1 1,0 0-1,0 0 0,0 0 1,-1 0-1,1 0 0,0 0 1,-1 1-1,0-3 1,1 3 14,0 0 1,-1 0-1,1 0 1,0 0 0,0 0-1,-1 0 1,1 0 0,0 0-1,0 0 1,0 0 0,-1 0-1,1 0 1,0 0 0,0 0-1,-1 0 1,1 0 0,0 0-1,0 0 1,-1 0 0,1 0-1,0 0 1,0 0 0,-1 1-1,1-1 1,0 0 0,0 0-1,0 0 1,0 0 0,-1 0-1,1 1 1,0-1 0,0 0-1,-2 2 0,0 1-1,0-1 0,1 0 1,-1 1-1,1-1 1,0 1-1,-2 4 0,2-4 15,-1 1 1,2-1-1,-1 1 0,0-1 0,1 1 0,0-1 1,-1 1-1,2 0 0,-1-1 0,0 1 0,1-1 0,-1 1 1,1-1-1,0 1 0,0-1 0,0 1 0,1-1 0,3 6 1,-4-6 30,1 0 0,0 0 1,0 0-1,0 0 0,0 0 1,0 0-1,1 0 0,-1-1 1,1 1-1,0-1 0,0 0 1,0 0-1,0 0 0,0 0 1,0-1-1,1 1 0,-1-1 1,0 1-1,1-1 0,-1 0 1,1-1-1,0 1 0,-1-1 1,1 1-1,-1-1 0,1 0 1,0 0-1,-1-1 0,6 0 1,32-7 118,0-3 0,-1 0 0,62-28 0,82-44-162,-163 76-120,-20 7 118,-1-1 1,1 1-1,-1 0 0,1 0 0,0 0 1,-1 0-1,1 0 0,-1 0 1,1 0-1,-1 0 0,1 0 1,-1 0-1,1 0 0,-1 0 1,1 0-1,0 1 0,-1-1 1,1 0-1,-1 0 0,1 1 1,-1-1-1,1 0 0,-1 1 0,0-1 1,1 0-1,-1 1 0,1-1 1,-1 0-1,0 1 0,1-1 1,-1 1-1,0-1 0,1 1 1,-1-1-1,0 1 0,0 0 1,1 2-19,-1 0 1,0 1 0,0-1 0,0 0 0,0 1 0,-1-1 0,1 0 0,-1 1-1,0-1 1,0 0 0,-1 3 0,-20 39 177,13-29-146,-52 114 27,2-4 126,-60 120 155,69-136 257,49-102 429,7-12-583,12-17-186,153-238-94,-38 53-210,-78 119-2,47-103 1,-91 169-228,23-35 1,-32 55-104,-1 7 248,-2 9 26,-3 5 159,0-1 0,-1 0 0,-2 0 0,0 0 0,0-1 0,-2 0 0,0 0 0,-1-1 0,-1 0 0,0-1 0,-18 18 0,9-16 157,19-17-164,1-1 1,-1 1-1,0-1 1,1 0-1,-1 1 0,1-1 1,-1 1-1,0-1 0,1 0 1,-1 1-1,0-1 1,0 0-1,1 0 0,-1 0 1,0 0-1,0 1 0,1-1 1,-1 0-1,0 0 1,0 0-1,1-1 0,-1 1 1,0 0-1,0 0 0,1 0 1,-2-1-1,2 1-13,0 0-1,0-1 1,-1 1 0,1 0-1,0 0 1,0-1-1,0 1 1,0 0 0,0-1-1,0 1 1,0 0-1,0-1 1,0 1-1,0 0 1,0 0 0,0-1-1,0 1 1,0 0-1,0-1 1,0 1 0,0 0-1,1 0 1,-1-1-1,0 1 1,0 0 0,0-1-1,0 1 1,1 0-1,-1 0 1,0 0 0,0-1-1,0 1 1,1 0-1,-1 0 1,0 0 0,0-1-1,1 1 1,11-8-98,-10 6 35,3-1 24,-1 1 1,0-1-1,1 1 0,0 0 0,-1 0 0,1 1 1,0-1-1,0 1 0,0 0 0,0 0 1,0 1-1,0 0 0,0-1 0,0 2 0,0-1 1,0 0-1,0 1 0,0 0 0,0 0 0,0 1 1,6 2-1,-8-2 11,-1 0 0,0-1 0,1 1 0,-1 0 0,0 0 0,-1 1 0,1-1 0,0 0 0,-1 1 0,1-1 0,-1 1 0,1-1 0,-1 1 0,0 0 0,0-1 0,-1 1 0,2 5 0,0 5-30,-1 1-1,0 21 1,-1-34 49,-2 69 33,-4 0 0,-2 0 0,-34 130 0,38-186 41,1-1 0,-2 0 0,0 0-1,-1 0 1,-8 14 0,14-27-67,0 0-1,0 1 1,0-1-1,-1 0 1,1 0 0,0 0-1,0 0 1,0 0-1,0 0 1,0 0-1,0 0 1,0 0-1,0 1 1,0-1 0,0 0-1,0 0 1,0 0-1,-1 0 1,1 0-1,0 0 1,0 0 0,0 0-1,0 0 1,0 0-1,0 0 1,0 0-1,0 0 1,-1 0-1,1 0 1,0 0 0,0 0-1,0 0 1,0 0-1,0 0 1,0 0-1,0 0 1,-1 0-1,1 0 1,0 0 0,0 0-1,0 0 1,0 0-1,0 0 1,0 0-1,0 0 1,0 0 0,0 0-1,-1 0 1,1-1-1,0 1 1,0 0-1,0 0 1,0 0-1,0 0 1,0 0 0,0 0-1,0 0 1,0 0-1,0 0 1,0-1-1,0 1 1,-1-14 161,14-39 9,13-46-11,13-44-249,-30 116 88,2 1 0,0 1-1,21-35 1,-6 22-35,2 1-1,2 1 1,1 1 0,2 2-1,1 1 1,1 2-1,2 1 1,44-25 0,-75 50-8,1 0 1,0 1 0,0-1 0,0 2-1,0-1 1,0 1 0,14-2 0,-18 3 15,0 1 0,0-1 1,-1 1-1,1 0 1,0 0-1,0 1 1,0-1-1,-1 1 0,1-1 1,0 1-1,-1 0 1,1 0-1,0 0 0,-1 0 1,1 0-1,-1 1 1,1-1-1,-1 1 0,0 0 1,0 0-1,0-1 1,0 1-1,3 4 1,-2-2 10,-1 0 1,0 1 0,0-1-1,0 0 1,-1 1 0,1-1-1,-1 1 1,0-1 0,-1 1-1,1 0 1,-1-1 0,0 1-1,0 0 1,0-1 0,0 1-1,-1-1 1,0 1 0,0 0-1,-3 6 1,2-6 36,0 1 0,0-1 0,-1 0-1,0 1 1,0-1 0,0-1 0,0 1 0,-1 0-1,0-1 1,0 0 0,0 0 0,-1 0 0,1 0 0,-1-1-1,-7 5 1,-1-2 123,-1-1 0,0 0 0,-19 4 0,27-7-117,-1-1-1,1-1 0,-1 0 1,0 1-1,1-2 0,-1 1 1,0-1-1,-7-2 0,-4-2-85,-27-12-1,25 9-68,18 8 123,2 0-4,-1-1-1,0 1 1,0 0 0,1 0-1,-1-1 1,0 1 0,1 0 0,-1-1-1,1 1 1,-1-1 0,0 1-1,1-1 1,-1 1 0,1-1-1,-1 1 1,0-2 0,1 2 3,1-1 0,-1 1 1,0 0-1,1-1 0,-1 1 1,0 0-1,1-1 0,-1 1 1,0 0-1,1-1 0,-1 1 1,1 0-1,-1 0 0,1-1 1,-1 1-1,1 0 0,-1 0 0,0 0 1,1 0-1,-1 0 0,1 0 1,-1 0-1,1 0 0,-1 0 1,1 0-1,0 0 0,1 0-11,13-2 4,0 2 0,0 0 0,30 3 0,-18 0 24,33 2 4,103 5-17,-150-11 7,1 0 0,-1-1-1,0 0 1,0-1 0,0-1 0,19-7-1,2-4 124,33-20 1,-49 25-107,0-1 0,0-1 0,-2-1 0,30-28 0,-40 35-27,0-1 0,0 0-1,-1 0 1,0 0 0,0-1-1,0 0 1,-1 0 0,-1 0-1,1 0 1,-1-1 0,-1 0-1,0 1 1,2-16 0,-3 22-19,-1 0 0,0 0 0,0 0 0,-1 0 0,1 0 1,0 1-1,0-1 0,-1 0 0,1 0 0,-1 0 1,0 1-1,0-1 0,1 0 0,-1 1 0,0-1 1,0 1-1,-2-3 0,2 4-2,0-1 1,0 0-1,0 0 1,0 1-1,0-1 0,0 0 1,0 1-1,0-1 1,0 1-1,0-1 1,-1 1-1,1 0 0,0-1 1,0 1-1,0 0 1,-1 0-1,1 0 1,0 0-1,0 0 0,-1 0 1,1 0-1,0 0 1,0 1-1,-3 0 1,-3 2-48,-1 1 1,1 0 0,-1 0-1,-9 8 1,3-1 48,1 1-1,0 0 1,-12 16 0,11-12 5,3-4-1,1 1 0,0 0-1,-16 28 1,23-35 22,0-1-1,1 1 1,0 0 0,0 0 0,0 0 0,0 0 0,1 0-1,0 1 1,0-1 0,1 0 0,0 0 0,0 1-1,2 10 1,-2-15 18,1 1 0,0-1 0,0 0 0,0 0 0,0 0 0,0 0 0,0 0 0,1 0 0,-1 0 0,1 0 0,-1 0 0,1 0 0,0-1-1,0 1 1,-1-1 0,1 1 0,0-1 0,0 0 0,1 0 0,-1 0 0,0 0 0,0 0 0,1 0 0,-1-1 0,0 1 0,0-1 0,5 1 0,3 0 31,1-1 0,-1 0 1,0-1-1,0 0 0,12-3 1,127-30 296,-118 26-365,-1-2 1,-1-1 0,0-2-1,0-1 1,-1-1-1,-1-1 1,-1-1-1,49-42 1,-60 43-9,0-1 0,-1-1 0,16-27 0,-18 27 14,-8 11-77,-10 13-108,-10 15-156,-5 14 388,-2-2-1,-53 59 0,26-33-45,44-52 30,1 0 0,0 1 1,-5 8-1,9-15-12,0 1 0,1-1 0,-1 1 0,0-1 0,1 1 1,-1-1-1,1 1 0,-1 0 0,1-1 0,0 1 0,0-1 0,0 1 1,0 0-1,0-1 0,0 1 0,0 0 0,0-1 0,1 1 0,-1-1 1,0 1-1,1-1 0,0 1 0,-1-1 0,2 3 0,-1-3 12,0-1-1,0 1 1,0 0-1,0 0 0,1-1 1,-1 1-1,0-1 1,0 1-1,1-1 1,-1 0-1,0 1 1,0-1-1,1 0 0,-1 0 1,0 0-1,1 0 1,-1 0-1,0 0 1,1 0-1,-1 0 1,0 0-1,2-1 1,2 0-2,0-1 0,0 1 0,0-1 1,7-4-1,-1-1 5,-1 0 0,-1 0 1,1-1-1,-2-1 0,1 0 0,-1 0 1,0 0-1,-1-1 0,12-20 0,-4 3-30,-2 0-1,18-53 0,-28 72 25,3-10-415,-5 16 138,-2 11 64,-6 27 68,0 4 80,1 0 0,-1 49 0,6-85 69,1-1 1,1 1 0,-1 0-1,0 0 1,1-1-1,0 1 1,0 0 0,0 0-1,0-1 1,1 1-1,-1-1 1,1 0 0,3 6-1,-3-7 5,0-1 0,-1 1-1,1-1 1,0 0 0,0 1 0,0-1-1,0 0 1,0 0 0,0 0 0,0 0-1,0-1 1,1 1 0,-1-1-1,0 1 1,0-1 0,1 0 0,-1 1-1,0-1 1,1 0 0,-1-1 0,0 1-1,0 0 1,5-2 0,33-8 159,69-28-1,-68 22-192,5-3-11,-1-2 1,0-1-1,70-50 0,-111 69-39,0 1 0,1-1 0,-1 1 0,1-1 0,-1 1 0,6-1 0,-10 3 48,1 0-1,0-1 1,0 1 0,0 0 0,-1 0-1,1 0 1,0 0 0,0 0-1,0 0 1,-1 0 0,1 0 0,0 0-1,0 0 1,0 1 0,-1-1-1,1 0 1,0 0 0,0 1 0,-1-1-1,1 1 1,0-1 0,-1 0-1,1 1 1,0-1 0,-1 1 0,1 0-1,-1-1 1,1 1 0,-1-1-1,1 1 1,-1 0 0,1-1 0,-1 1-1,0 0 1,1 0 0,-1-1-1,0 1 1,0 0 0,0 0 0,1 0-1,-1-1 1,0 1 0,0 0-1,0 1 1,3 32 45,-3-24 23,1 0 0,0 0 1,1 0-1,0 0 0,0 0 1,8 19-1,-9-26-28,0 0 0,1 0 1,-1 0-1,1 0 0,0 0 1,0 0-1,0 0 0,0 0 0,1-1 1,-1 1-1,1-1 0,-1 0 1,1 1-1,0-1 0,0-1 0,0 1 1,0 0-1,0-1 0,0 1 1,0-1-1,1 0 0,-1 0 0,0 0 1,1-1-1,-1 1 0,1-1 1,5 0-1,6 0 32,0-2 1,0 0-1,1 0 1,17-7-1,59-24-2851,-55 18 1275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4.159"/>
    </inkml:context>
    <inkml:brush xml:id="br0">
      <inkml:brushProperty name="width" value="0.05" units="cm"/>
      <inkml:brushProperty name="height" value="0.05" units="cm"/>
      <inkml:brushProperty name="color" value="#004F8B"/>
    </inkml:brush>
  </inkml:definitions>
  <inkml:trace contextRef="#ctx0" brushRef="#br0">10 1001 4224,'-1'-1'199,"1"1"-1,0 0 1,-1 0 0,1-1 0,-1 1-1,1 0 1,-1 0 0,1 0-1,-1 0 1,1 0 0,-1-1 0,1 1-1,-1 0 1,1 0 0,-1 0 0,1 0-1,0 1 1,-1-1 0,0 0 0,12-2 4498,-6 0-4207,1 0 1,0-1-1,-1 0 1,0 0 0,1-1-1,5-4 1,29-29 809,-21 20-808,49-43 373,48-45-43,-91 80-613,-1-1 0,29-41 1,-33 37-94,-2 0 0,0-2 0,-2 0 0,-2 0 0,-1-2 1,-1 0-1,-2 0 0,10-60 0,-16 69-35,-2 13-104,0 1 1,-1-1 0,0 0-1,0 0 1,-3-15 0,2 27 19,0 0 1,0 0-1,0 0 1,0 1-1,0-1 1,0 0-1,0 0 0,0 0 1,0 0-1,0 0 1,0 0-1,0 0 1,0 0-1,0 0 1,0 0-1,-1 1 1,1-1-1,0 0 1,0 0-1,0 0 1,0 0-1,0 0 1,0 0-1,0 0 1,0 0-1,0 0 1,-1 0-1,1 0 0,0 0 1,0 0-1,0 0 1,0 0-1,0 0 1,0 0-1,0 0 1,0 0-1,-1 0 1,1 0-1,0 0 1,0 0-1,0 0 1,0 0-1,0 0 1,0 0-1,0 0 1,0 0-1,0 0 1,-1-1-1,1 1 1,0 0-1,0 0 0,0 0 1,0 0-1,0 0 1,0 0-1,0 0 1,0 0-1,0 0 1,0 0-1,0-1 1,0 1-1,0 0 1,0 0-1,0 0 1,0 0-1,0 0 1,0 0-1,0 0 1,0-1-1,-6 10-55,-12 31 6,-20 63 1,24-60-6,-74 176 142,-30 81 632,95-229-439,4 1 1,-14 104-1,32-164-127,0 1 0,1 18 0,0-28-107,0-1 0,0 1 0,0-1 0,1 1-1,-1-1 1,1 1 0,-1-1 0,1 1 0,0-1-1,0 0 1,0 0 0,1 1 0,-1-1 0,0 0-1,1 0 1,-1 0 0,1 0 0,3 3 0,-3-5-9,-1 1 1,1 0-1,-1-1 1,0 1-1,1-1 1,-1 1 0,1-1-1,-1 0 1,1 0-1,-1 0 1,1 1-1,0-2 1,-1 1 0,1 0-1,-1 0 1,1 0-1,-1-1 1,1 1-1,2-2 1,1 0 36,0-1-1,0 1 1,8-7 0,-10 7-9,8-6-35,-1-1 0,0 0 0,-1 0 0,0-1 0,-1 0 1,0 0-1,0-1 0,9-18 0,3-10-36,16-49 0,-30 73 6,19-56-135,4-10-393,-28 81 526,-1 0 1,0 0-1,0 0 0,0 0 1,0 0-1,0 0 0,0-1 1,0 1-1,0 0 0,0 0 1,0 0-1,1 0 0,-1 0 1,0 0-1,0 0 1,0 0-1,0 0 0,0 0 1,0 0-1,0 0 0,1 0 1,-1 0-1,0 0 0,0 0 1,0 0-1,0 0 0,0 0 1,0 0-1,0 0 0,1 0 1,-1 0-1,0 0 0,0 0 1,0 0-1,0 0 1,0 0-1,0 0 0,0 1 1,0-1-1,1 0 0,-1 0 1,0 0-1,0 0 0,0 0 1,0 0-1,0 0 0,0 0 1,0 0-1,0 1 0,0-1 1,0 0-1,0 0 0,0 0 1,0 0-1,0 0 1,0 0-1,0 0 0,0 1 1,0-1-1,0 0 0,0 0 1,0 0-1,0 0 0,0 0 1,0 1-1,4 9-114,-3-8 104,18 71-86,-14-52 203,0-1-1,15 37 1,-18-52-87,1-1 0,-1 1 0,1 0 0,0-1 0,6 7 0,-8-9-6,0-1 1,0 0 0,0 0-1,1 0 1,-1 0 0,1 0-1,-1 0 1,1-1 0,-1 1-1,1 0 1,-1-1 0,1 1-1,-1-1 1,1 0 0,0 1-1,-1-1 1,1 0 0,0 0-1,-1 0 1,1 0 0,0 0-1,-1-1 1,3 1 0,5-3 4,0 0 0,0-1 0,-1 0 0,0 0 0,1-1 1,10-8-1,0-2 20,23-22 0,-9 3 106,37-50 0,-67 80-144,0 0 0,-1 0 0,1 0 0,-1 0 0,0 0 0,0-1-1,0 1 1,-1-1 0,0 1 0,1-1 0,-1-7 0,-1 12-8,0-1 1,0 1 0,0-1-1,0 1 1,0-1-1,0 1 1,0 0-1,0-1 1,0 1 0,0-1-1,0 1 1,-1-1-1,1 1 1,0 0-1,0-1 1,-1 1-1,1 0 1,0-1 0,0 1-1,-1 0 1,1-1-1,-1 1 1,1 0-1,0-1 1,-1 1-1,1 0 1,0 0 0,-1 0-1,1-1 1,-1 1-1,1 0 1,-1 0-1,1 0 1,0 0 0,-1 0-1,1 0 1,-1 0-1,1 0 1,-1 0-1,1 0 1,-1 0-1,1 0 1,-1 0 0,1 0-1,0 0 1,-1 0-1,1 1 1,-1-1-1,1 0 1,-1 0 0,1 1-1,-10 4 14,9-5-3,1 0 1,0 0-1,0 0 1,0 0-1,0 0 1,0 0 0,0 0-1,0 0 1,0 0-1,0 0 1,0 0 0,0 0-1,-1 0 1,1 0-1,0 0 1,0 0-1,0 0 1,0 0 0,0 1-1,0-1 1,0 0-1,0 0 1,0 0 0,0 0-1,0 0 1,0 0-1,0 0 1,0 0-1,-1 0 1,1 0 0,0 0-1,0 0 1,0 0-1,0 0 1,0 0 0,0 1-1,0-1 1,0 0-1,0 0 1,0 0-1,0 0 1,0 0 0,0 0-1,0 0 1,0 0-1,0 0 1,0 0-1,0 0 1,0 1 0,0-1-1,0 0 1,0 0-1,0 0 1,0 0 0,0 0-1,1 0 1,-1 0-1,0 0 1,0 0-1,0 0 1,0 0 0,0 0-1,0 0 1,0 0-1,0 1 1,0-1 0,10-10 324,-2 2-279,0-1 0,0 0 0,-1-1-1,12-19 1,-17 25-53,0 0 0,0 0 0,0-1-1,-1 1 1,0 0 0,1-1 0,-2 1-1,1-1 1,0 1 0,-1-9 0,0 12-7,0-1 1,0 1-1,0-1 0,-1 1 1,1 0-1,0-1 1,-1 1-1,1 0 1,-1-1-1,1 1 1,-1 0-1,0 0 0,0-1 1,0 1-1,1 0 1,-1 0-1,0 0 1,0 0-1,0 0 1,-1 0-1,1 0 0,0 1 1,0-1-1,0 0 1,-1 1-1,1-1 1,0 1-1,-1-1 0,1 1 1,0-1-1,-1 1 1,1 0-1,-1 0 1,1 0-1,0 0 1,-3 0-1,-1 0-45,1 1 0,-1-1-1,1 1 1,-1 0 0,1 0 0,-8 4 0,7-3 4,-3 1 32,0 1 0,1 0 0,0 1 0,0-1 0,0 1 1,0 1-1,1-1 0,0 1 0,0 0 0,0 1 0,1-1 0,0 1 1,1 0-1,-1 1 0,1-1 0,1 1 0,-4 9 0,-1 4 27,2-1 0,0 2-1,2-1 1,0 0 0,-1 33-1,5-42 14,-1 1-1,2-1 1,0 0 0,0 0-1,7 24 1,-6-30 22,0 0 1,0 0 0,1-1 0,0 1-1,0 0 1,0-1 0,1 0 0,0 0 0,0 0-1,0 0 1,0-1 0,1 1 0,6 4-1,-2-4 25,0 0 0,1 0-1,-1-1 1,1 0 0,0 0 0,0-1-1,1-1 1,-1 1 0,0-2-1,1 0 1,-1 0 0,1-1 0,0 0-1,-1 0 1,1-1 0,-1-1-1,0 0 1,13-4 0,-12 2-41,-1 0 0,0-1 0,0 0 0,-1 0 0,1-1 0,-1 0 0,-1-1 0,1 0 0,9-10 0,1-3 21,-1-1 0,21-33 1,5-12 39,44-62 152,-22 44-358,33-44 9,-45 48 148,52-105-1,48-126-343,-153 307 193,0 1 0,1-1 1,-1 0-1,0 0 0,0-5 0,-1 9 100,0-1-1,0 1 1,0-1 0,0 1-1,0-1 1,0 1-1,0 0 1,0-1 0,0 1-1,0-1 1,0 1-1,-1-1 1,1 1 0,0 0-1,0-1 1,0 1-1,-1-1 1,1 1 0,0 0-1,0-1 1,-1 1-1,0-1 1,1 1 2,-1 0 0,0 0 0,0 0-1,1 0 1,-1 0 0,0 0 0,0 0 0,1 0 0,-1 0 0,0 0-1,1 0 1,-1 0 0,0 1 0,0-1 0,1 0 0,-1 0 0,0 1 0,1-1-1,-2 1 1,-6 4 1,0 0 0,1 1-1,-1-1 1,1 1 0,-9 10-1,-13 17-20,1 2-1,-43 71 0,-34 89-53,82-147 133,2 1-1,-27 90 1,32-73 21,3 1 1,3 0 0,-3 117-1,13-173-10,1 0 0,0 0 0,0 0 1,1-1-1,6 21 0,-8-29-30,1 1 1,0-1-1,0 0 1,0 1-1,0-1 1,1 0-1,-1 0 1,0 0-1,1 0 1,0 0-1,-1 0 1,1 0-1,0 0 1,0-1-1,0 1 0,0-1 1,0 1-1,0-1 1,1 0-1,-1 0 1,0 0-1,1 0 1,-1 0-1,1 0 1,-1-1-1,1 1 1,-1-1-1,1 0 1,-1 0-1,1 0 1,3 0-1,5-3 24,0 1 1,-1-1-1,1-1 0,-1 0 0,0-1 0,0 0 0,-1 0 1,0-1-1,1 0 0,13-13 0,2-4-45,-1 0-1,25-33 1,117-170-117,-163 222 83,-3 4 9,0-1 0,1 1-1,-1-1 1,1 1 0,-1 0 0,0-1 0,1 0 0,-1 1-1,0-1 1,1 1 0,-1-1 0,0 1 0,0-1 0,0 1-1,0-1 1,1 0 0,-1 1 0,0-1 0,0 1 0,0-1 0,0 0-1,0 1 1,0-1 0,-1 0 0,1 1 0,0-1 0,0 1-1,-1-2 1,1 2 16,0 0-1,0 0 1,0 0-1,0 0 1,0 0 0,0 0-1,0 0 1,0 0-1,0 0 1,0 0-1,0 0 1,0 0-1,0 0 1,0 0 0,0 0-1,0 0 1,0-1-1,-1 1 1,1 0-1,0 0 1,0 0-1,0 0 1,0 0 0,0 0-1,0 0 1,0 0-1,0 0 1,0 0-1,0 0 1,0 0-1,0 0 1,-1 0 0,1 0-1,0 0 1,0 0-1,0 0 1,0 1-1,0-1 1,0 0-1,0 0 1,0 0 0,0 0-1,0 0 1,0 0-1,0 0 1,0 0-1,0 0 1,0 0-1,0 0 1,0 0 0,-1 0-1,1 0 1,0 0-1,0 0 1,0 0-1,0 1 1,0-1-1,0 0 1,0 0 0,0 0-1,0 0 1,0 0-1,0 0 1,0 0-1,0 0 1,-9 10-61,0 1 0,1 0 0,0 0 1,-9 17-1,-21 51 19,36-75 32,-14 35 33,-18 61-1,32-90-18,-1-1 0,2 1-1,0-1 1,0 1 0,0 0 0,2 9 0,-1-16 48,0 0 0,0 0 1,1 0-1,-1-1 1,1 1-1,0 0 1,-1 0-1,1-1 1,1 1-1,-1 0 1,0-1-1,1 1 1,-1-1-1,1 0 1,0 1-1,0-1 1,-1 0-1,2 0 1,-1 0-1,0 0 1,0-1-1,1 1 1,-1 0-1,5 1 1,-4-2-32,0-1-1,-1 1 1,1-1 0,0 0-1,-1 0 1,1 0 0,0 0-1,0 0 1,-1-1 0,1 1-1,-1-1 1,1 0 0,0 1-1,-1-1 1,1-1 0,-1 1-1,0 0 1,1 0 0,-1-1 0,3-2-1,2-1 37,-1 0 0,-1-1-1,1 1 1,-1-1 0,8-11 0,-5 3-50,-1 1 0,0-1 0,-1 0 0,-1 0 0,0-1 1,-1 0-1,4-29 0,-5 22-16,-1-1 1,-2 0-1,0 1 1,-5-39-1,4 56-15,0 0-1,0 0 1,-1 0-1,1 1 1,-1-1-1,0 0 1,0 1-1,-1 0 1,1-1-1,-1 1 1,0 0-1,0 0 1,-7-6 0,7 8 1,1-1 1,-2 1-1,1 0 1,0 0-1,0 1 1,-1-1-1,1 0 1,-1 1-1,1 0 1,-1 0 0,1 0-1,-1 0 1,0 1-1,0 0 1,1-1-1,-1 1 1,0 1-1,-5-1 1,5 1 5,0 0 0,0 0 0,0 1 0,0-1 0,0 1 0,0 0 1,0 0-1,0 0 0,0 0 0,1 1 0,-1-1 0,1 1 0,0 0 0,0 0 0,-4 6 0,6-8 35,0 1-1,-1-1 0,1 1 0,1 0 0,-1 0 1,0 0-1,0-1 0,1 1 0,-1 0 1,1 0-1,-1 0 0,1 0 0,0 0 0,0 0 1,0 0-1,0 0 0,0 0 0,0 0 0,1 0 1,-1 0-1,1 0 0,-1-1 0,1 1 1,0 0-1,-1 0 0,1 0 0,0-1 0,0 1 1,0 0-1,1-1 0,-1 1 0,0-1 0,1 1 1,2 2-1,1-1 5,0 1 0,0 0 0,1-1 0,-1 0 0,1 0 0,0-1-1,0 1 1,0-1 0,0-1 0,0 1 0,0-1 0,0 0 0,11 0 0,-6 0 3,-1-2-1,1 0 1,-1 0-1,1 0 1,-1-2 0,0 1-1,15-6 1,73-37 267,-40 21-234,-26 11-156,61-18 1,-74 29 52,-18 2 43,-1 1 0,1-1 0,-1 0 0,1 0 1,-1 0-1,1 0 0,-1 0 0,1 1 0,-1-1 0,0 0 0,1 0 1,-1 0-1,1 1 0,-1-1 0,0 0 0,1 1 0,-1-1 0,0 0 0,1 1 1,-1 0-1,1 1-2,-1 0 0,0 0 1,0 0-1,1 0 0,-2-1 0,1 1 1,0 0-1,0 0 0,-1 0 0,1 0 1,-1 0-1,1 0 0,-1-1 0,-1 3 1,-3 11-43,-54 171 116,50-151-47,5-22 29,1-1-1,0 1 1,0 0-1,2-1 1,-1 1-1,2 0 1,0 20 0,0-32-32,0-1 1,1 1 0,-1 0 0,0-1 0,0 1 0,0 0 0,0 0 0,0-1-1,1 1 1,-1-1 0,0 1 0,1 0 0,-1-1 0,0 1 0,1-1-1,-1 1 1,1-1 0,-1 1 0,1-1 0,-1 1 0,1-1 0,-1 1 0,1-1-1,-1 0 1,1 1 0,0-1 0,-1 0 0,1 1 0,0-1 0,-1 0 0,1 0-1,0 0 1,-1 0 0,1 0 0,0 0 0,-1 0 0,1 0 0,0 0 0,-1 0-1,1 0 1,0 0 0,0 0 0,-1 0 0,1-1 0,-1 1 0,2 0 0,4-3 64,-1 1 0,1-1 1,-1 0-1,7-6 0,-7 6-113,15-11 78,-1-1 0,0-1 0,17-20 0,45-58 247,11-10-386,-62 69-20,-25 27 62,1 1-1,0 0 1,1 0 0,0 0-1,9-6 1,-16 12 45,0 1 1,1 0-1,-1 0 0,0-1 1,0 1-1,1 0 0,-1 0 0,0 0 1,0-1-1,1 1 0,-1 0 1,0 0-1,1 0 0,-1 0 0,0 0 1,1 0-1,-1 0 0,0 0 0,1-1 1,-1 1-1,0 0 0,1 0 1,-1 0-1,0 1 0,0-1 0,1 0 1,-1 0-1,0 0 0,1 0 1,-1 0-1,0 0 0,1 0 0,-1 0 1,0 1-1,1-1 0,-1 0 1,0 0-1,0 0 0,1 1 0,-1-1 1,0 0-1,0 0 0,0 1 1,1-1-1,-1 0 0,0 1 0,0-1 1,0 0-1,0 0 0,1 1 1,0 20-161,-1-14 117,1 67 126,21 140 0,-21-208-70,0-1-1,1 1 1,-1-1-1,5 7 1,4 2 187,-9-14-181,-1 1 0,1-1 0,-1 0 0,1 0 0,-1 1 0,1-1 0,-1 0 0,1 0 0,-1 0 0,1 0 0,0 1 0,-1-1 0,1 0 0,-1 0 0,1 0 0,-1 0 0,1 0 0,-1 0 0,1-1 0,0 1 0,-1 0 0,1 0 0,0-1 0,0 1-2,0-1 1,1 0-1,-1 0 0,0 0 1,0 1-1,0-1 1,0 0-1,-1-1 0,1 1 1,0 0-1,0 0 1,-1 0-1,1 0 0,0-1 1,-1 1-1,1 0 1,-1 0-1,0-1 0,1 1 1,-1-2-1,2-5 38,38-141 99,-26 90-136,-2 4 46,13-45-191,-24 96 120,1 0 0,0 0 0,0 1 0,0-1 0,0 0 0,1 1 0,-1-1 0,1 1 0,0 0 0,0 0 0,0 0 1,0 0-1,0 1 0,1-1 0,0 1 0,-1 0 0,1 0 0,0 0 0,0 0 0,0 1 0,0 0 0,0-1 0,8 0 0,6 0 35,1 1 0,-1 0-1,0 1 1,23 4 0,-16-2-17,211 26-843,-216-24-2575,-2 3 885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5.719"/>
    </inkml:context>
    <inkml:brush xml:id="br0">
      <inkml:brushProperty name="width" value="0.05" units="cm"/>
      <inkml:brushProperty name="height" value="0.05" units="cm"/>
      <inkml:brushProperty name="color" value="#004F8B"/>
    </inkml:brush>
  </inkml:definitions>
  <inkml:trace contextRef="#ctx0" brushRef="#br0">49 385 4992,'0'1'113,"-1"-1"1,1 1-1,-1 0 1,1-1-1,0 1 1,-1 0-1,1-1 1,0 1-1,0 0 1,-1 0-1,1-1 1,0 1-1,0 0 0,0 0 1,0-1-1,0 1 1,0 0-1,0 0 1,0-1-1,0 1 1,1 1-1,-1-1 191,3 29 4557,3-18-2537,-6-12-2238,0 0 0,0 0 0,0 1 0,1-1 0,-1 0 0,0 0 0,0 0 1,1 0-1,-1 0 0,0 0 0,0 1 0,1-1 0,-1 0 0,0 0 0,1 0 0,-1 0 0,0 0 1,0 0-1,1 0 0,-1 0 0,0 0 0,1 0 0,-1 0 0,0 0 0,0-1 0,1 1 1,-1 0-1,0 0 0,0 0 0,1 0 0,-1 0 0,0-1 0,11-5 1224,-5 2-955,0 1 1,0-1 0,0 0-1,4-6 1,18-18 473,44-60 0,16-41-177,-31 43 14,-12 5-741,-42 79-194,-3 7 190,-5 9 54,-97 215-69,32-66 508,45-103-94,-20 69 0,26-51-52,4 2 1,-7 121-1,21-167-110,-3 9 346,4-28-248,0-15-230,0 0 0,0 0 1,0 1-1,1-1 1,-1 0-1,0 0 1,0 0-1,0 0 1,0 0-1,1 0 1,-1 0-1,0 0 0,0 1 1,0-1-1,1 0 1,-1 0-1,0 0 1,0 0-1,0 0 1,1 0-1,-1 0 1,0 0-1,0 0 0,0 0 1,1 0-1,-1 0 1,0 0-1,1-1 1,3 1-26,-3-1-3,1-1 1,-1 0 0,0 1 0,0-1 0,0 1-1,0-1 1,0 0 0,0 0 0,0 0 0,-1 1-1,1-1 1,-1 0 0,1 0 0,-1 0 0,0 0 0,0 0-1,0-4 1,-1 3-15,-1-1 0,0 0-1,-1 1 1,1 0 0,-1-1 0,1 1-1,-1 0 1,0 1 0,0-1 0,0 0 0,-1 1-1,1 0 1,-1-1 0,1 1 0,-1 1-1,1-1 1,-1 0 0,0 1 0,0 0-1,0 0 1,-6-1 0,1 0 5,9 2 11,-1 0 0,1 0 0,-1-1 0,1 1 0,-1 0 0,0 0 0,1 0 0,-1 0 0,1 0 0,-1 0 0,0 0 0,1 0 0,-1 1 0,1-1 0,-1 0 0,1 0 0,-1 0 0,0 1 0,-7 0 0,-1-1 0,9 0 0,0 0 0,0 0 0,0 0 0,-1 0 0,1-1 0,0 1 0,0 0 0,0 0 0,0 0 0,-1 0 0,1 1 0,0-1 0,0 0 0,0 0 0,0 0 0,0 0 0,0 0 0,-1 0 0,1 0 0,0 0 0,0 0 0,0 0 0,0 0 0,0 0 0,0 0 0,-1 1 0,1-1 0,0 0 0,0 0 0,0 0 0,0 0 0,0 0 0,0 0 0,0 1 0,0-1 0,0 0 0,0 0 0,0 0 0,0 0 0,0 0 0,0 1 0,0-1 0,0 0 0,0 0 0,0 0 0,0 0 0,0 0 0,0 1 0,0-1 0,0 0 0,0 0 0,0 0 0,0 0 0,0 0 0,0 0 0,0 1 0,0-1 0,0 0 0,0 0 0,5 6 0,-2-4 11,0 1 0,1-1-1,-1 0 1,1-1 0,-1 1 0,1-1-1,0 1 1,0-1 0,-1 0-1,8 0 1,5 1 89,23-2 1,-1 1-36,65 10-1275,-113-14-5900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6.602"/>
    </inkml:context>
    <inkml:brush xml:id="br0">
      <inkml:brushProperty name="width" value="0.05" units="cm"/>
      <inkml:brushProperty name="height" value="0.05" units="cm"/>
      <inkml:brushProperty name="color" value="#004F8B"/>
    </inkml:brush>
  </inkml:definitions>
  <inkml:trace contextRef="#ctx0" brushRef="#br0">196 39 4160,'-10'-30'2298,"9"26"-1048,-2-1 1122,-3 14-1551,-4 26-450,2-1-1,-6 54 1,8-50-32,-3 26 150,-12 66 670,-20 123 63,8-44-343,27-178 243,-2 53 1,8-84-1100,0 0-1,0 1 1,0-1 0,0 0-1,0 0 1,0 0 0,0 0-1,0 0 1,0 0 0,0 0-1,1 0 1,-1 0 0,0 0-1,0 0 1,0 1 0,0-1-1,0 0 1,0 0 0,0 0-1,0 0 1,0 0 0,0 0 0,0 0-1,0 0 1,1 0 0,-1 0-1,0 0 1,0 0 0,0 0-1,0 0 1,0 0 0,0 0-1,0 0 1,0 0 0,0 0-1,1 0 1,-1 0 0,0 0-1,0 0 1,0 0 0,0 0-1,0 0 1,0 0 0,0 0-1,0 0 1,0 0 0,0 0-1,0 0 1,1-1 0,-1 1-1,0 0 1,0 0 0,0 0-1,0 0 1,0 0 0,0 0-1,0 0 1,0 0 0,0 0-1,0 0 1,5-6 119,23-84 312,-22 72-450,25-70-93,-25 76 38,0-1-1,1 1 1,0 1 0,14-19-1,-18 27 24,-1 0-1,1 1 0,-1 0 1,1-1-1,0 1 1,0 0-1,0 0 0,0 0 1,0 0-1,0 1 0,0 0 1,1-1-1,-1 1 0,0 0 1,7-1-1,-7 2 11,-1 0 0,1 0 1,0 1-1,-1-1 0,1 0 0,-1 1 0,1 0 0,-1-1 0,1 1 0,-1 0 1,1 0-1,-1 0 0,0 1 0,1-1 0,-1 1 0,0-1 0,0 1 0,0 0 1,0 0-1,-1-1 0,1 1 0,1 3 0,3 3 22,0 1 0,-1-1-1,-1 1 1,1 1 0,-1-1-1,-1 1 1,0-1 0,0 1-1,-1 0 1,0 0 0,-1 0 0,0 0-1,0 0 1,-2 20 0,-1-16 78,0 0 1,-1 0 0,0-1 0,-1 1-1,-1 0 1,0-1 0,-1 0-1,0 0 1,-1-1 0,-10 13-1,13-18 9,-1 0 0,-1-1-1,1 1 1,-1-1 0,-1-1-1,1 1 1,-1-1 0,-7 5-1,9-8-35,0 1 0,0-1 0,0 0 0,-1-1 0,1 1 0,-1-1-1,1 0 1,-1 0 0,1 0 0,-1-1 0,1 0 0,-1 0-1,-5-1 1,2-1-45,1 1-1,0-1 1,0 0 0,-13-5-1,18 6-2,1-1-1,-1 1 1,0-1 0,1 1 0,-1-1-1,1 0 1,0 1 0,-1-1-1,1-1 1,0 1 0,0 0-1,0 0 1,1-1 0,-1 1-1,-2-5 1,4 7-15,0 0 0,0-1 0,0 1 0,0 0 1,0 0-1,0 0 0,0 0 0,0 0 0,0 0 0,0-1 0,0 1 0,0 0 1,0 0-1,0 0 0,0 0 0,0 0 0,0-1 0,0 1 0,0 0 0,0 0 1,0 0-1,0 0 0,1 0 0,-1 0 0,0-1 0,0 1 0,0 0 0,0 0 0,0 0 1,0 0-1,0 0 0,0 0 0,1 0 0,-1 0 0,0 0 0,0 0 0,0 0 1,0-1-1,0 1 0,0 0 0,1 0 0,-1 0 0,0 0 0,0 0 0,11 0-205,12 5-14,-9-2 233,0 0-1,-1 0 1,1-1-1,0-1 1,0-1-1,0 0 0,0 0 1,0-2-1,23-4 1,6-5 71,69-26 0,-96 31-88,6-3 66,0 0 0,-1-2 0,-1 0 0,1-1 0,24-20 0,-20 10 1,0-1 0,-2-2 0,-1 0 0,-1-1 0,30-49 0,-36 49-50,-12 18-30,1 1 0,0 0 0,1 0 0,0 0 0,10-11 0,-15 18 19,0 0 0,0 0 0,0 0 0,0 0 1,0 0-1,0 0 0,0 0 0,0 0 0,0-1 0,1 1 1,-1 0-1,0 0 0,0 0 0,0 0 0,0 0 0,0 0 1,0 0-1,0 0 0,0 0 0,1 0 0,-1 0 0,0 0 1,0 0-1,0 0 0,0 0 0,0 0 0,0 0 0,0 0 1,1 0-1,-1 0 0,0 0 0,0 0 0,0 0 1,0 0-1,0 0 0,0 0 0,0 0 0,0 1 0,1-1 1,-1 0-1,0 0 0,0 0 0,0 0 0,0 0 0,0 0 1,0 0-1,0 0 0,0 0 0,0 0 0,0 1 0,0-1 1,0 0-1,0 0 0,0 0 0,0 0 0,0 0 0,0 0 1,0 0-1,0 1 0,0-1 0,1 13-181,-5 26 14,2-29 142,-9 66-50,3-22 264,-2 77 0,9-129-139,1 1 0,1-1 0,-1 1 1,0-1-1,1 0 0,-1 1 0,1-1 0,-1 0 0,1 1 0,0-1 1,0 0-1,0 0 0,0 0 0,3 3 0,-4-5-19,0 1 0,1-1-1,-1 0 1,1 1 0,-1-1-1,1 0 1,0 1 0,-1-1-1,1 0 1,-1 0 0,1 0 0,-1 1-1,1-1 1,0 0 0,-1 0-1,1 0 1,-1 0 0,1 0 0,0 0-1,-1 0 1,1 0 0,0 0-1,1-1 0,0 0 0,-1 1 0,1-1 0,-1 0 0,1 0 0,-1 0 0,1 0 0,-1 0 0,0-1 0,1 1 0,1-3 0,10-14 70,0-1 0,-1-1 1,15-34-1,5-7-55,-29 55-70,-1 1-32,1 1-1,-1 0 1,1 0-1,0 0 1,5-6 0,-7 9 53,-1 1 0,1 0 0,-1-1 1,1 1-1,-1 0 0,1-1 1,-1 1-1,1 0 0,-1 0 0,1-1 1,0 1-1,-1 0 0,1 0 0,-1 0 1,1 0-1,0 0 0,-1 0 1,1 0-1,0 0 0,-1 0 0,1 0 1,0 0 3,0 1-1,0-1 1,0 1 0,0 0 0,0-1 0,0 1 0,0 0 0,0 0 0,-1 0 0,1-1 0,0 1 0,-1 0 0,1 0 0,-1 0 0,1 0 0,0 2 0,1 3 4,1 0 0,-1 0 0,-1 1-1,1-1 1,-1 1 0,0-1 0,-1 10 0,-1 50-113,-1-47 29,0 31 90,-16 81 0,-5 17 4,-13 63-62,28-179 129,-1 1 0,-2-1 0,-1-1 0,-21 40 0,24-55 16,-18 26-1,23-36-41,-1-1 0,0 0 0,0 0-1,-1 0 1,1-1 0,-1 1 0,-10 5 0,8-6 36,0-1 0,0 0 0,0 0 0,-1 0 0,1-1 0,0-1 0,-1 1 0,1-1 0,-1-1 0,0 0 1,1 0-1,-11-2 0,14 2-70,1-1-1,0 0 1,0 0 0,0 0 0,0 0 0,1-1 0,-1 0-1,0 1 1,1-1 0,-1-1 0,1 1 0,-1 0 0,1-1-1,0 0 1,0 0 0,0 0 0,1 0 0,-1 0 0,1 0 0,-1-1-1,1 0 1,0 1 0,0-1 0,1 0 0,-1 0 0,1 1-1,-1-8 1,1 4-17,0-1 0,1 1 0,0 0 0,1 0 0,0 0 0,0 0 0,0 0 0,1 0 1,0 0-1,4-10 0,4-6-13,0 0 0,1 1 1,2 0-1,0 1 1,1 0-1,1 1 1,28-29-1,-16 22 55,2 1 0,0 2 0,2 1 0,42-25 0,-49 35-21,1 1 1,-1 1-1,2 1 1,49-11-1,-33 12 28,1 2-1,56-1 1,-79 7-500,32 4-1,-42-2-1151,0 1 0,15 5 0,-24-7 1044,1 1 0,-1-1 0,0 1 0,1-1 0,-1 1 0,0 0 0,0 0 0,0 0 0,2 1 0,8 14-3285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6.432"/>
    </inkml:context>
    <inkml:brush xml:id="br0">
      <inkml:brushProperty name="width" value="0.05" units="cm"/>
      <inkml:brushProperty name="height" value="0.05" units="cm"/>
      <inkml:brushProperty name="color" value="#004F8B"/>
    </inkml:brush>
  </inkml:definitions>
  <inkml:trace contextRef="#ctx0" brushRef="#br0">434 15 4224,'-1'-1'143,"1"1"0,0-1 1,0 1-1,0-1 0,-1 0 0,1 1 1,0-1-1,-1 1 0,1-1 0,0 1 1,-1-1-1,1 1 0,-1-1 1,1 1-1,-1 0 0,1-1 0,-1 1 1,1-1-1,-1 1 0,1 0 0,-1 0 1,-1-1-1,1 1 92,0 0-1,0 1 1,0-1 0,1 0-1,-1 0 1,0 1 0,0-1 0,0 1-1,0-1 1,0 1 0,0-1-1,1 1 1,-1 0 0,0-1 0,-1 2-1,-66 54 2988,19-9-1602,3 2 1,-67 90 0,95-113-1336,2 1 1,0 0-1,2 1 1,0 1-1,3 0 1,0 1-1,-12 57 1,19-64-37,1 1 1,2-1-1,1 43 0,1-54-114,1 0 0,0 0 1,0 0-1,1 0 0,1 0 0,0-1 0,0 0 0,12 21 0,-14-29-85,-1 0-1,2 0 1,-1-1-1,0 1 0,1 0 1,-1-1-1,1 0 1,-1 0-1,1 1 1,0-2-1,0 1 0,0 0 1,0 0-1,1-1 1,-1 0-1,0 0 0,1 0 1,-1 0-1,0 0 1,1-1-1,-1 1 1,1-1-1,-1 0 0,1 0 1,-1 0-1,1-1 1,4 0-1,6-3 39,0 0 1,0-1-1,0 0 0,0-1 0,12-8 1,-17 9-45,37-20 7,0-2 0,-2-1 0,-1-3 0,-1-2 0,-2-1 0,60-67 0,-87 86-50,-2 0-1,0-1 1,0-1 0,-2 1 0,0-2-1,-1 1 1,-1-1 0,0 0 0,-2-1-1,0 0 1,-1 0 0,-1 0 0,2-34 0,-4 25-97,-1 1 0,-1-1 0,-2 1 0,-9-46 0,10 66 69,-1-1 1,1 1 0,-1 1 0,-1-1-1,1 0 1,-6-7 0,6 10-10,0 1 1,-1-1 0,1 1-1,-1 0 1,1 0 0,-1 0-1,0 0 1,0 1 0,0-1-1,0 1 1,-7-2 0,3 1 20,0 2 0,0-1-1,0 1 1,0 0 0,0 1 0,0 0 0,0 0 0,-1 1 0,1 0 0,0 0 0,0 1 0,0 0 0,1 0 0,-16 7 0,2 1-300,1 1-1,-1 0 1,2 2-1,-20 14 1,21-12-801,-1 1 0,2 0 0,-17 21 0,24-25 76,-10 20 0,20-32 1029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7.449"/>
    </inkml:context>
    <inkml:brush xml:id="br0">
      <inkml:brushProperty name="width" value="0.05" units="cm"/>
      <inkml:brushProperty name="height" value="0.05" units="cm"/>
      <inkml:brushProperty name="color" value="#004F8B"/>
    </inkml:brush>
  </inkml:definitions>
  <inkml:trace contextRef="#ctx0" brushRef="#br0">340 392 4640,'-3'-17'1504,"3"16"-1430,1 0 0,-1 0 0,0 0 0,0 0 0,1 0 0,-1 0 0,4-7 6094,-7 21-4850,1-1-730,-4 4 13,-1 1 0,-1-2 0,0 1 0,-14 19 0,-49 56 831,41-53-864,-27 42 0,27-24-78,2 0 1,-25 77 0,50-123-392,-12 25 932,70-116 314,118-188-1180,-155 235-161,-2 0 0,12-38-1,17-72 8,-3 10-7,-26 85-4,17-43 0,-28 80-83,1-2-211,-4 14 149,-1 9 49,-1 524 528,0-503-276,1-1 0,1 1 0,8 35 0,-10-64-131,0 0 0,1 0 0,-1 0 0,0 0 0,0 0 0,1 0 0,-1 0 0,1 0 0,-1 0 0,1 0 0,-1 0 0,1 0 0,-1-1 0,1 1 0,0 0 0,0 0 0,-1-1 0,1 1 0,1 0 0,-1-1-14,-1 0 0,1 1 0,0-1 0,-1 0 0,1 0 0,0 0 0,-1 0 0,1-1 0,0 1 0,-1 0 0,1 0 0,-1 0 0,1 0 0,0-1 0,-1 1 0,1 0 0,0-1 0,-1 1 0,1 0 0,-1-1 0,1 0 0,4-4 33,0 0 0,0 0 0,-1-1 0,6-8 0,-5 7 66,50-72 130,-14 19-232,50-102 1,-50 84-69,-34 64 46,82-142-25,9 11-505,-78 123-315,-37 103 548,6-33 366,-85 360 233,28-74 359,59-284-398,5-28-93,2-14-34,0 1 1,1-1-1,-1 11 0,3-14-432,2-8-1271,3-14-3011,-3 9 2505,9-9-830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7.906"/>
    </inkml:context>
    <inkml:brush xml:id="br0">
      <inkml:brushProperty name="width" value="0.05" units="cm"/>
      <inkml:brushProperty name="height" value="0.05" units="cm"/>
      <inkml:brushProperty name="color" value="#004F8B"/>
    </inkml:brush>
  </inkml:definitions>
  <inkml:trace contextRef="#ctx0" brushRef="#br0">30 102 6976,'0'0'101,"1"1"0,-1-1 1,0 0-1,0 0 0,0 1 1,0-1-1,0 0 0,0 0 1,0 0-1,0 1 0,0-1 1,0 0-1,0 0 0,0 1 1,0-1-1,0 0 0,-1 0 1,1 0-1,0 1 0,0-1 1,0 0-1,0 0 0,0 1 1,0-1-1,-1 0 0,1 0 1,0 0-1,0 0 0,0 1 1,0-1-1,-1 0 0,1 0 1,0 0-1,0 0 0,0 0 1,-1 0-1,1 0 0,0 0 1,0 1-1,-1-1 0,1 0 1,0 0-1,0 0 0,0 0 1,-1 0-1,1 0 0,0 0 1,0 0-1,-1 0 0,1 0 1,0-1-1,0 1 0,-1 0 1,1 0-1,0 0 0,0 0 1,0 0-1,-1 0 0,1 0 1,1 1 261,1 1 1,-1-1-1,1 0 1,0 1 0,-1-1-1,1 0 1,0 0-1,0 0 1,-1 0 0,1 0-1,0 0 1,0-1-1,0 1 1,0 0 0,0-1-1,0 0 1,1 1-1,-1-1 1,4 0-1,-3-1-95,1 1-1,0-1 0,-1 0 1,1 0-1,-1 0 1,1-1-1,-1 1 0,0-1 1,1 0-1,5-4 0,-5 3-206,-1 1 1,0-1-1,1-1 0,-1 1 0,0-1 0,0 1 0,-1-1 0,5-7 1,-6 8-56,0 1-1,0 0 1,0-1 0,0 1 0,-1 0 0,1-1 0,-1 1 0,1-1 0,-1 1 0,0-1 0,0 1 0,0-1 0,-1 1 0,1-1-1,0 1 1,-2-3 0,2 3-21,0 1 0,-1 0 0,1-1 0,-1 1 0,1 0-1,-1 0 1,1-1 0,-1 1 0,0 0 0,0 0 0,1 0-1,-1 0 1,0 0 0,0 0 0,0 0 0,0 0 0,0 1 0,0-1-1,-1 0 1,1 0 0,0 1 0,0-1 0,0 1 0,-1-1-1,1 1 1,0 0 0,-1-1 0,1 1 0,0 0 0,-1 0 0,1 0-1,0 0 1,-1 0 0,1 0 0,0 0 0,-1 0 0,1 1 0,0-1-1,-1 1 1,1-1 0,0 1 0,-2 0 0,-5 4 4,0-1 0,0 2 1,1-1-1,-14 13 1,17-15 42,0 1 48,1-1-1,-1 1 0,1 0 1,0 0-1,0 0 0,0 0 1,1 0-1,-1 0 0,1 1 1,0 0-1,0-1 1,1 1-1,-1 0 0,1 0 1,0 0-1,0 0 0,1 6 1,0-2 15,1 1 1,0 0-1,0-1 1,1 0-1,1 1 1,-1-1-1,2 0 1,4 10-1,-3-6 78,1-1 0,1 0-1,-1-1 1,2 0 0,15 19 0,-19-26-136,1 1 1,-1-1-1,1 0 1,0-1-1,0 1 1,0-1-1,0 0 1,1-1 0,-1 1-1,1-1 1,0 0-1,0 0 1,-1-1-1,1 1 1,9-1-1,-5 0-75,0-1 0,0-1 0,0 0-1,0 0 1,0-1 0,-1 0 0,19-7-1,-13 3-865,0-1 0,-1 0 0,1-1 0,12-11 0,5-1-1059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08.467"/>
    </inkml:context>
    <inkml:brush xml:id="br0">
      <inkml:brushProperty name="width" value="0.05" units="cm"/>
      <inkml:brushProperty name="height" value="0.05" units="cm"/>
      <inkml:brushProperty name="color" value="#004F8B"/>
    </inkml:brush>
  </inkml:definitions>
  <inkml:trace contextRef="#ctx0" brushRef="#br0">1 28 6464,'0'-1'261,"9"-20"1737,-4 15 2143,4 19-1291,4 6-1434,-10-10-1115,-1-1 0,1 1 0,-2-1 0,2 15 0,-1-7-3,8 95 1423,-7 140 1,-3-154-963,-6 230 665,7-164-800,4-137-48,18-54 272,-18 19-793,-1 0-1,6-13 1,0-3 11,12-23 108,2 1 0,31-45 0,65-61 123,-51 71-231,194-284-333,-217 293-698,-31 52 426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1.451"/>
    </inkml:context>
    <inkml:brush xml:id="br0">
      <inkml:brushProperty name="width" value="0.05" units="cm"/>
      <inkml:brushProperty name="height" value="0.05" units="cm"/>
      <inkml:brushProperty name="color" value="#004F8B"/>
    </inkml:brush>
  </inkml:definitions>
  <inkml:trace contextRef="#ctx0" brushRef="#br0">320 17 1888,'5'-15'2181,"-3"14"-766,2 1 756,-6 8 147,0 0-1588,0-1 0,0 1 0,-1 11 0,0-4-114,-8 39 326,-3-1 0,-3-1-1,-1 0 1,-39 75 0,8-26-396,5 2 0,-33 118-1,67-181-137,-10 76 0,21-105 12,3-14-1575,9-18-2602,-11 16 3071,11-15-1335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1.872"/>
    </inkml:context>
    <inkml:brush xml:id="br0">
      <inkml:brushProperty name="width" value="0.05" units="cm"/>
      <inkml:brushProperty name="height" value="0.05" units="cm"/>
      <inkml:brushProperty name="color" value="#004F8B"/>
    </inkml:brush>
  </inkml:definitions>
  <inkml:trace contextRef="#ctx0" brushRef="#br0">36 269 4640,'-9'-12'726,"5"7"26,-1 0 0,1-1-1,0 0 1,-5-11 0,9 16-591,-1 1 0,1-1 0,0 1 0,0-1 0,0 0-1,0 1 1,0-1 0,0 0 0,0 1 0,0-1 0,1 0 0,-1 1 0,0-1 0,0 0 0,0 1 0,1-1-1,-1 1 1,0-1 0,1 1 0,-1-1 0,0 1 0,1-1 0,-1 1 0,1-1 0,-1 1 0,1-1 0,-1 1-1,1-1 1,-1 1 0,1 0 0,0-1 0,24-10 1289,-18 8-876,159-73 2546,-101 52-2919,1 3 0,0 2 0,1 4 0,1 2-1,71-3 1,-65 15-122,-40 2 13,-34-2-95,1 1 0,-1 0-1,0 0 1,0 0 0,0 0 0,0 0-1,0 0 1,1 0 0,-1 0 0,0 0-1,0 0 1,0 0 0,0 0 0,0 0 0,1 0-1,-1 0 1,0 0 0,0 1 0,0-1-1,0 0 1,0 0 0,0 0 0,1 0-1,-1 0 1,0 0 0,0 0 0,0 0 0,0 0-1,0 0 1,0 1 0,0-1 0,0 0-1,0 0 1,1 0 0,-1 0 0,0 0-1,0 0 1,0 1 0,0-1 0,0 0 0,-4 6-968,-10 6-1467,13-12 2347,-64 52-8837,37-28 6582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2.229"/>
    </inkml:context>
    <inkml:brush xml:id="br0">
      <inkml:brushProperty name="width" value="0.05" units="cm"/>
      <inkml:brushProperty name="height" value="0.05" units="cm"/>
      <inkml:brushProperty name="color" value="#004F8B"/>
    </inkml:brush>
  </inkml:definitions>
  <inkml:trace contextRef="#ctx0" brushRef="#br0">18 97 5888,'-14'-3'1898,"14"3"-1879,-1 0-1,1 0 0,0 0 1,0 0-1,0 0 0,0 0 1,0 0-1,0 0 0,0 0 1,0 0-1,-1 0 0,1 0 0,0 0 1,0 0-1,0 0 0,0 0 1,0 0-1,0 1 0,0-1 1,0 0-1,0 0 0,-1 0 1,1 0-1,0 0 0,0 0 1,0 0-1,0 0 0,0 0 1,0 0-1,0 0 0,0 1 0,0-1 1,0 0-1,0 0 0,0 0 1,0 0-1,0 0 0,0 0 1,0 0-1,0 0 0,0 1 1,0-1-1,0 0 0,0 0 1,0 0-1,0 0 0,0 0 0,0 0 1,0 0-1,0 0 0,0 1 1,0-1-1,0 0 0,0 0 1,0 0-1,0 0 0,0 0 1,0 0-1,0 0 0,1 0 1,-1 0-1,0 0 0,0 1 0,0-1 1,0 0-1,0 0 304,4 1 227,-1 0-1,0-1 1,0 1 0,1-1-1,-1 0 1,0 0 0,1 0-1,6-1 1,1 0 566,37-2 342,0-2-1,91-21 1,-9 0-1187,7 8 201,-47 6-2145,-31 3-3960,-45 9 2509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3.728"/>
    </inkml:context>
    <inkml:brush xml:id="br0">
      <inkml:brushProperty name="width" value="0.05" units="cm"/>
      <inkml:brushProperty name="height" value="0.05" units="cm"/>
      <inkml:brushProperty name="color" value="#004F8B"/>
    </inkml:brush>
  </inkml:definitions>
  <inkml:trace contextRef="#ctx0" brushRef="#br0">17 665 2976,'-15'4'971,"15"-4"-961,-1 0 0,1 0 1,0 0-1,0 0 1,0 1-1,0-1 0,0 0 1,0 0-1,0 0 1,0 0-1,0 0 0,-1 0 1,1 0-1,0 1 1,0-1-1,0 0 0,0 0 1,0 0-1,0 0 1,0 0-1,0 0 0,0 1 1,0-1-1,0 0 1,0 0-1,0 0 1,0 0-1,0 0 0,0 1 1,0-1-1,0 0 1,0 0-1,4 2 3641,-2-5-3323,0 0-1,0 0 1,1 1-1,-1-1 1,0 1-1,1-1 1,-1 1-1,1 0 1,0 0-1,0 0 1,0 0-1,4-1 1,20-14 363,6-14-180,-2-1-1,-1-1 0,30-43 1,-36 46-302,37-50 328,139-164 558,-190 232-993,-9 9-91,1 1 1,0 0 0,-1 0 0,1 0 0,0 0 0,0 0 0,0 1-1,0-1 1,0 0 0,1 1 0,-1 0 0,5-3 0,-7 4-9,0 0 0,0 0 1,1 0-1,-1 0 0,0 0 0,0 0 1,1 0-1,-1 0 0,0 0 1,0 0-1,1 0 0,-1 0 0,0 0 1,0 0-1,1 0 0,-1 0 1,0 0-1,0 0 0,1 0 0,-1 0 1,0 0-1,0 0 0,1 1 1,-1-1-1,0 0 0,0 0 0,0 0 1,1 0-1,-1 0 0,0 1 0,0-1 1,0 0-1,0 0 0,0 0 1,1 1-1,-1-1 0,0 0 0,0 0 1,0 1-1,-1 9 152,0-7-89,-9 81 408,-7 37-324,16-97 23,1 0 0,0-1 1,5 29-1,-5-50-137,0 0 1,0-1-1,1 1 0,-1 0 0,1 0 1,-1-1-1,1 1 0,-1 0 0,1-1 0,0 1 1,0-1-1,0 1 0,0-1 0,0 1 1,0-1-1,0 1 0,0-1 0,1 0 1,2 2-1,-2-2-2,-1-1 0,1 0 0,0 0 1,-1 1-1,1-1 0,0 0 0,-1-1 0,1 1 1,0 0-1,-1 0 0,1-1 0,0 1 1,-1-1-1,1 1 0,0-1 0,-1 0 0,1 0 1,-1 0-1,0 1 0,1-2 0,1 0 0,30-24 369,50-50-1,1-1-380,96-60-550,-180 137 511,1-1 0,-1 1-1,0 0 1,1-1 0,-1 1 0,1 0-1,-1 0 1,0 0 0,1-1 0,-1 1-1,1 0 1,-1 0 0,1 0 0,-1 0-1,1 0 1,-1 0 0,1 0 0,-1-1-1,1 2 1,-1-1 0,1 0 0,-1 0 12,1 0 1,-1 0-1,0 1 1,0-1-1,0 0 1,1 1-1,-1-1 1,0 0-1,0 0 1,0 1-1,0-1 1,0 0-1,1 1 1,-1-1 0,0 1-1,0-1 1,0 0-1,0 1 1,0-1-1,0 0 1,0 1-1,0-1 1,-6 27 92,4-21-110,-6 23 98,1-7-89,2 1 0,0 0 1,-2 32-1,7-50 25,0 1-1,0 0 1,0 0-1,1-1 1,-1 1 0,1 0-1,1-1 1,-1 1-1,1-1 1,0 1 0,0-1-1,1 0 1,0 0-1,0 0 1,0 0 0,0 0-1,1-1 1,7 8-1,-6-7 42,0-1 0,0-1-1,0 1 1,0-1 0,1 0-1,-1 0 1,1-1-1,0 1 1,-1-1 0,1 0-1,0-1 1,1 0 0,8 1-1,-10-1-23,-1-2-1,0 1 0,0 0 1,1-1-1,-1 0 1,0 0-1,0 0 0,0 0 1,0-1-1,0 1 1,0-1-1,0 0 0,-1-1 1,1 1-1,-1 0 1,0-1-1,1 0 0,-1 0 1,0 0-1,3-5 1,-1 2 25,-1 0 0,-1 0 0,1-1 0,-1 1 1,0-1-1,0 0 0,-1 0 0,0 0 1,0 0-1,-1 0 0,2-14 0,-3 2-1,0-1 1,-1 1-1,-5-25 1,5 38-92,-1-1 0,0 0 0,0 1 0,0-1 0,-1 1 0,0 0 0,0 0 0,-1 0 0,1 0 0,-1 1 0,-1 0 0,1-1 0,-6-4 0,3 4 18,0 1-1,0-1 1,0 1 0,-1 0-1,1 1 1,-1 0-1,0 0 1,-1 1-1,-10-3 1,11 2 74,7 2-13,3 1 34,51-18 187,99-20-1,-128 34-285,33-2 1,-48 6 33,-1 1 1,0 0-1,0 1 1,1-1 0,-1 2-1,0-1 1,15 5-1,-21-5 9,0 0-1,0 0 0,0 0 0,0 1 0,0-1 0,0 0 1,0 1-1,0-1 0,0 1 0,-1 0 0,1 0 1,-1-1-1,1 1 0,-1 0 0,0 0 0,1 1 1,-1-1-1,0 0 0,-1 0 0,1 0 0,0 1 1,-1-1-1,1 0 0,-1 1 0,1-1 0,-1 0 0,0 1 1,0-1-1,-1 4 0,-1 7 42,0-1 0,-1 1-1,0-1 1,-8 18 0,2-7-14,-26 91 1234,41-126-1265,2 1-1,0 0 1,0 1 0,1 0-1,0 0 1,1 1 0,0 0-1,0 0 1,23-13 0,-12 10-58,-1 1 1,2 1 0,-1 1 0,1 1-1,24-5 1,-39 11 16,0 1-1,0 0 1,1 0-1,-1 1 1,0 0-1,15 1 1,-19 0 20,0-1 0,-1 1 0,1-1 0,0 1 1,-1 0-1,1 0 0,-1 0 0,1 0 0,-1 1 0,0-1 0,1 0 0,-1 1 1,0 0-1,0 0 0,0 0 0,0-1 0,0 2 0,-1-1 0,1 0 0,-1 0 0,3 5 1,-1 0 15,-1-1 0,0 1 0,-1-1 1,0 1-1,0 0 0,0 12 1,-5 42 133,0-6-40,6-48-12,2-10 78,8-16 106,-8 11-211,56-97 47,-53 95-148,0 1 1,0 0-1,1 0 0,0 1 1,0 0-1,1 1 1,0-1-1,15-8 0,-23 15 28,1 0 0,-1 0-1,1 0 1,-1 1 0,1-1 0,0 0-1,0 1 1,-1-1 0,1 1 0,0 0-1,0-1 1,-1 1 0,1 0 0,0 0-1,0 0 1,0 0 0,0 1 0,-1-1-1,1 0 1,0 1 0,0-1 0,-1 1-1,1 0 1,0 0 0,-1-1-1,1 1 1,-1 0 0,1 0 0,-1 0-1,1 1 1,-1-1 0,0 0 0,1 0-1,-1 1 1,1 2 0,3 3 24,-1 1-1,0 0 1,0 0 0,-1 1 0,4 15 0,-3-10 81,0 0 0,1-1 0,1 0 0,0 0 0,1 0 0,0 0 0,14 17 0,-17-26-50,0 1 1,0-1-1,1 1 0,-1-1 0,1 0 0,0-1 0,0 1 0,0-1 0,1 0 0,-1-1 0,1 1 0,0-1 0,-1 0 0,1 0 0,0-1 0,0 0 1,0 0-1,0 0 0,0-1 0,8 0 0,-6-1-89,1 0 0,0-1 1,-1 0-1,1 0 0,-1-1 0,10-4 1,14-10-2757,-2 0-4522,-16 8 3112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5.808"/>
    </inkml:context>
    <inkml:brush xml:id="br0">
      <inkml:brushProperty name="width" value="0.05" units="cm"/>
      <inkml:brushProperty name="height" value="0.05" units="cm"/>
      <inkml:brushProperty name="color" value="#004F8B"/>
    </inkml:brush>
  </inkml:definitions>
  <inkml:trace contextRef="#ctx0" brushRef="#br0">14 1378 3648,'-14'3'2247,"24"-7"1964,17-6-1789,-12 1-1802,0 0 0,-1-1 0,0 0 0,15-15 0,44-51 711,67-108-50,-81 102-962,-17 25-177,68-96 74,17-76 50,-30 23 177,-96 204-468,1-1 1,-1 1-1,-1-1 0,1 1 0,0-1 1,0 0-1,-1 1 0,0-1 0,0 0 0,1 1 1,-1-1-1,-1 0 0,1-3 0,-1 6 2,1 0 19,0 0 0,0 0-1,0 0 1,0 0 0,0 0 0,0 0 0,0 0 0,0 0 0,0 0-1,0 0 1,0 0 0,0 0 0,0 1 0,0-1 0,0 0 0,0 0 0,-1 0-1,1 0 1,0 0 0,0 0 0,0 0 0,0 0 0,0 0 0,0 0-1,0 0 1,0 0 0,0 0 0,0 0 0,-1 0 0,1 0 0,0 0-1,0 0 1,0 0 0,0 0 0,0 0 0,0 0 0,0 0 0,0 0-1,0 0 1,0 0 0,0-1 0,-1 1 0,1 0 0,0 0 0,0 0-1,0 0 1,0 0 0,0 0 0,0 0 0,0 0 0,0 0 0,0 0-1,0 0 1,0 0 0,0 0 0,0-1 0,0 1 0,0 0 0,0 0-1,-8 11-71,1 0 0,0 0 0,-8 17 0,-35 76 201,5 3-1,-58 203 1,96-282 10,1 0 0,2 1 0,0-1 0,2 1 0,3 58 0,0-81-52,0 0 0,0 0 0,0 0 0,1 0 0,3 8 0,-5-13-54,1 0 1,0 1 0,-1-1 0,1 0-1,0 1 1,0-1 0,0 0 0,-1 0-1,1 0 1,0 0 0,1 0 0,-1 0-1,0 0 1,0 0 0,0 0 0,1 0-1,-1-1 1,0 1 0,1 0 0,-1-1-1,0 1 1,1-1 0,-1 0 0,1 1-1,-1-1 1,1 0 0,-1 0 0,2 0-1,1-1 59,1 0 0,-1 0 0,0 0 0,0-1-1,0 1 1,0-1 0,-1 0 0,1 0 0,0-1-1,5-4 1,6-5 87,13-17 0,-12 14-109,40-42 62,88-116 0,-118 136-128,-2-1 0,-1-1 0,-2-1 0,19-55 0,101-275-128,-66 176-11,-65 163-208,-10 31 326,0 0-1,0 0 0,0 0 1,0 0-1,0 0 0,0 0 1,0 0-1,0 0 0,0 0 1,0 0-1,0 0 0,0 0 1,1 0-1,-1 0 1,0 0-1,0 0 0,0 0 1,0 0-1,0 0 0,0 0 1,0 0-1,0 0 0,0 0 1,0 0-1,0 0 0,1 0 1,-1 0-1,0 0 0,-2 13 42,-34 106 121,-32 110-239,-52 154 792,39-135-241,68-208-5,-14 82 0,27-122-428,0 0 0,0 0 0,0 0 0,0 1 0,0-1 0,0 0 0,0 0 0,0 1 1,-1-1-1,1 0 0,0 0 0,0 0 0,0 1 0,0-1 0,0 0 0,0 0 0,1 1 1,-1-1-1,0 0 0,0 0 0,0 0 0,0 1 0,0-1 0,0 0 0,0 0 0,0 0 1,0 1-1,0-1 0,1 0 0,-1 0 0,0 0 0,0 0 0,0 1 0,0-1 0,1 0 1,-1 0-1,0 0 0,0 0 0,1 0 0,6-5 248,11-19-52,-2-2 1,21-40 0,12-19-243,76-91-236,-124 174 233,13-14-109,-13 16 122,-1-1-1,1 1 1,0-1 0,-1 0 0,1 1 0,0 0 0,-1-1 0,1 1-1,0-1 1,0 1 0,-1 0 0,1-1 0,0 1 0,0 0 0,-1 0-1,1 0 1,0 0 0,0 0 0,0 0 0,-1 0 0,2 0 0,-1 0 9,-1 1 0,1-1 0,-1 1 0,1-1 1,-1 1-1,0-1 0,1 1 0,-1-1 0,0 1 1,1-1-1,-1 1 0,0 0 0,1-1 1,-1 1-1,0 0 0,0-1 0,0 1 0,0 0 1,0-1-1,0 1 0,0 0 0,0 1 0,-1 20 40,0-17-43,-7 61-58,-2 29 40,6-45-42,2-29 122,0 1-1,2 0 0,0 0 1,6 36-1,-6-55-21,1 0 0,0-1-1,0 1 1,0 0 0,4 4 0,-5-6-20,0 0 0,1-1 0,-1 1 1,0-1-1,1 1 0,-1-1 0,1 1 0,-1-1 0,1 1 0,-1-1 0,1 1 1,-1-1-1,1 0 0,-1 1 0,1-1 0,-1 0 0,1 0 0,0 1 1,-1-1-1,1 0 0,0 0 0,-1 0 0,1 0 0,0 1 0,-1-1 1,1 0-1,0 0 0,-1-1 0,1 1 0,-1 0 0,1 0 0,0 0 0,-1 0 1,1 0-1,0-1 0,2-1 28,-1 0 0,0 0 0,1 0 0,-1 0 0,0-1 0,-1 1 0,1 0 0,0-1 0,1-3 0,15-30 153,-13 23-122,0 4-56,57-113 206,-49 100-293,1 1 0,0 0 0,23-24 0,-36 44 58,0 0-1,0 0 1,0 0-1,0 0 1,0 0 0,0 1-1,0-1 1,0 0 0,0 1-1,0-1 1,0 1 0,0-1-1,0 1 1,0-1 0,1 1-1,1 0 1,-3 0 5,1 0 0,0 0 0,0 0 0,-1 0 1,1 0-1,0 1 0,-1-1 0,1 0 0,0 1 0,-1-1 0,1 0 1,-1 1-1,1-1 0,0 1 0,-1-1 0,1 1 0,-1-1 0,1 1 1,-1 0-1,1 0 0,2 5-32,0 0 0,-1 0 1,1 0-1,-2 0 0,3 8 1,1 4 36,5 10-26,1-1 0,18 31 0,-23-49 76,-1 0 0,1 0-1,0-1 1,1 0 0,0 0-1,0-1 1,1 0 0,0 0 0,17 11-1,-23-17-16,1 1 1,0-1-1,-1 0 0,1 0 0,0 0 0,0 0 1,0-1-1,0 1 0,0-1 0,0 0 0,0 1 1,0-1-1,0-1 0,0 1 0,0 0 1,0-1-1,0 1 0,3-2 0,-1 0 11,-1 0 0,0-1 0,0 1 0,1-1-1,-2 1 1,1-1 0,0 0 0,-1-1 0,1 1 0,4-7 0,3-5 40,-1 0 1,0-1-1,12-29 1,17-56 205,4-10-514,-43 110 203,0 1 1,0-1 0,1 0-1,-1 1 1,0-1 0,1 1-1,-1-1 1,1 0 0,-1 1-1,1-1 1,-1 1 0,1 0-1,-1-1 1,1 1 0,-1-1-1,1 1 1,-1 0 0,1-1-1,0 1 1,-1 0 0,1 0-1,0-1 1,-1 1 0,1 0-1,0 0 1,1 0 0,-2 0 12,1 0 1,-1 1-1,1-1 0,0 0 1,-1 0-1,1 1 1,-1-1-1,1 1 1,-1-1-1,1 1 1,-1-1-1,1 1 0,-1-1 1,1 1-1,-1-1 1,1 1-1,-1-1 1,0 1-1,1-1 1,-1 1-1,0 0 0,0-1 1,0 1-1,1 0 1,-1-1-1,0 1 1,0 0-1,0 1 1,-1 34-111,-1-15 104,0-1 23,-10 125 142,8-113-61,-2 0 0,-14 46 0,20-77-67,0 0 1,0 0-1,0 0 1,-1-1-1,1 1 1,0 0-1,-1-1 1,1 1-1,0 0 1,-1-1-1,1 1 1,-1 0-1,1-1 1,-1 1-1,1-1 1,-1 1 0,1-1-1,-1 1 1,1-1-1,-1 1 1,0-1-1,1 1 1,-1-1-1,0 0 1,-1 1-1,1-1 2,0-1 0,1 1 0,-1 0 0,0-1 0,1 1 0,-1 0 0,0-1 0,0 1-1,1-1 1,-1 1 0,1-1 0,-1 0 0,1 1 0,-1-1 0,1 1 0,-1-1 0,1 0 0,-1 0 0,1 1-1,0-1 1,-1 0 0,1-1 0,-2-4-15,0 1 0,0-1-1,1 1 1,0-1 0,0 1-1,0-1 1,1 0 0,0 0-1,0 1 1,0-1 0,1 0-1,0 0 1,0 1 0,1-1-1,1-6 1,-1 8-15,0 0 0,0-1 0,0 1 0,1 0 0,0 0 0,-1 0 0,1 0 0,0 0 0,1 1 0,-1-1 0,1 1 1,0 0-1,-1 0 0,1 1 0,0-1 0,1 1 0,-1-1 0,8-1 0,-1 0 66,0 1 0,1 1 0,0 0 0,0 1 1,-1 0-1,21 1 0,68 14-2326,-44-4-5076,-48-10 2750,0 0 1552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6.194"/>
    </inkml:context>
    <inkml:brush xml:id="br0">
      <inkml:brushProperty name="width" value="0.05" units="cm"/>
      <inkml:brushProperty name="height" value="0.05" units="cm"/>
      <inkml:brushProperty name="color" value="#004F8B"/>
    </inkml:brush>
  </inkml:definitions>
  <inkml:trace contextRef="#ctx0" brushRef="#br0">1660 157 7552,'-32'-17'3424,"17"14"-2976,7-5 1088,3 4-1280,5 8-160</inkml:trace>
  <inkml:trace contextRef="#ctx0" brushRef="#br0" timeOffset="1">0 242 8128,'0'-17'3680,"100"-6"-3168,-42 6 1472,-5 6-1184,55-18 384,5 1-705,27-8-383,-6 9-64,1-1 256,-19 11-192,5 9-3039,-16 8 1599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9.400"/>
    </inkml:context>
    <inkml:brush xml:id="br0">
      <inkml:brushProperty name="width" value="0.05" units="cm"/>
      <inkml:brushProperty name="height" value="0.05" units="cm"/>
      <inkml:brushProperty name="color" value="#004F8B"/>
    </inkml:brush>
  </inkml:definitions>
  <inkml:trace contextRef="#ctx0" brushRef="#br0">36 102 2976,'-3'-2'439,"0"0"0,0-1 1,0 0-1,1 1 0,-1-1 1,1 0-1,0-1 0,0 1 0,0 0 1,0 0-1,1-1 0,-1 1 1,1-1-1,0 0 0,0 1 0,0-1 1,1 0-1,-1-5 0,1 9-387,0-1-1,0 1 1,-1 0-1,1-1 1,0 1-1,0 0 0,0-1 1,1 1-1,-1 0 1,0-1-1,0 1 1,0 0-1,0 0 1,0-1-1,0 1 1,0 0-1,0-1 0,1 1 1,-1 0-1,0 0 1,0-1-1,0 1 1,1 0-1,-1 0 1,0-1-1,0 1 0,1 0 1,-1 0-1,0 0 1,0-1-1,1 1 1,-1 0-1,0 0 1,1 0-1,-1 0 1,0 0-1,1 0 0,-1 0 1,0 0-1,1 0 1,-1 0-1,1 0 1,1 0 16,0 1 1,-1-1 0,1 1-1,0-1 1,0 1 0,0 0 0,-1 0-1,3 2 1,4 2 91,0 1 1,11 11-1,92 109 1524,-88-95-1370,-1 0-1,25 48 0,-33-53-48,-7-15-178,-1 0 0,-1 0 0,0 0 1,-1 0-1,0 1 0,3 15 0,-6-22-20,-1-3-18,0 1 0,1-1 0,-1 1 0,1-1 0,-1 1 0,1-1 0,0 0 1,0 1-1,0-1 0,0 0 0,1 3 0,-1-4 31,-1 2-38,0-2 636,1-17-414,0-1 1,2 1 0,0 0-1,0 0 1,2 0 0,0 0-1,0 1 1,2 0 0,12-22-1,9-10-125,52-63 0,-56 77 110,58-63-1167,-69 83 108,-5 2-1415,-13 29-8872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8.790"/>
    </inkml:context>
    <inkml:brush xml:id="br0">
      <inkml:brushProperty name="width" value="0.05" units="cm"/>
      <inkml:brushProperty name="height" value="0.05" units="cm"/>
      <inkml:brushProperty name="color" value="#004F8B"/>
    </inkml:brush>
  </inkml:definitions>
  <inkml:trace contextRef="#ctx0" brushRef="#br0">8 1170 4896,'-7'-4'3536,"12"1"-127,7-4-2578,8-9 693,29-31 1,-14 11-708,188-153 1370,-216 183-2094,4-3-336,-9 12 134,-3 6 165,-31 104 67,-73 229 330,91-303-188,-55 155 532,15 6 264,46-165-126,6-28 64,2-24-475,6-20-302,1 0 1,22-68-1,133-311-75,-112 311-236,114-175-1,-109 211-193,-53 66 228,1 0 0,0 0 1,0 0-1,0 1 0,7-5 0,-10 7 38,1-1 1,0 1-1,0-1 1,0 1 0,0 0-1,0-1 1,0 1-1,0 0 1,0 0 0,0-1-1,0 1 1,0 0-1,0 0 1,0 0-1,0 0 1,0 1 0,0-1-1,0 0 1,0 0-1,0 0 1,0 1-1,0-1 1,0 1 0,-1-1-1,1 0 1,0 1-1,2 1 1,-1 1-20,1 0 0,-1 1 0,0-1 0,0 1 1,0 0-1,0 0 0,-1 0 0,1 0 0,-1 0 0,1 6 0,-1 6 25,-1 0 0,-1 0 0,0 0-1,-2 0 1,1 0 0,-6 17 0,7-32 15,-51 186 454,44-164-253,-23 45 0,27-61-109,0 0 0,0 0 0,0-1 1,-1 1-1,0-1 0,-1 0 0,1-1 0,-1 0 0,0 1 0,-10 5 0,15-10-80,0-1-1,0 1 1,0 0 0,0-1-1,0 1 1,-1-1 0,1 1-1,0-1 1,0 0 0,0 0-1,-1 1 1,1-1 0,0 0-1,0 0 1,0 0 0,-1 0-1,1 0 1,0-1 0,0 1-1,-1 0 1,1 0 0,0-1-1,0 1 1,0-1 0,0 1-1,-2-2 1,2 1-22,0 0 1,1 0-1,-1 0 0,0-1 1,1 1-1,-1 0 1,1-1-1,-1 1 0,1 0 1,0-1-1,-1 1 0,1 0 1,0-1-1,0 1 1,0-1-1,0 1 0,0 0 1,0-1-1,0 1 0,1-1 1,-1 1-1,0 0 1,2-3-1,1-4-7,0 1 0,1-1 0,0 1 1,0 0-1,1 0 0,0 0 0,0 1 0,8-7 0,53-47 48,-53 48-71,22-16 47,1 2 0,1 1 1,2 2-1,0 1 0,1 3 1,1 1-1,69-20 0,-24 13-325,-86 25 313,0 0 0,0 0 0,0 0 0,0 0 0,0 0 0,0 0 0,0 0 0,0 0 0,0 1 0,0-1 0,-1 0 0,1 0 0,0 0 0,0 0 0,0 0 0,0 0 0,0 0 0,0 0 0,1 0 0,-1 0 0,0 0 0,0 0 0,0 0 0,0 0 0,0 0 0,0 0 0,0 1 0,0-1 0,0 0 0,0 0 0,0 0 0,0 0 0,0 0 0,0 0 0,0 0 0,0 0 1,0 0-1,0 0 0,0 0 0,0 0 0,0 0 0,0 0 0,0 0 0,0 0 0,0 0 0,1 0 0,-1 0 0,0 0 0,0 0 0,0 0 0,0 0 0,0 0 0,0 0 0,0 0 0,0 0 0,0 0 0,0 0 0,0 0 0,0 0 0,0 0 0,0 0 0,0 0 0,1 0 0,-7 7-24,-8 9-42,2-4 69,1 1 0,0 0 0,-15 26-1,20-30-41,2 1-1,-1-1 0,1 1 0,0 0 0,1 0 0,0 0 0,-2 15 0,5-24 55,0 1 0,-1 0 0,1-1 0,0 1 1,0 0-1,0-1 0,0 1 0,0 0 0,1-1 0,-1 1 0,0 0 0,1-1 1,-1 1-1,1 0 0,0-1 0,-1 1 0,1-1 0,0 1 0,0-1 0,0 0 1,0 1-1,0-1 0,0 0 0,0 0 0,1 1 0,-1-1 0,0 0 0,1 0 1,-1-1-1,1 1 0,-1 0 0,1 0 0,-1-1 0,1 1 0,-1-1 0,1 1 1,0-1-1,-1 0 0,4 1 0,1-1 37,0 0 0,0 0 1,0-1-1,0 0 0,0 0 0,0 0 1,0 0-1,-1-1 0,12-5 0,-3-1-6,1 0 0,-1-1 0,-1 0 0,1-1 0,-2-1 0,1 0 0,-2 0 1,14-18-1,-20 23-7,-1 0 1,0-1 0,0 0 0,-1 0 0,0 0 0,0 0-1,2-9 1,-4 13-40,-1 0 0,1 0-1,-1 0 1,0 0 0,1-1-1,-2 1 1,1 0 0,0 0-1,0 0 1,-1 0 0,0 0-1,1 0 1,-1 1 0,0-1-1,-1 0 1,1 0 0,0 0-1,-1 1 1,0-1 0,-3-4-1,2 4-27,0 0 1,0 1-1,-1-1 0,1 1 0,-1-1 1,1 1-1,-1 0 0,0 1 0,0-1 1,0 1-1,0-1 0,0 1 0,0 0 1,-1 1-1,1-1 0,0 1 0,0 0 1,-1 0-1,1 0 0,0 0 0,0 1 0,0-1 1,-1 1-1,1 0 0,0 1 0,0-1 1,-4 3-1,8-4 29,-1 0 1,1 0-1,0 0 1,0 0-1,-1 0 1,1 0-1,0 1 1,0-1-1,-1 0 1,1 0-1,0 0 1,0 0-1,0 0 1,-1 1-1,1-1 1,0 0-1,0 0 0,0 0 1,0 1-1,-1-1 1,1 0-1,0 0 1,0 1-1,0-1 1,0 0-1,0 0 1,0 1-1,0-1 1,0 0-1,-1 0 1,1 1-1,0-1 1,0 1-1,8 5 23,14 2-3,-3-4 10,0-1 1,0-1-1,1 0 1,-1-2 0,0 0-1,1-1 1,-1-1-1,28-6 1,-5-2 171,-1-2-1,68-30 1,-17-6-61,-28 12-10,-53 33-243,-19 12-101,-1 2 191,-9 11 2,2-3 31,-18 29 0,29-40-31,1 0 1,0 0-1,0 0 1,1 0-1,0 1 0,1-1 1,-3 16-1,4-13 69,0 0-1,1 0 0,0 0 1,1 0-1,2 17 1,-2-24-24,0-1 1,-1 1-1,1-1 1,1 1-1,-1-1 1,0 1-1,1-1 1,-1 0-1,1 0 1,0 0-1,0 0 1,1 0 0,-1 0-1,0-1 1,1 1-1,0-1 1,0 1-1,-1-1 1,1 0-1,6 3 1,-6-4 10,0-1 0,1 1 0,-1 0 0,0-1 0,1 0 0,-1 0 0,1 0 0,-1 0 0,0 0 0,1-1 1,-1 1-1,0-1 0,1 0 0,-1 0 0,6-3 0,4-2 131,1-1-1,15-12 1,-24 16-135,89-63 186,-52 34-220,69-38-1,-110 70 0,2-2-47,0 0 1,0 1-1,0-1 1,0 1 0,0 0-1,6-1 1,-8 2 37,0 0-1,0 0 1,0 0 0,0 0 0,-1 0 0,1 1 0,0-1-1,0 0 1,0 0 0,0 1 0,0-1 0,0 0 0,-1 1-1,1-1 1,0 1 0,0-1 0,0 1 0,-1 0 0,1-1-1,0 1 1,-1 0 0,1-1 0,-1 1 0,1 0 0,-1 0-1,1 0 1,-1-1 0,1 1 0,0 2 0,0 3-12,1 0 0,0 0 0,-1 0 1,0 0-1,-1 0 0,1 10 0,-4 40-191,2-46 213,-3 18 237,0 9 346,4-37-574,0 0 0,0 0 1,0 0-1,0 1 0,0-1 0,0 0 1,0 0-1,0 0 0,0 1 0,-1-1 1,1 0-1,0 0 0,0 0 1,0 1-1,1-1 0,-1 0 0,0 0 1,0 0-1,0 1 0,0-1 0,0 0 1,0 0-1,0 0 0,0 1 0,0-1 1,0 0-1,0 0 0,1 0 0,-1 0 1,0 1-1,0-1 0,0 0 1,0 0-1,0 0 0,1 0 0,-1 0 1,0 0-1,0 1 0,0-1 0,1 0 1,-1 0-1,0 0 0,0 0 0,0 0 1,1 0-1,-1 0 0,0 0 0,10-9 278,6-17-65,-14 23-215,17-32 53,23-31 0,-35 57-89,0 0 0,1 0-1,-1 1 1,2 0 0,-1 1 0,1-1 0,0 2-1,13-8 1,-21 13 12,1 0 1,-1 0-1,1 1 0,0-1 0,-1 1 0,1-1 1,0 1-1,-1 0 0,1 0 0,0-1 0,0 1 1,-1 0-1,1 0 0,0 1 0,0-1 0,-1 0 1,1 1-1,0-1 0,-1 1 0,1-1 0,-1 1 1,1 0-1,0 0 0,-1-1 0,0 1 0,1 0 1,-1 0-1,1 1 0,-1-1 0,0 0 0,0 0 1,0 1-1,0-1 0,0 1 0,0-1 0,0 0 1,0 1-1,-1 0 0,2 1 0,-1 1-5,8 17 5,0-1-1,13 23 1,-19-38 45,-1-1 0,1 0 1,0 0-1,0 0 0,1 0 0,-1-1 0,1 1 0,-1-1 1,1 0-1,0 0 0,0 0 0,1-1 0,-1 0 0,1 1 0,-1-1 1,6 1-1,-5-2 7,-1-1-1,1 0 1,-1-1 0,0 1-1,1-1 1,-1 1 0,0-1 0,1-1-1,-1 1 1,0 0 0,7-5-1,8-3 80,18-14 0,-32 20-110,10-7 35,-1-1-1,-1 0 0,0-1 0,-1 0 0,0-1 0,0-1 0,-2 0 1,11-17-1,-6 6-32,-2 0 1,18-45-1,9-55-37,-22 68 26,-9 26 2,58-165-113,-9 3 67,-47 153-106,-9 33 96,1-2-38,-3 8 89,0 1-1,0 0 1,0 0-1,0 0 1,1 0-1,-1 0 1,0 0-1,0-1 0,0 1 1,0 0-1,0 0 1,0 0-1,0 0 1,0 0-1,0 0 1,0-1-1,0 1 1,0 0-1,0 0 1,0 0-1,0 0 0,-1 0 1,1 0-1,0-1 1,0 1-1,0 0 1,0 0-1,0 0 1,0 0-1,0 0 1,0 0-1,0 0 1,0-1-1,-1 1 0,1 0 1,0 0-1,0 0 1,0 0-1,0 0 1,0 0-1,0 0 1,-1 0-1,-1 6-272,-11 36 106,-18 73-56,13-15 229,5 0 1,0 158-1,13-237 52,1 0-1,1 0 0,1 0 1,6 26-1,-6-38 4,0 0 0,0 0 0,1 0 0,0 0 0,1 0 0,0-1 0,0 0 0,0 0-1,1 0 1,1-1 0,9 10 0,-13-15-141,1 1 0,-1-1 0,0 0-1,1 0 1,-1 0 0,1 0 0,0-1-1,0 1 1,0-1 0,0 0 0,-1 0 0,1-1-1,1 1 1,6-1 0,-6 0-673,0 0 1,0-1-1,0 0 0,-1 0 0,1 0 0,0-1 1,-1 1-1,1-1 0,-1 0 0,0-1 1,8-4-1,7-6-2010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49.180"/>
    </inkml:context>
    <inkml:brush xml:id="br0">
      <inkml:brushProperty name="width" value="0.05" units="cm"/>
      <inkml:brushProperty name="height" value="0.05" units="cm"/>
      <inkml:brushProperty name="color" value="#004F8B"/>
    </inkml:brush>
  </inkml:definitions>
  <inkml:trace contextRef="#ctx0" brushRef="#br0">1151 208 9312,'-13'-12'4192,"13"15"-3616,5-3 1280,3 9-1121,11-1 897,2 4-928,16-1-224,3 6-320,9-2-128,1 2 0,4-2-32,0 6 0,-9-9 0,-5-1 0,-12-7-5279,-1 4 2879</inkml:trace>
  <inkml:trace contextRef="#ctx0" brushRef="#br0" timeOffset="1">140 28 8128,'-90'-28'3680,"58"31"-3168,19-3-800,8 4 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2.021"/>
    </inkml:context>
    <inkml:brush xml:id="br0">
      <inkml:brushProperty name="width" value="0.05" units="cm"/>
      <inkml:brushProperty name="height" value="0.05" units="cm"/>
      <inkml:brushProperty name="color" value="#004F8B"/>
    </inkml:brush>
  </inkml:definitions>
  <inkml:trace contextRef="#ctx0" brushRef="#br0">5 1274 3136,'-5'5'1474,"8"-5"198,10-5 1459,11-13-1701,0-1 0,-2-1 0,29-32 0,-34 34-995,21-22 125,-1-2-1,-2-2 1,39-64 0,44-126 361,-97 189-775,88-158 363,2-7 641,-110 208-1139,23-54 292,-22 49-263,0 0 0,0 0 0,0-1 0,-1 1 0,1-12 0,-2 19-42,0 0 0,0 0-1,-1 0 1,1 1 0,0-1-1,0 0 1,0 0-1,0 0 1,-1 0 0,1 0-1,0 0 1,0 0 0,0 1-1,-1-1 1,1 0 0,0 0-1,0 0 1,0 0-1,-1 0 1,1 0 0,0 0-1,0 0 1,-1 0 0,1 0-1,0 0 1,0 0-1,0 0 1,-1 0 0,1 0-1,0 0 1,0-1 0,-1 1-1,1 0 1,0 0 0,0 0-1,0 0 1,0 0-1,-1 0 1,1-1 0,0 1-1,0 0 1,0 0 0,0 0-1,0 0 1,-1-1 0,1 1-1,0 0 1,0 0-1,0 0 1,0-1 0,0 1-1,0 0 1,0 0 0,0 0-1,0-1 1,0 1 0,0 0-1,0 0 1,0-1-1,0 1 1,0 0 0,0 0-1,0 0 1,0-1 0,0 1-1,0 0 1,0 0 0,0-1-1,-14 17-227,13-14 223,-12 14-127,-52 69 48,53-66 81,0 0 0,-17 37 1,7 2-47,-25 111 0,36-129 122,3 1-1,1 1 1,3-1-1,-1 49 0,6-81 34,-1-1-1,1 1 0,1 0 1,0-1-1,3 10 0,-4-15-60,0-1-1,0 1 0,0 0 1,1 0-1,-1-1 0,1 1 0,0-1 1,0 1-1,0-1 0,0 0 1,0 0-1,0 0 0,0 0 0,1 0 1,-1 0-1,1-1 0,4 3 1,0-2 56,0 0 0,0 0 1,1-1-1,-1 0 0,0-1 1,1 1-1,-1-1 1,0-1-1,1 1 0,-1-1 1,14-4-1,-1-1-20,0 0 0,35-18 0,-24 9-12,0-2-1,38-27 1,-58 36-63,0 0 0,-1-1 0,-1-1 0,1 1 0,-1-1 0,-1-1 0,0 0 0,-1 0 0,8-14 0,2-8 157,-12 24-124,0 0-1,-1 0 0,0-1 0,0 0 0,3-13 1,-4 152-118,0-101 42,0 1 0,12 40 0,-13-60 64,1-1 1,0 0-1,1 0 0,0-1 0,0 1 1,0-1-1,1 0 0,7 9 0,-9-13 0,0 0-1,-1 0 1,1-1 0,1 1-1,-1-1 1,0 1 0,0-1-1,1 0 1,-1 0 0,1 0-1,0-1 1,0 0 0,-1 1-1,1-1 1,0 0 0,0-1-1,0 1 1,0-1 0,5 1-1,4-4 60,0 1 0,0-1 0,-1-1 1,1 0-1,19-10 0,-10 4-66,-8 5-7,121-54 46,-105 43 41,0 0 0,37-28 1,-52 33-44,-8 6-53,1-1-1,-1 1 1,0-1 0,12-14 0,-48 37-333,-155 113 123,170-119 203,-1 1 0,-19 20-1,29-27 61,1 1-1,-1 0 0,1 0 1,-1 0-1,2 0 1,-1 1-1,1-1 0,0 1 1,-2 7-1,5-14-44,0 1-1,0-1 1,0 0-1,-1 0 1,1 0 0,0 0-1,0 0 1,0 1-1,0-1 1,0 0 0,0 0-1,0 0 1,0 0 0,0 0-1,0 1 1,0-1-1,0 0 1,1 0 0,-1 0-1,0 0 1,0 0 0,0 1-1,0-1 1,0 0-1,0 0 1,0 0 0,0 0-1,0 0 1,0 0 0,1 0-1,-1 1 1,0-1-1,0 0 1,0 0 0,0 0-1,0 0 1,0 0-1,1 0 1,-1 0 0,0 0-1,0 0 1,0 0 0,10-1 301,16-10 85,-19 7-296,21-9-66,-2-1 0,39-28 0,46-43 88,-109 83-106,3-1 15,0-2-71,0 1 1,0 1 0,0-1 0,12-5 0,-16 9 21,0-1 0,0 1 0,0 0 0,0-1 0,0 1 1,0 0-1,0 0 0,1 0 0,-1-1 0,0 1 1,0 0-1,0 1 0,0-1 0,0 0 0,1 0 0,-1 0 1,0 1-1,0-1 0,0 1 0,0-1 0,0 1 1,0-1-1,0 1 0,0-1 0,0 1 0,0 0 0,0-1 1,0 1-1,-1 0 0,1 0 0,0 0 0,-1 0 1,1 0-1,0 1 0,2 4-13,-1 0-1,0 0 1,0 0 0,0 0 0,-1 0 0,0 0-1,0 11 1,0-9 50,0 0-1,0 1 0,5 15 1,-4-21-4,1 7 61,1 1 1,0-1 0,1 0 0,0 0 0,1-1 0,0 0-1,14 18 1,-19-26-47,1 0 0,-1 0 0,1-1 0,0 1 0,0 0 0,-1-1 0,1 1 0,0-1 0,0 1 0,0-1 0,-1 0 0,1 1 0,0-1 0,0 0 0,0 0 0,0-1 0,0 1 0,0 0 0,-1-1 0,3 0 1,2-1 11,0 0 1,0 0-1,0 0 0,-1-1 1,7-4-1,64-47 64,-22 13-153,-28 20 96,-17 13-63,20-13 0,13-8-50,-31 23-83,-9 5 44,-5 4-111,0 0 171,0 0-1,0 0 0,0 0 0,0 0 0,-3 6 0,-14 15 14,16-20 19,-46 48-164,44-46 193,1 1 0,-1 0 1,2 1-1,-1-1 0,1 1 0,-4 10 1,8-17-14,-1-1 0,1 1 1,0 0-1,-1 0 0,1 0 1,0 0-1,0-1 1,0 1-1,-1 0 0,1 0 1,0 0-1,0 0 0,0 0 1,1 0-1,-1 0 1,0-1-1,0 1 0,0 0 1,1 0-1,-1 0 1,0 0-1,1 0 0,-1-1 1,0 1-1,1 0 0,0 0 1,-1-1-1,1 1 1,-1 0-1,1-1 0,0 1 1,-1-1-1,1 1 0,0-1 1,-1 1-1,1-1 1,0 1-1,0-1 0,0 0 1,0 1-1,-1-1 1,1 0-1,0 0 0,0 1 1,1-1-1,5 0 36,-1 1 1,0-1-1,1 0 1,-1-1-1,10-1 0,26-5 133,-1-3-1,81-29 1,-95 28-151,1-2 1,-1-1-1,-1-1 1,-1-1-1,25-21 1,-35 24-15,0-1 0,-1-1 0,-1-1-1,19-25 1,34-72 72,-45 76-20,119-240 179,-108 200-448,39-138 0,-70 212 213,3-16-203,-5 14-48,-6 10-114,-3 7 252,0 1 1,-13 26 0,10-18 71,-9 21 32,0 0 0,3 1-1,-22 72 1,-23 140 42,58-227-21,-9 38 7,-19 81 154,31-136-111,1-1 0,-1 16 0,2-18 20,0 1 0,0 0 0,-4 10 0,0-11 155,5-8-227,0 0-1,0 0 1,0 0 0,0 0 0,0 0 0,0 0-1,0 0 1,0 0 0,0 0 0,0 0 0,0 0 0,0 0-1,0 0 1,1 0 0,-1 0 0,0 0 0,0 0-1,0 0 1,0 0 0,0 0 0,0 0 0,0 0-1,0 0 1,0 0 0,0 0 0,0 0 0,0 0-1,0 0 1,0 0 0,0 0 0,0 0 0,0 1 0,0-1-1,0 0 1,0 0 0,0 0 0,0 0 0,0 0-1,0 0 1,0 0 0,0 0 0,0 0 0,0 0-1,0 0 1,0 0 0,10-19 188,-7 16-190,3-3-27,0-1 0,-1 0 0,6-9 0,5-8 3,0 2 1,2 0-1,1 0 0,0 2 1,2 0-1,0 2 0,1 0 1,37-22-1,-50 34-54,2 1 0,-1 0 0,19-7 0,-26 11 48,0 0 1,0 0-1,0 1 1,0-1-1,0 1 0,0-1 1,0 1-1,0 0 0,1 0 1,-1 1-1,0-1 1,0 1-1,0-1 0,0 1 1,0 0-1,0 0 0,0 0 1,5 3-1,-7-3 11,0 0 0,0 0-1,-1 0 1,1 0 0,0 0 0,0 1 0,0-1-1,-1 0 1,1 0 0,-1 0 0,1 1-1,-1-1 1,1 0 0,-1 1 0,0-1-1,0 0 1,1 1 0,-1-1 0,0 0-1,0 1 1,0-1 0,-1 0 0,1 1 0,0-1-1,0 0 1,-1 1 0,1-1 0,-1 0-1,0 2 1,-2 4 22,-1 1 0,1-1 0,-9 11 0,5-9-16,0-1 0,-1 0 0,0 0 0,0-1-1,-1 0 1,-14 9 0,14-10-13,0 0-1,0 1 1,0 0-1,1 0 1,0 1-1,-8 11 0,15-17 21,0-1-1,0 1 1,0-1-1,0 1 1,0 0-1,1-1 1,-1 1-1,1 0 1,-1 0-1,1-1 1,0 1-1,-1 0 0,1 0 1,0 0-1,0 0 1,0-1-1,1 1 1,-1 0-1,0 0 1,1 0-1,-1-1 1,1 1-1,0 0 0,-1 0 1,1-1-1,0 1 1,0-1-1,0 1 1,0-1-1,0 1 1,1-1-1,-1 0 1,0 1-1,1-1 0,-1 0 1,2 1-1,4 3 33,0 0 0,0-1 0,1 0 0,-1 0 0,1 0 0,14 3 0,-3-2-28,-1 0-1,1-2 0,36 3 1,-35-6-3544,36-4 1,-37 4 806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2.501"/>
    </inkml:context>
    <inkml:brush xml:id="br0">
      <inkml:brushProperty name="width" value="0.05" units="cm"/>
      <inkml:brushProperty name="height" value="0.05" units="cm"/>
      <inkml:brushProperty name="color" value="#004F8B"/>
    </inkml:brush>
  </inkml:definitions>
  <inkml:trace contextRef="#ctx0" brushRef="#br0">5 103 7456,'-5'-20'3392,"34"17"-2944,-8-2 1536,6 1-1184,41-7 1631,8 3-1375,24-4-96,-2 7-576,2-7-288,-16 4-32,6-4-288,-13 9 128,-1 6-7999,-8 6 4447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3.779"/>
    </inkml:context>
    <inkml:brush xml:id="br0">
      <inkml:brushProperty name="width" value="0.05" units="cm"/>
      <inkml:brushProperty name="height" value="0.05" units="cm"/>
      <inkml:brushProperty name="color" value="#004F8B"/>
    </inkml:brush>
  </inkml:definitions>
  <inkml:trace contextRef="#ctx0" brushRef="#br0">30 270 4064,'-4'1'395,"0"0"1,-1 0 0,1 1-1,0-1 1,-4 3-1,8-4-307,0 0 0,0 0-1,0 1 1,1-1 0,-1 0 0,0 0-1,0 0 1,0 0 0,0 0-1,1 0 1,-1 0 0,0 0 0,0 0-1,0 0 1,0 0 0,1 1 0,-1-1-1,0 0 1,0 0 0,0 0-1,0 0 1,0 0 0,0 1 0,0-1-1,0 0 1,1 0 0,-1 0 0,0 1-1,0-1 1,0 0 0,0 0 0,0 0-1,0 0 1,0 1 0,0-1-1,0 0 1,0 0 0,0 0 0,0 1-1,0-1 1,0 0 0,0 0 0,-1 0-1,1 0 1,0 1 0,0-1-1,0 0 1,0 0 0,0 0 0,0 0-1,0 0 1,0 1 0,-1-1 0,1 0-1,0 0 1,0 0 0,0 0 0,0 0-1,0 0 1,-1 0 0,1 1-1,0-1 1,0 0 0,0 0 0,0 0-1,-1 0 1,1 0 0,14 1 3871,-7-3-3350,1 0-1,-1-1 1,0 0 0,0 0-1,10-7 1,0 1 11,0-1-442,-1-1-1,0-1 1,0 0-1,-1-1 1,-1-1-1,0 0 1,-1-1-1,0 0 1,-2-1-1,0 0 1,0-1-1,-2 0 1,13-32-1,-16 33-99,-3 9-332,-4 25-12,-1-2 187,-1 12 19,0 51-1,3-71 121,1 0 0,0 0-1,0 0 1,1-1 0,0 1 0,1 0-1,-1-1 1,1 1 0,1-1 0,-1 0-1,6 8 1,-7-13-2,-1 0 1,1-1-1,-1 1 1,1 0 0,0-1-1,-1 0 1,1 1-1,0-1 1,0 0-1,0 0 1,0 0-1,0 0 1,0 0-1,0 0 1,3 0-1,-1 0 8,0-1-1,0 0 1,1 0-1,-1 0 1,0 0 0,0 0-1,0-1 1,4-1-1,7-2 87,0-2 0,-1 0 0,22-11 1,-22 10-48,9-5-62,0 0-1,-1-2 1,0 0 0,-1-2-1,0 0 1,-2-1 0,0-1-1,31-38 1,-42 44-135,-5 7 41,0 0-1,1 0 1,0 1 0,0-1-1,6-4 1,-10 8 46,0 1 0,1 0 0,-1 0 0,0 0-1,0 0 1,1 0 0,-1-1 0,0 1 0,1 0 0,-1 0 0,0 0 0,1 0 0,-1 0 0,0 0-1,1 0 1,-1 0 0,0 0 0,1 0 0,-1 0 0,0 0 0,1 0 0,-1 0 0,0 1 0,1-1 0,-1 0-1,0 0 1,1 0 0,-1 0 0,0 0 0,0 1 0,1-1 0,-1 0 0,0 0 0,0 1 0,1-1 0,-1 0-1,0 0 1,0 1 0,0-1 0,1 1 0,-1 0-10,1 0 1,-1 0-1,1 0 0,-1 0 1,1 0-1,-1 0 0,0 1 0,0-1 1,0 0-1,1 0 0,-1 0 1,-1 2-1,0 5-6,-1 0-1,0 1 1,0-1-1,-1 0 1,0-1 0,-1 1-1,1 0 1,-9 11-1,-46 56 130,24-34-66,9-9 486,25-32-521,0 1-1,0-1 1,1 0-1,-1 0 1,0 1 0,0-1-1,1 0 1,-1 0-1,0 0 1,1 1-1,-1-1 1,0 0-1,1 0 1,-1 0 0,0 0-1,1 0 1,-1 0-1,0 0 1,1 0-1,-1 0 1,0 0-1,1 0 1,-1 0 0,0 0-1,1 0 1,-1 0-1,1 0 1,16 0-90,-16 0 89,14 1-75,-1 1-1,18 3 1,23 3 101,-26-6 146,56-4 1,-76 1-495,0-1-1,1 0 1,-1 0 0,0-1 0,0 0 0,0 0-1,-1-1 1,1 0 0,13-10 0,-9 8-1578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4.185"/>
    </inkml:context>
    <inkml:brush xml:id="br0">
      <inkml:brushProperty name="width" value="0.05" units="cm"/>
      <inkml:brushProperty name="height" value="0.05" units="cm"/>
      <inkml:brushProperty name="color" value="#004F8B"/>
    </inkml:brush>
  </inkml:definitions>
  <inkml:trace contextRef="#ctx0" brushRef="#br0">27 21 7136,'-27'-12'3232,"32"9"-2816,4-2-480,4 10-64,14-5-2144,9 3 1248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8.724"/>
    </inkml:context>
    <inkml:brush xml:id="br0">
      <inkml:brushProperty name="width" value="0.05" units="cm"/>
      <inkml:brushProperty name="height" value="0.05" units="cm"/>
      <inkml:brushProperty name="color" value="#004F8B"/>
    </inkml:brush>
  </inkml:definitions>
  <inkml:trace contextRef="#ctx0" brushRef="#br0">0 95 3328,'19'-1'11377,"1"-4"-5235,5-2-3740,15-8-3998,11-3 2289,73-24-346,-119 41-359,-1-1 1,1 1 0,-1 0 0,1 0-1,0 1 1,0 0 0,-1 0 0,9 0-1,-13 1 11,1-1 0,0 0 0,0 1 0,0-1 0,-1 1 0,1 0 0,0-1 0,-1 1 0,1-1 0,0 1 0,-1 0 0,1 0 0,-1-1 0,1 1 0,-1 0 0,0 0 0,1-1 0,-1 1-1,0 0 1,1 0 0,-1 0 0,0 2 0,5 25 92,-4-19-24,0 12 9,-1-16-7,0 0 0,1-1-1,-1 1 1,1 0 0,2 7-1,-2-11-19,-1 0 0,1 0 0,-1 0 0,1 1 0,0-1 0,0 0 0,-1 0 0,1 0 0,0 0 0,0 0 0,0 0-1,0-1 1,0 1 0,1 0 0,-1 0 0,0-1 0,0 1 0,0-1 0,1 1 0,-1-1 0,0 1 0,1-1 0,-1 0 0,2 1 0,3-1 110,1 0 0,0 0 0,-1 0 1,1-1-1,0 0 0,-1 0 1,0-1-1,1 0 0,10-4 0,5-4-99,26-16 1,-39 21 7,-6 3 8,0 0-1,0-1 1,0 1 0,0-1 0,-1 0 0,4-4 0,-4 4-803,1 0 0,-1 0 1,1 0-1,-1 1 0,6-4 1,-1 5-1728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5:59.692"/>
    </inkml:context>
    <inkml:brush xml:id="br0">
      <inkml:brushProperty name="width" value="0.05" units="cm"/>
      <inkml:brushProperty name="height" value="0.05" units="cm"/>
      <inkml:brushProperty name="color" value="#004F8B"/>
    </inkml:brush>
  </inkml:definitions>
  <inkml:trace contextRef="#ctx0" brushRef="#br0">72 260 3232,'-8'8'2235,"7"-8"-2045,1 0 0,0 1 1,-1-1-1,1 0 0,0 1 0,-1-1 0,1 0 0,-1 1 0,1-1 1,0 0-1,-1 0 0,1 1 0,-1-1 0,1 0 0,-1 0 0,1 0 1,-1 0-1,1 1 0,-1-1 0,1 0 0,-1 0 0,1 0 0,-1 0 1,1 0-1,-1 0 0,1-1 0,-1 1 0,1 0 0,0 0 0,-1 0 1,0-1-1,0 1-19,1 0 1,-1 0 0,0 0-1,1-1 1,-1 1-1,0 0 1,1-1 0,-1 1-1,1 0 1,-1-1 0,1 1-1,-1-1 1,1 1 0,-1-1-1,1 1 1,-1-1-1,1 1 1,0-1 0,-1 0-1,1 1 1,0-1 0,0 1-1,-1-1 1,1-1 0,-1 0 23,1 0 1,0 0 0,0 0-1,0-1 1,0 1 0,0 0-1,1 0 1,0-2 0,1-6 193,1 0 1,8-14 0,-11 24-372,14-31 827,22-34 0,-31 56-788,0 1 0,1 0 0,1 1 0,-1-1 0,1 1 0,0 1-1,1-1 1,-1 1 0,11-5 0,-17 10-42,33-15-68,-32 15 61,-1 1 0,1-1 0,0 1 0,0-1 0,0 1 0,0 0 0,1 0 0,-1 0 0,0 0 0,0 0 0,0 0 1,0 0-1,0 1 0,0-1 0,3 2 0,-3-1-5,-1 0 0,0 0 0,0 0 0,0 0 0,0 0 0,0 0 0,0 0 0,-1 0 0,1 0 0,0 0 1,0 1-1,-1-1 0,1 0 0,-1 0 0,1 1 0,-1-1 0,1 2 0,3 25 118,-4 14 38,-1-1 0,-3 1 0,-10 54 1,10-73-189,0-1 114,-1-1 0,-2 1 1,0-1-1,-16 34 0,9-26 43,-2 2-50,0 0 1,-23 31-1,-49 45 434,78-95-467,-6 4 395,19-18-339,1 0 1,-1 1-1,1 0 0,-1 0 0,1 0 0,4-1 1,16-4 48,-22 5-138,117-38 414,-105 36-425,1 0 0,-1 0 1,1 2-1,0 0 1,0 1-1,22 2 1,-24 0 70,-1 1 0,0 1 0,0 0 0,0 0 0,0 1 0,-1 1 0,13 7 0,-23-12 19,-2-1-638,0-1 1,1 1-1,-1 0 1,0 0 0,1-1-1,-1 1 1,0-1-1,1 1 1,-7-9-6557,7 1 3103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00.596"/>
    </inkml:context>
    <inkml:brush xml:id="br0">
      <inkml:brushProperty name="width" value="0.05" units="cm"/>
      <inkml:brushProperty name="height" value="0.05" units="cm"/>
      <inkml:brushProperty name="color" value="#004F8B"/>
    </inkml:brush>
  </inkml:definitions>
  <inkml:trace contextRef="#ctx0" brushRef="#br0">24 22 1728,'-3'-6'540,"6"7"-349,5 1 1542,-6-6 699,-1 3-2141,1 1 0,0-1 0,0 1 0,-1 0 0,1 0 0,0 0 1,0 0-1,0 0 0,0 0 0,-1 0 0,5 1 1285,-6-6 2654,-18 10-183,4 5-3378,-12 8 166,33-16 541,9-3-960,-8-1-245,0 0-1,13-6 1,-19 8-155,-1 0 1,0-1-1,1 1 1,-1-1-1,0 0 1,0 0-1,1 1 1,-1-1-1,0 0 1,0 0-1,0 0 1,0 0-1,0 0 1,0 0-1,0 0 1,0-1-1,-1 1 1,1 0-1,0-1 1,-1 1-1,1 0 0,0-3 1,-1 4-21,0-1 0,0 1 0,0 0 0,-1-1 0,1 1 1,0 0-1,0-1 0,-1 1 0,1-1 0,0 1 0,0 0 0,-1 0 0,1-1 0,0 1 0,-1 0 1,1 0-1,0-1 0,-1 1 0,1 0 0,-1 0 0,1 0 0,0-1 0,-1 1 0,1 0 0,-1 0 1,1 0-1,0 0 0,-1 0 0,1 0 0,-1 0 0,1 0 0,-1 0 0,1 0 0,0 0 0,-1 0 1,1 0-1,-1 1 0,-22 3-197,19-2 91,-17-1-4144,17-2 1330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01.891"/>
    </inkml:context>
    <inkml:brush xml:id="br0">
      <inkml:brushProperty name="width" value="0.05" units="cm"/>
      <inkml:brushProperty name="height" value="0.05" units="cm"/>
      <inkml:brushProperty name="color" value="#004F8B"/>
    </inkml:brush>
  </inkml:definitions>
  <inkml:trace contextRef="#ctx0" brushRef="#br0">496 0 1664,'-10'5'11705,"1"-2"-12146,4-2 882,1 0 0,-1-1 0,0 0 1,0 0-1,-8 0 0,-9-1 176,-31 0 531,-12 0-162,0 3 0,-91 14 0,150-15-988,0 0 1,1 1-1,-1-1 0,0 1 0,1 1 0,-10 4 1,13-6 28,0 1 0,0-1 1,0 1-1,0-1 0,1 1 0,-1 0 1,0 0-1,1 0 0,-1 0 1,1 0-1,0 0 0,0 1 0,0-1 1,0 0-1,0 1 0,0-1 1,1 0-1,-1 1 0,0 2 0,1-2 13,-1 4 20,0 0 1,1-1-1,0 1 0,1 11 1,0-3 170,0 0 0,-1 21 0,-1-25-165,1 0-1,0-1 1,1 1-1,0 0 1,1 0-1,3 13 1,-5-23-41,1 0 1,0 1-1,0-1 1,0 0-1,-1 0 1,1 0 0,0 0-1,0 0 1,0 0-1,1 0 1,-1-1-1,0 1 1,0 0-1,0-1 1,1 1 0,-1 0-1,0-1 1,0 1-1,1-1 1,2 1-1,34 3 221,-21-2-276,-3 0 148,10 1-83,34 9-1,-50-9-15,0-1-1,0 1 0,-1 1 0,1 0 1,-1 0-1,0 0 0,0 1 0,6 5 1,5 5-32,0 1 1,-1 1-1,-1 0 1,-1 1-1,20 31 1,-24-32 49,-6-10 24,-1 1 1,1 0-1,-1 0 0,-1 0 1,1 0-1,-1 0 1,2 11-1,-4-12 56,0-1 0,-1 0 0,0 1-1,0-1 1,0 1 0,-1-1 0,0 1 0,0-1 0,-3 9-1,2-12-61,1 0 0,0 0-1,-1 0 1,0 0-1,0-1 1,0 1-1,0 0 1,0-1 0,-1 1-1,1-1 1,-1 0-1,1 0 1,-1 0 0,0 0-1,0-1 1,0 1-1,0-1 1,0 1-1,0-1 1,-5 1 0,-8 1 173,-1 0 0,-17-1 0,19-1-155,-20 0-154,-1-2-1,1-2 1,-59-11 0,64 9-645,7 3 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29.756"/>
    </inkml:context>
    <inkml:brush xml:id="br0">
      <inkml:brushProperty name="width" value="0.05" units="cm"/>
      <inkml:brushProperty name="height" value="0.05" units="cm"/>
      <inkml:brushProperty name="color" value="#004F8B"/>
    </inkml:brush>
  </inkml:definitions>
  <inkml:trace contextRef="#ctx0" brushRef="#br0">28 1 6048,'0'0'225,"1"0"0,-1 1 0,1 0 0,0-1 0,-1 1 0,0-1 0,1 1 0,-1 0 0,1-1 0,-1 1 0,0 0 0,1-1 0,-1 1 0,0 0 0,0-1-1,1 1 1,-1 0 0,0 0 0,0 0 0,3 23 1148,-6 32 755,-10 63 1,-2 24-648,12-112-1340,2-22 0,0 1-1,0-1 1,1 1 0,0-1 0,0 1 0,1-1-1,1 0 1,4 17 0,-6-26-165,0 1 0,0-1-1,0 0 1,1 1 0,-1-1 0,0 0-1,0 1 1,0-1 0,1 0 0,-1 0 0,0 1-1,1-1 1,-1 0 0,0 0 0,1 1-1,-1-1 1,0 0 0,1 0 0,-1 0-1,0 0 1,1 1 0,-1-1 0,0 0 0,1 0-1,-1 0 1,1 0 0,-1 0 0,0 0-1,1 0 1,-1 0 0,0 0 0,1 0-1,14-6-2896,-8 3 1122,10-1-483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03.624"/>
    </inkml:context>
    <inkml:brush xml:id="br0">
      <inkml:brushProperty name="width" value="0.05" units="cm"/>
      <inkml:brushProperty name="height" value="0.05" units="cm"/>
      <inkml:brushProperty name="color" value="#004F8B"/>
    </inkml:brush>
  </inkml:definitions>
  <inkml:trace contextRef="#ctx0" brushRef="#br0">20 33 4992,'0'-33'2858,"-1"83"5398,-6 80-5184,1-92-2695,4-31-278,1 0 1,0 0-1,0-1 0,0 1 1,1 0-1,1 8 0,-1 15 1666,0-31-1739,0 1-1,0 0 1,0-1 0,0 1-1,0 0 1,0-1-1,0 1 1,0 0-1,0-1 1,0 1-1,0 0 1,0 0 0,0-1-1,0 1 1,0 0-1,1-1 1,-1 1-1,0 0 1,0 0-1,0-1 1,0 1 0,1 0-1,-1-1 1,24-31 68,-1-2-1,-1 0 1,-2-1 0,16-41 0,-30 61-55,-6 12-30,1 1-1,0 0 1,-1 0-1,1-1 1,0 1-1,0 0 1,1 0-1,-1 0 0,0 0 1,1 1-1,-1-1 1,3-2-1,-4 4-10,0-1 0,1 1 0,-1 0 0,0 0-1,1 0 1,-1 0 0,1 0 0,-1 0 0,0-1 0,1 1-1,-1 0 1,0 0 0,1 0 0,-1 0 0,1 0 0,-1 1-1,0-1 1,1 0 0,-1 0 0,0 0 0,1 0 0,-1 0-1,0 0 1,1 0 0,-1 1 0,0-1 0,1 0 0,-1 0-1,0 1 1,0-1 0,1 0 0,-1 0 0,0 1 0,0-1-1,1 0 1,-1 1 0,0-1 0,0 0 0,0 1 0,1 0-1,4 13-52,-2 8 106,-1-1-1,-1 1 1,0-1 0,-2 1-1,-5 34 1,3-28 61,1-18-114,1 4 598,4-13-187,5-8-36,-2-1-338,-1 0-1,7-12 0,1-1 45,-2 5-89,54-75-167,-50 72 141,1 1 1,29-26-1,-43 42 2,0 0-1,0 1 1,1-1-1,-1 1 1,0-1-1,1 1 1,-1 0-1,1 0 1,-1 0-1,6-1 1,-7 2 25,0 0 0,1 0 0,-1 0 1,0 0-1,0 0 0,0 1 0,1-1 1,-1 0-1,0 1 0,0-1 0,0 1 0,0-1 1,1 1-1,-1-1 0,0 1 0,0 0 0,0 0 1,0-1-1,-1 1 0,1 0 0,0 0 0,0 0 1,0 0-1,-1 0 0,2 2 0,5 11 19,0 1-1,-2 0 0,0 0 1,0 0-1,2 18 0,-7-32-11,3 15 52,-2 0 1,0 0 0,0 0-1,-2 0 1,-4 31 0,4-42 10,-1 0 0,0 1 1,-4 9-1,5-13-35,0 0 0,0 0 0,0 1 0,0-1 0,0 0 0,0 1 0,1-1 0,-1 1 0,1-1 0,0 1 0,-1-1 0,1 1 0,0-1 0,1 1 0,0 3 0,-1-4 913,13-13-11199,-12 10 9347,12-6-3733,0 3 1628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04.760"/>
    </inkml:context>
    <inkml:brush xml:id="br0">
      <inkml:brushProperty name="width" value="0.05" units="cm"/>
      <inkml:brushProperty name="height" value="0.05" units="cm"/>
      <inkml:brushProperty name="color" value="#004F8B"/>
    </inkml:brush>
  </inkml:definitions>
  <inkml:trace contextRef="#ctx0" brushRef="#br0">10 17 3552,'0'-2'176,"0"2"-64,1-1 0,-1 0 0,0 0 0,0 0 0,-1 0 0,1 1 0,0-1 0,0 0 0,0 0 0,0 0 0,-1 1 0,1-1 0,0 0 0,-1 0 0,1 1 0,-3-3 2344,3 8 454,2 8-1530,-2 137 4940,0-13-4149,-3-117-1969,-1 5 928,4-25-1116,0 1 0,0-1-1,0 0 1,0 0 0,0 0 0,0 0-1,1 0 1,-1 0 0,0 0 0,0 1-1,0-1 1,0 0 0,0 0 0,0 0-1,0 0 1,0 0 0,0 0-1,0 0 1,0 0 0,0 0 0,0 1-1,1-1 1,-1 0 0,0 0 0,0 0-1,0 0 1,0 0 0,0 0 0,0 0-1,0 0 1,1 0 0,-1 0 0,0 0-1,0 0 1,0 0 0,0 0 0,0 0-1,0 0 1,0 0 0,1 0 0,-1 0-1,0 0 1,0 0 0,0 0-1,0 0 1,0 0 0,0 0 0,0 0-1,1 0 1,10-11 612,17-29-496,-12 15-111,6-8-2,22-49-1,-19 35 10,-11 27-60,-5 13-90,-9 7 119,0 0 1,0 0-1,0 0 0,1 0 1,-1 0-1,0 0 1,0 0-1,0 0 1,0 0-1,1 0 0,-1 0 1,0 0-1,0 0 1,0 0-1,1 0 1,-1 0-1,0 0 0,0 0 1,0 0-1,1 0 1,-1 0-1,0 0 0,0 0 1,0 0-1,0 0 1,1 1-1,-1-1 1,0 0-1,0 0 0,0 0 1,0 0-1,0 0 1,0 1-1,1-1 1,-1 0-1,0 0 0,0 0 1,0 0-1,0 1 1,2 6 21,-1 1 1,0-1 0,0 0-1,-1 1 1,0-1 0,0 1-1,-3 13 1,2-4 22,-1 0 23,-6 21 0,0 6 232,8-43-300,-1 15 406,5-11-61,4-9-121,55-58 99,-2 1-396,43-24-55,-100 83 113,0-1 1,0 1 0,0-1 0,1 1 0,-1 1 0,1-1-1,-1 1 1,9-2 0,-11 2 15,1 1-1,-1 0 1,0 0-1,0 0 1,0 0-1,1 1 1,-1-1-1,0 1 1,0-1-1,0 1 1,0 0-1,0-1 1,0 1-1,0 0 1,0 0-1,0 1 1,0-1-1,0 0 1,-1 1-1,4 2 1,-1 2-15,0-1 1,0 1 0,0 0-1,-1 0 1,0 0-1,0 0 1,-1 0-1,0 1 1,2 7-1,1 11 271,2 27 0,-6-40-134,0 6 59,-1 23 0,0-15 595,0-26-791,0 1 0,0-1 0,0 0 0,0 0 0,0 0 0,0 0 0,0 0 0,0 0 0,0 1 1,0-1-1,0 0 0,0 0 0,0 0 0,0 0 0,0 0 0,0 0 0,0 1 0,0-1 0,0 0 1,0 0-1,-1 0 0,1 0 0,0 0 0,0 0 0,0 0 0,0 0 0,0 0 0,0 1 0,0-1 1,0 0-1,0 0 0,-1 0 0,1 0 0,0 0 0,0 0 0,0 0 0,0 0 0,0 0 0,-1 0 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07.372"/>
    </inkml:context>
    <inkml:brush xml:id="br0">
      <inkml:brushProperty name="width" value="0.05" units="cm"/>
      <inkml:brushProperty name="height" value="0.05" units="cm"/>
      <inkml:brushProperty name="color" value="#004F8B"/>
    </inkml:brush>
  </inkml:definitions>
  <inkml:trace contextRef="#ctx0" brushRef="#br0">3 1103 3136,'0'0'96,"-1"0"0,1 0 0,0 0 0,0 0 0,0 1 0,0-1 0,0 0 0,0 0 0,-1 0 0,1 1 0,0-1 0,0 0 0,0 0 0,0 0 0,0 1 0,0-1 0,0 0 0,0 0 0,0 0-1,0 1 1,0-1 0,0 0 0,0 0 0,0 0 0,0 1 0,0-1 0,0 0 0,0 0 0,0 0 0,0 1 0,0-1 0,1 0 0,-1 0 0,0 0 0,0 1 0,0-1 0,0 0 0,0 0 0,0 0 0,1 0 0,-1 0 0,0 1 0,0-1 0,0 0 0,1 0 0,-1 0 0,0 0 0,0 0 0,0 0 0,1 0 0,-1 0 0,0 0 0,0 0 0,0 0 0,1 0 0,0 1 281,0-1 1,-1 1 0,1-1-1,0 0 1,0 1 0,0-1-1,0 0 1,0 0 0,0 0-1,0 0 1,0 0 0,0 0-1,0 0 1,2 0 0,14-8 477,0 0 1,-1-1 0,1 0 0,-2-1 0,16-13 0,66-65-531,-96 88-314,11-12 48,243-250 719,-221 223-753,-3-2 0,-1-1 0,-2-1 0,-2-2 0,23-54 0,-30 51 123,-2-2 0,-1 0 0,14-93 0,-28 132-184,-2 0 0,1-1 0,-3-17 0,2 29 37,0-2-32,0 0 1,0 0 0,-1 0-1,1 0 1,-1 0 0,1 0-1,-2-3 1,-4 2-186,-4 9 29,6-2 152,0 0 1,1 0 0,0 1-1,-1-1 1,2 1 0,-1 0-1,-3 7 1,2-4 31,-3 7 15,-63 120 334,47-95-222,-88 167 637,94-166-600,2 1 1,1 0-1,-13 77 0,22-93-101,1 1 0,1-1 0,1 1 0,2 0 0,0-1 0,2 1 0,10 49 0,-10-70 12,0 0-1,0 1 1,0-1-1,1 0 0,0 0 1,1-1-1,-1 1 0,1-1 1,0 1-1,0-1 1,1 0-1,0-1 0,8 8 1,-10-10-14,2 1 0,-1 0 0,0-1 0,0 0 0,1 0 0,-1 0 0,1-1 0,0 1 0,-1-1 0,1 0 0,0-1 0,0 1 0,0-1 0,0 0 0,-1 0 0,1 0 0,0-1 0,9-2 0,-3 0-59,-1-1 1,0 0 0,1-1 0,-1-1 0,-1 1 0,1-1 0,-1-1-1,0 0 1,-1 0 0,0-1 0,0 0 0,0 0 0,-1-1-1,8-13 1,4-8 17,-1-1-1,-2-1 1,15-41 0,-29 61-258,-2 12 232,0 0 0,0 0 0,0 0 0,0-1 1,0 1-1,0 0 0,-1 0 0,1 0 0,0 0 1,0 0-1,0 0 0,0 0 0,0 0 0,-1 0 1,1 0-1,0 0 0,0-1 0,0 1 0,0 0 0,0 0 1,-1 0-1,1 0 0,0 0 0,0 0 0,0 0 1,0 0-1,-1 0 0,1 1 0,0-1 0,0 0 1,0 0-1,0 0 0,0 0 0,-1 0 0,1 0 1,0 0-1,0 0 0,0 0 0,-3 2-43,1-1 0,0 1-1,0 0 1,0-1 0,0 1 0,0 0-1,-2 3 1,-2 4 37,1-1 0,0 1 0,0 0 0,1 0 0,-3 11 1,-14 53-32,15-48 42,2-12 68,2-1 0,-1 1-1,0 22 1,3-30-36,0 0-1,0-1 1,1 1-1,0 0 1,-1 0-1,2 0 1,-1-1 0,0 1-1,1 0 1,0-1-1,0 0 1,5 7 0,-6-9-3,-1-1 1,1 0-1,0 0 1,0 0-1,0 0 1,0 0-1,0 0 1,1 0-1,-1 0 0,0 0 1,0-1-1,1 1 1,-1 0-1,0-1 1,1 1-1,-1-1 1,1 0-1,-1 1 1,0-1-1,1 0 1,2 0-1,-1 0 8,0-1 0,-1 1 0,1-1 0,0 0 0,0 0 0,-1 0 0,1 0 0,0 0 0,-1-1-1,4-1 1,2-3-6,-1 0 0,1-1-1,-2 0 1,1 0 0,7-10-1,-8 8-10,0-1 0,-1 1 0,0-1 0,-1 0-1,0 0 1,-1 0 0,0 0 0,-1-1 0,0 1 0,1-18 0,-2 20-34,-1 0 0,0 0 0,0 0 0,-1 0 0,0 0-1,-1 0 1,0 0 0,0 0 0,0 0 0,-1 1 0,0-1 0,-1 1 0,0 0 0,-6-10 0,8 15 9,0 0 1,1 0-1,-1 0 0,0 0 0,0 0 0,-1 0 1,1 0-1,0 0 0,-1 1 0,1 0 0,-1-1 1,1 1-1,-1 0 0,1 0 0,-1 0 0,0 0 0,0 1 1,1-1-1,-1 1 0,0 0 0,0 0 0,0 0 1,0 0-1,-3 1 0,0 0 3,0 1 0,0 0-1,0 0 1,1 1 0,-1 0 0,1 0-1,-1 0 1,1 1 0,-9 8 0,11-9 13,0 0 1,0 0-1,0 1 1,0-1 0,-3 7-1,6-9 4,0 0 0,-1 0 0,1 0-1,0-1 1,-1 1 0,1 0-1,0 0 1,0 0 0,0 0 0,-1 0-1,1-1 1,0 1 0,0 0 0,0 0-1,1 1 1,-1-2 0,0 1-1,1-1 1,-1 1-1,0-1 1,1 1-1,-1-1 1,0 0-1,1 1 1,-1-1-1,1 0 1,-1 1-1,1-1 1,-1 0-1,1 0 1,-1 1-1,1-1 1,-1 0-1,1 0 1,-1 0-1,1 0 1,-1 0-1,1 0 1,-1 0-1,1 0 1,-1 0 0,1 0-1,0 0 1,20-1 96,36-7 1,-14 1-105,-17 4-14,44-5 163,119 0 1,-175 8-131,0 1 0,-1 1 0,1 1 0,0 0 0,16 6 0,-25-7-13,-1-1 0,1 1 0,-1 1 0,0-1 0,0 0 0,0 1 0,0 0 0,0 0 0,-1 0 0,0 0 0,1 1 0,-1 0 0,0-1 0,0 1 0,-1 0 1,1 0-1,-1 0 0,3 9 0,-3-5 32,0 0 1,0 0-1,-1 0 1,0 1-1,-1-1 1,1 1-1,-2-1 1,1 0-1,-1 1 1,-1-1-1,1 0 1,-1 0-1,-1 0 1,1 0-1,-2 0 1,1 0-1,-1-1 1,0 1-1,0-1 1,-1 0-1,0 0 1,-7 7-1,3-3 494,12-12-137,19-15-168,55-63-280,-2 2 4,-65 68 64,-3 2-52,1 0-1,0 0 1,0 1 0,1 1 0,10-7 0,-18 12 25,-1 0 0,1-1 0,0 1 0,0 0 0,-1 0 0,1 0 0,0 0 0,0-1 0,0 1 1,-1 0-1,1 0 0,0 0 0,0 1 0,-1-1 0,1 0 0,0 0 0,0 0 0,-1 1 0,1-1 0,0 0 0,0 0 0,-1 1 0,1-1 0,0 1 0,-1-1 0,1 1 0,-1-1 0,1 1 0,0-1 0,-1 1 0,1 0 0,-1-1 0,0 1 0,1 0 1,-1-1-1,1 1 0,-1 0 0,0-1 0,1 2 0,0 2 3,0-1 0,0 1 0,0 0 0,0 0 0,-1-1 0,1 7 0,-2 5-64,-4 23 0,3-29 83,1 0-1,0 0 0,0 0 0,1 0 0,0 0 0,0 0 0,3 10 0,-3-17 4,1 0 0,0-1 0,-1 1-1,1 0 1,0-1 0,0 1 0,0-1-1,0 0 1,1 1 0,-1-1-1,0 0 1,1 1 0,-1-1 0,0 0-1,1 0 1,-1 0 0,1 0 0,0-1-1,-1 1 1,1 0 0,3 0-1,2 1 53,0 0-1,1-1 0,-1 0 1,9 0-1,14-1-49,1 0 1,0-2-1,-1-2 0,60-14 1,-71 13 7,1-1 0,-1-1 0,-1-1 0,1-1 0,-1 0 0,-1-2 0,0 0-1,25-20 1,-30 19-4,0 0 0,-1-2 0,-1 1 0,0-1 0,0 0 0,-2-1 0,14-29 0,-20 39-66,1 0-1,-1-1 1,0 1-1,0 0 0,-1 0 1,0-1-1,0 1 1,0-1-1,0 1 0,-1-7 1,0 11 39,0 1-1,0 0 1,0-1 0,0 1 0,0 0-1,0-1 1,0 1 0,-1 0 0,1 0 0,0-1-1,0 1 1,0 0 0,0 0 0,0-1-1,0 1 1,-1 0 0,1 0 0,0-1 0,0 1-1,-1 0 1,1 0 0,0 0 0,0-1-1,0 1 1,-1 0 0,1 0 0,0 0 0,-1 0-1,1 0 1,0 0 0,0 0 0,-1-1-1,-10 5-61,-9 11 56,-7 16-78,1 0 0,-38 62-1,44-62 70,13-21 26,1 1-1,0 0 1,0 0-1,1 1 1,-6 20-1,10-26 0,0 0-1,0 1 0,0-1 0,1 0 0,-1 1 0,1-1 0,1 0 0,0 1 0,0-1 0,0 0 1,0 1-1,1-1 0,3 6 0,-2-3 33,1-1 0,1 1 0,0-1 0,7 9 0,-10-15-14,0 1 0,-1-1 0,2 0 0,-1-1-1,0 1 1,0 0 0,1-1 0,3 3 0,-5-4-6,0 1 0,1-1 0,-1 1 0,0-1 0,1 0 0,-1 0 0,1 1 0,-1-1 0,0 0 0,1 0 0,-1 0 0,0-1 0,1 1 0,-1 0 0,0-1 0,1 1 0,-1 0 0,2-2 0,3-1 7,0-1 0,-1 1-1,0-1 1,0-1-1,0 1 1,0-1-1,0 0 1,-1 0-1,0 0 1,0 0 0,0-1-1,-1 0 1,0 0-1,4-9 1,2-10 5,-1 0 1,7-34 0,-15 55-25,4-16-184,-1-1-1,0-39 1,-4 65 58,0 0 1,0 0-1,-4 10 1,0 1 31,-15 99-33,11-50 100,-3 16 64,-36 196 257,40-243-308,-1 1 0,-1-2-1,-25 54 1,16-50 103,-2-1 1,-40 54-1,52-78-14,-1 0 0,-1 0 0,0-1 0,0 0 0,-1-1 0,-1-1 0,1 0 0,-23 12 0,30-19-60,0 0 1,0 0-1,0 0 1,0 0-1,-1-1 1,1 0 0,-1 0-1,1-1 1,-1 1-1,1-1 1,-1 0-1,1-1 1,-1 0-1,1 1 1,0-2-1,-1 1 1,1-1-1,0 1 1,0-1-1,0-1 1,0 1-1,0-1 1,0 0 0,1 0-1,-1 0 1,1-1-1,0 1 1,0-1-1,0 0 1,0 0-1,1-1 1,0 1-1,0-1 1,0 1-1,0-1 1,1 0-1,0 0 1,0-1 0,-2-7-1,3 6-3,0 1 0,1-1 0,-1 1 0,1-1 1,1 1-1,-1-1 0,1 1 0,1 0 0,-1-1 0,1 1 0,0 0 0,3-6 0,-3 4 6,4-5 41,0-1 0,1 1-1,0 0 1,1 1 0,0 0 0,1 0-1,0 1 1,17-16 0,11-8 220,45-30 0,-32 29-64,97-53 0,64-7-164,-75 45-2529,-67 29-4506,1 3-5467,-28 12 6814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13.022"/>
    </inkml:context>
    <inkml:brush xml:id="br0">
      <inkml:brushProperty name="width" value="0.05" units="cm"/>
      <inkml:brushProperty name="height" value="0.05" units="cm"/>
      <inkml:brushProperty name="color" value="#004F8B"/>
    </inkml:brush>
  </inkml:definitions>
  <inkml:trace contextRef="#ctx0" brushRef="#br0">4 65 4992,'4'0'9684,"0"10"-4906,-4-4-5347,0 0 1132,-1 1 0,0-1 1,-3 8-1,-1 17 1189,6-29-966,3-6-37,3-9 62,-7 12-832,4-7-62,-1 0 0,-1-1 0,1 1 0,-1-1-1,-1 0 1,0 1 0,0-15 0,1 5-894,2-11-133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51.793"/>
    </inkml:context>
    <inkml:brush xml:id="br0">
      <inkml:brushProperty name="width" value="0.05" units="cm"/>
      <inkml:brushProperty name="height" value="0.05" units="cm"/>
      <inkml:brushProperty name="color" value="#FF0066"/>
    </inkml:brush>
  </inkml:definitions>
  <inkml:trace contextRef="#ctx0" brushRef="#br0">219 28 2400,'0'-1'82,"0"1"0,0 0 1,0-1-1,0 1 0,0-1 0,0 1 1,0-1-1,0 1 0,0-1 0,1 1 0,-1-1 1,0 1-1,0 0 0,0-1 0,1 1 1,-1-1-1,0 1 0,0 0 0,1-1 1,-1 1-1,0-1 0,1 1 0,-1 0 0,0 0 1,1-1-1,-1 1 0,0 0 0,1 0 1,-1-1-1,1 1 0,-1 0 0,1 0 1,-1 0-1,0 0 0,1-1 0,-1 1 0,1 0 1,-1 0-1,1 0 0,-1 0 0,1 0 1,1 1 1359,-3-7 1870,0 5-3160,0 0 0,1 0 0,-1 1 0,0-1 0,0 0-1,0 1 1,0-1 0,0 0 0,1 1 0,-1-1 0,0 1 0,0 0 0,-1-1 0,1 1 0,0 0 0,0 0 0,0-1 0,0 1 0,0 0 0,0 0 0,0 0 0,0 0 0,0 0 0,-2 1 0,-34 8 1324,18-3-538,14-4-847,-1-1-1,1 1 1,0 1 0,0-1 0,1 1 0,-1 0 0,0 0-1,1 0 1,0 1 0,-1-1 0,-5 9 0,1-2-32,1 1 0,1 0 1,0 0-1,-7 13 0,7-6 53,-1 0 0,2 0 0,1 0 0,0 1 0,1-1 0,1 1 0,-1 32 0,4-46-45,0 0-1,1 0 0,0 0 0,0-1 1,0 1-1,0 0 0,1-1 0,0 1 1,0-1-1,3 6 0,-4-8-16,0 0-1,0 0 1,1-1-1,-1 1 1,0-1-1,1 1 0,-1-1 1,1 1-1,0-1 1,-1 0-1,1 0 1,0 0-1,0 0 1,0 0-1,-1 0 0,1 0 1,0-1-1,0 1 1,0-1-1,0 0 1,0 1-1,0-1 1,0 0-1,1 0 0,-1 0 1,3-1-1,-1 0 13,0 0 0,0 0 0,-1-1 0,1 1 0,0-1 0,-1 0 0,1 0 0,-1 0 0,0-1 0,0 1-1,0-1 1,0 0 0,0 0 0,3-4 0,2-3 7,-1-1 0,-1 0 1,8-17-1,0-6 25,-1-1-1,-2 0 1,-1 0 0,6-49 0,-14 72-79,-1 6-31,-1 1-1,1-1 0,-1 1 1,0-1-1,0 1 0,-1-7 1,1 12 10,0 0 0,0 0 1,0 0-1,0 0 1,0 0-1,0 0 0,0 1 1,0-1-1,0 0 0,0 0 1,0 0-1,0 0 1,0 0-1,0 0 0,0 0 1,0 0-1,0 0 1,0 0-1,0 0 0,0 0 1,0 0-1,0 0 0,0 0 1,0 0-1,0 0 1,0 0-1,0 0 0,0 0 1,0 0-1,0 1 0,0-1 1,-1 0-1,1 0 1,0 0-1,0 0 0,0 0 1,0 0-1,0 0 1,0 0-1,0 0 0,0 0 1,0 0-1,0 0 0,0 0 1,0 0-1,0 0 1,0 0-1,0 0 0,0 0 1,0 0-1,0 0 0,-1 0 1,1 0-1,0 0 1,0 0-1,0-1 0,0 1 1,0 0-1,0 0 1,0 0-1,0 0 0,0 0 1,0 0-1,-4 10-97,-2 16 96,4-14 34,1 1 1,1-1-1,0 1 0,0-1 0,1 1 0,1-1 0,0 0 0,1 1 0,0-1 0,10 22 1,-9-25 12,0-1 1,1 0 0,0 0-1,0 0 1,1-1 0,0 1-1,0-1 1,1-1 0,0 1-1,0-1 1,0-1 0,1 1 0,0-1-1,0-1 1,14 7 0,-6-5 17,0-1 0,0 0 0,1-2 0,0 0 0,-1 0 0,1-2 0,0 0 0,19-2 0,-15 0-1275,0-2 0,22-5 0,-21 2-3517,38-15 0,-18 4 382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57.036"/>
    </inkml:context>
    <inkml:brush xml:id="br0">
      <inkml:brushProperty name="width" value="0.05" units="cm"/>
      <inkml:brushProperty name="height" value="0.05" units="cm"/>
      <inkml:brushProperty name="color" value="#FF0066"/>
    </inkml:brush>
  </inkml:definitions>
  <inkml:trace contextRef="#ctx0" brushRef="#br0">1 1195 3968,'5'10'11818,"-2"-27"-10708,1 5-695,10-42 684,-6 24-371,17-49 0,-6 36-307,2 1 1,1 0-1,33-44 0,-41 70-321,-1 1 1,2 0-1,0 1 0,1 1 0,0 0 0,1 1 0,1 1 1,32-15-1,-43 22-105,1 1 1,0 0 0,1 0-1,7-1 1,-14 4 6,0 0 1,-1 0-1,1 0 1,0 0-1,0 0 1,0 0-1,-1 0 1,1 0-1,0 1 1,-1-1-1,4 1 1,-5 0 6,1-1 0,0 1 0,-1-1 0,1 1 0,0-1 0,-1 1 0,1-1 1,-1 1-1,1 0 0,-1-1 0,1 1 0,-1 0 0,1 0 0,-1-1 1,0 1-1,1 0 0,-1 0 0,0 0 0,0-1 0,1 1 0,-1 0 0,0 0 1,0 0-1,0 0 0,0 0 0,-1 9 39,-1-1 0,0 0 0,0 0-1,-1 0 1,0 0 0,-8 16 0,0 2 12,-30 105 254,40-129-249,0 1 0,0 0-1,0 0 1,1 0 0,0 5 0,-1-9-53,1 0 1,0 1 0,0-1-1,1 0 1,-1 0 0,0 1 0,0-1-1,0 0 1,0 0 0,0 1-1,0-1 1,0 0 0,0 0-1,0 0 1,0 1 0,1-1 0,-1 0-1,0 0 1,0 0 0,0 1-1,0-1 1,1 0 0,-1 0-1,0 0 1,0 0 0,0 1 0,1-1-1,-1 0 1,0 0 0,0 0-1,1 0 1,0 0 5,0 0-1,0-1 1,0 1-1,0 0 1,0-1-1,0 1 1,-1 0-1,1-1 1,0 1-1,0-1 1,0 0-1,-1 1 1,2-2-1,136-123 239,-88 87-277,78-46 0,-90 60-209,-38 24 229,0 0-1,1 0 1,-1 1 0,0-1-1,0 0 1,1 0-1,-1 0 1,0 0-1,0 0 1,1 0 0,-1 0-1,0 1 1,0-1-1,1 0 1,-1 0-1,0 0 1,0 0-1,0 1 1,0-1 0,1 0-1,-1 0 1,0 1-1,0-1 1,0 0-1,0 0 1,0 0 0,0 1-1,0-1 1,1 0-1,-1 0 1,0 1-1,0-1 1,0 0 0,0 1-1,0-1 1,0 0-1,2 13 2,-3-3-50,0 0-1,-1 0 1,-2 12 0,-3 14 144,-9 108 88,14-130-157,-5 56 22,6-64-35,1 0-1,1 0 1,-1 0-1,1 0 1,0 0-1,0-1 1,0 1-1,5 10 1,-6-15 2,1 0 0,-1 0 0,0 0 0,1 0 0,-1 0 0,1 0 0,-1-1 0,1 1 0,0 0 0,-1 0 0,1-1 0,0 1 1,0 0-1,-1-1 0,1 1 0,0-1 0,0 1 0,0-1 0,-1 1 0,1-1 0,0 0 0,0 1 0,0-1 0,0 0 0,0 0 1,0 0-1,0 0 0,0 1 0,0-1 0,0-1 0,0 1 0,0 0 0,0 0 0,0 0 0,0 0 0,0-1 0,0 1 0,-1 0 0,1-1 1,0 1-1,0-1 0,1 0 0,3-2 30,-1-1-1,0 1 1,1-1 0,-1 0 0,0 0 0,3-6 0,87-124 420,-73 106-441,0 2 0,44-41 0,21-17-498,-93 96 351,1 0 0,0 0 0,-7 23 0,8-23 108,-6 18 27,1 0 0,-10 54-1,17-66 4,0 0 0,2 1-1,0-1 1,1 0 0,1 1 0,4 21-1,-4-35 35,0 0-1,1 0 0,0 0 1,0 0-1,0 0 0,0-1 1,1 1-1,4 6 0,-6-10-8,0 1 0,1-1 0,-1 1 1,0-1-1,1 1 0,0-1 0,-1 0 0,1 0 0,-1 0 0,1 0 0,0 0 0,0 0 0,0 0 0,0-1 0,-1 1 0,1 0 0,0-1 0,0 0 0,0 1 1,0-1-1,0 0 0,0 0 0,0 0 0,3-1 0,1-1 4,0 0-1,0 0 1,-1-1 0,1 1-1,-1-1 1,0-1 0,0 1-1,0-1 1,5-4 0,38-41 74,-48 49-117,33-41 42,28-44 0,-16 21-110,-28 42-39,-1-1 1,-2 0-1,17-35 0,-33 84-277,-6 40 263,-5 59 189,12-111-23,1-1 0,1 1 0,0-1 0,1 1 0,1-1 0,8 26 0,-10-36-16,0-1 0,0 0 0,0 1 0,0-1 0,1 0 0,-1 0 0,0 0 0,1 0 0,0 0 0,-1 0 0,1-1 0,0 1 0,3 2 0,-3-4-18,-1 1 0,0-1 0,0 1 1,1-1-1,-1 1 0,1-1 1,-1 0-1,0 0 0,1 0 0,-1 1 1,1-1-1,-1-1 0,0 1 0,1 0 1,-1 0-1,1 0 0,-1-1 1,0 1-1,1-1 0,-1 1 0,0-1 1,0 1-1,1-1 0,0-1 1,7-5 8,0 0 0,-1-1 1,0 0-1,0 0 1,11-17-1,10-11 39,48-42-90,-63 65 3,1 1 0,0 0-1,29-16 1,53-32 2,-74 44-1,-53 25-144,21-4 142,0 1 0,1 0 0,0 1 0,-13 12 0,2-2-13,4-3 27,1 0 1,1 1-1,0 0 0,1 1 0,0 0 1,1 1-1,1 0 0,1 1 0,0 0 0,2 1 1,0 0-1,-9 38 0,15-52 36,1 0-1,-1 0 1,1 1-1,0-1 1,0 0-1,1 0 1,0 0-1,-1 0 0,2 0 1,-1 0-1,1 0 1,-1-1-1,6 10 1,-6-12-8,1 1 0,0-1 0,0 1 0,0-1 0,0 1 0,0-1 0,1 0 0,-1 0 0,1 0 0,-1-1 1,1 1-1,0 0 0,-1-1 0,1 0 0,0 0 0,0 0 0,0 0 0,0 0 0,0 0 0,0-1 0,1 0 0,-1 1 0,0-1 0,4-1 1,12-1 9,0-1 1,0 0-1,0-2 1,-1 0 0,0-1-1,0-1 1,0-1-1,-1-1 1,0 0 0,0-1-1,-1 0 1,-1-2 0,22-20-1,10-16 94,78-108-1,-53 62-45,-19 29-73,64-85-161,129-266 275,-172 259-294,-69 149 112,-5 7 49,1 1 0,-1-1 1,1 0-1,-1 0 0,1 1 0,-1-1 0,1 0 0,-1 0 1,0 1-1,1-1 0,-1 0 0,0 0 0,0 0 1,0 0-1,0 1 0,0-1 0,0 0 0,0 0 0,0 0 1,0 0-1,0 1 0,-1-3 0,1 3 17,0 0 0,0 0 0,0 0 0,0 0 0,0 0-1,0-1 1,0 1 0,0 0 0,0 0 0,0 0 0,0 0 0,0 0 0,0 0 0,0 0-1,0 0 1,0 0 0,0 0 0,0 0 0,-1 0 0,1 0 0,0 0 0,0 0-1,0-1 1,0 1 0,0 0 0,0 0 0,0 0 0,0 0 0,0 0 0,0 0 0,-1 0-1,1 0 1,0 0 0,0 0 0,0 0 0,0 0 0,0 0 0,0 0 0,0 0-1,0 0 1,0 1 0,0-1 0,-1 0 0,1 0 0,0 0 0,0 0 0,0 0 0,0 0-1,0 0 1,0 0 0,0 0 0,0 0 0,0 0 0,0 0 0,0 0 0,0 1 0,-8 3-55,0 1 1,1 0 0,-1 0 0,2 1 0,-1 0 0,0 0 0,1 1 0,-10 14 0,-38 64-107,-118 271 218,159-326-55,3 0 1,0 1-1,2 0 1,-6 49 0,11-54 21,2-1 1,0 1 0,2 0 0,1 0 0,1-1 0,7 29 0,-8-46 15,0 0 1,1 1-1,0-1 1,0 0-1,1-1 1,0 1-1,1-1 1,9 12-1,-11-15-9,1 0 0,-1-1 0,1 0 1,-1 1-1,1-2 0,0 1 0,1 0 0,-1-1 0,0 0 0,1 0 0,-1 0 0,1 0 0,0-1 0,-1 1 0,1-1 0,0-1 0,5 1 0,1-1-4,-1 0-1,1-2 0,0 1 0,-1-1 0,1-1 0,-1 1 0,0-2 0,0 0 0,0 0 0,0 0 1,-1-2-1,0 1 0,12-9 0,-6 3-3,0 0 0,-1-1 1,-1-1-1,0 0 0,0 0 1,-1-2-1,13-20 0,8-26 188,-30 54-217,0 0-1,-1 1 1,0-1-1,0 0 1,0-1-1,-1 1 1,1-9-1,-2 14-3,0 0 1,0 1-1,0-1 0,0 1 1,-1-1-1,1 0 0,0 1 0,-1-1 1,1 0-1,-1 1 0,0-1 0,1 1 1,-1-1-1,0 1 0,0 0 1,0-1-1,0 1 0,0 0 0,0-1 1,0 1-1,-2-1 0,0 0 0,1 1 0,0 0-1,-1 0 1,1 1-1,0-1 1,-1 0 0,1 1-1,-1-1 1,1 1 0,-1 0-1,1 0 1,-5 0-1,-3 2-47,0-1-1,1 2 1,-1-1-1,1 1 1,-16 7-1,13-3 45,0-1-1,0 2 1,1 0-1,1 0 1,-1 1-1,1 0 1,1 0-1,0 1 1,0 1-1,1 0 1,-12 20-1,15-23 32,1 1-1,0-1 0,1 1 1,0 0-1,1 0 0,0 0 1,-2 17-1,3-19-4,1 0 0,0-1 0,1 1 0,0 0 0,0-1 0,0 1 0,1-1 0,0 1 0,0-1 0,1 0 0,5 11 1,-5-13 21,-1 0 0,1-1 0,0 1 0,1 0 1,-1-1-1,1 0 0,-1 0 0,1 0 1,0 0-1,0 0 0,0-1 0,1 0 1,-1 0-1,1 0 0,-1 0 0,1-1 1,-1 0-1,1 0 0,0 0 0,-1 0 0,1-1 1,8 0-1,-3 0 0,0-1 1,-1 0-1,1-1 0,0 0 1,-1 0-1,0-1 0,1 0 1,-1-1-1,-1 0 0,13-7 1,4-7-26,-1-1 0,-1-1 0,26-28 0,14-14 71,-21 19-52,-31 30-33,1 2 1,0-1-1,22-15 0,-27 23-76,-5 6-34,-7 10-101,1-4 180,-11 25-1,2 0 0,-12 46 0,16-43 39,-18 82 31,27-115 5,-1 0-1,0 0 1,1 0-1,-1 0 1,1 0 0,0 0-1,0 0 1,0 0-1,0 0 1,1 0-1,-1 0 1,1 0 0,0 0-1,0 0 1,0 0-1,3 6 1,-4-9-23,1 1 0,0-1 0,-1 1 0,1-1 0,-1 0 0,1 1 1,-1-1-1,1 0 0,0 1 0,-1-1 0,1 0 0,0 0 0,-1 1 0,1-1 0,0 0 0,0 0 1,-1 0-1,1 0 0,0 0 0,-1 0 0,1 0 0,0 0 0,-1 0 0,1-1 0,0 1 0,-1 0 1,1 0-1,0-1 0,-1 1 0,2-1 0,2 0 20,0-1 1,0-1-1,0 1 1,5-5-1,10-10 45,-1-2 0,24-31 0,-20 23-96,156-178-124,-115 137-80,-62 68 218,-1 0-1,0 0 1,0 1-1,0-1 1,0 0-1,0 0 1,0 0-1,0 0 1,0 0-1,1 0 1,-1 0-1,0 1 1,0-1-1,0 0 1,0 0 0,0 0-1,0 0 1,0 0-1,0 1 1,0-1-1,0 0 1,0 0-1,0 0 1,0 0-1,0 1 1,0-1-1,0 0 1,0 0-1,0 0 1,0 0-1,0 0 1,0 0-1,-1 1 1,1-1-1,0 0 1,0 0 0,0 0-1,0 0 1,0 0-1,0 0 1,-1 1-1,-10 25-124,-7 18 38,16-36 72,-27 108-92,27-102 145,0 0 0,1 0 0,0 0 0,2 0 0,-1 0 1,5 21-1,-4-30 3,0 0 0,1 0 0,0 0 0,0 0-1,0 0 1,1-1 0,-1 1 0,1-1 0,0 1 0,7 6 0,-7-9-15,-1 1 0,0-1 0,1-1 0,-1 1 0,1 0 0,-1 0 0,1-1 0,0 0 0,0 1 1,0-1-1,0 0 0,0-1 0,0 1 0,0 0 0,0-1 0,0 1 0,0-1 0,0 0 0,0 0 0,3-1 0,0 0-3,0-1-1,0 0 1,-1 0-1,1 0 1,-1-1 0,0 1-1,0-1 1,0-1-1,0 1 1,0-1-1,0 1 1,-1-1 0,7-9-1,2-3 51,-1 0-1,16-29 1,10-21-48,31-75-1,-8 21-54,-56 111-8,-22 98-756,-4 14 834,13-61 83,-1 0 0,-2 0 0,-23 57 0,33-98-115,-1 3 43,0 0 0,0 0 0,0 0 0,0 0 0,-6 6 0,8-10-35,-1 1-1,1 0 1,0-1 0,-1 0 0,1 1 0,-1-1 0,1 1-1,-1-1 1,1 0 0,-1 1 0,0-1 0,1 0-1,-1 1 1,1-1 0,-1 0 0,0 0 0,1 0 0,-1 0-1,0 1 1,1-1 0,-1 0 0,0 0 0,1 0-1,-1 0 1,0-1 0,1 1 0,-2 0 0,1-1-3,0 1 0,0-1 0,-1 0 0,1 0 1,0 0-1,0 0 0,0 0 0,0 0 0,0 0 0,0 0 1,1 0-1,-2-2 0,-1-3 20,0 0-1,1 1 1,0-1 0,0 0-1,-2-9 1,2 1 19,2 9-62,0-1-1,-1 0 1,0 1-1,-1-1 1,1 0-1,-1 1 1,-2-6-1,16 29-151,3 2 152,18 21 1,-27-35 59,-1 0-1,1-1 1,1 1-1,-1-1 1,1-1-1,0 1 1,0-1-1,10 4 0,-6-4 13,1 0-1,0-1 0,1-1 1,-1 0-1,0 0 0,1-1 0,-1-1 1,1 0-1,-1-1 0,1 0 1,-1-1-1,0 0 0,23-8 1,-22 5-367,1 0 1,-1-1 0,0-1-1,21-14 1,-22 13-833,-2-1 0,1 0-1,-1-1 1,-1 0 0,9-12-1,7-12-2296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06.311"/>
    </inkml:context>
    <inkml:brush xml:id="br0">
      <inkml:brushProperty name="width" value="0.05" units="cm"/>
      <inkml:brushProperty name="height" value="0.05" units="cm"/>
      <inkml:brushProperty name="color" value="#FF0066"/>
    </inkml:brush>
  </inkml:definitions>
  <inkml:trace contextRef="#ctx0" brushRef="#br0">417 458 2304,'3'-2'180,"2"0"421,-3 6 1285,-14-5 3566,1-2-4007,-11 0-849,-10 4 372,-47 9 0,62-7-839,0 1 1,1 0 0,-1 1 0,1 1 0,1 1 0,-1 0 0,1 1-1,0 1 1,-21 16 0,28-19-49,1 0 0,-1 1-1,1 0 1,1 1 0,0-1 0,0 1-1,0 0 1,1 1 0,0-1 0,0 1-1,1 0 1,1 0 0,-1 1 0,1-1-1,1 1 1,0 0 0,-1 15-1,2-22-32,1 1-1,0-1 0,0 1 0,1-1 0,-1 1 0,1-1 1,-1 1-1,1-1 0,0 0 0,0 1 0,1-1 0,-1 0 1,1 0-1,0 0 0,-1 0 0,1 0 0,1 0 0,-1 0 0,0-1 1,1 1-1,-1-1 0,1 1 0,0-1 0,0 0 0,0 0 1,0-1-1,0 1 0,0 0 0,0-1 0,1 0 0,-1 0 0,0 0 1,1 0-1,-1 0 0,1-1 0,-1 0 0,8 0 0,-2 0 27,1-1 1,0-1-1,0 1 0,0-2 0,-1 1 0,1-2 0,-1 1 0,0-1 0,0 0 0,0-1 0,-1 0 0,1-1 0,-1 1 0,-1-1 0,1-1 0,-1 0 0,0 0 1,9-13-1,-6 8-71,-1-1 0,-1 0 0,0 0 0,-1-1 0,0 0 1,-1 0-1,-1-1 0,0 0 0,-1 0 0,0 0 1,1-18-1,-3 21-45,-2 10 22,0 1 1,1-1-1,-1 0 1,0 0-1,0 0 1,0 1-1,0-1 1,0 0 0,0 0-1,-1-2 1,-11 20 40,10-10 10,0 0 0,0 0 1,1 0-1,0 0 0,0 0 0,0 1 0,1-1 0,0 0 1,1 11-1,0-1 91,2-1 0,7 26-1,-5-26 88,0-1 0,1 0 0,7 15 0,-11-25-125,1 0 0,-1-1 0,0 1 0,1 0 0,0-1 0,0 0 1,0 0-1,0 0 0,0 0 0,1 0 0,0 0 0,-1-1 0,1 0 0,0 0 1,5 3-1,-6-5-46,1 1 0,-1-1 1,0 0-1,0 0 1,0 0-1,0 0 1,0 0-1,1 0 0,-1-1 1,0 0-1,0 0 1,0 0-1,0 0 1,0 0-1,0 0 0,-1-1 1,1 1-1,0-1 1,-1 0-1,5-3 1,4-6 5,0 1 0,-1-1 0,10-14 0,-12 16-19,13-17 28,1 2 0,32-28 1,-32 33-4,11-9 23,-31 26-89,0 0 1,1 1-1,0 0 0,-1-1 1,1 1-1,-1 0 1,1 0-1,0 1 0,0-1 1,0 0-1,5 1 1,-7 0 15,0 0 1,0 0 0,1 0 0,-1 0 0,0 1 0,0-1-1,0 0 1,0 1 0,1-1 0,-1 1 0,0-1 0,0 1 0,0 0-1,0-1 1,0 1 0,0 0 0,0 0 0,0 0 0,-1 0-1,1 0 1,0 0 0,0 0 0,-1 0 0,1 0 0,-1 0-1,1 0 1,-1 0 0,1 0 0,-1 0 0,0 1 0,1-1 0,-1 0-1,0 0 1,0 2 0,1 4-14,-1 0-1,0 1 1,0-1 0,-3 11-1,-27 161 462,29-178-435,1 0-1,0 0 0,0-1 0,0 1 1,0 0-1,0 0 0,0-1 0,0 1 1,0 0-1,0 0 0,0 0 0,0-1 1,0 1-1,1 0 0,-1 1 1,1-2-3,-1 0 1,0 0 0,0 0 0,1 0 0,-1 0 0,0 0 0,0 0 0,1 0 0,-1 0 0,0 0 0,0 0 0,1 0-1,-1 0 1,0 0 0,0 0 0,1 0 0,-1 0 0,0 0 0,0 0 0,0 0 0,1 0 0,-1 0 0,0-1 0,0 1-1,1 0 1,-1 0 0,0 0 0,0 0 0,0 0 0,1-1 0,17-19 452,2-5-469,-10 10-18,1 1 1,1 0 0,1 0-1,24-19 1,-35 31 3,1 0 0,0 0 0,-1 1 0,1 0 0,0-1 0,0 1 0,0 0 0,0 0 0,3 0 0,-5 1 13,0 0 1,0 0-1,0 0 1,0 0-1,1 0 1,-1 0-1,0 0 0,0 0 1,0 1-1,0-1 1,0 0-1,0 1 1,0-1-1,0 1 0,0-1 1,0 1-1,-1-1 1,1 1-1,0 0 1,0-1-1,0 1 0,-1 0 1,1 0-1,0 0 1,-1 0-1,1-1 0,0 3 1,3 6 41,0 0 1,-2 0-1,1 0 0,-1 0 0,2 16 1,-2-11 47,6 22 1,-7-34-78,0 1 0,0-1 0,0 0 1,0 1-1,0-1 0,0 0 0,1 0 1,-1 0-1,1 0 0,0 0 0,-1 0 1,1-1-1,0 1 0,0 0 0,0-1 1,0 1-1,0-1 0,0 0 0,1 0 1,-1 0-1,0 0 0,1 0 1,-1 0-1,1-1 0,-1 1 0,1-1 1,-1 0-1,1 0 0,-1 1 0,4-2 1,3 0 53,-1 0 0,1 0 1,0-1-1,-1-1 1,0 1-1,1-1 0,9-5 1,1-3-71,0 0 0,0-1 0,24-20 0,49-51-97,-34 29 169,22-25 140,-80 79-205,1 0-1,-1 0 1,0 0-1,1 0 1,-1-1-1,0 1 1,0 0-1,1 0 1,-1 0 0,0 0-1,0-1 1,0 1-1,1 0 1,-1 0-1,0-1 1,0 1-1,0 0 1,0 0-1,1-1 1,-1 1-1,0 0 1,0-1-1,0 1 1,0 0 0,0-1-1,0 1 1,0 0-1,0 0 1,0-1-1,0 1 1,0 0-1,0-1 1,0 1-1,0 0 1,0-1-1,0 1 1,0 0-1,0 0 1,-1-1 0,1 1-1,0 0 1,0-1-1,0 1 1,-1 0-1,0-1-10,0 1-1,0 0 0,0 0 1,1-1-1,-1 1 0,0 0 1,0 0-1,0 0 0,0 0 1,0 0-1,0 0 0,0 1 1,0-1-1,0 0 0,0 0 1,-1 1-1,-5 3-9,0-1 1,1 1-1,-1 0 1,1 0-1,0 0 1,1 1 0,-1 0-1,1 0 1,0 1-1,0-1 1,-5 8-1,-6 12 8,-21 38-1,37-61 17,-38 75-5,34-67 14,1 0 0,-1-1 1,2 2-1,0-1 0,0 0 0,-1 16 0,7-4 54,-3-21-58,-1 0 0,0-1 0,0 1 0,0 0 1,1 0-1,-1-1 0,0 1 0,1 0 0,-1 0 0,1-1 1,-1 1-1,1-1 0,-1 1 0,1 0 0,-1-1 1,1 1-1,-1-1 0,1 1 0,0-1 0,-1 1 0,1-1 1,0 0-1,0 1 0,-1-1 0,2 0 0,0 0 17,0 0 0,1-1 0,-1 1-1,0-1 1,0 1 0,0-1 0,0 0-1,0 0 1,0 0 0,0 0 0,0 0-1,0-1 1,2-1 0,21-22 242,-23 23-230,20-26 56,-1 0 0,23-40 0,-5 6-152,-4 9 64,69-103 236,-90 131-213,-1 0 0,-1 0 0,-2-1-1,0-1 1,6-28 0,-7 17-62,-1 0 0,4-64-1,-11 92 25,-1 8-16,1 0 1,-1 1-1,0-1 0,0 0 0,0 0 1,0 0-1,0 1 0,0-1 0,0 0 1,0 0-1,-1 1 0,1-1 0,-1 0 1,1 0-1,-1 1 0,0-1 1,0 1-1,1-1 0,-1 1 0,0-1 1,-3-2-1,4 4 18,0 0 0,0-1 0,-1 1 0,1 0 0,0 0 0,-1-1 0,1 1 0,0 0 0,-1 0 0,1 0 0,0-1 0,-1 1 0,1 0 0,-1 0 0,1 0 0,0 0 0,-1 0 0,1 0 0,-1 0 0,1 0 0,0 0 0,-1 0 0,1 0 0,0 0 0,-1 0 0,1 0 0,-1 0 0,1 0 0,0 1 0,-1-1 0,1 0 1,0 0-1,-1 1 0,-4 3-52,0 1 1,1 0 0,0 1 0,0-1-1,0 1 1,0 0 0,1 0 0,-3 9 0,-12 23 95,2 1 1,2 0-1,2 1 0,1 0 1,2 1-1,-4 48 1,10-59 1,2 1 0,1 0 1,1 0-1,1-1 0,2 1 0,1-1 1,2 0-1,1 0 0,13 31 0,-2-20-232,4-11 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35.638"/>
    </inkml:context>
    <inkml:brush xml:id="br0">
      <inkml:brushProperty name="width" value="0.05" units="cm"/>
      <inkml:brushProperty name="height" value="0.05" units="cm"/>
      <inkml:brushProperty name="color" value="#FF0066"/>
    </inkml:brush>
  </inkml:definitions>
  <inkml:trace contextRef="#ctx0" brushRef="#br0">3 13 3328,'0'0'38,"0"0"1,0 0 0,-1 0-1,1 0 1,0 0-1,0 0 1,0-1 0,0 1-1,0 0 1,-1 0-1,1 0 1,0 0 0,0-1-1,0 1 1,0 0-1,0 0 1,0 0-1,0-1 1,0 1 0,-1 0-1,1 0 1,0 0-1,0-1 1,0 1 0,0 0-1,0 0 1,0-1-1,0 1 1,0 0-1,0 0 1,1 0 0,-1-1-1,0 1 1,0 0-1,0 0 1,0 0 0,0-1-1,0 1 1,0 0-1,0 0 1,1 0-1,-1 0 1,0-1 0,0 1-1,0 0 1,0 0-1,0 0 1,1 0 0,-1 0-1,0 0 1,0-1-1,0 1 1,1 0 0,-1 0-1,0 0 1,0 0-1,0 0 1,1 0-1,-1 0 1,0 0 0,0 0-1,1 0 1,-1 0-1,0 0 1,0 0 0,6-3 3910,-5 19 2123,3 8-4267,3 29-989,-4-6-249,-3 0 0,-6 57 0,6-63-266,0-17 86,0-21-256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36.064"/>
    </inkml:context>
    <inkml:brush xml:id="br0">
      <inkml:brushProperty name="width" value="0.05" units="cm"/>
      <inkml:brushProperty name="height" value="0.05" units="cm"/>
      <inkml:brushProperty name="color" value="#FF0066"/>
    </inkml:brush>
  </inkml:definitions>
  <inkml:trace contextRef="#ctx0" brushRef="#br0">27 2 4992,'1'-2'2686,"2"6"-332,3 7 1832,-1 9-2105,-3-12-1380,0-1 0,-1 1 0,2 16 0,-6 47 961,-17 102-1,20-167-2066,-3 15 1289,3-21-1038,0 1 0,0-1 0,-1 1 1,1-1-1,0 0 0,0 1 0,0-1 0,0 0 0,0 1 1,0-1-1,-1 0 0,1 1 0,0-1 0,0 0 0,0 1 1,-1-1-1,1 0 0,0 0 0,0 1 0,-1-1 0,1 0 1,0 0-1,-1 1 0,1-1 0,0 0 0,-1 0 0,1 0 1,0 0-1,-1 0 0,1 1 0,-1-1 0,1 0 0,0 0 1,-1 0-1,1 0 0,0 0 0,-1 0 0,1 0 0,-1-1 0,-6-2-4427,1 2 1499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36.669"/>
    </inkml:context>
    <inkml:brush xml:id="br0">
      <inkml:brushProperty name="width" value="0.05" units="cm"/>
      <inkml:brushProperty name="height" value="0.05" units="cm"/>
      <inkml:brushProperty name="color" value="#FF0066"/>
    </inkml:brush>
  </inkml:definitions>
  <inkml:trace contextRef="#ctx0" brushRef="#br0">6 116 4736,'0'0'119,"0"0"1,-1 0-1,1-1 1,-1 1 0,1 0-1,0-1 1,-1 1-1,1-1 1,0 1-1,-1 0 1,1-1-1,0 1 1,0-1-1,0 1 1,-1-1-1,1 1 1,0-1-1,0 1 1,0-1-1,0 1 1,0-1 0,0 1-1,0-1 1,0 1-1,0-1 1,0 1-1,0-1 1,0 1-1,0-1 1,0 1-1,1-1 1,-1 0 163,1 0 1,0 1-1,0-1 1,0 0 0,0 1-1,0-1 1,0 1-1,-1-1 1,1 1-1,0-1 1,1 1-1,-1 0 1,1-1-1,6 0 1370,0 0-1,15-1 0,-15 2-807,-1-1-1,0 0 0,0-1 0,13-3 0,-13 3-693,0 0 0,-1 0 0,1 1 0,13-1 0,-16 2-139,1 1 0,-1 0 0,1 1 0,-1-1 0,0 1 0,0 0 0,1 0 0,-1 0 0,-1 1 0,1-1 0,0 1 0,4 5 0,19 10 238,-15-11 290,26 10 1,-34-16-412,1 1 0,0-1 0,0 0 1,0 0-1,0-1 0,0 0 0,0 0 0,0 0 1,4-1-1,13-3 13,-1-1 1,-1 0-1,1-2 0,-1-1 1,0 0-1,-1-2 1,0 0-1,-1-1 0,23-17 1,-9-1-44,-15 12-4038,-8 11 1528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0.118"/>
    </inkml:context>
    <inkml:brush xml:id="br0">
      <inkml:brushProperty name="width" value="0.05" units="cm"/>
      <inkml:brushProperty name="height" value="0.05" units="cm"/>
      <inkml:brushProperty name="color" value="#004F8B"/>
    </inkml:brush>
  </inkml:definitions>
  <inkml:trace contextRef="#ctx0" brushRef="#br0">10 90 6144,'-1'1'164,"0"0"0,1 0 1,-1 0-1,0-1 0,0 1 1,1 0-1,-1 0 0,0 1 1,1-1-1,-1 0 0,1 0 1,-1 0-1,1 0 0,0 0 1,0 0-1,-1 1 0,1-1 1,0 0-1,0 0 0,0 0 1,0 2-1,4 31 992,-3-25-589,4 28 469,-1-5-1,9 32 1,-11-54-805,1-1 1,0-1-1,1 1 1,-1 0-1,2-1 0,-1 0 1,1 0-1,7 9 0,-7-11 65,0-1-1,0 0 0,0 0 0,1 0 1,-1-1-1,1 0 0,0 0 0,0 0 1,9 3-1,-13-6-207,0 0-1,1-1 1,-1 1-1,1 0 1,-1-1 0,1 0-1,-1 0 1,1 0 0,-1 0-1,1 0 1,-1 0 0,1 0-1,-1-1 1,1 0-1,-1 1 1,0-1 0,1 0-1,-1 0 1,0 0 0,1 0-1,-1-1 1,0 1 0,0-1-1,0 1 1,0-1-1,-1 1 1,1-1 0,0 0-1,-1 0 1,3-3 0,5-9-18,0-1 1,-1 0 0,0 0 0,-1-1 0,-1 0 0,0 0 0,-1 0-1,2-19 1,0-2-93,-2-1 0,-1-60-1,-6 59-1238,2 36 468,0 0 1,-1-1-1,1 1 1,-1 0-1,0 0 0,0 0 1,-1 1-1,-2-6 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37.390"/>
    </inkml:context>
    <inkml:brush xml:id="br0">
      <inkml:brushProperty name="width" value="0.05" units="cm"/>
      <inkml:brushProperty name="height" value="0.05" units="cm"/>
      <inkml:brushProperty name="color" value="#FF0066"/>
    </inkml:brush>
  </inkml:definitions>
  <inkml:trace contextRef="#ctx0" brushRef="#br0">3 57 3136,'-1'-1'148,"1"0"-1,0 0 1,-1 0-1,1 0 1,0 0 0,0 0-1,0 0 1,0 0 0,0 0-1,0 0 1,0 0 0,0 0-1,0 0 1,0 1 0,0-1-1,1 0 1,-1 0-1,1-1 1,10-19 4168,-4 5 4285,-11 21-7620,0 8-731,2 0 0,-1 1 1,2-1-1,-1 17 0,5 57 343,0-14-127,-3-7-273,0 21-212,0-28-2811,0-56 872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37.738"/>
    </inkml:context>
    <inkml:brush xml:id="br0">
      <inkml:brushProperty name="width" value="0.05" units="cm"/>
      <inkml:brushProperty name="height" value="0.05" units="cm"/>
      <inkml:brushProperty name="color" value="#FF0066"/>
    </inkml:brush>
  </inkml:definitions>
  <inkml:trace contextRef="#ctx0" brushRef="#br0">11 101 4640,'-10'-2'1439,"14"2"785,2 3 2470,-4-3-4234,-1 0 0,1 1 0,0-1 0,-1 0 0,1 0 1,0 0-1,0 0 0,-1-1 0,1 1 0,0 0 0,2-1 0,26-8 1359,-19 5-1085,50-16 1268,35-10-1161,-36 16-654,77-8-1,-133 22-276,-2-1 11,0 1 0,1 0 0,-1 0 0,0 0 0,0 0 0,0 0 0,3 1 0,-4-1-183,0 1-1,0-1 1,0 1-1,0-1 1,-1 1 0,1-1-1,0 1 1,0 0 0,0-1-1,-1 1 1,1 0-1,1 1 1,7 13-2165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42.534"/>
    </inkml:context>
    <inkml:brush xml:id="br0">
      <inkml:brushProperty name="width" value="0.05" units="cm"/>
      <inkml:brushProperty name="height" value="0.05" units="cm"/>
      <inkml:brushProperty name="color" value="#FF0066"/>
    </inkml:brush>
  </inkml:definitions>
  <inkml:trace contextRef="#ctx0" brushRef="#br0">11 376 3328,'-1'0'93,"1"0"1,0 0-1,-1 0 1,1 0-1,0 0 1,0 0-1,-1 0 1,1-1-1,0 1 1,-1 0-1,1 0 1,0 0-1,-1 0 1,1 0-1,0 1 1,0-1-1,-1 0 1,1 0-1,0 0 1,-1 0-1,1 0 1,0 0-1,0 0 1,-1 1-1,1-1 1,0 0-1,0 0 1,-1 0-1,1 0 1,0 1-1,0-1 1,0 0-1,-1 0 1,1 1-1,0-1 1,0 0-1,0 0 1,0 1-1,0-1 1,0 0-1,-1 1 1,1-1-1,0 0 1,0 0-1,0 1 1,0-1-1,0 0 1,0 1-1,0-1 1,0 0-1,0 1 1,0-1-1,0 0 1,1 0-1,-1 1 1,0-1-1,0 0 1,0 1-1,1 9 7788,9-26-4079,11-14-2631,6-9-458,63-69 1,-52 72-681,-18 17-72,0 0-1,22-29 0,-41 44-254,-3 9 151,-3 15-73,3-15 173,0 1 1,1 0 0,0-1 0,1 1-1,-1 0 1,1 0 0,0 7-1,1-5 69,0-1 0,1 0 0,0 1 0,0-1 0,1 0 0,4 9 0,-6-13-3,1-1-1,-1 1 1,1-1 0,0 1 0,0-1-1,0 0 1,0 1 0,0-1-1,0 0 1,1-1 0,-1 1 0,1 0-1,-1-1 1,1 1 0,0-1-1,0 0 1,-1 0 0,6 2 0,-3-3 88,0 0 1,0 1 0,1-2-1,-1 1 1,0 0-1,0-1 1,0 0 0,0 0-1,0-1 1,0 0 0,0 1-1,8-6 1,2-2 80,0 0-1,19-15 1,-13 8-113,-6 6-96,-1-1 1,0-1-1,-1 0 1,0-1-1,0 0 0,10-17 1,-13 14 99,-7 10-81,1 0 0,-1 0 0,1 1-1,0-1 1,0 1 0,1 0 0,0 0 0,0 1-1,6-6 1,-10 9-26,0 1 0,0-1 0,-1 1 1,1 0-1,0-1 0,0 1 0,0 0 0,-1-1 0,1 1 0,0 0 0,0 0 0,0 0 0,0 0 0,0 0 0,0-1 0,-1 2 1,1-1-1,0 0 0,0 0 0,0 0 0,0 0 0,0 1 0,0-1 0,-1 0 0,1 1 0,0-1 0,0 0 0,-1 1 0,1-1 1,0 1-1,0 0 0,-1-1 0,1 1 0,0-1 0,-1 1 0,1 0 0,-1 0 0,1-1 0,-1 1 0,0 0 0,1 0 0,-1-1 1,1 1-1,-1 2 0,2 3 17,0 0 0,-1 1-1,0-1 1,0 13 0,-1-15 10,2 17-15,-2 1 1,-3 24-1,2-36 57,-1-1 0,0 0 0,0 1 0,-1-1 0,0 0 0,0 0 0,-6 10 0,8-17-18,-1 0 0,1-1 0,0 1 0,0 0 0,-1-1 0,1 1 0,-1 0 0,1-1 0,-1 0 0,0 1 0,-3 1 0,4-3-9,0 0 0,0 1 0,0-1-1,0 0 1,0 1 0,0-1 0,0 0-1,0 0 1,0 0 0,0 0 0,0 0-1,0 0 1,0 0 0,0-1 0,0 1-1,0 0 1,-2-1 0,1 0 0,0-1 1,0 1 0,0-1-1,0 0 1,0 0-1,0 0 1,0 0 0,0 0-1,1 0 1,-1 0 0,1 0-1,0 0 1,-1-1-1,1 1 1,0-1 0,-1-3-1,2 4-20,-1 1 1,1 0-1,-1-1 0,1 1 0,0-1 1,-1 1-1,1-1 0,0 1 0,0 0 0,0-1 1,0 1-1,0-1 0,0 1 0,0-1 0,1 1 1,-1-1-1,1 1 0,-1 0 0,1-1 1,-1 1-1,1 0 0,0-1 0,-1 1 0,1 0 1,0 0-1,0 0 0,0-1 0,0 1 0,0 0 1,0 0-1,0 1 0,1-1 0,-1 0 0,0 0 1,0 0-1,1 1 0,-1-1 0,0 1 1,1-1-1,-1 1 0,1 0 0,2-1 0,6-1-44,1 1-1,-1 1 0,1 0 0,18 2 0,-17-2 76,1 1-160,0 1 1,1 0-1,-1 1 1,14 5-1,-14-4-1575,-1 2 0,14 6 0,-24-10 989,1-1-1,0 1 1,-1 0 0,1 0 0,-1 0-1,1 0 1,-1 0 0,0 1-1,2 2 1,4 6-2056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42.922"/>
    </inkml:context>
    <inkml:brush xml:id="br0">
      <inkml:brushProperty name="width" value="0.05" units="cm"/>
      <inkml:brushProperty name="height" value="0.05" units="cm"/>
      <inkml:brushProperty name="color" value="#FF0066"/>
    </inkml:brush>
  </inkml:definitions>
  <inkml:trace contextRef="#ctx0" brushRef="#br0">37 46 6720,'-37'-25'3040,"37"21"-2624,5-1 192,4 2-416,9-5-992,10 8 416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46.289"/>
    </inkml:context>
    <inkml:brush xml:id="br0">
      <inkml:brushProperty name="width" value="0.05" units="cm"/>
      <inkml:brushProperty name="height" value="0.05" units="cm"/>
      <inkml:brushProperty name="color" value="#FF0066"/>
    </inkml:brush>
  </inkml:definitions>
  <inkml:trace contextRef="#ctx0" brushRef="#br0">1 1301 4992,'0'-1'417,"0"0"-1,1 0 1,-1 0 0,0 0 0,1 0 0,-1 0 0,1 0-1,0 0 1,-1 0 0,1 0 0,-1 1 0,1-1-1,0 0 1,0 0 0,0 1 0,1-2 0,22-20 1592,-23 21-1862,105-80 3348,-69 55-2893,43-39 0,10-23-170,-84 82-417,7-5-305,-12 10 282,-1 1 0,1 0 0,-1 0 0,0 0 0,1 0 0,-1 0 0,0 0 0,1 0 0,-1 0 1,1 0-1,-1 0 0,0 0 0,1 0 0,-1 0 0,1 1 0,-1-1 0,0 0 0,1 0 0,-1 0 0,0 0 0,1 1 0,-1-1 1,0 0-1,0 0 0,1 1 0,-1-1 0,0 0 0,1 0 0,-1 1 0,0-1 0,0 0 0,0 1 0,1-1 0,-1 0 1,0 1-1,0-1 0,0 1 0,6 21-91,-1 0 155,1-7 133,0 1-1,12 18 1,-14-28-56,0 0 0,0-1 1,0 1-1,1-1 0,0 0 1,0-1-1,0 1 0,10 5 0,-10-7-24,0-1-1,0 0 1,0 0-1,1 0 1,-1 0-1,0-1 1,1 0-1,0 0 1,-1-1-1,1 0 1,-1 0-1,1 0 0,0 0 1,-1-1-1,1 0 1,9-3-1,3-1 54,1-2 0,-2 0-1,28-16 1,-33 17-99,-2 0 1,1-1-1,-1-1 0,0 0 1,13-13-1,-19 17-57,-1-1 0,1 1 1,-1 0-1,0-1 0,0 1 0,-1-1 1,1 0-1,-1 0 0,0 0 0,0-1 1,-1 1-1,1 0 0,-1 0 0,0-1 1,0-6-1,-1 11-22,0 0 0,0-1 0,0 1-1,0 0 1,0-1 0,-1 1 0,1 0 0,0-1 0,-1 1 0,1 0-1,-1-1 1,1 1 0,-1 0 0,0 0 0,1 0 0,-1-1 0,0 1 0,0 0-1,0 0 1,0 0 0,0 0 0,0 0 0,-2-1 0,1 1-21,1 1 1,-1-1-1,0 1 0,0 0 1,0-1-1,1 1 1,-1 0-1,0 0 0,0 0 1,0 0-1,0 1 1,1-1-1,-1 0 0,0 1 1,0-1-1,1 1 1,-1 0-1,-2 1 0,-4 2-2,1 0-1,0 0 1,0 1-1,0 0 1,1 1-1,0-1 0,0 1 1,-10 12-1,12-13 36,1 0 0,-1 1 0,1-1-1,0 0 1,0 1 0,1 0 0,0 0 0,0-1-1,0 1 1,1 0 0,0 1 0,-1 8 0,2-13 23,0 0 0,0 0-1,0 0 1,0 0 0,1 0 0,-1 0 0,1 0 0,-1 0 0,1 0 0,0-1 0,0 1 0,0 0 0,0 0-1,0-1 1,0 1 0,0-1 0,1 1 0,-1-1 0,0 1 0,1-1 0,-1 0 0,1 0 0,0 0 0,-1 0 0,1 0-1,0 0 1,0 0 0,0 0 0,-1-1 0,1 1 0,0-1 0,0 1 0,0-1 0,0 0 0,2 0 0,8 1 153,-1-1 0,0 0 1,1-1-1,17-3 0,-27 3-157,51-11 252,85-30 0,-61 16-305,-75 25 9,-1 1 0,1-1 0,-1 1 0,1 0 1,-1 0-1,1-1 0,-1 1 0,1 0 0,-1 0 0,1 0 0,-1 1 1,1-1-1,-1 0 0,4 1 0,-5 0 22,1-1 0,0 1 0,-1-1 0,1 1 0,-1-1 0,1 1 0,-1 0 0,1-1 0,-1 1 0,1-1 1,-1 1-1,0 0 0,1 0 0,-1-1 0,0 1 0,0 0 0,0 0 0,1-1 0,-1 1 0,0 0 0,0 0 0,0-1 0,0 1 0,0 0 0,0 0 0,-1-1 0,1 1 0,0 1 0,-4 13-76,0 0 1,-8 19-1,-1 1 38,-39 137 326,-17 47-162,28-115 505,41-103-608,0-1 0,-1 1 0,1-1-1,0 0 1,0 1 0,0-1 0,0 0 0,-1 1 0,1-1 0,0 0 0,0 1-1,0-1 1,-1 0 0,1 0 0,0 1 0,-1-1 0,1 0 0,0 0 0,-1 1 0,1-1-1,0 0 1,-1 0 0,1 0 0,0 0 0,-1 1 0,-3-9 265,4-14 12,5-4-190,1-1 0,13-30 1,-5 15-94,1-6 22,3 1 0,1 1 0,3 0 0,29-44 0,62-98 42,-70 103-135,-34 65 15,0 1 0,1 0 1,1 0-1,0 1 0,21-23 0,-31 40 37,-1 0-1,1 0 1,0 0 0,-1 0-1,1 0 1,0 1 0,0-1-1,0 0 1,0 1-1,0-1 1,0 0 0,0 1-1,0 0 1,0-1-1,0 1 1,0-1 0,0 1-1,0 0 1,0 0 0,1 0-1,-1 0 1,0 0-1,0 0 1,0 0 0,0 0-1,0 0 1,1 0 0,-1 0-1,0 1 1,0-1-1,0 1 1,0-1 0,0 1-1,0-1 1,0 1-1,0-1 1,0 1 0,1 1-1,0 0 13,0 0 1,0 1-1,0-1 0,0 1 0,-1 0 0,1 0 0,-1-1 0,0 1 0,0 0 1,1 0-1,-2 0 0,2 5 0,0 7-4,-1 1 1,-1-1-1,0 0 1,-1 1-1,-1-1 1,0 0-1,-1 0 1,0 0-1,-11 26 1,10-32 48,0-1 1,0 0-1,-1 0 1,0 0-1,0-1 1,-1 0-1,0 0 1,0 0-1,-9 7 1,13-13-33,0 0 1,0 0-1,0 0 1,0 0-1,0-1 0,0 1 1,0-1-1,0 1 1,0-1-1,0 0 0,0 0 1,0 0-1,-1 0 1,1 0-1,-3-1 1,4 1-16,0 0 1,1 0-1,-1 0 1,1 0-1,-1 0 1,0 0-1,1-1 1,-1 1-1,0 0 1,1 0 0,-1-1-1,1 1 1,-1 0-1,1 0 1,-1-1-1,1 1 1,-1-1-1,1 1 1,-1-1-1,1 1 1,0-1 0,-1 1-1,1-1 1,0 1-1,-1-1 1,1 1-1,0-1 1,-1 1-1,1-1 1,0 0-1,0 1 1,0-1-1,0 0 1,0 1 0,0-1-1,0 1 1,0-1-1,0 0 1,0 1-1,0-1 1,0 0-1,0 1 1,0-1-1,1 1 1,-1-1 0,0 0-1,0 1 1,1-1-1,-1 1 1,1-1-1,0 0-2,0 0-1,0 1 1,0-1-1,0 1 1,0-1-1,0 1 1,0 0-1,0-1 1,0 1 0,0 0-1,0 0 1,0 0-1,0-1 1,1 1-1,0 1 1,3-2-8,6 0-4,3-1-82,-1 1-1,1 1 1,15 1 0,72 2 140,-32-2-58,-66 0 2,32 0 42,43-3-1,-68 1 2,1 0 0,-1-1 0,0 0-1,1-1 1,-1 0 0,0-1-1,-1 0 1,17-9 0,-18 8-10,0-1 0,0 0 1,0 0-1,-1-1 1,0 0-1,0-1 0,-1 1 1,0-1-1,0 0 1,0-1-1,-1 1 0,-1-1 1,0 0-1,0 0 1,0 0-1,-1-1 0,-1 0 1,0 1-1,2-14 1,-3 13-10,0 3-43,1-1 1,-2 0 0,1 0-1,-1 0 1,0 1 0,-1-1-1,1 0 1,-4-12 0,4 19 16,-1 1 0,1-1 0,0 1 0,0 0-1,0-1 1,-1 1 0,1-1 0,0 1 0,-1-1 0,1 1 0,0-1 0,-1 1 0,1 0 0,0-1-1,-1 1 1,1 0 0,-1-1 0,1 1 0,0 0 0,-1 0 0,1 0 0,-1-1 0,1 1 0,-1 0 0,1 0-1,-1 0 1,1 0 0,-1 0 0,0 0 0,1 0 0,-1 0 0,1 0 0,-1 0 0,1 0 0,-1 0-1,1 0 1,-1 0 0,1 0 0,-1 1 0,1-1 0,-1 0 0,1 0 0,0 1 0,-1-1 0,1 0 0,-1 1-1,-2 1-48,0 0-1,0 1 1,0-1-1,-5 6 1,1 1 55,1 0 0,0 0 0,0 0-1,0 1 1,1 0 0,1 0 0,0 1 0,0-1 0,1 1 0,0 0 0,-1 11 0,4-16 18,0 0 1,0 0-1,0 0 1,1 0 0,-1 0-1,2 0 1,-1 0-1,1 0 1,0 0 0,0-1-1,0 1 1,1-1-1,0 1 1,0-1 0,0 0-1,1 0 1,-1 0-1,1-1 1,0 1 0,1-1-1,-1 0 1,1 0-1,0-1 1,0 1 0,0-1-1,0 0 1,1 0-1,-1-1 1,1 1 0,0-1-1,0-1 1,-1 1-1,1-1 1,0 0 0,0 0-1,0-1 1,1 0-1,-1 0 1,7-1 0,-3-1 29,0 0-1,0-1 1,0 0 0,-1-1 0,1 0 0,-1-1 0,0 1 0,12-10 0,4-5 156,30-29-1,-44 38-216,55-55 63,-3-3-1,-3-3 1,73-110 0,-111 146-37,-1 0 1,-2-1 0,27-71-1,-38 82-77,4-28 0,-6 27-85,-5 17-147,-4 7-64,-6 13 29,-151 300-25,126-230 329,4 1 0,-19 88 1,45-158 67,1 1 1,1-1 0,0 1-1,1-1 1,0 1 0,1 0-1,1-1 1,0 1 0,4 23-1,-4-35-18,-1 1-1,1 0 1,0 0-1,0-1 0,0 1 1,0 0-1,0-1 1,0 1-1,1-1 1,-1 1-1,0-1 1,1 0-1,-1 0 1,1 1-1,-1-1 0,1 0 1,0 0-1,-1 0 1,1-1-1,0 1 1,0 0-1,0-1 1,-1 1-1,1-1 1,0 0-1,0 1 0,0-1 1,0 0-1,0 0 1,0 0-1,0 0 1,2-1-1,2 0 12,0 0 0,0-1 0,0 1 0,0-1 0,0 0-1,-1-1 1,1 1 0,-1-1 0,9-5 0,0-4 24,0-1-1,0 0 1,-1-1-1,-1 0 1,0-1 0,15-24-1,50-105-100,-30 43 38,35-72 83,12-23 25,-14-30-422,-68 189 262,-9 27 48,8-26-293,-11 35 300,0 1 0,0 0-1,0-1 1,0 1 0,1-1 0,-1 1 0,0-1 0,0 1 0,0 0 0,0-1-1,0 1 1,0-1 0,0 1 0,0-1 0,0 1 0,-1 0 0,1-1 0,0 1-1,0-1 1,0 1 0,0 0 0,-1-1 0,1 1 0,0-1 0,-1 1-1,-7 5-216,-9 20-73,-33 65 225,-50 123-1,81-166 48,3 1 1,1 1-1,-14 91 0,19-78 42,-11 93 99,19-126-88,1 1 1,2-1-1,4 37 1,-4-60 3,0 0 0,0 0 0,1 0 0,0 0 0,0 0 0,1-1 0,-1 1 0,7 8 0,-8-12-9,1 0-1,0 0 0,-1 0 1,1 0-1,0 0 1,0-1-1,0 1 1,0 0-1,0-1 1,0 0-1,1 0 1,-1 1-1,0-1 1,1-1-1,-1 1 1,1 0-1,-1-1 1,1 1-1,-1-1 1,1 0-1,-1 1 1,5-2-1,4 0 51,0-2 0,0 1 1,0-2-1,11-4 0,-3 1 43,0 1-110,0-1 0,0-1 0,-1-1 1,33-21-1,-38 21 41,-1-1 1,1 0-1,-2-1 0,0 0 1,0-1-1,-1 0 0,11-17 1,-10 11-6,14-37 1,-22 47-67,0 1-1,-1-1 1,0 0 0,-1 1 0,0-1 0,0 0-1,0 0 1,-1-8 0,0 13 3,-1 0 0,1 1 0,-1-1 0,0 0 0,1 1 0,-1-1 0,0 1 0,-1-1 0,1 1 0,-2-3 0,2 4 7,0 0 0,1 0 0,-1 0 0,0 0 0,0 0-1,0 0 1,0 1 0,0-1 0,0 0 0,-1 1 0,1-1 0,0 0 0,0 1-1,0 0 1,-1-1 0,1 1 0,0 0 0,0-1 0,-1 1 0,1 0-1,0 0 1,-1 0 0,1 0 0,-3 1 0,-1 0-10,1 1 1,-1 0-1,0 0 1,1 0-1,-1 0 1,1 1-1,0 0 1,-6 5-1,-31 29-59,21-14 34,1 1 0,2 1 0,0 0-1,-13 28 1,25-44 52,1 0 0,0 0-1,0 0 1,1 0 0,-2 11-1,4-18 19,1 0 0,-1 0-1,1 1 1,0-1-1,0 0 1,0 0 0,0 1-1,0-1 1,0 0 0,0 0-1,1 1 1,-1-1-1,1 0 1,0 0 0,-1 0-1,1 0 1,0 0-1,0 0 1,0 0 0,1 0-1,-1 0 1,0-1 0,1 1-1,-1 0 1,1-1-1,0 1 1,-1-1 0,3 2-1,3 0-4,-1-1 0,0 0 0,1 0 0,-1 0 0,1-1 0,0 0 0,0 0 0,-1-1 0,13 0 0,65-9 258,-77 8-257,33-7 116,0 0 1,65-25 0,70-44-271,-127 57 177,-32 13-90,-1 1 0,1-2-1,22-15 1,-31 20-41,-9 9-2,-11 12-31,-22 23-66,-54 84 0,86-121 213,1 0 0,0 0 1,1 0-1,-1 0 0,1 0 1,-2 7-1,3-10-6,0 0 0,0 0-1,0 0 1,0 0 0,0 0 0,0 0 0,0 0-1,0 0 1,0 0 0,0 0 0,0-1-1,1 1 1,-1 0 0,0 0 0,1 0 0,-1 0-1,1 0 1,-1 0 0,1-1 0,-1 1-1,1 0 1,0 0 0,-1-1 0,1 1-1,0 0 1,-1-1 0,1 1 0,0-1 0,0 1-1,0-1 1,0 1 0,-1-1 0,1 1-1,2-1 1,-1 1 9,1 0 0,0-1-1,0 0 1,-1 1 0,1-1 0,0 0 0,0 0-1,0-1 1,0 1 0,-1 0 0,1-1-1,0 0 1,0 0 0,-1 1 0,1-2-1,-1 1 1,4-2 0,2-2-22,0-1 1,-1 0 0,12-11-1,-13 12 8,10-12 61,-1 0-1,0-1 0,22-36 1,27-62 117,39-108-151,-84 173-35,-2-1-1,14-76 1,-28 114-55,-1-1 0,0 1-1,-1-1 1,-1 1 0,-2-17-1,2 28 23,0 0 0,-1 1 0,1-1 0,-1 0 0,0 1 0,0-1 0,1 1 0,-2-1 0,1 1 0,0 0 0,0-1-1,-2-1 1,2 3 13,1 1 0,-1-1 0,0 1 0,1-1 0,-1 1 0,0 0 0,1-1 0,-1 1 0,0 0 0,1 0 0,-1-1 0,0 1 0,0 0 0,1 0 0,-1 0 0,0 0 0,0 0-1,0 0 1,-1 0-10,0 1-1,0-1 0,0 1 0,0-1 0,0 1 1,0 0-1,0 0 0,1 0 0,-4 2 1,-2 2 1,-1 1 1,1 1 0,1-1 0,-1 1-1,1 0 1,-7 12 0,-1 2-16,-13 29 1,13-19 75,1 0-1,2 2 1,-9 41 0,-12 99 194,28-139-182,0 0 1,2 0 0,2 0 0,5 46 0,-4-73-216,0 1 0,0-1 1,1 0-1,0 1 0,0-1 0,1 0 0,0 0 0,0 0 0,0 0 0,1-1 0,0 1 1,1-1-1,-1 0 0,7 6 0,12 8-1522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6:48.287"/>
    </inkml:context>
    <inkml:brush xml:id="br0">
      <inkml:brushProperty name="width" value="0.05" units="cm"/>
      <inkml:brushProperty name="height" value="0.05" units="cm"/>
      <inkml:brushProperty name="color" value="#FF0066"/>
    </inkml:brush>
  </inkml:definitions>
  <inkml:trace contextRef="#ctx0" brushRef="#br0">124 0 5984,'-2'0'2958,"2"0"-2893,-1 9 1891,-1 22-54,-2 10-175,-29 146 2193,9-60-2694,-9 97 66,19-126-984,10-71-168,2-16 21,0-1 1,0 1-1,1-1 0,1 1 1,0-1-1,2 15 0,-2-25-134,0 0 0,0 0-1,0 0 1,0 1 0,0-1-1,0 0 1,0 0-1,0 0 1,0 0 0,0 0-1,0 0 1,0 1 0,1-1-1,-1 0 1,0 0 0,0 0-1,0 0 1,0 0 0,0 0-1,0 0 1,0 0-1,1 0 1,-1 1 0,0-1-1,0 0 1,0 0 0,0 0-1,0 0 1,1 0 0,-1 0-1,0 0 1,0 0-1,0 0 1,0 0 0,0 0-1,1 0 1,-1 0 0,0 0-1,0 0 1,0 0 0,0 0-1,0 0 1,0 0 0,1-1-1,-1 1 1,0 0-1,0 0 1,5-4 150,2-6-9,-1-1-1,-1 0 0,7-19 1,-2 7-171,12-29-117,29-55 219,-45 97-159,0 0 0,1 0 0,0 1 0,0 0 0,1 0 0,0 1 0,18-13 0,-25 19 55,1 1 0,-1 0 0,1 0 0,-1 0 0,1 0 0,0 0 1,0 0-1,0 1 0,-1-1 0,1 1 0,0-1 0,0 1 0,0 0 1,0-1-1,0 1 0,0 0 0,0 0 0,0 1 0,0-1 1,0 0-1,0 1 0,-1-1 0,1 1 0,0-1 0,2 2 0,-2 0-18,1-1-1,-1 1 1,0 0-1,0 0 0,0 0 1,0 1-1,0-1 0,-1 0 1,1 1-1,-1-1 0,1 1 1,-1-1-1,0 1 1,0 0-1,0 0 0,1 4 1,0 4 38,-1 0 1,0 0 0,-1 0 0,0 0 0,0 0 0,-1 1 0,-1-1-1,0 0 1,0 0 0,-1-1 0,-4 12 0,0-5 60,0 1-1,-2-1 1,0 0 0,-1-1 0,-20 26 0,26-36 1,-1-1 0,0 1 0,0-1 0,-1 0 1,1-1-1,-13 9 0,15-12-63,1 0-1,-1 0 1,1 0 0,-1 0 0,1 0-1,-1-1 1,1 1 0,-1-1 0,0 0-1,1 1 1,-1-1 0,0 0 0,1-1-1,-1 1 1,0 0 0,1-1 0,-1 0-1,1 1 1,-1-1 0,1 0 0,-4-2 0,1 0 10,0 0 1,1 0 0,0 0 0,-1-1 0,1 1 0,1-1-1,-7-7 1,8 8-39,0 0-1,0 1 1,1-1-1,-1 0 1,0 0-1,1-1 1,0 1 0,0 0-1,0 0 1,0-1-1,0 1 1,0-5-1,1 8 7,0 0 0,0-1 0,0 1 0,0 0 0,0 0 0,0 0 0,0-1 0,0 1 0,0 0 0,0 0 0,0 0 0,1-1 0,-1 1 0,0 0 0,0 0 0,0 0 0,0-1 0,0 1 0,0 0 0,0 0 0,1 0 0,-1 0 0,0-1 0,0 1 0,0 0 0,0 0 0,1 0 0,-1 0 0,0 0 0,0 0 0,0 0 0,1 0 0,-1-1 0,0 1 0,0 0 0,0 0 0,1 0 0,-1 0 0,0 0 0,0 0 0,0 0 0,1 0 0,-1 0 0,0 0 0,0 0 0,1 0 0,-1 1 0,0-1 0,0 0 0,0 0 0,0 0 0,1 0 0,-1 0 0,0 0 0,0 0 0,0 1 0,1-1 0,-1 0 0,0 0 0,0 0 0,0 0 0,0 1 0,0-1 0,19 15 89,-8-5 4,2-2-69,1 0 0,-1-1 1,1 0-1,0-1 1,1-1-1,0 0 1,-1-1-1,1-1 1,1 0-1,-1-1 0,21 0 1,-17-3 75,0-1-1,0 0 1,-1-2-1,0 0 1,0-1 0,0-1-1,0-1 1,-1 0 0,0-2-1,30-18 1,-30 15-71,-1-1 0,0-1-1,-1 0 1,22-27 0,44-71 52,-56 75-37,-18 28-38,10-15 15,-1-1 0,20-41 1,-46 102-362,-8 47 1,9-35 343,8-46 13,-17 100 6,17-88 51,0 1 0,1-1 1,0 0-1,1 1 0,3 15 0,-3-27-6,-1 0 0,1 0 0,0 0 0,0 0 0,1-1 0,-1 1 0,0 0 0,4 4-1,-4-7-37,-1 1-1,1 0 0,-1-1 1,1 1-1,0-1 0,-1 1 1,1-1-1,0 1 0,-1-1 1,1 1-1,0-1 0,0 0 1,0 1-1,-1-1 0,1 0 0,0 0 1,0 0-1,0 1 0,0-1 1,-1 0-1,1 0 0,0 0 1,0 0-1,0-1 0,0 1 1,0 0-1,-1 0 0,1 0 1,0-1-1,0 1 0,0 0 1,-1-1-1,1 1 0,1-2 1,3-2 5,0 0 0,-1-1 0,1 0 1,-1 0-1,0 0 0,-1-1 1,1 1-1,-1-1 0,0 0 1,3-9-1,2-2-24,50-107 24,-48 102-43,1 0 0,26-38 0,-37 59-6,1 0 0,0 0 0,-1 0 0,1 0 0,0 0 0,0 0 0,0 0 0,0 1 0,0-1 0,0 0 0,0 0 0,0 1 0,2-1 0,-3 1 15,0 0 0,0 0 0,1 0 1,-1 0-1,0 0 0,0 0 0,1 0 0,-1 0 0,0 0 0,1 1 0,-1-1 0,0 0 1,0 0-1,0 0 0,1 0 0,-1 1 0,0-1 0,0 0 0,0 0 0,1 0 0,-1 1 0,0-1 1,0 0-1,0 0 0,0 1 0,0-1 0,0 0 0,1 0 0,-1 1 0,0-1 0,0 0 0,0 1 1,0-1-1,0 7-34,1-1 0,-1 1 0,-1 10 1,0-8 89,-2 37-74,-3-1 0,-22 88 0,-41 85 175,63-202-113,1-2-9,-53 146 214,43-127-174,0-1 0,-35 52 1,44-75-13,-1 0 0,0-1 0,0 1 0,-1-2 1,0 1-1,-12 8 0,16-13-19,0 0 0,-1-1-1,1 0 1,-1 1 0,1-2 0,-1 1-1,0 0 1,0-1 0,0 0 0,0 0 0,0-1-1,0 1 1,0-1 0,0 0 0,1 0 0,-9-2-1,8 1-12,0-1-1,0 1 0,1-1 0,-1 0 0,1-1 0,-1 1 1,1-1-1,0 0 0,0 0 0,0 0 0,-4-4 0,0-1 9,1-1 0,0 0 0,-10-16 0,11 16-9,0-1-1,1 0 1,0-1 0,1 0 0,1 1 0,-1-1 0,2 0 0,-1-1-1,2 1 1,-2-16 0,3 20-28,1 0 0,-1-1 0,1 1 0,0 0 0,1 0 0,-1 0 0,2 0 0,-1 0 0,1 0 0,0 0-1,0 1 1,1 0 0,0-1 0,0 1 0,0 1 0,9-10 0,-3 5 4,1 1 0,1 0-1,0 1 1,0 0 0,1 0-1,19-7 1,86-27-15,-117 42 14,48-14 54,0 2-1,0 2 0,1 3 0,92-3 0,-97 5-2530,-41 5 871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0.645"/>
    </inkml:context>
    <inkml:brush xml:id="br0">
      <inkml:brushProperty name="width" value="0.05" units="cm"/>
      <inkml:brushProperty name="height" value="0.05" units="cm"/>
      <inkml:brushProperty name="color" value="#FF0066"/>
    </inkml:brush>
  </inkml:definitions>
  <inkml:trace contextRef="#ctx0" brushRef="#br0">16 1197 3232,'-15'-7'1035,"20"9"268,0 0 1,1-1 0,0 1 0,-1-1 0,9 1-1,-4-1-357,-1-1-1,1 0 1,9-2-1,-9 1-526,0-1 1,0 0-1,0-1 1,0 0-1,-1-1 0,0 1 1,15-10-1,-13 6-156,0-2 1,-1 1-1,0-1 0,0-1 0,-1 0 0,14-21 1,40-72 501,-49 79-562,54-115 513,-28 55-275,-38 80-420,-2 3-26,1 0 0,-1 0 1,1 0-1,-1 0 1,1 0-1,-1 0 1,0-1-1,0 1 1,0 0-1,0 0 1,0 0-1,0-1 1,0 0-1,5 113-645,-5-71 603,-2 0 1,-11 68 0,6-70 63,4-19 81,-9 31 0,10-43-160,0 0 123,-1 1 0,0-1 0,0 0 0,-5 8 0,7-14-47,0 1 0,0-1 0,0 0 0,0 0-1,0 1 1,0-1 0,0 0 0,0 0-1,0 0 1,-1 0 0,1-1 0,0 1 0,-1 0-1,1-1 1,0 1 0,-1 0 0,1-1 0,-1 0-1,1 1 1,-1-1 0,1 0 0,-1 0 0,1 0-1,-1 0 1,0 0 0,1 0 0,-2 0 0,-76-19 76,48 7 92,31 12-185,-1 0 1,1 0 0,-1 0 0,1 0-1,0-1 1,-1 1 0,1 0 0,-1 0-1,1-1 1,0 1 0,-1 0 0,1 0-1,0-1 1,-1 1 0,1 0-1,0-1 1,-1 1 0,1 0 0,0-1-1,0 1 1,0-1 0,-1 1 0,1-1-1,0 1 1,0 0 0,0-1 0,0 1-1,0-1 1,0 1 0,0-1 0,3-2-197,5 7 52,-3 1 159,1-1 0,-1 0 0,1 0 0,-1 0 0,1 0 0,0-1 0,0 0 0,1 0 0,-1-1 0,1 0 0,10 2 0,1-2 97,-1-1 1,0-1-1,1 0 0,-1-2 1,0 0-1,1-1 1,-1 0-1,-1-2 1,1 0-1,-1-1 0,1 0 1,29-18-1,-22 9-76,0-1 0,-1-1 0,-1-1 0,-1-1-1,0-1 1,-1-1 0,18-24 0,-17 18 17,-1 0 0,-1-2 0,-2 0 0,19-42 1,-28 56-27,-7 13-38,0 0 0,1 0-1,-1-1 1,0 1 0,0 0 0,-1-1 0,1 1 0,0 0-1,0-4 1,-1 7 10,0-1 0,-1 0-1,1 0 1,0 0 0,0 0 0,0 0-1,0 0 1,0 0 0,0 0 0,0 1-1,0-1 1,0 0 0,-1 0-1,1 0 1,0 0 0,0 0 0,0 0-1,0 0 1,0 0 0,0 0-1,-1 0 1,1 0 0,0 0 0,0 0-1,0 0 1,0 0 0,0 0 0,0 0-1,-1 0 1,1 0 0,0 0-1,0 0 1,0 0 0,0 0 0,0 0-1,0 0 1,0 0 0,-1 0 0,1 0-1,0-1 1,0 1 0,0 0-1,0 0 1,0 0 0,0 0 0,0 0-1,0 0 1,0 0 0,-1 0 0,1-1-1,0 1 1,0 0 0,0 0-1,0 0 1,0 0 0,0 0 0,0 0-1,0 0 1,0-1 0,0 1 0,0 0-1,0 0 1,0 0 0,0 0-1,0-1 1,-7 11-92,2 0 101,1 0 1,1 0-1,0 1 1,0 0 0,-2 17-1,1-5-6,0 2 14,-2 38 1,5-52-13,1 0 1,1 1 0,0-1 0,1 0-1,5 19 1,-6-23 51,2-1 1,-1 1-1,1-1 1,0 0-1,0 1 0,1-1 1,5 7-1,-8-11-20,1-1-1,-1 0 1,0 0-1,0 0 1,0 0-1,1-1 1,-1 1-1,0 0 1,1 0-1,-1-1 1,1 1-1,-1-1 1,1 1 0,-1-1-1,3 1 1,-1-2-2,-1 1 0,0 0 1,0 0-1,0-1 0,1 1 1,-1-1-1,0 0 0,0 0 1,0 0-1,0 0 0,0 0 1,0 0-1,3-3 1,10-8 43,-1-2 0,-1 1 0,21-29 0,11-10-39,112-97-186,-125 127 228,-30 21-92,0 0 0,1 0-1,-1 0 1,0 0 0,1 0 0,-1 1 0,1-1-1,0 1 1,-1-1 0,1 1 0,-1 0 0,5 0 0,-6 1-7,0-1 1,0 0-1,1 1 1,-1-1-1,0 1 1,0-1 0,0 1-1,0 0 1,0-1-1,0 1 1,0 0-1,0-1 1,0 1 0,-1 0-1,1 0 1,0 0-1,0 0 1,-1 0 0,1 0-1,0 0 1,-1 0-1,1 0 1,-1 1-1,0-1 1,1 0 0,-1 0-1,0 3 1,1 1-13,0 1 0,-1 0 0,0 0 0,-1 7 1,-4 27 81,-2-1 1,-18 58 0,25-97-50,-7 24-17,3-14 166,1-1 1,1 1-1,0 0 1,-2 14 0,4-24-141,0 0 0,0 1 0,0-1 0,0 0 0,0 0 1,0 1-1,0-1 0,0 0 0,0 0 0,0 1 0,0-1 1,0 0-1,0 0 0,0 1 0,0-1 0,0 0 0,0 0 1,0 1-1,0-1 0,0 0 0,0 0 0,0 0 0,0 1 1,1-1-1,-1 0 0,0 0 0,0 0 0,0 1 0,0-1 1,1 0-1,-1 0 0,0 0 0,0 0 0,0 0 0,1 1 1,-1-1-1,0 0 0,0 0 0,0 0 0,1 0 0,-1 0 1,0 0-1,0 0 0,1 0 0,-1 0 0,0 0 1,0 0-1,1 0 0,-1 0 0,0 0 0,0 0 0,1 0 1,-1 0-1,0 0 0,11-8 155,-10 7-118,199-179-14,-197 178-54,0-1-1,0 1 1,0 0-1,0 0 1,0 0-1,0 1 1,0-1-1,5-1 1,-7 3 16,0 0-1,0 0 1,0 0 0,0 0 0,0 0 0,-1 0 0,1 0-1,0 0 1,0 0 0,0 0 0,0 1 0,0-1-1,-1 0 1,1 0 0,0 1 0,0-1 0,0 1 0,-1-1-1,1 1 1,0-1 0,0 1 0,-1-1 0,1 1-1,-1 0 1,1-1 0,-1 1 0,1 0 0,-1 0 0,1-1-1,-1 1 1,1 0 0,-1 0 0,0 0 0,1 0-1,-1-1 1,0 1 0,0 2 0,2 7 5,0 1-1,-1 0 1,-1 0 0,0 0 0,0 0 0,-1 0 0,0 0-1,-4 14 1,0-6 43,3-12 8,1 0-1,-1 0 1,0 12-1,36-65 692,-18 18-719,-9 14-47,1-1-1,1 2 0,0-1 0,1 1 0,11-11 0,-21 23 22,0 1 0,0 0-1,1-1 1,-1 1 0,0 0 0,0-1-1,1 1 1,-1 0 0,0 0-1,1-1 1,-1 1 0,0 0 0,1 0-1,-1 0 1,0-1 0,1 1 0,-1 0-1,0 0 1,1 0 0,-1 0-1,0 0 1,1 0 0,-1 0 0,1 0-1,-1 0 1,0 0 0,1 0 0,-1 0-1,1 0 1,-1 0 0,0 0-1,1 0 1,-1 0 0,0 0 0,1 0-1,-1 0 1,0 1 0,1-1 0,-1 0-1,0 0 1,1 1 0,-1-1-1,0 0 1,1 0 0,-1 1 0,0-1-1,0 0 1,1 1 0,-1-1 0,0 0-1,0 1 1,0-1 0,0 0 0,1 1-1,-1-1 1,0 0 0,0 1-1,0-1 1,0 1 0,1 5-69,0 0 1,0 0-1,-1 9 0,0-3 28,3 21 6,-3-17 11,1-1 0,1 0 0,1 1 0,0-1-1,7 23 1,-9-37 47,-1 0 0,1 0 0,0 1 0,-1-1 0,1 0 0,0 0-1,0 0 1,-1 0 0,1 0 0,0 0 0,0 0 0,0 0 0,0 0 0,1 0 0,-1-1-1,0 1 1,0 0 0,0-1 0,1 1 0,-1-1 0,3 1 0,-2 0 7,1-1 0,-1 0 0,1 0 1,0 0-1,-1-1 0,1 1 0,-1-1 0,1 1 1,-1-1-1,5-2 0,5-2 21,-1-1 0,1-1 0,16-13 1,-22 15-66,136-115 172,-104 85-170,-19 24-120,-19 10 127,0 1 1,1 0-1,-1 0 1,1 0-1,-1-1 1,1 1-1,-1 0 1,0 0-1,1 0 1,-1 0-1,1 0 1,-1 0-1,1 0 0,-1 0 1,0 0-1,1 0 1,-1 0-1,1 0 1,-1 0-1,1 1 1,-1-1-1,0 0 1,1 0-1,-1 0 1,1 1-1,-1-1 1,0 0-1,1 0 1,-1 1-1,0-1 0,1 0 1,-1 1-1,0-1 1,0 0-1,1 1 1,-1-1-1,0 0 1,0 1-1,0-1 1,1 1-1,-1-1 1,0 0-1,0 1 1,0-1-1,0 1 0,0-1 1,0 1-1,0 0 1,0 6-33,0 1 0,0 0-1,-1-1 1,0 1 0,0-1 0,-1 1 0,-2 7 0,-23 54-88,27-69 128,-58 123 8,28-60 24,-37 105 1,62-153 39,3-4 50,-2-1 0,1 0-1,-9 17 1,7-21 92,3-6-29,2-11 106,7-20 20,2 12-248,0 0-1,1 1 0,0 1 0,15-18 0,2-4-137,117-208 131,-10 18-233,-130 223 170,0-2-71,0 1 0,1 0 0,0 0 0,0 1 0,1 0 0,-1 0 0,10-8 0,-14 14 72,-1 0 0,1 0 0,0 0 1,-1 0-1,1-1 0,-1 1 0,1 0 0,-1 0 0,1 0 0,0 1 0,-1-1 0,1 0 0,-1 0 0,1 0 1,-1 0-1,1 1 0,-1-1 0,1 0 0,-1 0 0,1 1 0,-1-1 0,1 0 0,-1 1 0,1-1 0,-1 0 1,0 1-1,1-1 0,-1 1 0,1-1 0,-1 1 0,0-1 0,0 1 0,1-1 0,-1 1 0,0-1 0,0 1 0,0-1 1,1 1-1,-1-1 0,0 1 0,0 0 0,0-1 0,0 1 0,2 12-17,-1 0 0,0 0 1,0 0-1,-3 23 0,1-11-81,0 8-21,-9 49-1,7-67 193,0-1-1,-1 0 0,-1 0 0,0 0 1,-14 24-1,18-37-61,0 2 18,0-1 0,-1 0 0,1 0 0,-1 0 0,1 0 0,-4 3 0,4-4-10,0-1 0,0 1 0,0-1-1,0 1 1,1-1 0,-1 1 0,0-1 0,0 0 0,0 0 0,0 1-1,0-1 1,0 0 0,0 0 0,0 0 0,0 0 0,0 0 0,0 0-1,0 0 1,0-1 0,0 1 0,0 0 0,0 0 0,-1-2-1,-2 0 15,1 0 0,0 0 0,0-1-1,0 1 1,0-1 0,0 0-1,0 0 1,1 0 0,-1 0 0,1 0-1,-4-8 1,0-1-42,0 0 1,-4-15-1,-10-42-5,15 49-113,5 20 128,0 0 0,0 0 0,0-1 0,0 1 0,0 0-1,-1 0 1,1 0 0,0-1 0,0 1 0,0 0 0,0 0 0,0 0 0,0-1 0,0 1 0,0 0-1,0 0 1,0-1 0,0 1 0,0 0 0,0 0 0,0-1 0,0 1 0,0 0 0,0 0-1,0 0 1,0-1 0,0 1 0,0 0 0,0 0 0,1-1 0,-1 1 0,0 0 0,0 0-1,0 0 1,1-1 0,8 9-85,-9-8 93,41 41-295,-28-27 368,1 1-1,1-2 1,19 14-1,-22-19-43,0 0 0,0-2 0,0 1 0,15 4 0,-22-9-28,-1-1 0,1 0 0,0 0 0,0 0 0,0 0 0,0-1 0,0 0 0,-1 0 0,1 0 0,0-1 0,0 0 0,0 0 0,0 0 0,0 0 0,5-3 0,9-5 39,1-1 0,-2-1 0,1-1 0,26-23-1,61-65-44,-47 43 10,80-66 84,-122 109-89,-1-1 1,0-1 0,-1 0-1,-1-1 1,-1 0 0,0-1-1,14-28 1,-8 8-7,24-75 0,1-46 22,-19 68-12,-18 66-78,-1 0-1,-1-1 1,-1 1-1,2-42 0,-6 66 48,0 0 0,0 0 0,0 0 0,0 0 0,0 0 0,0 0 0,0 0 0,0 0 0,-1 0 0,1 0 0,0 0 0,-1 0 0,1 0-1,0 0 1,-1 0 0,1 0 0,-1 0 0,0 1 0,1-1 0,-1 0 0,0 0 0,-1 0 0,1 0 8,1 1 0,-1 0-1,0 0 1,0-1 0,0 1 0,0 0 0,0 0 0,0 0 0,0 0 0,0 0-1,0 1 1,0-1 0,0 0 0,0 0 0,0 1 0,0-1 0,0 0 0,-1 1 0,-4 3 10,1-1 0,0 0 0,-1 1 0,1 0 0,-8 9 0,6-4-3,-1 0 0,1 1 1,1 0-1,0 0 1,-9 21-1,-16 58-231,12-31 188,-19 41 167,-60 110 1,13-58 34,62-94-165,18-46 31,1 1 0,0 1 0,1-1-1,1 0 1,0 1 0,0 0 0,1-1 0,1 14 0,-3-3 151,3-20-182,-1 0 0,1 0 0,-1 0-1,1 0 1,0 0 0,0 0 0,1 5 0,0 0-17,0-1 0,-1 0 0,-1 14 0,1-5 186,0-13-139,0-1 0,0 1 0,1-1 0,-1 0 1,1 1-1,0-1 0,0 0 0,0 0 0,0 1 0,0-1 0,0 0 0,0 0 0,1 0 0,-1 0 0,1 0 0,-1 0 0,1-1 0,0 1 0,0-1 1,-1 1-1,1-1 0,1 1 0,-1-1 0,0 0 0,0 0 0,0 0 0,0 0 0,4 0 0,1 1 16,-1 0-1,0-1 1,1 0 0,0 0-1,-1-1 1,1 0-1,-1 0 1,1 0 0,8-3-1,-3 1-12,0-2-1,0 1 1,0-2-1,-1 1 1,0-2 0,0 1-1,0-1 1,18-14-1,-17 9 34,-1 0-1,1 0 1,-2-1-1,0 0 1,0-1 0,11-21-1,5-10-117,-2 1 52,41-54-1,-61 91 33,3-1-282,-8 22-39,-16 86 81,7-51 299,2 0-1,-1 64 1,9-110-18,0 0 0,0-1-1,1 1 1,-1 0 0,1 0-1,0-1 1,2 8 0,-2-10-42,-1-1 1,0 1 0,1-1-1,-1 1 1,0-1-1,1 1 1,-1-1 0,1 1-1,-1-1 1,0 1 0,1-1-1,-1 0 1,1 1-1,0-1 1,-1 0 0,1 0-1,-1 1 1,1-1 0,-1 0-1,1 0 1,0 0-1,0 0 3,1 0 0,-1 0 0,0 0 0,0 0 0,0-1 0,1 1 0,-1 0 0,0-1 0,0 1 0,0-1 0,0 1 0,0-1 0,0 0 0,2-1 0,6-7 15,0-1 1,0 0-1,-1 0 1,0-1-1,7-12 0,-1 1-63,7-8 9,47-64 112,11-2-315,-71 90-117,-7 6 336,-1 0 0,0 0 0,0 0 0,0 0-1,0 0 1,0 0 0,1 0 0,-1 1 0,0-1 0,0 0 0,0 0 0,0 0 0,0 0 0,0 0 0,0 0-1,0 0 1,1 0 0,-1 1 0,0-1 0,0 0 0,0 0 0,0 0 0,0 0 0,0 0 0,0 0 0,0 1-1,0-1 1,0 0 0,0 0 0,0 0 0,0 0 0,0 0 0,0 1 0,0-1 0,0 0 0,0 0 0,-4 19-160,-103 223 65,106-239 104,-109 237-73,5-1 202,105-239-132,-10 23 43,-1 0 0,-20 29 0,27-47-18,0 1 0,0-1 0,0 0 0,-1 0 0,0-1 0,0 1 0,0-1 0,0 0 0,-1 0 0,0-1 0,1 0 0,-1 0 0,-13 4-1,16-6-3,-1 0-1,0-1 0,0 1 0,0-1 0,-1 0 0,1 0 0,0 0 0,0-1 0,0 1 0,0-1 0,1 0 0,-1 0 0,0-1 0,0 1 0,0-1 0,1 0 1,-1 0-1,-4-4 0,0 0 19,0 0 0,1-1 1,0 0-1,0 0 0,1 0 1,-7-11-1,6 9-24,1-1-1,0 0 1,1 0-1,0 0 0,0-1 1,2 0-1,-1 0 1,1 0-1,-3-17 1,6 23-24,-1 0 1,1 0 0,0 0 0,0 1-1,1-1 1,-1 0 0,1 0-1,0 1 1,1-1 0,-1 1-1,1-1 1,3-6 0,-2 5 17,1 0 1,0 1-1,0 0 0,0 0 1,1 0-1,0 0 0,11-8 1,2 1 3,1 1 0,0 1 0,0 0 0,32-9 0,-13 5-801,1 2-1,59-10 1,-83 20-1407,8-2-701,-7 4-2218,-7 2 2377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1.033"/>
    </inkml:context>
    <inkml:brush xml:id="br0">
      <inkml:brushProperty name="width" value="0.05" units="cm"/>
      <inkml:brushProperty name="height" value="0.05" units="cm"/>
      <inkml:brushProperty name="color" value="#FF0066"/>
    </inkml:brush>
  </inkml:definitions>
  <inkml:trace contextRef="#ctx0" brushRef="#br0">36 82 7392,'-27'-33'3360,"22"22"-2944,2-1-128,3 7-256,0-7-288,8 4 128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3.540"/>
    </inkml:context>
    <inkml:brush xml:id="br0">
      <inkml:brushProperty name="width" value="0.05" units="cm"/>
      <inkml:brushProperty name="height" value="0.05" units="cm"/>
      <inkml:brushProperty name="color" value="#FF0066"/>
    </inkml:brush>
  </inkml:definitions>
  <inkml:trace contextRef="#ctx0" brushRef="#br0">141 17 3072,'12'-8'5433,"-12"7"-5304,0 1 1,0 0 0,0 0 0,0 0 0,0-1 0,0 1 0,-1 0 0,1 0-1,0-1 1,0 1 0,0 0 0,0 0 0,0 0 0,0 0 0,0-1 0,-1 1-1,1 0 1,0 0 0,0 0 0,0 0 0,0-1 0,-1 1 0,1 0 0,0 0 0,0 0-1,0 0 1,-1 0 0,1 0 0,0 0 0,0 0 0,-1 0 0,1 0 0,0 0-1,-1 0 1,-2-1 65,0 0 1,-1 0-1,1 1 0,-1 0 0,1 0 0,0 0 0,-1 0 1,1 0-1,-1 1 0,1-1 0,0 1 0,-1 0 1,1 0-1,0 0 0,0 1 0,-1-1 0,1 1 0,0 0 1,-3 3-1,-1-1-74,0 1 0,0 1 0,1-1 1,0 1-1,0 0 0,-9 13 0,12-13-9,0 0-1,0 0 1,0 0-1,1 1 1,0-1 0,0 1-1,0-1 1,1 1-1,0 0 1,0 0-1,1-1 1,0 1 0,0 0-1,1 0 1,0 0-1,0-1 1,0 1-1,1-1 1,0 1 0,0-1-1,1 1 1,0-1-1,0 0 1,5 8-1,-6-11-38,1 0-1,-1 0 1,1-1-1,-1 1 1,1-1-1,0 1 1,0-1-1,0 0 1,0 0 0,1 0-1,-1-1 1,0 1-1,1-1 1,3 2-1,0-2-2,-1 0-1,1 0 1,0 0 0,-1-1-1,1 0 1,0 0-1,8-2 1,5-2-6,0-1-1,-1-1 1,1-1-1,20-10 1,250-127 171,-273 132-170,-17 11-71,0 1 0,1 0 0,-1-1 0,1 1 0,-1-1 0,0 1 0,1-1 0,-1 1 0,0-1 0,1 1 0,-1-1 0,0 0 0,0 1 0,0-1 0,0 1 0,0-1 0,1 0 0,-1 1 0,0-1 0,0 1-1,0-1 1,0 1 0,-1-1 0,1-1 0,-4 1-132,-4 1 115,-1 1 0,1 0 0,-1 1 0,0 0 0,1 0 0,0 1 0,0 0 0,0 0 0,0 1 0,0 0 0,1 0 0,-1 1 0,1 0 1,-8 7-1,11-8 31,0-1 1,0 1-1,1 0 1,0 0-1,-1 0 1,1 0-1,1 1 1,-1-1-1,1 1 1,0 0-1,0-1 1,0 1-1,1 0 1,-1 0-1,1 0 1,0 0-1,1 1 1,-1-1-1,1 0 1,0 0-1,1 0 1,-1 1-1,1-1 1,0 0-1,2 6 1,-2-6 36,1-1 0,0 0-1,0 0 1,1 0 0,-1 0 0,1 0 0,0-1 0,-1 1 0,2-1-1,-1 1 1,0-1 0,1 0 0,-1-1 0,1 1 0,0-1-1,0 1 1,0-1 0,0 0 0,1 0 0,-1-1 0,0 0-1,1 1 1,-1-1 0,1-1 0,-1 1 0,9 0 0,-5-3-23,1 1 1,-2-1-1,1 0 1,0 0-1,0-1 1,-1 0 0,1-1-1,-1 0 1,0 0-1,0 0 1,-1-1-1,1 0 1,-1 0 0,0-1-1,0 1 1,-1-1-1,1-1 1,-1 1-1,-1-1 1,1 0-1,-1 0 1,-1 0 0,1-1-1,-1 1 1,2-9-1,-4 12-27,0 1 0,0-1 0,0 1 0,-1-1 0,0 1 0,1-1 0,-1 1 0,-1-1 0,1 1 0,0-1 0,-1 1 0,0-1 0,0 1 0,0-1 0,0 1 0,0 0 0,-1 0 0,1-1 0,-1 1 0,0 0 0,0 1 0,0-1 0,-1 0-1,1 0 1,-1 1 0,1 0 0,-1-1 0,-3-1 0,-1-1-52,-1 0 1,0 1-1,-1-1 0,1 2 0,-1-1 0,1 1 0,-1 1 0,0-1 0,-17-1 1,18 3 76,0 0 1,0 1 0,0 0-1,0 0 1,0 1 0,0 0-1,-14 4 1,22-5-20,0 0 0,-1 0 0,1 0-1,0 0 1,0 0 0,0 0 0,0 0 0,0 0 0,0 0 0,0 0-1,-1 0 1,1 0 0,0 0 0,0 0 0,0 0 0,0 0 0,0 0-1,0 1 1,0-1 0,0 0 0,-1 0 0,1 0 0,0 0 0,0 0-1,0 0 1,0 0 0,0 0 0,0 0 0,0 0 0,0 1 0,0-1 0,0 0-1,0 0 1,0 0 0,0 0 0,0 0 0,0 0 0,0 0 0,0 1-1,0-1 1,0 0 0,0 0 0,0 0 0,0 0 0,0 0 0,6 3 113,13-1 201,353-2 208,-370 0-514,0 0-1,1 0 1,-1 1-1,0-1 1,0 1 0,1-1-1,-1 1 1,0 0-1,0 0 1,0 0 0,0 0-1,0 0 1,0 1-1,3 2 1,-4-3-4,0 0 1,0 0-1,0 0 0,0 0 0,-1 0 1,1 0-1,0 0 0,-1 0 1,1 1-1,0-1 0,-1 0 0,0 0 1,1 1-1,-1-1 0,0 0 1,1 1-1,-1-1 0,0 0 1,0 1-1,0-1 0,0 0 0,0 1 1,-1-1-1,1 0 0,-1 3 1,-30 74 554,29-71 160,2-10-380,8-13-99,3 5-206,-1 0 0,1 1 0,1 0-1,0 1 1,0 0 0,17-8 0,-10 6-81,1 2-1,0 0 1,38-10 0,-54 17-20,1 1 0,0 0 1,0 1-1,-1-1 0,10 1 1,-13 0 60,-1 0 0,1 0 0,0 0 1,-1 0-1,1 0 0,0 0 1,-1 1-1,1-1 0,0 0 1,-1 0-1,1 1 0,-1-1 0,1 0 1,0 1-1,-1-1 0,1 1 1,-1-1-1,1 0 0,-1 1 0,0-1 1,1 1-1,-1 0 0,1-1 1,-1 1-1,0-1 0,1 1 0,-1-1 1,0 1-1,0 0 0,1-1 1,-1 1-1,0 0 0,0-1 1,0 1-1,0 0 0,0-1 0,0 1 1,0 0-1,0-1 0,0 1 1,0 0-1,0-1 0,-1 1 0,1 0 1,0-1-1,0 1 0,-1-1 1,1 1-1,-1 0 0,-13 27 2,12-24 30,-1 0 1,1 0 0,0 0-1,0 1 1,1-1 0,-1 1-1,1-1 1,-2 8 0,3-12-18,0 0 0,1 1 1,-1-1-1,0 0 1,0 0-1,0 0 1,0 1-1,0-1 1,0 0-1,0 0 0,0 0 1,0 0-1,0 0 1,0 1-1,0-1 1,0 0-1,1 0 1,-1 0-1,0 0 0,0 0 1,0 1-1,0-1 1,0 0-1,0 0 1,1 0-1,-1 0 1,0 0-1,0 0 0,0 0 1,0 0-1,1 0 1,-1 0-1,0 0 1,0 0-1,0 0 1,0 0-1,1 0 1,-1 0-1,0 0 0,0 0 1,0 0-1,1 0 1,-1 0-1,0 0 1,0 0-1,0 0 1,0 0-1,1 0 0,-1 0 7,19-7 136,36-17 1,-37 16-146,1 0-1,25-8 1,-29 12 8,-9 2-69,0 0 0,0 0 0,1 1 0,-1 0 1,9 0-1,-14 1 33,0 0 0,1 0 0,-1 0 0,0 0 0,0 1 1,0-1-1,0 0 0,0 1 0,1-1 0,-1 1 0,0-1 0,0 1 0,0-1 0,0 1 1,0 0-1,-1 0 0,1-1 0,0 1 0,0 0 0,0 0 0,-1 0 0,1 0 1,0 0-1,-1 0 0,1 0 0,-1 0 0,1 0 0,-1 0 0,1 0 0,-1 1 0,0-1 1,0 0-1,0 0 0,1 2 0,-1 2-2,0 1 1,0-1 0,-1 0-1,-1 9 1,-1 14 21,3-19 53,0 0-1,1 0 1,0-1 0,3 11-1,-4-17-35,0-1 0,1 1 0,-1 0 0,1 0 0,-1-1 0,1 1 0,0 0 0,0-1 0,0 1 0,0-1-1,0 1 1,0-1 0,0 0 0,0 1 0,1-1 0,-1 0 0,1 0 0,-1 0 0,1 0 0,-1 0 0,1 0 0,-1 0 0,1 0-1,0-1 1,-1 1 0,5 0 0,-3-1 10,1 0 0,0 0 1,-1 0-1,1-1 0,-1 1 0,1-1 0,0 0 0,-1 0 0,0 0 0,1-1 0,-1 1 1,0-1-1,4-2 0,3-3 46,0 0-1,13-14 1,-6 6-84,4-3-22,41-38 78,-53 47-36,-1 0 1,0 0-1,-1-1 0,11-17 0,-18 26-31,1-1 0,-1 1 0,1-1-1,-1 1 1,1-1 0,-1 1-1,0-1 1,0 0 0,0 1-1,0-1 1,0 1 0,0-1 0,0 0-1,0 1 1,-1-3 0,0 3 4,1 0 0,0 1 0,-1-1 0,1 1 0,0-1 1,-1 0-1,1 1 0,0-1 0,-1 1 0,1-1 0,-1 1 1,1-1-1,-1 1 0,0-1 0,1 1 0,-1-1 0,1 1 1,-1 0-1,0-1 0,1 1 0,-1 0 0,0 0 0,1-1 1,-1 1-1,0 0 0,1 0 0,-1 0 0,0 0 0,0 0 1,1 0-1,-1 0 0,0 0 0,1 0 0,-1 0 0,0 1 1,1-1-1,-2 1 0,-3 0-10,1 1 0,0 0 1,-1 0-1,1 0 0,0 0 1,0 1-1,0 0 0,1 0 1,-1 0-1,1 0 0,0 1 0,-1-1 1,-2 6-1,2-2 30,0-1 0,0 1 0,1 0 0,0 0-1,1 0 1,0 0 0,0 0 0,-1 8 0,1-4 25,1-1 0,0 0 0,1 1 0,1-1-1,-1 0 1,1 1 0,1-1 0,0 0 0,1 0 0,0 0 0,0 0 0,8 15 0,-10-22 8,1 0 1,0 1 0,1-1 0,-1 0 0,1 0-1,-1 0 1,1 0 0,0-1 0,0 1 0,0-1 0,0 0-1,0 0 1,6 3 0,-6-4-11,1 0 0,-1 0 0,1 0 0,-1-1 0,1 1 0,-1-1 0,1 0 0,-1 0 0,1 0 0,-1-1 0,1 1 0,-1-1 0,1 0 0,-1 0 0,6-2 0,21-12 133,-1 0 0,46-33 0,71-60-250,-50 36 248,-84 61-277,5-4-135,-16 15 235,-1-1-1,1 1 1,0-1 0,0 1-1,-1-1 1,1 1-1,0 0 1,-1-1 0,1 1-1,0 0 1,0 0-1,0-1 1,-1 1 0,1 0-1,0 0 1,0 0-1,0 0 1,1 0-1,-2 0 12,0 1 0,0-1-1,1 0 1,-1 0 0,0 0-1,0 1 1,0-1 0,0 0-1,1 0 1,-1 1 0,0-1-1,0 0 1,0 0 0,0 1-1,0-1 1,0 0 0,0 0-1,0 1 1,0-1 0,0 0-1,0 1 1,0-1 0,0 0-1,0 0 1,0 1 0,0-1-1,0 0 1,0 0-1,0 1 1,0-1 0,0 0-1,-1 0 1,1 1 0,0-1-1,0 0 1,0 1 0,-7 10-24,6-8 8,-48 112 13,26-55 15,16-44 31,-13 30 251,18-41-245,-1-1-1,1 1 1,-1-1-1,-1 1 1,1-1-1,-7 6 1,10-9-30,0-1 0,-1 0 0,1 1 1,0-1-1,-1 0 0,1 1 0,-1-1 0,1 0 0,-1 1 1,1-1-1,-1 0 0,1 0 0,-1 0 0,1 0 0,-1 1 1,1-1-1,-1 0 0,1 0 0,-1 0 0,1 0 0,-1 0 1,1 0-1,-1 0 0,1 0 0,-1 0 0,1-1 1,-1 1-1,1 0 0,-1 0 0,1 0 0,-1-1 0,1 1 1,0 0-1,-1 0 0,1-1 0,-1 1 0,1 0 0,-1-1 1,1 1-1,0 0 0,-1-1 0,1 1 0,0-1 0,0 1 1,-1-1-1,1 1 0,0-1 0,-1-2 21,0 1 0,0-1 0,0 1 0,0-1 0,0 1-1,1-1 1,0 0 0,-1-4 0,1 2-34,0 1 0,1-1-1,-1 0 1,1 0 0,0 1 0,0-1-1,1 0 1,0 1 0,-1-1 0,1 1 0,1 0-1,-1 0 1,0-1 0,1 2 0,0-1-1,0 0 1,0 0 0,1 1 0,-1 0-1,1 0 1,0 0 0,0 0 0,0 0-1,0 1 1,0 0 0,1 0 0,-1 0-1,1 0 1,-1 1 0,1-1 0,-1 1 0,1 0-1,0 1 1,0-1 0,0 1 0,-1 0-1,1 0 1,8 2 0,-5-1-9,0 1 0,0 0 1,-1 1-1,1 0 0,0 0 1,-1 1-1,0 0 0,13 9 0,-15-10-775,-1 1 0,1 1 0,-1-1-1,0 0 1,4 7 0,-5-6-1554,0 0 0,0 0 0,-1 1 0,1-1 0,2 11 0,-1-1-2644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4.786"/>
    </inkml:context>
    <inkml:brush xml:id="br0">
      <inkml:brushProperty name="width" value="0.05" units="cm"/>
      <inkml:brushProperty name="height" value="0.05" units="cm"/>
      <inkml:brushProperty name="color" value="#FF0066"/>
    </inkml:brush>
  </inkml:definitions>
  <inkml:trace contextRef="#ctx0" brushRef="#br0">7 788 2304,'0'0'72,"-1"1"-1,1-1 1,0 0-1,-1 0 1,1 1 0,-1-1-1,1 0 1,0 1-1,-1-1 1,1 1 0,0-1-1,0 0 1,-1 1 0,1-1-1,0 1 1,0-1-1,-1 1 1,1 0 0,0-1 31,0 0 0,0 1 0,0-1 0,0 0-1,0 0 1,0 1 0,1-1 0,-1 0 0,0 0 0,0 1 0,0-1 0,0 0 0,1 0 0,-1 0 0,0 1 0,0-1 0,0 0 0,1 0 0,-1 0 0,0 0 0,0 0 0,0 0 0,1 1 0,-1-1 0,1 0 0,0 0 188,1 1 0,-1-1 1,1 0-1,-1 1 0,1-1 1,0 0-1,-1 0 0,1 0 1,0 0-1,2-1 0,4-2 230,-1 0 0,0-1 1,0 1-1,0-1 0,11-10 0,0 2 256,0 0-288,6-3 42,-1 0-1,0-2 1,-1-1-1,29-31 0,-13 0 16,-2-1 0,32-60 0,14-21-226,-69 113-291,140-192 619,-150 206-655,1 0 12,0 0 1,-1-1-1,0 1 1,0-1-1,0 0 1,0 0 0,-1 0-1,2-6 1,-4 11-10,0-1 0,0 1 0,1-1 1,-1 1-1,0 0 0,0-1 0,0 1 1,0-1-1,0 1 0,0 0 0,0-1 1,0 1-1,0 0 0,0-1 0,-1 1 1,1-1-1,0 1 0,0 0 0,0-1 1,0 1-1,-1 0 0,1-1 0,0 1 0,0 0 1,0-1-1,-1 1 0,1 0 0,0 0 1,-1-1-1,1 1 0,0 0 0,-1 0 1,1-1-1,0 1 0,-1 0 0,1 0 1,0 0-1,-1 0 0,1 0 0,-1 0 1,1-1-1,0 1 0,-1 0 0,1 0 0,0 0 1,-1 0-1,0 1 0,-1-1 6,0 0 0,-1 0-1,1 0 1,0 1 0,0 0-1,0-1 1,-1 1 0,-2 1-1,-4 3 13,1 1 0,0 0 0,0 0 0,0 1 0,0 0 0,1 0 0,1 0 0,-1 1 0,1 0 0,0 1 0,1-1 0,-8 18 0,-1 6 118,1 0-1,-11 49 0,-10 67 154,23-95-170,8-35-28,0-1 1,-1 26-1,4-36 0,0 0 1,0 0 0,1 0-1,0 0 1,1 0 0,-1 0 0,1 0-1,5 11 1,-5-15-29,0 0 0,0 1-1,1-2 1,-1 1 0,1 0 0,-1 0 0,1-1 0,0 1-1,0-1 1,0 0 0,1 0 0,-1 0 0,0-1-1,1 1 1,-1-1 0,1 1 0,-1-1 0,1 0 0,0-1-1,-1 1 1,1-1 0,5 1 0,9-1 50,0 0 1,-1-1-1,25-4 0,-38 4-96,18-2-3,41-13 0,-53 13-4,-1-1-1,1 0 1,0 0-1,-1-1 0,0-1 1,10-8-1,-13 10 0,13-11-131,-19 14 120,1 1 0,-1 0 1,0 0-1,0-1 1,0 1-1,1 0 1,-1-1-1,0 1 1,0 0-1,0-1 0,0 1 1,0 0-1,0-1 1,0 1-1,0 0 1,0-1-1,1 1 1,-1 0-1,-1-1 0,1 1 1,0-1-1,0 1-1,0-1-1,-1 1 1,1-1-1,0 1 1,-1 0-1,1-1 1,-1 1-1,1 0 1,-1-1-1,1 1 0,0 0 1,-1 0-1,1 0 1,-1-1-1,1 1 1,-1 0-1,1 0 1,-1 0-1,0 0 1,-2-1-1,0 1 1,-1 0-1,1 0 1,0 0-1,0 0 1,0 1-1,0-1 1,0 1-1,-5 2 1,-29 12 18,26-10-17,-1 0-27,0 1 1,-22 14-1,31-18 35,0 0 1,0 0-1,1 0 1,-1 1-1,1 0 1,-1-1-1,1 1 1,0 0-1,0 0 1,0 0-1,0 1 1,1-1-1,-1 0 1,1 1-1,-2 6 1,2-9 19,1 1 0,0 0 1,0-1-1,0 1 0,0-1 0,0 1 1,0 0-1,0-1 0,0 1 1,0 0-1,1-1 0,-1 1 0,1-1 1,-1 1-1,1 0 0,0-1 1,0 0-1,-1 1 0,1-1 0,0 1 1,0-1-1,1 0 0,-1 0 1,0 0-1,0 1 0,0-1 1,1 0-1,-1 0 0,0-1 0,1 1 1,-1 0-1,1 0 0,-1-1 1,1 1-1,0-1 0,-1 1 0,1-1 1,0 0-1,-1 0 0,1 0 1,-1 0-1,1 0 0,0 0 1,-1 0-1,1 0 0,0 0 0,-1-1 1,1 1-1,2-2 0,2 0 51,-2-1 0,1 1 0,0-1-1,0 0 1,-1-1 0,0 1 0,0-1-1,0 0 1,6-7 0,-8 9-68,0 0 0,-1-1 1,1 1-1,-1 0 0,0-1 0,1 1 1,-1-1-1,-1 1 0,1-1 0,0 0 0,-1 1 1,1-1-1,-1 0 0,0 0 0,1 1 1,-1-1-1,-1 0 0,1 0 0,0 1 0,-1-1 1,0-3-1,-1-2-81,1 6 54,1 0 0,0 1 0,0-1 0,-1 1-1,1-1 1,-1 1 0,0-1 0,1 1 0,-1-1 0,0 1 0,0-1 0,0 1 0,0 0-1,0 0 1,0-1 0,0 1 0,0 0 0,-2-1 0,18 2-95,26 6 219,56 15-1,-21-4 58,-52-12-359,29 6 761,-49-10-1192,1-1 0,-1 0 1,0 0-1,1 0 0,-1 0 0,0-1 0,1 1 0,7-3 0,-24-15-10067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0.834"/>
    </inkml:context>
    <inkml:brush xml:id="br0">
      <inkml:brushProperty name="width" value="0.05" units="cm"/>
      <inkml:brushProperty name="height" value="0.05" units="cm"/>
      <inkml:brushProperty name="color" value="#004F8B"/>
    </inkml:brush>
  </inkml:definitions>
  <inkml:trace contextRef="#ctx0" brushRef="#br0">26 0 5824,'-1'0'139,"0"1"0,1-1 0,-1 1 0,1-1 0,-1 1 0,0-1 0,1 1 0,-1-1 0,1 1 0,0 0 0,-1-1 0,1 1 0,-1 0 0,1-1 0,0 1 0,-1 0 0,1-1 0,0 1 0,0 0 0,0 0 0,0-1 0,-1 1 0,1 0 0,0 0 0,0-1 0,0 1 0,1 1 0,-1 33 803,0-24-443,-8 174 2750,0-4-1645,11 28-345,-3-188-1080,-1-5 146,1 0 0,1 1 0,0-1-1,1 0 1,8 29 0,-10-44-289,0-1 1,0 1 0,0-1-1,1 1 1,-1-1-1,0 0 1,0 1-1,0-1 1,0 0 0,1 1-1,-1-1 1,0 1-1,0-1 1,1 0 0,-1 0-1,0 1 1,1-1-1,-1 0 1,0 1 0,1-1-1,-1 0 1,0 0-1,1 0 1,-1 1-1,0-1 1,1 0 0,-1 0-1,1 0 1,14-7 747,0-4-665,0 0-1,-1-1 0,-1-1 1,0 0-1,0-1 1,-2 0-1,17-26 1,-4 2-99,-2-2 0,16-43 0,17-22-166,-16 35 20,-36 61-61,-5 8 110,-9 15 42,-5 15-118,2 0-1,0 1 0,-12 44 1,20-53 89,1 0 0,1 1 0,0 0 1,2 0-1,0 0 0,3 23 0,1-27 99,1-2 1,1 1-1,1 0 0,0-1 1,1 0-1,1 0 0,14 25 1,-19-38-373,1 3 616,-1-1 0,1 0-1,1 0 1,5 7 0,-8-11-343,0 0 1,0 0-1,0-1 1,0 1-1,0 0 1,0-1-1,0 1 1,0-1-1,0 1 1,0-1-1,0 1 1,2-1-1,-2 1-260,0-1 1,-1 0-1,1 0 0,0 0 0,0-1 0,0 1 0,0 0 0,0 0 0,0 0 0,0-1 0,0 1 0,0 0 0,-1-1 0,1 1 0,0-1 0,0 1 0,1-2 0,12-9-4972,7-1 1691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5.162"/>
    </inkml:context>
    <inkml:brush xml:id="br0">
      <inkml:brushProperty name="width" value="0.05" units="cm"/>
      <inkml:brushProperty name="height" value="0.05" units="cm"/>
      <inkml:brushProperty name="color" value="#FF0066"/>
    </inkml:brush>
  </inkml:definitions>
  <inkml:trace contextRef="#ctx0" brushRef="#br0">14 26 8736,'-13'-20'3232,"21"20"-2528,15-5-192,-1 5 1152,19 0-1024,4 0 575,13 0-703,19 0-352,21 0-128,10 0 96,-9 0-64,-17 5-224,-16-2 64,-8 0-4895,-8-3 2751,0 5-3616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6.922"/>
    </inkml:context>
    <inkml:brush xml:id="br0">
      <inkml:brushProperty name="width" value="0.05" units="cm"/>
      <inkml:brushProperty name="height" value="0.05" units="cm"/>
      <inkml:brushProperty name="color" value="#FF0066"/>
    </inkml:brush>
  </inkml:definitions>
  <inkml:trace contextRef="#ctx0" brushRef="#br0">22 938 3488,'-1'0'101,"0"0"1,0 0 0,0 0-1,0 0 1,0 0-1,0 0 1,-1 0-1,1 1 1,0-1 0,0 0-1,0 1 1,0-1-1,0 1 1,0-1 0,0 1-1,-1 1 1,-1 0 187,27-2 3812,-8-3-3444,1 1 0,-1-2 1,0 0-1,-1-1 0,1-1 0,-1-1 0,18-9 0,-12 4-256,-1-1-1,0-1 0,-1-1 0,24-24 0,-31 26-173,0-1-1,-1-1 1,0 0-1,-2 0 1,13-26-1,31-89 983,-48 118-1062,27-76 562,-32 88-717,0-1 0,0 1 0,0-1-1,1 1 1,-1-1 0,0 1 0,0-1 0,1 1-1,-1-1 1,0 1 0,0-1 0,1 1-1,-1 0 1,0-1 0,1 1 0,-1-1 0,1 1-1,-1 0 1,1-1 0,2 9-88,-2 27 68,-1-27 55,-1 49 102,-2 0 0,-2 0 0,-3 0 0,-29 108 0,31-145 9,4-13-56,1 0 0,-1-1 0,-1 1-1,1-1 1,-1 1 0,0-1 0,-1 0 0,-6 10 0,9-16-64,0 1 0,1 0 1,-1-1-1,0 1 0,0 0 0,0-1 0,0 1 0,1-1 1,-1 1-1,0-1 0,0 1 0,0-1 0,0 0 1,0 1-1,0-1 0,0 0 0,0 0 0,0 0 1,0 0-1,0 0 0,0 0 0,0 0 0,0 0 0,0 0 1,-1 0-1,1-1 0,1 1 0,-1 0 0,0-1 1,0 1-1,0-1 0,0 1 0,0-1 0,0 1 0,0-1 1,1 0-1,-1 1 0,-1-2 0,-3-4 26,0 1-1,1 0 1,-1-1 0,-4-8-1,7 10-21,0 1-22,0-1-1,0 1 1,0-1-1,1 0 1,0 0-1,0 0 1,0 1-1,0-1 1,0 0-1,1-7 1,0 11-4,0-1-1,0 1 1,0-1 0,0 1-1,0-1 1,0 0 0,1 1 0,-1-1-1,0 1 1,0-1 0,1 1-1,-1-1 1,0 1 0,1 0 0,-1-1-1,0 1 1,1-1 0,-1 1-1,1 0 1,-1-1 0,1 1-1,-1 0 1,1-1 0,-1 1 0,1 0-1,-1 0 1,1 0 0,-1-1-1,1 1 1,-1 0 0,1 0-1,-1 0 1,1 0 0,0 0 0,-1 0-1,1 0 1,-1 0 0,1 0-1,0 1 1,22 3-149,-12-1 200,-1-1-1,1 0 1,0-1 0,-1 0 0,1 0 0,0-2 0,0 1-1,-1-1 1,1-1 0,0 1 0,11-5 0,4-2 52,-1-2 1,0 0-1,29-18 1,-35 17-95,-2 0 1,0-2 0,0 0 0,-1-1-1,-1 0 1,23-28 0,66-106 55,-69 93-44,-3-1 1,-2-2-1,34-94 0,-43 91-3,31-100-646,-48 142 380,-4 13-92,-4 11-26,-87 160 162,60-108 217,-44 117 0,-1 69 155,74-236-166,-5 21 138,-5 33 0,10-53-78,2-1-1,-1 1 1,1 0 0,1-1 0,-1 1 0,1 0-1,0-1 1,1 1 0,3 8 0,-4-12-22,1-2 1,-1 1 0,1 0-1,0 0 1,0 0 0,0-1-1,0 1 1,1-1 0,-1 0-1,1 1 1,-1-1 0,1 0-1,0-1 1,0 1 0,0 0-1,0-1 1,0 0 0,0 1-1,0-1 1,6 1 0,0 0 39,0-1 1,1 0 0,-1 0-1,0-1 1,1 0 0,12-3-1,-13 2-54,0-1-1,-1 0 0,1-1 0,0 0 0,-1-1 1,12-5-1,-2-2-13,26-20 1,-33 18-239,-10 12-3,-4 6 56,-3 6-26,1-5 143,1 1 0,0 1-1,1-1 1,-4 11 0,6-15 86,0-1-1,1 1 1,-1-1 0,1 1 0,0 0 0,0-1 0,0 1 0,0 0 0,1-1 0,-1 1 0,1-1 0,-1 1 0,1 0 0,0-1 0,0 0-1,0 1 1,3 3 0,-4-6-9,0 1 0,0-1 0,1 1 0,-1-1 0,0 1 0,1-1 0,-1 1 0,1-1 0,-1 0 0,1 1 0,-1-1 0,0 1 0,1-1 0,-1 0 0,1 0 0,-1 1 0,1-1 0,0 0 0,-1 0 0,1 0 0,-1 0 0,1 1 0,-1-1 0,1 0 0,-1 0 0,1 0 0,0 0 0,-1 0 0,1-1 0,-1 1 0,1 0 0,-1 0 0,1 0 0,0 0 0,-1-1 0,1 1 0,-1 0 0,1 0 0,-1-1 0,1 1 0,15-15 198,-12 9-183,-1 1-1,1-1 1,-1 0-1,0 0 0,-1-1 1,0 1-1,1 0 1,-2-1-1,1 1 1,0-14-1,0-4-112,-4-42 1,1 18-83,1 47 152,0 1 1,0 0 0,0-1 0,0 1-1,0 0 1,0-1 0,0 1-1,0 0 1,0-1 0,0 1 0,0 0-1,0-1 1,0 1 0,0 0-1,1-1 1,-1 1 0,0 0 0,0-1-1,0 1 1,1 0 0,-1 0 0,0-1-1,0 1 1,1 0 0,-1 0-1,0-1 1,1 1 0,-1 0 0,0 0-1,1 0 1,-1 0 0,1 0-1,12 1 1,13 13 29,-19-8-55,0 1 0,0-1 0,0 1 0,-1 0 1,0 0-1,-1 1 0,6 9 0,-8-11 10,0 0 1,0 0 0,-1 0-1,0 0 1,0 0-1,-1 1 1,0-1 0,0 0-1,0 1 1,-1-1-1,0 10 1,-13 94 122,-28 111 0,36-198-78,-4 26 137,-3 10 334,-25 77 0,37-136-457,0 0 0,0 1 0,0-1 0,0 0-1,0 1 1,0-1 0,0 0 0,0 1 0,0-1-1,0 0 1,-1 1 0,1-1 0,0 0 0,0 1 0,0-1-1,-1 0 1,1 0 0,0 1 0,0-1 0,0 0-1,-1 0 1,1 1 0,0-1 0,-1 0 0,1 0 0,0 0-1,-1 1 1,3-14 318,10-23-178,6-39 1,1-4-84,-9 46-85,2 0 1,1 1-1,1 0 0,2 1 1,2 1-1,0 0 0,2 2 1,1 0-1,25-25 0,-30 35-24,134-136 49,-145 148-38,1 0 0,1 1 1,-1 0-1,10-5 0,-15 9-12,0 0 0,0 1 1,0-1-1,1 0 0,-1 1 0,0-1 0,0 1 0,1 0 1,-1-1-1,0 1 0,1 0 0,-1 0 0,0 0 0,1 0 1,-1 0-1,0 0 0,1 0 0,-1 0 0,0 0 0,0 1 1,1-1-1,-1 1 0,0-1 0,0 1 0,1-1 0,-1 1 1,0 0-1,0-1 0,0 1 0,0 0 0,0 0 0,2 2 1,-1-1 12,0 1 1,0 0 0,0 0 0,-1 0 0,1 0 0,-1 0 0,1 0 0,-1 0-1,0 0 1,0 1 0,-1-1 0,1 0 0,-1 1 0,1-1 0,-1 7 0,-1-5 8,0-1 0,0 1 0,0-1 0,-1 1 0,1-1 0,-1 0 1,0 0-1,0 1 0,0-1 0,-5 5 0,-2 2 23,-1 0 0,0-1 0,0-1 1,-1 1-1,-1-2 0,-19 13 0,0-3 213,-49 22 0,69-35-170,0-1 1,-1 0 0,1 0-1,-1-2 1,0 1-1,0-2 1,0 0 0,-16 0-1,23-1-29,1-1-1,0 1 1,-1-1-1,1 0 1,0 0-1,0-1 1,-7-2 0,8 2-654,0 0 1,0 0 0,0-1 0,0 1 0,0-1 0,1 1 0,-1-1 0,1 0 0,-1 0 0,1 0 0,0 0 0,-2-5 0,-1-3-1730,1 0-1,1-1 1,0 0 0,0 0-1,1 0 1,-1-13 0,-1-18 333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17.279"/>
    </inkml:context>
    <inkml:brush xml:id="br0">
      <inkml:brushProperty name="width" value="0.05" units="cm"/>
      <inkml:brushProperty name="height" value="0.05" units="cm"/>
      <inkml:brushProperty name="color" value="#FF0066"/>
    </inkml:brush>
  </inkml:definitions>
  <inkml:trace contextRef="#ctx0" brushRef="#br0">24 24 10048,'-24'-24'4544,"53"28"-3936,-3 1 1215,27-2-1119,42 5 832,26 1-864,-8 2-160,-5-2-320,5-1-128,-1-1-32,-5-3-3200,-12 5 1729,-13 6-7617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48.614"/>
    </inkml:context>
    <inkml:brush xml:id="br0">
      <inkml:brushProperty name="width" value="0.05" units="cm"/>
      <inkml:brushProperty name="height" value="0.05" units="cm"/>
      <inkml:brushProperty name="color" value="#FF0066"/>
    </inkml:brush>
  </inkml:definitions>
  <inkml:trace contextRef="#ctx0" brushRef="#br0">141 880 3648,'13'-7'1213,"-10"6"-562,0-1 1,1 0-1,-1 0 0,5-5 0,-20 22 6409,-1 4-3559,-26 51-2083,31-55-624,-18 34-328,2 1 0,-19 56-1,41-99-422,0 0-1,0 1 1,1-1 0,0 0-1,0 8 1,1-11 7,0-1 1,0 1 0,1-1-1,-1 0 1,1 1 0,0-1 0,0 0-1,0 0 1,0 1 0,0-1-1,1 0 1,0 0 0,2 4 0,-3-6-29,0 0 1,0 0-1,0 0 1,1 1-1,-1-1 1,0 0 0,0 0-1,1-1 1,-1 1-1,1 0 1,-1 0-1,0-1 1,1 1 0,0-1-1,-1 1 1,1-1-1,-1 0 1,1 1-1,-1-1 1,1 0 0,0 0-1,-1 0 1,1 0-1,-1-1 1,1 1-1,0 0 1,-1-1-1,1 1 1,-1-1 0,3 0-1,1-2 21,-1 1 0,0-1 1,0 0-1,0 0 0,0 0 0,0 0 0,0-1 0,5-7 1,0-1-26,-1-1 0,-1 0 1,0 0-1,0-1 0,-2 0 1,0 0-1,0 0 0,-1-1 1,-1 0-1,-1 0 0,0 0 1,-1 0-1,0 0 0,-1 0 1,-4-29-1,4 42-47,-1 0 0,1 0 1,-1-1-1,1 1 0,-1 0 1,-2-4-1,3 6 19,0-1 0,-1 1 0,1 0 0,0-1-1,-1 1 1,1 0 0,0 0 0,-1-1 0,1 1 0,-1 0 0,1 0 0,0-1 0,-1 1 0,1 0 0,-1 0 0,1 0 0,-1 0 0,1 0-1,-1 0 1,1 0 0,-1 0 0,1 0 0,0 0 0,-1 0 0,1 0 0,-1 0 0,1 0 0,-1 0 0,1 1 0,-1-1 0,1 0 0,0 0 0,-1 0-1,1 1 1,-1-1 0,1 0 0,0 0 0,-1 1 0,1-1 0,0 0 0,-1 1 0,-2 2 23,1 0 0,-1-1 1,1 1-1,-1 0 0,1 1 1,0-1-1,0 0 0,1 1 0,-1-1 1,1 1-1,-1-1 0,1 1 1,-1 6-1,0 3 112,0-1 1,0 1-1,2 12 1,-1-12-51,2-1 0,-1 1 1,2-1-1,0 1 0,0-1 0,1 0 1,1 0-1,4 12 0,-6-21-23,0 0-1,0-1 1,-1 1 0,1-1-1,1 1 1,-1-1-1,0 0 1,1 0 0,-1 0-1,1 0 1,0 0-1,-1-1 1,1 1-1,0-1 1,0 1 0,0-1-1,0 0 1,0-1-1,0 1 1,0 0 0,1-1-1,5 1 1,3-1 52,-1-1 0,1 0 0,-1 0 0,22-6 0,-10 1-61,0 0 0,-1-2 0,0-1 0,-1-1 0,0 0 0,0-2 0,-1 0 0,-1-1 1,0-1-1,0-1 0,-2-1 0,23-25 0,-2-8-22,-3-2 0,32-58 1,-60 96-17,19-31 43,-3-1 0,28-72 0,-35 66-51,-2 0-1,8-63 1,3-109 93,-21 134-152,-4 77 13,-1 0 1,0 1 0,-1-1-1,-6-21 1,8 32 36,0 0 0,-1 0 1,1 0-1,-1 0 0,1 0 0,-1 0 0,1 0 0,-1 0 1,0 0-1,1 0 0,-1 0 0,0 0 0,0 1 0,0-1 1,1 0-1,-3 0 0,2 0 3,1 1 1,-1 0-1,0 0 0,1 0 1,-1 0-1,0 0 1,1 0-1,-1 0 0,0 1 1,1-1-1,-1 0 1,1 0-1,-1 0 0,0 1 1,1-1-1,-1 0 1,1 1-1,-1-1 0,1 0 1,-1 1-1,1-1 1,-1 1-1,1-1 0,-1 1 1,1-1-1,-1 1 1,1-1-1,0 1 0,-1-1 1,1 1-1,0-1 0,-1 2 1,-6 12-112,1 1 0,0 0 0,-6 26 0,-44 211 296,24 28 115,28-230-241,0-3 33,-7 136 133,11-150-71,1 0 1,2 0-1,12 52 0,-14-80-92,0-1 0,0 0 0,0 0 0,0 1 0,1-1 0,0 0 0,0 0 0,0-1-1,0 1 1,1 0 0,-1-1 0,5 5 0,-6-7-43,-1-1 0,1 1 0,0-1 1,-1 1-1,1-1 0,-1 1 0,1-1 0,0 1 0,0-1 0,-1 0 0,1 0 0,0 1 0,0-1 1,-1 0-1,1 0 0,0 0 0,0 0 0,0 0 0,0 0 0,-1 0 0,1 0 0,0 0 0,0 0 1,0 0-1,-1 0 0,1-1 0,0 1 0,0 0 0,-1 0 0,1-1 0,0 1 0,-1-1 1,2 0-1,1-2 2,0 1 0,-1-1 1,1 0-1,-1 0 1,1 0-1,-1 0 0,3-6 1,13-31 49,-2-1 1,-1 0 0,12-59-1,5-15-270,-27 102 126,-4 10 28,0 1 1,0-1-1,0 0 0,0 1 1,0-1-1,-1 0 0,1-5 0,1 15-2,0 0-1,0 0 0,-1 1 0,0 7 1,3 16 35,2-7-4,0 1 0,2-1 0,0 0 0,2-1-1,0 0 1,21 33 0,-25-48 50,-1-1 1,2 1 0,-1-1-1,1 0 1,0-1-1,0 0 1,1 0-1,14 9 1,-16-12 12,1 0-1,0 0 1,-1-1 0,1 0-1,0 0 1,0-1 0,0 0 0,0 0-1,0 0 1,0-1 0,0 0-1,1 0 1,7-2 0,-9 0-13,1 1 1,-1-1 0,0 0-1,1-1 1,-1 1-1,0-1 1,0-1 0,-1 1-1,1-1 1,-1 0 0,9-8-1,-4 2 7,-1 0-1,0 0 0,0-1 0,8-17 1,10-21-37,-3-1 0,20-61 1,27-55-57,-69 163-3,7-13-121,-9 16 174,0-1 0,1 1 0,-1 0 0,0-1 0,1 1 0,-1 0-1,1-1 1,-1 1 0,0 0 0,1-1 0,-1 1 0,1 0 0,-1 0 0,1 0 0,-1-1 0,1 1 0,-1 0-1,1 0 1,-1 0 0,1 0 0,-1 0 0,1 0 0,-1 0 0,1 0 0,-1 0 0,1 0 0,-1 0 0,1 0-1,0 1 0,-1-1 0,1 1 0,-1-1 0,1 1 0,-1-1 0,0 1 0,0 0 0,1-1 0,-1 1 0,0-1 0,0 1 0,1 0 0,-1-1 0,0 1 0,0 0 0,0-1 0,0 1 0,0 0 0,0-1 0,0 2 0,-1 17-67,0-14 69,-3 68 85,-27 134-1,30-200-44,-3 12 36,-1-1 0,-1 0 1,-8 20-1,12-34-37,0 0-1,0-1 1,0 1 0,0-1-1,0 1 1,-1-1 0,1 0-1,-1 0 1,0 0 0,0 0-1,0-1 1,0 1-1,0-1 1,-1 0 0,1 0-1,-1 0 1,0 0 0,1-1-1,-1 1 1,-7 1-1,9-3-27,0 0 0,0 0 0,0 0-1,0 0 1,0-1 0,0 1 0,0 0 0,0-1-1,0 0 1,0 1 0,0-1 0,0 0-1,0 0 1,0 0 0,0 0 0,1 0-1,-1-1 1,0 1 0,1-1 0,-1 1-1,1-1 1,0 1 0,-1-1 0,1 0-1,0 1 1,0-1 0,0 0 0,0 0 0,0 0-1,1 0 1,-1 0 0,0 0 0,1 0-1,-1-3 1,2 4-16,-1-1 0,0 0 0,1 1 0,-1-1 0,1 0 0,-1 1-1,1-1 1,0 1 0,0-1 0,0 1 0,0-1 0,0 1 0,0 0 0,0-1 0,0 1 0,3-2 0,22-16-92,-24 18 107,38-23-31,85-36-1,46-4-36,-144 54 66,81-24-83,-101 31 79,-1 2 1,1-1 0,0 1-1,0 0 1,12 0 0,-19 1 4,1 0 1,-1 0-1,0 0 1,1 0-1,-1 1 1,1-1-1,-1 0 1,1 0-1,-1 0 1,0 0-1,1 1 1,-1-1-1,1 0 1,-1 0 0,0 1-1,1-1 1,-1 0-1,0 0 1,0 1-1,1-1 1,-1 0-1,0 1 1,0-1-1,1 1 1,-1-1-1,0 0 1,0 1-1,0-1 1,0 1-1,1-1 1,-1 1-1,0-1 1,0 0-1,0 1 1,0-1-1,0 1 1,0-1-1,0 1 1,0-1-1,0 0 1,-1 1-1,1-1 1,0 1-1,0 0 1,-8 22-176,7-20 176,-18 37-70,10-24 76,-10 30 0,19-46-5,-4 10 6,1 1 0,0-1 1,1 1-1,0-1 1,0 12-1,2-20-1,0 0 0,0 0 1,0 0-1,0 0 0,0 0 1,1 0-1,-1-1 0,1 1 1,-1 0-1,1 0 0,0 0 0,0 0 1,0-1-1,0 1 0,0 0 1,0-1-1,0 1 0,0 0 1,1-1-1,-1 0 0,0 1 1,1-1-1,-1 0 0,1 0 0,0 0 1,-1 0-1,1 0 0,0 0 1,0 0-1,0 0 0,0-1 1,-1 1-1,1-1 0,0 0 0,3 1 1,-3-1 23,1 0-1,0 0 1,0 0 0,0-1-1,-1 1 1,1-1 0,0 1 0,0-1-1,-1 0 1,1 0 0,-1 0 0,1-1-1,-1 1 1,4-3 0,-1 0 3,1 0 1,-1 0-1,0-1 1,7-8-1,-6 4-29,-1 1-1,1-1 0,-2 0 1,1 0-1,-1-1 1,-1 1-1,5-20 1,-4 11 14,-1-1 1,0 0-1,-1-24 0,-2 33-28,0 1 0,0-1 0,-1 0-1,0 1 1,-1-1 0,-5-17 0,6 24-8,-1 1 0,1-1 0,-1 0 0,1 1 0,-1 0 0,0-1 0,0 1 0,0 0 0,0 0 0,0 0 0,-1 0 0,1 1 0,-1-1 0,1 1 0,-1-1-1,1 1 1,-1 0 0,0 0 0,0 0 0,1 0 0,-1 0 0,0 1 0,0-1 0,0 1 0,0 0 0,0 0 0,-3 0 0,2 0 15,1 1 0,-1-1-1,1 1 1,-1 0-1,1 0 1,-1 0 0,1 1-1,-4 1 1,6-3 3,1 1 0,-1-1-1,0 0 1,1 1 0,-1-1 0,1 0 0,-1 1 0,0-1 0,1 1-1,-1-1 1,1 1 0,-1 0 0,1-1 0,-1 1 0,1-1 0,-1 1-1,1 0 1,0-1 0,0 1 0,-1 0 0,1 0 0,0-1 0,0 1-1,-1 0 1,1-1 0,0 1 0,0 0 0,0 0 0,0 0 0,0-1-1,0 1 1,1 0 0,-1 0 0,0-1 0,0 1 0,0 0 0,1-1 0,-1 1-1,0 0 1,1-1 0,-1 1 0,1 0 0,-1-1 0,0 1 0,1-1-1,-1 1 1,2 0 0,-1 0-2,1 1 1,0-1-1,0 0 1,0 0-1,0 0 0,0 0 1,0 0-1,0 0 0,0-1 1,0 1-1,1-1 1,-1 1-1,0-1 0,0 0 1,0 0-1,1 0 0,2 0 1,5-1 7,0 0 0,15-5 0,-11 2 90,0-1 0,26-14 0,-15 6-32,35-20-65,16-6-148,-68 35 154,0 1 1,0 0-1,1 1 1,-1 0-1,1 0 1,-1 1-1,13-1 1,-20 2-12,0 0 1,1 0-1,-1 0 1,0 0-1,0 1 1,1-1-1,-1 0 0,0 1 1,0-1-1,0 0 1,0 1-1,1 0 1,-1-1-1,0 1 1,0 0-1,0-1 1,0 1-1,0 0 0,0 0 1,-1 0-1,1 0 1,0 0-1,0 0 1,-1 0-1,1 0 1,0 0-1,-1 0 1,1 0-1,-1 0 0,0 1 1,1-1-1,-1 0 1,0 2-1,1 4-4,0 1 0,-1-1-1,0 0 1,-2 13-1,1-9 28,-2 17 2,-2 79 116,5-96-119,1-1-1,0 1 0,1 0 1,0-1-1,1 1 0,0-1 1,8 19-1,-9-26-2,0 1-1,0 0 1,0-1 0,1 1-1,-1-1 1,1 1 0,0-1-1,0 0 1,0 0 0,0-1-1,1 1 1,-1-1 0,1 1-1,0-1 1,0 0 0,-1-1-1,1 1 1,0 0 0,1-1-1,-1 0 1,0 0 0,0-1-1,0 1 1,1-1 0,-1 0-1,0 0 1,0 0 0,1 0-1,-1-1 1,0 1 0,8-4-1,2-2 78,-1-2 0,0 0 0,0-1 0,0 0 0,-1-1 0,0 0 0,18-21 0,1-4-81,0-1 0,-2-1 0,-2-1 0,-2-2 0,25-52 0,53-174 156,-86 211-167,57-155-92,-70 198 27,1-1-1,3-22 0,-7 30 31,1-6-57,-2 11 89,0-1-1,0 1 0,0 0 0,0 0 0,0-1 1,0 1-1,0 0 0,0 0 0,-1 0 0,1-1 0,0 1 1,0 0-1,0 0 0,0 0 0,0 0 0,0-1 1,-1 1-1,1 0 0,0 0 0,0 0 0,0 0 0,0 0 1,-1-1-1,1 1 0,0 0 0,0 0 0,0 0 1,0 0-1,-1 0 0,1 0 0,0 0 0,0 0 1,-1 0-1,1 0 0,0 0 0,0 0 0,-1 0 0,1 0-1,-1 0-1,1 0 0,0 0 0,-1 1 1,1-1-1,-1 0 0,1 0 0,0 0 1,-1 1-1,1-1 0,-1 0 0,1 1 1,0-1-1,0 0 0,-1 1 0,1-1 1,0 0-1,-1 1 0,1-1 0,0 1 0,0 0 1,-8 12-81,2 0 0,-1 1 0,-4 18 0,-110 368 209,98-302 17,5 1-1,-6 125 0,23-221-134,1 5 47,-1-1 0,1 1 0,1 0-1,-1-1 1,1 1 0,3 11 0,-4-18-38,0 0-1,1 0 1,-1-1-1,0 1 1,0 0-1,0-1 1,1 1-1,-1 0 1,0-1 0,1 1-1,-1 0 1,1-1-1,-1 1 1,1-1-1,-1 1 1,1-1-1,-1 1 1,1-1-1,-1 1 1,1-1 0,-1 1-1,1-1 1,0 0-1,-1 1 1,1-1-1,1 1 1,-1-2 2,0 1-1,0-1 1,1 1 0,-1-1 0,0 0-1,0 0 1,0 1 0,0-1-1,0 0 1,0 0 0,-1 0 0,1 0-1,0 0 1,0 0 0,-1 0 0,1 0-1,0 0 1,-1 0 0,1-3 0,67-159 62,-19 37-120,-18 49-596,-30 88 568,1-1 0,0 1 0,7 18 0,4 4 76,21 35 1,-27-55-35,1 0 0,0-1 0,1 0 0,1-1 0,14 15 0,-18-21 65,0-1-1,0 0 1,0 0 0,0 0 0,0-1-1,1 0 1,-1 0 0,1-1-1,0 0 1,0 0 0,0 0-1,0-1 1,0 0 0,1-1 0,-1 1-1,0-1 1,0-1 0,0 1-1,8-3 1,4-1-7,-1-1-1,0-1 0,0 0 1,0-1-1,31-19 1,-33 16-1,0 0 0,-1-1 0,-1-1 0,0 0 0,19-22 0,-24 23-10,0 0 0,-1 0 0,0 0 0,-1-1 0,0-1 0,-1 1 0,8-24 0,-14 35-25,1 0-1,-1 0 0,0 1 0,1-1 0,-1 0 0,0 0 1,0 0-1,0 1 0,1-1 0,-1 0 0,0 0 0,0 0 1,0 0-1,-1 0 0,1 1 0,0-1 0,0 0 1,0 0-1,-1 0 0,1 1 0,0-1 0,-1 0 0,1 0 1,0 1-1,-1-1 0,1 0 0,-1 1 0,1-1 0,-1 0 1,0 1-1,1-1 0,-1 1 0,0-1 0,1 1 0,-1-1 1,0 1-1,0-1 0,1 1 0,-1 0 0,0-1 1,0 1-1,0 0 0,1 0 0,-1 0 0,0 0 0,0 0 1,0 0-1,0 0 0,1 0 0,-1 0 0,-1 0 0,-4 1-22,1-1 0,-1 1 0,1 1 0,-1-1-1,1 1 1,-8 3 0,4 0 33,1 0-1,-1 0 1,1 1-1,0 0 1,1 1 0,-1 0-1,1 0 1,1 0-1,-11 15 1,10-12 4,0 1 0,1 0 0,0 1 0,1 0 0,0 0 0,1 0 0,-3 14 0,6-21-4,0 1 1,0 0-1,1 0 1,0 0-1,0-1 1,1 1-1,-1 0 1,1 0-1,1 0 0,-1-1 1,1 1-1,0 0 1,0-1-1,0 0 1,1 1-1,6 8 0,-7-11 0,0 0 0,1-1 0,-1 1-1,1 0 1,0-1 0,0 0 0,0 1-1,0-1 1,1 0 0,-1-1 0,0 1 0,1-1-1,-1 1 1,1-1 0,-1 0 0,1 0-1,0 0 1,0-1 0,-1 0 0,1 1-1,0-1 1,0 0 0,-1-1 0,1 1-1,0-1 1,-1 0 0,6-1 0,15-7 75,0-2 0,-1 0-1,37-25 1,-29 17-6,29-14-123,-21 12-28,46-34-1,-85 55 81,2-1 5,0-1-1,0 1 1,0-1-1,0 1 1,0-1-1,-1 0 1,1 0-1,-1 1 1,1-1-1,-1 0 1,0 0-1,2-3 1,-3 5-6,0 0 0,0-1 1,0 1-1,0 0 0,0 0 1,0-1-1,1 1 0,-1 0 0,0 0 1,0 0-1,0-1 0,0 1 1,0 0-1,0 0 0,0-1 1,0 1-1,0 0 0,0 0 0,0 0 1,0-1-1,0 1 0,-1 0 1,1 0-1,0-1 0,0 1 1,0 0-1,0 0 0,0 0 0,0-1 1,0 1-1,-1 0 0,1 0 1,0 0-1,0 0 0,0-1 1,0 1-1,-1 0 0,1 0 0,0 0 1,0 0-1,0 0 0,-1 0 1,1 0-1,0 0 0,0-1 1,-1 1-1,1 0 0,0 0 0,0 0 1,0 0-1,-1 0 0,1 0 1,0 0-1,0 0 0,-1 0 1,1 1-1,0-1 0,0 0 0,-1 0 1,1 0-1,0 0 0,-23 8-126,10 0 102,0 0 0,1 1 0,0 0 0,1 1 0,0 0 0,0 1 0,1 0 0,1 1 0,0 0 0,0 0 0,2 1 0,-8 16 0,4-8 2,2 1 1,1 0-1,1 0 0,0 1 1,2 0-1,1 1 0,-2 27 0,6-44 39,-1 0-1,2 0 0,-1 0 1,3 11-1,-3-15-6,0-1-1,1 0 1,0 0 0,0 0-1,-1 0 1,1 0-1,0 0 1,0 0 0,1 0-1,-1-1 1,0 1-1,1 0 1,-1-1-1,1 1 1,-1-1 0,1 1-1,0-1 1,3 3-1,-1-3 9,0 0-1,-1 1 0,1-1 0,0 0 1,0-1-1,0 1 0,0-1 1,0 0-1,0 0 0,0 0 0,0 0 1,-1-1-1,1 1 0,6-3 0,2-1 23,0 0 0,0-1 0,13-8 0,-9 3-25,0-1 0,0 0 0,-2-1-1,1 0 1,-1-1 0,15-20-1,4-3 11,-3-1-1,-1-2 1,-1-1-1,28-55 1,-33 45-65,25-75-1,7-57 77,10-126-222,-65 307 185,3-12-60,-1 0 0,-1 0 0,0 0 1,-1 0-1,-2-25 0,-6 17-177,8 20 231,0 1 1,-1-1 0,1 1-1,0 0 1,0-1 0,-1 1-1,1-1 1,-1 1 0,1 0 0,0-1-1,-1 1 1,1 0 0,-1-1-1,1 1 1,-1 0 0,1 0-1,-1-1 1,1 1 0,-1 0-1,1 0 1,-1 0 0,1 0 0,-1 0-1,1 0 1,-1 0 0,1 0-1,-1 0 1,1 0 0,-1 0-1,1 0 1,-1 0 0,0 0 0,1 0-1,-1 1 1,1-1 0,-1 0-1,1 0 1,0 0 0,-1 1-1,0 0 1,-2 1-20,-1 1-1,1 0 1,0 0-1,1 0 1,-1 0-1,0 1 1,-2 4-1,-19 38-67,-79 227 79,86-220 63,2 2-1,2 0 1,3 1-1,2 0 1,3 0-1,3 90 1,4-119-348,0-1 1,8 28-1,-7-40-1537,10 21-1,-9-26 29,0 0 0,1 0 0,6 8 0,-10-15 912,0-1-1,0 1 0,0-1 0,0 1 0,1-1 0,-1 0 0,1 0 0,2 2 0,9 2-4482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50.407"/>
    </inkml:context>
    <inkml:brush xml:id="br0">
      <inkml:brushProperty name="width" value="0.05" units="cm"/>
      <inkml:brushProperty name="height" value="0.05" units="cm"/>
      <inkml:brushProperty name="color" value="#FF0066"/>
    </inkml:brush>
  </inkml:definitions>
  <inkml:trace contextRef="#ctx0" brushRef="#br0">134 135 4576,'-2'-56'1450,"1"52"-1299,1 0 0,0 0 0,-1 0 0,0 0 0,0 0 0,0 0 0,-3-6 0,3 9 57,1-1 0,-1 1-1,1 0 1,-1-1 0,1 1 0,-1-1 0,1 1 0,0 0 0,0-1 0,0 1-1,0-1 1,0 1 0,0-1 0,0 1 0,0-1 0,1-1 0,-2-10 3437,1 13-3614,0 0 1,0 0-1,0 0 1,0 0-1,0 0 1,0 0-1,-1 0 1,1 0-1,0 0 0,0 0 1,0 0-1,0 0 1,0 0-1,0 0 1,-1 0 597,1-1-598,0 1 1,0 0-1,0 0 1,0 0-1,0 0 1,0 0-1,0 0 1,0 0-1,0 0 1,0 0-1,0 0 0,0 0 1,0 0-1,0 0 1,-1 11 1027,-8 70 1031,-36 256 1478,-16 165-192,61-472-2992,0-29-357,0-1 0,0 1 0,0-1 0,0 1 0,0-1 0,0 1-1,0-1 1,0 1 0,0-1 0,0 1 0,1-1 0,-1 1 0,0-1 0,0 0 0,1 1 0,-1-1-1,0 1 1,1-1 0,-1 0 0,0 1 0,1-1 0,0 1 0,-1-1-14,1 0-1,-1 0 1,0 0 0,1 0 0,-1 0-1,1 0 1,-1 0 0,0 0 0,1-1-1,-1 1 1,1 0 0,-1 0 0,0 0-1,1 0 1,-1-1 0,0 1 0,1 0 0,-1 0-1,0-1 1,1 0 0,15-20 95,-14 19-63,23-33-37,1 1 0,52-51 0,-62 70-49,0 1-1,2 1 0,-1 0 1,1 1-1,1 1 0,0 0 1,26-8-1,-41 17 16,-1 1-1,1 0 1,0 0 0,0 0 0,0 0 0,0 1-1,0-1 1,1 1 0,6 1 0,-9-1 21,-1 1 1,1-1-1,0 1 1,-1-1-1,1 1 1,-1 0-1,1 0 1,-1-1-1,1 1 1,-1 0-1,0 0 1,1 1-1,-1-1 1,0 0-1,0 0 1,0 1 0,0-1-1,0 0 1,0 1-1,0-1 1,0 1-1,0-1 1,-1 1-1,1 0 1,0 2-1,0 2 10,0 0-1,0 1 1,-1-1-1,0 0 1,0 0-1,0 1 1,-1-1-1,0 0 1,0 0-1,-4 11 0,-3 5 30,-16 31 0,22-49-28,-6 15 22,-2-1 0,0 0 0,-1-1 1,0 0-1,-2-1 0,-16 17 0,27-31-27,-12 12 135,0 0-1,-1-1 1,-32 20-1,42-30-91,0-1 0,0 1 0,-1-1 0,0 0 0,1 0-1,-1-1 1,-10 2 0,13-3-33,-1 0-1,0 0 0,0 0 1,0 0-1,1-1 1,-1 0-1,0 0 1,1 0-1,-1 0 0,0 0 1,1-1-1,0 1 1,-5-3-1,5 1-8,1 1 0,-1-1-1,1 1 1,0-1 0,-1 0-1,1 0 1,0 0 0,1 0-1,-1 0 1,0 0 0,1-1-1,-2-4 1,2 5-30,0 0 0,1 1 0,-1-1 1,0 0-1,1 1 0,0-1 0,0 0 0,-1 1 0,2-1 0,-1 0 0,0 0 0,0 1 1,1-1-1,0 0 0,-1 1 0,1-1 0,2-2 0,-3 4 14,1 0 1,-1 1-1,1-1 0,0 0 1,-1 1-1,1-1 0,0 1 0,0-1 1,-1 1-1,1-1 0,0 1 0,0 0 1,0-1-1,0 1 0,0 0 0,-1 0 1,1 0-1,0 0 0,0-1 0,0 1 1,0 0-1,0 1 0,0-1 1,1 0-1,25 7-68,-12-2 75,1-1 37,0-1-1,0-1 0,0 0 1,0-1-1,0-1 0,0 0 1,0-2-1,0 0 0,29-6 0,-24 1 16,0-1 0,-1 0 0,1-2 0,-2 0 0,1-1 0,-2-1 0,31-25 0,2-9-41,52-60 0,-70 70-73,-9 7 148,-20 23-138,0 0 0,1 1-1,0-1 1,0 1 0,0 0-1,9-6 1,-13 21 112,-17 80-106,12-51 76,-4 39 262,2 111-1,7-181-244,-2-5-3,1 0 0,0 0 0,1-1 0,-1 1 0,0 0 1,1 0-1,-1 0 0,1-1 0,0 1 0,0 0 0,0-1 1,3 5-1,-4-7-20,1 1-1,-1-1 1,1 1 0,0-1 0,-1 0 0,1 1-1,0-1 1,0 0 0,-1 1 0,1-1 0,0 0-1,0 0 1,0 0 0,-1 1 0,1-1 0,0 0-1,0 0 1,0 0 0,-1 0 0,1-1 0,0 1-1,0 0 1,0 0 0,-1 0 0,1-1 0,0 1-1,0 0 1,-1-1 0,1 1 0,0-1 0,-1 1-1,1 0 1,0-1 0,0 0 0,4-3 66,0 0 1,0 0 0,8-10-1,66-91 128,-48 62-279,46-50 0,-74 90 57,54-53-67,-49 49 17,0 1 0,1 0 1,-1 0-1,1 1 0,14-7 1,-22 12 54,-1 0 0,1-1 0,-1 1 0,1 0 0,0-1 0,-1 1 0,1 0 0,0 0 0,-1 0 0,1 0 0,0-1 0,-1 1 0,1 0 0,0 0 0,-1 0 0,1 1-1,0-1 1,-1 0 0,1 0 0,0 0 0,-1 0 0,1 1 0,0-1 0,-1 0 0,1 1 0,-1-1 0,1 0 0,0 1 0,-1-1 0,1 1 0,-1-1 0,1 0 0,-1 1 0,1 0 0,0 1 2,-1 0 0,1 1-1,-1-1 1,1 0 0,-1 0-1,0 0 1,0 0 0,0 0-1,0 1 1,0-1 0,0 0-1,-1 3 1,-5 22-9,-1-1 0,-1 0 0,-20 42-1,-46 76 170,36-73-147,-60 135 132,-41 75 118,126-260-188,0 0 0,-2-1 0,0-1 0,-1 0-1,-1-1 1,-34 28 0,43-39-31,-1-1-1,0-1 1,0 1-1,0-1 1,-1-1-1,-19 7 1,23-9-23,1-1-1,0 0 1,-1-1 0,1 1 0,-1-1-1,1 0 1,-1 0 0,1-1 0,-1 1-1,1-1 1,-1 0 0,1-1 0,0 1-1,-7-4 1,7 2-18,0 0 0,1 0 0,-1 0 0,1-1 0,0 1 0,0-1 0,0 0 0,1 0 0,-1 0-1,1-1 1,0 1 0,0-1 0,1 0 0,-1 0 0,1 0 0,0 0 0,-2-8 0,0-2-4,1 1 0,1-1 1,0 0-1,1 1 0,1-18 0,0 20 10,2-1-1,-1 1 1,1-1 0,1 1-1,0 0 1,1 0 0,0 0-1,1 1 1,0-1 0,1 1-1,0 0 1,1 1 0,0-1-1,16-16 1,-9 13 12,1 0 0,0 2 0,1-1 0,1 2 1,0 0-1,0 1 0,1 1 0,29-11 0,-4 4 90,79-18-1,-50 20-658,1 3-1,97 0 0,-142 14-370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51.404"/>
    </inkml:context>
    <inkml:brush xml:id="br0">
      <inkml:brushProperty name="width" value="0.05" units="cm"/>
      <inkml:brushProperty name="height" value="0.05" units="cm"/>
      <inkml:brushProperty name="color" value="#FF0066"/>
    </inkml:brush>
  </inkml:definitions>
  <inkml:trace contextRef="#ctx0" brushRef="#br0">138 11 2976,'3'-1'573,"0"0"1,1 0-1,-1 1 1,0-1-1,0 1 1,0-1-1,1 1 1,-1 0-1,0 0 1,4 1-1,4 0 6303,-22 2-3458,2 2-3253,1 0 1,-1 0-1,1 1 0,0 0 1,1 0-1,0 1 0,0 0 1,0 0-1,1 1 0,0 0 1,0 0-1,1 0 0,0 1 1,-4 10-1,-9 16 52,-18 53-1,33-78-156,0 0-1,0 1 1,1-1-1,0 1 1,1 0-1,0 0 1,1-1-1,0 1 1,0 0-1,3 13 1,-2-20 2,0-1 1,0 0-1,0 0 0,0 1 0,1-1 1,-1 0-1,1 0 0,0 0 1,0-1-1,3 5 0,-4-6-44,0 0 0,0 0-1,1 0 1,-1-1-1,0 1 1,0 0 0,0-1-1,0 1 1,1-1 0,-1 1-1,0-1 1,1 0 0,-1 1-1,0-1 1,0 0-1,1 0 1,-1 0 0,0 0-1,1 0 1,-1 0 0,0-1-1,1 1 1,-1 0-1,0-1 1,1 1 0,-1 0-1,0-1 1,0 0 0,0 1-1,2-2 1,1 0 13,-1-1 0,1 0 0,0 0 0,-1 0 0,0-1 0,0 1 0,0-1 0,0 0 0,0 0 0,2-6 0,3-6 36,8-23 0,22-100 198,-22 71-264,-13 59-31,0 0 25,-1-1 0,1 0 0,-1 0 0,-1 0 0,0 0 1,0 0-1,-2-20 0,1 30 1,0 0 1,0 0-1,0-1 0,0 1 0,0 0 1,0 0-1,0 0 0,0 0 1,0-1-1,0 1 0,0 0 1,0 0-1,0 0 0,0-1 1,0 1-1,0 0 0,0 0 1,0 0-1,0 0 0,0 0 1,0-1-1,0 1 0,-1 0 1,1 0-1,0 0 0,0 0 1,0-1-1,0 1 0,0 0 0,0 0 1,0 0-1,-1 0 0,1 0 1,0 0-1,0 0 0,0 0 1,0-1-1,-1 1 0,1 0 1,0 0-1,0 0 0,0 0 1,0 0-1,-1 0 0,1 0 1,0 0-1,0 0 0,0 0 1,0 0-1,-1 0 0,1 0 0,0 0 1,-6 10-10,4-3 71,0 0-1,1 0 1,0 0 0,0 0-1,1 1 1,0 13 0,9 47 699,-6-49-649,1 5 89,1 1-1,1-1 1,1 1 0,20 45-1,-21-59-156,0 0 0,0 0-1,1-1 1,0 0 0,1 0-1,0-1 1,1 0 0,0 0-1,0-1 1,1 0 0,0-1-1,13 8 1,-13-10-183,1 0 0,0 0 0,-1-1 0,1 0 0,1-1-1,-1-1 1,0 0 0,1 0 0,14 0 0,-16-2-877,-1-1 1,1 0-1,-1 0 0,0-1 0,0 0 0,0 0 1,11-5-1,17-8-2697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54.295"/>
    </inkml:context>
    <inkml:brush xml:id="br0">
      <inkml:brushProperty name="width" value="0.05" units="cm"/>
      <inkml:brushProperty name="height" value="0.05" units="cm"/>
      <inkml:brushProperty name="color" value="#FF0066"/>
    </inkml:brush>
  </inkml:definitions>
  <inkml:trace contextRef="#ctx0" brushRef="#br0">47 1410 5408,'-26'0'1728,"25"0"-1649,0 0 1,0 0-1,0 0 0,0 0 1,0 0-1,1 0 1,-1 0-1,0-1 0,0 1 1,0 0-1,1 0 1,-1-1-1,0 1 0,0 0 1,0-1-1,1 1 1,-1-1-1,0 1 0,1-1 1,-1 1-1,0-1 1,1 1-1,-1-1 0,0 0 1,1 0 80,0 0 0,-1 0 0,1 0-1,0 0 1,0 0 0,0-1 0,0 1 0,0 0 0,0 0 0,0 0 0,1 0 0,-1 0 0,0 0 0,0 0 0,1 1 0,-1-1 0,1-2 0,60-104 3994,-24 45-3322,3-2 417,3 1 1,3 2-1,90-92 0,-127 143-1051,1 1-1,0 0 0,1 0 1,0 1-1,0 0 0,15-7 1,-25 15-192,0-1 1,0 1-1,-1-1 0,1 1 1,0-1-1,0 1 1,0 0-1,0-1 1,0 1-1,0 0 0,0 0 1,0 0-1,0-1 1,0 1-1,0 0 1,0 1-1,0-1 1,0 0-1,0 0 0,0 0 1,0 0-1,1 1 1,-2 0-5,1-1 0,-1 1 1,0 0-1,1-1 0,-1 1 1,0 0-1,0 0 0,1-1 0,-1 1 1,0 0-1,0 0 0,0-1 1,0 1-1,0 0 0,0 0 0,0-1 1,0 1-1,0 0 0,0 0 1,-1-1-1,1 2 0,-3 8 15,-1-1-1,0 1 0,-5 9 1,6-14 23,-23 48 500,2 1 0,-29 96 1,51-137 111,2-13-646,0 0 0,0 1 0,0-1 0,0 0 0,0 0 0,0 0 1,0 0-1,0 0 0,0 0 0,1 0 0,-1 0 0,0 0 0,0 1 0,0-1 1,0 0-1,0 0 0,0 0 0,0 0 0,0 0 0,0 0 0,1 0 0,-1 0 1,0 0-1,0 0 0,0 0 0,0 0 0,0 0 0,0 0 0,0 0 1,1 0-1,-1 0 0,0 0 0,0 0 0,0 0 0,0 0 0,0 0 0,0 0 1,0 0-1,1 0 0,-1 0 0,0 0 0,0 0 0,0 0 0,0 0 0,0-1 1,0 1-1,0 0 0,0 0 0,0 0 0,20-20 76,-7 6-18,22-19 40,63-43 0,49-20-228,-60 40 221,-76 49-111,-7 4-7,1 0-1,0 0 0,0 0 1,0 0-1,9-2 0,-13 4 7,-1 1-1,1 0 0,-1 0 0,1 0 1,-1 0-1,1 0 0,-1 0 1,1 0-1,-1 0 0,1 0 1,-1 0-1,1 0 0,-1 0 0,1 0 1,0 0-1,-1 0 0,1 0 1,-1 1-1,0-1 0,1 0 1,-1 0-1,1 1 0,-1-1 1,1 0-1,-1 1 0,0-1 0,1 1 1,0 0-4,-1 0 1,1 0-1,-1 0 1,1 0-1,-1 1 1,1-1-1,-1 0 1,0 0-1,0 0 1,0 1-1,0 1 0,0 4-4,-1-1-1,1 1 0,-4 11 0,-24 70 531,-8 37 58,29-94-506,-9 56 211,14-74-144,0 1 0,2 0 0,0-1 1,2 18-1,-2-30-108,0 1 1,0 0 0,0 0 0,1 0-1,-1-1 1,1 1 0,-1 0-1,1-1 1,0 1 0,-1-1-1,1 1 1,0 0 0,0-1-1,0 0 1,0 1 0,1-1-1,-1 0 1,0 1 0,1-1-1,-1 0 1,0 0 0,1 0-1,-1 0 1,4 1 0,-3-2 13,0 1 0,0-1 0,1 0 0,-1 0 0,0 0 0,0 0 1,1-1-1,-1 1 0,0 0 0,0-1 0,0 0 0,0 1 0,0-1 0,1 0 1,-1 0-1,-1 0 0,1 0 0,0-1 0,2-1 0,6-6 7,1-1 1,-2 0-1,0-1 1,0 0-1,13-22 0,-15 22-35,64-108-64,9-15 3,-64 107 111,-13 21-148,1 0 0,0 0 0,0 0 0,6-7 0,-15 21 19,1 0 0,0 0 1,1 0-1,0 0 0,1 1 1,-3 12-1,-12 89 620,16-92-475,0 0 0,1 0 1,1-1-1,4 23 0,-4-37-41,-1 0 1,1 0-1,0 0 0,0 0 0,0 0 1,1 0-1,-1 0 0,1 0 0,0 0 1,2 3-1,-3-5-18,0-1-1,0 1 1,-1 0 0,1 0 0,1 0 0,-1-1-1,0 1 1,0-1 0,0 1 0,0-1-1,0 1 1,0-1 0,1 0 0,-1 1 0,0-1-1,0 0 1,1 0 0,-1 0 0,0 0 0,0 0-1,0 0 1,1 0 0,-1 0 0,0-1-1,0 1 1,1 0 0,-1-1 0,0 1 0,1-2-1,13-6 48,-1 0-1,-1-2 0,1 0 1,-2 0-1,22-23 1,-11 11-40,213-216-98,-235 238 65,-1 0 0,1-1 0,-1 1 0,0 0 1,1-1-1,-1 1 0,0 0 0,1-1 0,-1 1 0,0 0 0,1-1 0,-1 1 0,0 0 0,0-1 0,1 1 0,-1-1 1,0 1-1,0-1 0,0 1 0,0-1 0,0 1 0,0-1 0,1 1 0,-1 0 0,0-2 0,-2 3-7,1 0 0,0-1-1,1 1 1,-1 0 0,0 0-1,0 0 1,0 0 0,0 0-1,1 0 1,-1 0-1,-1 1 1,-8 15 24,0 0-1,1 0 1,1 1 0,0 0-1,2 0 1,0 1-1,1 0 1,1 0 0,-4 36-1,8-49 38,0 1 0,0-1 0,0 0 1,1 0-1,0 0 0,1 0 0,-1 0 0,5 10 0,-6-14-25,1 0 0,0-1-1,0 1 1,-1-1 0,1 1 0,0-1 0,0 0-1,0 1 1,1-1 0,-1 0 0,0 0-1,0 0 1,1 0 0,-1 0 0,1 0 0,-1 0-1,1 0 1,-1-1 0,1 1 0,-1 0-1,1-1 1,0 1 0,-1-1 0,1 0 0,0 0-1,-1 0 1,1 1 0,0-1 0,-1-1-1,1 1 1,0 0 0,-1 0 0,1-1 0,0 1-1,2-2 1,6-2 0,0 0 1,0-1-1,-1 0 1,1-1-1,11-9 0,42-41 15,-20 17 5,-19 19-48,0 1 0,1 2 0,1 1 0,0 0 0,1 2 0,1 1 0,37-11 0,72-14 15,-93 27-76,-33 8-111,-17 6 66,-25 8 16,27-10 98,-107 43-68,95-36 61,0 1 0,1 0 0,0 1 0,-24 22 0,21-15 13,1 1 0,1 0 0,-27 41 0,33-43 0,0 1 0,2-1 0,0 1 0,1 1 0,-8 33 0,13-46 13,1 0-1,1 1 1,-1-1 0,1 7-1,0-12-5,0 1 0,0 0 0,0 0 0,0-1 0,0 1 0,0 0 0,0 0 0,0 0 0,1-1 0,-1 1 0,0 0-1,0 0 1,1-1 0,-1 1 0,1 0 0,-1-1 0,1 1 0,-1 0 0,1-1 0,-1 1 0,1-1 0,-1 1 0,1-1 0,0 1 0,-1-1 0,1 1 0,0-1 0,-1 0 0,1 1-1,0-1 1,0 0 0,-1 0 0,1 1 0,0-1 0,0 0 0,1 0 0,3-1 30,0 0-1,0 0 1,-1-1 0,1 0-1,0 1 1,-1-2 0,1 1-1,5-4 1,-4 2-31,310-177 37,-87 43-45,-181 104 45,-1-2 1,61-61-1,59-91 7,-128 143-52,27-35-103,-2-3 0,69-121 0,-109 163 7,-2-1 1,23-63-1,-43 95-191,-5 12 61,-10 15-3,12-15 227,-13 18-92,-1-1 1,-23 23-1,-3 4 25,-8 15 93,-66 105 0,-24 81 9,66-96 16,61-124-14,3 1 1,0 1 0,-7 44-1,2 46 64,14-105-57,0 0-1,0 0 1,2-1-1,-1 1 1,2 0-1,5 19 1,-6-30-18,-1 1-1,1-1 1,0 1 0,-1-1 0,2 0-1,-1 1 1,0-1 0,1 0 0,-1-1-1,1 1 1,0 0 0,0-1 0,0 1-1,0-1 1,0 0 0,0 0 0,1 0-1,-1-1 1,1 1 0,-1-1 0,1 0-1,0 0 1,-1 0 0,1 0 0,0-1-1,0 1 1,4-1 0,5 0 20,1-1 1,-1-1-1,0 1 1,0-2-1,0 0 1,18-7-1,-4 1-27,-1-2 0,0-1 0,-1-1 0,0-1-1,-1-1 1,-1-1 0,0-1 0,25-26 0,-20 16 36,31-34 35,-54 54-97,1 1 0,-2-1 0,1 0 0,-1-1-1,0 1 1,-1-1 0,5-14 0,-6 13-26,0 0 0,0 0 0,-1 0 0,0-1 0,-1-12 0,0 19 16,0-1-1,-1 0 1,1 0-1,-1 1 1,0-1-1,0 0 1,-1 1-1,1-1 1,-1 1-1,1 0 1,-1-1-1,0 1 1,0 0-1,-1 0 1,-3-4-1,4 6 10,0-1 0,0 1 0,0 0-1,0 0 1,0 0 0,0 1 0,0-1-1,0 0 1,0 1 0,-1-1 0,1 1-1,0 0 1,0 0 0,0 0-1,-1 0 1,1 0 0,0 0 0,0 1-1,-1-1 1,1 1 0,0-1 0,0 1-1,0 0 1,-3 2 0,-7 2-27,0 1 0,-21 15 0,25-15 9,-13 7 2,1 2 0,-29 26-1,41-33 28,1 1 0,0-1 0,0 1-1,1 0 1,0 0 0,0 1 0,1 0-1,-5 14 1,7-13 0,0 0-1,0 1 1,1-1-1,1 1 1,-1-1 0,2 1-1,0 0 1,0 0-1,5 22 1,-4-28 30,0 1 0,1-1 1,0 0-1,0 0 0,0 0 0,1 0 1,0 0-1,0 0 0,0-1 0,1 1 1,0-1-1,0 0 0,0 0 0,1 0 1,0-1-1,0 1 0,0-1 0,0-1 1,8 6-1,-9-8-16,-1 0 0,1 0 0,-1 0 1,1 0-1,-1 0 0,1-1 0,-1 1 1,1-1-1,0 0 0,-1 0 0,1-1 0,0 1 1,-1-1-1,1 0 0,-1 1 0,1-2 0,-1 1 1,0 0-1,1-1 0,-1 1 0,3-3 1,7-5 34,0 0 1,0 0-1,16-19 1,-20 20-28,18-17 51,14-14-76,67-50 0,88-34-1,-170 107-45,0-2 1,25-21-1,-43 32-55,-11 7-30,-16 12-87,11-7 198,-13 9-16,0 1-1,0 1 0,2 1 1,0 1-1,1 1 0,-29 37 1,39-45 54,1 0 1,0 0 0,1 1 0,0-1 0,1 1-1,0 1 1,1-1 0,0 1 0,1-1 0,0 1-1,2 0 1,-1 0 0,1 0 0,1 0 0,2 17-1,-2-27 24,0-1 0,1 1 0,-1-1 0,1 1 0,0-1 0,-1 0-1,1 1 1,1-1 0,-1 0 0,0 0 0,0 0 0,3 3-1,-3-4-19,0-1 0,0 1 0,0 0 0,0-1 0,0 1 0,0-1-1,0 1 1,0-1 0,0 1 0,0-1 0,0 0 0,0 1 0,0-1-1,0 0 1,0 0 0,0 0 0,1 0 0,-1 0 0,0 0 0,0 0-1,0-1 1,0 1 0,0 0 0,0 0 0,0-1 0,0 1 0,2-2-1,10-5 46,-1-1 1,-1 0-1,1 0 0,-2-1 0,14-15 0,5-2-26,115-108 1,-119 111-60,70-66-170,-95 97-229,-8 10 234,-13 24 0,-6 14 294,13-20-21,-12 53-1,23-76-66,0 0-1,1 0 1,1 0 0,0 0-1,1 0 1,0 0 0,5 24-1,-5-35 8,1 0 0,-1 0 1,1 0-1,0 0 0,-1 1 0,1-1 0,0-1 0,1 1 0,-1 0 0,0 0 0,0 0 0,1-1 0,2 4 0,-3-5-6,0 1 0,0 0 0,1-1 0,-1 1 0,0-1 0,0 1 0,0-1 0,1 0 0,-1 1 0,0-1 0,1 0 0,-1 0 0,0 0 0,0 0 0,1 0 0,-1 0 0,0 0 0,1-1 0,-1 1-1,0 0 1,0-1 0,1 1 0,-1-1 0,1 0 0,4-2-3,-1 0-1,-1 0 0,1-1 0,0 1 0,-1-1 1,0 0-1,7-8 0,23-36-165,-26 38 174,19-32 70,3 2 0,1 1 0,2 2-1,49-44 1,123-101-516,-204 181 412,1-2-18,1 1 1,-1-1-1,1 1 0,0 0 0,0 0 0,0 0 0,0 0 1,0 1-1,0-1 0,4 0 0,-7 2 24,1 0 0,-1 0 0,0 0 0,1 0-1,-1 0 1,0 0 0,0 0 0,1 0 0,-1 0 0,0 0 0,1 0 0,-1 0-1,0 0 1,0 0 0,1 0 0,-1 0 0,0 0 0,0 1 0,1-1 0,-1 0-1,0 0 1,0 0 0,1 0 0,-1 1 0,0-1 0,0 0 0,0 0 0,1 0-1,-1 1 1,0-1 0,0 1 0,0 10-66,-9 14-66,-6 1 90,-31 40-1,-3 4 25,-12 47 189,26-48-32,13-25-14,9-18 28,0 0-1,-33 45 1,44-69-117,0 0 1,0 0-1,0 1 1,0-2-1,0 1 1,0 0-1,0 0 1,-1-1-1,1 1 1,-6 1-1,7-2-27,0-1 0,0 0 0,0 0 0,0 0 0,0 0 0,0 0 0,0 0 0,0 0 0,0 0 0,0 0 0,0-1 0,0 1 0,0 0 0,0-1 0,0 1 0,0-1 0,0 1 0,0-1 0,0 1 0,0-1 0,0 0 0,0 1 0,1-1 0,-1 0 0,0 0 0,0 1 0,1-1 0,-1 0 0,1 0 0,-1 0 0,0-1 0,-2-4 28,0 0 0,0 0 0,1-1 0,0 1 1,0-1-1,0 1 0,0-8 0,-4-50 44,3 17-72,2 42-10,1 3-1,-1 0 1,1 0-1,0 0 1,0 0-1,0 0 1,0-1-1,0 1 1,0 0-1,0 0 1,1 0-1,-1 0 1,1 0-1,0 0 1,-1 0-1,1 0 1,0 0-1,2-2 1,-3 3-3,0 1 0,1 0 0,-1-1 0,1 1 0,-1 0 0,1-1 0,-1 1 1,1 0-1,-1-1 0,1 1 0,-1 0 0,1 0 0,-1 0 0,1 0 0,0 0 0,-1 0 1,1 0-1,-1 0 0,1 0 0,-1 0 0,1 0 0,0 0 0,-1 0 0,1 0 0,-1 0 1,1 0-1,-1 1 0,1-1 0,-1 0 0,1 1 0,20 11 41,-12-6 50,16 5-27,1 0 1,1-1-1,-1-1 1,31 5 0,112 9-37,-136-20-19,0-2-1,0-2 1,0-1-1,52-10 1,5-12-4762,-54 12 1992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7.908"/>
    </inkml:context>
    <inkml:brush xml:id="br0">
      <inkml:brushProperty name="width" value="0.05" units="cm"/>
      <inkml:brushProperty name="height" value="0.05" units="cm"/>
      <inkml:brushProperty name="color" value="#FF0066"/>
    </inkml:brush>
  </inkml:definitions>
  <inkml:trace contextRef="#ctx0" brushRef="#br0">50 488 3808,'-14'-29'2181,"25"33"710,41 3-1697,-27-5-537,-1-2 0,0-1 0,25-4 1,-37 3-427,-1 0 1,1-1 0,-1-1 0,0 0 0,0 0-1,0-1 1,-1-1 0,14-8 0,-11 4-145,0 0 0,0-1 0,-1 0 0,-1-1 0,0 0 1,0-1-1,-1 0 0,-1 0 0,0-1 0,-1-1 0,-1 1 0,0-1 0,-1-1 0,8-29 1,-13 39-93,0 1 1,-1 0-1,0-1 1,0 1-1,0-1 1,0 1-1,-1 0 1,0 0-1,0-1 1,-1 1-1,0 0 1,1 0-1,-2 0 1,1 0-1,0 1 1,-1-1 0,0 0-1,0 1 1,-1 0-1,1 0 1,-1 0-1,0 0 1,0 1-1,0-1 1,0 1-1,0 0 1,-1 0-1,0 1 1,1-1-1,-1 1 1,0 0 0,0 0-1,-1 1 1,1-1-1,0 1 1,-6 0-1,-1 1-36,0 0 1,0 1-1,0 1 0,0 0 1,1 0-1,-1 1 0,1 1 0,-1 0 1,1 0-1,-18 11 0,16-7 26,1 0 1,0 0-1,1 2 0,0-1 0,0 1 1,1 1-1,0 0 0,1 0 0,-13 22 0,6-5 44,1 1 0,1 1 0,-11 35 0,-6 39 3,27-87-7,1 1-1,1-1 1,1 1-1,0 18 1,1-32 10,1 1 1,-1-1-1,1 1 0,0-1 1,0 1-1,0-1 1,1 0-1,-1 1 0,1-1 1,0 0-1,1 0 1,-1 0-1,1-1 0,-1 1 1,1 0-1,0-1 1,5 5-1,-2-4 68,0 0 0,0 0 0,0-1 0,0 0 0,0 0 0,0-1 0,1 1 0,-1-1 0,1-1 0,12 2 0,3-1 74,0-1-1,0-2 1,0 0-1,0-1 1,0-1-1,0-2 1,-1 0-1,0-1 1,0-1-1,32-15 1,-31 11-136,-2-1 1,1-2-1,-2 0 1,30-26-1,65-76 215,-67 66-127,-40 43-115,18-20 59,48-38 0,-70 62-75,0 1 0,0 0 0,1 0-1,-1 0 1,1 0 0,4-1 0,-7 3 0,0 0 0,0-1-1,0 1 1,0 0-1,0 0 1,0 0 0,0 0-1,0 0 1,0 0 0,0 0-1,0 0 1,0 0 0,0 0-1,0 0 1,-1 1-1,1-1 1,0 0 0,0 1-1,0-1 1,0 1 0,0-1-1,-1 1 1,1-1 0,0 1-1,0 0 1,-1-1-1,1 1 1,0 0 0,0 0-1,1 3 9,0 0 0,-1 0 0,1 1 0,-1-1 0,0 0 0,0 1 0,0-1 0,-1 0 0,1 1 0,-1-1 0,0 1 0,-1 4 0,-1 6 11,0 0 0,-5 18-1,-48 142 608,54-172-566,-1 5 362,5-10-13,3-1-273,19-11 40,0 0 0,33-28 0,40-42-215,-69 59 77,0 0-36,122-98 0,-145 119-27,0 0-1,0 1 0,0 0 1,0 0-1,8-3 0,-13 6 17,0-1 0,0 1-1,0 0 1,0-1 0,0 1-1,0 0 1,1 0 0,-1 0-1,0 0 1,0 0 0,0 0 0,0 0-1,0 0 1,0 1 0,1-1-1,-1 0 1,0 1 0,0-1-1,0 1 1,0-1 0,0 1-1,0-1 1,0 1 0,0 0-1,-1-1 1,1 1 0,0 0-1,0 0 1,0 0 0,-1 0 0,1 0-1,0-1 1,-1 1 0,1 0-1,-1 1 1,1-1 0,-1 0-1,0 0 1,1 2 0,2 11-12,0 1 0,-1 0 1,0-1-1,-2 24 0,-6 63-166,3-71 97,-2 14 165,2-27-40,1 0 0,1 1 0,0-1 0,2 0 0,0 0 0,5 27 0,-6-41-7,1 0-1,0 0 1,0 0-1,0 0 1,1 0 0,-1-1-1,1 1 1,0 0-1,-1 0 1,1-1 0,0 1-1,1-1 1,-1 0-1,0 0 1,1 0 0,-1 0-1,1 0 1,0 0-1,-1-1 1,1 1 0,0-1-1,0 1 1,0-1-1,0 0 1,0-1 0,0 1-1,1 0 1,-1-1-1,0 0 1,0 0 0,0 0-1,0 0 1,1 0-1,3-1 1,20-4 29,-1-1 1,1-1-1,-1-2 0,0 0 1,-1-2-1,0 0 0,35-24 1,-40 22-4,-1-2 1,0 0-1,-1-1 1,-1-1 0,0 0-1,-1-1 1,23-36 0,-31 42-40,0-1 1,-1-1 0,-1 1 0,0-1-1,-1 0 1,0-1 0,-1 1 0,-1-1-1,0 0 1,-1 0 0,-1 1-1,0-1 1,-3-24 0,2 33-19,-1 1-1,0-1 1,-1 1 0,1 0-1,-1-1 1,0 1-1,0 0 1,-1 0 0,1 0-1,-7-7 1,7 9-30,-1-1 1,0 1-1,0 1 0,0-1 1,-1 0-1,1 1 0,-1 0 1,1-1-1,-1 1 1,0 1-1,0-1 0,0 1 1,0-1-1,0 1 0,-6-1 1,3 2 12,1-1 0,-1 1 1,0 1-1,0-1 0,0 1 1,0 0-1,1 1 0,-1 0 1,0 0-1,1 0 0,-1 1 1,1 0-1,0 0 0,0 1 1,0-1-1,-8 8 0,1 0 9,1 0 1,0 0-1,1 1 0,1 1 0,-1-1 0,-9 19 0,9-12-11,1 1 0,1 0 0,0 0-1,-6 26 1,12-35 20,0 1 0,0-1 0,2 1 1,-1-1-1,2 1 0,-1 0 0,2 0 0,-1-1 0,4 19 0,-2-25 14,0 1 1,0-1-1,1 0 1,-1 0-1,1 0 1,0 0-1,1-1 1,-1 1-1,1-1 1,0 0-1,0 0 1,0 0-1,0-1 1,1 1-1,-1-1 1,1 0-1,0 0 1,0-1-1,6 3 1,6 2 27,0-1 0,1-1 0,0-1 0,27 3 0,-25-4-6,0-1 0,0-2 0,0 0 0,0-1-1,33-6 1,-39 4-8,-1 0-1,1-1 1,-1-1-1,0 0 1,-1-1 0,0 0-1,0-1 1,0-1-1,13-10 1,83-79 124,-33 28-56,-10 10-67,54-45-77,4-1 25,-99 87-319,-24 18 338,0 0 0,0 1 1,0-1-1,0 0 0,0 0 0,1 0 1,-1 0-1,0 0 0,0 0 1,0 1-1,0-1 0,0 0 0,0 0 1,0 0-1,0 0 0,0 0 1,0 1-1,0-1 0,0 0 1,0 0-1,0 0 0,0 0 0,0 0 1,0 1-1,0-1 0,0 0 1,0 0-1,0 0 0,0 0 1,0 1-1,0-1 0,0 0 0,0 0 1,0 0-1,0 0 0,0 0 1,0 1-1,0-1 0,0 0 1,-1 0-1,1 0 0,0 0 0,0 0 1,0 0-1,-19 38-57,3-8 81,1 1 1,-13 42-1,22-56-8,1 1 0,1-1 1,1 1-1,0 0 0,0 28 0,3-40-4,0-1 1,1 0-1,0 0 0,0 1 1,0-1-1,1 0 0,0 0 1,0 0-1,0 0 0,4 6 1,-4-8 6,1 0 0,0 1 1,0-1-1,0 0 0,0-1 1,0 1-1,0-1 0,1 1 1,0-1-1,-1 0 0,1 0 1,0 0-1,0-1 0,8 3 1,-3-2 6,1 0 0,0 0 0,0-1 1,1-1-1,-1 1 0,0-2 1,0 1-1,0-1 0,0-1 0,0 0 1,0 0-1,0-1 0,9-4 0,-2-1 6,0 0 0,-1-1-1,-1-1 1,1 0 0,-2-1-1,20-19 1,53-54 89,60-52 110,-138 128-211,15-12 66,0-1 0,37-44-1,-59 63-77,-1 1 0,0-1 0,1 0 0,-1 0 0,0 0 0,0 0-1,0 0 1,-1 0 0,1 0 0,0 0 0,-1 0 0,1 0 0,-1-1 0,0 1-1,1 0 1,-1 0 0,0 0 0,-1-4 0,0 4-13,1 0-1,-1 1 1,0 0 0,0-1 0,0 1-1,0-1 1,0 1 0,0 0 0,0 0-1,0 0 1,-1-1 0,1 1 0,0 0-1,-1 1 1,1-1 0,-1 0 0,1 0 0,-1 1-1,1-1 1,-1 1 0,0-1 0,1 1-1,-1-1 1,0 1 0,-2 0 0,-3-1-11,0 1 0,1 0 1,-1 0-1,0 0 0,0 1 1,1 0-1,-1 0 1,0 1-1,1 0 0,-7 3 1,2-1-6,1 1 0,0 1 0,0 0-1,0 0 1,-12 12 0,4-1-15,0 1 0,1 1-1,1 1 1,-25 39 0,14-16-42,-27 63 0,45-84 64,0 0 0,2 0 0,1 1 0,0-1 0,-2 31 0,7-46 40,0 1 0,1-1 1,0 0-1,1 0 1,-1 0-1,1 0 0,1 1 1,-1-1-1,1 0 0,1-1 1,-1 1-1,1 0 0,0-1 1,0 1-1,1-1 1,0 0-1,6 7 0,-9-12-5,0 0 1,0 0-1,0 0 0,0 0 0,1 0 0,-1 0 1,0 0-1,1 0 0,-1 0 0,0-1 0,1 1 1,-1-1-1,1 1 0,-1-1 0,1 1 0,-1-1 1,1 0-1,-1 0 0,1 0 0,-1 0 0,3 0 1,-1 0-6,-1-1 1,0 0 0,1 0 0,-1 0-1,0 0 1,0-1 0,0 1 0,0 0-1,0-1 1,0 1 0,0-1 0,2-3-1,3-3 24,-1 0-1,0-1 0,-1 0 1,1 0-1,4-15 0,8-27 34,21-97 0,-38 145-61,7-42 45,-1-1 0,-2-1 1,-2-53-1,-3 97-75,1 1 0,-1 1 0,0 0 0,0-1 0,0 1 0,0-1 0,-1 1 0,1-1 0,0 1 0,-1 0 0,1-1 0,0 1 0,-1-1 0,0 1 0,-1-2 0,2 3 20,0-1 1,0 1-1,0 0 1,0 0-1,0 0 1,0 0-1,0 0 1,-1 0-1,1 0 1,0 0-1,0 0 1,0 0-1,0 0 0,0 0 1,0 0-1,-1 0 1,1 0-1,0 0 1,0 0-1,0 0 1,0 0-1,0 0 1,0 0-1,-1 0 1,1 0-1,0 0 0,0 0 1,0 0-1,0 0 1,0 0-1,0 0 1,0 1-1,0-1 1,-1 0-1,1 0 1,0 0-1,0 0 1,0 0-1,0 0 0,0 0 1,0 0-1,0 1 1,-4 7-107,-2 9 19,1 23 39,1 0 0,2 1 0,3 48 0,0-19-23,4 153-46,-11-70 123,2-100 0,-15 166 22,17-196 68,-7 37 1,7-52-48,0 1 1,-1-1-1,0 0 0,-1 0 1,0 0-1,0 0 0,-6 8 1,9-14-32,-1 0 0,1-1 0,-1 1 0,1 0 0,-1-1 0,0 1 0,1-1 0,-1 0 0,0 1 0,0-1 0,0 0 0,0 0 0,0 0 0,-1-1 0,1 1 0,0 0 1,0-1-1,0 0 0,-1 1 0,1-1 0,0 0 0,0 0 0,-1 0 0,1 0 0,0-1 0,0 1 0,-1-1 0,1 1 0,0-1 0,-3-1 0,-3-1 44,0-1-1,1 0 1,0-1 0,0 0-1,0 0 1,-12-11-1,2-2-17,0-1 0,1 0 0,1-1 0,1-1 0,-14-27 0,7 5 30,-29-82-1,46 113-77,0 0 1,1 0-1,0 0 1,1 0-1,1-1 0,-1-12 1,2 21 14,0 0 0,1-1 0,-1 1 0,1 0 0,0 0 0,0 0 0,0 0 0,1 0 0,0 1 0,-1-1 0,1 0 0,0 1 0,1-1 0,-1 1 0,1-1 0,-1 1 0,1 0 0,0 0 0,0 1 0,0-1 0,1 0 0,4-2 0,27-13-225,0 2 0,70-22 1,27-12 201,-86 29 39,0-2 0,-2-2 1,-1-2-1,62-50 0,-49 26 123,51-61 0,40-68-229,-89 104 26,-53 63-187,-5 12 32,-1 8 13,-16 79-20,-2 16 63,12-44 183,1-25 38,3 1 0,0 58 0,3-87-33,1 1 1,0-1 0,-1 0 0,2 1 0,-1-1 0,1 0-1,0 1 1,2 4 0,-3-9-22,-1-1 1,0 1-1,0-1 1,1 1-1,-1-1 1,0 1-1,1-1 1,-1 0-1,1 1 1,-1-1-1,1 1 0,-1-1 1,1 0-1,-1 0 1,1 1-1,-1-1 1,1 0-1,-1 0 1,1 0-1,-1 1 1,1-1-1,-1 0 1,1 0-1,-1 0 0,1 0 1,0 0-1,-1 0 1,1 0-1,-1 0 1,1 0-1,-1 0 1,1-1-1,0 1 1,-1 0-1,1 0 0,-1 0 1,1-1-1,-1 1 1,1 0-1,-1-1 1,1 1-1,-1 0 1,0-1-1,1 1 1,-1-1-1,0 1 1,1 0-1,0-2 0,2-2 78,1 0 0,-1-1 0,6-9 0,38-82 287,-33 64-366,0 2 1,20-30 0,-12 28-15,28-33 1,-40 54-19,0 1 1,0 0-1,1 0 0,1 2 1,-1-1-1,17-8 1,-27 16 7,0 1 0,0-1 1,0 0-1,1 1 1,-1 0-1,0-1 1,0 1-1,1 0 1,-1-1-1,0 1 1,1 0-1,-1 0 0,3 0 1,-4 0 7,1 1-1,-1-1 1,1 0 0,0 0 0,-1 1 0,1-1-1,-1 0 1,1 1 0,-1-1 0,1 1 0,-1-1-1,1 0 1,-1 1 0,1-1 0,-1 1 0,0-1-1,1 1 1,-1 0 0,0-1 0,1 2-1,0 2-6,0 0 0,0 1 0,-1-1 0,1 1 0,-1-1 0,-1 10 0,-29 208-230,19-156 234,-10 31 40,-48 137 0,20-76-77,33-104 219,-33 76 0,45-122-119,0 0 0,0-1 0,0 1-1,-1-1 1,-1 0 0,1-1 0,-10 10 0,13-14-32,-1 0 0,1 0 0,0 0-1,0-1 1,-1 1 0,1-1 0,-1 0-1,1 0 1,-1 0 0,0 0 0,1 0 0,-1 0-1,0-1 1,0 1 0,0-1 0,1 0-1,-1 1 1,0-2 0,0 1 0,0 0-1,0 0 1,1-1 0,-1 0 0,0 1-1,0-1 1,-4-2 0,0-2-5,-1 1 0,1-1 1,1-1-1,-1 1 0,1-1 0,0 0 1,-10-13-1,7 7 2,0-1 1,1 0-1,-10-22 1,14 25-15,0 0 1,0 0-1,1 0 1,1-1-1,0 1 1,0-1-1,0-18 1,2 22 1,0 0 0,1 0 0,1-1 1,-1 1-1,1 0 0,0 0 0,1 0 1,-1 1-1,1-1 0,1 0 0,-1 1 1,6-8-1,1 2-19,1 0 0,-1 1 0,2 0 0,0 0 0,0 1 0,0 1 1,1 0-1,1 1 0,0 0 0,0 1 0,17-6 0,10-1-21,-1 1 0,80-12 0,-91 21 89,0 0 1,47 1-1,-61 4-1150,-1 0-1,24 6 1,-29-5-677,-1 1 1,0-1 0,0 2 0,0-1 0,10 7-1,2 2-2557,-20-12 4152,1 0 0,-1 0 0,1 0-1,-1 0 1,1 0 0,-1 0 0,1 0 0,-1 0 0,1 0 0,-1 0 0,1 0 0,0 0 0,-1-1 0,1 1 0,-1 0-1,0 0 1,1-1 0,-1 1 0,1 0 0,-1-1 0,1 1 0,-1-1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9.186"/>
    </inkml:context>
    <inkml:brush xml:id="br0">
      <inkml:brushProperty name="width" value="0.05" units="cm"/>
      <inkml:brushProperty name="height" value="0.05" units="cm"/>
      <inkml:brushProperty name="color" value="#FF0066"/>
    </inkml:brush>
  </inkml:definitions>
  <inkml:trace contextRef="#ctx0" brushRef="#br0">274 313 3328,'0'-46'2853,"0"46"-2791,0 0 1,0 0-1,0-1 0,1 1 1,-1 0-1,-1-1 0,1 1 0,0 0 1,0-1-1,0 1 0,0 0 1,0 0-1,0-1 0,0 1 0,0 0 1,0-1-1,0 1 0,-1 0 0,1 0 1,0-1-1,0 1 0,0 0 1,-1 0-1,1 0 0,0-1 0,0 1 1,-1 0-1,1 0 0,0 0 1,0 0-1,-1-1 0,-9 4 984,-9 13-458,12-6-521,1 0 0,0 0-1,1 1 1,-7 18 0,-12 50 157,17-53-126,-37 106 824,-10 39 705,-8 142 816,49-226-1046,26-120 187,96-468-635,-75 340-1020,-12 67 3,47-160 72,-67 246 19,12-29 69,-13 35-103,0 0 1,0 0-1,0 1 0,0-1 0,0 0 1,0 1-1,0-1 0,1 1 0,-1-1 1,1 1-1,-1 0 0,1-1 0,-1 1 1,1 0-1,0 0 0,1-1 0,-2 2 3,0 1-1,0-1 1,0 0-1,0 0 1,0 1 0,0-1-1,0 0 1,0 1-1,-1-1 1,1 1-1,0-1 1,0 1-1,0 0 1,-1-1-1,1 1 1,0 0-1,-1 0 1,1-1-1,-1 1 1,1 0-1,-1 0 1,1 0-1,-1 0 1,1 1-1,0-1-8,7 14-5,-1-1 1,-1 1-1,-1 0 0,0 1 0,5 21 1,-5-15 23,14 57 67,26 90 108,-36-142-153,1-1-1,2 0 0,0 0 0,19 27 1,-26-47 41,-1 0 1,1 0 0,0-1-1,0 0 1,0 1 0,1-2-1,0 1 1,7 4-1,-10-8-24,-1 1 0,0-1 0,1 0 0,-1 0 0,1 0 0,-1 0 0,1-1 0,-1 1 0,1 0 0,-1-1 0,1 0 0,0 0 0,-1 0 0,1 0-1,0 0 1,-1 0 0,1-1 0,0 1 0,-1-1 0,1 0 0,-1 1 0,1-1 0,-1-1 0,0 1 0,1 0 0,3-3 0,-1-1-9,0 0 1,0 0-1,-1-1 1,0 1-1,0-1 1,0 0 0,-1 0-1,0 0 1,4-11-1,2-8 43,5-29-1,90-391 33,-100 429-201,8-26-468,-9 47 467,-1 0 0,0 0 0,0 0 0,2 7 0,6 24-14,6 47-1,-9-38 95,106 446 265,-96-431 120,-3 0 0,9 77 0,-23-132-733,1 4 214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9.562"/>
    </inkml:context>
    <inkml:brush xml:id="br0">
      <inkml:brushProperty name="width" value="0.05" units="cm"/>
      <inkml:brushProperty name="height" value="0.05" units="cm"/>
      <inkml:brushProperty name="color" value="#FF0066"/>
    </inkml:brush>
  </inkml:definitions>
  <inkml:trace contextRef="#ctx0" brushRef="#br0">24 9 5472,'0'0'81,"0"0"0,0-1 0,0 1-1,0 0 1,0-1 0,0 1 0,0-1 0,0 1 0,-1 0 0,1-1 0,0 1 0,0 0 0,0-1 0,0 1 0,-1 0-1,1-1 1,0 1 0,0 0 0,0 0 0,-1-1 0,1 1 0,0 0 0,-1 0 0,1-1 0,0 1 0,-1 0-1,1 0 1,-1-1 242,5 2 86,-4-1-341,1 0 1,-1 0-1,0 0 1,1 0-1,-1 1 1,0-1-1,0 0 0,1 0 1,-1 1-1,0-1 1,0 0-1,1 0 0,-1 1 1,0-1-1,0 0 1,0 0-1,0 1 0,0-1 1,1 0-1,-1 1 1,0-1-1,0 0 1,0 1-1,0-1 0,0 0 1,0 1-1,0-1 1,0 1-1,0 11 363,0-10-211,3 63 1359,-1 23-508,-4-40-600,-20 203 2061,20-235-2072,1 33 0,1-44-207,0-5-278,0 0 1,0 0-1,0-1 0,0 1 0,0 0 0,0 0 1,0 0-1,0 0 0,0 0 0,0 0 0,0 0 1,0-1-1,0 1 0,0 0 0,0 0 1,0 0-1,0 0 0,0 0 0,0 0 0,0 0 1,0-1-1,0 1 0,0 0 0,0 0 1,0 0-1,0 0 0,0 0 0,-1 0 0,1 0 1,0 0-1,0-1 0,0 1 0,0 0 0,0 0 1,0 0-1,0 0 0,0 0 0,0 0 1,-1 0-1,1 0 0,0 0 0,0 0 0,0 0 1,0 0-1,0 0 0,0 0 0,-1 0 0,1 0 1,0 0-1,0 0 0,0 0 0,0 0 1,0 0-1,0 0 0,0 0 0,-1 0 0,1 0 1,0 0-1,0 0 0,0 0 0,0 0 0,0 0 1,0 0-1,0 0 0,0 0 0,-1 0 1,1 1-1,4-10-2732,0-2 821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7.940"/>
    </inkml:context>
    <inkml:brush xml:id="br0">
      <inkml:brushProperty name="width" value="0.05" units="cm"/>
      <inkml:brushProperty name="height" value="0.05" units="cm"/>
    </inkml:brush>
  </inkml:definitions>
  <inkml:trace contextRef="#ctx0" brushRef="#br0">2 1230 4224,'-1'2'367,"1"-2"-332,0 0 0,0 0 0,0 0 0,0 0 0,1 0-1,-1 0 1,0 0 0,0 0 0,0 0 0,0 0 0,0 0 0,0 0 0,1 0 0,-1 0 0,0 1 0,0-1 0,0 0 0,0 0 0,0 0 0,0 0 0,0 0 0,1 0 0,-1 0 0,0 0 0,0 0 0,0 0-1,0 1 1,0-1 0,0 0 0,0 0 0,0 0 0,0 0 0,0 0 0,0 0 0,0 1 0,0-1 0,0 0 0,0 0 0,0 0 0,0 0 0,0 0 0,0 1 0,0-1 0,0 0 0,0 0 0,0 0 0,0 0-1,0 0 1,0 0 0,0 1 0,0-1 0,0 0 0,0 0 0,0 0 0,0 0 0,0 0 0,0 0 0,0 0 0,-1 1 0,1-1 0,0 0 0,0 0 0,0 0 0,0 0 0,0 0 0,-1 0 485,3 1 110,-1 0-483,1 0 1,0 0 0,-1-1-1,1 1 1,0-1-1,0 1 1,0-1-1,-1 1 1,1-1 0,0 0-1,0 0 1,0 0-1,0 0 1,0 0 0,2-1-1,0 0 83,0-1 0,0 1 0,0-1-1,0 1 1,-1-1 0,7-4 0,-2 0 53,0-1 0,-1 1 0,1-1 1,-2-1-1,8-9 0,7-15-88,-2-1 0,-2-1 0,23-62 0,-30 69 22,50-128 839,-57 147-1031,1 0-1,-1 0 1,2 1 0,-1-1-1,1 1 1,0 0 0,1 0-1,0 1 1,0 0-1,0 0 1,1 0 0,0 0-1,0 1 1,0 1 0,11-6-1,-8 5-61,1 0 0,0 1-1,1 0 1,-1 1 0,1 0 0,-1 1-1,1 1 1,0 0 0,0 0-1,21 2 1,-29-1 46,-1 1 0,0-1 0,1 1 0,-1-1 0,0 1 0,1 0 0,-1 1 0,0-1 0,0 0 0,0 1 0,0 0 0,0 0 0,0 0 0,-1 0 0,1 0 0,-1 0 0,1 1 0,-1-1 0,0 1 0,0 0 0,0 0 0,0 0 0,0-1 0,-1 2 0,0-1 0,1 0 0,-1 0 0,0 0 0,0 1 0,-1-1 0,1 0 0,-1 1 0,1-1 0,-2 7 0,-6 80 97,-1-2-36,8-70-10,1-1 1,1 1-1,1 0 1,0-1-1,10 27 0,-13-42-33,1 1-1,0-1 0,0 0 0,0 0 0,0 1 0,0-1 0,1 0 0,-1 0 0,1 0 0,-1 0 0,1-1 0,0 1 0,-1 0 0,1-1 0,0 1 0,0-1 0,0 0 0,1 1 0,-1-1 0,4 1 0,-4-1 18,1-1 1,-1 0-1,1 1 1,0-1-1,-1 0 0,1 0 1,0-1-1,-1 1 1,1 0-1,0-1 0,-1 0 1,1 1-1,-1-1 1,1 0-1,-1 0 0,0-1 1,1 1-1,-1 0 1,4-4-1,11-10 66,0-1 1,-1-1-1,-1 0 0,-1-1 1,18-28-1,9-11-36,-11 20-54,-12 15-144,17-25-1,-46 127-889,10-56 1019,2 0-1,0 0 0,1 0 1,9 38-1,-10-57 16,1 0-1,-1 0 1,1 0 0,0 0 0,0 0 0,1 0-1,0-1 1,-1 1 0,1-1 0,1 0-1,-1 0 1,8 7 0,-8-8 4,0-1-1,0 0 1,1 0 0,-1 0-1,1 0 1,-1-1-1,1 1 1,0-1 0,-1 0-1,1 0 1,0 0 0,0 0-1,0-1 1,-1 0 0,1 1-1,0-2 1,8 0-1,-4 0 31,0-1 0,0 0-1,0-1 1,0 0 0,0 0-1,-1-1 1,1 1 0,7-7-1,-11 7-18,1 0-1,-1-1 1,1 0-1,-1 0 1,-1 0-1,1 0 0,0 0 1,-1-1-1,0 0 1,0 0-1,0 0 1,-1 0-1,2-6 1,-1 4-7,-1-1 1,0 0-1,0 0 1,-1 0-1,0 0 0,-1-1 1,0 1-1,0 0 1,-1 0-1,0 0 1,-3-14-1,2 14-33,0 1 0,-1 0 1,1 0-1,-1 1 0,-1-1 0,1 1 0,-1-1 1,-1 1-1,-5-7 0,4 7-15,-1-1-1,0 1 1,-1 0 0,1 1 0,-1 0-1,0 0 1,0 1 0,-18-7-1,22 9-22,-1 1 1,0-1-1,1 1 0,-1 0 0,0 0 0,0 1 0,0 0 0,0 0 0,0 0 1,1 0-1,-1 1 0,0-1 0,0 1 0,0 0 0,0 1 0,1-1 1,-1 1-1,-6 4 0,10-6 39,0 1 0,1 0 1,-1-1-1,0 1 0,1 0 0,-1-1 1,0 1-1,1 0 0,-1 0 0,1 0 1,-1 0-1,1 1 0,-1-2 6,1 1 0,0-1-1,0 0 1,0 1-1,0-1 1,0 0 0,0 1-1,1-1 1,-1 0 0,0 1-1,0-1 1,0 0 0,0 1-1,0-1 1,0 0 0,1 0-1,-1 1 1,0-1-1,0 0 1,0 0 0,1 1-1,-1-1 1,0 0 0,0 0-1,1 1 1,-1-1 0,0 0-1,0 0 1,1 0 0,-1 0-1,0 1 1,1-1-1,-1 0 1,0 0 0,1 0-1,-1 0 1,0 0 0,1 0-1,-1 0 1,0 0 0,1 0-1,-1 0 1,0 0 0,1 0-1,-1 0 1,0 0-1,1 0 1,-1-1 0,35-1 87,-1-1 0,0-3 0,38-9 0,-10 1 35,157-33-39,-216 46-82,0 0 0,0 1-1,0 0 1,0-1 0,0 1 0,0 0-1,0 1 1,0-1 0,0 1 0,0-1-1,0 1 1,0 0 0,0 0 0,-1 0-1,5 2 1,-5-1-24,0-1 1,0 1-1,0 0 0,0 0 0,0 0 0,-1 0 0,1 1 1,0-1-1,-1 0 0,0 1 0,0-1 0,0 1 1,0-1-1,0 1 0,0-1 0,-1 1 0,1 3 0,3 22 44,-2 0 0,-2 32 0,-1-31 10,-24 366-87,-17-112 684,37-262-79,4-23-273,2-12-62,2-63 264,46-137-170,-19 96-236,-25 93-24,50-177 46,-45 173-111,1 2-1,2 0 1,0 0-1,2 1 1,20-27-1,-30 47-29,0 0-1,1 0 0,0 0 0,0 1 0,0 0 1,1 0-1,-1 0 0,1 1 0,0 0 1,11-4-1,-15 6 28,1 1 1,-1 0 0,0 0-1,0 0 1,1 1-1,-1-1 1,0 1-1,1 0 1,-1 0-1,0 0 1,1 0 0,-1 1-1,1-1 1,-1 1-1,0 0 1,0 0-1,1 0 1,-1 0-1,0 0 1,0 1 0,0-1-1,0 1 1,-1 0-1,1 0 1,0 0-1,-1 1 1,5 4-1,-4-3 8,0 1 0,0 0-1,0 0 1,-1 0-1,0 0 1,0 1 0,0-1-1,-1 0 1,1 1-1,-1-1 1,-1 1 0,1 7-1,0 10 69,-5 37 0,4-52-44,-3 11 31,-1 0 1,0 0-1,-1-1 1,-12 27-1,16-41-27,-4 9 63,0-1 0,-1 1 0,-1-1-1,-12 19 1,16-27-48,0 0-1,0-1 1,0 1 0,0-1-1,0 0 1,-1 0 0,0-1-1,1 1 1,-1-1 0,0 1 0,0-1-1,0 0 1,0-1 0,-1 1-1,1-1 1,0 1 0,-9 0-1,10-2-10,-1-1-1,0 1 1,0 0-1,0-1 1,1 0-1,-1 0 1,0 0 0,1 0-1,-1-1 1,1 1-1,0-1 1,-1 0-1,1 0 1,0 0-1,0-1 1,0 1-1,0-1 1,0 1-1,-2-4 1,0-1-69,0 1 1,0-1-1,1 1 1,0-1-1,0-1 1,1 1 0,-5-14-1,8 21 38,-1-1-1,1 1 1,0-1-1,0 1 1,0-1-1,0 1 1,0-1-1,0 1 1,0-1-1,0 0 1,0 1-1,0-1 1,0 1-1,0-1 1,0 1-1,0-1 1,0 1-1,1-1 1,-1 1-1,0-1 1,0 1 0,1-1-1,-1 1 1,0-1-1,1 1 1,-1-1-1,0 1 1,1 0-1,0-1 1,0 0-6,0 0 0,1 1 1,-1-1-1,0 1 1,1-1-1,-1 1 0,1 0 1,-1 0-1,0 0 0,1-1 1,1 1-1,6 1-25,-1 0 0,17 3-1,-22-3 41,65 10-46,110 6 1,-165-16 44,0 0-1,0-1 1,0-1 0,0 0-1,0-1 1,0 0 0,13-5-1,-15 3 44,0-1 0,0-1 0,0 0-1,-1-1 1,0 0 0,-1 0-1,1-1 1,10-13 0,0-1 44,-2 0 1,21-34-1,-29 40-46,0 0 1,13-34-1,-21 44-21,1-1 1,-1 1 0,-1-1-1,1 0 1,-1 0-1,0 1 1,-1-1-1,0 0 1,0 0-1,-2-14 1,2 21-32,0-1 0,0 0 0,-1 0 0,1 0 0,0 0 0,-1 1 0,1-1 1,0 0-1,-1 0 0,1 1 0,-1-1 0,1 0 0,-1 1 0,1-1 0,-1 0 0,0 1 0,1-1 0,-1 1 0,0-1 0,1 1 0,-1-1 0,0 1 0,0 0 1,0-1-1,1 1 0,-1 0 0,0 0 0,0-1 0,0 1 0,0 0 0,1 0 0,-1 0 0,0 0 0,0 0 0,0 0 0,0 0 0,1 0 0,-1 1 0,-1-1 1,-1 1-37,0 0 0,0 0 0,1 0 1,-1 0-1,1 1 0,-1-1 0,1 1 1,-1-1-1,1 1 0,-3 3 0,1 1 15,-1 0 0,1 0-1,1 0 1,-1 1 0,1 0 0,0 0-1,1 0 1,-1 0 0,1 0-1,1 0 1,-1 0 0,0 13-1,1 6 8,1 0 0,3 31-1,0-26 38,8 34-1,-8-53 16,0 0 1,1 0 0,1-1 0,0 1 0,10 17 0,-14-27-4,0 0 0,0-1 0,1 1 1,-1 0-1,0-1 0,1 1 0,-1-1 0,1 0 1,-1 1-1,1-1 0,0 0 0,-1 0 0,1 0 1,0 0-1,0 0 0,0-1 0,0 1 0,4 0 1,-4-1-2,1 0 0,0 0 0,-1 0 0,1 0 0,-1-1 1,1 1-1,-1-1 0,1 0 0,-1 1 0,1-1 0,-1-1 1,0 1-1,0 0 0,3-2 0,18-15 47,-1 0-1,-1-1 1,0-2 0,25-32-1,-8 9 16,-1-1-2,19-20 44,21-15-14,-64 64-109,-11 13-75,-1 1 0,1-1 0,0 1 1,0 0-1,0-1 0,0 1 0,0 0 0,1 0 0,-1 1 1,0-1-1,4-1 0,-7 22-131,-1-4 178,0 0-1,0 1 1,2-1-1,1 20 0,0 43 48,-1-50 17,5 57 1,-3-76-44,0 0 0,0 0 0,0 0 0,1-1 1,0 0-1,1 1 0,0-1 0,0 0 1,1-1-1,9 12 0,-13-17 17,0 0 1,1-1-1,-1 1 1,1-1-1,-1 1 0,1-1 1,0 1-1,0-1 0,-1 0 1,1 0-1,0 0 0,0 0 1,0 0-1,0-1 1,0 1-1,0-1 0,0 1 1,1-1-1,-1 0 0,0 1 1,0-1-1,0 0 1,0 0-1,0-1 0,1 1 1,-1 0-1,0-1 0,0 1 1,0-1-1,0 0 1,0 0-1,0 0 0,0 0 1,0 0-1,-1 0 0,1 0 1,0 0-1,1-3 0,6-3 38,-1-1-1,0 0 1,-1-1-1,0 0 1,-1 0-1,8-14 1,-1 1 10,21-38 27,3 2 0,65-80 0,26-26-19,-90 102 25,42-92-1,-37 63-189,80-188 21,-122 277 27,0-1 0,0 1-1,-1 0 1,0-1-1,1 1 1,-1-1 0,0-3-1,0 6 38,0 0 1,0 0-1,0 0 0,0 0 1,0-1-1,0 1 0,0 0 0,0 0 1,0 0-1,-1-1 0,1 1 0,0 0 1,0 0-1,0 0 0,0 0 0,0-1 1,0 1-1,0 0 0,-1 0 1,1 0-1,0 0 0,0 0 0,0-1 1,0 1-1,0 0 0,-1 0 0,1 0 1,0 0-1,0 0 0,0 0 1,0 0-1,-1 0 0,1 0 0,0 0 1,-1 0-8,0 0 0,0 1 0,0-1 0,1 0 0,-1 1 0,0-1 0,1 1 0,-1-1 1,0 1-1,1-1 0,-1 1 0,0 0 0,0 0 0,-13 15-48,0 0 1,1 1-1,1 0 1,0 1-1,1 0 1,-16 38-1,2 9 29,4 0 0,2 2-1,-17 109 1,32-138 40,2 0-1,1 0 1,2 1 0,1-1-1,10 47 1,-6-58 9,1 1 0,2-2 0,19 43 0,-27-66 15,0-1 0,0 1 0,1-1 1,-1 0-1,1 0 0,0 0 0,-1 1 0,1-2 0,0 1 0,0 0 0,0 0 1,1-1-1,-1 1 0,0-1 0,4 2 0,-4-2 7,0-1-1,0 1 1,1-1-1,-1 0 1,0 0-1,0 0 1,1 0 0,-1 0-1,0 0 1,0 0-1,1-1 1,-1 1 0,0-1-1,0 0 1,0 0-1,0 0 1,0 0-1,4-2 1,4-4 26,1 0-1,-2-1 1,1 0 0,11-12-1,32-43 25,-28 33-71,54-76 69,-43 55-15,-30 40-38,-1 1-291,-6 20-401,-4 10 616,0 1 1,2 1-1,1-1 0,0 1 1,1-1-1,2 1 0,3 29 1,-2-40 26,4 25 90,-5-34-57,-1-1 0,1 1 0,-1-1 0,1 1 0,0-1 0,-1 1 0,1-1 0,0 0 1,0 1-1,0-1 0,0 0 0,0 0 0,0 0 0,0 0 0,0 0 0,1 0 0,-1 0 0,3 1 0,0-1 11,0 0 0,0 0 1,0 0-1,0 0 0,0-1 0,0 0 0,0 0 0,0 0 0,0-1 0,0 1 0,1-1 0,5-2 0,4-1 33,-1-2-1,16-7 1,-19 7 31,55-32 172,-13 7-157,-28 18-86,11-5 16,0-2 0,-1-1 0,35-30 0,-64 46-8,-1 1 0,0-1 0,1 0 0,-2 0 0,1 0-1,-1-1 1,6-10 0,-8 13-31,0 1 0,0-1 0,0 0-1,0 0 1,0 1 0,-1-1 0,1 0-1,-1 0 1,0 0 0,0 1 0,0-1 0,0 0-1,0 0 1,-1 0 0,1 1 0,-1-1-1,0 0 1,0 0 0,-2-4 0,3 7-9,-1-1 1,1 1 0,-1-1 0,1 1-1,0 0 1,-1-1 0,1 1-1,-1 0 1,1-1 0,-1 1 0,0 0-1,1-1 1,-1 1 0,1 0 0,-1 0-1,1 0 1,-1 0 0,0 0-1,1-1 1,-1 1 0,1 0 0,-1 0-1,0 0 1,0 1 0,-16 3-223,15-4 217,-4 3-28,0-1 0,0 1-1,0 0 1,0 0 0,1 0 0,0 1-1,0 0 1,0 0 0,0 0-1,0 1 1,-6 8 0,8-9 38,0 0 0,0 0 1,0 1-1,1-1 0,0 1 1,0 0-1,0 0 0,0 0 0,1 0 1,0 0-1,0 0 0,0 0 0,1 0 1,0 10-1,1-1 33,1 0-1,1 0 1,1-1 0,0 1-1,0-1 1,13 24 0,-6-16-4,2 0 0,0-1 0,19 22 0,-28-37 24,1 0 0,0 1 0,0-2 0,0 1 1,0 0-1,1-1 0,0 0 0,6 3 0,-9-6-19,0 0 0,-1 0-1,1 0 1,-1-1-1,1 1 1,0-1-1,0 1 1,-1-1 0,1 0-1,0 0 1,0 0-1,0-1 1,-1 1 0,1-1-1,0 1 1,-1-1-1,1 0 1,-1 0-1,1 0 1,-1 0 0,1-1-1,-1 1 1,4-3-1,2-4 38,1 0 1,-1 0-1,0-1 0,-1 0 0,10-17 0,-6 11 90,173-239 51,-173 237-155,14-18-221,-23 32 126,0 1 1,0 0-1,0 0 0,0 0 1,1 0-1,-1 0 1,1 1-1,-1-1 1,1 1-1,4-2 1,-7 2 42,1 1 0,-1 0 1,1 0-1,-1 0 0,0 0 1,1 0-1,-1 0 1,1 0-1,-1 0 0,0 0 1,1 0-1,-1 0 0,1 0 1,-1 0-1,0 0 0,1 1 1,-1-1-1,1 0 1,-1 0-1,0 0 0,1 1 1,-1-1-1,0 0 0,1 0 1,-1 1-1,0-1 1,0 0-1,1 0 0,-1 1 1,0-1-1,0 1 0,1-1 1,-1 0-1,0 1 0,0 0 1,4 14-242,-4-12 152,2 37 15,-1 0 0,-2 0 1,-8 52-1,6-65 90,-3 25 136,-3-1-1,-2 0 1,-18 53 0,27-98-85,-1 1 0,0-1-1,0 0 1,0 0 0,-1 0 0,0-1 0,0 1 0,-5 5 0,8-10-44,0 0 1,0 0-1,-1 0 1,1 0-1,0-1 0,0 1 1,-1 0-1,1 0 1,0-1-1,-1 1 0,1-1 1,-1 1-1,1-1 1,-1 0-1,1 0 0,-1 1 1,-2-1-1,3-1-1,-1 1-1,0-1 1,0 1 0,1-1-1,-1 0 1,0 0 0,1 0-1,-1 0 1,1 0 0,-1 0 0,1 0-1,0-1 1,-1 1 0,1 0-1,0-1 1,0 1 0,0-1-1,-1-2 1,-6-8 21,-9-20 0,15 28-64,1 1 0,-1-1 0,1 1 0,0-1 0,0 0 0,0 0 0,0 1 0,1-1 0,0 0 1,0 0-1,0 0 0,0-4 0,1 7 14,0-1 0,0 1 0,-1 0 0,1 0 1,0 0-1,0-1 0,0 1 0,0 0 1,1 0-1,-1 0 0,0 1 0,0-1 0,0 0 1,1 0-1,-1 1 0,1-1 0,-1 0 0,0 1 1,1 0-1,-1-1 0,1 1 0,2 0 1,35-4 90,17 7-91,0 1 0,0 4 0,-1 1 1,66 21-1,-108-26 145,0-1 0,17 1 0,-26-3-426,-1-1 1,0 0 0,1 0 0,-1 0 0,0 0 0,1 0-1,-1-1 1,0 0 0,1 0 0,-1 0 0,0 0 0,0 0-1,0 0 1,4-3 0,-6 3 72,0 1-1,-1-1 0,1 1-1,-1 0 1,1-1 0,-1 1-1,1 0 1,-1-1 0,1 1 0,-1-1-1,0 1 1,1-1 0,-1 1 0,0-1-1,1 1 1,-1-1 0,0 1-1,0-1 1,1 0 0,-1 1 0,0-1-1,0 1 1,0-1 0,0 0-1,0 1 1,0-2 0,0-4-2296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2.305"/>
    </inkml:context>
    <inkml:brush xml:id="br0">
      <inkml:brushProperty name="width" value="0.05" units="cm"/>
      <inkml:brushProperty name="height" value="0.05" units="cm"/>
      <inkml:brushProperty name="color" value="#004F8B"/>
    </inkml:brush>
  </inkml:definitions>
  <inkml:trace contextRef="#ctx0" brushRef="#br0">272 179 8544,'-8'-10'2757,"6"8"-1674,2 5-961,-1-1 0,1 1 0,-1-1 0,0 0 0,0 1 1,0-1-1,0 0 0,0 0 0,0 1 0,-1-1 0,-2 3 1,-3 6 43,-19 31 462,-3-2 1,-1-1-1,-42 42 1,32-37-120,34-37-391,0 0 0,1 1 0,0 0-1,0 0 1,-7 15 0,11-21-64,0 0 1,1 1-1,-1-1 1,1 0-1,-1 1 1,1-1-1,0 0 1,0 1-1,0-1 1,0 1-1,0-1 0,1 3 1,-1-3-9,1-1-1,0 1 1,-1-1-1,1 1 1,0-1-1,0 1 1,0-1-1,0 0 1,0 1-1,0-1 1,1 0-1,-1 0 1,0 0-1,1 0 1,-1 0 0,0 0-1,1-1 1,-1 1-1,4 1 1,0 0 38,1-1 0,0 0 1,0 0-1,0 0 0,-1-1 0,1 1 1,0-1-1,0-1 0,0 1 1,0-1-1,0 0 0,0 0 0,7-4 1,-4 2 3,0 0-1,0-1 1,-1 0 0,0 0 0,1-1 0,-2-1 0,13-9-1,-12 7-70,1-1 0,-1-1 0,-1 1 0,0-1 0,7-13 0,-1-1-65,10-30 0,-5-3 0,-7 18-299,-14 57 265,-1 34 0,2-15 289,1-18-75,1 0 1,2 23-1,-2-35-68,1-1 0,0 1 1,1-1-1,0 0 0,0 1 0,0-1 1,1 0-1,-1 0 0,1 0 0,5 6 1,-7-11-37,1 1 0,-1-1 0,1 0 0,-1 0 0,1 0 0,-1 0 0,1 0 0,0 0 1,0 0-1,-1 0 0,1-1 0,0 1 0,0-1 0,0 1 0,0-1 0,0 0 0,-1 0 0,1 0 0,0 0 1,0 0-1,0 0 0,0 0 0,3-2 0,5 0 62,-1 0 1,0-1-1,11-6 0,-19 9-85,32-17 71,0-1 1,-1-1 0,-1-2-1,0-1 1,-2-2 0,-1 0-1,46-53 1,-9-4 0,0-1-335,-47 65 78,-8 13-30,-9 4 202,-1 0 1,0 0-1,1 0 0,-1 0 0,0 0 0,1 0 0,-1 0 1,0 0-1,0 0 0,1 0 0,-1 1 0,0-1 1,1 0-1,-1 0 0,0 0 0,0 1 0,1-1 0,-1 0 1,0 0-1,0 0 0,0 1 0,1-1 0,-1 0 1,0 1-1,0-1 0,0 0 0,0 0 0,0 1 0,1 0 1,0 2-34,0 1 1,-1 0-1,1 0 1,-1 0-1,0 0 1,0-1-1,-1 8 1,-6 31-26,4-27 72,-37 162 234,39-172-215,0 0 1,0 1 0,0-1-1,1 0 1,-1 1 0,1-1 0,1 0-1,-1 1 1,1-1 0,2 9-1,-3-13 4,0-1-1,0 1 0,1 0 1,-1-1-1,0 1 1,1 0-1,-1-1 0,1 1 1,-1 0-1,1-1 1,-1 1-1,1-1 0,-1 1 1,1-1-1,0 1 1,-1-1-1,1 0 0,0 1 1,-1-1-1,1 0 1,0 0-1,-1 1 0,1-1 1,0 0-1,0 0 1,-1 0-1,1 0 0,0 0 1,0 0-1,-1 0 1,1 0-1,0 0 0,0 0 1,-1 0-1,1 0 0,1-1 1,1 0 2,-1 0-1,1 0 1,0 0 0,0-1-1,-1 1 1,1-1 0,4-3-1,3-7-24,0 0 1,-1 0-1,0-1 0,-1 0 0,-1-1 0,8-18 1,2-1 40,-5 9-46,-9 18-45,-1-1-1,2 1 1,-1-1 0,1 1 0,0 0 0,0 0-1,1 1 1,-1-1 0,1 1 0,8-7 0,-12 12 31,0 0 0,-1-1 0,1 1 0,0 0 0,0-1 0,-1 1 0,1 0 0,0 0 0,0 0 1,0 0-1,-1-1 0,1 1 0,0 0 0,0 0 0,0 1 0,-1-1 0,1 0 0,0 0 0,0 0 0,-1 0 1,1 1-1,0-1 0,0 0 0,-1 1 0,1-1 0,0 1 0,-1-1 0,1 1 0,0-1 0,-1 1 0,1-1 1,-1 1-1,1-1 0,-1 1 0,1 0 0,-1-1 0,1 1 0,0 1 0,2 4-21,0 0-1,0 1 0,3 11 1,-3-9 46,5 13-36,1 0 0,0 0 0,2 0-1,17 25 1,-24-41 58,1-1 0,-1 1 0,1-1 0,0 0 0,0 0 0,0 0 1,1 0-1,-1-1 0,1 0 0,0-1 0,1 1 0,-1-1 0,1 0 0,-1-1 0,1 1 0,0-1 0,0-1 0,0 1 0,7 0 0,-6-2 0,0 0-1,0 0 0,0-1 1,0 0-1,0-1 1,0 1-1,-1-1 0,1-1 1,0 0-1,-1 0 0,0 0 1,0-1-1,0 0 1,10-8-1,-9 6-10,0-1 0,-1 0 0,0-1 1,-1 0-1,1 0 0,-1 0 0,-1-1 0,0 0 0,0 0 1,-1 0-1,5-12 0,0-11-52,-2 1 1,-1-1 0,-1-1-1,-1 1 1,-2-58-1,-2 88 20,-1-1 0,1 1-1,0 0 1,0 0 0,1 0 0,-1 0-1,0 0 1,1 0 0,-1 0 0,1 0-1,0 0 1,0 0 0,0 0 0,0 0-1,0 0 1,0 0 0,0 1 0,1-1-1,-1 0 1,0 1 0,1-1 0,0 1-1,-1-1 1,1 1 0,0 0 0,0 0-1,-1 0 1,1 0 0,0 0 0,0 0-1,0 1 1,0-1 0,3 0 0,35-10 29,73-9 1,-69 13-84,2 1-11,65-2-1,-109 8 70,-1 0 1,0 0-1,1 0 1,-1 0-1,0 0 1,1 0-1,-1 0 1,0 1-1,0-1 0,1 0 1,-1 1-1,0-1 1,0 1-1,0 0 1,1-1-1,-1 1 1,0 0-1,1 1 0,-1-1 3,-1 0 0,0 0 0,1-1 0,-1 1 0,0 0-1,0 0 1,0 0 0,0 0 0,1 0 0,-1 0 0,-1 0-1,1 0 1,0 0 0,0 0 0,0 0 0,0 0-1,-1 0 1,1 0 0,0 0 0,-1 0 0,1 0 0,-1-1-1,0 2 1,-16 27 48,-27 37-1,11-17-34,-100 187-217,128-225 225,-3 4 121,-8 22 1,14-32-102,1 1 0,-1-1 0,1 0-1,0 1 1,0 0 0,1-1 0,0 12 0,0-16-24,0 0-1,0 0 1,0 0 0,1 0-1,-1 0 1,0 0 0,0 0-1,1 0 1,-1 0 0,0 0-1,1 0 1,-1 0 0,1 0-1,0 0 1,-1 0 0,1 0-1,0 0 1,-1-1 0,1 1-1,2 1 1,-2-1 1,0-1 0,0 0 0,-1 0 0,1 0 0,0 1 0,0-1 0,0 0 0,0 0 0,0 0 0,0-1 0,0 1 0,0 0 1,0 0-1,0 0 0,0-1 0,0 1 0,0 0 0,1-1 0,2-2 37,0 1-1,1-1 1,-2 0 0,1 0-1,0-1 1,0 1 0,4-7 0,4-6 8,-2-1 0,0-1 1,13-29-1,16-59-56,-39 106-5,46-142-389,-46 142 386,0 0 0,0 1-1,0-1 1,1 0 0,-1 0 0,0 0 0,0 0 0,0 0-1,0 0 1,0 0 0,0 0 0,0 0 0,0 0 0,0 0-1,0 0 1,0 0 0,0 0 0,0 0 0,0 0 0,0 0-1,0 0 1,0 0 0,0 0 0,0 0 0,0 0-1,0 0 1,0 0 0,0 0 0,0 0 0,1 0 0,-1 0-1,0 0 1,0 0 0,0 0 0,0 0 0,0 0 0,0 0-1,0 0 1,0 0 0,0 0 0,0 0 0,0 0 0,0 0-1,0 0 1,0 0 0,0 0 0,0 0 0,0 0 0,0 0-1,0 0 1,0 0 0,0 0 0,1 0 0,-1 0 0,0 0-1,2 10-57,2 16 23,0 2 36,1 1 0,1-1 0,13 36 0,-15-55 59,0 1-1,0-1 1,1 0 0,0 0 0,1 0 0,0 0-1,0-1 1,1 0 0,0 0 0,0-1 0,0 0-1,16 11 1,-11-11 63,0-1 0,0 0 1,1-1-1,-1 0 0,1-1 0,0 0 0,0-1 0,23 2 0,-19-4-51,1 0 0,-1-2 0,0 0-1,0-1 1,0 0 0,22-7 0,-29 6-564,0 0 1,-1-1-1,0 0 1,0-1-1,0 0 1,11-9 0,-9 6-1585,-1 0 0,0-2 0,-1 1 0,10-13 0,8-14-2843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9.941"/>
    </inkml:context>
    <inkml:brush xml:id="br0">
      <inkml:brushProperty name="width" value="0.05" units="cm"/>
      <inkml:brushProperty name="height" value="0.05" units="cm"/>
      <inkml:brushProperty name="color" value="#FF0066"/>
    </inkml:brush>
  </inkml:definitions>
  <inkml:trace contextRef="#ctx0" brushRef="#br0">11 9 6240,'-3'-9'1615,"5"11"-413,4 15 7,-4 5-324,-1-1 1,-2 27-1,0 6 177,4 259 2488,-3-244-2354,-13-81-6038,7-1 2826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0.335"/>
    </inkml:context>
    <inkml:brush xml:id="br0">
      <inkml:brushProperty name="width" value="0.05" units="cm"/>
      <inkml:brushProperty name="height" value="0.05" units="cm"/>
      <inkml:brushProperty name="color" value="#FF0066"/>
    </inkml:brush>
  </inkml:definitions>
  <inkml:trace contextRef="#ctx0" brushRef="#br0">69 171 4992,'-13'-11'629,"10"8"-484,0 0-1,0 0 1,-1 1-1,1 0 1,-1-1-1,1 1 0,-1 1 1,1-1-1,-1 0 1,-6-1-1,9 3-100,1 0-1,-1 0 0,1 0 1,0 0-1,-1 0 0,1 0 0,-1 0 1,1 0-1,-1 0 0,1-1 1,-1 1-1,1 0 0,-1 0 0,1 0 1,0-1-1,-1 1 0,1 0 1,-1-1-1,1 1 0,0 0 0,-1-1 1,1 1-1,0 0 0,0-1 1,-1 1-1,1-1 0,0 1 0,0-1 1,0 1-1,-1-1 0,2 0 174,0-1-1,0 1 1,-1 0-1,1 0 0,0 0 1,0 0-1,0 0 1,1 0-1,-1 0 1,2-1-1,20-14 455,0 2 1,1 1-1,0 1 1,1 1-1,0 1 0,1 2 1,0 0-1,28-4 0,-45 11-620,-1 0-1,0 0 0,1 1 0,-1 0 0,1 0 1,-1 1-1,1 0 0,-1 0 0,0 1 0,0 0 1,0 1-1,0 0 0,0 0 0,0 1 0,-1 0 1,12 8-1,40 30 826,-22-13-147,-34-27-641,1 0 0,-1 0 0,1-1 0,0 1 0,0-1 0,0 0 0,0 0 0,0 0 0,0 0 1,0-1-1,0 1 0,0-1 0,0 0 0,0-1 0,0 1 0,0-1 0,8-1 0,4-3 73,0-1 1,0 0 0,15-9-1,-13 7-104,118-63-1236,-134 69 770,0 1 0,0 0 0,0 0 0,0-1 0,0 1-1,0 1 1,0-1 0,1 0 0,-1 0 0,0 1-1,1-1 1,-1 1 0,0 0 0,1 0 0,-1 0 0,0 0-1,5 0 1,3 8-4577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0.822"/>
    </inkml:context>
    <inkml:brush xml:id="br0">
      <inkml:brushProperty name="width" value="0.05" units="cm"/>
      <inkml:brushProperty name="height" value="0.05" units="cm"/>
      <inkml:brushProperty name="color" value="#FF0066"/>
    </inkml:brush>
  </inkml:definitions>
  <inkml:trace contextRef="#ctx0" brushRef="#br0">505 274 4576,'1'-4'259,"-1"0"0,1 1 0,0-1-1,0 0 1,0 0 0,0 1 0,1-1 0,2-5 0,-1 3-72,26-42 3376,-25 38-2902,0-1 1,-1 0-1,0 0 0,3-21 1,-5 26-514,-1 0-1,1-1 1,-1 1 0,0-1-1,-1 1 1,0 0 0,0-1-1,0 1 1,-5-12 0,5 16-127,0 0 1,0 0 0,0 0 0,0 0 0,-1 0-1,1 1 1,-1-1 0,0 0 0,1 1 0,-1-1 0,0 1-1,0 0 1,0-1 0,0 1 0,0 0 0,0 0 0,0 0-1,0 1 1,0-1 0,-1 0 0,1 1 0,0 0-1,-1-1 1,1 1 0,-2 0 0,-6 0-17,0 1 0,1 0 0,0 1 0,-18 4 0,-10 6 109,0 2 1,1 1 0,0 2-1,2 1 1,0 2-1,1 2 1,-33 26 0,51-35 61,0 0 1,1 0 0,0 1-1,1 1 1,-11 16 0,19-23-125,0-1 1,1 1 0,0 0-1,0 0 1,1 1 0,0-1-1,0 1 1,1-1 0,0 1-1,1 0 1,0 0 0,0 0-1,1 10 1,1-7 76,0 0 0,1 0-1,0-1 1,1 0 0,8 22-1,-8-26-44,0 0-1,1 0 1,0-1-1,0 1 1,1-1-1,0 0 1,0-1-1,0 1 1,1-1-1,7 5 1,-1-1 60,1-1 0,1-1 0,-1 0 1,1-1-1,1 0 0,-1-1 0,18 3 1,2-1 14,0-1 0,36 1 1,-45-7-44,0 0 0,0-2 0,38-6 0,70-26 284,-124 31-417,-1 0 0,1-1 1,-1 0-1,1 0 0,-1-1 1,14-10-1,-17 10-706,0 1-1,-1-1 1,0 1-1,0-1 1,0 0-1,-1-1 1,0 1 0,0-1-1,0 1 1,4-12-1,-1-4-1878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1.354"/>
    </inkml:context>
    <inkml:brush xml:id="br0">
      <inkml:brushProperty name="width" value="0.05" units="cm"/>
      <inkml:brushProperty name="height" value="0.05" units="cm"/>
      <inkml:brushProperty name="color" value="#FF0066"/>
    </inkml:brush>
  </inkml:definitions>
  <inkml:trace contextRef="#ctx0" brushRef="#br0">33 74 5728,'-23'-11'1840,"22"11"-1768,1-1 0,-1 1 0,1 0 0,-1 0-1,1-1 1,-1 1 0,1 0 0,-1-1 0,1 1 0,-1-1 0,1 1 0,0 0 0,-1-1 0,1 1 0,0-1 0,-1 1 0,1-1 0,0 1 0,-1-1 0,1 1 0,0-1 0,0 1-1,0-1 1,0 0 0,0 1 0,-1-1 0,1 1 0,0-1 0,0 0 0,0 1 0,1-1 0,-1 1 0,0-1 0,0 1 0,0-1 0,0 1 0,0-1 0,1 0 0,-1 1 0,0-1-1,0 1 1,1-1 0,-1 1 0,0-1 0,1 1 0,-1 0 0,1-1 0,0 0 0,1-1 274,1-1 0,0 1-1,0 0 1,0 0 0,6-3 0,2 1-177,0 0 1,1 0-1,0 1 1,0 0-1,0 1 0,0 1 1,0 0-1,0 0 1,14 2-1,-6 1-52,-1 0-1,1 2 1,-1 0-1,34 12 1,-45-13-103,0 0-1,0 1 1,0 0 0,0 0 0,-1 1-1,0 0 1,0 0 0,9 9-1,-13-10-3,0-1-1,0 1 0,0-1 0,-1 1 1,0 0-1,0 0 0,0 0 0,0 0 0,-1 0 1,1 0-1,-1 1 0,0-1 0,0 0 0,-1 1 1,1-1-1,-1 1 0,0-1 0,-1 8 1,-2 4 58,0 0 1,-1 0 0,-1 0 0,0 0-1,-1-1 1,-1 1 0,-15 24 0,-8 6 417,-37 42 1,24-32 96,37-49-431,0 1-1,1 0 1,0 0 0,1 0-1,0 0 1,-5 14-1,9-20-97,-1-1-1,1 0 0,0 0 1,-1 1-1,1-1 0,0 0 1,0 1-1,0-1 0,0 0 1,0 1-1,0-1 0,1 0 1,-1 0-1,0 1 0,1-1 1,-1 0-1,0 0 0,1 1 1,0-1-1,-1 0 0,1 0 1,0 0-1,-1 0 0,1 0 0,0 0 1,0 0-1,0 0 0,0 0 1,2 1-1,2 0 49,-1 0-1,1 0 1,0 0-1,-1-1 1,1 1-1,7 0 1,-11-2-87,19 3 146,0-1 1,0-1 0,0 0-1,28-4 1,82-16 197,-98 13-310,-26 5-108,7-1 55,1 0-1,21 0 1,-32 2-351,0 0 0,0 0 0,0 0 0,0 0 0,0 1 0,-1 0 0,1-1 0,0 1 0,0 0 1,0 0-1,-1 1 0,1-1 0,-1 0 0,1 1 0,-1 0 0,1-1 0,-1 1 0,3 3 0,-2 1-956,1 0 0,-1 0 0,-1 1 0,1-1 0,2 12-1,1 6-3066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5.250"/>
    </inkml:context>
    <inkml:brush xml:id="br0">
      <inkml:brushProperty name="width" value="0.05" units="cm"/>
      <inkml:brushProperty name="height" value="0.05" units="cm"/>
      <inkml:brushProperty name="color" value="#FF0066"/>
    </inkml:brush>
  </inkml:definitions>
  <inkml:trace contextRef="#ctx0" brushRef="#br0">10 13 2400,'-10'-12'8613,"16"33"-5610,-2 20-1407,-1 0 0,-5 44 0,1-21-673,1 210 1845,0-273-2570,0-12-7633,2-4 475,5 6 4262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5.641"/>
    </inkml:context>
    <inkml:brush xml:id="br0">
      <inkml:brushProperty name="width" value="0.05" units="cm"/>
      <inkml:brushProperty name="height" value="0.05" units="cm"/>
      <inkml:brushProperty name="color" value="#FF0066"/>
    </inkml:brush>
  </inkml:definitions>
  <inkml:trace contextRef="#ctx0" brushRef="#br0">8 12 5632,'0'-2'353,"0"1"-271,0 1 0,0 0-1,0-1 1,0 1 0,0 0 0,-1-1 0,1 1 0,0-1 0,0 1-1,0 0 1,0-1 0,0 1 0,-1 0 0,1-1 0,0 1-1,0 0 1,0 0 0,-1-1 0,1 1 0,0 0 0,-1 0 0,1-1-1,0 1 1,0 0 0,-1 0 0,1 0 0,0-1 0,-1 1-1,1 0 1,0 0 0,-1 0 0,1 0 0,-1 0 0,8 18 5097,-3-5-3851,2 25-1,8 255 3916,-8-126-4342,-3-150-855,-3-14-19,1 0 1,0 0-1,-1 0 0,0 0 1,1 1-1,-1-1 1,-1 0-1,1 0 1,-1 6-1,0-9 54,1 0-133,0 1 1,0-1-1,0 0 1,0 0-1,0 0 0,0 0 1,0 0-1,0 0 0,0 0 1,-8-6-6708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6.188"/>
    </inkml:context>
    <inkml:brush xml:id="br0">
      <inkml:brushProperty name="width" value="0.05" units="cm"/>
      <inkml:brushProperty name="height" value="0.05" units="cm"/>
      <inkml:brushProperty name="color" value="#FF0066"/>
    </inkml:brush>
  </inkml:definitions>
  <inkml:trace contextRef="#ctx0" brushRef="#br0">7 152 4576,'-1'-2'577,"-3"-14"334,3 16-654,1-1-1,0 0 1,0 1-1,0-1 1,0 0-1,0 1 1,0-1-1,0 0 1,0 1-1,0-1 1,0 0-1,0 1 1,0-1-1,0 0 0,1 1 1,-1-1-1,0 1 1,1-1-1,-1 0 1,1 0-1,5-3 629,0 0 1,0 0-1,1 1 0,9-4 0,8-5 513,41-29 1930,-57 37-3203,-1 1 1,1 0-1,1 0 0,-1 0 1,0 1-1,1 0 0,-1 1 0,1 0 1,-1 0-1,11 1 0,-15 0-63,1 1 0,0 0 0,-1 0 0,1 0 0,0 0 0,-1 1 0,1 0 0,-1 0 0,0 0 0,0 0 0,0 1 0,0 0 1,0 0-1,0 0 0,-1 0 0,1 0 0,-1 1 0,0-1 0,5 8 0,1 5 210,-2-5-81,0-1 1,1 1-1,12 13 1,-17-21-140,-1-1 0,1 0 0,-1 0 0,1 0 0,0 0 0,0 0 0,-1-1 0,1 1 0,1-1 0,-1 0 0,0 1 0,0-2 0,0 1 0,1 0 0,-1-1 0,0 1 0,0-1 0,7 0 0,-1-1 25,0-1 1,0 0-1,0 0 0,0-1 0,0 0 0,0-1 1,-1 0-1,9-5 0,5-6 325,30-26 1,-13 11-249,-18 11-2924,-18 15 1838,0 1 0,0 0 0,0 0 0,1 0 0,-1 1 0,1-1 0,0 1 0,0 0 0,0 0 0,0 0 0,0 0 1,5-1-1,3 3-2508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6.628"/>
    </inkml:context>
    <inkml:brush xml:id="br0">
      <inkml:brushProperty name="width" value="0.05" units="cm"/>
      <inkml:brushProperty name="height" value="0.05" units="cm"/>
      <inkml:brushProperty name="color" value="#FF0066"/>
    </inkml:brush>
  </inkml:definitions>
  <inkml:trace contextRef="#ctx0" brushRef="#br0">19 72 4800,'-7'-3'2590,"-5"2"5919,19 2-3710,9 1-4201,0-1 0,0 0-1,0-1 1,16-3 0,63-10-147,44-19-1399,-83 11-9906,-43 17 5942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8.111"/>
    </inkml:context>
    <inkml:brush xml:id="br0">
      <inkml:brushProperty name="width" value="0.05" units="cm"/>
      <inkml:brushProperty name="height" value="0.05" units="cm"/>
      <inkml:brushProperty name="color" value="#FF0066"/>
    </inkml:brush>
  </inkml:definitions>
  <inkml:trace contextRef="#ctx0" brushRef="#br0">1 411 4896,'0'0'2192,"9"9"5514,-4-8-7265,0 0 0,1-1 0,-1 1 0,1-1 0,-1 0-1,0 0 1,1-1 0,-1 1 0,0-1 0,1 0 0,8-4 0,-6 2-151,1-1 0,-1 0 0,0-1 0,-1 0 1,1 0-1,9-8 0,0-4-130,0-1 0,-1-1 0,-1 0 0,15-24 1,0-7 52,34-75 0,-50 88-50,-11 27-155,0 1 0,9-16 0,-8 21-162,-3 9 3,-1 11 45,0-16 106,-4 42-88,2 76 0,4-99 152,0-1 0,0 1 0,2-1 0,1 0 0,0 0 0,13 30 0,-15-43 22,0 1 0,0-1 0,8 9 0,-10-12-51,1-1-1,-1 1 1,1 0-1,0-1 1,0 1-1,-1-1 1,1 0-1,0 0 1,0 1-1,0-1 1,0 0-1,1-1 0,2 2 1,-1-2 4,-1 0 0,1 0 0,0 0 1,-1 0-1,1-1 0,0 0 0,-1 0 0,1 0 0,-1 0 1,1 0-1,-1-1 0,0 1 0,0-1 0,0 0 0,0 0 1,0 0-1,0 0 0,5-6 0,3-3 92,0-1 0,17-24 0,-26 33-111,20-31 70,24-50 1,12-17-362,-54 95 217,0 0 1,0 1 0,7-6-1,-11 11 52,0-1 0,0 1 0,1 0 0,-1 0-1,0 0 1,1-1 0,-1 1 0,0 0 0,1 0 0,-1 0-1,0 0 1,1 0 0,-1-1 0,0 1 0,1 0 0,-1 0-1,1 0 1,-1 0 0,0 0 0,1 0 0,-1 0 0,0 1-1,1-1 1,-1 0 0,0 0 0,1 0 0,-1 0 0,0 0-1,1 0 1,-1 1 0,0-1 0,1 0 0,-1 0 0,0 0-1,1 1 1,-1-1 0,0 0 0,0 1 0,1-1 0,-1 0-1,0 0 1,0 1 0,0-1 0,0 0 0,1 1 0,-1-1-1,0 0 1,0 1 0,0 0 0,6 19-2,-4-4 4,-2 1 0,-2 31 0,1-20 0,-1 0-27,-1 0-1,-2 0 0,0 0 0,-17 48 1,22-76 27,-10 22 224,10-22-207,0 1 1,0-1-1,-1 1 1,1-1-1,0 1 1,-1-1-1,1 1 0,0-1 1,-1 1-1,1-1 1,0 1-1,-1-1 1,1 1-1,-1-1 0,1 0 1,-1 1-1,1-1 1,-1 0-1,1 1 1,-1-1-1,1 0 0,-1 0 1,1 0-1,-1 1 1,0-1-1,1 0 1,-1 0-1,1 0 0,-1 0 1,0 0-1,1 0 1,-1 0-1,1 0 1,-1 0-1,1 0 0,-2-1 1,2 1-10,0 0 1,0 0-1,-1-1 1,1 1-1,0 0 0,0 0 1,0 0-1,0-1 1,0 1-1,-1 0 0,1 0 1,0-1-1,0 1 1,0 0-1,0 0 0,0-1 1,0 1-1,0 0 1,0 0-1,0-1 0,0 1 1,0 0-1,0 0 1,0-1-1,0 1 0,0 0 1,0 0-1,0-1 1,0 1-1,1 0 0,-1 0 1,0-1-1,0 1 1,0 0-1,0 0 0,11-12 0,-8 9-37,0 0 1,1 0-1,0 0 1,0 1-1,5-3 1,22-4-93,1 2 0,0 0 0,1 3 0,38-2 1,3 0 89,-44 6-1235,-10 5-5788,-20-5 6968,0 0 0,0 0 0,0 0 0,1 0 0,-1 0 0,0 0 0,0 0 0,0 0 1,0 0-1,0 0 0,0 0 0,0 0 0,1 1-688,-1-1 688,0 0 0,0 0 0,0 1 0,0-1 0,0 0 0,0 0 0,0 0 0,0 0 0,0 0 0,0 0 0,0 1 0,0-1 1,0 0-1,0 0 0,0 0 0,0 0 0,0 0 0,0 0 0,0 1 0,0-1 0,0 0 0,0 0 0,0 0 0,0 0 0,0 0 0,0 0 0,-1 1-688,1-1 688,0 0 0,0 0 1,-1 0-1,1 0 0,0 0 0,0 0 0,0 0 0,0 0 0,0 0 0,-1 0 0,-2 3-2116,-1 8-1035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28.517"/>
    </inkml:context>
    <inkml:brush xml:id="br0">
      <inkml:brushProperty name="width" value="0.05" units="cm"/>
      <inkml:brushProperty name="height" value="0.05" units="cm"/>
      <inkml:brushProperty name="color" value="#FF0066"/>
    </inkml:brush>
  </inkml:definitions>
  <inkml:trace contextRef="#ctx0" brushRef="#br0">6 69 6656,'-5'-28'3008,"18"20"-2624,-3 4-768,8 1 128,17-10-4320,7 1 2496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3.463"/>
    </inkml:context>
    <inkml:brush xml:id="br0">
      <inkml:brushProperty name="width" value="0.05" units="cm"/>
      <inkml:brushProperty name="height" value="0.05" units="cm"/>
      <inkml:brushProperty name="color" value="#004F8B"/>
    </inkml:brush>
  </inkml:definitions>
  <inkml:trace contextRef="#ctx0" brushRef="#br0">51 72 3328,'0'-2'323,"0"-1"-69,0 1 0,0-1 0,0 0-1,0 1 1,0-1 0,1 0 0,-1 1-1,1-1 1,0 1 0,1-5-1,16-1 2452,-15 7-2283,-1 0 0,1 0-1,-1 0 1,1 0 0,-1-1 0,0 1 0,1-1 0,2-2 0,18-11 5396,-27 72-4591,-15 53-861,3-20 132,-45 346 1171,55-388-1475,-8 43 604,14-91-779,0 1 1,0-1-1,-1 0 1,1 1-1,0-1 1,0 1-1,0-1 1,0 1-1,0-1 1,0 1-1,0-1 1,0 1-1,0-1 1,0 1-1,0-1 1,0 1-1,0-1 1,1 1-1,-1-1 1,0 1-1,0-1 1,0 1-1,1 0 1,0-1-65,-1 0 0,0 0 0,1 0 0,-1 0 0,1 0 0,-1 0 0,1-1 0,-1 1 0,0 0 0,1 0 0,-1 0 0,1 0 0,-1 0 0,0-1 0,1 1 0,-1 0 0,0 0 0,1-1 0,-1 1 0,1-1 0,3-2-676,0-1-1,-1 1 0,0-1 0,5-6 1,9-23-4191,1-3 1531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32.452"/>
    </inkml:context>
    <inkml:brush xml:id="br0">
      <inkml:brushProperty name="width" value="0.05" units="cm"/>
      <inkml:brushProperty name="height" value="0.05" units="cm"/>
      <inkml:brushProperty name="color" value="#FF0066"/>
    </inkml:brush>
  </inkml:definitions>
  <inkml:trace contextRef="#ctx0" brushRef="#br0">242 995 2720,'0'0'6677,"-11"4"-2794,5 1-3352,-1 0 1,1 1-1,0 0 1,0 0 0,-4 7-1,-10 10 285,-97 96 1157,113-115-1904,-5 4 40,1-1 1,-12 17-1,19-22-90,-1-1 0,1 0 0,0 1 0,0 0 0,0-1 1,0 1-1,1-1 0,-1 1 0,0 0 0,1 0 0,-1-1 0,1 1 0,0 0 0,-1 0 1,1 0-1,0 0 0,0 0 0,0-1 0,1 1 0,-1 0 0,0 0 0,1 0 0,-1-1 1,2 4-1,-1-4 18,0 1 0,0-1 0,0 1 0,1-1 0,-1 1 0,1-1 0,-1 0 0,1 0 0,0 1 0,-1-1 0,1 0 0,0-1 0,0 1 0,0 0-1,-1 0 1,1-1 0,0 1 0,0-1 0,0 0 0,0 0 0,0 0 0,0 1 0,0-2 0,0 1 0,0 0 0,0 0 0,0-1 0,0 1 0,3-2 0,1 0 47,1 0-1,-1 0 0,1-1 0,-1 0 1,0-1-1,0 1 0,6-6 1,-4 2-26,-1 0 0,-1 0 0,1 0 1,-1-1-1,-1 0 0,1 0 1,5-13-1,1-5-30,10-31 0,-7 12 7,15-81 0,-29 123-40,-1 1-24,1 0-1,-1-1 1,1 1 0,-1 0-1,0 0 1,0 0-1,0 0 1,0-1 0,0 1-1,-1 0 1,1 0-1,0 0 1,-2-3 0,2 5 22,0 0 0,0-1 0,0 1 0,0 0 0,0 0 0,0 0 0,0 0 0,-1-1 0,1 1 0,0 0 0,0 0 0,0 0 0,0 0 0,0 0 0,0 0 0,0-1 0,-1 1 1,1 0-1,0 0 0,0 0 0,0 0 0,0 0 0,-1 0 0,1 0 0,0 0 0,0 0 0,0 0 0,0 0 0,-1 0 0,1 0 0,0 0 0,0 0 0,0 0 0,0 0 0,-1 0 0,1 0 0,-5 6-166,-3 15-4,6-17 150,-8 31-73,-10 71 0,12-62 33,6-30 92,0-1-1,1 0 0,1 25 1,0-35-4,1 1-1,-1-1 1,0 1 0,1 0-1,0-1 1,0 0 0,0 1 0,0-1-1,1 1 1,-1-1 0,1 0 0,0 0-1,0 0 1,0 0 0,0 0-1,0-1 1,1 1 0,-1 0 0,4 2-1,-3-4 19,-1 0 0,1 0-1,-1 0 1,1 0 0,-1-1-1,1 1 1,0-1 0,0 1-1,-1-1 1,1 0 0,0 0 0,-1 0-1,1 0 1,0-1 0,0 1-1,4-2 1,5-2 65,-1 0 1,17-8-1,-21 8-99,24-12 38,0-1 0,-2-2 0,0-1 0,-1-1 0,-1-2 0,37-39 0,-1-11-55,61-89 1,-92 118-21,-3 0 0,31-64 0,-28 37 131,-3-2 1,19-78-1,-30 99-648,-17 46 219,-5 11 148,-8 21 6,-72 192-221,17 7 383,51-155 46,3 0 0,3 1 0,-1 84 0,11-140 64,1-1-1,3 23 0,-4-34-63,1 0 0,0 0 0,-1 0 0,1-1 0,0 1-1,0 0 1,0-1 0,1 1 0,-1-1 0,1 1 0,-1-1-1,1 1 1,0-1 0,0 0 0,0 0 0,0 0-1,0 0 1,0 0 0,3 1 0,-3-2-10,0-1 0,-1 1-1,1-1 1,0 1 0,0-1 0,-1 0-1,1 0 1,0 0 0,-1 0 0,1 0-1,0 0 1,0 0 0,-1-1 0,1 1-1,0-1 1,-1 1 0,1-1 0,0 0 0,-1 1-1,1-1 1,2-2 0,1-1 11,0 0 1,1-1-1,7-9 1,-10 11-18,28-34 170,51-80 0,-15 19-99,-5 17-49,45-60-65,-82 103-16,40-80 0,-34 43 17,-4-2-1,28-124 0,-50 182 27,-1 1-213,0 0-1,-1 0 1,0-22 0,-4 33 21,-1 7 80,-6 12 59,-15 49 31,-4 14-39,-88 261-214,94-267 557,-13 85-1,28-113-140,1 0-1,3 1 1,4 66 0,-1-97-56,0 0 0,1 0 0,0 0 0,1 0 0,6 15 0,-8-24-46,0 1 0,0 0 0,1-1 0,-1 1 0,0-1 0,1 0 0,0 1 0,-1-1 0,1 0 0,0 0 0,0 0 0,0 0 0,1-1 1,-1 1-1,0 0 0,1-1 0,-1 0 0,1 1 0,-1-1 0,1 0 0,0 0 0,-1-1 0,1 1 0,0 0 0,4-1 0,-3 0-24,-1 0 1,1-1-1,-1 0 1,1 0 0,0 0-1,-1 0 1,0-1-1,1 1 1,-1-1-1,0 0 1,0 0-1,0 0 1,0 0-1,0-1 1,3-2-1,1-3 3,1 0 0,-1-1 0,9-14 0,-6 6-2,-1 0-1,10-27 1,-9 20 1,0 1 11,-1-1-1,-1 0 1,-1 0 0,4-32 0,-10 46-10,-1 6-39,0 0 1,1 0-1,-1 0 1,1 1-1,0-1 1,-1 0-1,1 1 1,1-1-1,-1 0 1,1 1 0,-1-1-1,1 1 1,0 0-1,0 0 1,4-5-1,-5 6 19,1 9-97,0-1 83,-1-1 0,1 1 0,-1 0 0,0-1 0,0 1 0,-1 0 1,0 0-1,0 0 0,-1 6 0,1 7 116,-5 92-63,1-65 14,5 80 0,0-121-40,-1 2 21,1 0-1,0 1 1,4 11-1,-5-18-22,0 0 0,1 0 0,-1 0 0,0 0 0,1 0 0,-1 0 0,1 0 0,-1 0 0,1 0 0,-1 0 0,1 0 0,0 0 0,0-1 0,-1 1 0,1 0 0,0 0 0,0-1 0,0 1 0,0-1 0,0 1 0,0-1 0,0 1 0,0-1 0,0 0 0,0 1 0,0-1 0,0 0 0,0 0 0,0 1 0,0-1 0,0 0 0,0 0 0,2-1 0,2 0 72,0-1 0,0 0 0,0 0 0,0-1 0,-1 0 0,1 0 0,8-6 0,-2 1-4,72-57-88,-21 15-170,178-130 42,-211 161 161,-22 16 46,0-2 0,0 1 0,9-10 0,-77 63-362,-149 148 390,208-195-101,-14 14-81,-25 35 0,38-47 104,0 1 0,0 0 0,1-1 0,-1 1 0,1 0 0,0 1 0,0-1 0,1 0 0,-1 0 0,1 1 0,0-1 0,1 1 0,-1 8 0,1-13-2,0 0 0,1 0 0,-1 0 1,0 1-1,0-1 0,1 0 0,-1 0 0,1 0 1,-1 0-1,1 0 0,-1 0 0,1 0 0,0 0 1,0 0-1,-1 0 0,1 0 0,0 0 0,0-1 1,0 1-1,0 0 0,0-1 0,0 1 0,0 0 1,0-1-1,0 1 0,0-1 0,0 0 0,0 1 1,0-1-1,1 0 0,-1 0 0,2 1 0,4-1 51,-1 0-1,1 0 0,0-1 0,10-2 0,-11 2-62,3-1 32,1 0-1,-1-1 1,0 0-1,0-1 0,0 0 1,0 0-1,0-1 1,-1 0-1,11-8 1,-8 3-10,0 0 0,0 0 1,-1-1-1,-1-1 1,12-17-1,2-10-1,-2-1 1,-2-1-1,13-43 0,-27 72-15,3-22-271,-7 26-65,-2 22 23,-8 40 31,-5 56 244,13-93 40,0 0 0,2-1 0,0 1 0,4 25 0,-4-37 22,1 0 1,-1 0-1,1 1 1,0-1-1,3 5 1,-5-8-17,1-1 0,0 0 0,0 0 1,0 0-1,0 0 0,0 0 0,0 0 1,0 0-1,0 0 0,0 0 0,0 0 1,0 0-1,1 0 0,-1-1 0,0 1 1,1-1-1,-1 1 0,0-1 1,1 1-1,-1-1 0,0 0 0,1 0 1,1 1-1,2-2 28,-1 1 0,1-1 0,-1 0 1,1 0-1,-1-1 0,1 1 0,-1-1 0,0 0 1,8-4-1,5-5-10,15-13 0,-4 3-106,258-155 70,-285 176-1,10-6-11,0-1 0,0 1 1,11-10-1,-21 13-9,-6 3-55,-12 7-46,-16 16 116,1 1 1,-40 40-1,56-48-1,1 0 0,0 2 0,1 0 0,1 0 0,-20 39 1,30-50-14,0 1 0,0-1 0,0 1 0,-3 15 0,6-21 27,0 0 1,-1-1-1,1 1 0,0 0 1,0-1-1,0 1 0,0 0 1,1-1-1,-1 1 0,0 0 1,1-1-1,-1 1 0,1 0 1,0-1-1,-1 1 0,1-1 1,0 1-1,0-1 0,0 0 1,0 1-1,0-1 0,0 0 1,0 1-1,1-1 0,-1 0 1,0 0-1,1 0 0,-1 0 1,1 0-1,2 1 1,4 0 29,1 1 1,-1-1 0,1 0 0,0-1 0,-1 0 0,1 0-1,0-1 1,0 0 0,11-2 0,7-2 85,43-12-1,-55 12-100,0-1-1,0-1 0,0 0 1,-1-1-1,0-1 0,0 0 1,-1 0-1,0-2 0,16-14 1,-10 5 11,0-1 0,23-35 1,26-48-12,-53 79-18,111-193 184,12-79-289,-2-93-171,-135 386 235,0 1-1,-1-1 1,1 1 0,0-1-1,-1 1 1,1-1 0,-1 1-1,0-1 1,0 0 0,0 1-1,0-1 1,-1-3 0,1 6 27,0-1 0,0 1 1,0 0-1,0-1 0,0 1 1,0 0-1,0-1 0,-1 1 0,1 0 1,0-1-1,0 1 0,0 0 0,0 0 1,-1-1-1,1 1 0,0 0 1,0-1-1,0 1 0,-1 0 0,1 0 1,0 0-1,-1-1 0,1 1 0,0 0 1,0 0-1,-1 0 0,1-1 1,0 1-1,-1 0 0,1 0 0,0 0 1,-1 0-1,1 0 0,-1 0 1,1 0-1,0 0 0,-1 0 0,1 0 1,0 0-1,-1 0 0,1 0 0,0 0 1,-1 0-1,1 0 0,0 1 1,-1-1-1,1 0 0,0 0 0,-1 0 1,1 1-1,-22 16-230,13-8 219,-1 1 1,1 1 0,1-1-1,0 1 1,-8 15-1,-20 42-37,-29 83-1,-18 86 75,13 41 94,28 8-177,40-271 155,1 0 1,1 0 0,0 1 0,1-1 0,0 0 0,2 0 0,0 0 0,5 17 0,-7-30-78,0 0 0,0 0 1,0 0-1,0 0 1,0-1-1,0 1 0,1 0 1,-1 0-1,0-1 1,1 1-1,0-1 1,-1 1-1,1-1 0,0 0 1,0 0-1,0 0 1,0 0-1,-1 0 1,1 0-1,1 0 0,-1-1 1,0 1-1,0-1 1,0 1-1,0-1 1,4 0-1,5 0 8,-1-1 1,1 0-1,-1 0 0,14-4 1,-7 1 97,50-14 22,-58 15-129,1 0-1,-1 0 1,1-1 0,-1 0 0,0-1-1,-1 0 1,10-7 0,2-3 12,28-28 0,-43 38-13,1 0 1,-1-1-1,0 1 0,-1-1 0,1 0 0,-1 0 0,0-1 0,-1 1 0,1-1 0,-1 0 0,-1 0 0,4-11 0,-4 4-3,1 0 0,-2 0 0,0 0 1,-1 0-1,-2-20 0,2 31-15,0 1 0,-1 0 0,1 0 0,0 0 0,-1 0 0,0 0 0,1 0 0,-1 0 0,0 0 0,0 0 0,0 0 0,0 0 0,-1 0 1,1 1-1,0-1 0,-1 0 0,1 1 0,-1 0 0,0-1 0,1 1 0,-1 0 0,0-1 0,0 1 0,0 0 0,-3-1 0,2 2-8,0-1 0,0 1 0,-1 0 0,1 0 0,0 0 0,0 0 0,0 1 0,0-1 0,0 1 0,0 0 0,0 0 0,0 0 0,0 0 0,0 0 0,0 1 0,0-1 0,-4 5 0,-5 3-29,0 0 0,0 2 0,1-1 0,1 1-1,0 1 1,0 0 0,-11 20 0,11-16 26,1 1 1,1 1 0,0-1 0,2 1-1,-9 34 1,15-49 29,-1 0-1,0-1 0,1 1 1,-1 0-1,1 0 1,0 0-1,0-1 1,0 1-1,0 0 1,0 0-1,1-1 0,-1 1 1,1 0-1,0 0 1,0-1-1,0 1 1,0-1-1,0 1 0,1-1 1,-1 1-1,1-1 1,0 0-1,-1 0 1,1 1-1,4 2 0,-2-3 35,0 1 0,0-1 0,1 0-1,-1 0 1,1 0 0,0-1 0,0 1-1,-1-1 1,9 1 0,6-1 32,22 0 0,-25-1-58,20 0-10,1-1 0,-1-2-1,1-1 1,-1-2 0,0-1-1,37-14 1,-35 8 18,-1-3 1,0 0 0,-2-3-1,36-23 1,-66 39-23,10-9 54,-14 12-61,-1 0 0,0 0 0,1 0-1,-1 0 1,0-1 0,0 1 0,1 0 0,-1 0-1,0 0 1,0-1 0,1 1 0,-1 0 0,0 0-1,0 0 1,0-1 0,1 1 0,-1 0-1,0-1 1,0 1 0,0 0 0,0-1 0,0 1-1,0 0 1,0 0 0,1-1 0,-1 1 0,0 0-1,0-1 1,0 1 0,0-1 0,-2 1-7,1 0-1,0 0 1,0 0 0,0 0-1,0 0 1,0 1 0,0-1-1,-1 0 1,1 1 0,0-1 0,0 0-1,0 1 1,0-1 0,0 1-1,0 0 1,1-1 0,-1 1 0,0 0-1,-1 1 1,-2 1-35,-13 9-38,2 0-1,0 1 1,-19 22-1,-1 0 130,29-28-70,0-1 0,0 1 0,0 0 0,1 0 0,-7 14 1,11-19 36,-1 0 0,1 0 0,0 1 0,0-1 1,1 0-1,-1 0 0,0 1 0,1-1 1,-1 1-1,1-1 0,0 1 0,0-1 0,0 0 1,0 1-1,0-1 0,1 1 0,-1-1 1,1 1-1,-1-1 0,1 0 0,0 1 0,0-1 1,0 0-1,0 0 0,0 0 0,3 3 0,-3-4 2,-1-1-1,1 1 0,0 0 0,0-1 0,0 1 1,0-1-1,0 1 0,0-1 0,0 0 0,0 1 0,0-1 1,0 0-1,0 0 0,0 1 0,0-1 0,1 0 0,-1 0 1,0 0-1,0-1 0,0 1 0,0 0 0,0 0 0,0 0 1,0-1-1,0 1 0,0-1 0,0 1 0,0-1 0,0 1 1,0-1-1,1 0 0,4-3-2,-1 0 0,1-1 0,6-6 0,0-1-7,17-23 1,-16 18 15,159-237-11,-155 227-36,-1 1 4,120-207 284,-103 169-321,-3-2 0,-3-1 1,-3-1-1,-3-1 0,20-117 1,-40 171-24,-3 11-82,0 5 138,0 1 0,1 0 0,-1-1-1,1 1 1,-1 0 0,1 0 0,0 0 0,0 0 0,-2 4 0,-49 111-130,23-50 120,-52 126 135,68-154-50,1 1 0,-13 80-1,20-79-322,1 1 0,3-1 0,1 0 0,9 66 0,-4-82-809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32.887"/>
    </inkml:context>
    <inkml:brush xml:id="br0">
      <inkml:brushProperty name="width" value="0.05" units="cm"/>
      <inkml:brushProperty name="height" value="0.05" units="cm"/>
      <inkml:brushProperty name="color" value="#FF0066"/>
    </inkml:brush>
  </inkml:definitions>
  <inkml:trace contextRef="#ctx0" brushRef="#br0">59 17 6560,'-55'-16'2976,"51"16"-2592,8 0 1984,9 5-1376,29-2 2559,2 5-2015,33 1 384,-1 2-1120,19-7 64,-10 1-512,23-10-128,-9 5-128,4-9 0,-13 6-64,-19-9-1856,-12 4 992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33.296"/>
    </inkml:context>
    <inkml:brush xml:id="br0">
      <inkml:brushProperty name="width" value="0.05" units="cm"/>
      <inkml:brushProperty name="height" value="0.05" units="cm"/>
      <inkml:brushProperty name="color" value="#FF0066"/>
    </inkml:brush>
  </inkml:definitions>
  <inkml:trace contextRef="#ctx0" brushRef="#br0">0 9 8960,'0'0'4064,"54"11"-3520,-23-8 2719,6 6-1887,48-4 1440,4-2-1664,37-3-192,1 0-576,21-8-64,-14 4-192,19-12-2592,-18 4 1312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38.220"/>
    </inkml:context>
    <inkml:brush xml:id="br0">
      <inkml:brushProperty name="width" value="0.05" units="cm"/>
      <inkml:brushProperty name="height" value="0.05" units="cm"/>
      <inkml:brushProperty name="color" value="#FF0066"/>
    </inkml:brush>
  </inkml:definitions>
  <inkml:trace contextRef="#ctx0" brushRef="#br0">274 813 1728,'0'0'60,"0"0"0,0 1 0,0-1-1,1 0 1,-1 1 0,0-1 0,0 0 0,1 0 0,-1 0 0,0 1 0,1-1-1,-1 0 1,0 0 0,1 0 0,-1 0 0,0 0 0,1 1 0,-1-1-1,0 0 1,1 0 0,-1 0 0,0 0 0,1 0 0,-1 0 0,0 0 0,1 0-1,-1 0 1,0 0 0,1-1 0,-1 1 0,0 0 0,1 0 0,-1 0 0,0 0-1,1 0 1,-1-1 0,0 1 0,1 0 0,-1 0 0,0 0 0,0-1-1,1 1 1,-1 0 0,0-1 0,0 1 0,0 0 0,1 0 0,-1-1 0,0 1-1,0 0 1,0-1 0,0 1 0,0 0 0,0-1 0,1 1 0,-1 0-1,0-1 1,0 1 0,0-1 0,0 1 0,0-1 0,-1 0 230,0 0 0,0 0 1,1 0-1,-1 0 0,0 0 0,0 0 1,0 0-1,0 0 0,0 1 1,0-1-1,0 0 0,-1 1 0,0-2 1,0 2-143,0-1 0,-1 1 0,1-1 0,0 1 0,0 0 0,0 0 0,-1 0 0,1 0 0,0 0 0,0 0 0,0 1 0,-3 0 0,-27 9 700,24-7-564,-15 6 259,-1 0 0,-32 19 0,46-21-403,-1-1 0,2 1-1,-1 1 1,1-1-1,0 2 1,1-1 0,-10 13-1,15-18-112,2 1 0,-1-1 0,0 0 0,1 0 0,-1 1 0,1-1 0,0 1 0,0-1 0,1 1 0,-1 0 0,1-1 0,-1 5 0,1-6 1,0 0 1,0-1-1,1 1 1,-1-1-1,0 1 1,1 0-1,-1-1 1,0 1-1,1-1 1,0 1-1,-1-1 1,1 1-1,0-1 1,0 1-1,0-1 1,0 0-1,0 0 1,0 1-1,0-1 1,1 0-1,-1 0 1,0 0-1,0 0 1,1 0-1,-1-1 1,1 1-1,-1 0 1,1-1-1,1 2 1,-1-2 9,1 0 0,-1 1 0,0-1 0,1 0 0,-1 0 0,0-1 0,0 1 0,1 0 0,-1-1 0,0 1 0,0-1 0,0 0 1,0 0-1,3-1 0,30-19 431,-33 20-459,24-20 127,0-1 0,42-47 0,-38 35-4,-2-2 0,29-46 0,33-79 198,-64 111-208,-4-1 1,28-88-1,-39 101 203,-3 0 0,-1-1 0,-2 0 0,1-56 0,-6 88-180,0 0-1,0 0 0,-1 0 1,0 0-1,0 0 0,-1 0 1,-3-10-1,5 17-138,0 0 0,0-1 0,0 1 0,-1 0 0,1-1 0,0 1 0,0 0 0,-1-1 0,1 1 0,0 0 0,0-1 0,-1 1 0,1 0 0,0 0 0,-1 0 0,1-1 0,0 1 0,-1 0 0,1 0 0,-1 0 0,1 0 0,0 0 0,-1 0 0,1-1 0,-1 1 0,1 0 0,0 0 0,-1 0 0,1 0 0,-1 1 0,1-1 0,0 0 0,-1 0 0,1 0 0,0 0 0,-1 0 0,0 1 0,-13 11 111,7-4-74,1 0 0,0 1-1,0 0 1,1 0 0,-5 12 0,-18 52 456,12-25-377,3 1 0,2 1 1,2 0-1,2 1 0,2-1 1,2 1-1,8 89 0,-2-115-324,1 0 1,10 33-1,-1-16-157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40.309"/>
    </inkml:context>
    <inkml:brush xml:id="br0">
      <inkml:brushProperty name="width" value="0.05" units="cm"/>
      <inkml:brushProperty name="height" value="0.05" units="cm"/>
      <inkml:brushProperty name="color" value="#FF0066"/>
    </inkml:brush>
  </inkml:definitions>
  <inkml:trace contextRef="#ctx0" brushRef="#br0">348 534 3904,'10'-6'4287,"-18"5"-1662,2 2-2152,0-1 1,0 1-1,0 0 1,0 1-1,0-1 1,1 1-1,-9 4 1,-37 21 938,48-24-1252,-18 10 74,1 1 0,1 2 0,1 0 0,0 0 1,1 2-1,1 0 0,0 1 0,2 1 0,0 0 1,1 1-1,-14 31 0,19-33-98,-5 21 0,11-35-95,1 1 0,0-1 0,0 0 0,0 1 0,1-1 0,0 0 0,0 1 1,0-1-1,1 7 0,0-10-4,0 0 0,-1 0 1,1 0-1,0-1 0,0 1 1,0 0-1,0 0 1,0-1-1,0 1 0,1-1 1,-1 1-1,0-1 0,1 0 1,-1 0-1,1 1 0,-1-1 1,1 0-1,0 0 0,0 0 1,-1-1-1,1 1 0,0 0 1,0-1-1,0 1 0,0-1 1,0 1-1,2-1 1,4 1 114,0-1 1,1 0 0,-1-1 0,0 0 0,9-2-1,-10 2-100,0 0-1,0-1 1,0 0-1,0 0 0,0-1 1,0 0-1,-1 0 1,1-1-1,-1 0 1,0 0-1,0 0 0,0 0 1,5-7-1,-2 2-24,-1-2 0,1 1 0,-2-1 1,1 0-1,-2-1 0,1 0 0,6-19 0,-5 9-35,-1 0 1,-2-1-1,5-35 1,-7 42 130,-2-1-1,-1 1 1,0-1 0,-3-20-1,3 36-117,0 1 0,0-1-1,0 1 1,0-1-1,0 1 1,0-1 0,0 1-1,0-1 1,-1 1 0,1 0-1,0-1 1,0 1 0,0-1-1,-1 1 1,1 0-1,0-1 1,-1 1 0,1-1-1,0 1 1,-1-1 0,1 2-7,-1-1 1,1 0-1,0 0 1,-1 1 0,1-1-1,0 0 1,0 0 0,0 1-1,-1-1 1,1 0-1,0 1 1,0-1 0,0 0-1,0 1 1,0-1 0,0 0-1,0 1 1,-1-1-1,1 0 1,0 1 0,0-1-1,0 0 1,0 1-1,0-1 1,1 0 0,-1 1-1,0 0 1,3 75 321,-3-56-64,2 0 0,0 0-1,5 23 1,-5-32-157,1 0 0,1 0 1,0 0-1,1 0 0,0-1 0,12 19 0,-15-26 5,1 1 1,0-1-1,0 0 0,0 0 1,1 0-1,-1 0 0,1 0 0,6 3 1,-8-5-63,0 0 0,1 0 1,-1 0-1,0 0 0,0 0 1,1-1-1,-1 1 1,0-1-1,1 0 0,-1 0 1,0 0-1,1 0 1,-1 0-1,1 0 0,-1-1 1,0 1-1,5-2 1,0-1-15,-1-1 0,1 0 0,-1 0 1,0 0-1,0-1 0,-1 0 0,11-11 1,32-46 118,3-12-62,27-37-288,-77 110 201,-1 0-1,0 0 0,1 1 0,0-1 0,-1 0 0,1 1 0,-1-1 0,1 0 0,0 1 0,-1-1 0,1 1 0,0-1 0,0 1 0,-1-1 0,1 1 0,0 0 0,0-1 0,0 1 0,1 0 0,-2 0 4,1 0 1,-1 0-1,1 1 1,-1-1 0,0 0-1,1 1 1,-1-1-1,0 0 1,1 1 0,-1-1-1,0 0 1,0 1-1,1-1 1,-1 1 0,0-1-1,0 1 1,0-1 0,1 1-1,-1-1 1,0 1-1,0-1 1,0 1 0,0-1-1,0 1 1,1 8 55,-1 1 1,-2 14 0,2-19-41,-6 50 101,-19 72 0,23-119-103,-2 12 41,-4 13 330,13-36-312,-1 1 0,0-1 0,1 1 0,-1-1 0,0-1 0,3-3 0,61-61-94,67-63 98,-111 111-67,-15 11-35,0 1 0,1 0 0,0 1 0,0 0 0,18-8 0,-27 14 16,1 0 1,-1 1-1,1-1 0,-1 1 1,1-1-1,-1 1 0,1 0 0,0 0 1,-1-1-1,1 1 0,-1 0 1,1 0-1,0 1 0,-1-1 0,1 0 1,-1 0-1,1 1 0,-1-1 1,1 1-1,-1 0 0,1-1 0,-1 1 1,1 0-1,-1 0 0,0 0 0,1 0 1,-1 0-1,0 0 0,0 0 1,0 0-1,0 0 0,0 1 0,0-1 1,0 0-1,0 1 0,0 1 1,3 4 12,-2 0 0,1 0 0,-1 0 0,0 0 0,-1 0-1,1 11 1,2 51 29,-2-7-185,-2-60 160,0 1 0,1-1 0,-1 1 0,1-1 0,-1 1 0,1-1 1,0 1-1,0-1 0,0 0 0,0 1 0,1-1 0,-1 0 0,0 0 0,1 0 0,0 0 0,-1 0 0,1 0 0,3 2 0,-2-2 10,-1-1-1,0 0 1,1 0 0,-1 0-1,1-1 1,-1 1-1,1-1 1,-1 1 0,1-1-1,-1 0 1,1 0-1,0 0 1,-1 0 0,1 0-1,-1-1 1,1 1-1,-1-1 1,1 1 0,2-3-1,8-2-15,0 0 1,-1-1-1,0-1 0,17-12 0,45-40 44,-25 18-89,147-112-11,-161 123-33,-31 26 69,-5 4-18,-20 16-126,-17 16 148,1 3-1,1 1 0,2 1 0,-50 73 0,77-99 18,0-1 1,0 1-1,-5 14 0,11-21-1,-1-1 0,1 1 0,0 0-1,0 0 1,0 0 0,1-1 0,-1 1 0,1 0-1,0 0 1,0 0 0,0 0 0,1 0-1,-1 0 1,3 5 0,-3-8 2,1 1-1,0-1 1,0 1 0,-1-1-1,1 1 1,1-1 0,-1 0 0,0 1-1,0-1 1,0 0 0,1 0 0,-1 0-1,0 0 1,1 0 0,-1 0-1,1-1 1,-1 1 0,1 0 0,-1-1-1,1 1 1,0-1 0,-1 1 0,1-1-1,0 0 1,-1 0 0,1 0 0,0 0-1,3 0 1,5-1 20,1 0 0,-1-1 1,16-5-1,-19 6-13,9-4 17,-1-1 0,0 0-1,0-1 1,-1-1 0,0 0-1,0-1 1,0 0 0,-2-1-1,1-1 1,16-17-1,-7 3-17,-1-1 0,0 0-1,-3-2 1,17-31-1,-18 29 1,-2-1 0,-1-1-1,-2 0 1,15-59 0,-15 20 37,4-99 0,-15 142-75,-1 0 0,-5-44 1,4 62 9,-5-18-89,6 26 89,0 1 1,-1 0-1,1 0 1,-1 0-1,0-1 0,0 1 1,1 0-1,-1 0 1,0 0-1,0 0 1,0 0-1,0 0 0,0 1 1,0-1-1,0 0 1,0 0-1,-2 0 0,2 1 9,1-1 0,-1 1-1,0 0 1,0 0-1,0-1 1,0 1-1,1 0 1,-1 0-1,0 0 1,0 0 0,0 0-1,0 0 1,0 0-1,1 1 1,-1-1-1,0 0 1,0 0-1,0 1 1,1-1 0,-1 0-1,0 1 1,0-1-1,0 1 1,-6 4-21,1 0 0,1 1 0,-1-1 0,1 1 0,0 0 0,0 0 1,-5 10-1,-27 53-55,25-43 68,2 2-1,1-1 1,-10 47 0,11-26 75,-2 62 0,9-79-14,1 0-1,2 0 1,1 0-1,10 45 0,-8-56-79,1 0-1,0-1 0,2 1 0,0-2 1,1 1-1,1-1 0,20 27 0,-22-35-899,18 17-1,7 2-446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43.036"/>
    </inkml:context>
    <inkml:brush xml:id="br0">
      <inkml:brushProperty name="width" value="0.05" units="cm"/>
      <inkml:brushProperty name="height" value="0.05" units="cm"/>
      <inkml:brushProperty name="color" value="#FF0066"/>
    </inkml:brush>
  </inkml:definitions>
  <inkml:trace contextRef="#ctx0" brushRef="#br0">11 678 2656,'-1'0'34,"1"0"0,0 0-1,0 0 1,-1 0 0,1-1 0,0 1 0,-1 0-1,1 0 1,0 0 0,-1 0 0,1 0 0,0 0-1,-1 0 1,1 0 0,0 0 0,0 0 0,-1 0-1,1 0 1,0 0 0,-1 0 0,1 0 0,0 0-1,-1 1 1,1-1 0,0 0 0,0 0 0,-1 0-1,0 1 1,1 8 1492,0-2 1792,10 0 714,-9-8-3640,1 0 1,-1 0 0,0 0-1,1 0 1,-1 0 0,0 0 0,0-1-1,0 1 1,1 0 0,0-3-1,2 0 190,1-2-140,0-1 1,-1 0-1,1 0 1,-1 0 0,5-13-1,14-43 686,-15 40-789,130-318 2776,-126 319-3003,0 1 0,2 1 0,0 0 0,19-20 0,-33 39-115,1 0 0,0 0 1,0 0-1,-1 0 0,1 0 1,0 0-1,0 0 0,0 1 1,0-1-1,0 0 0,1 1 0,-1-1 1,0 0-1,0 1 0,0 0 1,0-1-1,1 1 0,-1 0 1,0-1-1,0 1 0,1 0 0,-1 0 1,0 0-1,0 0 0,1 0 1,-1 0-1,0 1 0,0-1 0,1 0 1,-1 1-1,0-1 0,0 1 1,0-1-1,0 1 0,1-1 1,0 2-1,0 0 16,-1-1 0,1 1 0,0 0 0,-1 0 0,1 0 1,-1 0-1,0 0 0,1 1 0,-1-1 0,0 0 0,0 1 0,-1-1 0,1 0 1,0 1-1,-1-1 0,0 1 0,1-1 0,-1 4 0,-1 9 21,-1 0 1,-1 0-1,0-1 0,-1 1 0,-6 14 1,-5 23 229,-3 51 194,19-100-266,5-7-13,11-13 90,-8 9-205,221-185 129,-131 115-204,-75 59-27,50-31 1,-72 49 21,-1 0 0,1 0 1,0 1-1,0-1 0,0 0 0,0 1 1,0-1-1,0 1 0,0-1 1,0 1-1,0 0 0,0 0 0,0 0 1,0 0-1,4 1 0,-5-1 17,0 1 0,0-1 0,0 1 0,0-1-1,0 1 1,0 0 0,0 0 0,0-1 0,0 1-1,0 0 1,0 0 0,0 0 0,-1 0 0,1 0 0,0 0-1,-1 0 1,1 0 0,-1 0 0,1 0 0,-1 0 0,1 1-1,-1-1 1,0 0 0,0 0 0,0 0 0,1 2 0,-1 5 47,0 1 0,0-1 0,0 0 1,-1 0-1,-3 10 0,-12 44 97,9-37-211,-25 87 567,30-104-348,3-8 21,7-16 119,-1 1-273,23-32-106,60-72 1,-87 115 56,0 1 1,0-1-1,1 1 0,0 0 1,-1 0-1,1 0 0,6-3 1,-9 6 23,0-1 0,0 1 0,0-1 0,0 1-1,-1-1 1,1 1 0,0 0 0,0 0 0,0-1 0,0 1 0,0 0 0,0 0 0,0 0 0,0 0 0,0 0 0,0 0 0,0 1 0,0-1 0,0 0-1,0 0 1,0 1 0,0-1 0,0 0 0,0 1 0,0-1 0,0 1 0,0-1 0,-1 1 0,1 0 0,0-1 0,0 1 0,-1 0 0,1 0 0,0-1-1,-1 1 1,1 0 0,-1 0 0,1 0 0,0 1 0,0 4-1,1-1-1,-1 1 1,0 0-1,-1-1 1,1 1 0,-1 0-1,0 0 1,0-1-1,-3 11 1,1 5 22,0 7-55,0 48 36,2-68 28,1-1 0,0 1 1,0 0-1,1-1 0,0 1 0,0-1 1,5 12-1,-5-17-10,-1 1-1,1 0 0,0-1 1,0 1-1,0-1 1,0 0-1,0 0 0,0 0 1,0 0-1,1 0 0,-1 0 1,1-1-1,0 1 1,-1-1-1,1 1 0,0-1 1,0 0-1,0 0 1,0-1-1,0 1 0,0 0 1,3-1-1,2 1 6,1-1 0,-1-1 0,0 1 0,0-2 0,0 1 0,0-1 0,10-3 0,25-10 55,-1-2-1,76-44 1,69-64-17,-160 103 21,37-39-1,-51 48 59,-36 29-409,-73 58 128,75-59 154,1 0 1,1 1 0,1 2-1,-19 21 1,24-24-13,2 0 0,0 1 1,0 0-1,2 0 0,-15 34 0,21-39-1,0-1 0,-4 20 0,7-26 10,-1-1 0,1 1 0,0 0 0,0 0 1,0 0-1,0 0 0,1 0 0,-1-1 0,1 1 1,2 5-1,-3-8-3,1 0-1,-1 0 1,1 0 0,-1 0 0,1 0 0,-1-1-1,1 1 1,0 0 0,-1 0 0,1 0 0,0-1 0,0 1-1,-1 0 1,1-1 0,0 1 0,0-1 0,0 1-1,0-1 1,0 1 0,0-1 0,0 0 0,0 0 0,0 1-1,0-1 1,0 0 0,0 0 0,0 0 0,0 0-1,0 0 1,0 0 0,0 0 0,0 0 0,1-1-1,3-1 18,-1 1-1,0-1 1,1 0-1,-1 0 0,6-5 1,-9 6-12,13-9 42,-2-1 0,1 0-1,-1 0 1,-1-1 0,0-1 0,11-16-1,49-87 96,0-17-18,-39 65-229,-32 67 96,1 1 1,-1-1-1,0 0 0,1 0 1,-1 1-1,0-1 0,0 0 0,1 0 1,-1 0-1,0 1 0,0-1 0,0 0 1,0 0-1,0 0 0,0 1 1,-1-1-1,1 0 0,0 0 0,0 0 1,0 1-1,-1-1 0,1 0 1,0 0-1,-1 1 0,0-2 0,1 2 3,0-1-1,0 1 0,-1 0 0,1 0 0,0-1 0,0 1 0,0 0 0,-1 0 0,1-1 1,0 1-1,0 0 0,-1 0 0,1 0 0,0 0 0,0-1 0,-1 1 0,1 0 0,0 0 1,-1 0-1,1 0 0,0 0 0,0 0 0,-1 0 0,1 0 0,0 0 0,-1 0 1,1 0-1,0 0 0,-1 0 0,1 0 0,-4 2-57,-1 2 37,-1 0 0,1 1-1,0 0 1,0 0 0,0 0-1,1 1 1,0-1 0,0 1-1,0 0 1,1 1 0,-5 10 0,2-1 48,1-1 0,0 1-1,1 0 1,-1 16 0,1-9-176,1-1 143,-2 42 0,5-59 21,0 1 0,1-1 0,-1 1 0,1-1 1,0 0-1,0 0 0,1 1 0,0-1 0,0 0 0,0 0 0,0 0 0,1-1 0,4 7 0,-6-10 1,0 0 0,-1 0 0,1-1 0,0 1-1,1 0 1,-1-1 0,0 1 0,0 0 0,0-1-1,0 0 1,0 1 0,1-1 0,-1 0-1,0 1 1,0-1 0,1 0 0,-1 0 0,0 0-1,0 0 1,1 0 0,-1 0 0,0 0 0,0-1-1,0 1 1,1 0 0,-1-1 0,0 1-1,0-1 1,0 1 0,0-1 0,2 0 0,5-4 50,-1 0 0,1 0 1,9-9-1,-10 8-101,95-82 122,33-27-181,-98 85 75,30-23 154,-65 51-169,1 0 1,-1 1-1,1 0 0,-1-1 0,1 1 1,5-1-1,-8 2 29,1-1-1,-1 1 1,1 0 0,-1 0 0,0 0-1,1 0 1,-1 1 0,1-1-1,-1 0 1,1 0 0,-1 0 0,1 0-1,-1 0 1,0 0 0,1 1 0,-1-1-1,1 0 1,-1 0 0,0 1-1,1-1 1,-1 0 0,0 1 0,1-1-1,-1 0 1,0 1 0,1-1 0,-1 0-1,0 1 1,0-1 0,1 1-1,-1-1 1,0 0 0,0 1 0,0-1-1,0 1 1,0-1 0,0 1 0,1-1-1,-1 1 1,0-1 0,0 1-1,0-1 1,-1 0 0,1 1 0,0-1-1,0 1 1,-1 13-23,0-1-1,-6 24 1,-1 16 164,7-50-128,0 12 17,1 26 1,0-38-20,1 0 0,-1 0 0,1 1 0,-1-1 0,1 0 0,0 0-1,0 0 1,0 0 0,1 0 0,-1 0 0,1 0 0,-1 0 0,1 0 0,3 3 0,-4-6 8,0 1 0,-1 0 0,1-1 0,0 1 0,0 0 0,0-1 0,0 1 0,0-1 0,0 1 0,0-1 0,0 0 0,0 1 0,0-1 0,0 0 0,0 0 0,0 0 0,0 0 0,0 0 0,0 0 0,0 0 0,0 0 0,0 0 0,0 0 0,0 0 0,0-1 0,0 1 0,0-1 0,1 0 0,1 0 24,0-1-1,0-1 1,0 1 0,0 0-1,5-6 1,-5 5 4,17-19 46,26-37-1,-6 7 54,-31 41-124,-1-1 1,9-15-1,-8 11-312,-16 52-140,-6 46 420,-29 127-196,19-141 260,-2 0-1,-40 74 0,19-58 114,-63 88 0,93-148-97,-1-1 0,-1 0 0,-1-1 1,-1-1-1,-32 25 0,48-43-47,0 0 0,0 0 0,0-1-1,0 0 1,-1 0 0,1 0 0,-1 0 0,0-1 0,-5 2 0,7-3-6,0 0 0,1 1 0,-1-2 0,0 1-1,0 0 1,1 0 0,-1-1 0,0 0 0,1 1 0,-1-1 0,0 0-1,1 0 1,-1-1 0,1 1 0,0 0 0,-1-1 0,1 0 0,-4-3-1,-3-4 2,1 0 0,0-1-1,0 0 1,1 0-1,0-1 1,1 0 0,0 0-1,1 0 1,-6-19 0,6 17-19,1-1 1,1 0 0,1 0 0,0-1 0,0 1 0,1 0 0,1-1 0,3-21 0,-2 23 14,1 1 0,1 0-1,0 0 1,1-1 0,0 2 0,1-1-1,0 0 1,1 1 0,0 0 0,0 1-1,1-1 1,1 1 0,0 0 0,12-10-1,3 0 5,1 1 0,1 1-1,1 1 1,47-22 0,-24 17-17,99-30 1,-130 47-512,0 1-1,26-4 1,-39 8 294,0-1 0,0 1 0,-1 0 0,1 0 0,0 1 1,0 0-1,-1-1 0,1 2 0,0-1 0,-1 0 0,1 1 0,-1 0 0,1 0 0,6 5 0,3 8-2465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7:44.530"/>
    </inkml:context>
    <inkml:brush xml:id="br0">
      <inkml:brushProperty name="width" value="0.05" units="cm"/>
      <inkml:brushProperty name="height" value="0.05" units="cm"/>
      <inkml:brushProperty name="color" value="#FF0066"/>
    </inkml:brush>
  </inkml:definitions>
  <inkml:trace contextRef="#ctx0" brushRef="#br0">167 47 3552,'0'-21'1147,"0"21"-1116,0-1 1,0 1-1,0-1 1,0 0-1,0 1 1,0-1-1,0 0 1,1 1-1,-1-1 1,0 1-1,0-1 1,1 0-1,-1 1 1,0-1-1,1 1 1,-1-1-1,0 1 1,1-1-1,-1 1 1,1-1-1,-1 1 1,2-1 0,0-1 202,-2 2-12,0-1-1,1 0 0,-1 0 0,1 1 1,-1-1-1,1 0 0,-1 1 0,1-1 1,-1 1-1,1-1 0,0 1 0,-1-1 1,1 1-1,0-1 0,-1 1 0,1 0 1,1-1-1,-2 1-123,0 0 1,1 0-1,-1 1 0,0-1 1,0 0-1,1 0 0,-1 0 1,0 1-1,0-1 0,1 0 0,-1 0 1,0 1-1,0-1 0,0 0 1,1 1-1,-1-1 0,0 0 1,0 0-1,0 1 0,0-1 1,0 0-1,0 1 0,0-1 1,0 0-1,0 1 0,0-1 1,0 1-1,0 35 3062,0-29-2618,-4 26 910,-2 0 0,-17 59 1,11-47-749,-62 292 2057,40-176-2002,21-83-554,10-49 208,-3 0 1,-9 32-1,15-59-125,1-3-91,4-8-6,7-14-142,-4 4-73,1 0-1,0 1 1,2 0 0,0 0-1,1 2 1,1-1 0,1 1-1,0 1 1,0 1-1,2 0 1,0 1 0,0 0-1,31-16 1,-40 25 0,0 1 0,0 0 1,0 0-1,1 1 0,-1 0 1,0 0-1,1 1 0,-1 0 0,1 0 1,12 1-1,-15 0-1,0 1 0,0 0 0,0 0-1,0 0 1,0 1 0,0 0 0,-1 0 0,1 0 0,-1 0 0,1 1 0,-1-1-1,0 1 1,0 0 0,0 1 0,0-1 0,5 7 0,-4-4 34,0 1-1,0 0 1,-1 0 0,1 0-1,-1 1 1,-1-1 0,0 1-1,0 0 1,0 0 0,-1 0 0,2 16-1,-3-18 31,-1-1 0,0 1 0,0 0 0,-1-1 0,1 1-1,-1-1 1,-1 1 0,1-1 0,-1 1 0,0-1 0,0 0 0,0 0-1,-1 0 1,0 0 0,0 0 0,0 0 0,0-1 0,-6 6 0,3-4 25,0 1 1,-1-1-1,0 0 1,0-1-1,-1 0 1,1 0-1,-1 0 1,0-1-1,-15 5 1,5-2-25,-1-2 0,0 0 0,-1-1 0,1-1 0,-1-1 0,1-1 0,-1 0 0,0-2 0,-35-4 0,8-10-99,188 38-602,-99-19 666,139 6 290,-157-10-183,1-2-1,-1 0 1,1-2 0,-1 0 0,33-12-1,-40 10-80,0-1-1,0 0 0,-1-1 0,0-1 0,-1-1 1,21-15-1,-31 20-16,0 1 1,0-1-1,0 0 1,0 0 0,-1-1-1,0 1 1,0-1-1,0 0 1,-1 0-1,0-1 1,0 1 0,-1-1-1,1 1 1,-2-1-1,1 0 1,-1 0-1,0 1 1,0-1 0,0 0-1,-1-8 1,-1 3-10,-1 0 0,0 1 0,-6-20 1,7 28-22,0-1 0,-1 0 0,0 1 0,0-1 1,0 1-1,-4-6 0,5 8 5,0 0 0,0 0-1,0 0 1,-1 0 0,1 0-1,0 0 1,0 0 0,-1 0 0,1 1-1,0-1 1,-1 0 0,1 1-1,-1-1 1,1 1 0,-1 0 0,1-1-1,-1 1 1,-1 0 0,1 0-5,-1 1-1,1-1 1,-1 1 0,1 0 0,-1 0 0,1 0-1,0 0 1,-1 0 0,1 0 0,0 0 0,0 1-1,0-1 1,0 1 0,0 0 0,0 0 0,1 0 0,-4 3-1,-2 4 2,1 1-1,-8 14 1,12-22 22,-5 12 106,0 0 0,1 0 0,1 1 0,0-1 0,1 1 0,0 0 0,2 0 0,-2 20 0,3-28-2,1 1-1,1-1 1,0 0-1,0 1 0,0-1 1,1 0-1,0 0 1,4 10-1,-4-12-47,1 0-1,-1 0 1,1-1 0,0 0 0,1 1-1,-1-1 1,1 0 0,0-1 0,0 1-1,0-1 1,0 1 0,9 4 0,-6-5-37,0 0-1,0 0 1,0 0 0,1-1 0,-1 0 0,1-1-1,0 0 1,0 0 0,-1 0 0,1-1 0,10-1 0,10-2 60,50-12 0,-43 7-99,56-12-3480,-51 14 1418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1.910"/>
    </inkml:context>
    <inkml:brush xml:id="br0">
      <inkml:brushProperty name="width" value="0.05" units="cm"/>
      <inkml:brushProperty name="height" value="0.05" units="cm"/>
      <inkml:brushProperty name="color" value="#FF0066"/>
    </inkml:brush>
  </inkml:definitions>
  <inkml:trace contextRef="#ctx0" brushRef="#br0">402 30 4160,'8'-30'5783,"-18"68"-5198,-9 29-131,-24 73 585,22-87-363,-4 0-1,-37 60 1,-107 216 917,156-303-1565,3-4 57,4-8 424,0 0-1,-15 20 0,21-34-512,0 1 0,0-1-1,0 0 1,0 0-1,0 0 1,0 0-1,0 0 1,0 0 0,0 0-1,0 0 1,0 0-1,-1 0 1,1 0-1,0 0 1,0 0 0,0 0-1,0 1 1,0-1-1,0 0 1,0 0-1,0 0 1,0 0-1,-1 0 1,1 0 0,0 0-1,0 0 1,0 0-1,0 0 1,0 0-1,0 0 1,0 0 0,0 0-1,0 0 1,-1 0-1,1-1 1,0 1-1,0 0 1,0 0-1,0 0 1,0 0 0,0 0-1,0 0 1,0 0-1,0 0 1,0 0-1,0 0 1,-1 0 0,1 0-1,0 0 1,0-1-1,0 1 1,0 0-1,0 0 1,0 0 0,0 0-1,0 0 1,0 0-1,0 0 1,0 0-1,0 0 1,0-1-1,0 1 1,0 0 0,0 0-1,0-17-1957,4-6-369,5-1 769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2.314"/>
    </inkml:context>
    <inkml:brush xml:id="br0">
      <inkml:brushProperty name="width" value="0.05" units="cm"/>
      <inkml:brushProperty name="height" value="0.05" units="cm"/>
      <inkml:brushProperty name="color" value="#FF0066"/>
    </inkml:brush>
  </inkml:definitions>
  <inkml:trace contextRef="#ctx0" brushRef="#br0">38 237 4160,'-38'-34'2309,"40"35"-1828,-1 0-1,1 0 1,0 0-1,-1 0 1,1-1-1,0 1 1,0-1-1,-1 1 1,1-1-1,4 1 1,26 0 1217,38-10-623,325-80 1746,31-20-1589,-403 106-927,-18 2-53,-15 1-223,-4 0-398,5-1-840,0 1-1,1 1 1,-1-1 0,-15 4 0,8 4-855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2.798"/>
    </inkml:context>
    <inkml:brush xml:id="br0">
      <inkml:brushProperty name="width" value="0.05" units="cm"/>
      <inkml:brushProperty name="height" value="0.05" units="cm"/>
      <inkml:brushProperty name="color" value="#FF0066"/>
    </inkml:brush>
  </inkml:definitions>
  <inkml:trace contextRef="#ctx0" brushRef="#br0">0 180 4160,'0'4'4561,"0"-4"-4479,10 1 1859,17-4-1218,-19 2 215,46-7 765,1-3 1,58-19-1,41-9-1048,-3 16-357,10-2-31,-161 25-398,1 0 0,0 0 0,-1 0-1,1 0 1,-1-1 0,1 1-1,-1 0 1,1 0 0,0 0-1,-1-1 1,1 1 0,-1 0-1,1-1 1,-1 1 0,0 0 0,1-1-1,-1 1 1,1-1 0,-1 1-1,1-1 1,-1 1 0,0 0-1,0-1 1,1 0 0,-1 1-1,1-1 1,-4-14-3891,3 14 3862,-5-19-2784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4.038"/>
    </inkml:context>
    <inkml:brush xml:id="br0">
      <inkml:brushProperty name="width" value="0.05" units="cm"/>
      <inkml:brushProperty name="height" value="0.05" units="cm"/>
      <inkml:brushProperty name="color" value="#004F8B"/>
    </inkml:brush>
  </inkml:definitions>
  <inkml:trace contextRef="#ctx0" brushRef="#br0">316 142 4736,'2'29'2771,"-1"-26"-2502,0 0 1,-1 0-1,0 0 1,1 1-1,-1-1 1,0 0-1,-1 0 0,1 0 1,0 0-1,-1 0 1,0 0-1,0 0 1,0 0-1,0 0 1,0 0-1,-1 0 1,-1 2-1,2-2-117,-1-1-1,0 0 1,0 1 0,0-1-1,-1 0 1,1 0 0,0 0-1,-1 0 1,1-1 0,-1 1-1,0-1 1,0 1 0,-2 0-1,-1 0 63,1-1-1,-1 0 0,1 0 0,-1 0 1,1 0-1,-10-1 0,-1-2 144,0 0 1,0 0-1,-30-10 0,37 9-251,-1 0-1,0-1 1,1 0 0,0-1-1,0 0 1,0 0-1,1 0 1,-1-2 0,-7-6-1,13 9-85,-1 1 0,1 0 0,1-1 1,-1 1-1,0-1 0,1 0 0,0 0 0,0 0 0,0 0 0,0 0 0,1 0 0,0-1 0,0 1 1,0 0-1,0-1 0,0 1 0,1-1 0,0 1 0,0-1 0,0 1 0,1-1 0,0 1 0,-1-1 1,1 1-1,2-5 0,-1 4-41,1 0 0,-1 1 0,1-1 1,0 0-1,0 1 0,1-1 0,-1 1 1,1 0-1,0 1 0,0-1 0,0 0 1,1 1-1,-1 0 0,1 0 0,0 1 0,0-1 1,0 1-1,0 0 0,0 0 0,0 1 1,1-1-1,5 0 0,-4 1 14,-1 1-1,1 0 1,-1 0-1,1 0 1,-1 1 0,1 0-1,-1 0 1,0 0-1,0 1 1,1 0-1,-1 0 1,0 1 0,0 0-1,-1 0 1,1 0-1,-1 1 1,0 0 0,10 8-1,-6-3 167,-1 0 0,0 1-1,0 0 1,-1 1 0,0-1 0,-1 1-1,0 1 1,-1-1 0,0 1 0,-1 0-1,-1 0 1,1 0 0,-2 1-1,0-1 1,0 1 0,-1 24 0,-5 8 199,-2-1 0,-2 0 0,-2 0 1,-2 0-1,-24 55 0,29-84-273,0 0-1,-1 0 1,0-1 0,-1-1-1,-1 0 1,0 0 0,-16 15-1,16-19-873,0 0 0,-21 13-1,27-19 240,-1-1-1296,5-7-1571,3 0 991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3.693"/>
    </inkml:context>
    <inkml:brush xml:id="br0">
      <inkml:brushProperty name="width" value="0.05" units="cm"/>
      <inkml:brushProperty name="height" value="0.05" units="cm"/>
      <inkml:brushProperty name="color" value="#FF0066"/>
    </inkml:brush>
  </inkml:definitions>
  <inkml:trace contextRef="#ctx0" brushRef="#br0">131 42 2144,'-4'-26'1931,"-9"11"1210,13 22-2747,-10 56 494,-1 65 0,8-69 35,-18 92 0,13-113-616,2-8 38,-1 0 1,-22 55 0,25-76-287,-5 12 978,4-14 901,5-8-2087,0 0 0,0-1 0,1 1 0,-1 0 0,0-1 0,1 1 0,0 0 0,-1-1 0,2-1 0,1-3-766,5-10-770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5.197"/>
    </inkml:context>
    <inkml:brush xml:id="br0">
      <inkml:brushProperty name="width" value="0.05" units="cm"/>
      <inkml:brushProperty name="height" value="0.05" units="cm"/>
      <inkml:brushProperty name="color" value="#FF0066"/>
    </inkml:brush>
  </inkml:definitions>
  <inkml:trace contextRef="#ctx0" brushRef="#br0">16 1215 2912,'-16'3'2832,"17"-4"-2544,1 1 0,-1-1 0,0 0-1,0 0 1,1 0 0,-1 0 0,0 0 0,0 0 0,0 0 0,0 0 0,0-2 0,6-4 539,102-106 2707,-48 46-2860,37-31 100,74-79 31,-132 131-695,-3-1 0,36-56 1,-42 50-24,-1-1 1,-3-1-1,-2-1 1,-3-1 0,-2-2-1,15-77 1,-34 131-74,1 0-4,-1 0 0,0 0-1,0 0 1,-1 0 0,0 0 0,0 0 0,0 0 0,0 0 0,-1 0 0,0-1 0,-1-5 0,2 11-10,0 0 1,0 0-1,-1-1 0,1 1 0,0 0 1,0 0-1,0-1 0,0 1 0,-1 0 1,1 0-1,0-1 0,0 1 0,-1 0 1,1 0-1,0 0 0,0 0 0,-1-1 1,1 1-1,0 0 0,0 0 0,-1 0 1,1 0-1,0 0 0,-1 0 0,1 0 1,0 0-1,-1 0 0,1 0 0,-1 0-2,0 0-1,1 0 1,-1 0-1,0 1 0,1-1 1,-1 0-1,0 1 0,1-1 1,-1 0-1,0 1 1,1-1-1,-1 1 0,1-1 1,-2 2-1,-3 4-39,0 0 0,1 0 0,0 1 0,0 0 0,1-1 0,-1 2 0,-2 8 0,-15 60-199,11-35 152,-96 391 73,83-306 434,-12 191 1,34-288-231,1 0 0,1 0 0,7 41 0,-8-69-207,1 1 0,-1 0 0,0 0 0,1-1 0,-1 1 0,1 0 0,-1-1 0,1 1 0,0-1 0,0 1 0,0-1 0,0 1 0,0-1 0,0 1 0,0-1 0,0 0 0,2 2 0,7 1-285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5.556"/>
    </inkml:context>
    <inkml:brush xml:id="br0">
      <inkml:brushProperty name="width" value="0.05" units="cm"/>
      <inkml:brushProperty name="height" value="0.05" units="cm"/>
      <inkml:brushProperty name="color" value="#FF0066"/>
    </inkml:brush>
  </inkml:definitions>
  <inkml:trace contextRef="#ctx0" brushRef="#br0">70 94 6560,'-47'-21'2976,"30"24"-2592,11-3 512,20 0 448,5 5-768,15-5 800,8 0-768,10-8 32,4 4-384,16-10-160,-2 2-64,10-4 160,-3 7-96,3-3 607,-4 7-415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8.207"/>
    </inkml:context>
    <inkml:brush xml:id="br0">
      <inkml:brushProperty name="width" value="0.05" units="cm"/>
      <inkml:brushProperty name="height" value="0.05" units="cm"/>
      <inkml:brushProperty name="color" value="#FF0066"/>
    </inkml:brush>
  </inkml:definitions>
  <inkml:trace contextRef="#ctx0" brushRef="#br0">408 95 2400,'-1'-1'33,"0"-2"647,-2-1 0,1 1 1,0 0-1,-1-1 0,-4-3 0,6 6-505,-1 0 0,1 0 1,-1 0-1,0 0 0,0 0 0,0 0 0,1 0 0,-1 1 0,0-1 0,0 1 1,0 0-1,0-1 0,0 1 0,-4 0 0,-1 1-24,-1 0-1,1 0 0,0 1 1,0 0-1,0 0 1,-14 6-1,9-2-76,0 1 0,-23 15 0,26-14-32,1 0 1,0 0 0,1 1 0,-1-1 0,-9 17-1,11-16-10,-4 7 65,0 0 0,1 1 0,1 0 0,1 0 0,-11 35 0,15-42 3,1 1 1,1-1-1,-1 1 1,2-1-1,-1 0 1,1 1-1,1-1 0,0 1 1,0-1-1,1 1 1,1-1-1,3 10 1,-4-16-25,0 0 0,0 0-1,0 0 1,0-1 0,0 1 0,1-1 0,0 0 0,0 0 0,0 0 0,0 0 0,0 0 0,5 3 0,-6-5-38,-1 0 1,1 0-1,0 0 0,-1-1 1,1 1-1,-1 0 0,1-1 0,0 0 1,0 1-1,-1-1 0,1 0 1,0 0-1,0 0 0,-1 0 1,1 0-1,0 0 0,0 0 1,-1 0-1,1-1 0,0 1 0,-1-1 1,1 0-1,0 1 0,-1-1 1,1 0-1,-1 0 0,1 0 1,-1 0-1,1 0 0,-1 0 1,2-2-1,5-7 90,-1 1 0,0-1 0,0-1 0,-1 1 0,0-1 0,7-22 0,1-13-117,-1-1-1,-3 0 1,5-54 0,-13 80-18,0-5 32,-1 19-121,0 8-141,-6 102 275,-18 107 1,9-99 177,-23 119 350,24-170-512,-3 22 602,-41 121-1,52-193-474,1 0 0,-1 0 1,0 0-1,-14 17 0,17-25-136,1 0-1,-1 0 1,0 0-1,1 0 0,-1 0 1,0 0-1,0-1 1,-1 1-1,1-1 0,0 1 1,0-1-1,-1 0 1,-3 1-1,4-1-26,1-1 0,-1 0 0,0 0 1,1 0-1,-1 0 0,1 0 0,-1 0 0,0-1 0,1 1 0,-1 0 1,1-1-1,-1 1 0,0-1 0,1 0 0,0 1 0,-1-1 1,1 0-1,-1 0 0,1 0 0,-2-2 0,0 1-5,1-1 1,0 1-1,0-1 0,0 1 1,0-1-1,1 0 1,-1 0-1,1 1 0,-1-1 1,0-3-1,-1-3 16,-2-4-5,0 1 0,1-1 1,1 0-1,0 0 0,0-1 0,2 1 1,0 0-1,0-1 0,1 1 0,1-1 0,0 1 1,1-1-1,0 1 0,6-18 0,-2 14-26,0 0-1,1 0 1,1 0-1,1 1 1,0 0-1,1 1 1,1 0-1,0 1 1,1 0 0,13-13-1,360-311-509,-121 111 763,-247 211-234,-5 6 48,0-1 1,18-22-1,-7 7-14,-16 19-45,-1 0 0,9-11 0,1-6-6,-15 24 0,-1 0-1,0 0 0,0 0 1,0 0-1,0 0 1,0 0-1,0 0 0,0 0 1,1 0-1,-1 0 0,0 0 1,0 0-1,0 0 1,0 0-1,0 0 0,0 0 1,0 0-1,0 0 0,0 1 1,0-1-1,1 0 0,-1 0 1,0 0-1,0 0 1,0 0-1,0 0 0,0 0 1,0 0-1,0 1 0,0-1 1,0 0-1,0 0 0,0 0 1,0 0-1,0 0 1,0 0-1,0 0 0,0 1 1,0-1-1,0 0 0,0 0 1,-13 34-25,2 1 1,1 1 0,2 0-1,1 0 1,2 0-1,0 53 1,5-75 62,3 26-1,-2-36 9,0 1 1,0 0-1,1 0 0,-1-1 0,1 1 0,0-1 0,1 1 1,3 6-1,-5-10-29,0-1 1,-1 1-1,1 0 0,0 0 1,-1-1-1,1 1 1,0 0-1,0-1 0,-1 1 1,1-1-1,0 1 1,0-1-1,0 1 0,0-1 1,0 0-1,0 1 1,0-1-1,0 0 0,0 0 1,0 0-1,0 0 1,0 0-1,0 0 0,0 0 1,0 0-1,0 0 1,0 0-1,0-1 1,0 1-1,-1 0 0,1-1 1,0 1-1,0 0 1,0-1-1,1 0 0,2-2 10,-1 1 0,1-1 1,-1 0-1,1 0 0,-1 0 0,5-7 0,56-89 35,-46 68-8,2 1 0,25-32 0,84-74-17,-129 136-41,0 0-1,0 0 1,0 0-1,0 0 1,0 1 0,0-1-1,0 0 1,1 0-1,-1 0 1,0 0 0,0 0-1,0 0 1,0 0-1,0 0 1,0 0 0,0 0-1,0 0 1,0 0-1,0 0 1,0 0 0,0 0-1,0 0 1,0 0-1,0 0 1,0 1 0,0-1-1,0 0 1,1 0-1,-1 0 1,0 0 0,0 0-1,0 0 1,0 0-1,0 0 1,0 0 0,0 0-1,0 0 1,0 0-1,0 0 1,0 0 0,0 0-1,0 0 1,1 0-1,-1 0 1,0 0 0,0-1-1,0 1 1,0 0-1,0 0 1,0 0 0,0 0-1,0 0 1,0 0 0,0 0-1,0 0 1,0 0-1,0 0 1,0 0 0,0 0-1,0 0 1,0 0-1,0 0 1,0 0 0,1-1-1,-3 11-75,-7 14 14,-3 4 61,2 0 1,0 1-1,2 1 0,1-1 0,2 1 1,1 0-1,1 1 0,1 31 0,2-58 48,0 1 0,0 0 0,1-1 0,0 1 0,0-1 1,0 1-1,0-1 0,1 0 0,0 1 0,-1-1 0,5 5 0,-6-8-25,1 0 0,0 0 0,0 0 0,-1 0 0,1 0 0,0 0 0,0-1 0,0 1 0,0 0 0,0-1 0,0 1 1,1-1-1,-1 1 0,0-1 0,0 1 0,0-1 0,0 0 0,2 1 0,-1-1 0,0-1 0,0 1 0,0 0 0,0-1 0,0 1 0,0-1 0,0 0 0,0 1-1,0-1 1,-1 0 0,1 0 0,0 0 0,-1 0 0,1-1 0,1-1 0,21-19 91,-1-1-1,22-30 1,-15 18-19,13-15-99,2 2 0,55-45 0,-66 65 7,-13 9-98,29-18 0,-49 36 73,-1 1 1,1-1 0,0 1-1,0-1 1,-1 1-1,1-1 1,0 1 0,0 0-1,-1-1 1,1 1 0,0 0-1,0 0 1,0 0 0,0 0-1,1-1 1,-1 2 3,0 0 0,0-1 0,0 1 1,-1 0-1,1-1 0,0 1 0,0 0 1,-1 0-1,1-1 0,-1 1 0,2 2 0,3 4 84,1 3-55,0-1-1,-1 1 1,0 0-1,3 11 1,-4-10 14,1 0 0,-1-1 0,2 0 0,11 18 0,-15-26-5,-1-1 1,0 0-1,0 0 0,1 1 1,-1-1-1,1 0 0,-1 0 1,1 0-1,-1-1 0,1 1 1,0 0-1,-1-1 0,1 1 1,0-1-1,-1 1 0,3-1 1,0 1 11,0-1 0,0 0 0,-1-1 0,1 1 1,0-1-1,-1 1 0,6-3 0,1 0-1,0-1 0,0-1 0,-1 0 0,16-11 0,-8 4 21,32-24 261,-44 32-283,0 0 1,-1-1 0,0 1-1,0-1 1,0 0 0,-1 0-1,5-8 1,-7 11-37,-1 0 0,1-1 1,0 1-1,-1 0 0,0-1 0,1 1 1,-1 0-1,0-1 0,0 1 0,0 0 0,-1-1 1,1 1-1,0 0 0,-1-1 0,0 1 1,1 0-1,-1 0 0,0-1 0,0 1 0,0 0 1,0 0-1,-1 0 0,1 0 0,-1 0 1,1 1-1,-1-1 0,0 0 0,1 1 0,-1-1 1,0 1-1,0-1 0,0 1 0,0 0 1,0 0-1,0 0 0,-1 0 0,1 0 0,0 1 1,0-1-1,-1 1 0,1-1 0,0 1 1,-1 0-1,1 0 0,-1 0 0,1 0 0,-5 1 1,1 1-6,1 1 1,-1 0 0,1 0 0,-1 0 0,1 1 0,0-1 0,1 1-1,-1 1 1,0-1 0,1 1 0,0-1 0,0 1 0,1 0-1,-1 1 1,1-1 0,0 0 0,-4 12 0,1-2 6,1 1 0,1 0 1,0 0-1,1 0 0,-2 30 0,3-18 8,2 0 0,1-1 0,6 36-1,-4-49 9,0-1 0,0 0 1,1 0-1,1 0 0,0-1 0,1 1 0,1-1 0,12 19 0,-15-27 12,0 1 0,0-1 0,0 0 0,0 0 0,1-1 0,-1 1 0,1-1 0,0 0 0,0-1 0,0 1 0,0-1 0,1 0 0,-1 0 0,1 0 0,-1-1 0,10 1 0,-5-1 6,-1 0 1,1-1-1,-1-1 0,0 0 0,1 0 1,-1-1-1,0 0 0,1 0 1,14-7-1,-10 3 16,0-1 0,-1 0 0,0-1 1,-1-1-1,0 0 0,21-20 0,15-26 10,63-97 0,-100 136-52,44-73 39,8-12-214,-52 90-156,-8 13 200,-2 8 116,-4 51-63,-22 118 1,15-125 32,-9 35 246,17-79-150,-1-1 0,-1 1 0,0-1 0,0 0 0,-1 0-1,-12 16 1,16-23-20,-1 0 0,1 0-1,-1 0 1,0 0 0,0 0-1,0-1 1,0 1 0,0-1-1,0 1 1,-1-1 0,1 0-1,0 0 1,-1 0 0,1 0-1,-1 0 1,1-1 0,-1 1-1,-2-1 1,2 0-5,-1 0 1,1-1-1,0 1 1,0-1-1,0 0 1,0 0-1,0 0 0,0 0 1,0-1-1,0 1 1,0-1-1,0 0 1,1 0-1,-1 0 1,-2-2-1,-3-4 32,0-1 1,1 1-1,1-1 1,-1-1-1,1 1 1,-8-19-1,7 14-87,1 0 0,1 0-1,1-1 1,-5-23 0,8 35 8,1 0 0,-1 0 0,1 0 0,0 0 0,0 0 0,0 0 0,1 0 0,-1 0 0,1 0 0,-1 0 0,1 0 0,0 0 0,0 0 0,0 0 0,1 1 0,-1-1 0,1 0 0,2-3 0,-1 4 13,-1 0 0,0 0 0,1 0-1,0 1 1,-1-1 0,1 1 0,0-1 0,0 1 0,-1 0-1,1 1 1,0-1 0,0 0 0,0 1 0,0-1-1,0 1 1,0 0 0,0 0 0,4 1 0,6 0-28,-1 1 1,0 0-1,1 1 1,17 6 0,48 24 121,1-1 124,-34-14-349,33 10 763,-70-26-1506,0 0 0,0-1 0,0 0 0,1 0 0,-1 0 0,0-1 0,13-2-1,-13 1-1745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18.597"/>
    </inkml:context>
    <inkml:brush xml:id="br0">
      <inkml:brushProperty name="width" value="0.05" units="cm"/>
      <inkml:brushProperty name="height" value="0.05" units="cm"/>
      <inkml:brushProperty name="color" value="#FF0066"/>
    </inkml:brush>
  </inkml:definitions>
  <inkml:trace contextRef="#ctx0" brushRef="#br0">194 46 6560,'-83'-16'2432,"58"20"-1888,-8-8-160,19-1 224,0-4-416,0 2 128,3 2-192,11 2-2048,11 6 1056,3 15-3840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0.176"/>
    </inkml:context>
    <inkml:brush xml:id="br0">
      <inkml:brushProperty name="width" value="0.05" units="cm"/>
      <inkml:brushProperty name="height" value="0.05" units="cm"/>
      <inkml:brushProperty name="color" value="#FF0066"/>
    </inkml:brush>
  </inkml:definitions>
  <inkml:trace contextRef="#ctx0" brushRef="#br0">119 66 3808,'-11'-9'5728,"4"3"-2534,5 7-3142,0 0-1,1-1 1,-1 1 0,1 0-1,-1 0 1,1 0-1,-1 0 1,1 0-1,0 0 1,0 1-1,-1-1 1,1 0 0,0 1-1,-1 1 1,-16 25 124,8-11-38,2 0 0,0 1 0,1 0 0,0 0 0,2 1 1,0 0-1,2 0 0,0 0 0,0 1 0,2 33 1,1-47-64,1-1 1,0 0 0,0 1 0,0-1 0,0 0 0,1 0-1,0 0 1,0 0 0,6 9 0,-7-12-41,0 0 0,1-1-1,-1 1 1,1 0 0,-1-1 0,1 0 0,0 1-1,0-1 1,0 0 0,0 0 0,0 1 0,0-2 0,0 1-1,0 0 1,0 0 0,0-1 0,0 1 0,0-1-1,1 1 1,-1-1 0,0 0 0,0 0 0,1 0 0,-1 0-1,0-1 1,0 1 0,3-1 0,2-1 42,-1 0 1,1-1 0,0 1 0,-1-2-1,0 1 1,9-7 0,34-28 342,-40 31-318,161-140 570,-128 110-604,12-9-264,-38 37-134,-11 11-49,-4 7 166,-5 14 212,1-8-29,0-1 1,1 0-1,1 1 0,1 18 0,1-25 44,7 59 176,-7-61-143,0 0 0,1-1 0,-1 1-1,1-1 1,0 0 0,1 1 0,-1-1 0,1 0 0,4 6-1,-6-11-25,0 1-1,-1 0 1,1-1-1,0 1 1,-1 0-1,1-1 1,0 1-1,0-1 1,-1 1-1,1-1 0,0 1 1,0-1-1,0 0 1,0 0-1,0 1 1,0-1-1,0 0 1,0 0-1,-1 0 1,1 0-1,0 0 0,0 0 1,0 0-1,0 0 1,0 0-1,0 0 1,0-1-1,0 1 1,1-1-1,2-1 45,-1 0-1,0 0 0,0 0 1,0 0-1,5-5 1,-6 5-15,16-17 135,0-1 1,16-22-1,22-25-101,-28 32-76,-23 27-18,1 0 0,1 1-1,0-1 1,11-9 0,-17 16-4,-1 1-1,1 0 0,-1-1 1,1 1-1,-1 0 0,1-1 0,-1 1 1,1 0-1,-1-1 0,1 1 1,0 0-1,-1 0 0,1 0 1,-1 0-1,1 0 0,0 0 0,-1 0 1,2 0-1,-2 0 11,1 0 0,-1 0 0,0 1 0,1-1 0,-1 0 0,0 0 1,0 1-1,1-1 0,-1 0 0,0 1 0,0-1 0,0 0 0,1 1 0,-1-1 0,0 0 0,0 1 0,0-1 0,0 0 1,0 1-1,1-1 0,-1 1 0,0 0 0,0 4 3,0 1 1,-1 0-1,-1 9 1,2-8-29,-30 185-156,12-88 221,-49 228-101,51-261 141,-44 147 665,58-210-638,-2 7 6,3-15-90,1 0-1,0 1 1,0-1-1,0 1 1,0-1-1,-1 0 1,1 1-1,0-1 1,-1 0-1,1 1 1,0-1-1,0 0 1,-1 1-1,1-1 1,-1 0-1,1 0 1,0 1-1,-1-1 1,1 0-1,0 0 1,-1 0-1,1 0 1,-1 1-1,1-1 1,-1 0-1,0 0-9,1 0 0,0 0 0,0 0-1,-1-1 1,1 1 0,0 0-1,-1 0 1,1 0 0,0 0 0,0 0-1,-1-1 1,1 1 0,0 0 0,0 0-1,0-1 1,-1 1 0,1 0-1,0 0 1,0-1 0,0 1 0,0 0-1,-1 0 1,1-1 0,0 1 0,0 0-1,0-1 1,0 1 0,0 0-1,0 0 1,0-1 0,0 1 0,0-1-1,-3-11 100,1 0 1,1-1-1,0 1 0,1-1 0,1-14 0,10-69 322,-6 56-383,47-215-77,-34 179-100,-7 33 80,1 1 0,2 1 1,2 0-1,34-62 1,-35 78 28,0 0 0,2 1 0,1 1 0,1 1 0,1 0 0,1 1 0,38-29 0,-56 49 20,11-10-70,0 1 1,1 0-1,1 1 0,21-9 0,-33 17 47,0-1 0,1 1 0,-1 0-1,0 0 1,1 1 0,-1-1 0,1 1-1,-1 0 1,8 1 0,-9 0 16,0-1 0,0 1 0,0 0 0,0 0 0,0 1 0,0-1 0,-1 0 0,1 1 0,-1 0-1,1 0 1,-1 0 0,1 0 0,-1 0 0,0 0 0,3 4 0,-3-2 23,0-1-1,-1 0 0,1 1 1,-1 0-1,0-1 0,0 1 0,0 0 1,0-1-1,-1 1 0,1 0 1,-1 0-1,0-1 0,0 1 0,0 0 1,-1 0-1,0-1 0,1 1 1,-1 0-1,0 0 0,-1-1 1,1 1-1,-1-1 0,1 0 0,-4 5 1,-1-1 45,0-1 0,-1 1 0,0-2 1,0 1-1,0-1 0,0 0 0,-1 0 0,0-1 1,0 0-1,0-1 0,0 1 0,-1-2 0,1 1 1,-1-1-1,0 0 0,-12 0 0,5-1 6,0-1 0,1 0 0,-1-1 0,0-1-1,0 0 1,1-2 0,-1 0 0,-26-10 0,38 12-59,-3 0-353,-1-1 0,1 0 0,0-1 0,0 0-1,-7-5 1,14 9 245,0 0 0,0-1-1,0 1 1,-1 0-1,1 0 1,0 0 0,0 0-1,-1-1 1,1 1-1,0 0 1,0 0 0,0 0-1,0-1 1,0 1-1,-1 0 1,1 0 0,0-1-1,0 1 1,0 0 0,0 0-1,0-1 1,0 1-1,0 0 1,0-1 0,0 1-1,0 0 1,0 0-1,0-1 1,0 1 0,0 0-1,0 0 1,0-1-1,0 1 1,0-1 0,8-3-3908,5 3 367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1.893"/>
    </inkml:context>
    <inkml:brush xml:id="br0">
      <inkml:brushProperty name="width" value="0.05" units="cm"/>
      <inkml:brushProperty name="height" value="0.05" units="cm"/>
      <inkml:brushProperty name="color" value="#FF0066"/>
    </inkml:brush>
  </inkml:definitions>
  <inkml:trace contextRef="#ctx0" brushRef="#br0">21 860 3328,'-15'-1'1475,"9"2"-371,8-1 477,23 8 2637,-15-7-3755,0-1-1,0 0 1,0 0-1,-1-1 1,1 0-1,0-1 1,0 0-1,-1-1 1,0 0-1,11-4 1,2-3 54,0-2 1,38-25-1,-48 29-376,-1-2 0,0 1 0,0-1 0,-1-1 0,11-15 0,-1-2 137,16-32 1,-33 54-303,3-3-91,-6 17-66,-14 67-6,9-38 86,3-28 110,0 0-1,1 1 1,0-1-1,1 0 1,0 1-1,0-1 1,1 1-1,0-1 1,3 11-1,-2-13 36,0-1 1,0 0-1,1-1 1,0 1-1,0 0 0,0-1 1,7 9-1,-9-12-22,1 0 1,0-1-1,0 1 0,1 0 0,-1-1 0,0 1 1,0-1-1,1 1 0,-1-1 0,1 0 0,-1 0 1,1 0-1,0-1 0,-1 1 0,1-1 0,0 1 1,-1-1-1,1 0 0,0 0 0,3 0 0,2-2 27,-1 1-1,1-1 1,-1 0-1,1 0 0,-1-1 1,0 0-1,0-1 1,8-5-1,52-39 333,-48 34-307,20-15-43,-1-2 0,-1-1 0,-2-2 0,-2-2 1,53-71-1,-50 48-33,-4-2 0,34-85 1,-57 125 0,4-11 19,13-49 0,-22 65-9,-1 1-1,0-1 0,-1 0 0,-1 0 0,-1-23 1,0 36-39,0 0 0,-1 0 1,1 0-1,-1 1 1,0-1-1,1 0 0,-1 1 1,-2-5-1,2 6 20,1 1-1,-1-1 1,0 0 0,1 1-1,-1-1 1,1 1-1,-1-1 1,0 1 0,1 0-1,-1-1 1,0 1 0,0-1-1,1 1 1,-1 0-1,0 0 1,0-1 0,1 1-1,-1 0 1,0 0-1,0 0 1,0 0 0,1 0-1,-1 0 1,0 0 0,0 0-1,0 0 1,1 1-1,-1-1 1,0 0 0,0 0-1,1 1 1,-1-1 0,0 0-1,1 1 1,-1-1-1,-1 2 1,-11 5-12,1 2 0,0 0 0,0 0 0,1 2 0,0-1 0,0 1 0,1 0 0,-13 21 0,1 2 20,2 0 1,-17 39-1,20-35 18,1 0-1,3 1 0,1 1 0,1 0 1,3 0-1,-6 68 0,13-93-25,1 0 0,1 0 0,2 15 0,-3-25 38,1 0 0,0 0 0,1 0 1,-1-1-1,1 1 0,0 0 0,0-1 0,1 0 0,-1 1 0,1-1 0,0 0 0,5 6 0,-3-6 30,1 0-1,-1 0 0,1 0 1,0-1-1,0 0 0,0 0 0,1 0 1,-1-1-1,1 0 0,-1 0 1,1 0-1,0-1 0,0 0 1,-1-1-1,1 1 0,9-2 0,-2 0 2,0 0 0,1-1 0,-1-1 0,0-1 0,0 0 0,22-9 0,-12 0-60,0 0-1,-1-2 1,42-34 0,-51 37-53,-11 9 37,1 1-1,0-1 1,0 0-1,0 1 1,1 0-1,-1 0 1,8-3-1,-10 5 15,-1 0 0,0 0-1,0 0 1,0 0 0,0 0 0,0 0-1,1 0 1,-1 0 0,0 0 0,0 0-1,0 0 1,0 1 0,0-1 0,1 0-1,-1 1 1,0-1 0,0 1 0,0 0 0,0-1-1,0 1 1,-1 0 0,1-1 0,0 1-1,0 0 1,0 0 0,-1 0 0,1 0-1,0 0 1,-1 0 0,1 0 0,0 0-1,-1 0 1,0 0 0,1 0 0,-1 0-1,0 0 1,1 0 0,-1 2 0,1 3-13,0-1 1,-1 1 0,0-1 0,0 1 0,0-1-1,-1 1 1,1-1 0,-1 1 0,-1-1 0,1 0-1,-1 1 1,0-1 0,-3 7 0,0-1 51,-1 0 0,-1-1 0,0 1 0,-15 16 1,19-22 13,-1-1 0,0 0 0,0 0 0,0 0 0,0-1 0,-1 0 0,1 1 0,-1-2 0,0 1 0,0 0 0,0-1 0,-10 3 0,1-2 126,13-2-83,9-3-68,19-4-12,32-3 0,6-1 46,17-3 69,33-8-5835,-110 20 5244,8-3-1060,-13 3 1399,0 1 0,1 0 0,-1-1 0,0 1 1,0 0-1,1-1 0,-1 1 0,0 0 1,0-1-1,0 1 0,0-1 0,0 1 1,1 0-1,-1-1 0,0 1 0,0 0 0,0-1 1,0 1-1,0-1 0,0 1 0,0-1 1,0 1-1,-1 0 0,1-1 0,0 1 1,0 0-1,0-1 0,0 1 0,0-1 0,-1 1 1,-4-13-2261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2.236"/>
    </inkml:context>
    <inkml:brush xml:id="br0">
      <inkml:brushProperty name="width" value="0.05" units="cm"/>
      <inkml:brushProperty name="height" value="0.05" units="cm"/>
      <inkml:brushProperty name="color" value="#FF0066"/>
    </inkml:brush>
  </inkml:definitions>
  <inkml:trace contextRef="#ctx0" brushRef="#br0">9 39 6976,'-9'-21'3168,"29"21"-2752,-1-5 544,4 5-608,34-9 768,10 9-640,22-3-96,-9 6-224,6-3 224,-6 0-192,1 0-32,-6 0-96,-3 0 640,-11 6-352,-11-3-3776,-6 2 1856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2.613"/>
    </inkml:context>
    <inkml:brush xml:id="br0">
      <inkml:brushProperty name="width" value="0.05" units="cm"/>
      <inkml:brushProperty name="height" value="0.05" units="cm"/>
      <inkml:brushProperty name="color" value="#FF0066"/>
    </inkml:brush>
  </inkml:definitions>
  <inkml:trace contextRef="#ctx0" brushRef="#br0">139 30 6048,'-67'-30'2752,"15"34"-2400,38-4 192,8 0-384,26 0-256,8 0-512,15 5 352,13 7-4608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4.254"/>
    </inkml:context>
    <inkml:brush xml:id="br0">
      <inkml:brushProperty name="width" value="0.05" units="cm"/>
      <inkml:brushProperty name="height" value="0.05" units="cm"/>
      <inkml:brushProperty name="color" value="#FF0066"/>
    </inkml:brush>
  </inkml:definitions>
  <inkml:trace contextRef="#ctx0" brushRef="#br0">1 1241 3136,'1'-1'462,"0"0"0,0 0 1,1-1-1,-1 2 0,1-1 1,-1 0-1,1 0 0,-1 0 0,1 1 1,2-2-1,21-10 3018,-14 3-2705,-1 0 1,0-1-1,0 0 1,8-12-1,30-48 323,-46 67-1071,37-57 255,65-92-196,110-113 746,-195 242-799,-7 8-39,1 0 1,16-13-1,-29 27 4,1 1 0,0-1 0,0 0 0,-1 1 0,1-1 0,0 1 0,0-1 0,0 1 0,0-1 0,0 1 0,-1 0 0,1-1 0,0 1 0,2 0 0,-3 0 0,1 0 0,-1 0 0,0 0 0,0 0 0,1 0 0,-1 0 0,0 1 0,1-1 1,-1 0-1,0 0 0,0 0 0,1 0 0,-1 1 0,0-1 0,0 0 0,1 0 0,-1 1 0,0-1 0,0 0 1,0 0-1,0 1 0,1-1 0,-1 0 0,0 1 0,0-1 0,0 0 0,0 1 0,0-1 0,1 4 5,-1-1-1,0 1 1,0-1-1,0 1 0,0-1 1,-2 6-1,-16 83-109,-25 162 182,41-239-5,1-1 0,1 1-1,2 21 1,-1-30-50,-1 0 0,2-1 0,-1 1 0,1-1 0,-1 1 0,2-1 0,-1 0 0,0 1 0,1-1 0,0 0 0,0-1 0,5 6 0,-2-4 30,0 0 0,0 0 0,1-1 0,0 1 0,1-1 0,-1-1 0,1 0 0,0 0 0,0 0 0,0-1 0,10 3 0,-6-4 16,-1 0 0,0 0-1,1-1 1,0 0 0,-1-1-1,1-1 1,21-3 0,-17 1 9,1-1 0,-1-1 0,0 0 0,0-2 0,0 0 0,-1 0 0,0-1 0,-1-1 0,0-1 0,0 0 0,19-19 0,-22 17-54,0 0-1,-1-1 1,-1 0 0,0-1-1,-1 0 1,0-1-1,-1 1 1,-1-1-1,0-1 1,-1 1-1,-1-1 1,0 0-1,-2 0 1,1 0-1,-2 0 1,0-1-1,-1 1 1,-1 0 0,-2-19-1,2 30-26,0 1 0,-1-1 0,1 0-1,-1 1 1,1-1 0,-1 1 0,-1 0 0,1-1 0,-1 1-1,1 0 1,-1 0 0,-7-6 0,9 8-4,-1 1 1,1 0-1,-1-1 1,1 1-1,-1 0 0,0 0 1,0 0-1,1 0 1,-1 0-1,0 0 0,0 1 1,0-1-1,0 1 0,0-1 1,0 1-1,0 0 1,0 0-1,0 0 0,0 0 1,0 0-1,0 0 1,0 0-1,0 1 0,-3 0 1,2 1-23,-1-1 1,1 1-1,-1 0 1,1 0-1,0 0 1,0 0-1,0 1 0,0-1 1,1 1-1,-1 0 1,-3 5-1,-4 8 7,0 0-1,1 0 0,1 1 0,1 0 0,0 1 0,1-1 0,-4 24 0,5-18-28,2 1 0,0 0-1,1 0 1,2-1-1,3 31 1,-3-47 80,1 0 0,0-1 0,1 0-1,0 1 1,0-1 0,0 0 0,1 0 0,4 8 0,-4-10 0,0 0 1,0 0 0,0-1 0,0 1 0,0-1 0,1 0-1,-1 0 1,1 0 0,0 0 0,0-1 0,0 0 0,8 4-1,-1-3 26,0 0-1,1 0 0,-1-1 0,1 0 1,-1-1-1,23-1 0,-3-1 90,42-9-1,-50 6-88,-1-1 0,0-2 0,0 0 0,0-1-1,-1-1 1,25-15 0,-33 16-45,-1-1-1,0 0 1,-1 0 0,15-16 0,34-49-62,-35 36 97,0-2 1,-3 0 0,23-57-1,15-24-420,-62 152 218,-18 129-31,8-75 19,6-44 285,-1-1 1,-2-1-1,-18 49 0,24-82-58,1 0 1,-1-1-1,-1 1 0,1-1 0,-1 0 0,0 0 0,0 0 0,-5 4 0,8-8-36,-1 0 0,1-1 0,0 1-1,-1 0 1,1-1 0,0 1-1,-1 0 1,1-1 0,0 0 0,-1 1-1,1-1 1,-1 0 0,1 0 0,-1 0-1,1 0 1,-1 0 0,1 0-1,-1 0 1,1-1 0,0 1 0,-1 0-1,1-1 1,-1 1 0,1-1 0,0 1-1,-1-1 1,1 0 0,0 0-1,0 0 1,0 1 0,-2-3 0,-4-2-2,1 0 1,1-1 0,-1 0 0,-7-10-1,13 16-23,0-1-1,0 1 0,0 0 0,0 0 0,0 0 1,0 0-1,0 0 0,0 0 0,0 0 1,0 0-1,0 0 0,0-1 0,0 1 0,0 0 1,0 0-1,0 0 0,0 0 0,0 0 0,0 0 1,0 0-1,0 0 0,0 0 0,0 0 1,0 0-1,1 0 0,-1 0 0,0-1 0,0 1 1,0 0-1,0 0 0,0 0 0,0 0 0,0 0 1,0 0-1,0 0 0,1 0 0,-1 0 1,0 0-1,0 0 0,0 0 0,0 0 0,0 0 1,0 0-1,0 0 0,0 0 0,0 0 1,1 0-1,-1 0 0,0 1 0,0-1 0,0 0 1,0 0-1,0 0 0,0 0 0,0 0 0,0 0 1,0 0-1,0 0 0,0 0 0,1 0 1,13 4-144,16 6 79,-18-6 82,0 1 0,0-2 0,1 0 1,-1-1-1,1 0 0,0 0 0,0-2 0,14 0 1,4-2 29,-1-1 0,37-8 0,-41 6 20,-1-2 1,1 0 0,-1-2 0,-1-1-1,0 0 1,30-19 0,-35 15-25,0 0 1,-2-1 0,31-33 0,37-60 3,62-128-31,-118 182-27,-2-2-1,26-77 0,-17-1 11,-32 111-6,-1 0 0,0 0 0,-2-42 0,-1 62 12,-3-25-18,3 27 10,-1 0 1,1 0-1,0 0 0,0 0 1,0 0-1,-1 0 0,1 0 1,0 0-1,-1 0 0,1 0 1,-1 1-1,1-1 0,-1 0 0,0 0 1,1 0-1,-1 1 0,0-1 1,1 0-1,-1 1 0,-1-2 1,1 2 1,0 0 0,1 0 0,-1 0 0,0 1 0,1-1 0,-1 0 1,0 0-1,1 0 0,-1 1 0,0-1 0,1 0 0,-1 0 0,0 1 1,1-1-1,-1 1 0,1-1 0,-1 1 0,1-1 0,-1 1 0,1-1 0,-1 1 1,1-1-1,0 1 0,-1-1 0,0 2 0,-10 18-157,11-19 155,-15 35-137,1 1 0,-12 57 0,15-53-19,-7 29 312,-16 134-1,23-91 1,6 151 0,6-205-64,-1-32 147,0 0 0,9 47 0,-7-63-319,3 13-652,-5-23 464,0 0 0,1 0 0,-1-1 0,1 1 0,-1 0 0,1 0-1,-1 0 1,1-1 0,-1 1 0,1 0 0,0-1 0,1 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4.707"/>
    </inkml:context>
    <inkml:brush xml:id="br0">
      <inkml:brushProperty name="width" value="0.05" units="cm"/>
      <inkml:brushProperty name="height" value="0.05" units="cm"/>
      <inkml:brushProperty name="color" value="#004F8B"/>
    </inkml:brush>
  </inkml:definitions>
  <inkml:trace contextRef="#ctx0" brushRef="#br0">238 153 5888,'-36'-24'3301,"35"23"-3173,1 1-1,0-1 1,-1 0 0,1 0-1,0 1 1,-1-1-1,1 0 1,0 1 0,0-1-1,0 0 1,0 0 0,0 1-1,0-1 1,0 0 0,0 0-1,0 1 1,0-1-1,0 0 1,0 1 0,1-1-1,-1 0 1,0 0 0,0 1-1,1-1 1,-1 0-1,0 1 1,1-1 0,-1 1-1,1-1 1,-1 0 0,1 0-1,19-20 1570,-5 7-921,1 1 0,21-12 0,-28 20-640,-1 0-1,1 1 0,0 0 0,0 0 0,0 1 1,18-4-1,-24 7-114,1 0 1,-1-1-1,0 1 1,0 0-1,1 1 0,-1-1 1,0 0-1,0 1 1,1 0-1,-1 0 1,0 0-1,0 0 1,0 0-1,0 1 1,0-1-1,-1 1 0,1 0 1,0 0-1,-1 0 1,1 0-1,-1 0 1,0 1-1,0-1 1,0 1-1,0-1 1,2 4-1,-1-1 26,-1 0 1,0-1-1,0 1 1,0 0-1,0 1 1,-1-1-1,0 0 1,0 0-1,0 0 1,-1 1-1,0-1 1,0 0-1,0 1 0,0-1 1,-3 8-1,1-5 8,0 1-1,-1-1 1,0 0-1,0 0 1,-1 0-1,0 0 1,-1-1-1,0 0 1,0 1-1,0-2 1,-1 1-1,0-1 1,-8 7-1,-87 60 330,99-72-382,0 1 0,0 0-1,0-1 1,0 1 0,0 0 0,0 0-1,1 1 1,-1-1 0,1 0-1,-2 5 1,2-5 3,1-1 0,-1 1 0,1 0 0,0-1 0,0 1 0,0 0-1,0-1 1,0 1 0,0 0 0,0-1 0,0 1 0,1 0 0,-1-1 0,1 1 0,-1 0-1,1-1 1,0 1 0,1 2 0,6 8 11,1 0 0,1 0 0,14 13 0,4 6-43,-22-23 48,64 81 109,-61-76-77,0 1 0,-1-1 0,-1 2 0,11 28 0,-17-40 29,0 1-1,0 0 1,-1-1 0,1 1-1,-1-1 1,1 1-1,-1 0 1,0-1-1,-1 1 1,1 0-1,-1-1 1,1 1-1,-3 5 1,2-6-14,-1 1 0,0-1 0,0 1 1,-1-1-1,1 0 0,0 0 0,-1 0 0,0 0 0,0 0 1,0-1-1,0 1 0,0-1 0,-5 3 0,-12 6 41,0-1-1,-1-1 0,1-1 0,-37 10 1,-93 12 37,74-17-55,31-7 57,25-5-2337,5 2-4746,26-4 4701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24.625"/>
    </inkml:context>
    <inkml:brush xml:id="br0">
      <inkml:brushProperty name="width" value="0.05" units="cm"/>
      <inkml:brushProperty name="height" value="0.05" units="cm"/>
      <inkml:brushProperty name="color" value="#FF0066"/>
    </inkml:brush>
  </inkml:definitions>
  <inkml:trace contextRef="#ctx0" brushRef="#br0">28 39 8544,'-28'-30'3872,"28"25"-3360,4 1 288,6 8-544,9-4 1024,9 0-704,9 0 287,7 0-511,22-4 224,9 8-320,30 1 0,-7 4-160,-7-2 288,-5-2-192,-11 4-3711,-9 3 1919,4 9-6112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3.612"/>
    </inkml:context>
    <inkml:brush xml:id="br0">
      <inkml:brushProperty name="width" value="0.05" units="cm"/>
      <inkml:brushProperty name="height" value="0.05" units="cm"/>
      <inkml:brushProperty name="color" value="#FF0066"/>
    </inkml:brush>
  </inkml:definitions>
  <inkml:trace contextRef="#ctx0" brushRef="#br0">491 502 2912,'43'-51'3445,"-42"50"-3229,0-1-1,0 0 0,0 0 1,-1 0-1,1 0 1,-1 0-1,1 0 0,-1 0 1,1 0-1,-1 0 1,0 0-1,0 0 0,0 0 1,0 0-1,0 0 0,-1 0 1,0-4-1,1 4-112,-1 1-1,1-1 0,-1 0 0,0 1 1,1-1-1,-1 0 0,0 1 1,0-1-1,0 1 0,0-1 1,0 1-1,0 0 0,0-1 1,-1 1-1,1 0 0,0 0 0,-1 0 1,1 0-1,-1 0 0,1 0 1,-4-1-1,1 2-69,1-1 1,-1 1-1,1 0 1,-1 0-1,0 0 0,1 0 1,-1 1-1,1-1 1,-1 1-1,0 0 1,1 0-1,-5 2 0,-7 4-39,-21 12 0,18-8 27,-81 44 117,-101 76 1,149-89 198,46-38-293,0 1 1,1 0-1,0 0 1,0 1-1,0-1 1,0 1 0,-3 9-1,6-13-28,0-1 0,1 1 0,-1 0 0,0-1 0,1 1 0,0 0 0,-1 0 0,1 0 0,0-1 0,0 1 0,0 0 0,0 0 0,0-1 0,0 1 0,1 0 0,-1 0 0,1 0 0,-1-1 0,1 1 0,0 0-1,-1-1 1,1 1 0,0-1 0,0 1 0,0-1 0,0 1 0,0-1 0,1 0 0,-1 1 0,0-1 0,1 0 0,-1 0 0,1 0 0,2 2 0,2 0 70,0-1 0,1 1 0,-1-1 0,1 0 0,-1-1 0,1 1 0,0-1 0,7 0 1,16-1 92,0-1 0,0-1 1,0-1-1,0-2 0,0-1 1,-1-2-1,52-20 0,-69 23-137,-1 1 0,0-1-1,-1-1 1,0 0 0,1 0 0,-2-1-1,1 0 1,-1-1 0,0 0-1,-1 0 1,0-1 0,0 0 0,-1-1-1,0 1 1,-1-2 0,9-17-1,-9 16-33,0-1-1,-2 0 0,0 0 1,0-1-1,-1 1 0,0-1 1,0-19-1,-3 31-32,0 0 1,0 0-1,0 0 0,0 1 0,-1-1 1,1 0-1,0 0 0,-1 1 0,0-1 1,1 0-1,-1 1 0,0-1 0,0 1 1,-1-3-1,2 4 17,0 0 0,-1 0-1,1 0 1,0-1 0,0 1 0,-1 0 0,1 0 0,0 0 0,0 0-1,-1-1 1,1 1 0,0 0 0,-1 0 0,1 0 0,0 0-1,-1 0 1,1 0 0,0 0 0,-1 0 0,1 0 0,0 0 0,-1 0-1,1 0 1,0 0 0,-1 0 0,1 1 0,-1-1 1,0 1 0,0-1 0,0 1 0,0 0 0,0 0 0,1-1 0,-1 1 0,0 0 0,0 0 0,1 0 0,-1 0 0,0 1-1,-8 13-35,1 0-1,1 1 1,0-1-1,1 2 1,-5 18-1,8-23 39,1 1-1,-1 0 1,2 1-1,0 18 1,1-26 24,1-1 1,-1 1-1,1-1 1,1 1-1,-1-1 1,1 0-1,0 1 1,0-1-1,1 0 1,-1-1-1,1 1 1,0 0-1,6 6 0,-5-7 38,-1-1-1,1 1 0,0-1 0,1-1 0,-1 1 1,0 0-1,1-1 0,-1 0 0,1 0 0,0 0 1,0-1-1,0 1 0,0-1 0,0 0 0,0-1 1,0 1-1,0-1 0,7-1 0,6 0 185,1-1 0,-1-1 0,31-9 0,-43 11-202,158-48 451,-131 37-449,0-2-1,55-30 1,-2-3-89,-84 46 48,-1 0 1,0 1-1,0-1 1,1 1-1,-1-1 0,0 1 1,1-1-1,-1 1 1,0 0-1,1 0 0,-1 0 1,1 0-1,-1 0 0,0 0 1,1 0-1,-1 0 1,1 0-1,-1 0 0,0 1 1,1-1-1,1 2 1,-1-1 2,-1 0 0,1 1 1,-1-1-1,0 1 0,0-1 1,1 1-1,-1 0 0,0-1 1,-1 1-1,1 0 0,0 0 1,0 0-1,-1-1 0,2 5 1,-1-1 12,-1 1 1,1-1 0,-1 1-1,1-1 1,-2 1 0,1 0 0,0-1-1,-3 10 1,-15 46 273,9-36-170,-5 16 840,14-41-946,0 1 0,0-1 1,0 0-1,0 0 0,0 0 1,0 0-1,1 0 1,-1 0-1,0 0 0,0 0 1,0 0-1,0 0 0,0 0 1,0 0-1,0 0 0,0 1 1,0-1-1,0 0 0,0 0 1,0 0-1,1 0 0,-1 0 1,0 0-1,0 0 0,0 0 1,0 0-1,0 0 1,0 0-1,0 0 0,0 0 1,1 0-1,-1 0 0,0 0 1,0 0-1,0 0 0,0 0 1,0 0-1,0 0 0,0 0 1,0-1-1,0 1 0,0 0 1,1 0-1,-1 0 0,0 0 1,0 0-1,0 0 1,0 0-1,0 0 0,0 0 1,0 0-1,0 0 0,0 0 1,0-1-1,61-44 514,-25 21-523,-16 10-5,1 1 0,25-11 0,-43 22 21,14-6-118,1 1-1,32-8 1,-45 14 72,0 0 0,0 0 0,0 0 0,0 1 0,0 0 0,0 0 0,-1 0 0,1 1 0,0 0 0,0 0-1,0 0 1,0 0 0,-1 1 0,1 0 0,8 4 0,-11-5 24,-1 0 0,1 1 0,-1-1 0,1 0 0,-1 1 0,0-1 0,1 1-1,-1-1 1,0 1 0,0-1 0,0 1 0,0 0 0,-1 0 0,1 0 0,0-1-1,-1 1 1,1 3 0,0 3-4,0 0 0,-1-1 0,-1 11 0,1 14 147,0-29-126,1-1 1,-1 0 0,0 1 0,1-1-1,-1 0 1,1 1 0,0-1 0,0 0 0,0 0-1,0 0 1,0 1 0,0-1 0,0 0-1,1-1 1,-1 1 0,1 0 0,-1 0-1,1-1 1,0 1 0,0-1 0,0 1-1,0-1 1,0 0 0,0 1 0,0-1-1,0 0 1,0-1 0,1 1 0,-1 0 0,0-1-1,1 1 1,-1-1 0,0 0 0,5 1-1,21-4 72,0 0 0,0-2-1,-1-1 1,28-10 0,-37 11-57,25-9 15,-1-1 1,41-22 0,74-48-1,-141 76 25,26-14-56,-2-2 1,66-52 0,-105 76-16,1-1 0,-1 0 0,1 1 0,-1-1 0,0 0 0,0 1 0,2-4 0,-3 5-2,0-1 1,0 1-1,0 0 0,0 0 1,1 0-1,-1 0 1,0 0-1,0 0 1,0-1-1,0 1 0,0 0 1,0 0-1,0 0 1,0 0-1,0-1 1,0 1-1,0 0 0,0 0 1,0 0-1,-1 0 1,1 0-1,0-1 1,0 1-1,0 0 0,0 0 1,0 0-1,0 0 1,0 0-1,0 0 1,0-1-1,0 1 0,-1 0 1,1 0-1,0 0 1,0 0-1,0 0 1,0 0-1,0 0 0,-13 1-59,-12 10-24,1 1 0,0 1-1,-40 30 1,38-26 53,-57 43-14,30-20-31,42-32 74,0 1-1,1 0 1,1 1 0,-1 0-1,1 0 1,-13 21 0,19-25 8,0 0 0,0 0 1,0 1-1,0-1 1,1 1-1,-2 11 0,3-15-6,1 1 0,0 0-1,-1-1 1,2 1-1,-1 0 1,0-1 0,1 1-1,-1-1 1,1 1-1,0 0 1,0-1-1,1 0 1,1 5 0,-2-7 8,0 0 0,-1 1 1,1-1-1,0 0 1,0 1-1,0-1 1,0 0-1,0 0 0,0 0 1,0 0-1,1 0 1,-1 0-1,0 0 0,1 0 1,-1-1-1,0 1 1,1 0-1,-1-1 1,1 1-1,-1-1 0,1 1 1,-1-1-1,1 0 1,0 0-1,-1 0 0,1 0 1,-1 0-1,1 0 1,-1 0-1,1 0 1,2-2-1,4 0 40,-1-1 0,1-1 1,-1 1-1,0-1 0,8-6 1,-5 4-20,118-65 261,27-16-237,-134 73-48,-1-1 1,-1-1-1,0 0 1,-1-1-1,19-25 1,-8 3 70,-2-3 1,-2 0-1,-1-1 1,-3-1-1,-1-2 1,23-81-1,-43 126-77,5-16-62,0-1 0,3-25 1,-8 38 50,0 1 0,1-1 0,-2 1 0,1-1-1,0 1 1,-1-1 0,0 1 0,0 0 0,0-1 0,-1 1 0,1 0 0,-1 0 0,0 0 0,-4-7 0,5 10-5,0-1 0,0 1 0,0 0 0,-1 0 0,1 0 0,0 0 0,-1 0 0,1 0 0,0 0 0,-1 0 0,1 1 0,-1-1 0,1 0 0,-1 1 0,0-1 0,1 1 0,-1 0 0,0-1 0,1 1 0,-1 0 0,1 0 0,-1 0 0,0 0 0,-2 1 0,-2 0-21,1 1 0,-1 0 0,0 0 1,1 0-1,-10 6 0,6-2 1,0 0 1,0 1-1,0 1 0,1-1 0,0 1 1,1 1-1,0-1 0,0 2 1,1-1-1,0 0 0,-7 18 1,-4 11-95,-21 70 1,29-79 148,1 1 0,2 1 0,0-1 0,2 1 0,0 52 0,5-70 6,0-1 0,0 1 1,1-1-1,1 0 0,0 0 0,0 0 0,1 0 1,1-1-1,0 1 0,1-1 0,0 0 0,0-1 1,1 1-1,1-1 0,0-1 0,17 17 0,-18-20-20,0 0 0,1-1-1,-1 0 1,2-1 0,-1 1-1,0-1 1,1-1 0,-1 0-1,1 0 1,0-1 0,0 0-1,0 0 1,14 0-1,9-2-862,-1-1-1,53-8 0,-45 4-428,16-2 370,162-22-5500,-151 17 3949,81-25 1,39-34-1353,-186 71 3820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5.984"/>
    </inkml:context>
    <inkml:brush xml:id="br0">
      <inkml:brushProperty name="width" value="0.05" units="cm"/>
      <inkml:brushProperty name="height" value="0.05" units="cm"/>
      <inkml:brushProperty name="color" value="#FF0066"/>
    </inkml:brush>
  </inkml:definitions>
  <inkml:trace contextRef="#ctx0" brushRef="#br0">5 63 3648,'-1'-5'248,"0"1"1,1-1-1,-1 0 1,1 0-1,0 0 1,0 0-1,1 0 0,-1 1 1,1-1-1,0 0 1,2-5-1,-1 13-112,0 1 0,-1-1 0,0 0 0,1 1 0,-1-1 0,0 1 0,0 3 0,6 45 540,1 64 1,-8 55 955,-1-74-766,-1 22 894,-20 132 0,14-187 682,13-77-2418,0 0 1,0 0-1,2 1 0,0 0 0,0 0 0,1 1 0,0 0 1,1 0-1,0 1 0,1 0 0,0 1 0,0 0 1,17-10-1,-15 10-82,1 2 0,-1 0 0,1 0 0,1 1 0,0 1-1,-1 0 1,1 1 0,1 0 0,-1 1 0,1 1 0,-1 0 0,20 1 0,-25 1 31,1 1-1,-1 0 1,0 0 0,0 1-1,0 0 1,0 1 0,-1 0 0,1 0-1,12 8 1,-14-7 27,-1 1-1,1 0 1,-1 0 0,-1 0-1,1 1 1,-1 0-1,0 0 1,0 0 0,-1 0-1,0 1 1,5 9 0,-8-13 4,1-1 1,-1 1-1,0 0 1,0-1-1,0 1 1,-1 0-1,1-1 1,-1 1 0,1 0-1,-1 0 1,0 0-1,0 0 1,0-1-1,-1 1 1,1 0-1,-1 0 1,1 0-1,-1-1 1,0 1-1,0 0 1,0-1-1,0 1 1,-1-1-1,1 1 1,-1-1-1,1 0 1,-1 1 0,0-1-1,0 0 1,0 0-1,0 0 1,-4 2-1,-5 4 124,0-1-1,-1 0 0,0-1 1,0 0-1,0-1 0,-23 7 1,-78 14 311,111-26-437,-31 6 208,-1-2-1,1-2 0,-60-2 1,89 0-214,1 0 1,0 0-1,0-1 1,-1 1-1,1-1 0,0 0 1,0 0-1,0 0 1,0 0-1,0-1 1,-4-2-1,7 4 2,-1 0 0,1 0 0,0 0 0,0 0 0,0-1 0,0 1 0,0 0 0,0 0 0,0 0 0,0 0 0,0-1 1,-1 1-1,1 0 0,0 0 0,0 0 0,0 0 0,0-1 0,0 1 0,0 0 0,0 0 0,0 0 0,0-1 0,0 1 0,0 0 0,0 0 0,1 0 0,-1 0 0,0-1 0,0 1 0,0 0 0,0 0 0,0 0 0,0 0 0,0-1 0,0 1 0,0 0 0,1 0 0,-1 0 1,0 0-1,0 0 0,0 0 0,0-1 0,0 1 0,1 0 0,-1 0 0,0 0 0,0 0 0,11-5-54,-9 4 57,32-8-4,0 0 0,1 3 0,66-5 0,-83 9 9,415-53 106,-399 49-101,172-25 16,-205 31-32,0-1 1,0 1 0,-1 0 0,1 0-1,0 0 1,0 0 0,-1 0-1,1 0 1,0 0 0,0 1-1,-1-1 1,1 0 0,0 0-1,-1 0 1,2 1 0,-2-1 2,0 1-1,0-1 1,0 0 0,0 0 0,0 0 0,0 1 0,0-1-1,0 0 1,0 0 0,0 1 0,0-1 0,0 0 0,0 0-1,0 1 1,-1-1 0,1 0 0,0 0 0,0 0 0,0 1-1,0-1 1,0 0 0,-1 0 0,1 0 0,0 0 0,0 0-1,0 1 1,-1-1 0,1 0 0,0 0 0,-23 14-46,-1 0 26,0 0-1,-32 28 0,43-33-42,6-3 67,0 0 0,0 0-1,-11 14 1,16-18-1,0 1-1,0 0 1,0 0 0,1 0 0,-1 0-1,1 0 1,0 0 0,0 0-1,0 0 1,0 0 0,0 1-1,0 5 1,2-8 23,-1-1 0,1 1 0,0-1 0,0 0 0,-1 1 0,1-1-1,0 0 1,0 0 0,-1 1 0,1-1 0,0 0 0,0 0 0,0 0 0,0 0 0,-1 0 0,3 0 0,-3 0-10,6-1 54,1 0 0,-1 0 0,0 0 0,0-1 0,0 0 0,11-5 0,4-1-10,0 1-46,1 0 46,1-1 0,30-16 0,-49 21-30,1 1 1,0-1-1,-1 0 1,0 0 0,0-1-1,0 1 1,0-1-1,0 0 1,-1 0 0,1 0-1,-1 0 1,0 0-1,-1-1 1,1 0 0,-1 1-1,4-10 1,-6 11-33,1 1 1,-1-1 0,0 1-1,0 0 1,0-1 0,0 1-1,0-1 1,-1 1 0,1-1 0,-1 1-1,1 0 1,-1-1 0,0 1-1,0 0 1,0 0 0,0 0-1,-1-1 1,1 1 0,0 0-1,-1 1 1,0-1 0,1 0-1,-1 0 1,0 1 0,0-1-1,0 1 1,0-1 0,0 1-1,0 0 1,-3-2 0,-2 0-37,0 0 1,0 0-1,0 1 1,-1 0-1,1 0 1,-1 0-1,1 1 1,-13 0-1,12 1 20,0 1 0,0-1 0,0 2 0,0-1-1,0 1 1,-10 4 0,15-5 12,0 0 0,0 1 1,0-1-1,0 1 0,0 0 0,1-1 0,-1 1 0,0 1 0,1-1 0,-1 0 1,1 1-1,0-1 0,0 1 0,0-1 0,0 1 0,0 0 0,-2 5 0,4-7 7,0 0 0,0 0-1,0-1 1,0 1 0,0 0-1,0 0 1,0-1 0,0 1-1,0 0 1,0-1 0,0 1-1,0 0 1,1 0-1,-1-1 1,0 1 0,0 0-1,1-1 1,-1 1 0,1-1-1,-1 1 1,0 0 0,1-1-1,-1 1 1,1-1 0,0 1-1,-1-1 1,1 1 0,-1-1-1,1 0 1,0 1 0,-1-1-1,1 0 1,1 1-1,1 0 20,0 1-1,1-1 0,-1 0 0,1 0 1,-1-1-1,5 1 0,38 1 74,1-3-1,-1-2 1,0-1 0,0-3-1,78-22 1,-93 18-58,0-1 0,0-2 0,-1-1 0,41-28 0,-47 31-177,-24 12 142,1 0 0,-1 1 0,0-1 0,1 0 0,-1 0 0,0 1-1,1-1 1,-1 0 0,0 1 0,0-1 0,1 0 0,-1 1 0,0-1 0,0 0-1,0 1 1,1-1 0,-1 1 0,0-1 0,0 0 0,0 1 0,0 0 0,0 0 0,1 4-29,0-1 0,-1 1 0,1 0-1,-1 0 1,-1 0 0,1 0 0,-1 0 0,0 0-1,0-1 1,-3 9 0,0 4 81,-6 26 51,5-25-73,0 0-1,-1 22 1,5-35-9,1 1 1,0 0 0,0-1 0,1 1 0,-1-1-1,1 1 1,0 0 0,1-1 0,-1 0 0,1 1 0,4 6-1,-5-11 7,-1 0-1,1 0 0,0 0 1,0 0-1,-1 0 0,1 0 1,0 0-1,0-1 0,0 1 1,0 0-1,0-1 0,0 1 1,0-1-1,0 1 0,0-1 0,1 1 1,-1-1-1,0 0 0,0 0 1,0 1-1,0-1 0,1 0 1,-1 0-1,0 0 0,0 0 1,0-1-1,0 1 0,2 0 1,3-2 49,0 1 0,0-1 0,0 0 0,6-4 0,169-86 433,-156 76-493,-1 0 0,-1-2 0,-1 0-1,0-1 1,20-25 0,-3-5 38,-3-1-1,-2-2 1,-2-1-1,-3-1 1,-2-2-1,31-90 1,-51 126-84,-1 1 1,-1-1-1,-1 0 1,-1 0-1,-1 0 1,0 0-1,-2 0 1,0 0-1,-1-1 1,-8-38-1,9 58 26,-1-1 0,1 1 1,0 0-1,-1-1 0,1 1 0,-1 0 0,0-1 1,1 1-1,-1 0 0,0 0 0,0 0 0,0 0 1,0 0-1,0 0 0,-2-2 0,3 3-3,-1-1 0,0 1 0,0 0-1,0-1 1,0 1 0,0 0 0,0 0-1,0 0 1,0-1 0,0 1 0,0 0 0,0 0-1,0 1 1,0-1 0,0 0 0,1 0-1,-3 1 1,-3 2-37,1-1 0,-1 2 1,1-1-1,-1 0 0,-7 8 0,8-7 32,-17 15-62,0 0-1,1 2 1,-19 24-1,29-30 49,0 0-1,0 1 0,2 0 0,0 1 0,-12 32 0,11-19 27,1 1 0,2 1-1,1 0 1,1 0 0,2 0 0,1 0 0,1 0 0,8 60-1,-4-75 25,2-1 0,0 0 0,1 0 0,0 0-1,1-1 1,1 1 0,1-2 0,0 1 0,0-1-1,2-1 1,0 0 0,0 0 0,1-1 0,1 0 0,0-1-1,0-1 1,27 16 0,-33-22 27,0-1 0,0 1 0,0-1 0,1-1 0,-1 0-1,1 0 1,0 0 0,-1-1 0,1 0 0,0 0 0,0-1 0,0 0 0,8-1 0,-5-2-4,1 1 1,-1-1 0,1-1 0,-1 0 0,0-1 0,0 0-1,-1-1 1,10-6 0,95-68-93,-75 52 49,-35 24-20,0 1-1,0-1 1,1 1-1,0 0 1,-1 0-1,11-3 1,-16 6 15,0 0 1,1 0-1,-1 0 1,0 0-1,0 0 1,1 0-1,-1 0 1,0 0-1,1 0 1,-1 0-1,0 0 1,1 0 0,-1 0-1,0 0 1,0 0-1,1 0 1,-1 0-1,0 0 1,1 0-1,-1 1 1,0-1-1,0 0 1,1 0-1,-1 0 1,0 0-1,0 1 1,1-1-1,-1 0 1,1 2-11,-1-1 0,0 0-1,0 1 1,1-1 0,-1 1 0,0-1 0,0 0-1,0 1 1,-1-1 0,1 0 0,0 1 0,0-1-1,-1 0 1,1 1 0,-1-1 0,1 0 0,-1 0-1,1 1 1,-2 1 0,-18 26-21,2-8 97,-2 1 0,0-2 0,-1-1 0,-1-1 0,-1 0 0,0-2 0,-31 16 0,49-29-20,1-1 41,6-3-9,20-6-116,78-9-72,0 4 0,119 2 0,-176 8-1581,-2 0-3504,-34 1 853,-21-2 1600,-20 2-1960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6.392"/>
    </inkml:context>
    <inkml:brush xml:id="br0">
      <inkml:brushProperty name="width" value="0.05" units="cm"/>
      <inkml:brushProperty name="height" value="0.05" units="cm"/>
      <inkml:brushProperty name="color" value="#FF0066"/>
    </inkml:brush>
  </inkml:definitions>
  <inkml:trace contextRef="#ctx0" brushRef="#br0">153 100 6880,'-75'-63'2560,"56"56"-1984,-9-2-160,17 4-224,2 2-192,4-3 192,0 3-96,10-1-608,9 4 288,11 0-3168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7.545"/>
    </inkml:context>
    <inkml:brush xml:id="br0">
      <inkml:brushProperty name="width" value="0.05" units="cm"/>
      <inkml:brushProperty name="height" value="0.05" units="cm"/>
      <inkml:brushProperty name="color" value="#FF0066"/>
    </inkml:brush>
  </inkml:definitions>
  <inkml:trace contextRef="#ctx0" brushRef="#br0">253 659 5152,'-38'-37'2821,"37"35"-2632,-1 1-1,0-1 1,1 1 0,-1 0-1,0-1 1,0 1-1,0 0 1,0 1 0,0-1-1,0 0 1,0 0-1,0 1 1,0-1 0,-1 1-1,1 0 1,0 0 0,-4 0-1,2 0-127,0 0 0,1 0 0,-1 1 0,1-1 0,-1 1 0,1 0 0,-1 0 0,1 0 0,-7 4 0,0 3-4,0 0 0,0 1 0,1 1 0,0 0 0,0 0 0,-7 12 0,-10 12 414,21-29-376,1 1 0,0 0 1,1-1-1,-1 1 0,1 1 1,-5 12-1,7-17-62,1 0-1,-1 0 1,1 0-1,-1 0 1,1 1 0,0-1-1,0 0 1,-1 1-1,2-1 1,-1 0 0,0 0-1,0 1 1,1-1-1,-1 0 1,1 0-1,0 0 1,0 0 0,0 1-1,0-1 1,0 0-1,0 0 1,0-1-1,1 1 1,-1 0 0,2 1-1,-1-1 11,0-1 1,1 1-1,-1-1 0,0 0 0,0 0 1,1 0-1,-1 0 0,1 0 0,-1-1 0,1 1 1,-1-1-1,1 1 0,-1-1 0,1 0 1,-1 0-1,1 0 0,3-1 0,5 0 109,0-1 0,17-6-1,-25 7-130,10-2 56,7-3 85,-1 1-1,0-2 0,0-1 0,0 0 1,21-14-1,-36 20-144,-1-1 0,0 1 0,0-1 0,-1 0 0,1 0 1,-1 0-1,1 0 0,-1 0 0,0-1 0,0 1 0,0-1 0,-1 1 0,1-1 1,-1 0-1,0 1 0,0-1 0,0 0 0,0 0 0,-1 0 0,0 0 0,1 0 0,-2 0 1,1 0-1,0 0 0,-1 1 0,1-1 0,-1 0 0,0 0 0,-3-5 0,2 2-51,-1 0 0,0 1 0,0-1-1,-1 1 1,0-1 0,0 1 0,-1 0 0,0 0-1,0 1 1,0-1 0,-1 1 0,1 1-1,-1-1 1,-11-6 0,13 10 17,1-1 0,0 1 0,0 1 1,-1-1-1,1 0 0,-1 1 0,1 0 0,-1 0 0,1 0 1,-1 0-1,1 0 0,-1 1 0,1-1 0,0 1 1,-1 0-1,1 0 0,0 1 0,0-1 0,-1 0 0,1 1 1,0 0-1,1 0 0,-1 0 0,0 0 0,0 0 1,1 1-1,-1-1 0,1 1 0,0-1 0,0 1 0,0 0 1,0 0-1,0 0 0,1 0 0,-1 0 0,1 1 0,0-1 1,-1 6-1,1-8 18,1 0 0,0 1 0,0-1 1,0 1-1,0-1 0,0 0 0,0 1 1,0-1-1,0 1 0,1-1 0,-1 0 0,0 1 1,1-1-1,-1 0 0,1 1 0,0-1 0,-1 0 1,1 0-1,0 0 0,0 1 0,1 0 1,-1-1 10,1 1 0,0-1 0,0 0 0,0 0 0,-1-1 0,1 1 0,0 0 0,0-1 0,0 1 0,0-1 0,0 1 0,0-1 0,3 0 1,6 0 67,0 0 0,0-2 1,0 1-1,14-4 0,-1-1-12,0-1-1,0-1 0,-1-1 1,-1-1-1,1-1 1,-2-1-1,1-1 0,-2-1 1,0-1-1,34-31 0,9-23 355,-2-2-1,55-86 0,-71 81-173,-34 53-206,2 1 0,18-24 0,-25 39-91,-4 9-71,-6 13-165,0 0 205,-71 369-64,34-211 203,-84 225 0,89-307 351,-83 155 1,99-208 240,40-56 10,-9 5-627,0-1 1,-2-1-1,0 1 0,8-17 1,-12 21-26,168-329 7,-93 177 47,-35 67-49,68-106 0,59-22-200,-35 49 15,-133 170 167,5-10-6,1 1 0,0 0 0,1 0 0,0 1 0,15-11 0,-26 23 1,0-1-1,1 1 1,-1 0 0,0-1 0,1 1 0,-1 0 0,0 0-1,0 0 1,1-1 0,-1 1 0,0 0 0,1 0 0,-1 0-1,1 0 1,-1 0 0,0-1 0,1 1 0,-1 0 0,0 0 0,1 0-1,-1 0 1,0 0 0,1 0 0,-1 0 0,1 0 0,-1 0-1,0 1 1,1-1 0,-1 0-1,1 1 1,-1-1-1,0 1 0,0-1 1,0 1-1,0-1 1,0 1-1,0-1 0,0 1 1,0-1-1,0 1 0,0-1 1,0 1-1,0-1 0,0 1 1,0-1-1,0 1 0,-1-1 1,1 2-1,-2 3-27,-1 0 1,1 0-1,-1 0 1,0 0-1,-6 7 1,-3 5 15,-12 23 18,1 0 1,3 2-1,-16 45 1,-1 1 1,-7 7 1,-38 91 0,-4 51 36,-8 24-19,63-187 45,-56 100-1,81-163-45,0-1 74,1 0 0,-1-1 0,0 0 0,-1 0 0,0 0 0,-1-1 0,-11 11 0,8-15 126,11-4-211,0 0 1,0 0 0,-1 0 0,1 0 0,0 0-1,0 0 1,0 0 0,0 0 0,-1 0 0,1-1-1,0 1 1,0 0 0,0 0 0,0 0 0,-1 0-1,1 0 1,0-1 0,0 1 0,0 0 0,0 0-1,0 0 1,0-1 0,0 1 0,0 0 0,-1 0-1,1 0 1,0-1 0,0 1 0,0 0 0,0-2 20,0 0 1,0 0 0,1 0-1,-1 0 1,0 0 0,1 0-1,-1 1 1,1-1 0,0-2-1,65-132 273,-6 17-352,-48 100 36,0 1 0,1 1-1,0 0 1,20-19 0,-1 7 40,1 2 0,1 2-1,1 1 1,1 1 0,50-22 0,204-69-2864,-243 100-1728,88-13 0,-98 20 1724,-12 3 960,34-11-1,22-19-262,-81 34 2147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39.650"/>
    </inkml:context>
    <inkml:brush xml:id="br0">
      <inkml:brushProperty name="width" value="0.05" units="cm"/>
      <inkml:brushProperty name="height" value="0.05" units="cm"/>
      <inkml:brushProperty name="color" value="#FF0066"/>
    </inkml:brush>
  </inkml:definitions>
  <inkml:trace contextRef="#ctx0" brushRef="#br0">19 613 2400,'-2'2'162,"-1"0"0,1 0 1,0 0-1,0 0 0,0 0 0,-2 4 1,4-6-117,0 0 0,0 1 1,0-1-1,0 0 0,-1 1 1,1-1-1,0 0 0,0 1 1,0-1-1,0 0 0,0 1 0,0-1 1,0 0-1,0 1 0,0-1 1,0 0-1,0 1 0,0-1 1,0 0-1,0 1 0,0-1 1,0 0-1,1 1 0,-1 0 40,1-1 0,-1 0 0,1 1 1,-1-1-1,1 0 0,-1 1 0,1-1 0,-1 0 0,1 0 0,-1 0 0,1 1 0,0-1 0,-1 0 0,1 0 0,-1 0 0,1 0 0,0 0 0,0 0 0,5-1 277,-1 1 0,0-1-1,0 0 1,0 0-1,0-1 1,0 0-1,-1 1 1,1-2-1,0 1 1,-1 0-1,7-6 1,2-1 87,-1-1 0,17-18 1,-2-1 70,-2-2 1,-1 0-1,32-57 1,48-112 305,-51 92-546,-41 85-449,28-38 0,-40 61 164,0 0-1,0 0 0,0 0 1,-1 0-1,1 0 0,0 0 1,0 0-1,0 0 0,0 0 1,0 1-1,0-1 0,1 0 1,-1 0-1,0 0 0,0 0 1,0 0-1,0 0 0,0 0 1,0 0-1,0 0 0,0 1 1,0-1-1,0 0 0,0 0 1,0 0-1,0 0 1,0 0-1,0 0 0,0 0 1,0 0-1,1 0 0,-1 0 1,0 0-1,0 0 0,0 0 1,0 0-1,0 0 0,0 0 1,0 1-1,0-1 0,0 0 1,1 0-1,-1 0 0,0 0 1,0 0-1,0 0 0,0 0 1,0 0-1,0-1 0,0 1 1,0 0-1,0 0 0,1 0 1,-1 0-1,0 0 0,0 0 1,0 0-1,0 0 1,0 0-1,0 0 0,0 0 1,0 0-1,0 9-48,-11 52 23,-36 171 93,33-178 59,-2 0 0,-28 60 1,35-94-17,-1 1 1,-18 24-1,23-38-10,0 0 0,-1 0 0,0 0 0,0-1 0,-1 0 0,1 0 0,-1-1 0,-15 9 1,18-12-53,0 0 0,1-1 0,-1 0 0,0 0 0,0 0 0,0 0 0,0 0 0,0-1 0,0 0 0,0 0 0,0 0 0,0 0 0,0-1 0,0 1 0,0-1 0,0 0 0,1 0 0,-1-1 0,0 1 0,1-1 0,-1 0 0,0 0 0,-4-4 0,2 2-20,1 0 0,0 0 0,0-1 0,0 0 0,0 0 0,1-1 0,0 1 0,0-1 0,1 0 0,0 0 0,0 0 0,0 0 0,-2-7-1,4 11-33,1 1 0,0 0 0,-1 0 0,1 0 0,0 0 0,0-1 0,0 1 0,0 0 0,0 0 0,0-1-1,0 1 1,0 0 0,0 0 0,1 0 0,-1-1 0,1 1 0,-1-1 0,1 1-5,0 0 1,-1 1-1,1-1 1,0 0-1,-1 1 1,1-1-1,0 1 0,0-1 1,-1 1-1,1-1 1,0 1-1,0-1 1,0 1-1,0 0 1,0-1-1,-1 1 0,3 0 1,3-1-41,0 1-1,0 0 1,0 1 0,0-1-1,9 3 1,-13-3 57,43 8-99,150 20 17,-160-25 123,0-1 0,0-3 0,58-7 0,-28-3 62,-1-4 0,114-42-1,-169 54-77,1-1 0,-1 0-1,1-1 1,-1 0 0,-1 0-1,1 0 1,11-11 0,-19 15-29,-1 1 0,1 0 0,-1-1 0,0 1 0,1-1 0,-1 1-1,1-1 1,-1 1 0,0-1 0,1 1 0,-1-1 0,0 1 0,0-1 0,0 0 0,1 1 0,-1-1 0,0 0 0,0 1 0,0-1 0,0 1 0,0-1 0,0 0 0,0 0 0,-1 0 1,1 1 0,0-1 1,-1 1-1,1-1 0,-1 1 1,1-1-1,-1 1 0,1-1 1,-1 1-1,1 0 0,-1-1 1,1 1-1,-1 0 0,1-1 1,-1 1-1,0 0 0,1 0 1,-2-1-1,-1 1 8,-1-1 1,0 1-1,0-1 0,1 1 1,-1 0-1,-5 1 0,0 1 0,1 0-1,0 1 1,0 0 0,1 0-1,-1 1 1,1 0 0,-1 0-1,1 1 1,-10 8 0,4-1-115,1-1 1,0 2 0,-18 23-1,23-27 87,-17 26-56,22-32 111,0 0 0,1 0 0,0 0 0,-1 0-1,1 0 1,0 0 0,0 0 0,1 1 0,-1 4-1,1-7-30,0 0-1,0 0 0,0 0 0,0 0 0,1 0 1,-1 0-1,0 0 0,1 0 0,-1 0 0,0 0 1,1 0-1,0 0 0,-1 0 0,1-1 0,-1 1 1,1 0-1,0 0 0,0-1 0,-1 1 0,1 0 1,0-1-1,0 1 0,0-1 0,0 1 0,-1-1 1,1 1-1,0-1 0,0 0 0,0 1 0,0-1 1,0 0-1,0 0 0,0 0 0,2 0 0,4 1 19,-1-1-1,1 0 0,0 0 0,7-2 1,-13 2 3,33-5 188,0-1 0,0-1 0,43-16 0,-64 17-154,1 0 0,-1 0 0,-1-1 0,17-12 0,-22 14-31,0-1 1,0 0 0,-1-1 0,0 1 0,0-1-1,-1 0 1,10-16 0,-12 17-19,-1 1 0,1-1 0,-1 0 0,0-1 0,-1 1 0,1 0 1,-1 0-1,0-1 0,-1 1 0,0 0 0,0-1 0,0 1 0,-1-1 0,-1-7 0,1 10-18,0-1 1,-1 0-1,1 1 0,-1-1 1,0 1-1,-1 0 0,1 0 1,-1 0-1,1 0 0,-1 0 1,-1 0-1,1 1 0,0-1 1,-1 1-1,0 0 0,1 0 1,-1 0-1,0 1 0,-6-3 1,2 2-7,-1 0 0,0 0 0,0 1 1,-1 1-1,1 0 0,0 0 0,0 0 0,-1 1 0,1 1 1,0 0-1,-1 0 0,1 1 0,0 0 0,0 0 1,0 1-1,0 0 0,-13 8 0,19-10 12,0 1 0,0 0 0,0 1-1,0-1 1,1 0 0,-1 1 0,1-1 0,0 1-1,-3 4 1,4-6 25,4-1 4,260-41 337,-185 28-372,-44 6 11,0 1 1,0 2 0,0 2 0,48 2 0,-78 0 6,0 0 0,0 1 1,0 0-1,0 0 0,0 0 0,0 0 0,0 0 1,0 1-1,0 0 0,-1 0 0,1 0 0,-1 0 1,1 0-1,-1 1 0,0 0 0,0-1 0,0 1 0,0 0 1,-1 1-1,1-1 0,-1 0 0,0 1 0,0-1 1,0 1-1,0 0 0,-1-1 0,1 1 0,-1 0 0,0 0 1,0 0-1,-1 0 0,1 0 0,-1 0 0,0 1 1,0 5-1,-2 5 109,-1-1-1,-1 0 1,0 0 0,0-1 0,-2 1-1,1-1 1,-2 0 0,0 0 0,0-1-1,-1 0 1,-15 17 0,21-26-43,-1 0 0,0 0 0,0 0 0,0-1 0,-6 5 0,9-7-62,0 0 0,0 0 0,-1 0 0,1 0 0,0 1 0,0-1 0,0 0 0,-1 0 0,1 0 0,0 0 0,0 0-1,0 0 1,-1 0 0,1 0 0,0 0 0,0 0 0,0 0 0,-1 0 0,1 0 0,0 0 0,0 0 0,-1 0 0,1 0 0,0 0 0,0 0-1,0 0 1,-1 0 0,1 0 0,0-1 0,0 1 0,0 0 0,0 0 0,-1 0 0,1 0 0,0 0 0,0-1 0,0 1 0,-1-1 25,1 0 1,0-1 0,0 1 0,0 0 0,0 0 0,0-1 0,0 1 0,0 0-1,0 0 1,1-1 0,0-1 0,5-17-43,2 1 0,0-1 0,1 1 0,0 1 0,2 0 0,0 0 0,18-20 0,-14 20-62,2 1-1,31-26 1,-36 34 49,0 0-1,0 1 1,1 1-1,0 0 1,23-8-1,-34 14 8,0 0 0,1 1 0,-1-1 0,0 1 0,0-1-1,0 1 1,0 0 0,1 0 0,-1 0 0,0 0 0,0 0 0,0 0 0,1 1 0,-1-1-1,0 1 1,4 1 0,-5-1 5,1 0-1,0 0 0,-1 0 0,0 1 0,1-1 1,-1 1-1,0-1 0,1 1 0,-1-1 1,0 1-1,0-1 0,0 1 0,0 0 1,-1 0-1,2 2 0,0 3-6,-1 0 0,0 0 0,0 0 0,-1 0 0,0 0 0,0 0 0,0-1 0,-1 1 0,-2 9 0,-2 9 47,-2 0-1,0 0 1,-2-1 0,0 0-1,-14 23 1,11-22-80,11-14 248,1-10-188,0-1 0,0 0 0,0 0 0,1 0 0,-1 1 0,0-1 0,0 0 0,1 0 0,-1 0 0,0 0 0,0 0 0,1 1 0,-1-1 0,0 0 0,1 0 0,-1 0 0,0 0 0,1 0 0,-1 0 0,0 0 0,0 0 0,1 0 0,-1 0 0,0 0 0,1 0 0,-1 0 0,0 0 0,1-1 0,-1 1 0,0 0 0,0 0 0,1 0 0,-1 0 0,1-1 0,14-6 132,0-1 1,26-18-1,-13 8-88,18-14-73,62-57-1,29-21-111,-130 105 118,1-1-3,0 1 0,0 0 0,16-7 0,-22 11-2,0 0 0,-1 1 0,1-1 1,0 1-1,0-1 0,0 1 0,-1 0 0,1 0 0,0-1 0,0 1 0,0 1 0,0-1 0,-1 0 0,1 0 0,0 1 0,0-1 0,0 1 0,-1-1 0,1 1 0,0 0 0,-1 0 0,1 0 0,0 0 0,-1 0 0,3 2 0,0 2-3,0 0 1,0 0-1,0 0 0,0 1 1,-1-1-1,5 12 0,11 40 58,-6-16-102,-9-29 43,0-1 0,2 0-1,-1 0 1,1-1 0,0 0 0,1 0-1,9 10 1,-12-15 42,1-1-1,-1 0 0,1 0 1,0 0-1,0-1 1,0 0-1,0 0 1,1 0-1,-1 0 0,1-1 1,0 0-1,-1 0 1,1-1-1,0 1 0,0-1 1,8 0-1,-2-1 7,0-1 0,1 0-1,-1 0 1,0-1 0,0-1 0,-1 0-1,1-1 1,0 0 0,-1-1 0,0 0-1,0-1 1,-1 0 0,1-1-1,-1 0 1,-1 0 0,1-1 0,-1 0-1,-1-1 1,1 0 0,-2 0-1,1-1 1,-1 0 0,-1 0 0,7-14-1,-3 3 48,-1 1 1,-2-1-1,9-34 0,-14 46-86,0 1 1,-1-1 0,0 0-1,0 0 1,-1 0-1,0 0 1,-1 0 0,0 0-1,-1 0 1,1 0 0,-6-14-1,5 19-3,0 0-1,0 0 0,0 0 1,0 0-1,-1 0 1,0 1-1,0-1 0,0 1 1,0 0-1,0 0 0,-1 0 1,1 0-1,-1 1 1,-7-5-1,6 5 4,-1 0 0,0 0 0,0 0 0,0 1 0,0 0 0,0 0 0,0 0-1,0 1 1,0 0 0,-6 0 0,-1 2-19,1 0-1,-1 1 1,1 0-1,0 0 1,0 2-1,0-1 1,1 2-1,0-1 1,-1 2-1,-9 7 1,13-8 10,0 1-1,1 0 1,0 0-1,0 1 1,1 0-1,0 0 1,1 0-1,-1 1 1,-6 17-1,3-5 18,1 0 0,2 1-1,-6 29 1,10-41 12,1 0 0,0 0-1,0 0 1,1 0 0,0 0 0,1 0 0,0 0 0,4 15-1,-3-19 7,0 0-1,0 0 0,1 0 0,-1 0 0,2-1 0,-1 1 0,1-1 0,-1 0 0,1 1 0,1-2 0,-1 1 0,1 0 0,0-1 1,6 5-1,8 2 86,-1 0 1,1-2 0,1 0-1,0 0 1,0-2 0,0-1-1,40 7 1,-16-7 195,0-2 1,80-2 0,-95-4-2100,44-7 0,-44 2-2416,41-13 0,-15-4 675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8:43.193"/>
    </inkml:context>
    <inkml:brush xml:id="br0">
      <inkml:brushProperty name="width" value="0.05" units="cm"/>
      <inkml:brushProperty name="height" value="0.05" units="cm"/>
      <inkml:brushProperty name="color" value="#FF0066"/>
    </inkml:brush>
  </inkml:definitions>
  <inkml:trace contextRef="#ctx0" brushRef="#br0">29 1675 896,'-28'9'789,"27"-15"2917,2-6-2415,1 6-964,0 1 0,0 0 0,1 0 0,-1 0 0,1 0 0,0 0 0,6-6 0,30-31 937,-27 30-866,64-62 637,12-13-492,40-55 77,26-26 147,-105 115-486,55-51 297,-99 100-613,-1 0 0,1 0 1,1 1-1,7-5 0,-12 8 27,0-1 1,0 1-1,1 0 0,-1-1 0,0 1 0,0 0 0,0-1 1,1 1-1,-1 0 0,0 0 0,0 0 0,3 1 1,-4-1 6,1 0 0,0 0 0,-1 1 0,1-1 0,-1 0 0,1 1 0,-1-1 1,1 0-1,-1 1 0,1-1 0,-1 1 0,0-1 0,1 1 0,-1-1 0,0 1 1,1-1-1,-1 1 0,0 0 0,1-1 0,-1 1 0,0-1 0,0 1 0,0 0 1,0-1-1,0 1 0,0 0 0,1 12 36,-1-1 1,0 1-1,-1 0 0,0-1 0,-5 18 1,0 3 13,-8 57 589,-43 153-1,55-236-557,0-4 43,1 1 0,0 0-1,0 0 1,0 0-1,0 7 1,1-11-116,0 0 1,0 0 0,0 0 0,0 0-1,0 0 1,0 0 0,0 0-1,0 0 1,0 0 0,0 0-1,0 0 1,0 0 0,0 0-1,1 0 1,-1 0 0,0 0-1,0 0 1,0 0 0,0 0-1,0 0 1,0 0 0,0 0-1,0 0 1,0 0 0,0 0-1,0 0 1,0 0 0,0 0 0,0 0-1,0 0 1,0 0 0,1 0-1,-1 0 1,0 0 0,0 0-1,0 0 1,0 0 0,0 0-1,0 0 1,0 0 0,0 0-1,0 0 1,0 0 0,0 0-1,0 0 1,0 0 0,0 0-1,0 0 1,0 0 0,6-6 93,0-1 0,-1 0 0,1 0-1,-2 0 1,1-1 0,-1 1 0,5-14 0,3-3-7,3-4-80,2 0 1,0 1-1,2 1 0,1 1 0,2 1 0,46-42 1,-26 31-118,2 3 1,1 1 0,67-33 0,-110 63 107,5-3-2,0 0 1,1 1-1,-1 0 0,13-3 1,-19 6-13,0 0 0,0-1 1,0 1-1,0 0 0,0 0 1,1 0-1,-1 0 0,0 0 1,0 0-1,0 0 0,0 0 1,1 0-1,-1 1 0,0-1 1,0 0-1,0 1 0,0-1 1,0 1-1,0-1 0,0 1 0,0 0 1,0-1-1,0 1 0,0 0 1,0 0-1,0 0 0,-1-1 1,1 1-1,0 0 0,-1 0 1,1 0-1,0 0 0,-1 0 1,1 0-1,-1 1 0,0-1 1,1 0-1,-1 0 0,0 2 0,1 8-29,-1 0-1,0 0 0,-1 0 0,0 0 0,-1 0 0,-5 18 0,7-28 39,-11 45 3,-1 0 0,-3-1-1,-2 0 1,-1-2 0,-43 73-1,40-84 69,-29 49 445,49-79-488,0 0 1,0 0-1,0 1 0,0-1 1,1 0-1,-1 0 0,0 0 0,1 0 1,0 1-1,-1 4 0,1-7-5,0 1 0,1 0 0,-1 0 0,0 0 0,1 0 0,-1-1 0,0 1 0,1 0 0,-1 0 0,1-1 0,-1 1 0,1 0 0,-1-1 0,1 1 0,0 0 0,-1-1 0,1 1 0,0-1 0,-1 1 0,1-1 0,0 1 0,0-1 0,-1 0 0,1 1 0,0-1 0,0 0 0,0 0 0,0 1 0,-1-1 0,3 0 0,3 1 59,1-1 0,0 1 0,-1-1-1,1-1 1,0 1 0,12-4 0,41-14 131,-59 18-210,15-6 11,0-1 0,-1 0 0,0-1 0,0-1 0,-1-1 0,0 0-1,-1 0 1,18-19 0,7-11 69,41-58-1,-10 11 2,148-144-68,-216 229-11,3-1-16,-1 0-1,0 0 1,0 0-1,0-1 1,0 0 0,4-7-1,-7 11 9,0 0 1,0 0-1,0 0 1,0-1-1,0 1 0,0 0 1,0 0-1,0 0 1,0 0-1,0 0 0,0-1 1,0 1-1,0 0 0,0 0 1,0 0-1,0 0 1,0 0-1,0-1 0,0 1 1,0 0-1,0 0 1,0 0-1,0 0 0,0 0 1,-1 0-1,1 0 0,0-1 1,0 1-1,0 0 1,0 0-1,0 0 0,0 0 1,-1 0-1,1 0 1,0 0-1,0 0 0,0 0 1,0 0-1,0 0 0,0 0 1,-1 0-1,1 0 1,0 0-1,0 0 0,0 0 1,0 0-1,0 0 1,-1 0-1,1 0 0,0 0 1,0 0-1,0 0 0,0 0 1,0 0-1,-1 0 1,1 0-1,0 0 0,0 0 1,0 0-1,0 0 1,0 0-1,0 0 0,-1 1 1,1-1-1,0 0 0,0 0 1,0 0-1,-12 8-182,4-2 136,1 1 0,0 0-1,1 0 1,-1 1 0,1 0-1,1 0 1,-8 14 0,-26 67-97,30-65 116,-10 26 101,2 1 0,-18 95 0,34-139-50,0 0 0,0 0 0,1 0 0,0 0 0,0 0 0,0 0 0,2 8 0,-1-12-2,0 0 0,0-1-1,0 1 1,0-1 0,0 1 0,0-1 0,1 0-1,-1 0 1,1 1 0,-1-1 0,1 0-1,0 0 1,0 0 0,0-1 0,0 1 0,0 0-1,1-1 1,-1 1 0,0-1 0,1 0 0,4 2-1,1 0 52,1-1-1,-1 0 1,1-1 0,0 0-1,0 0 1,14-1-1,-2-2 133,35-6 0,-39 4-162,0 0 0,0-1-1,-1-1 1,0-1 0,0 0-1,0-1 1,-1 0 0,19-15 0,-18 9-9,1 0 0,-2-1 0,0-1 0,-1 0 1,0-1-1,14-24 0,1-7 26,-1-1 1,-3-1-1,26-75 0,-47 108-97,-4 9-68,0 8 105,0 0-1,0 0 1,0 0-1,0 0 0,0 0 1,0 0-1,0 0 0,-1-1 1,1 1-1,0 0 1,0 0-1,0 0 0,0 0 1,0 0-1,0 0 1,0 0-1,0 0 0,0 0 1,-1 0-1,1 0 0,0 0 1,0 0-1,0 0 1,0 0-1,0 0 0,0 0 1,0 0-1,0 0 1,0 0-1,-1 0 0,1 0 1,0 0-1,0 0 0,0 0 1,0 0-1,0 0 1,0 0-1,0 0 0,0 0 1,0 0-1,-1 1 1,1-1-1,0 0 0,0 0 1,0 0-1,0 0 0,0 0 1,0 0-1,0 0 1,0 0-1,0 1 0,-2 1-18,0 0 0,0 1 0,1-1 0,-1 1 0,1 0 0,-1-1 0,1 1 0,0 0 0,0 0 0,0 3 0,-2 3-8,-37 132-250,24-78 192,16-63 89,-20 86 16,18-75-17,1 0 0,0 1-1,0-1 1,1 0 0,3 19-1,-3-27 27,0-1 1,1 1-1,0-1 0,-1 1 0,1-1 0,0 1 0,1-1 0,-1 0 0,0 0 0,0 1 0,1-1 0,0 0 0,-1 0 1,1 0-1,0 0 0,0-1 0,0 1 0,0 0 0,0-1 0,0 0 0,1 1 0,3 0 0,-3 0 4,1-1-1,0-1 0,-1 1 1,1 0-1,0-1 0,0 0 1,-1 0-1,1 0 0,0 0 1,0-1-1,-1 0 0,1 1 1,0-1-1,6-3 0,332-166 677,-80 34-852,-230 121 146,-14 6 6,26-9-1,-37 15 15,0 0-1,0 0 1,8-6 0,5-2 34,-19 11-50,-1 0 1,1 0-1,-1 0 0,1-1 0,-1 1 0,0 0 0,1-1 0,-1 1 1,1 0-1,-1-1 0,1 1 0,-1 0 0,0-1 0,1 1 0,-1-1 0,0 1 1,1-1-1,-1 1 0,0-1 0,1 0 0,-2 1-8,1 0-1,0 0 1,0-1 0,0 1 0,0 0-1,0 0 1,0 0 0,-1 0-1,1 0 1,0 0 0,0 0-1,0 0 1,0 0 0,-1 0-1,1-1 1,0 1 0,0 0-1,0 0 1,0 0 0,-1 0-1,1 0 1,0 0 0,0 0 0,0 0-1,0 0 1,-1 0 0,1 0-1,0 1 1,0-1 0,0 0-1,0 0 1,-1 0 0,1 0-1,0 0 1,0 0 0,0 0-1,0 0 1,0 0 0,-1 1-1,1-1 1,0 0 0,0 0-1,0 0 1,0 0 0,0 0 0,0 1-1,0-1 1,0 0 0,0 0-1,-1 0 1,-26 21-7,17-13-19,-1 0 1,2 0-1,-1 1 0,-10 13 0,-11 13-117,-53 45-1,47-46 184,-39 45-1,71-73 5,1-1-1,0 1 1,0 0 0,0 0 0,1 0-1,-4 10 1,6-14-47,1 0 0,-1 0 1,1 0-1,-1 0 0,1 1 0,0-1 0,0 0 1,0 0-1,0 0 0,0 0 0,0 0 0,1 0 1,-1 0-1,1 0 0,-1 0 0,1 0 0,0 0 1,0 0-1,0 0 0,0 0 0,0 0 1,0-1-1,0 1 0,1 0 0,2 2 0,2 1 21,-1-1 0,1 0-1,0 0 1,1-1 0,-1 0 0,0 0-1,1 0 1,0-1 0,0 0-1,0 0 1,-1-1 0,2 0 0,-1 0-1,0-1 1,7 0 0,3 0 48,0-2 0,0 0 0,0-1 0,-1 0 0,23-9 0,5-5-21,0-3 0,-2-1 0,56-38 0,-87 53-39,195-142 74,-7-22 56,-136 112-94,-3-3 1,-2-3 0,69-99-1,153-279 37,-265 416-154,-2-1 0,-1 0 0,0-1 0,13-55 0,-24 78 53,0 0-1,0 0 1,-1 0-1,0 0 1,1 0 0,-2-8-1,1 12 19,0 0 1,0 0-1,-1 0 1,1 0-1,0 0 0,-1 1 1,1-1-1,0 0 0,-1 0 1,1 0-1,-1 0 0,1 0 1,-1 1-1,0-1 1,1 0-1,-1 0 0,0 1 1,1-1-1,-1 0 0,0 1 1,0-1-1,0 1 0,0-1 1,1 1-1,-1 0 1,0-1-1,0 1 0,0 0 1,0 0-1,0-1 0,0 1 1,0 0-1,0 0 1,0 0-1,0 0 0,0 0 1,0 0-1,0 0 0,-1 1 1,-11 2-61,1 1 1,0 0-1,1 1 1,-18 9-1,17-8 38,-6 3-1,0 1 0,1 1 1,0 1-1,1 0 0,0 1 1,1 1-1,0 0 0,1 1 1,1 1-1,1 0 0,-14 22 1,-16 35-66,2 1 0,-45 126 0,69-156 126,2 1 0,2 0 0,2 1 1,2 0-1,2 0 0,2 1 0,2 0 0,2 0 1,2-1-1,3 1 0,11 55 0,-13-89-27,0-1 0,0 0 0,2-1 0,-1 1-1,1-1 1,1 1 0,13 18 0,-14-23 11,0-1 0,1 0 0,0-1 0,0 0 0,0 1 0,0-2 0,1 1 0,0-1 0,0 0 0,0 0 0,0-1 0,1 0 0,9 2 0,-1-1 54,1-1 1,-1 0-1,0-2 0,26 0 1,-11-2 5,45-8 1,-59 6-54,-1-1 0,0 0 0,0-1 0,-1-1 0,1-1 1,-1 0-1,18-11 0,-23 11-20,0 0 1,-1-1 0,1 0-1,-2 0 1,1-1-1,-1 0 1,0 0 0,-1-1-1,0 0 1,9-18-1,-8 10 19,0 0 0,-1-1 0,5-23 0,-10 33-25,-1 1 0,0 0 1,0-1-1,0 1 0,-1 0 0,0-1 0,-1 1 0,0-1 1,0 1-1,-4-11 0,4 16-1,0 0-1,0 0 1,-1 0 0,1 0 0,-1 0-1,0 0 1,0 1 0,0-1 0,0 1-1,0-1 1,-1 1 0,1 0 0,-1 0-1,1 0 1,-7-3 0,5 3-10,0 0 1,-1 0-1,1 1 1,-1 0-1,1 0 0,-1 0 1,0 1-1,1-1 1,-1 1-1,-6 1 1,3-1-31,-1 2 1,0-1-1,1 1 1,0 0 0,-1 1-1,1 0 1,0 1 0,0-1-1,1 1 1,-1 1-1,-11 8 1,13-7 20,0-1 1,0 2-1,0-1 0,1 0 1,0 1-1,0 0 0,1 0 1,0 1-1,0-1 1,1 1-1,0 0 0,0 0 1,1 0-1,-3 13 0,4-14 30,1 1 1,-1-1-1,1 0 0,1 0 0,-1 1 0,1-1 0,1 0 0,-1 0 1,1 0-1,1 0 0,-1 0 0,1 0 0,0-1 0,1 0 0,-1 1 0,1-1 1,6 6-1,-4-5 23,0 0 1,1-1 0,0 0-1,1 0 1,-1 0 0,1-1-1,0 0 1,1-1-1,-1 0 1,1 0 0,-1-1-1,1 0 1,0 0 0,0-1-1,1-1 1,-1 1 0,0-1-1,1-1 1,-1 0 0,0 0-1,1-1 1,-1 0-1,0 0 1,0-1 0,0-1-1,14-4 1,17-10-8,41-24 1,-30 14 15,220-125-8,-62 33 91,-207 118-149,-1 1 25,-1 0 0,0 0 0,1 0 0,-1-1-1,0 1 1,0 0 0,1 0 0,-1 0 0,0 0 0,0 0-1,1 0 1,-1 0 0,0-1 0,0 1 0,1 0-1,-1 0 1,0 0 0,0 0 0,1-1 0,-1 1 0,0 0-1,0 0 1,0-1 0,0 1 0,0 0 0,1 0-1,-1-1 1,0 1 0,0 0 0,0 0 0,0-1 0,0 1-1,0 0 1,0-1 0,0 1 0,0 0 0,0 0 0,0-1-1,-1 1 0,1 0 0,-1 0 0,1 0 0,-1 1 0,0-1-1,1 0 1,-1 0 0,1 1 0,-1-1 0,1 0 0,-1 1-1,1-1 1,-1 1 0,1-1 0,-1 1 0,1-1 0,-1 1-1,1-1 1,0 1 0,-1-1 0,1 1 0,-1 0 0,-2 3-37,-14 14-34,8-10 61,2 0-1,-1 0 0,-12 19 1,18-23 2,-60 101-210,54-88 186,0 0 0,0 1 0,2 0 0,-6 27-1,11-40 40,0 1 0,1-1-1,-1 1 1,1 0-1,1-1 1,-1 1 0,1-1-1,1 7 1,-2-10 12,1 0 0,0 0 1,-1 0-1,1 0 0,0 0 1,0 0-1,0 0 0,1 0 0,-1 0 1,0 0-1,1-1 0,-1 1 1,1 0-1,-1-1 0,1 0 0,0 1 1,0-1-1,-1 0 0,1 0 1,0 0-1,0 0 0,0 0 0,4 1 1,1-1 15,1 0 0,-1-1 0,0 0 0,0 0 0,0 0 0,0-1 0,0 0 0,0-1 0,0 1 0,0-1 0,0-1 0,0 1 0,-1-1 0,1 0 0,-1-1 0,0 1 0,0-1 0,0-1 0,-1 1 0,1-1 0,-1 0 0,0 0 0,0 0 0,-1-1 0,0 0 0,6-9 0,-3 1-35,0 1 0,-1 0 0,-1-1 0,0 0-1,-1-1 1,4-27 0,-7 37-2,-1 0 0,0 1 0,1-1 0,-2 0 1,1 0-1,-1 0 0,0 0 0,0 0 0,0 1 0,0-1 0,-1 0 1,0 1-1,0-1 0,0 1 0,0 0 0,-1 0 0,0 0 0,0 0 1,0 0-1,0 0 0,-1 1 0,1-1 0,-1 1 0,-7-5 0,4 4 2,0 1 0,0-1 0,-1 1 1,1 1-1,-1-1 0,0 1 0,0 1 0,0-1 0,1 1 0,-14 0 0,-6 2-89,-48 8-1,28-3 2,32-4 48,30-3 142,-4 0-101,156-3 97,-5 1-116,-144 2 10,1 1 0,-1 1 0,25 4 0,-37-4-10,0 0 0,0 0 0,1 1 0,-1 0 0,0 0 0,-1 1 0,1 0 0,0 0 0,-1 0 0,0 0 0,1 1 0,-1 0 0,5 6 0,-8-7 10,0 0-1,0 1 1,0-1-1,0 1 1,-1-1-1,0 1 1,1 0-1,-1 0 1,-1-1-1,1 1 1,-1 0-1,1 0 1,-1 0-1,0 0 1,0 0-1,-1-1 1,1 1-1,-3 7 1,0 4 28,-2-1-1,0 1 1,-9 18 0,3-13 47,0-1-1,-2 0 1,0-1 0,-1 0 0,0-1-1,-21 18 1,26-28 12,5-8 96,3-1-151,1 1 0,0 0 0,0 0 0,0 0-1,0 0 1,1 0 0,-1 0 0,0-1 0,0 1 0,1 0 0,-1 0 0,0 0 0,1 0 0,0-1 0,6-12 51,1 1 0,0 0 0,1 1 0,0-1 0,14-12 0,0 1-147,37-28 1,-24 26 35,1 1 1,65-33 0,90-24-229,-189 81 243,5-2-11,0 0 0,0 1-1,0 0 1,0 0 0,9 0-1,-16 1 35,1 1-1,-1 0 0,1 0 0,-1 0 0,1 1 0,-1-1 0,1 0 0,-1 0 1,0 1-1,1-1 0,-1 1 0,1-1 0,-1 1 0,0 0 0,1-1 0,-1 1 1,0 0-1,0 0 0,0 0 0,0 0 0,1 0 0,-1 0 0,-1 0 0,1 1 1,0-1-1,0 0 0,0 0 0,-1 1 0,1-1 0,0 0 0,-1 1 0,1-1 1,-1 1-1,0-1 0,1 3 0,0 5-26,-1 1 0,0-1 1,-2 16-1,0 0-38,-17 191-44,18-202 151,1 0-1,2 21 0,-1-30 1,0 0 0,0-1 0,0 1 0,0 0 0,1-1 0,0 1 0,0-1 0,0 1 0,1-1 0,3 6 0,-5-9-25,0 0-1,0 0 0,0-1 1,0 1-1,0 0 1,1 0-1,-1 0 0,0-1 1,0 1-1,1-1 0,-1 1 1,0-1-1,1 1 1,-1-1-1,0 0 0,1 0 1,-1 0-1,1 1 1,-1-1-1,0-1 0,1 1 1,-1 0-1,1 0 0,-1 0 1,0-1-1,1 1 1,-1-1-1,0 1 0,1-1 1,-1 1-1,2-2 0,5-3 35,-1 0 0,1 0 0,12-12-1,-15 12-36,110-102 159,10-9 6,-16 26-127,115-105 20,-212 183-96,-4 3-51,0 1 0,0 0 0,1 1 0,11-8 1,-19 14 74,0 1 0,-1-1 0,1 1 0,0-1 0,-1 1 0,1 0 0,0-1 0,0 1 0,0 0 0,-1 0 0,1-1 0,0 1 0,0 0 0,0 0 0,0 0 0,0 0 0,-1 0 1,1 0-1,1 1 0,-1-1 2,-1 0 0,1 1 0,-1-1 1,1 0-1,-1 1 0,1-1 0,-1 1 1,0-1-1,1 1 0,-1-1 0,0 1 1,1-1-1,-1 1 0,0-1 0,0 1 1,1 0-1,-1-1 0,0 1 0,0-1 1,0 2-1,1 4-14,-1 0 1,0 0-1,0 0 1,-2 9-1,1-7-51,-6 37 1,-2 0-1,-22 66 0,31-111 66,-9 28 35,-1-1 0,-1 0 0,-2-1 0,-22 37 0,25-49-4,0 0 1,0 0-1,-2-1 1,1-1 0,-2 0-1,0 0 1,0-2-1,-29 19 1,35-25 13,0 0 0,1-1 0,-1 0 1,0-1-1,-1 1 0,1-1 0,0-1 0,-1 1 1,1-2-1,-1 1 0,1 0 0,-1-1 0,1-1 1,-1 1-1,1-1 0,-1-1 0,1 1 1,0-1-1,-1-1 0,1 1 0,0-1 0,-12-7 1,8 3-6,0-1 1,0 0 0,0 0 0,1-2 0,-11-12 0,16 16-53,0 0 1,0 0-1,1 0 1,0 0-1,1-1 1,0 0-1,0 0 0,0 0 1,0 0-1,1 0 1,-1-8-1,3 13 8,0 1 0,-1 0-1,1 0 1,0-1 0,0 1 0,0 0-1,1-1 1,-1 1 0,0 0 0,0 0-1,1-1 1,-1 1 0,0 0-1,1 0 1,-1 0 0,1 0 0,0-1-1,-1 1 1,1 0 0,0 0 0,0 0-1,0 0 1,0 1 0,-1-1-1,1 0 1,1 0 0,-1 0 0,0 1-1,0-1 1,2 0 0,0-1-18,1 2 0,-1-1 0,1 0 0,-1 1 0,1-1 0,-1 1 1,0 0-1,1 0 0,-1 0 0,7 2 0,20 5 52,0 2-1,-1 0 1,30 15 0,-29-11 32,178 70 664,-187-76-648,2 0 0,-1-2 0,1-1 0,-1-1 0,37 1 0,113-14 488,-114 2-1021,93-25 0,53-30-4003,-86 26-621,50-14 407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32.584"/>
    </inkml:context>
    <inkml:brush xml:id="br0">
      <inkml:brushProperty name="width" value="0.05" units="cm"/>
      <inkml:brushProperty name="height" value="0.05" units="cm"/>
      <inkml:brushProperty name="color" value="#FF0066"/>
    </inkml:brush>
  </inkml:definitions>
  <inkml:trace contextRef="#ctx0" brushRef="#br0">29 824 3328,'-1'2'344,"0"-1"0,-1 0 0,1 1 0,0 0 1,0-1-1,0 1 0,0-1 0,-1 4 0,2-5-198,0 1 0,0 0 0,-1-1 0,1 1 0,0-1 0,-1 1 1,1-1-1,0 1 0,-1-1 0,1 1 0,-1-1 0,1 1 0,-1-1 0,1 1 0,-1-1 0,1 0 0,-1 1 0,1-1 0,-1 0 0,0 0 0,1 1 0,-1-1 0,0 0 0,-6 0 3522,14-8-2378,20-13-1062,-25 20-54,40-33 237,-2-1 0,56-63-1,-59 57-245,1 2 1,2 1-1,1 3 0,62-41 1,28-7 596,267-125 1,-338 183-682,1 1 0,1 4-1,1 2 1,0 3 0,1 3 0,107-7-1,-143 19-30,0 0 0,53 8 0,-45 3 167,-10-3-962,-7-5-3223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33.740"/>
    </inkml:context>
    <inkml:brush xml:id="br0">
      <inkml:brushProperty name="width" value="0.05" units="cm"/>
      <inkml:brushProperty name="height" value="0.05" units="cm"/>
      <inkml:brushProperty name="color" value="#FF0066"/>
    </inkml:brush>
  </inkml:definitions>
  <inkml:trace contextRef="#ctx0" brushRef="#br0">70 499 2976,'-1'0'209,"1"-1"0,0 0 0,0 0 0,0 0 1,1 1-1,-1-1 0,0 0 0,0 0 0,0 0 0,1 1 0,-1-1 0,0 0 1,1 0-1,-1 1 0,1-1 0,-1 0 0,0 1 0,1-1 0,0 0 0,-1 1 1,3-3 1099,-1-1-685,1 0 0,-1 0 1,0 0-1,0-1 0,-1 1 0,1-1 0,-1 1 0,1-7 0,6-17 191,12-12-269,2 1 0,1 0 0,34-42 0,-28 41-325,38-40-188,-8 11 25,-42 49 187,-17 20-250,0 0 0,0 0 0,0 0 0,0 0-1,0 0 1,0 1 0,0-1 0,0 0 0,0 0 0,0 0 0,0 0 0,0 0-1,0 0 1,0 0 0,0 0 0,0 0 0,0 0 0,0 0 0,0 0-1,0 0 1,0 0 0,0 0 0,0 1 0,0-1 0,0 0 0,0 0 0,0 0-1,0 0 1,0 0 0,0 0 0,0 0 0,0 0 0,1 0 0,-1 0-1,0 0 1,0 0 0,0 0 0,0 0 0,0 0 0,0 0 0,0 0 0,0 0-1,0 0 1,0 0 0,0 0 0,0 0 0,0 0 0,0 0 0,0 0-1,1 0 1,-1 0 0,0 0 0,0 0 0,0 0 0,0 0 0,0 0 0,-3 12 29,-9 21 159,-10 7-273,-1 0 1,-43 54-1,52-76 65,-13 17 136,-3 0 0,0-3 0,-2 0 0,-71 53 0,69-62 801,32-21-540,4-3-72,8-4-156,33-12-177,-29 10 7,1 1-1,0 1 1,0 0-1,30-4 1,-17 5 28,0 2 1,0 1 0,0 2-1,0 0 1,40 8 0,-56-5 50,-10-3 27,0-6 251,0 2-302,-1 1 1,0-1-1,1 1 1,-1-1-1,0 0 1,0 1-1,0-1 1,-1 0 0,1 0-1,-1 0 1,1 0-1,-1 1 1,0-1-1,0-3 1,-4-44 90,4 49-97,-2-10 7,0 0-1,0 0 0,-2 0 1,-7-18-1,2 7-1104,7 15-1335,5 2 677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38.138"/>
    </inkml:context>
    <inkml:brush xml:id="br0">
      <inkml:brushProperty name="width" value="0.05" units="cm"/>
      <inkml:brushProperty name="height" value="0.05" units="cm"/>
      <inkml:brushProperty name="color" value="#FF0066"/>
    </inkml:brush>
  </inkml:definitions>
  <inkml:trace contextRef="#ctx0" brushRef="#br0">343 588 3968,'-1'-6'6236,"-6"6"-5400,-3 1-657,0-1 1,0 1 0,-1 1 0,1 0-1,0 1 1,0 0 0,1 0-1,-1 1 1,-9 5 0,6-2-66,1 1 0,0 0 0,0 0 0,1 2 0,-19 19 0,14-10-84,1 0-1,1 0 0,1 1 0,1 1 0,1 0 0,1 1 0,-13 38 0,17-43-33,1 0 0,-4 33 0,8-46 69,1 1 0,0-1 0,0 1 0,0 0 0,0-1 0,1 1 0,0-1 0,0 1 0,0-1 0,0 1 0,1-1 0,-1 0 0,1 1 0,1-1 1,-1 0-1,4 5 0,-4-7-14,0 0 1,0-1 0,0 1-1,0 0 1,1-1 0,-1 1-1,0-1 1,1 0 0,-1 0 0,1 0-1,0 0 1,-1 0 0,1-1-1,0 1 1,-1-1 0,1 1-1,0-1 1,0 0 0,3 0-1,2-1 90,1 0 0,-1-1-1,0 1 1,0-1-1,9-4 1,-8 2-55,-1 0 0,0 0 0,0-1 0,-1 0 0,0-1 0,0 0 0,0 0 0,0 0 0,-1-1 0,0 0 0,-1 0 0,1 0 0,-1-1 0,-1 0 0,6-12 0,-3 4-25,0 0 0,-1-1 0,-1 0 0,0-1 0,-2 1 0,4-35-1,-7 37-114,0 0-1,-1 0 0,-5-22 1,6 35 30,0 0 0,-1 1 1,1-1-1,-1 1 0,1-1 0,-1 0 1,0 1-1,1-1 0,-1 1 0,0-1 1,0 1-1,0 0 0,0 0 0,-1-1 1,1 1-1,-2-2 0,2 3 4,1 0-1,-1-1 0,0 1 1,0 0-1,0 0 1,0 0-1,0-1 0,0 1 1,0 0-1,0 0 1,1 0-1,-1 0 0,0 1 1,0-1-1,0 0 0,0 0 1,0 0-1,0 1 1,0-1-1,1 1 0,-2 0 1,-2 1-33,0 1 0,1 0 0,0-1 0,-1 1 0,1 1 0,0-1 0,1 0 0,-1 1 0,1 0 0,-4 6 0,1 1 16,0 1-1,1 0 1,0 0 0,1 0 0,0 1-1,-1 13 1,3-17 46,1 1 1,0 0-1,0 0 1,1 0-1,0-1 1,0 1-1,1 0 0,5 14 1,-5-20 29,0 1-1,1-1 1,-1 0-1,1 0 1,0 0 0,0 0-1,0 0 1,1-1 0,-1 1-1,1-1 1,0 0 0,0 0-1,0 0 1,0-1 0,0 1-1,0-1 1,1 0 0,0-1-1,-1 1 1,1-1 0,0 1-1,-1-1 1,7 0 0,-3-2 53,0 0 0,1 0 0,-1-1 0,0-1 0,0 1 0,0-1 0,0 0 1,-1-1-1,1 0 0,-1 0 0,9-7 0,2-3-11,0 0 0,-1-1 0,14-17 0,-13 11 13,0-1 0,26-47 0,-19 28-29,-5 10-16,-2-1 0,-1 0 1,-1-2-1,-2 0 0,-1 0 1,-2-1-1,11-62 0,-9 0-246,2-131 0,-16 208-41,-5-27 1,6 47 232,0 0-1,0 0 1,0 0 0,1 0-1,-1 0 1,0 0-1,0 0 1,0-1 0,0 1-1,0 0 1,-1 0-1,1 0 1,0 0 0,0 0-1,0 0 1,0 0 0,0 0-1,0 0 1,0-1-1,0 1 1,0 0 0,0 0-1,0 0 1,0 0-1,0 0 1,0 0 0,0 0-1,0 0 1,0 0 0,0 0-1,-1 0 1,1 0-1,0 0 1,0 0 0,0 0-1,0-1 1,0 1-1,0 0 1,0 0 0,0 0-1,0 0 1,-1 0 0,1 0-1,0 0 1,0 0-1,0 0 1,0 0 0,0 0-1,0 0 1,0 0-1,0 1 1,-5 4-107,-3 14 19,-3 30-52,-7 76 0,3-12-35,5-60 221,-27 223-311,36-252 321,-1 5 47,1 0-1,1 0 1,1 0-1,8 40 1,-9-69-104,7 20 326,-7-20-303,0 1 0,0-1 1,1 1-1,-1-1 0,0 0 0,0 1 1,0-1-1,1 0 0,-1 1 0,0-1 1,0 0-1,1 0 0,-1 1 0,0-1 1,1 0-1,-1 0 0,0 1 0,1-1 0,-1 0 1,0 0-1,1 0 0,-1 0 0,1 1 1,-1-1-1,0 0 0,1 0 0,-1 0 1,1 0-1,-1 0 0,0 0 0,1 0 1,-1 0-1,1 0 0,-1 0 0,0 0 1,1 0-1,-1-1 0,1 1 0,-1 0 1,0 0-1,1 0 0,-1-1 0,0 1 1,1 0-1,-1 0 0,0 0 0,1-1 0,-1 1 1,0 0-1,0-1 0,1 0 0,7-10 111,0-1 0,-1-1-1,0 1 1,-1-1 0,7-24-1,-1 8-82,1-4-77,2 1 0,23-36 0,-33 58-24,2-2-297,-5 12 117,-1 9-4,1 6 222,0-1 1,0 0 0,1 0-1,1 0 1,0 0 0,1-1-1,12 23 1,-13-28 21,2-1-1,-1 1 0,1-1 1,0 0-1,0 0 1,1 0-1,0-1 1,0 0-1,0-1 0,1 1 1,0-1-1,0-1 1,14 6-1,-18-9 22,0 1 0,0-1 0,1 0 0,-1-1 1,1 1-1,-1-1 0,0 0 0,1 0 0,-1 0 0,1-1 0,4 0 0,-1-1 38,-1-1 1,1 1-1,-1-1 0,1-1 0,10-6 0,3-4 72,-2-1-1,36-35 0,-24 18-101,-1-1 1,28-40 0,-23 31-62,-10 13-147,-17 22-52,-8 7 220,0 0 1,1 1 0,-1-1 0,0 0-1,0 0 1,0 0 0,0 0 0,0 0-1,1 0 1,-1 0 0,0 0 0,0 1-1,0-1 1,0 0 0,0 0-1,0 0 1,0 0 0,0 1 0,0-1-1,1 0 1,-1 0 0,0 0 0,0 0-1,0 0 1,0 1 0,0-1 0,0 0-1,0 0 1,0 0 0,0 1 0,0-1-1,0 0 1,0 0 0,-4 26-213,2-15 297,-18 128-355,17-109 370,-1 0-1,-1 0 1,-2 0 0,-13 38 0,19-65-44,0-1 1,0 1 0,-1 0-1,1 0 1,-1-1-1,0 1 1,1-1 0,-1 1-1,-4 3 1,5-6-40,1 1-1,-1-1 1,0 1 0,1-1 0,-1 0 0,0 1 0,1-1-1,-1 0 1,0 0 0,1 1 0,-1-1 0,0 0 0,0 0-1,1 0 1,-1 0 0,0 0 0,0 0 0,1 0 0,-1 0-1,0 0 1,0 0 0,1-1 0,-1 1 0,0 0 0,1 0-1,-1-1 1,0 1 0,1 0 0,-1-1 0,0 1 0,1-1 0,-1 1-1,1-1 1,-2 0 0,0-2-11,-1 1 0,1-1-1,0 0 1,-1 0 0,1 0 0,-1-3 0,-3-6 26,2 0 0,-1-1 0,2 1 0,-4-19 0,5 22-65,0 3 20,2 5 9,0 0 1,-1 0-1,1 0 1,0 0-1,0 0 0,0 0 1,-1-1-1,1 1 0,0 0 1,1 0-1,-1-1 0,0 1 6,1 1-1,-1-1 1,0 1-1,1 0 1,-1-1-1,1 1 0,-1 0 1,1 0-1,-1-1 1,1 1-1,-1 0 1,1 0-1,-1-1 0,1 1 1,-1 0-1,1 0 1,0 0-1,-1 0 1,1 0-1,-1 0 1,1 0-1,-1 0 0,1 0 1,-1 0-1,1 0 1,0 1-1,-1-1 1,1 0-1,0 0 0,39 10-226,-29-6 214,1-1 1,0-1-1,0 0 1,13 0-1,-11-2 18,0-2 0,0 1 0,0-2-1,-1 0 1,1-1 0,-1 0-1,1-1 1,12-6 0,10-8 95,50-34-1,-71 41-44,-1 1 0,18-21 0,-21 22 45,-9 7-73,1 1-1,-1-1 0,0 0 1,0 0-1,0 0 0,0 0 1,3-7-1,-5 10-26,0-1 0,0 1-1,1-1 1,-1 1 0,0-1 0,0 1 0,0-1-1,0 0 1,0 1 0,0-1 0,0 1 0,0-1-1,0 1 1,0-1 0,0 0 0,0 1 0,0-1-1,0 1 1,-1-1 0,1 1 0,0-1-1,0 1 1,-1-1 0,1 1 0,0-1 0,-1 1-1,1-1 1,0 1 0,-1-1 0,1 1 0,-1 0-1,1-1 1,-1 1 0,1 0 0,-1-1 0,-1 0-21,1 1 1,0-1-1,-1 1 1,1-1 0,-1 1-1,1 0 1,-1-1 0,1 1-1,-1 0 1,0 0-1,1 0 1,-3 0 0,-2 2 12,0-1-1,1 1 1,-1 0 0,1 0 0,-1 1 0,1 0 0,0 0-1,0 0 1,0 0 0,0 1 0,1 0 0,-1 0 0,1 0 0,0 1-1,-7 9 1,4-4-31,1 0-1,0 0 0,1 1 1,0 0-1,0 0 1,-5 22-1,9-27 38,0 0 1,1-1-1,0 1 0,0 0 1,0 0-1,0-1 0,1 1 1,0 0-1,0-1 0,3 7 1,-3-9 17,0 1 0,0 0 0,1-1 1,-1 1-1,1-1 0,0 0 0,0 0 1,1 1-1,-1-1 0,1 0 0,-1-1 1,1 1-1,0 0 0,0-1 0,6 4 1,-7-5 6,0-1 0,0 1-1,0-1 1,0 0 0,0 1 0,0-1 0,0 0 0,0 0 0,0 0 0,0-1 0,0 1 0,0 0 0,0-1-1,0 1 1,0-1 0,-1 0 0,1 1 0,0-1 0,0 0 0,3-2 0,2-2 68,1-1 0,-1 1 0,7-9 0,-3 4-52,0-1 0,-1 0 0,-1-1 1,0 0-1,0-1 0,-2 0 0,1 0 0,-2 0 1,1-1-1,-2 0 0,7-25 0,-12 36-34,1 0 1,-1 1-1,1-1 0,-1 0 0,0 0 0,0 0 0,-1 1 0,1-1 0,0 0 0,-1 0 1,0 1-1,0-1 0,1 0 0,-2 1 0,1-1 0,-2-3 0,1 4-3,1 0 0,-1 0 1,0 1-1,1-1 0,-1 0 0,0 1 0,0 0 0,-1-1 0,1 1 0,0 0 0,0 0 0,-1 0 0,1 0 1,0 0-1,-1 1 0,1-1 0,-1 1 0,-2-1 0,-5 0-49,5 0 38,1 1 1,-1-1-1,0 1 1,0 0-1,-9 2 1,-3-2-143,0 0-56,17 0 211,0 0 1,0 0-1,0 0 1,0 1-1,0-1 1,0 0-1,0 0 0,0 0 1,0 0-1,0 0 1,0 0-1,0 0 1,0 0-1,0 0 1,0 0-1,0 0 1,0 0-1,0 0 1,0 0-1,0 0 1,0 0-1,0 0 1,0 0-1,0 0 1,0 0-1,0 0 0,0 0 1,0 0-1,0 0 1,0 0-1,0 0 1,0 0-1,0 0 1,0 0-1,0 0 1,0 0-1,0 0 1,11 3 94,9-2-125,1 0 1,23-2-1,-7 0 113,-12 1 4,45 1-119,-63 0-5,0 0-1,-1 0 1,0 1-1,1 0 1,-1 0-1,0 0 0,0 1 1,8 4-1,-10-4 28,0 0-1,-1 0 0,1 0 1,-1 1-1,0-1 1,0 1-1,0 0 0,0 0 1,-1 0-1,0 0 0,3 7 1,0 2 48,0 1 1,4 22 0,-5-17-33,9 34-128,-12-48 142,1 0 1,0 0-1,1 0 0,-1 0 1,1 0-1,0-1 1,6 8-1,-8-11-5,0 0-1,0 0 1,1 0-1,-1 0 1,0 0 0,0 0-1,1 0 1,-1 0 0,0 0-1,1-1 1,-1 1-1,1-1 1,-1 1 0,1-1-1,-1 1 1,1-1-1,-1 0 1,1 0 0,-1 0-1,1 0 1,-1 0-1,1 0 1,0 0 0,-1 0-1,1-1 1,-1 1-1,1-1 1,1 0 0,2-2 16,0 0-1,0 0 1,0 0 0,-1-1 0,1 0 0,-1 1 0,4-6 0,26-35 185,-23 28-168,9-11 10,121-161 163,-116 154-216,-2-2 1,36-71-1,-49 90-6,14-29 14,-2-2 0,-2 0 0,15-55 0,-31 89-49,8-38-123,-12 50 157,0 1 0,0 0 1,0 0-1,0-1 0,0 1 1,-1 0-1,1 0 0,0-1 1,0 1-1,-1 0 0,0-2 1,1 3 2,0 0-1,0 0 1,0-1 0,0 1 0,0 0 0,0 0 0,-1 0 0,1 0 0,0-1 0,0 1-1,0 0 1,0 0 0,0 0 0,0 0 0,-1 0 0,1 0 0,0-1 0,0 1 0,0 0-1,0 0 1,-1 0 0,1 0 0,0 0 0,0 0 0,0 0 0,-1 0 0,1 0 0,0 0-1,0 0 1,0 0 0,-1 0 0,1 0 0,0 0 0,0 0 0,0 0 0,-1 0 0,1 0-1,0 0 1,0 0 0,0 0 0,0 0 0,-1 0 0,1 0 0,0 0 0,0 1 0,0-1-1,-1 0 1,-4 4-10,0 1 0,0-1 0,1 1 0,0 0 0,-1 1 0,-3 6 0,7-11 6,-27 43-234,-35 72-1,37-65 332,2-2-11,1 0 1,-25 85 0,40-106-62,2 1 0,0-1-1,2 1 1,1 0 0,1 0 0,4 44 0,-2-69 21,0-1-1,1 1 1,0 0 0,-1-1-1,1 0 1,0 1-1,1-1 1,-1 0-1,2 4 1,-2-6-28,-1-1 0,1 1 0,-1-1 0,0 1 0,1-1 0,0 1-1,-1-1 1,1 0 0,-1 1 0,1-1 0,-1 0 0,1 1 0,0-1 0,-1 0 0,1 0 0,0 1 0,-1-1 0,1 0 0,1 0 0,-1 0 6,1 0 0,0 0 0,-1-1 0,0 1 0,1-1 0,-1 1 0,1-1 0,-1 1 0,1-1 0,-1 0 0,0 0 0,2-1 0,9-8 70,-1 0-1,20-25 1,-5 6 14,125-109-152,-123 115-133,-29 27 174,2-1 0,-1 0-1,0 1 1,1-1 0,-1 0 0,1 1-1,0-1 1,0 0 0,0 0 0,1 0-1,-1 0 1,1 0 0,3 5 0,5 0-74,-9-6 89,1 0 0,0 0-1,1 0 1,-1-1 0,0 1 0,0-1-1,1 1 1,-1-1 0,0 0-1,1 0 1,0 0 0,-1 0 0,1 0-1,-1-1 1,1 1 0,0-1 0,3 0-1,8-1 24,-1 0-1,0-2 1,1 0-1,12-4 1,-7 2-24,-14 3 3,1 1 1,-1-1-1,1 0 0,-1 0 0,0-1 0,0 1 0,0-1 0,0 0 1,6-6-1,-10 9-18,1-1 1,-1 1-1,0 0 1,0-1-1,0 1 1,1 0 0,-1 0-1,0 0 1,0 0-1,1 0 1,-1 0-1,0 1 1,0-1-1,0 0 1,1 1 0,-1-1-1,0 0 1,1 2-1,7 0-154,-7-2 175,-1 0 1,1 0 0,-1 0-1,1 0 1,-1 0 0,1-1-1,-1 1 1,1 0 0,-1-1-1,1 1 1,-1-1 0,1 0 0,-1 1-1,0-1 1,0 0 0,1 0-1,-1 0 1,0 0 0,0 0-1,0 0 1,0 0 0,1-2-1,-1 1-8,0 1-1,0-1 0,-1 0 1,1 0-1,-1 0 1,1 0-1,-1 0 0,0 1 1,0-1-1,0 0 1,0 0-1,0 0 0,0 0 1,-1 0-1,1 0 1,-1-3-1,0 4-2,1 1 0,0-1-1,0 0 1,-1 0 0,1 1 0,0-1 0,-1 0-1,1 1 1,-1-1 0,1 1 0,-1-1 0,1 1-1,-1-1 1,1 1 0,-1-1 0,1 1 0,-1-1-1,0 1 1,1-1 0,-1 1 0,0 0 0,0 0-1,0-1 1,-1 1-15,0 0 0,0-1 0,0 1 0,0 0 0,0 0 0,1 1 0,-1-1 0,0 0 0,-3 2 0,0-1-56,-1 2 0,0-1 0,1 1 0,0 0 0,-7 4 0,8-4 53,0 0 1,1 1-1,-1-1 0,1 0 1,0 1-1,0 0 1,1 0-1,-1 0 0,1 0 1,0 0-1,0 0 1,0 1-1,-2 8 1,3-9 14,0-1 0,1 0 0,0 1 0,0-1 1,0 0-1,0 1 0,0-1 0,1 1 0,-1-1 1,1 0-1,0 1 0,0-1 0,0 0 1,0 0-1,1 0 0,-1 0 0,1 0 0,0 0 1,0 0-1,4 4 0,-4-4 10,1 0 1,0-1-1,0 1 0,0-1 1,1 1-1,-1-1 1,1 0-1,-1 0 0,1 0 1,0-1-1,-1 1 0,1-1 1,0 0-1,0 0 0,0 0 1,0-1-1,0 1 1,0-1-1,5 0 0,4-2 39,0 0-1,0 0 0,0-2 0,18-6 1,4-1-56,-1 2 12,13-4-3,84-34-1,-93 31 0,-38 16 2,1 0 0,-1 0 0,1-1 0,-1 1-1,1 0 1,-1-1 0,0 1 0,1 0 0,-1-1 0,1 1-1,-1-1 1,0 1 0,1 0 0,-1-1 0,0 1 0,0-1-1,1 1 1,-1-2 0,0 2 1,0 0 0,0 0 1,0-1-1,0 1 0,0 0 0,0 0 1,0-1-1,0 1 0,0 0 0,-1-1 0,1 1 1,0 0-1,0 0 0,0 0 0,0-1 0,-1 1 1,1 0-1,0 0 0,0 0 0,0-1 0,-1 1 1,1 0-1,0 0 0,0 0 0,-1 0 1,1 0-1,0-1 0,0 1 0,-1 0 0,1 0 1,0 0-1,-1 0 0,1 0 0,0 0 0,0 0 1,-1 0-1,1 0 0,0 0 0,0 0 0,-1 0 1,1 0-1,0 0 0,-1 1 0,-8-1-23,1 1-1,-1 0 1,0 1 0,1 0-1,0 0 1,-1 0-1,-12 7 1,5-1-33,1 0 1,1 1-1,-14 11 1,20-14 74,2 0 0,-1 0 0,1 1 0,0 0 0,-7 10-1,10-13-15,0 1-1,0-1 1,1 1-1,0-1 1,0 1-1,0 0 1,1 0-1,-1 0 1,1 0-1,0 0 1,0 6-1,1-10-5,0 0 0,0 1 0,0-1 0,0 0 0,0 0 0,1 1 1,-1-1-1,0 0 0,1 0 0,-1 1 0,1-1 0,-1 0 0,1 0 0,-1 0 0,1 0 0,0 1 0,0-1 0,0 0 0,0-1 0,-1 1 0,3 2 0,-1-2 0,0-1 0,0 1 0,0 0-1,0 0 1,0-1 0,0 1 0,0-1 0,0 0 0,0 1 0,0-1 0,0 0 0,3-1-1,5 0 4,0-1-1,-1 0 0,1 0 1,13-6-1,8-5 40,-1-2 0,-1-1 0,0-1 0,-1-1 0,0-2 0,-2 0 0,28-29 0,-42 37-37,-1-1-1,-1 0 1,0 0-1,-1-1 1,0-1-1,-1 1 1,-1-1-1,0-1 1,9-31 0,-7 10 15,-1-1 1,-2 0-1,2-45 1,-7-30-26,-1 109-17,0 0 1,0 0 0,0 0-1,-1 0 1,0 0 0,0 0-1,0 0 1,0 0 0,0 0-1,-1 0 1,0 1 0,1-1-1,-1 1 1,-4-5 0,5 7 9,0 0 0,1 0 0,-1 1 0,0-1 0,0 0 0,0 1 0,0-1 0,0 1 0,0-1 0,0 1 0,0 0-1,0-1 1,0 1 0,0 0 0,0 0 0,0 0 0,-1 0 0,1 0 0,0 0 0,0 0 0,0 0 0,0 0 0,0 0 0,0 1 0,0-1 0,0 0 0,0 1 0,0-1 0,0 1 0,0-1 0,0 1 0,-2 1 0,-2 2 5,-1 0 0,1 1-1,0 0 1,-5 6 0,6-6 2,-9 10-18,0 1-1,2 0 0,0 1 1,-10 21-1,-29 75-135,48-108 154,-8 16-3,2 1 0,1 0 1,0 0-1,2 0 0,1 1 0,0-1 1,2 1-1,0 29 0,2-48-21,1 25 46,2-1-1,7 40 1,-7-59-424,0 1 0,0-1 0,1 1-1,5 9 1,-5-13-420,0 0 1,0 0-1,0 0 0,1-1 0,-1 0 1,11 9-1,8 4-1898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5.236"/>
    </inkml:context>
    <inkml:brush xml:id="br0">
      <inkml:brushProperty name="width" value="0.05" units="cm"/>
      <inkml:brushProperty name="height" value="0.05" units="cm"/>
      <inkml:brushProperty name="color" value="#004F8B"/>
    </inkml:brush>
  </inkml:definitions>
  <inkml:trace contextRef="#ctx0" brushRef="#br0">163 12 7392,'13'-11'7114,"-23"27"-5338,4-8-1298,-1 0-1,0 0 1,-1-1-1,0 0 1,-10 8-1,9-8-253,-1 1 0,1 0-1,-11 14 1,19-21-204,0 1 0,0-1 0,0 1-1,0-1 1,0 1 0,0-1 0,1 1 0,-1 0-1,0-1 1,1 1 0,-1 0 0,1 0 0,0-1-1,0 1 1,0 0 0,0 0 0,0 0 0,0-1 0,0 1-1,0 0 1,1 0 0,-1-1 0,0 1 0,1 0-1,1 2 1,1 1 74,1 1-1,0-1 1,0 0 0,0 0-1,9 8 1,2 3 40,98 91 386,-91-87-368,9 5 297,55 33 1,-33-24-91,-50-32-346,0 0-1,0 0 0,-1 1 1,1-1-1,0 1 0,-1 0 1,0-1-1,0 1 0,3 3 1,-5-5 9,1 1 1,-1-1 0,0 0-1,1 0 1,-1 0 0,0 0-1,0 1 1,1-1-1,-1 0 1,0 0 0,0 0-1,0 1 1,-1-1 0,1 0-1,0 0 1,0 0 0,-1 1-1,1-1 1,0 0 0,-1 0-1,0 0 1,1 0 0,-1 0-1,1 0 1,-1 0-1,0 0 1,0 0 0,0 0-1,1 0 1,-1 0 0,-2 0-1,-7 7 102,0 0 0,-1-1-1,0-1 1,-18 9 0,-52 16-12,56-23 19,0-2 0,-1-1 1,-27 2-1,31-5-659,-24-2-1,31-1-1338,-1 0 0,-16-5 0,16 2-570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39.460"/>
    </inkml:context>
    <inkml:brush xml:id="br0">
      <inkml:brushProperty name="width" value="0.05" units="cm"/>
      <inkml:brushProperty name="height" value="0.05" units="cm"/>
      <inkml:brushProperty name="color" value="#FF0066"/>
    </inkml:brush>
  </inkml:definitions>
  <inkml:trace contextRef="#ctx0" brushRef="#br0">405 33 5152,'-14'-31'2880,"14"31"-2800,0 0 1,0 0-1,0 0 1,0-1 0,-1 1-1,1 0 1,0 0-1,0 0 1,0 0-1,-1 0 1,1-1 0,0 1-1,0 0 1,0 0-1,-1 0 1,1 0-1,0 0 1,0 0 0,-1 0-1,1 0 1,0 0-1,0 0 1,-1 0-1,1 0 1,0 0 0,0 0-1,-1 0 1,1 0-1,0 0 1,0 0-1,0 1 1,-1-1 0,1 0-1,0 0 1,-8 4 121,8-4-83,-4 3-28,0 1 1,0-1-1,0 1 0,1 0 0,-1 0 1,1 0-1,-4 8 0,3-6-32,-39 64 909,-36 81 0,26-48-34,15-27-181,3 2 0,3 1 0,-23 92 1,52-156 91,11-29 141,1-4-807,-1 6-131,0 1-1,1 0 0,0 1 1,1-1-1,0 2 0,1 0 1,0 0-1,0 1 0,24-14 1,0 5-89,0 2 1,51-16-1,-72 26-31,0 1 0,1 1 0,-1 0 1,30-1-1,-40 4 62,0 0 1,0 0 0,1 0-1,-1 0 1,0 1 0,0 0-1,0 0 1,0 0-1,0 0 1,0 1 0,0-1-1,0 1 1,0 0 0,-1 0-1,1 1 1,-1-1 0,1 1-1,-1 0 1,0 0 0,0 0-1,4 6 1,-5-6 28,-1 0 0,1 0-1,-1 1 1,0-1 0,0 0 0,0 1-1,-1-1 1,1 1 0,-1-1 0,0 1-1,0-1 1,0 1 0,-1-1 0,1 1 0,-1-1-1,0 1 1,0-1 0,0 0 0,0 1-1,0-1 1,-4 6 0,-3 5 64,0 0 1,-2 0-1,-13 15 1,12-15 3,-1-1 1,0 0-1,-1-1 1,0-1-1,-1 1 1,-1-2-1,-30 17 1,38-23-56,0-1-1,0-1 1,0 1 0,0-1-1,0 0 1,-1-1 0,1 0-1,0 0 1,-1 0 0,1-1 0,-1 0-1,1-1 1,-1 1 0,1-2-1,-1 1 1,1-1 0,0 0-1,0 0 1,0-1 0,0 0-1,-8-4 1,9 3-36,1 0 0,-1-1 0,1 1-1,0-1 1,-7-9 0,-15-13-24,27 27 24,0 0 0,-1-1 0,1 1 0,0 0 0,0 0 0,0 0 0,-1 0 0,1 0 0,0 0 1,0-1-1,0 1 0,0 0 0,-1 0 0,1 0 0,0 0 0,0-1 0,0 1 0,0 0 0,0 0 0,0 0 1,-1-1-1,1 1 0,0 0 0,0 0 0,0-1 0,0 1 0,0 0 0,0 0 0,0 0 0,0-1 0,0 1 0,0 0 1,0-1-1,9-1-61,19 6 24,-23-4 24,22 1 4,0-1 0,-1-1 1,1-2-1,38-8 0,-52 9 29,26-7-2,0 0 1,0-3-1,-2-1 1,1-2-1,-2-2 1,38-23-1,-51 27 52,0-2 0,30-27-1,-11 11-164,-38 28 129,-6 4-268,-5 8 81,-3 14 72,2-4 47,-12 39-1,18-53 50,1 1 1,0-1-1,0 1 0,1 0 1,0 0-1,0-1 0,0 1 0,0 0 1,1 0-1,0-1 0,3 11 1,-3-15 0,-1 0 0,0 0-1,0 0 1,1-1 0,-1 1 0,0 0 0,1-1 0,-1 1 0,1 0 0,-1-1 0,1 1 0,-1 0 0,1-1 0,0 1 0,-1-1-1,1 1 1,-1-1 0,1 1 0,0-1 0,0 0 0,-1 1 0,1-1 0,0 0 0,0 1 0,-1-1 0,1 0 0,0 0 0,0 0-1,0 0 1,-1 0 0,1 0 0,0 0 0,0 0 0,0 0 0,-1 0 0,1 0 0,0-1 0,0 1 0,0 0 0,-1 0 0,1-1-1,1 0 1,4-2 71,0-1 0,0 0 0,-1 0 0,8-7 0,-1 1-29,35-27 6,2 3 1,55-29-1,-90 54-65,-12 8-10,0-1 0,0 1 0,0 0 0,1 0 0,-1 0 0,0 0 0,1 0 0,-1 0 0,0 0 0,5 0 0,-17 15-364,-5 2 330,0 1 0,2 0-1,-20 32 1,-26 63 127,50-94-87,-37 77 51,-58 112-77,79-163 152,-2-1-1,-49 59 1,74-100-103,-29 31 215,29-32-210,0 1-1,0-1 1,1 1 0,-1-1-1,0 0 1,0 0 0,0 0-1,0 0 1,-1 0 0,1 0-1,0-1 1,0 1 0,0-1-1,-1 1 1,1-1 0,-3 0-1,4 0-6,1 0 0,-1 0-1,1 0 1,-1 0 0,1-1 0,-1 1-1,1 0 1,-1 0 0,1-1 0,-1 1-1,1 0 1,-1-1 0,1 1-1,-1 0 1,1-1 0,0 1 0,-1-1-1,1 1 1,0-1 0,-1 1-1,1-1 1,0 1 0,0-1 0,-1 1-1,1-1 1,0 1 0,0-1-1,0 1 1,0-1 0,0 0 0,0 1-1,0-1 1,0 1 0,0-1 0,0 1-1,0-1 1,0 1 0,0-1-1,0 0 1,1 0 0,0-2 30,-1 0-1,1-1 1,1 1 0,-1 0-1,3-5 1,3-3 117,18-21 0,0 1-13,-14 16-171,1 1 0,0 0 0,1 1 0,0 0 0,1 1 0,0 1 0,1 0 0,1 1 1,21-11-1,-24 15-114,0 0 1,1 1 0,-1 0-1,1 1 1,0 1-1,1 0 1,-1 1 0,1 1-1,-1 0 1,1 1 0,-1 0-1,19 3 1,-26-1-554,0-1 0,0 1 0,0 0-1,0 0 1,0 1 0,-1 0 0,0 0 0,10 6 0,-13-7 220,0 0 0,-1 1 1,1-1-1,-1 0 1,0 1-1,0 0 0,0-1 1,0 1-1,0 0 1,0 0-1,-1 0 0,0 0 1,1 0-1,-1 1 1,0-1-1,0 0 1,-1 0-1,1 1 0,-1-1 1,0 5-1,-3 30-2973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0.885"/>
    </inkml:context>
    <inkml:brush xml:id="br0">
      <inkml:brushProperty name="width" value="0.05" units="cm"/>
      <inkml:brushProperty name="height" value="0.05" units="cm"/>
      <inkml:brushProperty name="color" value="#FF0066"/>
    </inkml:brush>
  </inkml:definitions>
  <inkml:trace contextRef="#ctx0" brushRef="#br0">98 220 5152,'-6'-7'605,"5"5"-450,0 1 0,0-1 0,0 0 0,0 0 0,0 1 0,0-1 0,1 0-1,-1 0 1,1 0 0,-1-3 0,-1 0-30,1 2 163,1 0 0,-1 0 1,0 1-1,1-1 0,-1 0 1,1 0-1,0 0 0,0 0 1,1-5-1,0-4 2354,-3 13-2125,0 9-721,-15 78 710,4-23-170,-30 182 1851,42-235-1700,3-20 100,5-19 51,-1 7-587,0 1 1,18-34-1,-11 24-8,84-214-27,-58 140 0,-34 89-13,-4 11 0,0 0-1,-1 0 0,1 0 0,1 0 1,-1 0-1,0 0 0,1 0 1,-1 0-1,1 1 0,0-1 0,0 0 1,0 1-1,1 0 0,2-3 0,-5 4-1,0 1 0,1 0 0,-1 0 0,0 0 0,0 0 0,0 0 0,0 0 0,1 0-1,-1 0 1,0 0 0,0 0 0,0 0 0,1 0 0,-1 0 0,0 0 0,0 0 0,0 0-1,1 0 1,-1 0 0,0 0 0,0 0 0,0 0 0,1 0 0,-1 0 0,0 0-1,0 0 1,0 0 0,1 0 0,-1 0 0,0 1 0,0-1 0,0 0 0,0 0 0,0 0-1,1 0 1,-1 0 0,0 1 0,3 10 61,-4 18 12,1-27-78,-10 103 113,-29 127 0,30-169 134,6-44-10,-8 38 1,11-57-267,0 0 0,0 1 1,0-1-1,-1 0 1,1 0-1,0 0 0,0 0 1,0 0-1,0 1 0,0-1 1,0 0-1,0 0 1,0 0-1,0 1 0,0-1 1,0 0-1,0 0 0,0 0 1,0 1-1,0-1 0,0 0 1,0 0-1,0 0 1,0 1-1,0-1 0,0 0 1,0 0-1,0 0 0,0 0 1,0 1-1,0-1 1,0 0-1,0 0 0,1 0 1,-1 0-1,0 1 0,0-1 1,0 0-1,0 0 0,0 0 1,1 0-1,-1 0 1,0 0-1,0 1 0,0-1 1,0 0-1,1 0 0,-1 0 1,0 0-1,0 0 1,0 0-1,1 0 0,-1 0 1,0 0-1,0 0 0,0 0 1,1 0-1,-1 0 0,0 0 1,0 0-1,0 0 1,1 0-1,16-8-6904,-4 2 4997,9 0-444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1.292"/>
    </inkml:context>
    <inkml:brush xml:id="br0">
      <inkml:brushProperty name="width" value="0.05" units="cm"/>
      <inkml:brushProperty name="height" value="0.05" units="cm"/>
      <inkml:brushProperty name="color" value="#FF0066"/>
    </inkml:brush>
  </inkml:definitions>
  <inkml:trace contextRef="#ctx0" brushRef="#br0">17 20 5984,'-12'-10'1920,"10"34"869,0 40-2084,1 35 1251,2-90-1705,0 1 0,0-1 0,1 0 0,0 0 0,0 0-1,1 0 1,8 15 0,-10-22-149,0 1-1,1 0 1,-1-1 0,1 0-1,0 1 1,0-1 0,0 0-1,0 0 1,0 0 0,0 0-1,1 0 1,-1 0 0,1-1-1,-1 1 1,1-1 0,0 0-1,-1 0 1,1 0 0,0 0-1,0 0 1,0-1 0,0 1-1,-1-1 1,1 0-1,0 1 1,0-2 0,5 1-1,-2-1-9,-1-1 0,1 1 0,-1-1 0,0 0 0,1 0-1,-1-1 1,0 1 0,0-1 0,0 0 0,-1-1 0,1 1-1,-1-1 1,0 0 0,0 0 0,0 0 0,0 0 0,-1-1-1,0 0 1,0 1 0,5-10 0,-1-2-23,-1 0-1,0-1 1,-1 1 0,-1-1 0,4-28 0,-6 31-232,-1-1 1,-1 0 0,0 1 0,-1-1-1,0 0 1,-4-18 0,4 43-6359,2 9 3997,6-2-538,5-1 1068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1.664"/>
    </inkml:context>
    <inkml:brush xml:id="br0">
      <inkml:brushProperty name="width" value="0.05" units="cm"/>
      <inkml:brushProperty name="height" value="0.05" units="cm"/>
      <inkml:brushProperty name="color" value="#FF0066"/>
    </inkml:brush>
  </inkml:definitions>
  <inkml:trace contextRef="#ctx0" brushRef="#br0">289 13 5152,'0'0'83,"0"0"1,1 0-1,-1-1 1,0 1-1,1 0 0,-1 0 1,0-1-1,1 1 1,-1 0-1,0-1 1,0 1-1,1 0 0,-1-1 1,0 1-1,0 0 1,0-1-1,0 1 1,0-1-1,1 1 0,-1 0 1,0-1-1,0 1 1,0-1-1,0 0 1,-10-1 640,10 1-688,0 1 0,0 0-1,-1 0 1,1 0 0,0 0-1,0 0 1,-1 0 0,1 0 0,0 0-1,0 0 1,-1 0 0,1 0-1,0 0 1,0 0 0,-1 0-1,1 0 1,0 0 0,-1 0-1,1 0 1,0 0 0,0 0-1,0 0 1,-1 0 0,1 1-1,0-1 1,0 0 0,-1 0-1,1 0 1,0 0 0,0 1-1,0-1 1,-1 0 0,1 0-1,0 0 1,0 1 0,0-1-1,-4 5 523,-59 38 1735,-83 65 315,145-107-2590,-8 6 200,0 0 0,1 1 0,-15 16 0,22-22-168,-1 1 0,1-1 0,-1 0-1,1 1 1,0-1 0,0 0 0,0 1-1,0 0 1,-1 4 0,2-5-29,0-1 0,0 1 1,0-1-1,0 1 0,1-1 0,-1 1 1,0-1-1,1 1 0,-1-1 0,1 0 1,-1 1-1,1-1 0,0 1 1,-1-1-1,1 0 0,0 0 0,0 1 1,2 1-1,2 1 4,0 1-1,1-1 1,-1 0 0,1 0 0,0 0 0,1-1 0,-1 0 0,0 0-1,9 2 1,3 0 44,0-1-1,24 4 0,-26-6 77,0-1 0,0 0-1,32-4 1,-40 2-597,0 0 0,0-1 0,13-5 0,-15 5-418,-1-1 1,0 1-1,0-1 0,0-1 0,0 1 1,4-4-1,9-6-1311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2.136"/>
    </inkml:context>
    <inkml:brush xml:id="br0">
      <inkml:brushProperty name="width" value="0.05" units="cm"/>
      <inkml:brushProperty name="height" value="0.05" units="cm"/>
      <inkml:brushProperty name="color" value="#FF0066"/>
    </inkml:brush>
  </inkml:definitions>
  <inkml:trace contextRef="#ctx0" brushRef="#br0">169 23 3552,'1'0'97,"0"-1"1,0 1-1,0-1 1,-1 1-1,1-1 1,-1 0 0,1 1-1,0-1 1,-1 0-1,1 0 1,-1 1-1,1-1 1,-1 0-1,0 0 1,1 0-1,-1 0 1,0 0-1,1 1 1,-1-1-1,0-1 1,3-5 2315,-3 7-2388,0 0 0,0 0-1,0 0 1,0 0 0,0 0 0,0 1-1,0-1 1,0 0 0,0 0 0,0 0 0,0 0-1,0 0 1,0 0 0,0 0 0,0 0 0,0 0-1,0 0 1,0 0 0,0 0 0,0 0 0,0 0-1,0 1 1,0-1 0,0 0 0,0 0 0,0 0-1,0 0 1,0 0 0,0 0 0,0 0 0,0 0-1,0 0 1,0 0 0,0 0 0,0 0 0,1 0-1,-1 0 1,0 0 0,0 0 0,0 0 0,0 0-1,0 0 1,0 0 0,0 0 0,0 0 0,0 0-1,0 0 1,0 0 0,0 0 0,0 0 0,0 0-1,1 0 1,-1 0 0,0 0 0,0 0 0,0 0-1,0 0 1,0 0 0,0 0 0,0 0 0,0 0-1,0 0 1,0 0 0,0 0 0,0-1 0,0 1-1,0 1 456,-4 9 582,-24 76 1028,-3 13-1258,-15 137 443,18-104-766,-10 44 779,36-170-1199,-5 29 358,6-34-423,1-1 1,0 1-1,0-1 1,0 1-1,0-1 0,0 1 1,0-1-1,0 1 1,0-1-1,0 0 1,1 1-1,-1-1 0,0 1 1,0-1-1,0 1 1,0-1-1,1 1 1,-1-1-1,0 0 0,1 1 1,0-1 11,-1 0 0,1 0 1,-1 0-1,1 0 0,-1 0 1,1 0-1,-1 0 0,1 0 1,-1 0-1,1-1 0,-1 1 0,1 0 1,-1 0-1,1-1 0,-1 1 1,1 0-1,-1-1 0,1 1 1,-1 0-1,0-1 0,1 1 0,-1-1 1,1 1-1,167-154-63,-156 142-63,0 8 31,-12 4 57,0 0 1,0 0-1,0 0 0,0 0 1,1 0-1,-1 0 0,0 1 0,0-1 1,0 0-1,0 0 0,1 0 1,-1 0-1,0 0 0,0 0 0,0 1 1,0-1-1,0 0 0,1 0 1,-1 0-1,0 0 0,0 0 0,0 1 1,0-1-1,0 0 0,0 0 1,0 0-1,0 1 0,0-1 0,0 0 1,0 0-1,0 0 0,0 1 1,0-1-1,0 0 0,0 0 0,0 0 1,0 1-1,0-1 0,0 0 1,0 0-1,0 0 0,0 0 0,0 1 1,0-1-1,0 0 0,-1 0 0,1 0 1,0 0-1,0 1 0,0-1 1,0 0-1,0 0 0,-1 0 0,1 0 1,-10 16-21,6-11 58,-10 16-812,-19 24 0,19-28-258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3.760"/>
    </inkml:context>
    <inkml:brush xml:id="br0">
      <inkml:brushProperty name="width" value="0.05" units="cm"/>
      <inkml:brushProperty name="height" value="0.05" units="cm"/>
      <inkml:brushProperty name="color" value="#FF0066"/>
    </inkml:brush>
  </inkml:definitions>
  <inkml:trace contextRef="#ctx0" brushRef="#br0">9 239 3968,'-1'0'76,"1"1"0,-1-1 0,1 0 1,-1 0-1,1 1 0,-1-1 0,1 0 0,-1 1 0,1-1 1,0 1-1,-1-1 0,1 0 0,0 1 0,-1-1 0,1 1 1,0-1-1,-1 1 0,1-1 0,0 1 0,0-1 0,-1 2 0,2-2 6,-1 1 0,0 0-1,0-1 1,0 1-1,0-1 1,1 1 0,-1 0-1,0-1 1,0 1-1,1-1 1,-1 1-1,1-1 1,-1 1 0,0-1-1,1 1 1,-1-1-1,1 0 1,-1 1-1,1-1 1,-1 1 0,1-1-1,0 1 1,3 1 187,0-1 1,0 1-1,0 0 1,0-1-1,0 0 1,0 0 0,1 0-1,-1-1 1,0 1-1,0-1 1,1 0-1,6-1 1,6-1 479,30-8 1,-35 7-409,1 0-11,-1-1 0,1-1 0,21-10 0,-30 13-243,0 0 0,0 0 0,0-1-1,-1 0 1,1 1 0,-1-1 0,1-1 0,-1 1-1,0 0 1,0-1 0,-1 0 0,1 1-1,-1-1 1,1 0 0,0-5 0,-2 7-66,0 0 0,-1-1 0,1 1 0,-1 0 0,0-1-1,0 1 1,0 0 0,0-1 0,0 1 0,0 0 0,-1-1 0,1 1 0,-1 0 0,0 0 0,0-1 0,0 1 0,0 0 0,0 0 0,0 0 0,0 0 0,0 0 0,-1 0-1,1 0 1,-4-3 0,2 3-44,0 0-1,0-1 1,0 1-1,0 0 1,0 0-1,-1 1 1,1-1-1,0 1 1,-1 0-1,1-1 1,-1 2-1,0-1 1,1 0-1,-8 0 1,4 2-25,-1-1 0,1 1 1,-1 0-1,1 1 0,-1 0 1,1 0-1,0 1 1,0 0-1,0 0 0,0 1 1,-10 6-1,6-2 130,0 0 0,1 1 0,0 1 0,0 0 0,-9 13 0,16-20-45,1 0 1,0 0 0,0 1 0,0-1 0,0 1 0,0-1-1,1 1 1,0 0 0,-1-1 0,1 1 0,1 0 0,-1 0-1,0 0 1,1 0 0,0 0 0,0 0 0,0 0 0,1 0-1,-1 0 1,1-1 0,0 1 0,0 0 0,0 0 0,1-1 0,-1 1-1,1 0 1,0-1 0,0 1 0,0-1 0,0 0 0,1 0-1,-1 0 1,1 0 0,0 0 0,0-1 0,0 1 0,0-1-1,0 0 1,1 1 0,-1-1 0,6 2 0,5 0 114,1 0 1,0 0-1,0-1 0,1-1 1,15 0-1,75-5 475,-73 0-505,0-2 0,41-11 0,-53 11-95,-1-2 0,-1 0 0,0-2 0,31-17 0,-41 20 7,-1 0 0,0 0 0,0-1-1,-1 0 1,0-1 0,10-13 0,-4 3 61,18-38 0,-31 55-102,1 1 0,-1 0 0,0 0 0,0 0 0,0 0 0,0-1-1,0 1 1,0 0 0,0 0 0,0 0 0,1-1 0,-1 1 0,0 0 0,0 0 0,0-1 0,0 1 0,0 0-1,0 0 1,0 0 0,0-1 0,0 1 0,0 0 0,0 0 0,0-1 0,-1 1 0,1 0 0,0 0 0,0 0-1,0-1 1,0 1 0,0 0 0,0 0 0,-1-1 0,1 1 5,0 0 0,-1 0-1,1 0 1,0 0 0,0 1 0,-1-1 0,1 0-1,0 0 1,-1 0 0,1 0 0,0 0-1,0 0 1,-1 0 0,1 0 0,0 1 0,-1-1-1,1 0 1,0 0 0,0 0 0,0 1 0,-1-1-1,1 0 1,0 0 0,0 1 0,0-1-1,-10 13-41,2 1 0,0 0 0,0 1 0,1-1 0,1 1 0,1 1 0,-6 20 0,11-33 53,-1-1 1,1 1-1,-1 0 0,1-1 0,0 1 0,0 0 0,0-1 0,0 1 0,0-1 0,1 1 0,-1 0 0,1-1 0,0 1 0,1 2 0,-2-3 16,1-1-1,0 0 1,0 0-1,0 0 0,0 0 1,0 0-1,0 0 1,0 0-1,1 0 0,-1-1 1,0 1-1,0 0 1,1-1-1,-1 1 0,0-1 1,1 1-1,-1-1 0,0 0 1,1 1-1,-1-1 1,1 0-1,-1 0 0,1 0 1,-1 0-1,0 0 1,3-1-1,-1 1 22,1-1 0,0 0 0,-1 0 0,1 0-1,-1-1 1,1 1 0,-1-1 0,0 0 0,1 1 0,-1-2 0,4-2-1,3-4 33,16-19-1,-12 13-67,-8 9 2,4-3 6,-1-1 1,-1 0-1,0 0 0,0 0 1,12-23-1,-18 27-181,-4 6-26,-7 10 40,3 0 76,0-1 1,1 1-1,1 1 1,-5 10-1,8-17 71,-1 0 0,1 0 1,0 0-1,1 0 0,-1 0 0,1 0 1,-1 0-1,1 1 0,1-1 0,-1 0 1,0 0-1,1 0 0,0 0 0,2 7 1,-2-9 17,0 0 0,0-1 0,0 1 1,1 0-1,-1-1 0,0 1 0,1-1 0,-1 0 1,1 1-1,-1-1 0,1 0 0,0 0 0,0 0 1,-1 0-1,1 0 0,0-1 0,0 1 0,0 0 1,0-1-1,0 1 0,0-1 0,0 0 0,0 0 1,4 0-1,3 0 62,0-1 1,0 0-1,0-1 1,9-2-1,-17 4-75,22-7 27,0 0-1,-1-2 1,0-1 0,-1 0 0,1-1 0,-2-2-1,0 0 1,-1-1 0,0-1 0,-1-1 0,0 0-1,-2-1 1,0-1 0,-1-1 0,0 0 0,14-27-1,-22 32-23,-5 10-26,0 0 0,0 0-1,1 0 1,-1 0-1,1 0 1,0 0-1,0 1 1,0-1 0,1 1-1,4-4 1,-7 7 16,-1 1 0,1 0 0,-1 0 0,1 0 1,-1 0-1,1 0 0,-1 0 0,0 0 0,0 0 1,1 0-1,-1 0 0,0 0 0,0 1 0,2 18 11,-2 0-1,0 0 0,-1 0 1,-1-1-1,-1 1 0,0 0 1,-2-1-1,0 0 0,-1 0 1,-1 0-1,-1-1 0,0 0 1,-2 0-1,0-1 0,-21 27 1,30-42 34,0-1 0,0 0 0,-1 1 0,1-1 1,0 0-1,-1 0 0,0 0 0,1 0 0,-1 0 0,1 0 1,-1 0-1,0 0 0,0-1 0,1 1 0,-1-1 0,0 1 1,0-1-1,0 0 0,-3 1 0,2-2-27,0 1 0,0-1 1,0 1-1,0-1 0,0 0 0,0 0 0,0 0 1,1-1-1,-1 1 0,0-1 0,-2-1 0,-2-3 22,1 1 0,-1-1 0,1 0-1,0-1 1,1 1 0,-1-1 0,-5-11 0,10 18-49,1-1 0,-1 1 1,1-1-1,-1 1 0,1-1 1,0 1-1,-1-1 0,1 1 1,0-1-1,0 0 1,0 1-1,-1-1 0,1 1 1,0-1-1,0 1 0,0-1 1,0 0-1,0 1 0,0-1 1,0 1-1,0-1 0,0 0 1,0 1-1,0-1 0,0 1 1,1-1-1,-1 0 1,0 1-1,1-2 0,0 2-10,0 0 0,1-1-1,-1 1 1,0 0 0,1 0-1,-1 0 1,0 0 0,1 0-1,-1 0 1,0 0 0,1 0-1,1 1 1,38 8 26,57 19-1,-71-19 68,-7-5 67,1 0 1,0-1-1,0 0 1,33-2 0,-51-1-143,32-3 485,-34 3-492,1 0 0,-1 0 1,1-1-1,-1 1 0,1 0 0,-1-1 1,0 1-1,1-1 0,-1 0 1,0 0-1,0 1 0,1-1 1,-1 0-1,0 0 0,0 0 0,0 0 1,0 0-1,0 0 0,0 0 1,1-3-1,-2 4-175,0 0 0,0-1-1,0 1 1,1-1 0,-1 1 0,0 0-1,0-1 1,0 1 0,0-1 0,0 1 0,0 0-1,0-1 1,0 1 0,0-1 0,0 1 0,-1 0-1,1-1 1,0 1 0,0-1 0,0 1-1,0 0 1,-1-1 0,1 1 0,0 0 0,0-1-1,0 1 1,-1 0 0,1-1 0,0 1-1,-1 0 1,1 0 0,-1-1 0,0 0-484,0 1 0,0-1 0,0 1 1,-1 0-1,1-1 0,0 1 0,0 0 0,0-1 1,-1 1-1,-1 0 0,-14 0-4406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4.834"/>
    </inkml:context>
    <inkml:brush xml:id="br0">
      <inkml:brushProperty name="width" value="0.05" units="cm"/>
      <inkml:brushProperty name="height" value="0.05" units="cm"/>
      <inkml:brushProperty name="color" value="#FF0066"/>
    </inkml:brush>
  </inkml:definitions>
  <inkml:trace contextRef="#ctx0" brushRef="#br0">308 88 4320,'0'-5'803,"1"-9"3,-1 14-635,1-1 0,-1 1 0,0 0 0,1-1 1,-1 1-1,0 0 0,1-1 0,-1 1 0,0 0 0,1-1 0,-1 1 0,1 0 0,-1 0 1,0 0-1,1-1 0,-1 1 0,1 0 0,-1 0 0,1 0 0,-1 0 0,1 0 0,-1 0 1,1 0-1,-1 0 0,1 0 0,1 0 2027,3-9 3572,-4-4-5498,-1 8-247,1 1-1,-1 0 1,0-1-1,-2-6 1,-23 11-31,24 0-27,-4-1-28,3-10 331,2 11-227,1 1-77,0 0 43,0 0 1,-1 0-1,1 0 0,0 0 0,-1 0 0,1 0 0,-1 0 0,1 1 0,-1-1 0,1 0 0,-1 2 0,1 10 110,-1 0 1,0 0-1,-1-1 0,0 1 1,-1 0-1,-1-1 1,-4 14-1,3-10 72,-6 27 147,3-8 20,-22 62 1,25-88-301,0 0 0,0 0 0,-1 0 0,0 0 0,-1-1-1,0 0 1,0 0 0,-1 0 0,0-1 0,0 0 0,-10 7 0,13-11-50,0-1 1,1 0-1,-1 0 1,0 0 0,-4 1-1,4-2-514,1 0-1,-1 0 1,1-1-1,-1 1 1,0-1-1,1 0 1,-1 0-1,1 0 1,-6-1-1,5 0-208,-1-1 0,1 1 0,-1-1 0,1 0 0,0 0 0,-1 0 0,1 0 0,0-1 0,0 0 0,1 0 0,-1 0 0,-5-6 0,-25-31-3765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8.103"/>
    </inkml:context>
    <inkml:brush xml:id="br0">
      <inkml:brushProperty name="width" value="0.05" units="cm"/>
      <inkml:brushProperty name="height" value="0.05" units="cm"/>
      <inkml:brushProperty name="color" value="#FF0066"/>
    </inkml:brush>
  </inkml:definitions>
  <inkml:trace contextRef="#ctx0" brushRef="#br0">42 18 3328,'5'-17'8122,"-5"27"-6351,3 17-578,-2-19-858,0 0-1,-1 16 1,-4 14 313,-2 72 288,-3 88 546,3-117-1023,-3-11-239,5-46 38,-1 37 0,5-56-130,-1 1-1,1-1 0,-1 0 0,0 0 1,0 0-1,-3 6 0,3-9 44,1-11 15,1 6-218,-1 0 0,1 0 0,0 0 0,0 0 0,0 0 0,0 0 0,0 1-1,0-1 1,1 0 0,2-2 0,19-26-91,-22 30 125,64-71-269,-58 66 253,0 0 0,1 1 0,0 0 0,-1 0 0,1 0 0,1 1 0,-1 0 0,1 1 0,-1 0 0,1 0 0,16-2 0,-20 4 57,0 0 0,1 1-1,-1 0 1,0 0 0,1 1-1,-1-1 1,0 1 0,1 0-1,6 3 1,-8-3 3,-1 1-1,0-1 1,0 1-1,0 0 0,0 0 1,0 0-1,-1 0 1,1 0-1,-1 1 1,1-1-1,-1 1 1,0 0-1,0-1 1,0 1-1,2 5 1,-3-5 11,0 0 0,0 0 0,0 0 0,-1 0 0,1 0 0,-1 0 0,0 0 0,0 0 0,0 0 0,0 1 0,-1-1 0,1 0 0,-1 0 0,0 0 0,0 0 0,0 0 0,0-1 0,0 1 0,-3 4 0,-1 1 106,1 0 1,-2 0 0,1-1 0,-1 0 0,-8 8-1,-8 6 223,-1-2 0,-36 25 0,54-41-351,0-1 0,0 1 0,0-1 0,0 0 0,0 0 0,-1 0 0,-9 1 0,12-3-37,-1 1 0,1-1 0,0 0 1,-1 0-1,1-1 0,-1 1 1,1-1-1,0 1 0,-1-1 0,1 0 1,0 0-1,0-1 0,-6-2 1,5 1-60,0 1 0,0-1 0,0 0 0,0 0 0,1 0 1,-5-6-1,8 9 33,-1-1 0,0 0 0,1 0 0,0 0 0,-1 1 0,1-1 0,0 0 0,-1 0 1,1 0-1,0 0 0,0 0 0,-1 0 0,1 0 0,0 1 0,0-1 0,0 0 0,0 0 0,1 0 0,-1 0 0,0 0 0,0 0 1,0 0-1,1 0 0,-1 0 0,1 1 0,-1-1 0,0 0 0,1 0 0,-1 0 0,1 1 0,0-1 0,-1 0 0,1 1 1,0-1-1,-1 0 0,1 1 0,0-1 0,1 0 0,4-2-37,-1 0 0,1 0-1,0 0 1,0 1 0,0 0 0,12-2 0,-10 2 41,58-11-125,0 2 1,95-1-1,-57 5 259,-68 7 413,-34 0-326,-2 1-197,0-1 0,0 1-1,0-1 1,0 1 0,0-1 0,0 1-1,0-1 1,0 1 0,0-1 0,0 1-1,0-1 1,0 1 0,-1-1 0,1 1 0,0-1-1,0 0 1,0 1 0,-1-1 0,1 1-1,0-1 1,0 0 0,-1 1 0,0 0-1,-9 9 61,9-10-50,-7 8 15,0-1 1,0 1-1,1 0 1,0 1-1,0-1 0,-5 11 1,11-17-41,0 1 0,0-1 0,0 1 0,0-1 0,0 1 0,0-1 0,1 1 0,-1 0 0,1-1 0,0 1 0,0 0 0,0-1 0,0 4 0,1-4 1,-1 0 0,1 0 0,0 0 0,0 0 0,0 0 0,0 0 1,0-1-1,0 1 0,0 0 0,1-1 0,-1 1 0,0-1 1,1 1-1,0-1 0,-1 0 0,1 1 0,0-1 0,-1 0 0,4 1 1,0 0 48,-1 0 0,1-1 1,0 0-1,-1 0 1,1 0-1,0-1 0,0 1 1,0-1-1,-1 0 1,1 0-1,0-1 0,0 0 1,0 0-1,-1 0 1,1 0-1,0-1 0,-1 1 1,1-1-1,-1 0 1,0-1-1,8-4 0,-8 4-17,0 1 0,0-1 0,-1 0 0,1 0 0,0-1-1,-1 1 1,0-1 0,0 1 0,0-1 0,0 0 0,-1 0 0,0-1-1,0 1 1,0 0 0,0-1 0,0 1 0,-1-1 0,0 0 0,0 1-1,0-1 1,-1 0 0,1-7 0,-2 8-4,1 0-1,-1 0 1,0 0 0,0 0 0,0 0-1,0 1 1,-1-1 0,0 0-1,1 1 1,-2-1 0,1 1 0,0-1-1,-1 1 1,1 0 0,-1 0 0,-4-4-1,2 3-12,1 1-1,-1 0 1,0 1-1,0-1 1,0 1 0,0 0-1,-1 0 1,1 0-1,0 1 1,-1 0-1,-7-1 1,-34-2-801,41 4 406,8 5 9,10 5 295,-8-7 104,0 0 1,1 0-1,-1 0 1,1-1-1,0 1 1,0-1-1,0-1 0,0 1 1,0-1-1,0 0 1,1 0-1,-1 0 1,8 0-1,2-1 2,1 0-1,-1-1 1,1-1-1,-1 0 1,0-1-1,0-1 1,0 0-1,0-1 1,22-11-1,0 0 150,-35 15-125,7-3-62,-9 4 25,0 0 0,0-1 0,0 1 0,0 0 0,0 0 1,0 0-1,0 0 0,0 0 0,1 0 0,-1 0 0,0 0 1,0 0-1,0 0 0,0 0 0,0 0 0,0 0 0,0 0 1,0 0-1,1 0 0,-1 0 0,0 0 0,0 0 0,0 0 0,0 0 1,0 0-1,0 0 0,0 0 0,1 0 0,-1 0 0,0 0 1,0 0-1,0 0 0,0 0 0,0 1 0,0-1 0,0 0 1,0 0-1,0 0 0,0 0 0,0 0 0,0 0 0,1 0 1,-1 0-1,0 0 0,0 1 0,0-1 0,0 0 0,0 0 1,0 0-1,0 0 0,0 0 0,0 0 0,0 0 0,0 0 1,0 1-1,0-1 0,0 0 0,0 0 0,0 0 0,0 0 0,0 0 1,-8 80-20,8-74 11,-1 1-1,1-1 1,1 0 0,-1 0 0,1 0 0,2 10 0,1 1 3,-4-16 10,0 0-1,0 0 1,0 0-1,0 0 1,1 0-1,-1 0 1,0-1-1,1 1 1,-1 0-1,1 0 1,-1 0-1,1-1 1,-1 1-1,1 0 1,0 0-1,-1-1 1,1 1-1,0 0 1,-1-1-1,1 1 1,0-1-1,0 1 1,0-1-1,0 1 1,-1-1-1,2 1 1,1-1-1,-1 0 0,0 0-1,1 0 1,-1 0 0,1 0 0,-1 0 0,0 0 0,1-1 0,-1 1 0,3-2-1,7-3 14,0 0-1,-1 0 1,12-8-1,-20 11-1,27-16 16,44-36 1,-59 42-16,-1-2 0,0 0 0,-1-1 1,15-21-1,-11 10-59,-2 0 1,14-34 0,18-59-105,-28 69 123,-12 32 26,22-61 71,-26 67-72,0 0 0,-1-1 0,0 1 1,1-20-1,-3 32-7,0-1 0,0 0 0,0 1 0,0-1 0,0 1 0,0-1 1,0 0-1,0 1 0,0-1 0,0 1 0,0-1 0,0 0 0,-1 1 1,1-1-1,0 1 0,0-1 0,-1 1 0,1-1 0,0 1 0,-1-1 1,1 1-1,0-1 0,-1 1 0,1-1 0,-1 1 0,1 0 0,-1-1 1,1 1-1,-1 0 0,1-1 0,-1 1 0,1 0 0,-1 0 0,1 0 1,-1-1-1,0 1 0,1 0 0,-1 0 0,1 0 0,-1 0 0,0 0 1,1 0-1,-1 0 0,1 0 0,-1 0 0,0 0 0,1 0 0,-1 1 1,1-1-1,-1 0 0,1 0 0,-2 1 0,-2 1-56,0 0 0,0 0 0,0 0 0,0 1 0,0 0-1,-4 3 1,-1 3 24,1 1 0,0-1 0,0 1 1,1 1-1,0 0 0,1-1 0,-7 18 0,-28 86 108,41-112-75,-15 52 84,2 0-1,3 1 0,-5 69 1,14-112-17,1 1 1,0-1 0,1 0 0,0 0 0,1 0-1,0 0 1,1 0 0,8 22 0,-10-32-61,0 0 0,0 1 0,1-1 1,-1 0-1,0 0 0,1 0 1,0 0-1,-1 0 0,1 0 0,0-1 1,0 1-1,0-1 0,0 1 1,0-1-1,1 0 0,3 2 0,-3-2 20,1 0 0,-1 0-1,1-1 1,-1 1 0,1-1-1,0 0 1,-1 0 0,1 0-1,-1-1 1,6 0-1,6-3 21,-1-1-1,0 0 0,0-1 0,19-11 0,140-84-76,-173 100 25,0 1 1,1 0-1,-1-1 1,0 1-1,1 0 1,-1 0-1,0-1 1,1 1-1,-1 0 1,0 0-1,1 0 1,-1-1-1,1 1 1,-1 0-1,0 0 1,1 0-1,-1 0 1,1 0-1,-1 0 1,0 0-1,1 0 1,-1 0-1,1 0 1,-1 0-1,0 0 1,1 0-1,-1 1 1,1-1-1,-1 0 1,1 0-1,-1 1 12,0 0 1,0 0-1,0 0 0,0 0 1,0 0-1,0-1 0,0 1 0,0 0 1,0 0-1,0 0 0,0 0 1,-1 0-1,1-1 0,0 1 0,-1 0 1,1 0-1,-1 0 0,-3 6 35,1-1 0,-1 0-1,0-1 1,-1 1 0,1 0-1,-1-1 1,0 0 0,-1 0-1,-6 4 1,-9 5 77,-29 15-1,10-5-218,36-22 62,0 2-163,9 0 106,-2-2 123,3 2-31,0 0 0,1-1 0,0 0 1,-1 0-1,1 0 0,9 1 0,44 8-2223,-54-12 1706,11-1-3557,-11 0-443,-27-1-6061,-14-5 8770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8.451"/>
    </inkml:context>
    <inkml:brush xml:id="br0">
      <inkml:brushProperty name="width" value="0.05" units="cm"/>
      <inkml:brushProperty name="height" value="0.05" units="cm"/>
      <inkml:brushProperty name="color" value="#FF0066"/>
    </inkml:brush>
  </inkml:definitions>
  <inkml:trace contextRef="#ctx0" brushRef="#br0">15 4 3968,'-14'-4'1824,"19"4"-1600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49.781"/>
    </inkml:context>
    <inkml:brush xml:id="br0">
      <inkml:brushProperty name="width" value="0.05" units="cm"/>
      <inkml:brushProperty name="height" value="0.05" units="cm"/>
      <inkml:brushProperty name="color" value="#FF0066"/>
    </inkml:brush>
  </inkml:definitions>
  <inkml:trace contextRef="#ctx0" brushRef="#br0">127 313 3968,'3'-3'643,"7"-11"1725,-10 14-2278,0 0-1,0 0 1,1-1-1,-1 1 1,0 0-1,0 0 1,0-1-1,0 1 1,0 0-1,0 0 1,0-1-1,0 1 1,0 0-1,0-1 1,0 1-1,0 0 1,0 0-1,0-1 0,0 1 1,0 0-1,0-1 1,0 1-1,0 0 1,0 0-1,-1-1 1,1 1-1,0 0 1,0 0-1,0 0 1,0-1-1,-1 1 1,1 0-1,0 0 1,0 0-1,0-1 1,-1 1-1,1 0 1,0 0-1,0 0 1,-1 0-1,1 0 0,0-1 1,0 1-1,-1 0 1,1 0-1,0 0 1,-1 0-1,0 0 18,0 0 0,0 0 0,1 1-1,-1-1 1,0 0 0,0 0 0,0 1-1,0-1 1,1 1 0,-1-1 0,0 0-1,0 1 1,0 0 0,1-1 0,-1 1-1,0-1 1,1 1 0,-1 0-1,1-1 1,-1 1 0,1 0 0,-1 0-1,1-1 1,-1 1 0,1 0 0,0 0-1,-1 0 1,1 1 0,-5 6 397,-4 6-11,-5 6 41,2-1 0,0 2 0,-9 22 0,-3 27-187,20-59-363,1-1-1,0 1 0,0 0 1,-2 22-1,5-29 15,0 0-1,0-1 1,0 1-1,0 0 1,0 0-1,1 0 1,0 0-1,0 0 1,0-1-1,0 1 1,1 0-1,-1-1 1,1 1-1,0-1 1,0 0-1,0 1 1,4 3-1,-5-5 22,1-1 0,-1 0 1,0 0-1,0-1 0,1 1 0,-1 0 0,1 0 1,-1-1-1,0 1 0,1-1 0,-1 1 0,1-1 0,0 1 1,-1-1-1,1 0 0,-1 0 0,1 0 0,-1 0 1,1 0-1,0 0 0,-1 0 0,1-1 0,-1 1 0,1 0 1,-1-1-1,1 1 0,-1-1 0,1 0 0,-1 0 1,0 1-1,1-1 0,-1 0 0,0 0 0,2-1 0,2-3 67,-1 1-1,1-1 1,0 1-1,-1-1 0,0-1 1,0 1-1,3-7 1,-1 0-19,0 1 0,-1-1 1,0 0-1,-1-1 0,-1 1 0,0-1 1,0 0-1,-1 0 0,-1 1 1,0-1-1,-1 0 0,-1-16 0,0 21-49,-6-32 249,7 37-300,-1 1 0,0-1 0,0 1 0,-1-1 0,1 1 0,0-1 0,-1 1 0,1 0 0,-1 0 0,0 0-1,-3-4 1,1 3-461,6 4 287,-1 0 215,0-1 0,1 1 0,-1-1 0,0 0 0,0 1 0,0-1 0,1 0 0,-1 0 0,0 0 0,0 0 0,1 0 0,-1 0 0,0 0 0,2 0 0,11-6 62,0-1 1,0 0-1,-1 0 0,0-2 0,23-17 0,48-53 570,-13 12-490,-17 12-152,4-3 814,-64 65-776,0-1-1,1 1 1,0 1-1,0-1 1,0 1-1,1 0 1,0 0-1,-5 14 1,6-15-20,-195 481 496,123-259-333,15 3 29,59-229-205,-27 105 231,25-100-210,7-22-16,3-15-6,0-3-7,2 0 1,1 0-1,1 1 1,31-57-1,-9 38-16,48-55 0,-13 19 26,166-278-149,-109 161 208,-73 109-240,-51 93 169,-1-1 1,1 1 0,-1 0 0,1 0 0,0 0 0,0 0-1,-1 0 1,1 0 0,0 0 0,0 0 0,0 0 0,0 1-1,0-1 1,0 0 0,0 0 0,1 0 0,-1 1 4,-1 0 0,0 0 0,0 0 0,0 0 0,0 0 1,1 0-1,-1 0 0,0 0 0,0 0 0,0 0 0,1 0 1,-1 0-1,0 1 0,0-1 0,0 0 0,0 0 0,0 0 0,1 0 1,-1 0-1,0 0 0,0 0 0,0 1 0,0-1 0,0 0 0,0 0 1,0 0-1,1 0 0,-1 1 0,0-1 0,0 0 0,0 0 0,0 1 1,0 12-25,-10 60 146,-3 0 1,-3-1-1,-4-1 1,-57 137-1,-156 249 136,40-147-90,186-301-153,-10 18-53,18-29 26,0 0 0,0 0 0,0 0-1,1 0 1,-1 0 0,0 0 0,1 0 0,2-2 0,6-7-24,64-78-64,143-131 1,-13 30 309,-164 152-1220,25-26-2573,-64 63 2989,0 0 0,0 0 0,0 0 0,0 1 0,0-1 1,0 0-1,0 1 0,0-1 0,0 0 0,3 0 0,5 0-5798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35.596"/>
    </inkml:context>
    <inkml:brush xml:id="br0">
      <inkml:brushProperty name="width" value="0.05" units="cm"/>
      <inkml:brushProperty name="height" value="0.05" units="cm"/>
      <inkml:brushProperty name="color" value="#004F8B"/>
    </inkml:brush>
  </inkml:definitions>
  <inkml:trace contextRef="#ctx0" brushRef="#br0">8 229 8480,'-8'-15'3840,"8"6"-3360,3 1 2656,7 8-1825,4-8 1025,7-1-1376,21-11 576,6 5-864,33-9 64,6 4-448,11-4-192,-9 4-32,-12 1-160,-14 7 64,-5-5-7296,-3 9 4001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39:52.958"/>
    </inkml:context>
    <inkml:brush xml:id="br0">
      <inkml:brushProperty name="width" value="0.05" units="cm"/>
      <inkml:brushProperty name="height" value="0.05" units="cm"/>
      <inkml:brushProperty name="color" value="#FF0066"/>
    </inkml:brush>
  </inkml:definitions>
  <inkml:trace contextRef="#ctx0" brushRef="#br0">15 820 3808,'0'0'36,"0"0"0,-1 0-1,1-1 1,0 1 0,0 0 0,0 0 0,0 0 0,0 0-1,0 0 1,0-1 0,-1 1 0,1 0 0,0 0 0,0 0-1,0 0 1,0 0 0,-1 0 0,1-1 0,0 1 0,0 0-1,0 0 1,0 0 0,-1 0 0,1 0 0,0 0 0,0 0-1,0 0 1,-1 0 0,1 0 0,0 0 0,0 0 0,0 0-1,-1 0 1,1 0 0,0 0 0,0 0 0,0 0 0,0 1-1,-1-1 1,1 0 0,0 0 0,0 0 0,0 0 0,-1 0-1,-5 2 2129,11-8 630,-1 0-2288,-1 0-1,0 0 0,0-1 0,0 0 0,1-7 1,5-11 228,10-18 57,3 1 1,1 2-1,39-52 1,98-100 585,-136 165-1081,1 1 0,1 1 0,57-40 0,-81 63-254,0 0-1,1 1 1,-1 0-1,1-1 1,-1 1-1,1 0 1,0 0-1,-1 1 1,1-1-1,3 0 1,-5 1-21,0 0-1,0 1 1,0-1 0,0 0 0,-1 0 0,1 1-1,0-1 1,0 0 0,0 1 0,-1-1-1,1 1 1,0-1 0,0 1 0,-1 0-1,1-1 1,0 1 0,-1-1 0,1 1 0,-1 0-1,1 0 1,-1-1 0,1 1 0,-1 0-1,0 0 1,1 0 0,-1 0 0,0-1-1,1 1 1,-1 0 0,0 0 0,0 0-1,0 0 1,0 1 0,1 8 78,0 0-1,-1-1 1,0 1 0,-1-1-1,0 1 1,-3 12 0,-19 54 197,3-28-14,-1-1 1,-41 64 0,57-102-283,-23 36 38,15-27-65,2 2 0,-12 22 0,23-41 22,0 0 1,-1 0-1,1 0 0,-1 0 1,1 0-1,0 0 0,0 0 0,0 0 1,-1 0-1,1 0 0,0 0 1,0 0-1,0 0 0,1 1 1,-1-1 2,0-1 0,0 0 0,1 1 0,-1-1 1,0 0-1,0 0 0,1 0 0,-1 1 0,0-1 0,0 0 1,1 0-1,-1 0 0,0 0 0,1 1 0,-1-1 1,0 0-1,0 0 0,1 0 0,-1 0 0,0 0 1,1 0-1,-1 0 0,0 0 0,1 0 0,-1 0 0,0 0 1,1 0-1,0 0 0,4-2 0,0 1-1,0-1 1,0 0-1,6-3 1,-4 1 25,20-8 17,0-2 0,-1-1 0,41-32 0,85-92-163,-85 75 203,-67 64-81,1-1 1,-1 1-1,0-1 0,1 1 0,0-1 0,-1 1 0,1 0 1,-1-1-1,1 1 0,-1 0 0,1-1 0,0 1 0,-1 0 1,1 0-1,-1 0 0,1-1 0,0 1 0,0 0 0,0 0 1,-1 1 0,0-1-1,1 0 1,-1 0-1,0 0 1,1 0-1,-1 1 1,0-1 0,1 0-1,-1 0 1,0 1-1,0-1 1,1 0-1,-1 1 1,0-1 0,0 0-1,0 1 1,1-1-1,-1 0 1,0 1-1,0-1 1,0 0-1,0 1 1,1 2 5,-1 1 1,0-1-1,1 0 0,-1 0 0,-1 0 1,0 6-1,-5 17 59,-1-1 0,-15 33 0,6-18 53,1-4-45,11-28-61,0 0-1,1 1 0,0-1 1,0 1-1,0 0 1,1 0-1,1 0 0,-1 0 1,1 17-1,1-25-15,0 0 0,0 0-1,0 0 1,0 0 0,0 0-1,0 0 1,1 0 0,-1 0-1,0 0 1,0 0 0,1 0-1,-1 0 1,1 0 0,-1 0-1,1 0 1,-1 0 0,1 0-1,0-1 1,-1 1-1,1 0 1,0 0 0,0-1-1,-1 1 1,1-1 0,0 1-1,0 0 1,0-1 0,0 1-1,0-1 1,0 0 0,0 1-1,0-1 1,0 0 0,0 0-1,0 0 1,0 1 0,0-1-1,0 0 1,0 0 0,0-1-1,0 1 1,0 0 0,0 0-1,1-1 1,3 0 30,-1-1 0,0 0 0,0 0 0,1 0 0,-1 0 0,-1-1-1,1 1 1,7-7 0,12-16 55,-1 0 0,31-47 0,-39 52-26,-2-1-1,11-26 0,-20 44-311,-4 7 106,-1 9 61,-6 18 214,2 0-1,-4 44 1,9-65-91,0-1-1,1 1 1,0-1-1,1 1 1,3 15 0,-4-22-26,1-1 0,-1 0 0,1 0 0,0 0 0,0 0 0,0 0 0,0 0 1,0 0-1,0 0 0,1 0 0,-1 0 0,1 0 0,-1-1 0,1 1 0,0-1 1,-1 1-1,1-1 0,0 0 0,0 1 0,0-1 0,0 0 0,0 0 0,0 0 1,1-1-1,-1 1 0,0-1 0,0 1 0,1-1 0,1 1 0,8-1 6,-1-1 0,0 1 0,0-2 0,0 0-1,0 0 1,0-1 0,16-6 0,70-36 203,-64 28-106,-1-2 0,-2-2 1,46-37-1,-64 48-104,-10 8 2,1 1 0,-1-1 0,0 0 0,0 0 0,0 0 0,0 0 0,-1 0 0,1 0 0,1-3 0,-8 14-6,0 0 0,-12 15 0,1-1 86,8-12-66,1 1 0,1 0 0,0 1 0,1-1 0,-6 21 0,9-28-23,1 0 0,0 0-1,0 1 1,1-1 0,-1 0 0,1 1 0,0-1 0,1 1 0,-1-1 0,1 0 0,0 1 0,1-1 0,-1 0 0,1 0 0,0 0 0,5 9 0,-6-13 3,0 1 1,0-1-1,0 0 0,0 1 1,0-1-1,1 0 1,-1 0-1,0 0 0,1 0 1,-1 0-1,1-1 0,-1 1 1,1 0-1,-1-1 1,1 1-1,-1-1 0,1 1 1,-1-1-1,1 0 0,0 1 1,-1-1-1,1 0 1,0 0-1,-1 0 0,1 0 1,2-1-1,4-1-9,-1 0 0,0 0 0,1-1 0,8-5 0,-8 5 16,18-10-40,-1-2 1,34-25-1,6-3 79,-29 21-91,75-42 8,-93 54 8,25-19 0,-7 5 74,-54 36-43,1 0 1,-27 27-1,32-26 7,1 0 0,0 0 0,1 1 0,-15 30 0,20-33-19,0 2 1,0-1 0,2 0 0,-1 1 0,2 0 0,0 0-1,-1 14 1,2-20-7,1-1 1,0 1-1,1-1 0,-1 1 0,3 10 1,-2-15 17,-1 0 1,1-1-1,0 1 1,-1 0 0,1-1-1,0 1 1,0 0-1,0-1 1,0 1 0,0-1-1,1 0 1,-1 1 0,0-1-1,1 0 1,-1 0-1,0 1 1,1-1 0,0 0-1,-1-1 1,1 1-1,0 0 1,-1 0 0,1-1-1,0 1 1,2 0 0,1-1 11,1 0 1,-1 0-1,1 0 1,-1 0-1,1-1 1,-1 0-1,0 0 1,1 0-1,-1-1 1,7-3-1,10-5-62,23-13 1,-18 8 17,-16 10 20,44-24 3,70-46-1,-108 62 36,0 0 0,-1-1-1,0-1 1,-1 0 0,-1-1-1,-1-1 1,22-33 0,-10 4-126,27-69 0,8-53 101,-40 109 116,-9 26 27,-1-1 0,-2 0-1,5-42 1,-13 73-197,0 0-1,1 0 1,-2 0-1,1 0 1,0 0 0,-1 0-1,0-4 1,1 7 37,-1-1-1,1 1 1,0-1 0,0 1 0,0-1-1,0 1 1,-1-1 0,1 1-1,0-1 1,-1 1 0,1 0 0,0-1-1,-1 1 1,1-1 0,-1 1 0,1 0-1,0-1 1,-1 1 0,1 0 0,-1 0-1,1-1 1,-1 1 0,1 0-1,-1 0 1,1 0 0,-1 0 0,1-1-1,-1 1 1,1 0 0,-1 0 0,1 0-1,-1 0 1,0 0 0,1 0 0,-1 0-1,1 1 1,-1-1 0,1 0-1,-1 0 1,1 0 0,-1 0 0,1 1-1,-1-1 1,1 0 0,-1 1 0,-2 1-3,0 0 0,1 0 1,-1 0-1,1 0 0,-1 0 1,1 1-1,0-1 0,0 1 1,0 0-1,-2 4 0,-16 34 29,15-28-29,-8 20 7,1 1 0,-12 57 0,-4 76 210,25-147-178,-2 17 78,1 1 1,2 71-1,4-89-112,0 0 1,2 1-1,0-1 0,1 0 1,1-1-1,16 38 0,-19-52 17,0 0 1,0 1-1,0-1 0,7 7 0,-9-10 3,0-1 0,0 0 0,0 0-1,0 0 1,0 0 0,0 0-1,1 0 1,-1-1 0,0 1-1,1 0 1,-1 0 0,0-1 0,1 1-1,-1-1 1,1 0 0,-1 1-1,1-1 1,-1 0 0,1 0-1,-1 0 1,1 0 0,-1 0 0,3 0-1,9-4 48,0-1-1,-1 0 1,1-1-1,-1 0 1,-1-1 0,1 0-1,-1-1 1,10-9-1,-7 6 17,-1-2 1,-1 0-1,0 0 0,-1-1 0,15-25 1,-24 35-76,0 0 0,0 0 0,0-1 0,-1 1 0,1-1 0,-1 1 0,0-1 0,-1 1 0,1-1 0,-1 1 0,0-7 0,0 9-8,0 1 0,0-1 1,-1 1-1,1 0 0,0-1 0,-1 1 0,1-1 0,-1 1 0,1 0 1,-1 0-1,0-1 0,0 1 0,1 0 0,-1 0 0,0 0 1,0 0-1,0 0 0,0 0 0,0 0 0,0 0 0,-1 0 0,1 0 1,0 0-1,0 1 0,-1-1 0,1 1 0,0-1 0,-1 1 1,1-1-1,-1 1 0,1 0 0,0-1 0,-1 1 0,1 0 0,-1 0 1,1 0-1,-1 0 0,1 1 0,-2-1 0,-2 1-22,0 0-1,0 0 1,1 1 0,-1-1-1,0 1 1,1 0-1,-1 0 1,1 1 0,0-1-1,0 1 1,0 0-1,0 0 1,1 1-1,-1-1 1,1 1 0,0-1-1,0 1 1,0 0-1,-4 7 1,2-1 43,-1 1 0,2-1 1,0 1-1,0 0 0,1 0 0,0 0 0,-1 18 1,3-24-3,1 0 0,0-1 0,0 1 0,0 0 1,1 0-1,0 0 0,0-1 0,0 1 1,0-1-1,1 1 0,0-1 0,0 1 0,3 4 1,-3-6-14,-1 0 1,1-1 0,0 0 0,0 1-1,0-1 1,1 0 0,-1 0 0,1 0-1,-1-1 1,1 1 0,-1 0 0,1-1-1,0 0 1,0 0 0,0 1-1,0-2 1,0 1 0,0 0 0,0-1-1,0 1 1,5-1 0,15-2 7,0-1 0,0-1 0,-1 0 1,36-14-1,-24 7-3,46-12 144,90-41 0,-142 52-116,-17 8-11,0-1 0,-1 0 0,11-7 0,0 2 176,-18 10-186,-1-1-1,0 0 1,1 0-1,-1 0 1,0-1-1,0 1 1,3-3-1,-83 88 608,71-77-612,2 1 0,-1 0 0,1 0 0,0 0 0,0 0 0,1 1 0,0 0 0,1 0 0,0 0 0,0 0 0,1 0 0,0 1 0,1-1 0,0 1 0,0 11 0,2-17 0,0 0 1,-1 0 0,1 0-1,1 0 1,-1 0 0,0-1-1,1 1 1,2 4 0,-3-7-2,-1 0 1,1 0 0,-1 0 0,1-1 0,-1 1 0,1 0-1,0 0 1,-1-1 0,1 1 0,0 0 0,0-1 0,-1 1 0,1 0-1,0-1 1,0 0 0,0 1 0,0-1 0,0 1 0,0-1-1,0 0 1,0 0 0,0 1 0,0-1 0,-1 0 0,1 0 0,0 0-1,0 0 1,0 0 0,0 0 0,0 0 0,0-1 0,0 1-1,0 0 1,0-1 0,0 1 0,0 0 0,0-1 0,1 0 0,4-3 3,-1 0 0,0-1 1,0 1-1,0-1 1,-1 0-1,0 0 1,0 0-1,0-1 1,0 0-1,5-11 0,0-6 65,11-39-1,-10 30 26,-8 23-136,0 0 0,-1 0 0,0 0 0,0 0 0,-1 0-1,0 0 1,-1 0 0,0 0 0,-4-15 0,4 21 4,0-1 0,0 0 0,-1 0 0,0 1 0,1-1 0,-1 0 1,-1 1-1,1 0 0,0 0 0,-1-1 0,0 1 0,0 1 0,-4-5 0,7 7 20,-1 0-1,1 0 1,0 0 0,0 0 0,-1 0 0,1-1-1,0 1 1,0 0 0,-1 0 0,1 0-1,0-1 1,0 1 0,-1 0 0,1 0-1,0 0 1,0-1 0,0 1 0,0 0 0,-1 0-1,1-1 1,0 1 0,0 0 0,0-1-1,0 1 1,0 0 0,0 0 0,0-1-1,0 1 1,0 0 0,0-1 0,0 1 0,0 0-1,0-1 1,0 1 0,0 0 0,0 0-1,0-1 1,0 1 0,0 0 0,0-1-1,1 1 1,-1 0 0,0 0 0,0-1 0,0 1-1,0 0 1,1-1 0,1 1-12,-1-1 0,1 0-1,0 0 1,0 1 0,0-1 0,0 1 0,0-1-1,3 1 1,3-1 18,0 1-1,0 0 1,0 0 0,9 2-1,-2 3 118,-1 0-1,-1 2 0,25 13 1,-35-18-48,1 0 1,-1 0-1,0 0 1,0 1 0,0-1-1,-1 1 1,1 0-1,0 0 1,-1 0-1,0 0 1,0 0 0,0 0-1,0 1 1,0-1-1,-1 1 1,1-1 0,1 7-1,-3-5 2,1 0 1,-1 0-1,0 0 0,0 0 1,0 0-1,-1 0 0,1 0 0,-1 0 1,-1-1-1,1 1 0,-1 0 1,1-1-1,-4 6 0,-10 26 179,8-19-217,-12 21 0,21-41-24,1-1 1,1 0-1,-1 1 0,6-5 1,8-7-114,6-9 72,2 2-1,0 0 1,1 2-1,2 1 0,37-20 1,-60 36 35,-1 1 0,1-1 0,0 1 0,0 0 0,0 1 0,0-1 0,7 0 0,-11 2 2,0 0-1,0 0 1,0 0 0,0 0-1,0 0 1,0 0 0,0 0 0,0 0-1,0 0 1,0 1 0,0-1-1,0 1 1,0-1 0,0 0 0,0 1-1,-1-1 1,1 1 0,1 0 0,-1 0-9,-1 0 1,1 0 0,0 1 0,-1-1 0,1 0 0,-1 0 0,1 0 0,-1 1 0,0-1-1,1 0 1,-1 0 0,0 1 0,0-1 0,0 0 0,0 0 0,0 1 0,0 1 0,-7 36 18,5-29 47,0 0-1,1 1 0,0-1 0,1 15 1,1-15-77,1-1 1,-1 1 0,2-1-1,0 0 1,0 0 0,8 17-1,-10-23 33,1 0 0,1 0 1,-1 1-1,0-1 0,1-1 0,-1 1 0,1 0 0,0 0 0,3 1 0,-4-2 6,0-1-1,0 0 1,0-1-1,0 1 0,0 0 1,0 0-1,0-1 1,0 1-1,0-1 1,0 0-1,0 1 0,0-1 1,0 0-1,1 0 1,-1-1-1,0 1 0,3-1 1,2-1 41,1-1 0,-1 0-1,1-1 1,-1 1 0,0-1 0,-1-1 0,1 1 0,-1-1-1,8-7 1,50-55 209,-59 61-248,17-23 8,-1-1 1,-2-2-1,22-44 1,-14 24-17,-22 43-53,0 1 0,0 0 1,1 0-1,12-14 0,-17 22 43,-1 0 1,0-1 0,0 1-1,0 0 1,1 0 0,-1-1-1,0 1 1,0 0 0,1 0-1,-1 0 1,0-1-1,0 1 1,1 0 0,-1 0-1,0 0 1,0 0 0,1 0-1,-1 0 1,0 0-1,1 0 1,-1 0 0,0-1-1,1 1 1,-1 0 0,0 0-1,1 1 1,-1-1-1,0 0 1,1 0 0,-1 0-1,0 0 1,0 0 0,1 0-1,-1 0 1,0 0 0,1 1-1,-1-1 1,0 0-1,0 0 1,1 0 0,-1 1-1,0-1 1,0 0 0,0 0-1,1 0 1,-1 1-1,0-1 1,0 0 0,0 1-1,0-1 1,1 0 0,-1 1-1,5 19 33,-5-1 37,0 0 0,-1-1 0,-5 31 0,-1 5 97,-1 24 252,-36 151 0,43-225-407,0 0 1,-1 0 0,1 0-1,-1 0 1,0-1 0,0 1-1,-3 4 1,5-8-13,-1 1-1,1-1 1,-1 0-1,1 1 1,0-1-1,-1 1 1,1-1-1,-1 0 1,1 1 0,-1-1-1,1 0 1,-1 0-1,0 1 1,1-1-1,-1 0 1,1 0-1,-1 0 1,1 0 0,-1 0-1,0 0 1,1 0-1,-1 0 1,0 0-5,0 0-1,0-1 1,0 1 0,0-1-1,0 0 1,0 1 0,1-1-1,-1 1 1,0-1 0,1 0-1,-1 0 1,0 1 0,1-1-1,-1 0 1,1 0 0,-1 0-1,1 0 1,-1-1 0,-5-14-30,0 0 0,2-1 0,0 0-1,1 0 1,0 0 0,0-19 0,3 21-48,1 0 1,0 0-1,0 1 0,6-21 1,-6 33 81,-1 1 4,0 1 0,0 0 0,0 0 0,0 0 0,0-1-1,0 1 1,0 0 0,0 0 0,0 0 0,0 0 0,0-1 0,0 1 0,0 0 0,1 0-1,-1 0 1,0 0 0,0 0 0,0-1 0,0 1 0,0 0 0,1 0 0,-1 0 0,0 0-1,0 0 1,0 0 0,0 0 0,1 0 0,-1-1 0,0 1 0,0 0 0,0 0-1,1 0 1,-1 0 0,0 0 0,0 0 0,9 4 41,5 9 82,36 43 318,-25-26-291,38 35 0,-40-46-145,0 0 0,1-1-1,42 24 1,-56-37-345,0-1 1,0 0 0,0 0-1,1-1 1,17 3 0,-21-5-287,0-1 0,0 1 0,1-1 0,-1-1 0,0 1 0,0-1 0,0-1 0,0 1 0,11-5 0,-13 4 28,-1 0 0,0 0 0,0 0 0,0 0 0,0-1 0,6-5 0,-8 6-637,1-1 0,-1-1 0,0 1 0,0 0 0,0 0 0,3-7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34.140"/>
    </inkml:context>
    <inkml:brush xml:id="br0">
      <inkml:brushProperty name="width" value="0.05" units="cm"/>
      <inkml:brushProperty name="height" value="0.05" units="cm"/>
      <inkml:brushProperty name="color" value="#FF0066"/>
    </inkml:brush>
  </inkml:definitions>
  <inkml:trace contextRef="#ctx0" brushRef="#br0">27 63 3328,'-4'2'1782,"4"-2"-1642,0 1 1,0-1-1,0 0 1,0 0-1,0 0 1,-1 1-1,1-1 1,0 0 0,0 0-1,0 0 1,0 0-1,-1 1 1,1-1-1,0 0 1,0 0-1,0 0 1,-1 0-1,1 0 1,0 0-1,0 0 1,-1 0-1,1 0 1,0 1-1,0-1 1,-1 0-1,1 0 1,0 0 0,0 0-1,-1 0 1,1-1-1,0 1 1,0 0-1,-1 0 1,0 0 61,-10 0 2443,8 0-1296,8 0-804,3 0-487,1-2 0,0 1 0,15-5-1,4-1-11,86-13 139,0 5 0,196-1 0,-223 18 129,167 26 1,-219-21-213,0 2 0,58 24 0,-71-23-57,0 1 1,0 1-1,-1 1 1,36 30-1,118 133 182,-69-64 112,-93-99-295,201 183 509,102 53 231,63 15 91,-111-118-129,-94-54-255,287 175 368,-352-200-657,99 59 113,-139-89-167,1-3-1,87 29 1,151 31-84,-204-68-335,175 19 0,-23-32-4403,-135-15 2429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35.388"/>
    </inkml:context>
    <inkml:brush xml:id="br0">
      <inkml:brushProperty name="width" value="0.05" units="cm"/>
      <inkml:brushProperty name="height" value="0.05" units="cm"/>
      <inkml:brushProperty name="color" value="#FF0066"/>
    </inkml:brush>
  </inkml:definitions>
  <inkml:trace contextRef="#ctx0" brushRef="#br0">22 165 3552,'0'0'1147,"-8"4"714,17-3 5600,0 0-6752,2-2-580,0 0-1,0 0 1,13-4-1,10-2 36,24-3 77,1 1 141,0-2-1,82-28 1,-110 25-303,-25 10 1,0 1 1,1 0-1,12-4 0,-10 6 322,-16 9-1,3-3-425,-5 3 126,0 1 1,0-2 0,-1 1-1,0-1 1,-1-1 0,1 0-1,-21 8 1,-89 26 139,65-24-52,-85 21 193,54-15-174,80-21-149,6-2-143,13-4-166,68 2 72,-21 3 215,11-3-96,46-2 614,-92 3-348,1-2-1,35-9 0,-56 12-100,0-1 0,1 0 0,-1 0-1,0-1 1,4-2 0,-8 4-65,1 1 1,-1-1-1,0 0 0,0 0 1,0 0-1,0 0 1,0 0-1,0 0 1,-1 0-1,1 0 1,0 0-1,0 0 0,-1 0 1,1-1-1,-1 1 1,1 0-1,-1 0 1,1-1-1,-1 1 1,0 0-1,0 0 1,0-1-1,0 1 0,0-1 1,0-1-1,-1-2-22,-1 0-1,0 0 0,0 0 0,0 0 1,0 0-1,-1 1 0,0-1 0,-5-5 0,-32-36 29,28 34-39,3 3-669,2-1 1,-11-13-1,9 6-535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38.326"/>
    </inkml:context>
    <inkml:brush xml:id="br0">
      <inkml:brushProperty name="width" value="0.05" units="cm"/>
      <inkml:brushProperty name="height" value="0.05" units="cm"/>
      <inkml:brushProperty name="color" value="#FF0066"/>
    </inkml:brush>
  </inkml:definitions>
  <inkml:trace contextRef="#ctx0" brushRef="#br0">256 31 3072,'5'-11'2289,"-5"11"-2162,0-1 0,1 1 1,-1 0-1,0-1 1,0 1-1,1 0 0,-1-1 1,0 1-1,0 0 0,0-1 1,1 1-1,-1 0 1,0-1-1,0 1 0,0 0 1,0-1-1,0 1 0,0-1 1,0 1-1,0 0 0,0-1 1,0 1-1,0-1 1,0 1-1,0 0 0,0-1 1,0 1-1,0 0 0,0-1 1,-1 1-1,1-1 1,0 1-1,0 0 0,0-1 1,-1 1-1,1 0 0,0 0 1,0-1-1,-1 1 1,1 0-1,0-1 0,-1 1 1,0 0-1,1-1-48,-1 1 0,0-1 0,0 1 0,0-1 0,0 1 1,0 0-1,0-1 0,0 1 0,0 0 0,0 0 0,0 0 0,0 0 0,0 0 0,0 0 0,0 0 1,0 0-1,0 0 0,0 1 0,0-1 0,0 0 0,0 1 0,0-1 0,0 0 0,0 1 0,-1 0 1,-23 17 603,21-15-522,-24 19 528,-1 0-360,0 1 0,2 2 0,-34 38 1,57-59-330,1 0 0,0 0 1,0 0-1,1 1 1,-1-1-1,1 1 1,0 0-1,0 0 1,0 0-1,1 0 1,-1 5-1,2-6 8,0 0 1,0 0-1,0 0 0,1 0 1,0 0-1,-1-1 0,1 1 1,1 0-1,-1 0 0,1-1 1,-1 1-1,1-1 0,0 0 1,0 1-1,3 3 0,-1-2 23,0 0 1,0 0-1,0-1 0,1 1 0,-1-1 0,1 0 1,0 0-1,0 0 0,0-1 0,1 0 0,-1 0 1,1 0-1,0 0 0,0-1 0,0 0 0,0-1 1,0 1-1,0-1 0,11 1 0,4-3 88,0-1 0,0-1 0,28-7 0,64-23 358,-80 23-443,-7 2-3,71-25 294,-86 29-237,-1-1 1,0 0-1,0-1 1,-1 0 0,1 0-1,14-14 1,-24 20-84,1 0 0,-1-1 0,1 1 0,-1 0-1,0-1 1,1 1 0,-1 0 0,0-1 0,1 1 0,-1 0 0,0-1 0,0 1 0,1-1 0,-1 1 0,0 0 0,0-1 0,0 1 0,0-1 0,0 1 0,1-1 0,-1 1 0,0-1-1,0 1 1,0-1 0,0 1 0,0-1 0,0 1 0,-1-1 0,1 1 0,0 0 0,0-1 0,0 1 0,0-1 0,0 1 0,-1-1 0,1 1 0,0 0 0,0-1 0,-1 1-1,1-1 1,0 1 0,-1 0 0,1-1 0,0 1 0,-1 0 0,1 0 0,0-1 0,-1 1 0,1 0 0,-1 0 0,1-1 0,-1 1 0,1 0 0,-1 0 0,-2-1 13,-1 0 0,1 0 1,-1 0-1,1 0 0,-1 1 0,-4-1 1,-4 2-45,0 0 1,0 1-1,0 0 1,0 1 0,1 0-1,-1 1 1,1 0-1,0 1 1,0 0-1,1 1 1,0 0 0,-19 14-1,28-19 21,-1 0-1,1 1 1,-1-1-1,1 1 1,0-1 0,-1 1-1,1 0 1,0-1-1,0 1 1,0 0-1,1 0 1,-1-1-1,0 1 1,1 0 0,-1 0-1,1 0 1,-1 0-1,1 0 1,0 0-1,0 3 1,0-2 7,1 0-1,0-1 1,0 1 0,0-1-1,0 1 1,0-1 0,0 0-1,1 1 1,-1-1 0,1 0-1,-1 0 1,1 0 0,3 3-1,2 1 33,1 0-1,-1-1 0,1 0 1,0 0-1,0 0 0,1-1 1,13 5-1,-10-6 12,1-1 0,-1 0 1,0-1-1,1 0 0,-1-1 0,1 0 0,-1-1 0,0 0 1,1-1-1,-1-1 0,0 0 0,0 0 0,0-1 1,-1-1-1,1 0 0,20-13 0,-28 16-21,-1 0 1,0 0-1,0-1 1,0 1-1,0-1 0,0 0 1,-1 0-1,1 0 0,-1 0 1,1-1-1,-1 1 1,3-7-1,-5 8-5,1-1 0,0 1 0,-1 0 1,0 0-1,1-1 0,-1 1 0,0 0 0,0-1 0,0 1 0,-1 0 1,1-1-1,0 1 0,-1 0 0,0 0 0,1-1 0,-1 1 0,0 0 1,0 0-1,0 0 0,0 0 0,-1 0 0,-1-2 0,-1-1-30,0 1-1,-1 0 0,0-1 1,0 1-1,0 1 0,0-1 1,0 1-1,-1 0 0,0 0 1,1 1-1,-1-1 0,0 1 1,0 1-1,-7-2 1,-2 0-72,0 1 1,-1 1-1,1 0 1,-25 3 0,35-1 69,0 0 1,0 0 0,0 1-1,-6 2 1,-5 1-193,23-4 240,1 0 0,-1-1-1,0 1 1,9-2 0,4 0 15,281-15 51,-269 12-93,-1 2-1,37 2 0,-66 0 13,0 0 0,0 1 1,0-1-1,0 0 1,0 0-1,0 1 0,0 0 1,0-1-1,0 1 0,0 0 1,0 0-1,0 0 1,-1 0-1,1 0 0,0 0 1,2 3-1,-3-3 4,-1 1-1,1-1 1,-1 0 0,0 0-1,1 0 1,-1 1-1,0-1 1,0 0 0,1 0-1,-1 1 1,0-1 0,-1 0-1,1 0 1,0 1-1,0-1 1,0 0 0,-1 0-1,1 1 1,-1-1 0,1 0-1,-1 0 1,1 0 0,-1 0-1,0 0 1,1 0-1,-1 0 1,-1 2 0,-58 72 1101,58-71-855,7-9 64,6-6-133,18-7-227,0 1-1,0 2 0,1 1 1,1 2-1,50-14 0,-72 23 0,-1 1 0,1 0-1,-1 1 1,16 0 0,-22 1 21,-1 0 1,1 0 0,0 0-1,-1 0 1,1 1 0,-1-1-1,1 1 1,0-1 0,-1 1 0,1 0-1,-1-1 1,1 1 0,1 2-1,-2-2 6,0 0-1,0 0 0,-1 0 0,1 0 0,0 0 0,-1 0 1,1 0-1,-1 0 0,1 0 0,-1 1 0,0-1 0,1 0 1,-1 0-1,0 0 0,0 1 0,0-1 0,0 0 0,0 0 1,0 1-1,0-1 0,-1 2 0,0 1 9,-1 0-1,1 0 1,-1-1-1,0 1 1,0 0 0,-1-1-1,1 1 1,-1-1-1,0 1 1,0-1 0,-5 5-1,-14 16 78,22-24-74,-1 1-1,1-1 1,-1 1-1,1-1 1,0 1-1,-1-1 1,1 0-1,0 1 1,-1-1-1,1 1 1,0 0-1,0-1 1,0 1 0,-1-1-1,1 1 1,0-1-1,0 1 1,0-1-1,0 1 1,0 0-1,0 0 1,12-5 478,1-2-378,34-18 22,-30 15-162,24-10 0,-35 17-15,0 0 0,0 0 0,0 1 1,0 0-1,0 0 0,0 1 0,0-1 0,10 2 0,-14-1 34,-1 0 0,1 1 0,0-1 0,0 1-1,-1 0 1,1-1 0,0 1 0,-1 0 0,1 0 0,0 0 0,-1 0 0,0 0 0,1 1 0,-1-1 0,1 0-1,-1 1 1,0-1 0,2 3 0,1 3 4,0 0 0,-1 1 0,4 8 0,5 12-77,-10-25 97,0 0 0,0-1 0,0 1-1,0-1 1,0 0 0,0 0-1,1 0 1,-1 0 0,1 0 0,0 0-1,-1 0 1,1-1 0,0 0 0,0 1-1,0-1 1,0 0 0,0 0 0,0-1-1,0 1 1,0-1 0,0 1 0,1-1-1,-1 0 1,0 0 0,0 0-1,0-1 1,0 1 0,0-1 0,1 0-1,-1 0 1,0 0 0,3-2 0,12-6 46,31-21 1,-12 6 74,-29 20-106,0-1 1,-1 0-1,1-1 1,-1 1-1,0-2 1,-1 1-1,0-1 1,0 0-1,0 0 1,-1 0 0,0-1-1,5-9 1,-8 13-39,-1 0 1,1 0-1,0 0 1,-1 0-1,0-1 1,0 1-1,-1 0 1,1-1 0,-1 1-1,0 0 1,0-6-1,0 9 0,0 1 0,-1-1 0,1 0 0,0 1 0,0-1 0,-1 0 0,1 1 0,0-1 0,-1 1 0,1-1 0,-1 0 0,1 1 0,0-1 0,-1 1 0,0-1 0,1 1 0,-1 0 0,1-1 0,-1 1 0,1-1 0,-1 1 0,0 0 0,1 0 0,-1-1 0,0 1 0,1 0 0,-1 0 0,0 0 0,1 0 0,-1-1 0,0 1 0,0 0 0,1 1 0,-1-1 0,0 0 0,1 0 0,-1 0 0,0 0 0,1 0 0,-1 1 0,-1-1 0,-2 2-9,1-1 1,-1 1-1,0 0 0,1 0 0,-7 4 0,3 0 4,-1 0 0,1 1 0,0 0 0,1 0 0,-1 0 0,2 1 0,-1-1 0,1 1 0,0 1 0,0-1 0,1 1 0,1 0 0,-1 0 0,1 0 0,1 0 0,0 1 0,0-1 0,1 1 0,0-1 0,0 1 0,1 0 0,0-1 1,1 1-1,0-1 0,1 1 0,0-1 0,1 1 0,3 9 0,-4-15 27,-1 0 0,1-1 0,0 0 0,0 1 0,1-1 0,-1 0 0,1 0-1,-1 0 1,1 0 0,0-1 0,0 1 0,0-1 0,1 0 0,-1 1 0,0-2 0,1 1 0,0 0 0,4 1 0,-2-1 13,0-1 1,0 0-1,0 0 0,0 0 0,-1-1 0,1 0 0,0 0 0,0-1 0,0 1 0,0-1 1,11-3-1,10-6 78,-1-1 0,41-21 1,47-38 83,-83 51-192,-2-2 1,-1 0-1,-1-3 1,0 0-1,29-36 1,-31 29-205,-22 31 134,-1 6 17,1 8 6,-4 10-39,-8 39-1,7-53 143,-1 0-1,-1-1 1,-7 16 0,0 1-51,7-15 43,-1 0 1,0 0-1,0 0 0,-1-1 1,-8 10-1,12-17-18,0-1 0,0 1 0,-1-1 0,1 0 0,-1 0-1,1 0 1,-1 0 0,0-1 0,1 1 0,-6 1 0,6-2-11,0 0 0,0-1 1,0 0-1,-1 1 0,1-1 1,0 0-1,0 0 0,0 0 0,-1 0 1,1-1-1,0 1 0,0-1 0,0 1 1,0-1-1,-1 0 0,-2-2 1,-11-5 35,2-1 1,-1-1-1,1-1 1,1 0-1,-22-22 1,34 32-54,0 0 1,0 0-1,1-1 1,-1 1-1,0 0 1,0 0-1,1 0 1,-1-1 0,1 1-1,-1 0 1,1-1-1,-1-1 1,1 3-5,0-1 0,0 1 1,0-1-1,0 0 1,1 1-1,-1-1 1,0 1-1,0-1 1,0 1-1,1-1 1,-1 1-1,0-1 1,0 1-1,1 0 1,-1-1-1,1 1 1,-1-1-1,0 1 0,1 0 1,-1-1-1,1 1 1,-1 0-1,1-1 1,-1 1-1,1 0 1,-1 0-1,1 0 1,-1-1-1,1 1 1,-1 0-1,1 0 1,-1 0-1,1 0 0,-1 0 1,1 0-1,0 0 1,9-1-47,-1 1 1,1 0-1,-1 0 1,1 1-1,15 3 1,49 15 106,-32-7 71,-28-8-322,5 1 469,32 5 1,-43-10-804,-1 1 0,1-1 0,0-1 0,9-1 0,-2 1-1038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39.299"/>
    </inkml:context>
    <inkml:brush xml:id="br0">
      <inkml:brushProperty name="width" value="0.05" units="cm"/>
      <inkml:brushProperty name="height" value="0.05" units="cm"/>
      <inkml:brushProperty name="color" value="#FF0066"/>
    </inkml:brush>
  </inkml:definitions>
  <inkml:trace contextRef="#ctx0" brushRef="#br0">5 840 5888,'-1'-3'105,"0"3"82,1-1-1,-1 0 0,1 1 1,0-1-1,-1 0 1,1 0-1,0 0 0,0 1 1,0-1-1,-1 0 1,1 0-1,0 0 0,0 0 1,0 1-1,0-1 0,0 0 1,1 0-1,-1 0 1,0 1-1,0-1 0,0 0 1,1 0-1,-1 0 1,0 1-1,1-1 0,-1 0 1,1 0-1,-1 1 1,1-1-1,-1 1 0,1-1 1,0 0-1,-1 1 1,2-1-1,15-17 1895,27-34-1,-5 6-1703,178-205 562,-39 27-32,-138 173-658,52-71 318,-88 117-580,11-18-13,-15 22 14,0 1 1,1-1 0,-1 1 0,1-1 0,-1 0-1,0 1 1,0-1 0,1 0 0,-1 1-1,0-1 1,0 0 0,0 1 0,1-1 0,-1 0-1,0 1 1,0-1 0,0 0 0,0 1 0,-1-1-1,1 0 1,0 1 0,0-1 0,0 0 0,0 1-1,-1-2 1,1 2 7,-1 0-1,1 0 1,0-1-1,-1 1 1,1 0-1,0 0 0,-1 0 1,1 0-1,0 0 1,-1 0-1,1 0 1,0 0-1,-1 0 1,1 0-1,-1 0 1,1 0-1,0 0 1,-1 0-1,1 1 1,0-1-1,0 0 1,-1 0-1,1 0 1,0 0-1,-1 1 1,-12 5-25,0 0 1,-17 13-1,8-2 0,1 1 0,0 1-1,2 1 1,0 1 0,-25 36-1,19-17 87,2 1 0,-31 74-1,37-77-18,8-17-5,0 0-1,1 0 0,2 0 0,-7 38 1,12-53-1,0 1 1,1-1 0,0 1 0,0 0 0,1-1-1,0 1 1,0-1 0,4 13 0,-3-15-12,0 1-1,0-1 1,0-1 0,1 1 0,-1 0-1,1 0 1,0-1 0,0 0 0,0 1 0,1-1-1,-1 0 1,1-1 0,0 1 0,5 3-1,1-2 47,0 1-1,0-2 1,1 1-1,-1-2 0,1 1 1,-1-1-1,1-1 0,0 0 1,13 0-1,0-2 26,0-1-1,0-1 0,24-6 1,-34 6-57,0-1 0,-1-1 0,1 0 0,-1-1 0,16-9 0,54-43 61,-82 57-93,13-11-18,-12 10-100,-4 6 23,-3 5 85,-10 17-130,9-16 136,0 0-1,1 0 1,-5 14-1,9-20 22,0 1 0,0-1-1,0 0 1,1 0-1,-1 1 1,1-1-1,0 0 1,1 1-1,-1-1 1,1 0 0,-1 0-1,3 7 1,-1-7 20,-1-1 1,0 1-1,1-1 1,0 1 0,0-1-1,0 0 1,1 0-1,-1 0 1,1 0 0,-1 0-1,6 4 1,-6-6-17,-1 0 1,0 0-1,0-1 0,0 1 1,0 0-1,0-1 1,1 1-1,-1-1 0,0 0 1,0 1-1,1-1 1,-1 0-1,0 0 0,1 1 1,-1-1-1,0 0 1,1 0-1,-1-1 0,0 1 1,1 0-1,-1 0 0,0-1 1,1 1-1,-1-1 1,0 1-1,0-1 0,0 1 1,1-1-1,-1 0 1,0 0-1,0 1 0,0-1 1,0 0-1,0 0 1,1-2-1,-1 1 2,1 0 0,-1-1 0,1 1-1,-1-1 1,0 1 0,0-1 0,0 1 0,-1-1 0,1 0 0,-1 1 0,1-1 0,-1 0-1,0 0 1,0 1 0,0-1 0,-1-3 0,0-4 16,0 1-1,-7-20 1,4 17-123,-1 0 0,0 1-1,-1-1 1,-14-19 0,3 3-238,19 31 313,0-1 0,1 0 0,-1 1 0,1-1 0,-1 0 0,1-1 0,0 1 0,0 0 0,0-1 0,0 0 0,4 2 0,43 11 121,108 12 314,-128-24-1113,1-1 1,-1-1 0,38-5 0,-66 5 358,0-1 1,1 1 0,-1 0-1,0-1 1,0 0 0,0 1-1,0-1 1,0 0-1,0 0 1,2-1 0,-4 1 249,0 1 1,0 0 0,1 0-1,-1 0 1,0-1 0,0 1-1,0 0 1,0 0-1,0 0 1,0-1 0,1 1-1,-1 0 1,0 0 0,0 0-1,0-1 1,0 1 0,0 0-1,0 0 1,0-1-1,0 1 1,0 0 0,0 0-1,0-1 1,0 1 0,0 0-1,0 0 1,-1-1-1,-7-7-2471,-10-1 162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39.653"/>
    </inkml:context>
    <inkml:brush xml:id="br0">
      <inkml:brushProperty name="width" value="0.05" units="cm"/>
      <inkml:brushProperty name="height" value="0.05" units="cm"/>
      <inkml:brushProperty name="color" value="#FF0066"/>
    </inkml:brush>
  </inkml:definitions>
  <inkml:trace contextRef="#ctx0" brushRef="#br0">53 28 6720,'-47'-28'3040,"41"28"-2624,17 0 1024,3 4-864,19-4 768,9 0-800,30-4-128,-2 4-256,35 0 96,-6 7-160,-4-2 256,-15 8-224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40.346"/>
    </inkml:context>
    <inkml:brush xml:id="br0">
      <inkml:brushProperty name="width" value="0.05" units="cm"/>
      <inkml:brushProperty name="height" value="0.05" units="cm"/>
      <inkml:brushProperty name="color" value="#FF0066"/>
    </inkml:brush>
  </inkml:definitions>
  <inkml:trace contextRef="#ctx0" brushRef="#br0">273 108 4800,'21'-56'4197,"-21"54"-4033,0 0 0,0 1 0,-1-1 0,1 1 0,0-1 0,0 1 1,-1-1-1,1 1 0,-1-1 0,1 1 0,-1 0 0,0-1 0,1 1 0,-1 0 0,0-1 0,0 1 0,0 0 0,0 0 0,0 0 0,0 0 0,0 0 1,0 0-1,-1 0 0,1 0 0,-2-1 0,0 0 15,-1 0 0,1 0 0,0 0 0,0 1 0,-1-1 0,1 1 0,-1 0 0,1 0 0,-1 0 0,-4 0 0,2 1-102,1 1 1,-1 0 0,1 0 0,-1 1 0,1 0 0,-1 0 0,1 0 0,0 0 0,0 1 0,0 0-1,0 0 1,1 0 0,-1 0 0,1 1 0,-1 0 0,-5 7 0,-5 7 79,1 0-1,-20 32 1,32-46-128,-14 22 97,-18 40 0,29-55-107,1-1 1,0 0-1,1 1 0,1 0 0,-1 0 0,2 0 1,-1 14-1,2-21 31,0-1 1,0 0-1,0 1 1,0-1-1,1 0 0,0 0 1,0 0-1,0 1 1,0-1-1,0 0 1,0 0-1,1 0 1,0 0-1,-1-1 0,1 1 1,0 0-1,0-1 1,1 1-1,2 2 1,-3-4-6,0 0 0,0 0 0,0 0 0,0 0 0,0 0 0,0-1 0,0 1 0,1-1 0,-1 1 0,0-1 0,0 0 0,1 0 0,-1 0 0,0 0 0,0 0 0,1-1 0,-1 1 0,0 0 0,0-1 0,0 0 0,0 0 0,0 1 0,0-1 0,0 0 0,0-1 0,0 1 0,0 0 0,2-2 0,1-1 9,1-1 0,-1 0-1,0 0 1,0-1-1,0 0 1,5-8 0,19-38 125,-2-6-104,26-81-1,-45 114-81,-6 17-39,0 0-1,1 0 0,0 0 1,7-11-1,-10 18 44,0 1 0,0 0-1,0 0 1,0 0-1,0-1 1,0 1 0,1 0-1,-1 0 1,0 0-1,0-1 1,0 1 0,1 0-1,-1 0 1,0 0-1,0 0 1,0-1 0,1 1-1,-1 0 1,0 0-1,0 0 1,1 0 0,-1 0-1,0 0 1,0 0 0,1 0-1,-1 0 1,0 0-1,1 0 1,-1 0 0,0 0-1,0 0 1,1 0-1,-1 0 1,0 0 0,0 0-1,1 0 1,-1 0-1,0 0 1,0 0 0,1 1-1,-1-1 1,0 0-1,0 0 1,0 0 0,1 0-1,-1 1 1,0-1-1,0 0 1,0 0 0,0 0-1,1 1 1,-1-1-1,0 0 1,0 0 0,0 1-1,8 15 108,-7-13-87,16 43 115,-6-18 5,0-1-1,1 0 0,17 25 0,-19-37-84,0 0 0,1-1 0,1-1 0,0 0 0,24 20 0,-29-28-57,1 0 0,-1 0 1,1 0-1,0-1 0,0-1 0,1 1 1,-1-1-1,1-1 0,-1 0 1,1 0-1,0 0 0,0-1 0,11 0 1,8-3-3020,0 2 795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42.265"/>
    </inkml:context>
    <inkml:brush xml:id="br0">
      <inkml:brushProperty name="width" value="0.05" units="cm"/>
      <inkml:brushProperty name="height" value="0.05" units="cm"/>
      <inkml:brushProperty name="color" value="#FF0066"/>
    </inkml:brush>
  </inkml:definitions>
  <inkml:trace contextRef="#ctx0" brushRef="#br0">14 886 4480,'-12'6'1445,"12"-6"-1436,0 0-1,0 0 1,0 0-1,0 0 1,0 0-1,0 0 1,0 0-1,0 0 1,0 0-1,-1 0 0,1 0 1,0 0-1,0 0 1,0 0-1,0 0 1,0 0-1,0 0 1,0 1-1,0-1 1,0 0-1,0 0 1,0 0-1,0 0 1,0 0-1,0 0 1,0 0-1,0 0 1,0 0-1,0 0 1,0 0-1,-1 0 1,1 0-1,0 1 1,0-1-1,0 0 1,0 0-1,0 0 1,0 0-1,0 0 1,0 0-1,0 0 1,0 0-1,1 0 0,-1 0 1,0 0-1,0 1 1,0-1-1,0 0 1,0 0-1,0 0 1,0 0-1,0 0 1,0 0-1,0 0 1,0 0-1,0 0 1,0 0-1,0 0 1,0 0-1,0 0 1,0 0-1,0 0 1,1 0-1,-1 0 1,0 1-1,2 1 354,1 1 0,0-1-1,0 1 1,0-1 0,0 0-1,1 0 1,-1 0 0,1-1-1,-1 1 1,1-1 0,-1 0 0,1 0-1,0 0 1,0 0 0,-1 0-1,1-1 1,0 0 0,7 0-1,0-1 57,-1 1 0,0-2 0,1 1 0,-1-1 0,0-1-1,11-4 1,-8 1-171,-2 0 1,1 0-1,-1-1 0,0-1 0,0 0 1,-1 0-1,0-1 0,0-1 0,-1 1 0,0-2 1,13-20-1,2-8 172,-3 0-1,20-48 1,-30 62-199,-9 21-198,76-157 713,-70 146-685,-6 10-57,0 1 0,1 0 0,-1 0 1,1 0-1,0 0 0,0 0 1,0 0-1,5-3 0,-8 7 2,0 0 0,0 0 0,0-1 0,0 1 0,0 0 0,0 0 0,0 0 0,1 0 0,-1 0 0,0 0 0,0 0 0,0 0 0,0 0 0,0 0 0,0 0 0,0 0 0,1 0 0,-1 0 0,0 0 0,0 0 0,0 0 0,0 0 0,0 0 0,0 0 0,0 0 0,1 0 0,-1 0 0,0 0 0,0 1 0,0-1 0,0 0 0,0 0 0,0 0 0,0 0 0,0 0 0,0 0 0,0 0 0,1 0 0,-1 0 0,0 0 0,0 1 0,0-1 0,0 0 0,0 0 0,0 0 0,0 0 0,0 0 0,0 0 0,0 0 0,0 1 0,0-1 0,2 12-40,-3 17 108,1-28-66,-1 20 19,-11 148 8,7-133 21,-1 0 1,-19 58-1,15-60-51,6-20 132,0 0-1,-1 0 1,0-1 0,-1 0 0,0 0 0,-12 17 0,18-30-115,-1 1 0,1-1 0,0 1 1,0-1-1,-1 0 0,1 1 0,0-1 0,-1 0 1,1 1-1,-1-1 0,1 0 0,0 0 1,-1 1-1,1-1 0,-1 0 0,1 0 0,-1 0 1,1 0-1,0 1 0,-1-1 0,1 0 1,-1 0-1,1 0 0,-1 0 0,1 0 1,-1 0-1,1 0 0,-2 0 0,2-1-4,-1 0 0,0 1 0,0-1 0,0 1 0,0-1 0,1 0 0,-1 1 0,0-1 0,1 0 0,-1 0 0,1 0 0,-1 0 0,0-1 0,-3-6-14,1-1 0,-5-14 0,5 13 63,2 5-69,-1 2-3,1 0 0,0 0-1,0-1 1,0 1 0,1 0 0,-1 0-1,1-1 1,-1 1 0,1 0 0,0-1 0,1-4-1,0 3-33,4-10-89,-5 14 134,0 1 0,0 0 0,0-1 0,1 1 0,-1-1 0,0 1 0,1-1 0,-1 1 0,0 0 0,1-1 0,-1 1 0,0 0 0,1-1 0,-1 1 0,1 0 0,-1-1 0,0 1-1,1 0 1,-1 0 0,1 0 0,-1-1 0,1 1 0,-1 0 0,1 0 0,0 0 0,48 4-96,3-5 70,-1-1-1,100-18 1,-128 15 72,-1-1 0,-1-1 1,1-1-1,-1 0 1,-1-2-1,1 0 1,-2-1-1,0-2 1,22-17-1,-14 6-25,-2-1 0,-1-2 0,38-54 0,-62 80-16,41-54 8,93-138 123,-126 180-110,-1 0-1,0-1 1,-1 0 0,0 0 0,-1-1 0,-1 1 0,0-1 0,-1 0 0,-1 0 0,0-1-1,0-22 1,-3 34-43,1-1 0,-1 1 0,0 0 0,0-1 0,-1 1 0,1 0 0,-4-6 0,5 8 12,-1 1 0,0 0 0,1 0 1,-1 0-1,0-1 0,0 1 1,0 0-1,0 0 0,0 0 0,0 0 1,0 0-1,0 1 0,0-1 1,-1 0-1,1 0 0,0 1 0,0-1 1,-1 1-1,1-1 0,0 1 0,-1-1 1,1 1-1,-1 0 0,1 0 1,-1 0-1,1 0 0,0 0 0,-3 0 1,2 1-6,-1 0 0,1 0 0,-1 0 0,1 0 1,0 0-1,-1 1 0,1-1 0,0 1 0,0-1 1,0 1-1,0 0 0,-1 2 0,-23 30-63,18-22 77,-7 10-39,0 2 1,2 0-1,1 1 0,1 0 1,-14 47-1,7-5-14,-9 74-1,21-101 88,-1 61 1,7-84 45,1 0 1,1 0 0,0 0-1,1 0 1,0-1-1,8 19 1,-9-28-27,1 0 0,0 0-1,1 0 1,0-1 0,7 10 0,-9-13-35,0-1-1,1 1 1,0-1 0,-1 1 0,1-1-1,0 0 1,0 0 0,1 0 0,-1 0-1,0 0 1,0-1 0,1 0 0,4 2-1,1-2 12,-1 0 0,1 0-1,-1-1 1,1 0 0,-1 0-1,1-1 1,8-2-1,59-17 154,-49 12-158,-1-1 0,0-2 0,0 0 0,-1-2 0,27-18 0,-35 19-5,0-1-1,-1 0 1,-1-1 0,0 0-1,-1-2 1,0 1 0,-1-2-1,-1 0 1,13-25 0,-24 39-23,1 1 1,-1-1-1,0 0 1,-1 0-1,2-7 0,-2 10 0,0-1-1,0 1 0,1-1 0,-1 1 0,0-1 0,0 1 0,0-1 0,-1 1 1,1-1-1,0 1 0,0-1 0,0 1 0,0-1 0,0 1 0,-1-1 0,1 1 0,0 0 1,0-1-1,-1 1 0,1-1 0,0 1 0,0-1 0,-1 1 0,1 0 0,-1-1 1,1 1-1,0 0 0,-1 0 0,1-1 0,-1 1 0,1 0 0,-1 0 0,1-1 0,0 1 1,-1 0-1,1 0 0,-1 0 0,1 0 0,-1 0 0,1 0 0,-1 0 0,1 0 1,-1 0-1,1 0 0,-1 0 0,0 0 0,-4 1-13,1 1-1,-1-1 1,0 1-1,1 0 1,-1 0 0,1 0-1,0 1 1,0-1 0,0 1-1,-5 5 1,-40 38-99,44-41 95,-7 7-29,1 1 0,0 0 0,1 1 0,0 0 0,1 1 0,-9 19 0,16-29 51,0 1 0,0-1 1,0 0-1,1 1 1,0-1-1,0 1 0,1-1 1,0 1-1,0-1 0,0 8 1,1-9 6,0-1 0,0 1 0,0 0 0,1 0 0,-1 0 0,1-1 0,0 1 0,0-1 0,0 1 0,0-1 0,1 0 0,-1 0 0,1 0 1,0 0-1,5 4 0,-2-3 22,-1 0 0,1-1 0,0 1 0,0-1 0,0-1 0,0 1 1,0-1-1,1 0 0,-1 0 0,1-1 0,-1 0 0,1 0 0,-1-1 0,1 1 1,0-2-1,-1 1 0,1-1 0,0 0 0,-1 0 0,1 0 0,-1-1 0,0 0 1,1-1-1,-1 1 0,0-1 0,0 0 0,-1-1 0,1 1 0,-1-1 0,1 0 1,-1-1-1,-1 1 0,1-1 0,0 0 0,-1 0 0,0 0 0,0-1 1,4-9-1,-2 1-36,-1-1 0,-1 0 0,0 0 0,-1 0 1,-1 0-1,0 0 0,-1 0 0,-1-1 1,0 1-1,-5-29 0,5 40 2,-1-1-1,0 1 1,-1-1 0,1 1-1,-1 0 1,1 0 0,-1 0 0,-1 0-1,1 0 1,0 0 0,-1 0-1,0 1 1,0-1 0,-3-2 0,3 4-14,1 0 0,-1 0 0,1 0 0,-1 1 0,1-1 0,-1 1 0,0 0 0,0 0 0,0 0 0,1 0 0,-1 0 0,0 1 0,0-1 0,0 1 1,0 0-1,0 0 0,0 0 0,0 0 0,0 0 0,0 1 0,-6 1 0,8-2 14,0 0 0,0 1 0,0-1 0,0 0 0,0 1 0,0-1 0,0 1 0,0-1 0,0 1 0,0-1 0,0 1-1,0 0 1,0 0 0,0-1 0,1 1 0,-1 0 0,0 0 0,1 0 0,-2 1 0,2-1 2,0 0 0,0 0 0,0 0 0,-1 0 0,1 0 0,1 0 0,-1-1 0,0 1 0,0 0 0,0 0 0,0 0 0,1 0 0,-1 0 0,0 0 0,1-1 0,-1 1 0,0 0 0,2 1 0,1 2 1,0 0 1,0-1-1,1 1 1,0-1-1,-1 0 0,1 0 1,6 4-1,1-1 15,-1-1 0,1-1 0,0 1 0,1-1 0,-1-1 0,0 0 0,1-1 0,0 0 0,0-1 0,-1 0 0,1-1 0,0 0 0,19-4 0,-30 4-12,7-1-23,1 0 0,-1 1 0,0-1 0,0 2 0,10 0 0,-16 0 15,0-1 1,0 1-1,1-1 1,-1 1-1,0 0 1,0 0-1,0 0 0,0 0 1,0 1-1,0-1 1,-1 0-1,1 1 1,0-1-1,0 1 1,-1 0-1,0-1 1,1 1-1,-1 0 0,0 0 1,1 0-1,-1 0 1,0 0-1,1 4 1,0 3-2,0 1 1,0-1-1,-1 1 0,0-1 1,-1 1-1,0 0 1,0-1-1,-3 15 1,-20 76-69,-2-12 138,-19 75 94,-13 40 175,54-193-276,2-6 38,0 0 0,-1-1 0,1 1 0,-1 0 0,-2 4 0,4-20 391,4-17-392,4-10-57,2 1 0,1 0-1,27-59 1,-36 91-33,94-186-111,61-35 187,-148 216-70,40-52 40,75-72 0,-111 122-127,0 1 1,1 1 0,0 0 0,1 0-1,0 2 1,0 0 0,1 0 0,26-8 0,-41 16 81,1 0 0,-1 1 0,0-1 0,1 1 0,-1 0 0,1-1 0,-1 1 0,1 0 0,-1 0 0,0 0 0,1 0 0,-1 0 0,1 0 0,-1 0 0,1 0 0,-1 1 0,1-1 0,-1 1 0,0-1 0,1 1 0,-1-1 0,0 1 0,1 0 0,-1 0 0,0-1 0,0 1 0,0 0 0,0 0 0,0 0 1,0 0-1,0 1 0,0-1 0,0 0 0,0 0 0,0 0 0,-1 1 0,1-1 0,-1 0 0,1 1 0,-1-1 0,1 1 0,-1-1 0,0 2 0,2 7 16,-1-1 1,0 0-1,-1 1 1,0-1-1,-3 19 1,-12 46 66,10-59-88,1 0 1,-2-1 0,0 0-1,0 0 1,-2 0 0,1 0-1,-2-1 1,0-1 0,0 1-1,-1-2 1,-15 15 0,4-8 59,0-1 1,-1-1 0,-1 0-1,0-2 1,-1-1 0,0-1-1,-47 17 1,46-22 29,0 0 0,0-2 0,-30 2 0,51-6-137,0-1 1,0 0-1,0-1 0,0 1 1,0-1-1,0 1 0,0-1 1,0 0-1,1-1 1,-1 1-1,0-1 0,1 1 1,-7-5-1,7 3-347,-1 0 1,0 0-1,1-1 0,0 1 1,0-1-1,0 0 0,0 0 0,1 0 1,-1 0-1,1 0 0,-2-6 1,-4-16-2955,2 3 1127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0:42.654"/>
    </inkml:context>
    <inkml:brush xml:id="br0">
      <inkml:brushProperty name="width" value="0.05" units="cm"/>
      <inkml:brushProperty name="height" value="0.05" units="cm"/>
      <inkml:brushProperty name="color" value="#FF0066"/>
    </inkml:brush>
  </inkml:definitions>
  <inkml:trace contextRef="#ctx0" brushRef="#br0">10 180 8128,'-9'-24'3680,"60"7"-3168,1 1 1536,9 7-1216,44-12 863,-2 9-991,55-9-96,-8 7-384,11-2-128,-20 7-64,-13-3-896,-18 7 480,-16 1-5247,-13 4 3071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2.363"/>
    </inkml:context>
    <inkml:brush xml:id="br0">
      <inkml:brushProperty name="width" value="0.05" units="cm"/>
      <inkml:brushProperty name="height" value="0.05" units="cm"/>
      <inkml:brushProperty name="color" value="#FF0066"/>
    </inkml:brush>
  </inkml:definitions>
  <inkml:trace contextRef="#ctx0" brushRef="#br0">344 430 1984,'8'-6'567,"-8"6"-560,0 0-1,0 0 0,1 0 0,-1 0 1,0 0-1,0 0 0,0 0 0,0 0 0,0 0 1,1 0-1,-1 0 0,0 0 0,0 0 0,0 0 1,0 0-1,0 0 0,1 1 0,-1-1 1,0 0-1,0 0 0,0 0 0,0 0 0,0 0 1,1 0-1,-1 0 0,0 0 0,0 0 0,0 1 1,0-1-1,0 0 0,0 0 0,0 0 1,0 0-1,0 0 0,0 0 0,0 1 0,1-1 1,-1 0-1,0 0 0,0 0 0,0 0 0,0 0 1,0 1-1,0-1 0,0 0 0,-3 8 7104,-4-4-3858,-11-2-2281,10-1 48,-26 11 538,3-6-421,-57 17 0,48-11-967,20-7-64,-38 16 0,54-19-128,0 0 23,0 0 0,0 0 0,0 0 0,0 0 1,1 0-1,-1 1 0,1 0 0,0 0 0,0 0 0,-4 4 0,7-7 2,-1 1-1,1-1 0,0 0 1,0 1-1,0-1 0,-1 1 1,1-1-1,0 0 0,0 1 1,0-1-1,0 1 0,0-1 1,0 1-1,0-1 0,0 1 1,0-1-1,0 0 0,0 1 0,0-1 1,0 1-1,0-1 0,0 1 1,0-1-1,1 0 0,-1 2 1,11 8 150,-7-8-94,0 0 1,0 0 0,0 0 0,0-1-1,6 2 1,3-1-35,-1 0 0,1-1-1,-1 0 1,1-1 0,-1 0 0,1-1-1,13-3 1,-20 3 19,1-1 0,0 0 1,0 0-1,0-1 0,-1 1 0,1-1 0,-1-1 0,0 1 0,0-1 1,0 0-1,-1-1 0,1 1 0,-1-1 0,5-6 0,-8 8-10,0-1 0,0 1 0,-1 0-1,1-1 1,-1 1 0,0 0-1,2-6 1,-3 6 34,1-1-1,0 1 1,1 0 0,-1 0-1,3-4 1,-1 1 239,-4 6 59,-5 14 116,4-7-484,0 0 0,0 0 1,1 0-1,0 0 0,0 0 1,1 0-1,0 0 0,0 0 1,0 0-1,1 1 0,3 11 1,5 4 7,-3-15 78,-4-7-59,-1 0-13,0-1-1,1 1 1,-1-1 0,0 1 0,1-1 0,-1 1 0,0-1 0,1 0-1,-1 0 1,3 0 0,0 1 3,1-1-2,0 1 1,0 0-1,0-1 0,0 0 0,0 0 1,0 0-1,1-1 0,-1 0 0,0 0 1,0 0-1,0-1 0,-1 1 0,1-1 1,0 0-1,0-1 0,-1 1 1,0-1-1,1 0 0,5-5 0,5-5 115,19-12 1,-19 15-42,20-19 0,-16 9-68,-1 0 0,0 0 0,-2-2 0,-1 0 1,-1-1-1,0-1 0,-2 0 0,-1 0 0,13-43 0,18-53-338,-38 106 323,0 0 0,3-27-1,-3 14 70,-3-7-354,-8 49-113,-25 68 267,24-61 133,-6 24 10,-2 0-1,-35 67 0,30-77 87,-33 60 198,-52 127 0,100-205-215,-1 0 132,0 0 0,-1 0 1,-15 23-1,43-59-952,33-21 0,116-50 485,-96 57 367,40-19 87,-95 41-70,0 0-1,-1-1 0,32-27 0,-34 24-82,0-2-1,0 0 1,-2 0 0,0-2-1,0 1 1,-2-2-1,0 1 1,-2-2 0,13-33-1,21-105-145,-37 138-4,-5 16 48,1 0 1,-1-1-1,0 1 0,0 0 0,0-9 1,-6 34-139,2-9 193,-22 126 365,12-74-128,-16 57 283,17-70-420,8-33-65,-1-1 1,-7 20-1,8-27-101,4-8 60,-1 0 1,0 0-1,1-1 1,-1 1 0,0 0-1,0 0 1,0-1-1,-2 4 1,2-5-419,-11 4-7942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47.466"/>
    </inkml:context>
    <inkml:brush xml:id="br0">
      <inkml:brushProperty name="width" value="0.05" units="cm"/>
      <inkml:brushProperty name="height" value="0.05" units="cm"/>
      <inkml:brushProperty name="color" value="#004F8B"/>
    </inkml:brush>
  </inkml:definitions>
  <inkml:trace contextRef="#ctx0" brushRef="#br0">1 759 4480,'0'0'1445,"1"6"2528,11 7-1837,-11-11-1924,1 0 0,-1 0 0,1 0 0,0 0 0,0 0 0,0 0 0,0-1 0,0 1 0,0-1 0,0 1 0,1-1-1,-1 0 1,0 0 0,1 0 0,-1 0 0,1 0 0,-1-1 0,1 1 0,-1-1 0,6 1 0,-3-2-1,0 1 0,0-1 0,1 0 0,-1 0-1,0-1 1,0 1 0,0-1 0,0 0 0,0-1 0,-1 1 0,1-1 0,5-4 0,5-5 290,27-28 0,-26 24-400,11-10 45,-2-1 0,0-1-1,-2-1 1,-2-2 0,21-36 0,89-159-90,-21 38 32,-94 158-56,-12 20-104,1 1 0,1 0 0,9-13 0,-16 27-42,1 1-1,-1 0 1,0 0 0,-3 10 0,-114 365-57,110-354 176,-5 35-1,11-54 25,1 0 0,0 0 1,1 0-1,0 0 0,0 0 1,1 0-1,0 0 0,4 14 0,-4-20 1,-1 0 0,1-1 1,0 1-1,0 0 0,0-1 0,1 1 0,-1-1 0,0 1 0,0-1 0,1 0 0,-1 1 0,1-1 0,-1 0 0,1 0 0,0 0 0,-1 0 0,1 0 0,0-1 0,0 1 0,-1 0 1,1-1-1,0 1 0,0-1 0,0 0 0,0 0 0,0 0 0,0 0 0,0 0 0,3 0 0,4-1 68,0-1-1,-1 1 1,1-2 0,-1 1 0,13-6-1,-3-1-57,0 0-1,-1-1 0,0-1 0,-1 0 1,0-1-1,-1-1 0,-1-1 1,0 0-1,-1-1 0,23-32 0,-13 11 2,-3-1 0,21-49-1,26-88-173,-51 132 112,8-29-155,-22 66 82,-1 8-31,-4 15-106,2-9 185,-10 69-51,-2 119 0,14-157 156,0-1-1,3 0 0,1 0 0,3 0 0,12 43 0,-13-64 157,14 34 0,-19-48-168,1 1 1,-1-1 0,1 1 0,0-1-1,1 0 1,-1 0 0,1-1 0,-1 1 0,1-1-1,0 1 1,0-1 0,6 3 0,-8-5-186,1 0 1,0 0 0,0 0 0,0 0 0,0-1 0,0 1-1,0-1 1,1 0 0,-1 0 0,0 0 0,0 0-1,0 0 1,0-1 0,0 0 0,0 1 0,0-1 0,3-1-1,26-9-1462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2.781"/>
    </inkml:context>
    <inkml:brush xml:id="br0">
      <inkml:brushProperty name="width" value="0.05" units="cm"/>
      <inkml:brushProperty name="height" value="0.05" units="cm"/>
      <inkml:brushProperty name="color" value="#FF0066"/>
    </inkml:brush>
  </inkml:definitions>
  <inkml:trace contextRef="#ctx0" brushRef="#br0">29 32 5408,'-9'2'676,"-1"0"120,1-2 2713,29 12 2917,-7-8-5797,0 0 0,1-1 0,-1-1-1,1 0 1,0-1 0,23-1 0,84-14 608,-92 9-934,132-24-234,-123 22-54,-22 4-664,-1 0 1,21 0-1,-36 4 362,0-1-1,0 1 0,0-1 0,0 1 0,0-1 0,0 1 0,0-1 1,0 1-1,0-1 0,0 1 0,0-1 0,0 1 0,0-1 1,0 1-1,0-1 0,-1 1 0,1-1 0,0 1 0,0-1 0,-1 0 1,1 1-1,0-1 0,-1 1 0,1-1 0,0 0 0,-1 1 0,-12 18-4595,0-6 1091,-1 4 1328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3.435"/>
    </inkml:context>
    <inkml:brush xml:id="br0">
      <inkml:brushProperty name="width" value="0.05" units="cm"/>
      <inkml:brushProperty name="height" value="0.05" units="cm"/>
      <inkml:brushProperty name="color" value="#FF0066"/>
    </inkml:brush>
  </inkml:definitions>
  <inkml:trace contextRef="#ctx0" brushRef="#br0">8 89 3808,'-5'2'634,"2"-1"248,5-4-206,15 7 6382,-8-3-6216,1 0 0,16 0 0,-19-2-616,4 0 61,0-1 0,1 0 0,16-6 0,-26 7-254,0 1-1,0-1 1,0 0-1,0 0 0,0 0 1,-1 0-1,1 0 1,0 0-1,-1 0 1,1 0-1,0-1 0,-1 1 1,0-1-1,1 1 1,-1-1-1,0 0 0,0 1 1,0-1-1,0 0 1,0 0-1,0 0 1,-1 0-1,1 0 0,0 1 1,-1-1-1,0 0 1,1-3-1,-1 3-1,0 1 1,-1-1-1,1 1 0,0-1 0,-1 1 0,1-1 1,-1 0-1,0 1 0,1 0 0,-1-1 0,0 1 1,0-1-1,0 1 0,0 0 0,0 0 0,0-1 0,0 1 1,0 0-1,-1 0 0,1 0 0,0 0 0,-1 0 1,1 1-1,0-1 0,-1 0 0,1 1 0,-1-1 1,1 1-1,-1-1 0,-1 1 0,-2-1 22,0 0-1,0 0 1,0 1-1,0 0 1,0 0-1,0 0 1,0 0 0,-10 3-1,11-2-12,0 0 0,1 1 0,-1 0 0,0 0 0,0 0 0,1 0 0,-1 0 0,1 1-1,0-1 1,0 1 0,0 0 0,0 0 0,0 0 0,1 0 0,-1 1 0,1-1 0,0 1 0,0 0 0,0-1 0,1 1 0,-3 6 0,3-7-23,1 0 0,-1 0 0,1 0 1,-1 0-1,1 1 0,0-1 1,0 0-1,1 0 0,-1 0 0,0 0 1,1 0-1,0 0 0,0 0 1,0 0-1,0 0 0,0 0 1,1 0-1,-1 0 0,1-1 0,0 1 1,0-1-1,0 1 0,0-1 1,0 0-1,0 1 0,1-1 0,-1 0 1,1-1-1,3 3 0,2 0 50,0 0 0,1 0 0,0-1 0,0 0 0,0-1 0,0 0 0,0 0 0,0-1 0,0 0 0,1-1 0,16-1 0,3-2 94,0-2-1,40-10 1,-12-3-87,65-27 1,-96 36-111,-25 9 67,0-1-1,1 1 1,-1 0-1,0 0 0,0 0 1,0 0-1,0 0 0,0 0 1,0 0-1,1 0 1,-1 1-1,0-1 0,0 0 1,0 1-1,0-1 1,0 1-1,0-1 0,0 1 1,0-1-1,1 2 1,-1-1 7,-1 0 1,0 0 0,1 0 0,-1 0 0,0 0 0,1 1-1,-1-1 1,0 0 0,0 0 0,0 0 0,0 0-1,0 1 1,0-1 0,-1 1 0,1 9 275,4 21 195,-3-21-410,1 0-1,5 22 1,-7-32-107,1 1 0,-1 0 0,1-1 0,0 0 0,0 1 1,0-1-1,0 1 0,0-1 0,0 0 0,0 0 0,0 1 0,0-1 0,1 0 0,-1 0 1,0 0-1,1 0 0,-1-1 0,1 1 0,-1 0 0,1-1 0,-1 1 0,1-1 0,-1 1 0,1-1 1,2 1-1,0-1-201,-1 0 0,0 0 1,1 0-1,-1-1 0,0 1 1,1-1-1,-1 0 0,0 0 1,0 0-1,0 0 0,4-2 1,10-6-3624,0 0 0,0 1 0,34-9 0,-6 5-77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6.512"/>
    </inkml:context>
    <inkml:brush xml:id="br0">
      <inkml:brushProperty name="width" value="0.05" units="cm"/>
      <inkml:brushProperty name="height" value="0.05" units="cm"/>
      <inkml:brushProperty name="color" value="#FF0066"/>
    </inkml:brush>
  </inkml:definitions>
  <inkml:trace contextRef="#ctx0" brushRef="#br0">222 444 2720,'6'-10'2475,"-3"3"3002,-3 7-5315,0-1 1,0 0 0,-1 0 0,1 0 0,0 1-1,0-1 1,0 0 0,0 0 0,-1 1-1,1-1 1,0 0 0,-1 1 0,1-1 0,-1 0-1,1 1 1,-1-1 0,1 0 0,-1 1-1,1-1 1,-1 1 0,0-1 0,1 1 0,-1-1-1,0 1 1,1 0 0,-1-1 0,0 1-1,1 0 1,-1 0 0,0-1 0,0 1 0,1 0-1,-1 0 1,0 0 0,0 0 0,0 0-1,1 0 1,-1 0 0,0 0 0,0 0 0,1 0-1,-2 1 1,-5 0 75,-1 0 0,1 1 0,-11 4 0,11-4 93,-8 3-61,-1 0-118,1 0 0,0 0 0,0 2 0,-23 13-1,34-18-161,1 0-1,0 1 0,-1 0 1,1-1-1,0 1 0,1 0 1,-1 1-1,0-1 0,1 0 1,0 1-1,0-1 0,0 1 1,0 0-1,1 0 0,-1 0 1,1 0-1,0 0 0,0 0 1,0 0-1,1 0 0,-1 0 1,1 0-1,0 6 0,1-2 7,0 0-1,1-1 1,0 0-1,0 1 1,0-1-1,1 0 0,0 0 1,1 0-1,-1-1 1,9 12-1,-9-14 25,-1 0 0,1-1 0,0 0 1,1 1-1,-1-1 0,1 0 0,-1-1 0,1 1 0,0 0 0,0-1 0,0 0 0,0 0 1,0 0-1,1-1 0,-1 1 0,0-1 0,1 0 0,-1-1 0,7 2 0,-7-3 0,-1 1-1,0-1 0,0 0 1,1 0-1,-1 0 0,0 0 1,0 0-1,0-1 0,0 1 1,0-1-1,0 0 0,-1 0 1,1 0-1,-1 0 0,4-4 1,4-4 60,0-1 1,8-15 0,-16 25-78,73-124-62,-61 99 38,5-8 58,-3 0 0,-1-2-1,-1 0 1,-2 0 0,-2-1 0,-1-1 0,-2 0-1,-2 0 1,2-59 0,-7 92-77,0 0 1,0 0-1,-1 1 1,1-1-1,-1 0 0,-2-7 1,3 12 34,-1 0-1,1-1 1,0 1 0,0 0 0,0-1 0,-1 1 0,1 0 0,0 0 0,0-1 0,-1 1 0,1 0-1,0 0 1,0-1 0,-1 1 0,1 0 0,0 0 0,-1 0 0,1 0 0,0 0 0,-1-1-1,1 1 1,0 0 0,-1 0 0,1 0 0,0 0 0,-1 0 0,1 0 0,0 0 0,-1 0-1,1 0 1,0 0 0,-1 1 0,1-1 0,0 0 0,-1 0 0,1 0 0,0 0 0,-1 0 0,1 1-1,0-1 1,-1 0 0,1 0 0,0 0 0,0 1 0,-1-1 0,1 0 0,0 0 0,0 1-1,0-1 1,-1 1 0,-12 15-1,4 0 73,2-1-1,0 1 1,0 0-1,-6 28 1,-10 70 249,21-106-304,-6 41 8,1 0-1,0 52 1,7-85-42,1 0 1,3 23-1,-3-34 50,1 1 1,-1 0-1,1 0 0,0-1 1,1 1-1,-1-1 1,1 0-1,0 1 0,7 7 1,-7-11-3,-1 1-1,1-1 1,0 0 0,-1 0 0,1 0 0,0 0 0,1 0 0,-1 0-1,0-1 1,0 0 0,1 0 0,-1 0 0,1 0 0,-1 0 0,0-1 0,1 1-1,0-1 1,3 0 0,8-1 21,0 0 0,28-6 1,-38 6-89,20-4-46,1-2 1,43-17-1,-59 20 83,0 0 1,-1-1-1,1-1 0,-1 0 0,0 0 0,0-1 0,-1 0 0,0 0 0,10-13 0,-17 19 6,1 0 1,-1-1-1,0 1 0,-1-1 1,1 1-1,0-1 0,0 0 0,-1 1 1,1-1-1,-1 0 0,1 0 1,-1 1-1,0-4 0,0 4 13,0-1 0,0 1 0,0 0 0,0 0 0,-1 0 0,1 0 0,-1 0 0,1 0 0,-1 0-1,1 0 1,-1 0 0,1 0 0,-1 0 0,0 0 0,1 0 0,-3-1 0,1 0-5,-1 0 0,0 1 0,0-1 0,0 1 0,0-1 0,0 1 0,0 0 0,0 0 0,0 0 0,0 1 1,0-1-1,-1 1 0,-5 0 0,0 0-8,0 0 0,0 1 0,0 0 0,0 0 0,0 1 0,-14 5 0,19-6-8,1 1 0,-1 0 0,1 0 0,0 0 0,-1 0 0,1 0 0,0 1 0,0-1-1,0 1 1,1 0 0,-1 0 0,1 0 0,-1 0 0,1 0 0,0 0 0,0 1 0,0-1-1,-1 5 1,2-3-4,0 0-1,0 0 0,0 0 0,0 0 1,1 0-1,0 0 0,0 1 0,1-1 1,-1 0-1,1 0 0,0 0 0,0 0 1,3 7-1,1 1 2,1-1 0,0 0 0,12 20 0,-15-27 32,0-1 1,1 0 0,-1 0 0,1 0-1,0-1 1,-1 1 0,2-1-1,-1 0 1,0 0 0,1 0 0,-1-1-1,1 1 1,0-1 0,-1 0 0,1-1-1,0 1 1,0-1 0,9 1-1,-5-1 23,0-1 0,1 0-1,-1-1 1,0 0-1,0 0 1,0-1 0,0 0-1,-1 0 1,16-7-1,-9 1-27,1-1 0,-1 0 0,0-1 0,-1 0 0,13-14 0,21-14 226,5-3-328,26-19-72,-65 51 103,-8 5-25,0 0 1,1 0 0,9-4 0,-8 7 93,-6 1 218,-3 0-190,1-1-1,0 1 1,0 0-1,0 0 1,0 0-1,0-1 1,-1 1-1,1 0 0,0 0 1,0 0-1,0 0 1,-1-1-1,1 1 1,0 0-1,0 0 1,0 0-1,-1 0 1,1 0-1,0 0 0,0 0 1,-1 0-1,1-1 1,0 1-1,0 0 1,-1 0-1,1 0 1,-10 0 190,2 0-233,1 0 1,-1 0 0,0 1-1,1 0 1,-1 0-1,-12 4 1,13-3 10,0 1 0,0-1-1,1 1 1,-1 1 0,1-1 0,-1 1 0,1 0-1,0 1 1,1-1 0,-1 1 0,1 0 0,0 0-1,-8 11 1,9-9-76,0 0-1,1 1 0,0-1 0,0 1 1,1 0-1,0 0 0,0 0 1,0 0-1,1 0 0,0 11 0,1-12 48,0 0-1,1 0 0,0 0 0,0 0 0,0 0 0,1-1 0,0 1 1,0-1-1,0 1 0,1-1 0,0 0 0,6 9 0,-7-13 18,3 6 31,1 0 0,12 11 1,-16-18-15,0 1-1,0 0 1,0-1 0,0 1 0,0-1 0,0 1 0,1-1-1,-1 0 1,1 0 0,-1 0 0,1-1 0,-1 1-1,1 0 1,-1-1 0,4 1 0,5-2 28,0-1 1,-1 0-1,1 0 1,-1-1-1,1-1 1,16-7-1,-5 2 0,258-121-564,-188 85 376,-11-2 90,-77 45 72,0-1 0,0 0 0,0 0 0,6-7 0,2-2 233,-11 12-236,-1 0 0,0 0 0,1-1 0,-1 1 0,1 0 0,-1-1 0,0 1 0,1-1 0,-1 1 1,0-1-1,1 1 0,-1 0 0,0-1 0,0 1 0,0-1 0,1 1 0,-1-1 0,0 1 0,0-1 0,0 1 0,0-2 1,0 2-5,0 0 1,0-1 0,-1 1 0,1 0 0,0-1-1,0 1 1,0 0 0,-1-1 0,1 1 0,0 0-1,-1 0 1,1-1 0,0 1 0,-1 0 0,1 0-1,0 0 1,-1-1 0,1 1 0,0 0 0,-1 0 0,0 0-1,-22-2-87,-1 7 47,0 0 1,-44 17-1,62-20 68,-16 5-53,1 2 1,0 1 0,0 0-1,-34 24 1,47-28-26,0 1 0,0 0 1,0 1-1,1 0 0,-9 11 1,12-13 3,1-1 0,0 1 1,-1 0-1,2 0 1,-1 1-1,1-1 1,0 0-1,0 1 1,0 9-1,1-14 20,1 0 0,0 0-1,0 0 1,0 1 0,0-1 0,0 0 0,1 0 0,-1 0-1,0 0 1,1 0 0,0 0 0,0 0 0,-1 0 0,1 0-1,0 0 1,0 0 0,1 0 0,-1-1 0,0 1 0,1 0-1,-1-1 1,1 1 0,-1-1 0,1 0 0,0 1 0,3 1-1,-2-2 30,1 1 0,-1-1 0,1 0 0,-1 0 0,1 0-1,0 0 1,-1-1 0,1 1 0,0-1 0,-1 0 0,1 0-1,0 0 1,0-1 0,4-1 0,5-1 36,0-2 0,-1 0 0,1 0 0,-1-1-1,0-1 1,-1 0 0,0 0 0,0-1 0,0-1 0,9-9 0,12-16-92,42-56 0,-67 82 75,39-51-55,-43 53-573,-6 13 414,-3 22 185,0 0 0,-2 36 1,7-50 11,1 1 0,1 0 0,0-1 0,1 1 0,7 30 0,-8-43 7,0 1 1,0-1 0,1 1 0,-1-1-1,1 0 1,0 0 0,0 0 0,0 1-1,0-2 1,5 6 0,-5-7 0,-1 0 1,0-1-1,0 1 1,0 0-1,0-1 0,0 1 1,0-1-1,1 1 1,-1-1-1,0 0 1,0 0-1,1 1 1,-1-1-1,0 0 0,1 0 1,-1 0-1,0 0 1,0 0-1,1-1 1,-1 1-1,0 0 1,0-1-1,1 1 0,-1-1 1,0 1-1,0-1 1,0 1-1,0-1 1,1 0-1,-1 1 0,0-1 1,0 0-1,-1 0 1,2-1-1,3-2 8,-1-1-1,0 0 1,0 0-1,-1 0 1,1 0 0,3-9-1,15-38 28,-14 34-54,7-18-5,2 0 1,31-47 0,-43 71-299,-6 11-4,-2 7 195,-2 16-10,-4 26 0,4-20 76,-13 140 15,8-55 301,6-32 476,14-93-422,55-103-424,-50 84-22,1 1-1,1 1 1,24-29-1,-27 40 45,-8 10-64,0 1 0,11-11 0,-17 18 132,0 0 0,0-1-1,0 1 1,0 0 0,0 0 0,1 0-1,-1 0 1,0 0 0,0 0 0,0 0-1,0 0 1,0 0 0,0 0 0,0 0-1,0 0 1,0 0 0,0 0 0,1 0-1,-1 0 1,0 0 0,0 0 0,0 0-1,0 0 1,0 0 0,0 0-1,0 0 1,0 0 0,0 0 0,0 0-1,1 0 1,-1 0 0,0 1 0,0-1-1,0 0 1,0 0 0,0 0 0,0 0-1,0 0 1,0 0 0,0 0 0,0 0-1,0 0 1,0 0 0,0 0-1,0 0 1,0 1 0,0-1 0,0 0-1,0 0 1,0 0 0,0 0 0,0 0-1,0 0 1,0 0 0,0 0 0,0 1-1,1 9-59,-2 13 78,-4 9 113,-17 52 0,13-55-45,-8 25 206,-37 79 1,-36 45 334,76-151-348,-1-1 0,-1-1 0,-1-1 1,-30 32-1,44-52-241,-1 0 0,0-1 0,-1 0 0,1 0 0,0 0 0,-1 0 0,0-1 0,1 0 1,-1 0-1,0 0 0,0 0 0,0-1 0,-1 0 0,-8 1 0,8-2 8,-1 0 1,0-1-1,1 0 0,-1 0 0,0 0 1,1-1-1,0 0 0,-1 0 0,1-1 1,-12-6-1,7 3-110,1 0-1,0 0 1,0-2 0,0 1 0,1-1 0,0 0 0,0-1-1,1 0 1,0-1 0,1 1 0,0-1 0,1-1-1,-7-12 1,12 19 47,-1 1 1,1-1-1,0 0 0,-1 0 0,2 0 0,-1 0 1,0 0-1,1-1 0,0 1 0,0 0 1,0 0-1,0 0 0,1 0 0,0 0 0,0 0 1,0 0-1,0 0 0,0 0 0,5-7 0,-2 5-25,0-1 0,0 1 0,1 1 0,0-1 0,0 1 0,1 0 0,0 0 0,0 0 0,0 1 0,8-5 0,169-86 768,-141 77-1393,0 3 0,71-17 0,-112 31 540,-1 1 0,0 0 0,0 0 0,1 0 0,-1 0 0,0 0 1,1 0-1,-1-1 0,0 1 0,1 0 0,-1 0 0,0 0 0,1 0 0,-1 0 0,0 0 0,1 0 1,-1 0-1,0 0 0,1 1 0,-1-1 0,0 0 0,1 0 0,-1 0 0,0 0 0,0 0 0,1 1 0,-1-1 1,0 0-1,1 0 0,-1 0 0,0 1 0,0-1 0,0 0 0,1 0 0,-1 1 0,0-1 0,0 0 0,0 0 1,1 1-1,-1-1 0,0 0 0,0 1 0,0-1 0,0 0 0,0 1 0,0-1 0,0 0 0,0 1 1,0-1-1,0 0 0,0 1 0,0-1 0,0 0 0,0 1 0,0-1 0,0 0 0,0 1 0,0-1 0,-1 0 1,1 1-1,0-1 0,0 0 0,0 0 0,0 1 0,-1-1 0,-11 19-7143,6-17 2410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8.856"/>
    </inkml:context>
    <inkml:brush xml:id="br0">
      <inkml:brushProperty name="width" value="0.05" units="cm"/>
      <inkml:brushProperty name="height" value="0.05" units="cm"/>
      <inkml:brushProperty name="color" value="#FF0066"/>
    </inkml:brush>
  </inkml:definitions>
  <inkml:trace contextRef="#ctx0" brushRef="#br0">0 585 3328,'18'1'1603,"-16"0"-1373,0-1 1,0 0-1,0 1 1,0-1-1,0 0 1,0 0-1,0 0 1,0 0-1,0-1 0,0 1 1,0-1-1,0 1 1,0-1-1,0 0 1,0 1-1,0-1 1,0 0-1,0 0 0,-1 0 1,4-3-1,3-4 414,-1 0-1,0 0 1,-1 0-1,1-1 1,7-16-1,21-51 1254,-20 41-1106,0-3-191,-3 0 0,9-40-1,-13 43-328,2-1 23,-2 0 1,-2 0 0,3-65-1,-10 125-162,-2 0 0,0 0 0,-10 32 0,0 4 98,2-8 104,-5 35 30,7 19-233,8-60-8117,6-54 1399,-4 2 2886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9.276"/>
    </inkml:context>
    <inkml:brush xml:id="br0">
      <inkml:brushProperty name="width" value="0.05" units="cm"/>
      <inkml:brushProperty name="height" value="0.05" units="cm"/>
      <inkml:brushProperty name="color" value="#FF0066"/>
    </inkml:brush>
  </inkml:definitions>
  <inkml:trace contextRef="#ctx0" brushRef="#br0">15 76 7648,'-7'-8'1113,"0"1"-137,7 7-948,0 0 0,0 0 0,0 0 0,0 0 0,0 0 0,0 0 0,0 0 0,-1 0-1,1 0 1,0 0 0,0 0 0,0 0 0,0 0 0,0 0 0,0 0 0,0 0 0,0-1 0,0 1-1,0 0 1,0 0 0,0 0 0,0 0 0,0 0 0,0 0 0,0 0 0,0 0 0,0 0 0,0 0-1,0 0 1,0 0 0,0 0 0,0 0 0,0-1 0,0 1 0,0 0 0,0 0 0,0 0 0,0 0-1,0 0 1,0 0 0,0 0 0,0 0 0,0 0 0,0 0 0,1 0 0,-1 0 0,0 0 0,0 0-1,0 0 1,0 0 0,0 0 0,0 0 0,0 0 0,0 0 0,0-1 0,0 1 0,0 0 0,0 0-1,0 0 1,0 0 0,0 0 0,0 0 0,1 0 0,-1 0 0,0 0 0,0 0 0,0 0 0,0 0-1,0 1 1,6-2 556,0 0-1,0-1 1,0 1-1,-1-1 1,1-1-1,8-3 1,17-6 894,17 1-807,17-4-862,-38 10-1350,-19 6-225,0 0 0,0 0-1,0 1 1,0 0 0,10 4 0,-13-5 1334,14 7-2523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09.638"/>
    </inkml:context>
    <inkml:brush xml:id="br0">
      <inkml:brushProperty name="width" value="0.05" units="cm"/>
      <inkml:brushProperty name="height" value="0.05" units="cm"/>
      <inkml:brushProperty name="color" value="#FF0066"/>
    </inkml:brush>
  </inkml:definitions>
  <inkml:trace contextRef="#ctx0" brushRef="#br0">97 1 4992,'-5'10'1498,"0"-1"1,-1 1 0,-14 16-1,13-18-781,1 0 0,0 0 0,1 0 0,0 0 0,0 1 0,-5 13 0,8-13-371,-10 35 444,11-40-720,0 0 0,1 1 0,-1-1 0,1 0 0,0 1 0,0-1 0,2 8 0,-2-11-33,0-1-1,0 0 1,0 1 0,0-1-1,0 0 1,0 1 0,0-1 0,1 0-1,-1 1 1,0-1 0,0 0 0,0 1-1,0-1 1,1 0 0,-1 0-1,0 1 1,0-1 0,1 0 0,-1 0-1,0 1 1,0-1 0,1 0 0,-1 0-1,0 0 1,1 1 0,-1-1-1,0 0 1,1 0 0,-1 0 0,0 0-1,1 0 1,-1 0 0,1 0 15,0 0 0,0 0 1,0-1-1,0 1 0,-1 0 1,1-1-1,0 1 0,0-1 0,-1 1 1,1-1-1,0 1 0,-1-1 1,1 0-1,19-26 1065,-16 19-996,-1 0 0,0 1 0,0-1-1,-1-1 1,0 1 0,-1 0 0,1-1 0,-2 1 0,1-9 0,-1 10-549,0 0 1,-1 1 0,1-1 0,-2 0 0,1 1 0,-1-1 0,-2-6 0,3 8-3302,11 11-3699,3 10 3327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10.522"/>
    </inkml:context>
    <inkml:brush xml:id="br0">
      <inkml:brushProperty name="width" value="0.05" units="cm"/>
      <inkml:brushProperty name="height" value="0.05" units="cm"/>
      <inkml:brushProperty name="color" value="#FF0066"/>
    </inkml:brush>
  </inkml:definitions>
  <inkml:trace contextRef="#ctx0" brushRef="#br0">33 79 3328,'0'0'89,"0"0"0,0-1 0,0 1 0,0 0 0,0 0 0,0 0 1,0-1-1,0 1 0,0 0 0,0 0 0,0-1 0,0 1 0,0 0 0,0 0 0,0-1 0,0 1 1,0 0-1,0 0 0,0-1 0,0 1 0,0 0 0,0 0 0,-1 0 0,1-1 0,0 1 0,0 0 1,0 0-1,0 0 0,0-1 0,-1 1 0,1 0 0,0 0 0,0 0 0,0 0 0,-1 0 0,1 0 1,0-1-1,0 1 0,0 0 0,-1 0 0,1 0 0,0 0 0,0 0 0,-1 0 0,1 0 0,0 0 1,0 0-1,-1 0 0,1 0 0,0 0 0,0 0 0,-1 0 0,1 0 0,0 0 0,0 0 0,-1 0 1,1 1-1,0-1 0,0 0 0,-1 0 0,-10 11 3073,9-7-2919,0 1-1,0 0 1,1 0-1,-1 0 1,1 0-1,0 0 1,0 0-1,1 0 1,-1 0-1,1 0 1,0 0-1,2 9 1,-2-12-215,0 1 0,0-1 1,1 1-1,-1-1 0,1 0 1,0 0-1,0 1 0,0-1 0,0 0 1,0 0-1,0 0 0,0 0 1,1 0-1,-1 0 0,1 0 0,0 0 1,-1-1-1,1 1 0,0-1 1,0 1-1,0-1 0,0 0 0,0 0 1,0 1-1,0-1 0,0-1 1,1 1-1,4 1 0,-4-2 44,0 0 0,1-1 0,-1 1 0,0-1 0,0 1 0,1-1 0,-1 0 0,0 0 0,0-1 0,0 1 0,0-1 0,0 1 0,-1-1 0,6-3 0,-2 0 77,0-1 0,0 1 0,0-1-1,9-12 1,-11 12 1,-1 0 0,1 0-1,-1 0 1,0-1 0,-1 1 0,0-1-1,0 0 1,0 0 0,1-8 0,-3 13-114,0-1 0,0 1 1,1 0-1,-1-1 0,0 1 0,-1 0 1,1-1-1,0 1 0,-1 0 1,1-1-1,-1 1 0,0 0 1,0-1-1,0 1 0,0 0 0,0 0 1,0 0-1,-1 0 0,1 0 1,-1 0-1,1 1 0,-1-1 1,0 0-1,0 1 0,0-1 0,1 1 1,-1 0-1,-1-1 0,-2 0 1,-3-2-125,-1 1 0,0 1 0,-14-4 1,20 6-106,0 0 1,1-1 0,-1 1-1,0 0 1,1 0 0,-1 0-1,0 1 1,1-1-1,-1 0 1,1 1 0,-1 0-1,0 0 1,1 0 0,0 0-1,-1 0 1,1 0 0,-4 3-1,1 4-1998,4 0-2961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11.804"/>
    </inkml:context>
    <inkml:brush xml:id="br0">
      <inkml:brushProperty name="width" value="0.05" units="cm"/>
      <inkml:brushProperty name="height" value="0.05" units="cm"/>
      <inkml:brushProperty name="color" value="#FF0066"/>
    </inkml:brush>
  </inkml:definitions>
  <inkml:trace contextRef="#ctx0" brushRef="#br0">1 806 3072,'14'-3'3306,"-10"2"-2678,0 1 0,-1-1 0,1 0 0,-1 0 0,1-1-1,-1 1 1,1-1 0,4-2 0,12-5 1193,19-8-351,-1-1 1,70-45-1,-87 48-1332,0-1 0,-1-1 0,-1-1 0,-1-1 0,0 0 0,19-28 1,77-138 522,-62 94-460,-36 65-103,19-31 349,36-83 0,-63 116-85,-5 15 82,-6 13-306,-19 42 33,14-20-28,-26 80 43,29-83-166,0 0 0,-3 43 0,8-64-18,-1 24 85,2 33 0,-1-58-81,0 0 0,0 0 0,0 0 0,0 0 0,1 1 0,-1-1 0,0 0 1,0 0-1,1 0 0,-1 0 0,0 0 0,1 0 0,-1 0 0,1 0 0,0 0 0,-1 0 0,1 0 0,0-1 0,-1 1 0,1 0 0,1 1 1,-1-2 3,0 0 1,0 0 0,-1 0 0,1 0 0,0 0 0,0 0-1,0 0 1,-1 0 0,1 0 0,0 0 0,0-1 0,0 1-1,-1 0 1,1-1 0,0 1 0,0 0 0,-1-1 0,1 1 0,0-1-1,-1 1 1,2-2 0,4-4 51,0 0-1,0 0 1,10-15 0,25-43-86,-29 43 14,0 1-1,1 1 1,2 0 0,0 1 0,17-16-1,-16 21 20,-12 10 9,0 1 1,0-2 0,-1 1-1,1 0 1,-1-1-1,0 1 1,0-1 0,5-8-1,-20 31 556,6-10-314,-1 1 0,-5 12 1,10-15-225,0 0 1,0 0 0,0 1-1,1-1 1,0 1-1,0-1 1,0 1-1,1-1 1,1 1-1,-1 0 1,1-1 0,3 10-1,-1-6-19,0 0-1,1 0 1,0 0-1,1 0 1,1 0 0,-1-1-1,10 11 1,-12-16-68,1 0 0,0-1 0,1 0 1,-1 1-1,1-2 0,-1 1 0,1-1 1,0 1-1,1-1 0,8 3 0,-4-2-562,1 0-1,-1-1 0,1-1 1,21 2-1,14-2-4202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16.337"/>
    </inkml:context>
    <inkml:brush xml:id="br0">
      <inkml:brushProperty name="width" value="0.05" units="cm"/>
      <inkml:brushProperty name="height" value="0.05" units="cm"/>
      <inkml:brushProperty name="color" value="#FF0066"/>
    </inkml:brush>
  </inkml:definitions>
  <inkml:trace contextRef="#ctx0" brushRef="#br0">1 48 3392,'0'-2'363,"0"-1"1,1 1 0,0-1-1,-1 1 1,1-1-1,0 1 1,0 0-1,0-1 1,0 1 0,1 0-1,-1 0 1,1 0-1,-1 0 1,1 0-1,0 0 1,0 0 0,8-8 6323,-7 15-5697,-2-3-1473,1 3 667,-1 0 0,0 0 0,0 1 0,0-1 0,0 0-1,-1 1 1,0-1 0,-1 10 0,0 3 177,1 6 12,1 0 125,-2-1 0,-4 31 0,0 2-107,5-43-290,-1-1 0,0 1 0,-6 23 0,6-31-152,-1-1 0,2 1 0,-1 0 1,0-1-1,1 8 0,0-9-258,-1-2-25,-6 3-6355,6-4 6355,1 0-1,-1 0 1,1 0-1,-1 0 1,1 0-1,0 0 1,-1 0 0,1 0-1,-1 0 1,0-5-1842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16.676"/>
    </inkml:context>
    <inkml:brush xml:id="br0">
      <inkml:brushProperty name="width" value="0.05" units="cm"/>
      <inkml:brushProperty name="height" value="0.05" units="cm"/>
      <inkml:brushProperty name="color" value="#FF0066"/>
    </inkml:brush>
  </inkml:definitions>
  <inkml:trace contextRef="#ctx0" brushRef="#br0">17 60 4224,'-11'-9'1568,"6"4"-1216,5 1 1504,10 4-1184,4 0 2400,11 0-1728,11 0 1632,22 0-1697,3 0 193,1 0-896,-7 0-480,-2-3-96,-6-2-1504,-3 1 800,-2-5-5887,10-12 3647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8:47.870"/>
    </inkml:context>
    <inkml:brush xml:id="br0">
      <inkml:brushProperty name="width" value="0.05" units="cm"/>
      <inkml:brushProperty name="height" value="0.05" units="cm"/>
      <inkml:brushProperty name="color" value="#004F8B"/>
    </inkml:brush>
  </inkml:definitions>
  <inkml:trace contextRef="#ctx0" brushRef="#br0">29 0 7712,'-23'5'3520,"18"-1"-480,15-1-1952,-2-3 703,5 8-1055,16 0 832,1 1-896,6-9 32,1 3-416,-2-3-64,-4 0-128,6-8 96,-6 4-128,6-7-1792,-6 3 960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58.283"/>
    </inkml:context>
    <inkml:brush xml:id="br0">
      <inkml:brushProperty name="width" value="0.05" units="cm"/>
      <inkml:brushProperty name="height" value="0.05" units="cm"/>
      <inkml:brushProperty name="color" value="#66CC00"/>
    </inkml:brush>
  </inkml:definitions>
  <inkml:trace contextRef="#ctx0" brushRef="#br0">0 1 2400,'3'3'6654,"13"9"-4020,7 6-1501,-16-13-576,-6-5-543,-1 0-1,1 1 0,-1-1 1,1 0-1,-1 1 0,1-1 1,-1 0-1,1 1 0,-1-1 1,0 1-1,1-1 0,-1 1 1,0-1-1,1 1 0,-1-1 1,0 1-1,8 11 155,1 0 1,0-1 0,0 0-1,20 17 1,-16-18-70,0 0 0,1-2 1,0 0-1,22 10 1,-4-2 21,69 31 172,-14-7-383,121 58 415,-174-82-239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58.723"/>
    </inkml:context>
    <inkml:brush xml:id="br0">
      <inkml:brushProperty name="width" value="0.05" units="cm"/>
      <inkml:brushProperty name="height" value="0.05" units="cm"/>
      <inkml:brushProperty name="color" value="#66CC00"/>
    </inkml:brush>
  </inkml:definitions>
  <inkml:trace contextRef="#ctx0" brushRef="#br0">1 3 4576,'1'-1'466,"0"1"1,1-1 0,-1 1-1,0 0 1,0 0-1,1 0 1,-1-1-1,0 1 1,1 0-1,-1 1 1,0-1 0,0 0-1,1 0 1,-1 1-1,2-1 1,34 8 2254,156 56-1505,-112-39-1172,55 21-2093,-79-21 1004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1:59.236"/>
    </inkml:context>
    <inkml:brush xml:id="br0">
      <inkml:brushProperty name="width" value="0.05" units="cm"/>
      <inkml:brushProperty name="height" value="0.05" units="cm"/>
      <inkml:brushProperty name="color" value="#66CC00"/>
    </inkml:brush>
  </inkml:definitions>
  <inkml:trace contextRef="#ctx0" brushRef="#br0">3 13 7648,'-2'-10'1713,"4"8"-475,10 7-176,-7-2-1118,31 18 1520,-2 3-1,33 27 1,-39-28-1175,1-1 0,62 35 0,-22-26-1296,80 26-1,-50-19-4496,-56-17 2944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5.045"/>
    </inkml:context>
    <inkml:brush xml:id="br0">
      <inkml:brushProperty name="width" value="0.05" units="cm"/>
      <inkml:brushProperty name="height" value="0.05" units="cm"/>
      <inkml:brushProperty name="color" value="#66CC00"/>
    </inkml:brush>
  </inkml:definitions>
  <inkml:trace contextRef="#ctx0" brushRef="#br0">1 0 3072,'0'0'6925,"1"1"-6674,0-1 1,0 0-1,0 1 0,0-1 0,0 0 0,1 1 1,-1 0-1,0-1 0,0 1 0,-1-1 1,1 1-1,0 0 0,1 1 0,5 4 179,-1 0-1,1 0 1,0-1 0,12 7-1,-7-4-134,48 28 1031,115 50-1,-104-53-1171,-2 3-195,-40-20-136,34 15 0,46 12-7161,-71-26 4469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5.498"/>
    </inkml:context>
    <inkml:brush xml:id="br0">
      <inkml:brushProperty name="width" value="0.05" units="cm"/>
      <inkml:brushProperty name="height" value="0.05" units="cm"/>
      <inkml:brushProperty name="color" value="#66CC00"/>
    </inkml:brush>
  </inkml:definitions>
  <inkml:trace contextRef="#ctx0" brushRef="#br0">0 14 3904,'3'-12'1418,"-3"12"-1335,0 0-1,0 0 1,0 0 0,0 0 0,0-1 0,1 1-1,-1 0 1,0 0 0,0 0 0,0 0-1,1 0 1,-1 0 0,0-1 0,0 1 0,0 0-1,1 0 1,-1 0 0,0 0 0,0 0 0,1 0-1,-1 0 1,0 0 0,0 0 0,0 0-1,1 0 1,-1 0 0,0 0 0,17 11 4749,-7-3-3480,105 54 1257,-27-15-2442,129 91 0,-177-107-3028,62 64 0,-65-58 82,-3-6-1743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5.903"/>
    </inkml:context>
    <inkml:brush xml:id="br0">
      <inkml:brushProperty name="width" value="0.05" units="cm"/>
      <inkml:brushProperty name="height" value="0.05" units="cm"/>
      <inkml:brushProperty name="color" value="#66CC00"/>
    </inkml:brush>
  </inkml:definitions>
  <inkml:trace contextRef="#ctx0" brushRef="#br0">0 1 7968,'0'0'2944,"10"3"-2272,4 6-192,-5 0 1568,5-1-1216,16-1 991,1 11-1055,22 3-32,5 9-448,8 3-288,-5 5 0,-5-5-160,-3 6 96,-11-6-4319,-4 6 2367,-5-18-4800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7.058"/>
    </inkml:context>
    <inkml:brush xml:id="br0">
      <inkml:brushProperty name="width" value="0.05" units="cm"/>
      <inkml:brushProperty name="height" value="0.05" units="cm"/>
      <inkml:brushProperty name="color" value="#66CC00"/>
    </inkml:brush>
  </inkml:definitions>
  <inkml:trace contextRef="#ctx0" brushRef="#br0">102 454 1728,'55'0'5674,"-16"0"3595,-44-9-6394,2 4-2701,-1-1 0,1 1 0,0-1 0,1 1 0,-5-12 0,1 1 3,-33-93 834,25 66-778,-27-58 1,-11-22 22,52 123-259,0 0 0,0 0 0,0-1 0,0 1 0,-1 0 0,1 0 0,0 0 1,0-1-1,0 1 0,0 0 0,0 0 0,0 0 0,0-1 0,0 1 0,0 0 1,0 0-1,0-1 0,0 1 0,0 0 0,0 0 0,0-1 0,0 1 0,0 0 1,0 0-1,0 0 0,0-1 0,0 1 0,0 0 0,1 0 0,-1 0 0,0-1 0,0 1 1,0 0-1,0 0 0,1 0 0,-1-1 0,0 1 0,0 0 0,0 0 0,0 0 1,1 0-1,-1 0 0,0 0 0,0 0 0,0-1 0,1 1 0,-1 0 0,0 0 0,0 0 1,1 0-1,-1 0 0,0 0 0,0 0 0,1 0 0,-1 0 0,0 0 0,0 0 1,0 0-1,1 0 0,-1 0 0,0 1 0,0-1 0,1 0 0,-1 0 0,0 0 1,1 0-1,13 8-34,-6-1 28,-1 1-1,0 0 0,-1 0 0,0 1 1,0-1-1,-1 2 0,5 10 1,24 73-121,-14-34 92,-15-47 41,1 2 22,0 0 0,-1 1 0,-1-1 0,0 1 0,-1 0 0,-1 0 0,1 19 0,-3-22-2,0 15 14,0-26-21,-1 1 0,1-1 0,0 0 0,-1 0 0,1 0 0,-1 1 0,0-1-1,1 0 1,-1 0 0,0 0 0,1 0 0,-1 0 0,0 0 0,0 0 0,0 0 0,0 0-1,-2 1 1,-57 38 438,27-15-370,27-20-16,-1 1 1,1-1-1,-1-1 1,-11 6-1,14-8-228,-10 3 722,13-5-526,1 0-1,-1-1 1,1 1-1,-1 0 1,1 0-1,-1-1 1,0 1-1,1 0 1,-1-1-1,1 1 1,0 0-1,-1-1 1,1 1-1,-1-1 1,1 1-1,0-1 0,-1 1 1,1-1-1,0 1 1,-1-1-1,1 1 1,0-1-1,0 0 1,0 1-1,-1-1 1,1 0-1,-1-6 136,-1 0 0,1 0 1,0 0-1,1 0 0,0 0 0,1-9 0,-1-7 13,4-39-638,16-98 1,-11 100-1894,-8 55 1471,2-14-1449,-3 18 2111,0 0 0,0 1 0,0-1 0,0 1 0,0-1 0,1 1-1,-1-1 1,0 0 0,0 1 0,0-1 0,1 1 0,-1-1 0,0 1 0,1-1 0,-1 1 0,0 0 0,1-1 0,-1 1 0,1-1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9.417"/>
    </inkml:context>
    <inkml:brush xml:id="br0">
      <inkml:brushProperty name="width" value="0.05" units="cm"/>
      <inkml:brushProperty name="height" value="0.05" units="cm"/>
      <inkml:brushProperty name="color" value="#66CC00"/>
    </inkml:brush>
  </inkml:definitions>
  <inkml:trace contextRef="#ctx0" brushRef="#br0">74 30 3968,'1'-11'1547,"-2"-7"12537,1 22-13979,-1 0-1,1 0 1,-1 0-1,0 0 0,-3 8 1,-3 10 100,-15 54 365,5-22-52,10-30-134,-6 42-1,13-58-273,-1 1 1,1 0-1,0 0 0,1-1 1,0 1-1,1 0 1,-1-1-1,6 13 0,-6-17-45,1 0-1,1-1 0,-1 0 0,0 1 1,1-1-1,0 0 0,0 0 0,0 0 1,0-1-1,0 1 0,0-1 0,1 0 1,-1 0-1,7 3 0,3 3-110,-10-7-130,0 0 0,-1 0 0,1 0 0,0 0 0,0-1 0,0 1 0,-1-1 0,1 0 0,0 0 0,0 0 0,0 0 0,0 0 0,0-1 0,-1 1 0,1-1 0,3-1 0,5 0-2422,0-3-1752,-6 1 1341,7-2-143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09.794"/>
    </inkml:context>
    <inkml:brush xml:id="br0">
      <inkml:brushProperty name="width" value="0.05" units="cm"/>
      <inkml:brushProperty name="height" value="0.05" units="cm"/>
      <inkml:brushProperty name="color" value="#66CC00"/>
    </inkml:brush>
  </inkml:definitions>
  <inkml:trace contextRef="#ctx0" brushRef="#br0">114 72 7392,'-42'-46'2720,"23"41"-2080,-6-4-224,22 6-768,-8 0 96,6-3 256,1 6 0,-1 0-1088,14 6-2464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0.185"/>
    </inkml:context>
    <inkml:brush xml:id="br0">
      <inkml:brushProperty name="width" value="0.05" units="cm"/>
      <inkml:brushProperty name="height" value="0.05" units="cm"/>
      <inkml:brushProperty name="color" value="#66CC00"/>
    </inkml:brush>
  </inkml:definitions>
  <inkml:trace contextRef="#ctx0" brushRef="#br0">10 1 5472,'-1'0'64,"1"0"-1,0 0 1,0 0 0,0-1 0,-1 1-1,1 0 1,0 0 0,0 0 0,-1 0-1,1 0 1,0 0 0,0 0 0,-1 0 0,1 0-1,0 0 1,0 0 0,-1 0 0,1 0-1,0 0 1,0 0 0,-1 0 0,1 1-1,0-1 1,0 0 0,0 0 0,-1 0-1,1 0 1,0 0 0,0 0 0,0 1 0,-1-1-1,1 0 1,0 0 0,0 1 0,-2 9 1163,7 16 562,38 129 5042,-29-108-5295,0-49-485,-7 0-999,0-1-1,0 0 1,0-1 0,0 0-1,-1 0 1,0 0-1,0 0 1,0-1 0,9-10-1,1-3-139,23-35-1,-28 36 115,1 0-1,25-25 1,-28 33 37,-6 5 12,1 0-1,0 1 0,-1 0 1,1-1-1,1 1 1,6-4-1,-10 7-55,0 0 1,1-1-1,-1 1 0,0 0 0,0 0 0,0 0 1,1 0-1,-1 0 0,0 0 0,0 0 1,0 0-1,1 0 0,-1 0 0,0 1 0,0-1 1,0 0-1,0 1 0,0-1 0,0 1 0,0-1 1,1 1-1,-1 0 0,-1 0 0,1-1 0,0 1 1,0 0-1,0 0 0,0 0 0,-1 0 1,1 0-1,0 0 0,-1 0 0,2 2 0,1 4 95,0 0 0,0 0-1,0 1 1,-1-1 0,0 1 0,-1 0-1,0-1 1,0 1 0,0 12-1,0 6-28,1-11-67,4 70 401,-3-62-448,-1-2-1700,-2-20 1104,0 1 1,0 0-1,0 0 0,-1 0 0,1 0 0,-1 0 0,1 0 1,-2 3-1,-2 4-2410,4-1-2767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00.681"/>
    </inkml:context>
    <inkml:brush xml:id="br0">
      <inkml:brushProperty name="width" value="0.05" units="cm"/>
      <inkml:brushProperty name="height" value="0.05" units="cm"/>
      <inkml:brushProperty name="color" value="#004F8B"/>
    </inkml:brush>
  </inkml:definitions>
  <inkml:trace contextRef="#ctx0" brushRef="#br0">17 551 2976,'-1'0'210,"0"1"-1,0 0 1,1-1-1,-1 1 1,0 0 0,1-1-1,-1 1 1,0 0 0,1 0-1,-1 0 1,1 0 0,-1 0-1,1-1 1,0 1-1,-1 0 1,1 0 0,0 0-1,0 0 1,0 0 0,-1 0-1,1 0 1,0 0-1,1 2 1,-1 3 4348,-1-6-4375,1 0 0,0 0 0,-1 0 0,1 0 0,0 0 1,-1 0-1,1 0 0,0-1 0,-1 1 0,1 0 0,0 0 0,-1 0 0,1-1 0,0 1 1,-1 0-1,1 0 0,0 0 0,0-1 0,-1 1 0,1-1 0,1-5 262,1-1-1,0 1 1,0-1-1,0 1 1,6-11-1,-4 7-124,24-47 570,39-57 1,-37 64-551,3 1 1,2 2-1,2 2 0,78-75 0,-110 116-359,-1 1-1,1-1 1,0 1-1,0 0 0,0 1 1,0-1-1,9-2 1,-13 4 11,0 1 0,0 0 0,0-1 1,0 1-1,0 0 0,1 0 1,-1 0-1,0 0 0,0 0 1,1 0-1,-1 0 0,0 0 0,0 0 1,0 0-1,0 1 0,1-1 1,-1 0-1,0 1 0,0-1 1,0 1-1,0 0 0,0-1 1,0 1-1,0 0 0,0-1 0,0 1 1,0 0-1,0 0 0,-1 0 1,1 0-1,0 0 0,-1 0 1,1 0-1,0 0 0,-1 0 0,0 0 1,1 0-1,-1 1 0,1-1 1,-1 0-1,0 2 0,2 7 22,-1 0 0,0 0-1,-1 0 1,-2 20 0,-9 43 19,-28 112 185,11-60-4,28-125-217,-3 22 501,3-22-483,0 0 0,0 1 0,0-1 0,0 0 0,0 0 0,0 0 0,0 1 0,0-1 0,0 0 0,0 0 0,0 0 0,1 1 0,-1-1 0,0 0 0,0 0 0,0 0 0,0 1 0,0-1 0,0 0 0,1 0 0,-1 0 0,0 0 0,0 1 0,0-1 0,0 0 0,1 0 0,-1 0 0,0 0 0,0 0 0,1 0 0,-1 0 8,1 0 0,0 0 0,-1 0 0,1-1 0,0 1 0,-1 0 0,1-1 0,0 1 0,-1 0 0,1-1 0,-1 1 0,1-1 0,-1 1 0,1-1 0,0 0 0,10-12 87,1 0-1,-2-1 1,14-25 0,-16 27-80,52-102 58,-43 76-81,32-47-1,-32 58-22,-6 10-46,0 1 1,1 0 0,14-15 0,-26 31 56,0 0-1,0-1 1,0 1 0,0 0-1,0 0 1,0 0-1,1 0 1,-1-1 0,0 1-1,0 0 1,0 0 0,0 0-1,1 0 1,-1 0 0,0 0-1,0 0 1,0-1 0,1 1-1,-1 0 1,0 0 0,0 0-1,0 0 1,1 0-1,-1 0 1,0 0 0,0 0-1,0 0 1,1 0 0,-1 0-1,0 0 1,0 0 0,0 0-1,1 0 1,-1 0 0,0 1-1,0-1 1,0 0-1,1 0 1,-1 0 0,0 0-1,0 0 1,0 0 0,0 0-1,1 1 1,-1-1 0,0 0-1,0 0 1,0 0 0,0 0-1,0 1 1,0-1 0,1 0-1,-1 0 1,0 0-1,0 1 1,2 16-170,-4 24 128,-9 55 0,-1 11 104,8-74-57,3-23 59,-1 1 1,2-1 0,-1 0-1,2 1 1,2 19-1,1-17 299,-4-13-347,1 1 0,-1-1 0,0 0 0,0 0 0,0 0 1,0 0-1,0 1 0,0-1 0,0 0 0,1 0 0,-1 0 0,0 0 0,0 0 1,0 0-1,0 1 0,0-1 0,1 0 0,-1 0 0,0 0 0,0 0 1,0 0-1,1 0 0,-1 0 0,0 0 0,0 0 0,0 0 0,0 0 0,1 0 1,-1 0-1,0 0 0,2-1 34,-1 0 1,1-1-1,-1 1 0,0 0 1,0-1-1,1 1 0,-1-1 1,0 0-1,1-1 1,2-4-19,34-51 147,68-101-109,-73 113-62,54-56 1,-69 82 14,-14 15-85,0 0 1,0 0 0,0 1-1,1 0 1,0 0 0,0 0-1,0 0 1,0 1 0,8-5-1,-13 8 63,0 0 0,0 0 0,0 0 0,1 0 0,-1 0 0,0 0 0,0-1 0,0 1 0,0 0 0,1 0 0,-1 0 0,0 0 0,0 0 0,1 0 0,-1 0 0,0 0 0,0 0 0,0 0 0,1 0-1,-1 0 1,0 0 0,0 0 0,0 0 0,1 0 0,-1 0 0,0 1 0,0-1 0,0 0 0,1 0 0,-1 0 0,0 0 0,0 0 0,0 0 0,0 1 0,1-1 0,-1 0 0,0 0 0,0 0 0,0 0 0,0 1 0,0-1 0,0 0 0,1 0 0,-1 0 0,0 1 0,0-1-1,0 0 1,-1 11-27,0-7 22,-17 80-93,-2 15 161,16-72-43,2 0 0,0 0 0,2 0 0,0 0 0,10 51 0,-9-73 20,0 0 0,1 0 0,0-1 0,0 1 0,0-1 0,0 0 0,1 1 1,6 6-1,-8-9-9,0-1 1,0 0-1,0 0 1,0 0-1,0 0 1,1 0-1,-1 0 1,0 0-1,1 0 1,-1 0-1,1 0 1,-1-1-1,1 1 1,-1-1-1,1 1 1,-1-1-1,1 0 1,0 0-1,-1 1 1,1-1-1,-1 0 1,1 0 0,0-1-1,-1 1 1,1 0-1,0 0 1,-1-1-1,1 1 1,-1-1-1,1 1 1,1-2-1,3-2 13,0 0 1,-1 0-1,0-1 0,0 0 0,0 1 0,0-2 0,-1 1 1,0 0-1,6-11 0,28-60-78,-27 54 149,81-183 1,-58 122-1019,-32 109 454,-4 2 367,-10 319 279,13-332-104,-1-11-38,0 1-1,0 0 1,0-1-1,1 1 1,-1-1-1,1 1 1,0-1-1,1 0 1,-1 1-1,4 5 1,-5-10-37,0 1 0,0-1 0,0 0 1,1 1-1,-1-1 0,0 1 0,1-1 1,-1 1-1,0-1 0,1 0 0,-1 1 0,1-1 1,-1 0-1,0 1 0,1-1 0,-1 0 0,1 0 1,-1 0-1,1 1 0,-1-1 0,1 0 0,-1 0 1,1 0-1,-1 0 0,1 0 0,0 0 1,0 0 3,0-1 1,0 1 0,0-1-1,0 1 1,0-1 0,0 0-1,0 1 1,0-1 0,0 0-1,-1 0 1,1 0 0,0 0-1,0 0 1,-1 0 0,1 0-1,-1 0 1,1-1 0,17-36 96,22-73 0,-16 42-73,-8 23-103,38-72-1,-53 118 65,1-5-77,1 0 1,-1 1-1,1-1 0,0 1 1,1 0-1,-1 0 0,7-6 1,-9 10 65,-1 0 1,0 0-1,0 0 1,1-1 0,-1 1-1,0 0 1,0 0 0,1 0-1,-1 0 1,0 0-1,0 0 1,1 0 0,-1 0-1,0 0 1,0 0 0,1 0-1,-1 0 1,0 0-1,0 0 1,1 0 0,-1 1-1,0-1 1,0 0 0,0 0-1,1 0 1,-1 0-1,0 0 1,0 0 0,1 1-1,-1-1 1,0 0 0,0 0-1,0 0 1,0 1-1,0-1 1,1 0 0,-1 1-1,4 8-63,-3 3 19,1 0 0,-2 0 0,-1 19 1,0-3 103,1 6-58,3 74-78,-2-96 107,1-1 0,0 1 0,1-1 1,0 0-1,0 0 0,2 0 1,5 12-1,-9-21 6,1 1 1,0 0-1,-1-1 0,1 1 1,0-1-1,0 1 0,1-1 1,-1 0-1,0 0 0,1 0 1,-1 0-1,1-1 1,0 1-1,-1 0 0,1-1 1,0 0-1,5 2 0,-4-3-5,0 1 0,-1-1-1,1 0 1,0 0 0,-1 0-1,1-1 1,0 1-1,-1-1 1,1 0 0,-1 0-1,1 0 1,-1 0 0,1-1-1,-1 1 1,6-5 0,4-3-4,1-1 0,-1 0 0,-1-1 0,0-1 0,0 0 1,10-14-1,57-88 70,-74 105-76,20-33-46,31-71 0,-53 99-224,-3 13-59,-2 10 102,1-3 188,-11 60-144,-3 75 0,13-116 245,1-7-46,1 1 1,1 17 0,0-31-5,-1 0 0,1 1 0,1-1 0,-1 0 0,1 0 0,0-1 0,0 1 0,0 0 0,0 0 0,1-1 0,5 7 0,-8-11-10,1 1 1,-1-1-1,1 1 0,-1-1 1,1 1-1,-1-1 0,1 0 0,-1 1 1,1-1-1,0 0 0,-1 1 0,1-1 1,0 0-1,-1 0 0,1 0 0,0 1 1,-1-1-1,1 0 0,0 0 0,-1 0 1,1 0-1,0 0 0,0 0 0,-1-1 1,1 1-1,0 0 0,-1 0 0,1 0 1,-1-1-1,1 1 0,0 0 1,-1-1-1,1 1 0,-1 0 0,1-1 1,0 1-1,-1-1 0,1 1 0,0-2 1,1 0 1,1-1 0,0 0 1,-1 0-1,0 0 0,0 0 1,3-5-1,0-5 24,0 1 0,-1-1 0,-1 0 0,4-26 1,2-53 50,-7 71-171,-2 1-1,0 0 1,-1 0 0,-1-1 0,-4-19 0,5 38 66,0-1 1,-1 1-1,1 0 1,-1 0-1,1 0 1,-1 0-1,1 0 1,-1 1-1,0-1 1,0 0-1,0 1 1,0-1 0,-3-1-1,4 2 1,-1 0 0,0 0-1,1 0 1,-1 0 0,0 1 0,0-1 0,1 0-1,-1 1 1,0-1 0,0 1 0,0 0 0,0-1-1,0 1 1,0 0 0,0 0 0,0 0 0,0 1-1,-3 0 1,-14 11-21,19-12 34,0 0-1,0 0 0,0 0 0,0 0 0,-1 0 0,1 0 0,0 0 1,0 0-1,0 0 0,0 0 0,0 0 0,0 0 0,0 0 0,0 0 1,0 1-1,0-1 0,0 0 0,0 0 0,0 0 0,0 0 0,0 0 0,0 0 1,-1 0-1,1 0 0,0 0 0,0 0 0,0 0 0,0 0 0,0 0 1,0 0-1,0 0 0,0 1 0,0-1 0,0 0 0,0 0 0,0 0 1,0 0-1,0 0 0,0 0 0,0 0 0,0 0 0,0 0 0,0 0 1,0 0-1,0 0 0,0 0 0,0 0 0,0 1 0,1-1 0,-1 0 0,0 0 1,0 0-1,0 0 0,0 0 0,0 0 0,0 0 0,0 0 0,0 0 1,0 0-1,0 0 0,0 0 0,0 0 0,0 0 0,0 0 0,0 0 1,0 0-1,0 0 0,1 0 0,-1 0 0,14-4 63,69-21 66,-31 10-94,-21 7-46,2 2 1,-1 0 0,48-1-1,-70 6-30,0 1-1,-1 0 0,1 1 1,0 0-1,-1 0 1,1 1-1,13 4 0,-21-5 36,1 0 0,-1 1-1,1-1 1,-1 0 0,0 1-1,0 0 1,1-1 0,-1 1-1,0 0 1,0 0-1,-1 0 1,1 1 0,0-1-1,-1 0 1,1 1 0,-1-1-1,0 1 1,0-1 0,0 1-1,0 0 1,0-1 0,-1 1-1,1 0 1,-1-1 0,0 1-1,0 0 1,0 0 0,0 0-1,-1 4 1,-1 17-14,-2-1 0,-10 36 0,-20 47 317,15-52-43,14-37-116,6-9 229,4-9-219,3-7-85,0-1 0,-1 0 0,12-17 1,1-2-8,91-118-115,-100 132-6,1 1 0,18-16 0,-29 28 53,-1 1 0,1-1 0,-1 0 0,1 1 0,0-1 0,-1 1 0,1 0 0,-1-1 0,1 1 0,0-1 1,0 1-1,-1 0 0,1 0 0,0-1 0,-1 1 0,1 0 0,0 0 0,0 0 0,-1 0 0,1 0 0,0 0 0,0 0 0,-1 0 0,1 0 0,0 0 0,0 0 0,0 1 0,1-1-6,-1 1 0,0 0 1,0 0-1,0 0 0,0 0 0,0 0 0,0 0 0,0 0 1,0 0-1,0 1 0,0-1 0,1 3 0,1 4-25,1 1 0,-1 1-1,2 11 1,-4-17 49,16 79-94,-9-41 120,22 68 0,-29-105 13,1 0 1,0-1 0,1 1 0,-1-1 0,1 1 0,0-1 0,0 0-1,4 4 1,-6-7-35,0 0 0,0 0-1,0 0 1,0-1 0,0 1 0,0 0-1,0-1 1,0 1 0,0-1 0,0 1-1,1-1 1,-1 0 0,0 1 0,0-1-1,0 0 1,1 0 0,-1 0 0,0 0-1,1 0 1,-1 0 0,0 0 0,0 0-1,0-1 1,1 1 0,-1 0 0,0-1-1,0 1 1,0-1 0,1 1 0,-1-1-1,0 0 1,0 1 0,0-1 0,0 0-1,0 0 1,0 0 0,-1 0 0,2-1-1,9-12 27,0 1-1,-2-2 0,0 1 0,-1-2 1,13-30-1,-8 18-15,12-25-14,63-99 0,-88 152-8,10-14-32,0 1 0,17-18 0,-24 28 9,0 0-1,0 1 0,0-1 1,1 1-1,-1-1 0,1 1 0,-1 0 1,1 0-1,0 1 0,0-1 1,0 1-1,0 0 0,0 0 1,0 0-1,6 0 0,-7 1 13,0 0 0,0 1 0,0-1 0,0 1 0,0 0 0,-1 0 0,1 0 0,0 0 0,0 0 0,-1 0 0,1 1 0,-1 0 0,1-1 0,-1 1 0,0 0 0,0 0 0,4 4 0,-1 1-27,1 0 0,-2 0-1,1 1 1,5 13 0,-2-2 18,0 2 1,-2-1-1,-1 1 0,0-1 1,2 32-1,-4-8 28,-4 70 1,1-105-3,-5 45 5,4-48 67,-1-1 1,1 1-1,-1-1 0,0 1 0,0-1 1,-5 11-1,6-15-55,0 0 0,0 0-1,0 0 1,0 0 0,0 0 0,-1 0 0,1 0 0,0 0 0,0 0 0,-1-1 0,1 1-1,0 0 1,-1-1 0,1 1 0,0-1 0,-1 0 0,1 1 0,-1-1 0,1 0-1,-1 0 1,1 0 0,-1 0 0,1 0 0,-1 0 0,1 0 0,0-1 0,-1 1-1,1-1 1,-3 0 0,-1-1 6,-1 0 1,1 0-1,-1-1 0,1 0 0,0 0 0,-7-6 0,-3-2-22,1-2 0,0 0 0,1 0 0,0-2 0,1 1 0,-20-33-1,25 35-80,-1 0-1,-13-15 0,33 40 28,0 1 0,1-1 0,1-1 0,0 0 0,18 11 0,24 8 247,70 27 0,-117-54-112,1-1 0,-1 0 1,1 0-1,0-1 0,0 0 0,0-1 1,0 0-1,12 0 0,-16-2-216,0 1 1,0-1-1,0 0 1,-1-1-1,1 0 0,7-2 1,-8 1-533,0 1 0,0-1 1,-1 0-1,1 0 1,-1-1-1,1 0 1,4-4-1,4-5-2183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0.825"/>
    </inkml:context>
    <inkml:brush xml:id="br0">
      <inkml:brushProperty name="width" value="0.05" units="cm"/>
      <inkml:brushProperty name="height" value="0.05" units="cm"/>
      <inkml:brushProperty name="color" value="#66CC00"/>
    </inkml:brush>
  </inkml:definitions>
  <inkml:trace contextRef="#ctx0" brushRef="#br0">6 55 7136,'-5'-3'7600,"11"12"-4865,148 224 1580,-139-209-4093,-8-11-18,1-1 1,0 0-1,14 15 1,-20-25 227,-1-2-354,1 0 0,-1 0 0,0 0 0,1 0 0,-1 0 1,0 0-1,1-1 0,-1 1 0,0 0 0,1-1 0,-1 1 0,0-1 0,2 0 0,7-5 23,0-1 0,-1 0 0,1 0 1,-2-1-1,1 0 0,-1 0 0,0-1 0,-1 0 0,10-16 0,-3 3-92,-2-1-1,-1 0 1,11-33 0,11-54-788,-29 96 6,-2 11 236,-1-1 0,0 0 0,0 0 0,-1 0 0,1-5 0,-1 9 365,0 0 0,0-1 0,0 1 0,0 0-1,0-1 1,0 1 0,0 0 0,0-1 0,0 1-1,0 0 1,0-1 0,0 1 0,0 0 0,1-1 0,-1 1-1,0 0 1,0-1 0,0 1 0,0 0 0,1-1-1,-1 1 1,0 0 0,0-1 0,0 1 0,1 0-1,-1 0 1,0 0 0,1-1 0,-1 1 0,1 0 0,9 2-8740,3 1 5466,1-3 1350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1.211"/>
    </inkml:context>
    <inkml:brush xml:id="br0">
      <inkml:brushProperty name="width" value="0.05" units="cm"/>
      <inkml:brushProperty name="height" value="0.05" units="cm"/>
      <inkml:brushProperty name="color" value="#66CC00"/>
    </inkml:brush>
  </inkml:definitions>
  <inkml:trace contextRef="#ctx0" brushRef="#br0">94 6 7968,'0'0'91,"-1"0"0,1-1 1,0 1-1,0 0 0,-1-1 1,1 1-1,0 0 0,0-1 1,-1 1-1,1 0 0,0 0 1,-1-1-1,1 1 0,0 0 1,-1 0-1,1 0 0,-1 0 1,1-1-1,0 1 0,-1 0 1,1 0-1,-1 0 0,1 0 1,0 0-1,-1 0 0,1 0 1,-1 0-1,1 0 0,0 0 1,-1 0-1,1 0 0,-1 0 1,1 1-1,0-1 0,-1 0 1,1 0-1,-1 0 0,1 0 1,0 1-1,-1-1 0,0 1 1,-7 18 1603,3-6-197,-9 13 29,-14 40 1,24-53-1706,0 0 1,1-1-1,0 1 0,1 1 1,0 22-1,-2-62-12109,11 6 9508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1.604"/>
    </inkml:context>
    <inkml:brush xml:id="br0">
      <inkml:brushProperty name="width" value="0.05" units="cm"/>
      <inkml:brushProperty name="height" value="0.05" units="cm"/>
      <inkml:brushProperty name="color" value="#66CC00"/>
    </inkml:brush>
  </inkml:definitions>
  <inkml:trace contextRef="#ctx0" brushRef="#br0">9 80 6048,'-8'-34'2240,"13"26"-1728,4-5-160,-1 5 384,3-1-480,-2 5-448,5 1 96,5 3-1344,0 7 800,4 7-1920,1 2 1440,4 5-1216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1.969"/>
    </inkml:context>
    <inkml:brush xml:id="br0">
      <inkml:brushProperty name="width" value="0.05" units="cm"/>
      <inkml:brushProperty name="height" value="0.05" units="cm"/>
      <inkml:brushProperty name="color" value="#66CC00"/>
    </inkml:brush>
  </inkml:definitions>
  <inkml:trace contextRef="#ctx0" brushRef="#br0">216 9 4640,'8'-3'1977,"-10"-2"-1373,-14 13 3017,-100 32 1859,87-29-4768,27-10-707,0 0-1,0 0 1,0 0 0,0 1-1,0-1 1,0 0 0,1 1-1,-1 0 1,-2 2 0,4-4 1,-1 1-1,1-1 1,-1 1 0,1-1-1,-1 1 1,1 0 0,0-1-1,-1 1 1,1-1 0,0 1-1,0 0 1,-1-1 0,1 1 0,0 0-1,0 0 1,0-1 0,0 1-1,0 0 1,0-1 0,0 1-1,0 0 1,0-1 0,0 1 0,0 0-1,1-1 1,-1 1 0,0 0-1,0-1 1,1 1 0,-1 0-1,0-1 1,1 2 0,9 7 144,0 0 1,1 0-1,0-1 1,20 12-1,-16-11 168,-1 0 0,20 18 0,-24-18 82,-6-6-259,-1 0 0,1 0 0,-1 0 0,0 1 0,0-1 0,0 1 1,0 0-1,2 5 0,-5-8-114,0-1-1,1 0 1,-1 1 0,0-1 0,0 1 0,0-1-1,0 0 1,0 1 0,-1-1 0,1 1 0,0-1-1,0 0 1,0 1 0,0-1 0,0 0 0,0 1-1,-1-1 1,1 1 0,0-1 0,0 0 0,-1 0 0,1 1-1,0-1 1,0 0 0,-1 1 0,1-1 0,0 0-1,-1 0 1,1 1 0,0-1 0,-1 0 0,1 0-1,0 0 1,-1 1 0,-16 4 195,14-4-54,-2 0-104,0 0 1,0 0 0,0 0 0,0 0 0,0-1 0,0 0-1,0 0 1,-10-1 0,0-2-21,-24-6 1,-2-7-931,37 14 389,0 1 0,1-1 0,-1 0 0,1-1 0,0 1-1,0 0 1,0-1 0,-5-5 0,8 7 313,-1 1-1,1 0 1,0-1 0,-1 1 0,1 0-1,0-1 1,0 1 0,0 0 0,-1-1-1,1 1 1,0-1 0,0 1 0,0 0-1,0-1 1,0 1 0,-1-1-1,1 1 1,0-1 0,0 1 0,0-1-1,0 1 1,0-1 0,1 1 0,-1 0-1,0-1 1,0 1 0,0-1 0,0 1-1,0-1 1,1 1 0,-1 0 0,0-1-1,0 1 1,0 0 0,1-1 0,0 0-1,0 0-295,1 0-1,-1 1 0,1-1 0,0 0 0,-1 1 0,1-1 0,0 1 0,0-1 0,2 1 0,14-1-2745</inkml:trace>
  <inkml:trace contextRef="#ctx0" brushRef="#br0" timeOffset="1">482 126 7552,'0'-1'157,"-1"1"0,1-1 0,0 1 1,0-1-1,0 1 0,0-1 0,1 1 1,-1-1-1,0 1 0,0-1 0,0 1 0,0-1 1,0 1-1,1-1 0,-1 1 0,0 0 1,0-1-1,1 1 0,-1-1 0,0 1 0,1 0 1,-1-1-1,1 0 0,11 0 932,-5 2-469,-7-1-488,1 0 0,0 0 0,0 0-1,0 0 1,0 0 0,-1 0 0,1 0 0,0 1-1,0-1 1,0 0 0,-1 1 0,1-1 0,0 0-1,0 1 1,-1-1 0,1 1 0,0-1 0,-1 1-1,1-1 1,-1 1 0,1 0 0,0 1 0,0-1 34,0 1 0,-1 0 0,1-1 0,0 1 0,-1 0 0,0 0 0,1-1 1,-1 1-1,0 0 0,0 2 0,0 5 188,-1 0 0,0 0 0,-4 12 0,5-18-304,-24 96-2151,21-92-94,-1-8-1341,-3-13-2636,7-3 3206,0-4 1281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2.371"/>
    </inkml:context>
    <inkml:brush xml:id="br0">
      <inkml:brushProperty name="width" value="0.05" units="cm"/>
      <inkml:brushProperty name="height" value="0.05" units="cm"/>
      <inkml:brushProperty name="color" value="#66CC00"/>
    </inkml:brush>
  </inkml:definitions>
  <inkml:trace contextRef="#ctx0" brushRef="#br0">1 123 5216,'0'-24'1952,"9"10"-1536,10-7-96,-5 14-1088,0-7 352,0 1-2496,10-2 1600,-6 1-192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2.731"/>
    </inkml:context>
    <inkml:brush xml:id="br0">
      <inkml:brushProperty name="width" value="0.05" units="cm"/>
      <inkml:brushProperty name="height" value="0.05" units="cm"/>
      <inkml:brushProperty name="color" value="#66CC00"/>
    </inkml:brush>
  </inkml:definitions>
  <inkml:trace contextRef="#ctx0" brushRef="#br0">92 4 7808,'0'0'91,"0"0"1,0 0-1,0-1 1,0 1 0,-1 0-1,1 0 1,0-1-1,0 1 1,-1 0-1,1 0 1,0 0-1,0-1 1,-1 1 0,1 0-1,0 0 1,-1 0-1,1 0 1,0 0-1,0 0 1,-1 0-1,1 0 1,0 0 0,-1-1-1,1 1 1,0 0-1,-1 0 1,1 1-1,0-1 1,-1 0-1,1 0 1,0 0 0,-1 0-1,1 0 1,0 0-1,0 0 1,-1 0-1,1 1 1,0-1 0,-1 0-1,1 0 1,0 0-1,0 1 1,-1-1-1,1 0 1,0 0-1,0 1 1,0-1 0,0 0-1,-1 0 1,1 1-1,0-1 1,0 0-1,0 1 1,-3 23 1744,2-8-595,-44 356 3344,42-349-4354,-2 33 105,-6 39 314,10-85-559,-8 45 162,9-50-141,0 0 0,0 0-1,0 0 1,0 0 0,1 0 0,0 0-1,0-1 1,3 9 0,-4-13-75,0 0 0,1 1 1,-1-1-1,0 0 0,1 0 1,-1 0-1,0 1 1,1-1-1,-1 0 0,1 0 1,-1 0-1,0 0 0,1 0 1,-1 0-1,1 0 1,-1 0-1,0 0 0,1 0 1,-1 0-1,1 0 0,-1 0 1,0 0-1,1 0 1,0 0-1,11-3 104,-11 2-86,57-20-353,-47 18 133,-9 2 154,0 0-1,0 1 1,0-1 0,0 1 0,0-1-1,0 1 1,0 0 0,0 0 0,0 0-1,1 0 1,-1 0 0,0 0 0,0 0-1,0 1 1,0-1 0,0 1-1,0-1 1,2 2 0,-1-1 49,0 1 1,0 0-1,0-1 0,0 1 1,0 0-1,0 1 0,0-1 1,-1 0-1,1 1 0,-1-1 0,1 1 1,-1 0-1,0 0 0,0 0 1,-1 0-1,1 0 0,-1 0 1,1 1-1,-1-1 0,0 0 1,0 1-1,0-1 0,-1 1 1,1-1-1,-1 1 0,0 3 1,0 3 115,0 0 0,0-1 0,-1 1 0,-1-1 1,0 1-1,0-1 0,-1 1 0,0-1 1,0 0-1,-1-1 0,-9 16 0,13-23-135,-1 1 0,0-1 0,0 0 0,0 0 0,1 0 0,-1 0 0,0 0 0,0 0 0,0 0 0,0 0 0,-1-1 0,1 1 1,0 0-1,0-1 0,0 1 0,-1-1 0,1 1 0,0-1 0,-1 1 0,1-1 0,0 0 0,-1 0 0,1 0 0,0 0 0,-1 0 0,1 0 0,0 0 0,-1 0 0,1 0 0,0-1 0,-1 1 0,1 0 0,0-1 0,-1 1 0,1-1 0,0 0 0,0 1 0,0-1 0,0 0 0,-3-1 0,-1-3-50,0 1 1,0-1-1,1 0 0,-1 0 0,1 0 0,0-1 0,-4-6 1,-30-63-5182,34 66 3864,4 7 902,-1 1 0,1-1 1,-1 1-1,1-1 1,-1 1-1,1-1 0,0 0 1,0 1-1,0-1 0,0 1 1,0-1-1,0 0 0,1 1 1,-1-1-1,0 1 0,1-1 1,1-2-1,0-1-937,1 0 0,0 0-1,0 1 1,4-6 0,11-13-1796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3.092"/>
    </inkml:context>
    <inkml:brush xml:id="br0">
      <inkml:brushProperty name="width" value="0.05" units="cm"/>
      <inkml:brushProperty name="height" value="0.05" units="cm"/>
      <inkml:brushProperty name="color" value="#66CC00"/>
    </inkml:brush>
  </inkml:definitions>
  <inkml:trace contextRef="#ctx0" brushRef="#br0">114 31 8800,'3'-21'2733,"-1"12"-778,0 9-1722,-1 0 1,0 0 0,0 0-1,0 0 1,0 0 0,0 0-1,0 0 1,1 1 0,-1-1-1,0 0 1,0 1 0,0-1-1,0 1 1,0-1-1,1 2 1,0 1 64,0-1 0,0 1 0,0 0 0,0 1 0,-1-1 0,1 0 0,-1 0 0,0 1 0,1 5 0,4 37 1044,-5-34-1056,1 56 426,-2-1 0,-4 1 0,-18 103 0,11-119-119,-23 65 0,-1-1-40,7 2-601,26-110 228,-1 1 1,-6 14-1,-3 9-1637,9-12-7062,3-20 8180,0-1 0,0 0 0,0 1 0,0-1-1,0 0 1,1 1 0,-1-1 0,0 0 0,0 1 0,1-1 0,-1 1-1,1-1 1,-1 1 0,1-2 0,1 0-488,7-9-4341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3.515"/>
    </inkml:context>
    <inkml:brush xml:id="br0">
      <inkml:brushProperty name="width" value="0.05" units="cm"/>
      <inkml:brushProperty name="height" value="0.05" units="cm"/>
      <inkml:brushProperty name="color" value="#66CC00"/>
    </inkml:brush>
  </inkml:definitions>
  <inkml:trace contextRef="#ctx0" brushRef="#br0">0 133 8128,'1'-1'2569,"6"0"-892,16 3 503,-7-2 343,-8 0-2234,0-1 0,-1 0 1,1-1-1,-1 0 0,0 0 1,1 0-1,-1-1 0,0 0 1,0-1-1,-1 1 0,1-1 1,-1-1-1,0 1 0,0-1 1,7-8-1,-12 12-258,0 0 1,0 0-1,0 0 0,0 0 0,0 0 1,0 0-1,-1-1 0,1 1 0,-1 0 1,1 0-1,-1-1 0,1 1 0,-1 0 1,0-1-1,1 1 0,-1 0 0,0-1 1,0 1-1,0-1 0,0 1 1,0 0-1,-1-1 0,1 1 0,0 0 1,0-1-1,-1 1 0,1 0 0,-1-1 1,0 1-1,1 0 0,-1 0 0,0 0 1,0-1-1,1 1 0,-1 0 0,0 0 1,0 0-1,-1-1 0,-2-1 17,0 0 1,0 0-1,0 0 0,0 1 0,0 0 0,-1-1 1,1 1-1,0 1 0,-9-3 0,8 3 81,-1 0-1,1 0 1,-1 0 0,1 1-1,-1 0 1,1 1-1,-1-1 1,1 1 0,-7 1-1,10-1-70,1-1-1,-1 1 0,1-1 1,-1 1-1,1 0 1,-1-1-1,1 1 1,-1 0-1,1 0 0,0 0 1,-1 0-1,1 1 1,0-1-1,0 0 1,0 0-1,0 1 0,0-1 1,0 0-1,0 1 1,1-1-1,-1 1 1,0 0-1,1-1 0,-1 1 1,1-1-1,-1 1 1,1 0-1,0-1 1,0 1-1,0 0 0,0-1 1,0 1-1,0 0 1,1 1-1,2 11 130,1-1 0,0 0-1,1 0 1,1 0-1,0-1 1,0 0 0,1 0-1,9 12 1,-2-6-351,1 0 1,1-1-1,1-1 1,22 18-1,83 49-5471,-86-61-197,61 51 0,-70-47 110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4.437"/>
    </inkml:context>
    <inkml:brush xml:id="br0">
      <inkml:brushProperty name="width" value="0.05" units="cm"/>
      <inkml:brushProperty name="height" value="0.05" units="cm"/>
      <inkml:brushProperty name="color" value="#66CC00"/>
    </inkml:brush>
  </inkml:definitions>
  <inkml:trace contextRef="#ctx0" brushRef="#br0">1 39 4064,'1'-2'173,"0"-1"1,0 1-1,0 0 1,0 0-1,1 0 0,-1 0 1,1 1-1,0-1 1,-1 0-1,1 1 0,0-1 1,0 1-1,0-1 1,0 1-1,0 0 1,0 0-1,0 0 0,0 0 1,1 0-1,3-1 1,3 1 816,0-1 0,0 1 0,0 0 0,9 1 0,-16 0-772,1 0 1,-1 1 0,1-1 0,-1 0 0,0 1 0,1-1-1,-1 1 1,0 0 0,1 0 0,-1 0 0,0 0-1,0 0 1,0 0 0,0 0 0,0 1 0,3 2 0,-3-2-25,0 1 0,0 0 1,0 0-1,0 0 0,0 0 1,0 0-1,-1 0 0,0 0 1,1 1-1,0 3 0,0 7 136,0 0-1,-1 0 1,0 0-1,-2 21 0,1-27-218,-1 43 597,-1 29 112,-17 115-1,17-183-582,-1 23 1,3-34-203,0-1 0,-1 0 0,1 1 0,0-1 0,0 1 0,0-1 1,0 1-1,1-1 0,-1 1 0,0-1 0,0 1 0,0-1 0,0 1 1,0-1-1,1 0 0,-1 1 0,0-1 0,0 1 0,1-1 0,-1 0 1,1 1-1,-1-1-17,0 0 0,1 0 1,-1 0-1,0 0 0,1 0 0,-1 0 1,0 0-1,1 0 0,-1 0 0,0 0 1,0-1-1,1 1 0,-1 0 0,0 0 1,1 0-1,-1 0 0,0-1 0,0 1 1,1 0-1,-1 0 0,0 0 0,1-1 1,15-23 212,48-120-443,-45 99 131,1 0 1,31-52-1,-43 83 73,2 0 0,0 0 0,0 0 0,1 1 0,1 1 0,0 0 0,28-20 0,-39 30 52,1 1 0,0 0-1,0 0 1,0 0-1,0 0 1,0 1 0,0-1-1,0 1 1,1-1 0,3 0-1,-6 1-35,0 0 1,0 0-1,1 0 0,-1 0 0,0 0 1,0 0-1,0 0 0,0 0 0,1 0 1,-1 0-1,0 0 0,0 1 0,0-1 0,0 0 1,0 0-1,1 0 0,-1 0 0,0 0 1,0 0-1,0 0 0,0 0 0,0 0 1,0 1-1,0-1 0,1 0 0,-1 0 0,0 0 1,0 0-1,0 0 0,0 0 0,0 1 1,0-1-1,0 0 0,0 0 0,4 8 129,-1-1 0,0 1-1,0 0 1,-1 0 0,0 0-1,1 12 1,3 54 405,-7 169 176,-1-92-615,-3-101-2401,24-55-12273,-5-6 11649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4.937"/>
    </inkml:context>
    <inkml:brush xml:id="br0">
      <inkml:brushProperty name="width" value="0.05" units="cm"/>
      <inkml:brushProperty name="height" value="0.05" units="cm"/>
      <inkml:brushProperty name="color" value="#66CC00"/>
    </inkml:brush>
  </inkml:definitions>
  <inkml:trace contextRef="#ctx0" brushRef="#br0">95 201 6976,'53'17'8325,"-47"-15"-8135,0-1-1,0 0 1,1-1 0,-1 0 0,0 0-1,1 0 1,-1-1 0,0 0 0,0 0-1,0 0 1,0-1 0,0 0-1,0 0 1,0-1 0,0 1 0,-1-1-1,1-1 1,-1 1 0,0-1 0,0 1-1,0-2 1,-1 1 0,1 0 0,-1-1-1,6-8 1,-6 7-120,0 0 1,-1 0-1,1 0 1,-1 0-1,0-1 1,-1 1-1,0-1 1,3-10-1,-5 14-26,1 0 0,-1-1-1,0 1 1,0 0 0,0-1 0,-1 1-1,1 0 1,-1-1 0,0 1 0,0 0-1,0 0 1,0 0 0,0 0 0,-1 0-1,1 0 1,-1 0 0,0 0 0,0 1 0,-3-5-1,1 4 20,0 1-1,1-1 0,-1 1 1,0-1-1,-1 1 0,1 0 1,0 1-1,0-1 1,-1 1-1,1 0 0,-1 0 1,-8-1-1,6 2-37,1 0 1,-1 0-1,0 0 1,0 1-1,1 0 1,-1 0-1,0 1 0,1 0 1,-1 0-1,1 0 1,-11 6-1,7-2 99,0-1 0,1 2 0,-1-1 0,1 1 0,1 1 0,-11 10 0,10-7-23,0 0-1,0 1 0,1 0 0,0 1 0,1 0 1,1 0-1,0 1 0,-6 20 0,10-27-11,1 0 0,-1 0 0,1 0-1,0 0 1,1 0 0,-1 1 0,2-1-1,-1 0 1,1 0 0,0 0 0,0 1-1,1-1 1,0 0 0,0-1 0,1 1 0,-1 0-1,2-1 1,-1 1 0,5 6 0,0-4 40,-1-1 0,1 0 0,0-1 0,0 1 0,1-2 0,0 1 0,1-1 0,-1 0 0,13 5 0,11 3 184,52 14 1,-81-27-306,9 2-71,-1 0-1,0-1 1,1 0 0,0-1 0,17-1-1,-22 0-464,0-1-1,0 0 0,1 0 0,-1-1 1,10-4-1,-16 6 55,-1-1 0,1 0 0,-1 1 0,1-1 0,-1 0 0,1 0 0,-1 0-1,0 0 1,1 0 0,-1 0 0,0-1 0,0 1 0,0 0 0,0 0 0,0-1 0,0 1 0,0-1 0,-1 1 0,1-1 0,0 1 0,-1-1 0,1 1 0,-1-1 0,0 0 0,1 1-1,-1-3 1,0 3 362,7-18-6314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01.041"/>
    </inkml:context>
    <inkml:brush xml:id="br0">
      <inkml:brushProperty name="width" value="0.05" units="cm"/>
      <inkml:brushProperty name="height" value="0.05" units="cm"/>
      <inkml:brushProperty name="color" value="#004F8B"/>
    </inkml:brush>
  </inkml:definitions>
  <inkml:trace contextRef="#ctx0" brushRef="#br0">1 64 8384,'0'-34'2704,"0"34"-2660,0 0 1,-1-1-1,1 1 0,0-1 1,0 1-1,0-1 1,0 1-1,0 0 1,1-1-1,-1 1 1,0-1-1,0 1 0,0-1 1,0 1-1,0 0 1,0-1-1,1 1 1,-1 0-1,0-1 1,0 1-1,1-1 0,-1 1 1,1-1-1,0 0 96,1-1 0,-1 0-1,1 1 1,-1-1 0,1 1-1,0 0 1,0 0 0,0-1-1,-1 1 1,1 0 0,0 0 0,0 1-1,1-1 1,-1 0 0,0 1-1,0-1 1,0 1 0,0 0-1,0 0 1,1 0 0,-1 0-1,0 0 1,0 0 0,0 0-1,3 1 1,11 4 165,-1 0 0,0 1 0,0 0 0,0 1 0,-1 1 0,0 0-1,21 17 1,83 79 1363,-36-20-628,-69-67-771,0 0 1,-1 1-1,17 31 0,-18-24-37,-1 0 1,-1 1-1,7 35 1,-7-16 3,4 54 1,-9-54-140,-2 0 0,-2 0 0,-2 0 0,-14 83 0,1-64 46,-3-1 0,-2-1 0,-43 89 1,-8-16-3352,36-81 295,29-45 739,-1 0-1,-1 0 1,-10 9 0,-10 5-3511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5.342"/>
    </inkml:context>
    <inkml:brush xml:id="br0">
      <inkml:brushProperty name="width" value="0.05" units="cm"/>
      <inkml:brushProperty name="height" value="0.05" units="cm"/>
      <inkml:brushProperty name="color" value="#66CC00"/>
    </inkml:brush>
  </inkml:definitions>
  <inkml:trace contextRef="#ctx0" brushRef="#br0">29 156 8384,'-1'1'141,"-1"-1"1,1 0 0,0 0 0,0 0-1,-1 1 1,1-1 0,0 0-1,0 1 1,0 0 0,0-1-1,0 1 1,0-1 0,0 1 0,0 0-1,0 0 1,0-1 0,0 1-1,0 0 1,1 0 0,-1 0-1,0 0 1,0 0 0,0 2-1,0 0 13,0 0-1,1 1 1,-1-1-1,1 1 0,0-1 1,0 7-1,0-7-62,-1 20 1465,2 0 0,0 1-1,2-1 1,8 32 0,-10-48-1293,2-1 0,-1 0-1,1 0 1,0 0 0,0 0 0,0 0 0,1-1-1,8 10 1,-9-12-91,1 0-1,-1 0 0,1 0 1,0 0-1,0-1 0,0 1 1,0-1-1,1 0 1,-1 0-1,0-1 0,1 1 1,-1-1-1,9 1 1,-3-1-29,0 0 0,1-1 0,-1-1 0,0 0 0,0 0 0,0 0 0,-1-2 0,1 1 0,0-1 0,-1 0 0,1-1 0,-1 0 0,0-1 0,0 0 0,-1 0 0,1-1 0,7-7 1,0-1-89,-1 0 0,-1-1 1,0-1-1,-1 0 1,-1-1-1,0 0 1,10-24-1,1-8-397,21-64 0,-39 99 45,-4 9 7,1-1 1,0 0-1,-1 1 1,0-1-1,0-10 1,-1 15 179,0 0 0,0 0 1,0 1-1,0-1 0,0 0 1,0 0-1,0 0 1,0 0-1,0 0 0,-1 1 1,1-1-1,0 0 0,-1 0 1,1 0-1,0 1 1,-1-1-1,1 0 0,-1 0 1,1 1-1,-1-1 0,0 0 1,1 1-1,-1-1 0,0 1 1,1-1-1,-1 1 1,0-1-1,0 1 0,1-1 1,-1 1-1,0 0 0,0-1 1,0 1-1,1 0 1,-1 0-1,0 0 0,0-1 1,0 1-1,0 0 0,0 0 1,0 0-1,1 0 1,-1 1-1,0-1 0,0 0 1,0 0-1,0 0 0,-1 1 1,0 0-345,0 0 0,0 0 1,-1 0-1,1 0 1,0 0-1,0 0 0,0 1 1,1-1-1,-1 0 1,0 1-1,0 0 0,1-1 1,-1 1-1,-2 4 0,2-2-669,-1 0-1,1 1 0,0-1 0,1 1 0,-1 0 0,-1 5 0,-1 8-2289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5.734"/>
    </inkml:context>
    <inkml:brush xml:id="br0">
      <inkml:brushProperty name="width" value="0.05" units="cm"/>
      <inkml:brushProperty name="height" value="0.05" units="cm"/>
      <inkml:brushProperty name="color" value="#66CC00"/>
    </inkml:brush>
  </inkml:definitions>
  <inkml:trace contextRef="#ctx0" brushRef="#br0">39 38 8544,'-8'-32'2757,"8"27"-1877,3 5 22,2 5 279,-5-5-1168,5 8 434,-1-1 1,0 1-1,-1 0 0,1 0 1,-2 0-1,1 1 1,-1-1-1,1 11 0,-1-10-276,8 49 1392,-2 0 0,0 100 1,-24 118 157,6-169-1445,-17 121 312,22-196-638,-10 49-252,2-50-3544,13-30 3696,0-1 1,0 0-1,0 1 0,0-1 0,0 0 0,0 0 0,0 1 1,0-1-1,0 0 0,-1 1 0,1-1 0,0 0 0,0 0 0,0 1 1,0-1-1,-1 0 0,1 0 0,0 0 0,0 1 0,-1-1 0,1 0 1,0 0-1,0 0 0,-1 1 0,1-2-106,-1 1-1,1 0 1,0 0-1,-1 0 1,1 0-1,0-1 1,-1 1-1,-2-5-4360,3 4 4361,-1-10-3072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6.103"/>
    </inkml:context>
    <inkml:brush xml:id="br0">
      <inkml:brushProperty name="width" value="0.05" units="cm"/>
      <inkml:brushProperty name="height" value="0.05" units="cm"/>
      <inkml:brushProperty name="color" value="#66CC00"/>
    </inkml:brush>
  </inkml:definitions>
  <inkml:trace contextRef="#ctx0" brushRef="#br0">28 42 9472,'-16'-27'3061,"16"26"-2975,0 0 1,0 1-1,-1-1 1,1 1-1,0-1 0,-1 0 1,1 1-1,-1-1 1,1 1-1,-1-1 0,1 1 1,-1 0-1,1-1 1,-1 1-1,1-1 1,-1 1-1,1 0 0,-1 0 1,-1-1-1,2 1-52,0 0 0,0 0 0,0 0 0,0 0 0,0 0 0,0 0-1,0 0 1,-1 0 0,1 0 0,0-1 0,0 1 0,0 0 0,0 0 0,0 0 0,0 0 0,0 0-1,0 0 1,0 0 0,-1 0 0,1 0 0,0-1 0,0 1 0,0 0 0,0 0 0,0 0 0,0 0-1,0 0 1,0 0 0,0-1 0,0 1 0,0 0 0,0 0 0,0 0 0,0 0 0,0-2 1307,20 4 3085,11 3-2213,4 1-1108,450 44 1609,-456-48-2743,-20-1-846,1-1-1,-1 1 1,11 3 0,-13-3-5486,-17 5-1769,-5 9 3000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6.528"/>
    </inkml:context>
    <inkml:brush xml:id="br0">
      <inkml:brushProperty name="width" value="0.05" units="cm"/>
      <inkml:brushProperty name="height" value="0.05" units="cm"/>
      <inkml:brushProperty name="color" value="#66CC00"/>
    </inkml:brush>
  </inkml:definitions>
  <inkml:trace contextRef="#ctx0" brushRef="#br0">14 164 7040,'-4'18'744,"1"-10"-439,1 1-1,1 0 0,-1-1 0,1 1 1,1 0-1,0 0 0,1 12 0,6 22 786,18 67 6924,-24-103-7385,1-1 1,1 1-1,4 9 0,-7-15 187,0-6 422,1-4-1039,0 0 0,1 0 0,4-17 0,3-17 45,39-254 1382,-47 294-1577,0-5 122,1 1 0,0 0 0,4-9-1,-5 15-137,-1 0-1,1-1 0,0 1 1,-1 1-1,1-1 0,0 0 0,-1 0 1,1 0-1,0 0 0,0 0 0,0 1 1,1-2-1,-1 2-19,0-1-1,-1 1 1,1 0-1,-1 0 1,1 0 0,0 0-1,-1 0 1,1 0 0,-1 0-1,1 0 1,-1 0 0,1 0-1,0 0 1,-1 1 0,1-1-1,-1 0 1,1 0 0,-1 0-1,1 1 1,-1-1 0,1 0-1,-1 1 1,1-1 0,-1 0-1,1 1 1,0 0-1,59 49 564,-49-41-745,0-1-1,0 0 0,1 0 0,0-1 0,0 0 0,22 8 0,-32-14-987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6.884"/>
    </inkml:context>
    <inkml:brush xml:id="br0">
      <inkml:brushProperty name="width" value="0.05" units="cm"/>
      <inkml:brushProperty name="height" value="0.05" units="cm"/>
      <inkml:brushProperty name="color" value="#66CC00"/>
    </inkml:brush>
  </inkml:definitions>
  <inkml:trace contextRef="#ctx0" brushRef="#br0">25 0 10048,'-1'4'4177,"6"5"-3151,5 10 37,-7-1-242,-1-1 0,-1 0-1,0 1 1,-2 24 0,0-5 88,-4 135-71,5-166-1418,-1 0-1,1 0 1,-1 0 0,0 0 0,0 0 0,-1-1 0,0 1 0,-4 10-1,5-15 439,1-1 0,0 0 0,0 1 0,-1-1 0,1 0 0,0 0 0,0 1 0,-1-1 0,1 0 0,0 0-1,-1 1 1,1-1 0,0 0 0,-1 0 0,1 0 0,0 0 0,-1 0 0,1 0 0,-1 1 0,1-1 0,0 0-1,-1 0 1,1 0 0,0 0 0,-1 0 0,1-1 0,-1 1 0,1 0 0,0 0 0,-1 0 0,1 0 0,0 0-1,-1 0 1,1-1 0,0 1 0,-1 0 0,1 0 0,0 0 0,-1-1 0,1 1 0,-1-1 0,-9-7-5106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7.288"/>
    </inkml:context>
    <inkml:brush xml:id="br0">
      <inkml:brushProperty name="width" value="0.05" units="cm"/>
      <inkml:brushProperty name="height" value="0.05" units="cm"/>
      <inkml:brushProperty name="color" value="#66CC00"/>
    </inkml:brush>
  </inkml:definitions>
  <inkml:trace contextRef="#ctx0" brushRef="#br0">14 30 9152,'-14'-14'3360,"19"10"-2592,1 1-224,-3-2 832,8 1-1088,-3 4-192,3 0-992,3 0 480,0 4-2240,0 4 1504,-5 5-3104,6 4 2400,-11 7-736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7.634"/>
    </inkml:context>
    <inkml:brush xml:id="br0">
      <inkml:brushProperty name="width" value="0.05" units="cm"/>
      <inkml:brushProperty name="height" value="0.05" units="cm"/>
      <inkml:brushProperty name="color" value="#66CC00"/>
    </inkml:brush>
  </inkml:definitions>
  <inkml:trace contextRef="#ctx0" brushRef="#br0">6 4 7456,'0'0'55,"0"0"1,-1 0-1,1 0 1,0 0-1,0 0 1,0 0 0,0 0-1,0 0 1,0 0-1,0 0 1,0 0-1,0 0 1,0 0-1,-1 0 1,1 0-1,0 0 1,0 0 0,0 0-1,0 0 1,0 0-1,0 0 1,0 0-1,0 0 1,0 0-1,0 0 1,0 0-1,-1 0 1,1-1 222,0 1-223,0 0 1,0 0-1,0 0 1,0 0-1,0 0 1,0 0 0,0 0-1,0 0 1,0 0-1,0 0 1,0 0-1,0-1 1,0 1-1,0 0 1,0 0-1,0 0 1,0 0 0,0 0-1,0 0 1,0 0-1,0 0 1,0 0-1,0 0 1,0-1-1,0 1 1,0 0-1,0 0 1,0 0 0,0 0-1,0 0 1,0 0-1,-3 9 799,9 53 2735,-1 5-384,-2 42-330,-6-73-1627,3-36-1249,0 0 0,0 0 1,0 0-1,0 0 1,0 0-1,0 0 1,0 1-1,0-1 0,1 0 1,-1 0-1,0 0 1,0 0-1,0 0 0,0 0 1,0 0-1,0 0 1,0 0-1,0 0 1,0 0-1,0 0 0,1 0 1,-1 0-1,0 0 1,0 0-1,0 0 1,0 0-1,0 0 0,0 0 1,0 0-1,0 0 1,0 0-1,1 0 0,-1 0 1,0 0-1,0 0 1,0 0-1,0 0 1,0-1-1,0 1 0,0 0 1,0 0-1,0 0 1,0 0-1,0 0 0,0 0 1,0 0-1,0 0 1,1 0-1,-1 0 1,0 0-1,0 0 0,0-1 1,0 1-1,0 0 1,8-13-265,-1-1-1,0 0 1,5-16 0,-3 7 200,-3 9 71,2-6 280,0 1-1,2 0 0,19-30 0,-28 48-241,-1 1 0,0-1 0,1 1 0,-1-1 0,0 1 1,1-1-1,-1 1 0,1 0 0,-1-1 0,0 1 0,1 0 0,-1-1 0,1 1 0,-1 0 0,1 0 1,0 0-1,-1-1 0,1 1 0,-1 0 0,1 0 0,-1 0 0,1 0 0,-1 0 0,1 0 0,0 0 0,-1 0 1,1 0-1,0 0 0,0 1 28,0 0 0,1-1 0,-1 1 1,0 0-1,0 0 0,0-1 0,0 1 0,0 0 1,0 0-1,0 0 0,1 2 0,2 3 174,-1 0 1,1 0-1,4 12 1,-5-7-88,1-2 23,0 1 0,-1 0 0,0 0 1,-1 0-1,0 1 0,1 15 0,-3 13-111,0 8-620,0-17-5223,28-25-6409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17.994"/>
    </inkml:context>
    <inkml:brush xml:id="br0">
      <inkml:brushProperty name="width" value="0.05" units="cm"/>
      <inkml:brushProperty name="height" value="0.05" units="cm"/>
      <inkml:brushProperty name="color" value="#66CC00"/>
    </inkml:brush>
  </inkml:definitions>
  <inkml:trace contextRef="#ctx0" brushRef="#br0">56 108 9152,'1'-1'199,"-1"1"1,0-1 0,0 0-1,0 1 1,1-1 0,-1 0-1,0 1 1,1-1 0,-1 1 0,0-1-1,1 1 1,-1-1 0,1 1-1,-1-1 1,1 1 0,-1-1-1,1 1 1,-1-1 0,1 1-1,0 0 1,-1-1 0,1 1-1,-1 0 1,1 0 0,0-1-1,-1 1 1,1 0 0,0 0-1,-1 0 1,1 0 0,0 0-1,0 0 1,-1 0 0,1 0-1,0 0 1,-1 0 0,2 1-1,2-1 1872,-5 9-837,0 0 0,-2 13-1,-3 18-433,7-33-681,-1 0-1,1 0 1,0 0-1,1-1 0,0 1 1,0 0-1,0-1 1,1 1-1,0-1 1,0 0-1,0 0 0,1 0 1,0 0-1,0-1 1,8 8-1,-9-10-56,0 0 0,0 0 0,0 0 0,1-1 0,-1 1 0,1-1 0,0 0 0,0 0 0,0 0 0,0-1 0,0 1 0,0-1 0,0 0 0,0 0 0,0-1 0,1 1 0,-1-1 0,0 0 0,0 0-1,1 0 1,-1-1 0,0 1 0,0-1 0,1 0 0,-1 0 0,4-2 0,0-1-70,0 0 1,0 0-1,-1-1 0,1 0 0,-1-1 0,0 1 1,-1-1-1,1 0 0,-1-1 0,0 0 0,-1 0 1,9-14-1,-10 15 28,-1 0 0,0-1 0,-1 1 0,1 0 1,-1-1-1,0 1 0,-1-1 0,0 0 0,0 0 0,0 1 0,-1-1 1,0 0-1,0 0 0,-1 0 0,0 0 0,0 1 0,-3-9 1,3 10-42,-1 0 1,1 0 0,-1 0 0,-1 0-1,1 0 1,-1 0 0,0 0 0,0 1-1,0 0 1,-1-1 0,1 1 0,-1 0 0,0 1-1,0-1 1,-1 1 0,1 0 0,-1 0-1,0 0 1,1 0 0,-1 1 0,0 0-1,-1 0 1,1 0 0,0 1 0,0 0 0,-1 0-1,1 0 1,-11 0 0,2 1-118,1 1 1,0 0-1,-1 0 1,1 1-1,0 1 1,-20 7 0,21-5-879,0-1 0,-18 12 1,23-11-633,0-1-1,0 2 1,1-1 0,-10 10 0,9-6-5968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37.467"/>
    </inkml:context>
    <inkml:brush xml:id="br0">
      <inkml:brushProperty name="width" value="0.05" units="cm"/>
      <inkml:brushProperty name="height" value="0.05" units="cm"/>
      <inkml:brushProperty name="color" value="#004F8B"/>
    </inkml:brush>
  </inkml:definitions>
  <inkml:trace contextRef="#ctx0" brushRef="#br0">52 132 2496,'0'0'47,"0"-1"0,0 1-1,0 0 1,0-1 0,0 1 0,0 0 0,0-1-1,-1 1 1,1 0 0,0-1 0,0 1 0,0 0 0,0 0-1,-1-1 1,1 1 0,0 0 0,0 0 0,-1-1-1,1 1 1,0 0 0,0 0 0,-1 0 0,1-1 0,0 1-1,-1 0 1,1 0 0,0 0 0,-1 0 0,0 0 0,1 0-5,0 0 0,0 0 0,0 0 0,-1 0 0,1 0 0,0-1 0,0 1 0,0 0 0,-1 0 0,1 0 0,0 0 0,0 0 0,0 0 0,0 0 0,-1 0 0,1 0 0,0-1 0,0 1 0,0 0 0,0 0 0,0 0 0,0 0 0,-1 0 0,1-1 0,0 1 0,0 0 0,0 0 0,0 0 0,0 0 0,0-1 0,0 1 0,0 0 0,0 0 1,0 0-1,0-1 0,0 1 0,0 0 0,0 0 0,0 0 0,0-1 0,0 1 0,0 0 0,0 0 0,0-1 0,2-4 2626,-3 22-1651,-2 75 567,1 38-325,5 130 357,-2-17 80,0-192-1410,-2-30 35,1-1 0,1 1 0,1 0 1,1-1-1,7 25 0,-10-45-304,0 0-1,0 0 1,0 0 0,0 0 0,0 0-1,0 0 1,0 0 0,0 0 0,0 0-1,0 0 1,0 0 0,0 0 0,0 0-1,0 0 1,0 0 0,0 0 0,0 0-1,0 0 1,0 0 0,0 0 0,0 0-1,0 0 1,1 0 0,-1 0 0,0 0-1,0 0 1,0 0 0,0 0 0,0 0-1,0 0 1,0 0 0,0 0 0,0 0-1,0 0 1,0 0 0,0 0 0,0 0-1,0 0 1,0 0 0,0 0 0,0 0-1,0 0 1,1 0 0,-1 0 0,0 0-1,0 0 1,0 0 0,0 0 0,0 0-1,0 0 1,0 0 0,0 0 0,0 0-1,0 0 1,0 0 0,0 0 0,0 0-1,0 1 1,0-1 0,0 0 0,0 0-1,0 0 1,0 0 0,1-5 132,0-21 30,-1 0 1,-4-33-1,0 18-82,3 22-61,-10-92 328,-1-81-556,10-38 16,3 178 216,-1 4-61,2 1 1,11-60-1,-12 101 20,0 0-1,1 1 0,0-1 1,0 1-1,0 0 0,1-1 1,0 1-1,0 0 0,4-5 1,-5 7-20,1 1 0,0-1 1,-1 0-1,1 1 1,0 0-1,1 0 0,-1 0 1,0 0-1,0 0 0,1 1 1,-1-1-1,1 1 1,0 0-1,-1 0 0,5-1 1,8 1-19,1 1 1,0 0 0,-1 1-1,1 1 1,-1 0-1,1 1 1,-1 1 0,0 1-1,24 9 1,-28-8 34,0 0 1,0 1-1,-1 0 1,0 1-1,0 1 1,-1-1-1,0 2 1,0-1-1,-1 1 1,0 1-1,-1 0 1,9 15-1,-7-8 60,0 0 0,-2 0-1,0 1 1,-1 1 0,0-1-1,-2 1 1,4 29 0,-7-38 45,-2 1 0,1-1 0,-1 0 1,-1 0-1,0 0 0,-5 19 0,4-23-23,0 0 1,0 0-1,-1-1 0,0 1 1,0-1-1,-1 0 0,1 1 1,-1-2-1,-1 1 0,1 0 0,-9 7 1,-2-2 83,0-1 0,-1 0 1,0-1-1,0-1 0,-1 0 0,-19 5 1,16-7-86,-1-1-1,0-1 1,0-1 0,0-1 0,0-1 0,0-1 0,-1 0 0,1-2 0,0 0 0,0-1-1,-21-7 1,35 8-80,1 0-1,0-1 0,-9-4 0,13 6-147,0-1 0,-1 1 1,2 0-1,-1-1 0,0 1 0,0-1 0,0 1 0,1-1 0,-1 0 0,1 0 0,-1 0 0,1 0 0,-2-4 0,3-2-3497,8 2 1057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39.151"/>
    </inkml:context>
    <inkml:brush xml:id="br0">
      <inkml:brushProperty name="width" value="0.05" units="cm"/>
      <inkml:brushProperty name="height" value="0.05" units="cm"/>
      <inkml:brushProperty name="color" value="#004F8B"/>
    </inkml:brush>
  </inkml:definitions>
  <inkml:trace contextRef="#ctx0" brushRef="#br0">48 494 3392,'-47'30'6821,"75"-30"-3338,-17-2-3181,-1 0 0,0-1 0,0-1 0,0 0 1,0 0-1,-1-1 0,0 0 0,0-1 0,0 1 1,-1-2-1,14-12 0,13-13 244,-2-2-1,48-62 0,45-86 0,-111 156-266,13-30-1,-13 24-200,-18 42-163,1 0 0,0 1 0,0-1 0,0 21 0,-2 10 83,1-21 57,1 1 0,0-1-1,2 0 1,0 1 0,1-1-1,1 0 1,6 25 0,-7-41-12,1 0 1,-1 0 0,1 0 0,-1 0-1,1 0 1,1 0 0,-1 0-1,0-1 1,1 1 0,0-1 0,3 4-1,-4-6-12,0 1 0,0-1 0,0 1 0,1-1 0,-1 0 0,0 0-1,1 0 1,-1 0 0,0-1 0,1 1 0,-1 0 0,1-1 0,-1 0 0,1 0 0,-1 0 0,1 0-1,-1 0 1,1 0 0,-1 0 0,5-2 0,10-4 44,1-2 1,-2 1-1,1-2 0,27-19 0,-26 16 50,31-19 72,121-79 60,-153 97-259,0-1 1,17-19 0,-32 31-17,-39 28-728,30-19 739,-1 0-1,2 1 1,-1-1 0,1 2 0,0-1 0,1 1 0,0-1 0,0 1-1,1 1 1,0-1 0,0 1 0,1-1 0,-2 14 0,4-16 23,0 0 0,1 0 0,0-1-1,0 1 1,0 0 0,1 0 0,0 0 0,0-1 0,1 1 0,-1 0 0,2-1 0,-1 0 0,1 1 0,0-1 0,0 0 0,0 0 0,1-1 0,0 1-1,0-1 1,10 9 0,-11-10 30,1 0-1,0-1 1,1 0-1,-1 0 0,1 0 1,-1 0-1,1-1 1,0 0-1,0 0 0,0 0 1,0 0-1,0-1 1,10 2-1,-11-3-16,1 0 0,-1 0 0,1-1 1,-1 1-1,1-1 0,-1 0 0,0 0 0,0-1 0,1 1 0,-1-1 0,0 0 0,0 0 1,0 0-1,-1 0 0,1-1 0,5-5 0,-3 3 17,-1-1-1,0 0 1,0 0-1,0 0 1,-1-1 0,0 0-1,5-12 1,-2 3 76,-1-1 0,5-22 0,-10 33-129,0 0 0,0-1-1,0 1 1,-1 0 0,0 0 0,0-1 0,-1 1 0,0 0 0,0 0 0,0 0 0,-1-1 0,1 1 0,-2 1 0,1-1 0,-1 0 0,1 0 0,-1 1 0,-1 0 0,1-1 0,-1 1 0,0 1 0,0-1 0,-1 0 0,1 1-1,-1 0 1,0 0 0,-7-3 0,4 2-41,-1 2 1,-1-1-1,-9-1 0,12 3 31,-1-1-1,0 1 1,1-1 0,-10-6 0,-1 5-176,25 4 98,30-2 160,0-1 0,61-15-1,3 0 19,-94 17-95,-1 0 1,1 1-1,-1 0 0,1 1 0,-1-1 0,1 1 0,-1 0 0,10 4 0,-14-5 11,1 1-1,-1 0 1,0 0-1,0 0 1,0 0-1,-1 0 1,1 0-1,0 0 1,0 1-1,-1-1 1,1 1-1,-1-1 1,1 1-1,-1 0 1,1-1-1,-1 1 1,0 0-1,0 0 1,0 0-1,0 0 1,0 0-1,-1 0 1,1 0-1,0 0 0,-1 1 1,0-1-1,1 4 1,-2 7-1,-1 0 0,0 0 0,-1 0 1,0-1-1,-6 15 0,1 0 130,-1-11 379,9-16-493,0 0 1,0 0-1,0 0 1,0 0-1,0 0 0,0 0 1,0 0-1,0 0 1,0 0-1,0 0 1,0 0-1,0 0 0,0 0 1,0 0-1,0 0 1,0 0-1,0 0 1,0 0-1,0 0 1,0 0-1,0 0 0,0 0 1,0 0-1,0 0 1,0 0-1,0 0 1,0 0-1,0 0 0,0 0 1,0 0-1,0 0 1,-1 0-1,1 0 1,0 0-1,0 0 1,0 0-1,5-10 220,2 2-230,0-1 1,0 1 0,1 0-1,0 0 1,1 1-1,0 0 1,12-7-1,1-2 67,-13 10-103,-1 0 1,1 0 0,0 1-1,0 0 1,0 1 0,1 0 0,13-4-1,-18 7 31,0 0 0,0 1-1,0-1 1,0 1 0,0 0 0,0 0-1,0 0 1,0 0 0,0 1 0,0 0-1,-1 0 1,1 1 0,0-1-1,0 1 1,-1 0 0,9 5 0,7 8 19,0 0 0,-1 1 0,20 24 1,-24-24 147,0-1 1,1 0 0,1-2 0,33 22-1,-48-34-161,0 0 0,0 0-1,0-1 1,0 1 0,0-1 0,0 1-1,0-1 1,3 0 0,5-2-1747,-10 2 1517,0 0 1,1-1-1,-1 1 1,0 0-1,0 0 1,1-1-1,-1 1 1,0 0-1,0-1 1,0 1-1,1 0 0,-1-1 1,0 1-1,0 0 1,0-1-1,0 1 1,0 0-1,0-1 1,1 1-1,-1 0 1,0-1-1,0 0 0,0-3-1350,0 3 1217,0 1-1,0-1 1,0 0-1,0 0 0,0 0 1,0 0-1,0 0 1,0 1-1,0-1 1,0 0-1,0 0 1,-1 0-1,1 0 0,0 1 1,0-1-1,-1 0 1,1 0-1,-1 0 1,1 1-1,-1-1 1,1 0-1,-1 1 0,1-1 1,-1 0-1,0 1 1,1-1-1,-1 1 1,0-1-1,0 1 1,1-1-1,-1 1 0,-1-1 1,-19-3-2714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8.315"/>
    </inkml:context>
    <inkml:brush xml:id="br0">
      <inkml:brushProperty name="width" value="0.05" units="cm"/>
      <inkml:brushProperty name="height" value="0.05" units="cm"/>
    </inkml:brush>
  </inkml:definitions>
  <inkml:trace contextRef="#ctx0" brushRef="#br0">37 22 7392,'-36'-13'3360,"36"18"-2944,5-5-64,0 0-288,0-5-160,8 5 32,5-4 320,-1 4-160,-4-5-1472,2 5 704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14.660"/>
    </inkml:context>
    <inkml:brush xml:id="br0">
      <inkml:brushProperty name="width" value="0.05" units="cm"/>
      <inkml:brushProperty name="height" value="0.05" units="cm"/>
      <inkml:brushProperty name="color" value="#004F8B"/>
    </inkml:brush>
  </inkml:definitions>
  <inkml:trace contextRef="#ctx0" brushRef="#br0">269 841 2976,'0'-2'6849,"-2"-4"-3480,1 5-3283,1 0-1,-1 0 1,1 0 0,-1 0-1,0 0 1,0 0 0,1 0-1,-1 0 1,0 0 0,0 0-1,0 1 1,0-1 0,0 0-1,0 1 1,0-1 0,-1 0-1,-2 1-25,0 1 0,1 0 0,-1 0 0,1 0 0,-1 0 0,1 1 0,-1-1 0,1 1-1,0 0 1,-5 3 0,-29 25 748,-10 9-94,24-21-463,-29 30-1,46-42-196,1 0-1,0 0 1,0 1-1,0 0 0,1 0 1,0 0-1,0 0 0,1 1 1,-4 13-1,6-18-3,1 1-1,-1 0 1,1-1-1,0 1 1,0 0-1,1-1 1,-1 1-1,1-1 1,-1 1-1,1 0 1,0-1-1,0 1 1,1-1-1,-1 0 1,1 1-1,0-1 1,0 0-1,0 0 1,0 0-1,0 0 1,1 0-1,-1-1 1,1 1 0,0-1-1,4 4 1,2 0 71,1 0 0,-1 0 0,1-1 0,0 0 0,1 0 0,-1-1 0,12 2 0,-12-3-26,-1-1 0,0-1 0,1 0 0,-1 0 0,1-1 0,10-1 0,-16 1-55,0-1 0,0 1 0,1-1-1,-1 0 1,0-1 0,0 1 0,0-1-1,0 1 1,-1-1 0,1 0 0,0-1-1,-1 1 1,1-1 0,-1 1 0,5-6-1,-4 4-11,-1 0-1,0 0 1,0-1 0,-1 1-1,1-1 1,-1 1-1,0-1 1,0 0-1,-1 0 1,1 0-1,0-6 1,-1 3-16,-1 0 0,0 0 1,0 0-1,-1 0 0,0 0 0,-4-14 0,-2-4-32,-1 0 0,-2 1 0,0 0-1,-17-28 1,19 40 164,0 0 0,-18-20 0,23 32-442,3 6 186,6 7 79,12 17 106,24 32 141,-36-54-199,0 0 0,1 0-1,-1-1 1,1 0-1,1-1 1,8 7 0,-6-7 39,1 0 0,-1-1-1,1 0 1,0-1 0,0 0 0,1 0 0,-1-1 0,0-1 0,1 0 0,-1 0 0,1-1 0,-1-1 0,1 0 0,-1-1 0,0 0-1,1 0 1,18-8 0,-21 7-1,-1-1 0,0 0-1,0 0 1,0-1 0,0 0 0,-1-1-1,13-12 1,-11 9-48,-1 0 1,0 0-1,-1-1 0,0 0 0,9-16 1,1-8 335,-11 11-101,37-45 5,-12 7-109,25-71-1,-43 91-154,-1 0 0,12-82 0,-15-44 237,-9 161-260,0 0-1,-1-1 0,-2-10 1,1 15-134,2 7 100,-1 13 2,0 13-63,-7 31 0,2-14-26,-6 57 136,-25 391 134,41-375-68,-2-103 53,1 0-1,0 0 0,1 0 1,11 26-1,-15-42-63,1-1 0,0 1 0,0-1 0,-1 1 0,1-1 1,0 1-1,0-1 0,0 1 0,1-1 0,-1 0 0,0 0 0,0 1 0,1-1 0,-1 0 1,1 0-1,2 1 0,-3-2-18,0 0 0,0 1 1,0-1-1,0 0 0,0 0 1,1 0-1,-1 0 0,0 0 1,0 0-1,0 0 0,0-1 1,0 1-1,0 0 0,0 0 1,1-1-1,-1 1 0,0-1 1,0 1-1,0-1 0,-1 0 1,1 1-1,0-1 0,0 0 1,1-1-1,2-1-6,-1-1 1,0 0-1,-1 0 1,1 0-1,0 0 1,-1 0-1,0-1 1,2-6-1,10-41 43,-8 29 21,19-101 232,-10 39-616,-12 76 201,0 7-79,5 19 87,1 5 83,0-1 0,1 0 0,1 0 1,22 30-1,-29-46 41,1 1 0,0-1 0,0 0 0,0 0 0,1-1 0,0 0 0,-1 0 0,12 5 0,-13-7 22,1 0 0,0 0-1,0-1 1,0 0 0,0 0-1,1 0 1,-1-1 0,0 1-1,0-1 1,0 0 0,0-1-1,1 1 1,5-3 0,0 0-18,0 0 0,0-2 0,0 1 0,-1-1 0,0-1 0,0 0 0,0 0 0,0-1 0,-1 0 1,-1-1-1,1 0 0,-1 0 0,13-17 0,5-12 84,-2 0-1,25-52 1,-24 42-80,38-62-339,-63 107 286,1 1 0,-1 0 0,1 0 0,0 0 0,0 0 0,0 0 0,-1 0 0,1 0 0,0 0 0,0 0 0,0 1 0,2-2 0,-3 2 22,1 0 0,-1 0 0,1 0 0,-1 0 0,1 0 0,-1 0 0,1 0 0,-1 0 0,1 0 0,-1 0-1,1 0 1,-1 0 0,1 0 0,-1 0 0,1 0 0,-1 0 0,0 1 0,1-1 0,-1 0 0,1 0 0,-1 1 0,0-1 0,1 0 0,-1 1 0,1-1 0,-1 0 0,0 1 0,0-1 0,1 1 0,-1-1-1,0 0 1,1 1 0,-1-1 0,0 1 0,0 0 0,5 9 3,-1 1 0,0 0 0,-1 0 0,0 0 0,-1 0 0,0 0 0,-1 1 0,1 12 0,2 18 4,7 91-1,-11-108 86,0-1 1,-2 1 0,-7 35-1,7-53-56,0-1 1,1 0-1,-2 1 0,1-1 0,-1 0 1,-4 7-1,6-12-15,0 1-1,0 0 1,-1-1-1,1 1 1,0-1-1,-1 1 1,1-1 0,-1 0-1,0 1 1,1-1-1,-1 0 1,0 0-1,0 0 1,1 0 0,-1-1-1,0 1 1,0 0-1,0-1 1,0 1-1,0-1 1,0 0 0,0 0-1,0 0 1,-4 0-1,-2-1-2,1-1 0,0 1 1,0-2-1,0 1 0,0-1 0,0 0 0,1 0 0,-1-1 0,1 1 0,0-2 0,-9-6 1,-2-6-31,0 0 1,-18-24-1,-2-3-155,29 32 158,16 14-170,20 15 49,0 2 34,74 48 149,-83-56 0,0-2 0,0 0 0,35 11 1,-48-18-25,0-1 0,1 1 1,0-1-1,-1-1 1,1 1-1,0-1 1,-1 0-1,1-1 1,0 0-1,-1 0 1,1 0-1,-1-1 1,1 0-1,-1 0 1,0 0-1,1-1 0,-1 0 1,-1 0-1,8-6 1,-1 0-21,0 0 0,-1-1 1,0-1-1,-1 0 0,0 0 1,-1-1-1,0-1 0,-1 1 0,0-1 1,-1-1-1,0 1 0,-1-1 1,-1 0-1,-1-1 0,1 1 0,-2-1 1,0 0-1,-1 0 0,-1 0 0,0 0 1,-1 0-1,0 0 0,-1 0 1,-1 0-1,-6-23 0,6 30-37,-1 1-1,0-1 0,0 0 1,-1 1-1,0 0 0,-7-11 1,10 17 19,0-1 1,0 1 0,0-1 0,-1 1 0,1 0-1,0-1 1,-1 1 0,1 0 0,0 0 0,-1 0-1,0 0 1,1 0 0,-1 0 0,1 1 0,-1-1-1,0 1 1,0-1 0,1 1 0,-1-1 0,0 1-1,0 0 1,0 0 0,1 0 0,-1 0 0,0 0-1,0 0 1,0 0 0,0 1 0,1-1 0,-1 1-1,0-1 1,1 1 0,-1 0 0,0 0 0,1-1-1,-3 3 1,1-1 3,-1 1 0,1 0 0,0 0 0,0 0 0,1 0 0,-1 0 0,1 1 0,-1-1-1,1 1 1,0-1 0,0 1 0,1 0 0,-3 5 0,1 5-9,-1 0 0,-1 22 0,4-32 6,-3 32 5,1 1 0,2 45 0,1-68 18,1-1-1,1 0 1,0 1-1,1-1 1,1 0-1,0 0 1,0-1 0,2 1-1,9 17 1,-9-22 13,0 0 1,1 0 0,0 0 0,0-1-1,1 0 1,0-1 0,0 1 0,0-1-1,1-1 1,0 0 0,0 0 0,1-1-1,-1 0 1,1 0 0,0-1 0,0-1-1,0 1 1,20 0 0,-17-1 10,0-2-1,-1 0 1,1 0 0,-1-1-1,1-1 1,-1 0 0,1-1-1,-1 0 1,0-1 0,0 0-1,0-1 1,-1 0 0,0-1 0,21-14-1,-22 11-26,-1 1 1,0-2-1,0 1 0,-1-1 0,-1 0 1,0-1-1,0 0 0,10-22 0,-4 0-34,18-63 0,-27 80 12,-1-1 0,-1 1 0,0-1 0,-1 1 0,-1-1 0,-1 0 0,-2-18 0,-1 14 15,-1-16 168,10 22-312,-2 10 0,-1 5-184,-2 1 313,1 1 0,-1-1 0,1 0-1,0 1 1,-1-1 0,1 0 0,0 0 0,0 1 0,0-1 0,0 0 0,0 0-1,1 1 1,6 7-25,-4-2 31,1 1 0,-1 1 0,0-1 0,-1 0 0,0 1 0,3 14 0,8 59 21,-9-42-16,1-13-48,1 0 0,1-1-1,20 45 1,-26-68 88,0 0 0,-1 0 0,1 0 0,0 0 0,0 0 0,1 0 0,-1-1 0,4 4 0,-5-5-7,1 0-1,-1 0 1,1 0-1,-1 0 1,1 0-1,0 0 1,-1-1-1,1 1 1,0-1-1,-1 1 1,1-1-1,0 0 0,0 1 1,-1-1-1,1 0 1,0 0-1,0 0 1,2-1-1,4-1-9,-1 0 1,1-1-1,-1 1 0,0-2 1,0 1-1,-1-1 0,9-5 0,45-38-20,-15 3 62,-1-2 0,52-70-1,-81 97-30,8-11-80,-11 12-166,22-21 0,-39 82-215,-5 17 419,3 0-1,2 1 1,4 61 0,2-108 118,0 0 1,1-1-1,1 1 1,9 26 0,-12-39-98,0-1 0,0 1 0,0 0 1,0 0-1,1-1 0,-1 1 0,0 0 1,1-1-1,-1 1 0,0 0 0,1-1 1,-1 1-1,1-1 0,-1 1 0,1 0 1,-1-1-1,1 0 0,-1 1 0,1-1 1,0 1-1,-1-1 0,1 1 0,0-1 1,-1 0-1,1 0 0,0 1 0,-1-1 1,1 0-1,0 0 0,0 0 1,-1 0-1,1 0 0,0 0 0,0 0 1,-1 0-1,1 0 0,0 0 0,0 0 1,-1 0-1,1-1 0,0 1 0,-1 0 1,1 0-1,0-1 0,-1 1 0,1 0 1,0-1-1,-1 1 0,2-2 0,1 0 1,0-1-1,0 0 1,0 0-1,0 0 0,-1 0 1,1 0-1,2-6 1,0 0-3,-1 0 1,0-1-1,0 0 1,-1 0-1,2-14 1,5-18-9,16-65 144,-7 24-167,10-9 47,-28 88-54,0 0 0,0 0 0,0 0 0,1 0 0,-1 0 0,1 1 0,0-1 0,0 1 0,0-1 0,1 1 0,-1 0 0,1 0 0,5-5 0,-7 7 31,-1 1 0,1 0 0,0-1 0,-1 1 0,1 0 0,0 0 0,-1 0 0,1 0 0,0-1 0,-1 1 0,1 0 0,0 0 0,-1 0 0,1 0 0,-1 1 0,1-1 0,0 0 0,-1 0 0,1 0 0,0 0 0,-1 1 0,2-1 0,13 13 8,-10-6-52,1 0 1,5 13-1,5 9 64,41 68 144,-49-85-119,1 0-1,0-1 1,1 0-1,0-1 0,19 16 1,-25-23-3,0-1 0,0 1 0,0-1 0,0 0 0,1 0 0,-1-1 0,1 1 0,-1-1 0,1 0 0,-1 0 0,10 0 0,-7-1-18,1 0 0,-1-1 1,1 0-1,-1 0 0,0-1 0,14-4 1,-8 0-18,-1 0 1,1 0 0,-1-1 0,-1 0 0,1-1 0,-1 0-1,17-18 1,-15 12-5,0-1-1,-1 0 0,12-20 1,-18 26 1,-1-1-1,-1 0 1,1 1-1,-1-2 1,-1 1 0,0 0-1,2-16 1,-4 24-16,-1-1 0,0 1 0,0 0-1,0-1 1,0 1 0,0 0 0,0-1 0,-1 1 0,1 0 0,-1-1 0,0 1 0,1 0-1,-1 0 1,0-1 0,0 1 0,0 0 0,-1 0 0,1 0 0,-2-2 0,0 2-14,1 1 0,0-1 1,-1 0-1,1 1 1,-1-1-1,0 1 0,1 0 1,-1 0-1,0 0 0,0 0 1,0 1-1,0-1 1,0 1-1,0 0 0,1 0 1,-5 0-1,-4 0 19,0 1 0,0 0 0,0 0-1,0 1 1,0 1 0,0 0 0,-18 8-1,22-8 5,1 0 0,0 1 0,0-1 0,0 1 0,0 1 0,1-1 0,0 1 0,-1 0 0,2 0 0,-1 1 0,1-1 0,0 1 0,-5 9 0,3-3 26,1-1 0,1 1 1,0 0-1,1 0 0,0 0 1,1 0-1,1 0 1,-1 1-1,2-1 0,0 1 1,0-1-1,1 1 0,4 16 1,-3-21 0,0 0 0,0 0 0,1 0 0,0 0-1,0-1 1,1 1 0,0-1 0,0 0 0,1 0 0,0 0 0,0 0 0,1-1 0,-1 0 0,1 0 0,1-1 0,-1 1-1,1-1 1,0-1 0,0 1 0,12 4 0,-8-5 6,-1-1 0,0 0 0,1-1 0,-1 0-1,1 0 1,-1-2 0,1 1 0,0-1 0,0-1 0,-1 1 0,1-2-1,-1 0 1,1 0 0,-1-1 0,20-8 0,6-5-1,-2-2 0,0-1 0,33-25 0,-27 17-47,325-205 269,-361 230-255,22-17-3,-19 9-110,-7 10 108,0-1 0,0 1 1,0 0-1,0-1 0,0 1 1,0 0-1,0-1 0,0 1 1,0 0-1,0-1 0,-1 1 1,1 0-1,0-1 0,0 1 1,0 0-1,0 0 1,0-1-1,-1 1 0,1 0 1,0-1-1,0 1 0,0 0 1,-1 0-1,1-1 0,0 1 1,-1 0-1,1 0 0,0 0 1,-1-1-1,-8 0-171,-5 2 149,0 1 0,0 0 0,0 1 0,1 0 0,-1 1 0,1 1 0,0 0 0,-24 13 0,21-8 14,0 1 1,0 1-1,1 0 0,1 1 1,0 1-1,0 0 0,-19 29 1,12-12-7,1 1 1,2 1 0,-17 42-1,10-2 146,22-63-96,1-1 1,0 1 0,1 0 0,0-1 0,0 17 0,1-25-23,0 1 1,1-1 0,-1 1-1,0-1 1,0 1 0,1-1-1,-1 1 1,1-1-1,-1 0 1,1 1 0,0-1-1,0 1 1,-1-1 0,1 0-1,0 0 1,0 0-1,0 1 1,0-1 0,1 0-1,-1 0 1,1 0 0,1 1 1,-1-2 0,0 1 0,1 0 0,-1 0 0,0-1-1,1 1 1,-1-1 0,1 0 0,-1 1 0,1-1 0,4-1 0,5-1 25,0 0 0,0-2-1,0 1 1,12-6-1,-21 7-15,18-7 5,0-1 0,-1-1 0,-1 0 0,0-2 0,-1 0 0,0-2 0,-1 1 0,21-25 0,-10 6-19,0-1-1,-3-2 0,30-52 0,-40 58-9,-1-2 0,-1 0 0,15-60-1,-25 84 10,24-94-163,16-113 1,-34 157 85,-1 15-159,3-75 0,-15 99-36,4 19 269,0-1 0,0 1 1,0 0-1,0 0 1,0 0-1,0 0 1,0 0-1,0-1 1,0 1-1,0 0 1,0 0-1,0 0 0,0 0 1,0 0-1,0-1 1,0 1-1,0 0 1,0 0-1,0 0 1,0 0-1,0 0 0,-1 0 1,1 0-1,0-1 1,0 1-1,0 0 1,0 0-1,0 0 1,0 0-1,0 0 1,-1 0-1,1 0 0,0 0 1,0 0-1,0 0 1,0 0-1,0 0 1,-1 0-1,1 0 1,0 0-1,0 0 1,0 0-1,0 0 0,0 0 1,-1 0-1,1 0 1,0 0-1,0 0 1,0 0-1,0 0 1,0 0-1,-1 0 1,1 0-1,0 0 0,0 0 1,0 0-1,0 1 1,0-1-1,0 0 1,0 0-1,-1 0 1,1 0-1,0 0 1,0 0-1,0 0 0,0 1 1,-3 5-28,-1 1 0,2 0 0,-1 0 0,1 0 0,0 0 0,-2 13 0,2-12 21,-16 85 43,-6 114-1,13 102 268,19-98 218,-5-179-1236,1-1 0,3 1 0,0-1 0,19 50 0,-23-73-158,1-1 1,-1 0 0,1 0-1,0 0 1,0 0 0,1-1-1,0 0 1,0 0 0,1 0-1,0 0 1,0-1 0,0 0-1,0 0 1,1-1 0,0 0-1,13 6 1,-9-7-824,1 0 1,20 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39.543"/>
    </inkml:context>
    <inkml:brush xml:id="br0">
      <inkml:brushProperty name="width" value="0.05" units="cm"/>
      <inkml:brushProperty name="height" value="0.05" units="cm"/>
      <inkml:brushProperty name="color" value="#004F8B"/>
    </inkml:brush>
  </inkml:definitions>
  <inkml:trace contextRef="#ctx0" brushRef="#br0">242 117 7456,'-110'-71'2784,"78"67"-2176,-6-1-160,19 5-320,5-3-160,0-6 160,3 0-64,8 0-512,12 6 224,15-1-4896,27 17 2784,12-1 224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42.996"/>
    </inkml:context>
    <inkml:brush xml:id="br0">
      <inkml:brushProperty name="width" value="0.05" units="cm"/>
      <inkml:brushProperty name="height" value="0.05" units="cm"/>
      <inkml:brushProperty name="color" value="#004F8B"/>
    </inkml:brush>
  </inkml:definitions>
  <inkml:trace contextRef="#ctx0" brushRef="#br0">442 728 1984,'-13'1'7771,"-6"2"-3643,-13 4-3003,-47 17 0,60-17-1017,0 2 1,1 0 0,0 0-1,1 2 1,0 0-1,1 1 1,0 1-1,1 0 1,0 1 0,1 1-1,1 0 1,0 1-1,-18 31 1,26-39-80,-7 13 111,-16 40 0,25-54-100,1 0 1,0 0 0,0 0 0,1 0-1,0 1 1,0-1 0,1 0 0,0 1 0,0-1-1,2 10 1,-2-14-11,0-1-1,1 0 0,0 1 1,-1-1-1,1 0 1,0 0-1,0 0 1,0 0-1,0 0 1,0 0-1,1 0 1,-1 0-1,1 0 0,-1 0 1,1-1-1,-1 1 1,1 0-1,0-1 1,3 2-1,-2-2 9,0 1 0,0-2 0,0 1-1,0 0 1,0 0 0,0-1 0,0 0 0,0 1 0,0-1-1,0 0 1,0-1 0,6 0 0,4-2 48,-1-1-1,0 0 1,0 0-1,0-2 1,21-12 0,7-7-15,63-53 0,29-41 55,-77 68-21,-35 32-64,0 0-1,-2-1 1,0-1 0,-1-1-1,-2 0 1,0-2 0,21-43-1,-20 24-9,-1 0 0,16-88 0,-7-95-92,-23 204 62,-1-1-1,-4-24 0,3 34-37,-2 1 1,1 0-1,-2 1 1,1-1-1,-9-17 1,9 23 55,1 2-49,1 1 0,-1 0 1,0 0-1,1 0 0,-2 0 0,1 0 0,-3-2 0,4 4 18,0 0-1,1 1 0,-1-1 1,0 1-1,0-1 1,0 1-1,0 0 0,0 0 1,0-1-1,0 1 1,0 0-1,0 0 1,0 0-1,0 0 0,0 0 1,0 0-1,0 0 1,0 0-1,0 0 0,0 1 1,0-1-1,0 0 1,0 1-1,0-1 0,0 0 1,0 1-1,0-1 1,0 1-1,-1 1 0,-3 2 3,0 0-1,0 0 0,0 0 1,1 1-1,-1 0 0,1 0 1,0 0-1,1 0 0,-1 1 1,1-1-1,-5 12 0,1 4-10,0-1 0,-5 26-1,-11 54 172,-19 201-1,42-274-78,1 1-1,1-1 1,1 0-1,2 0 1,0 0-1,2 0 1,1-1-1,16 35 1,-10-28-59,-4-8 144,26 45 0,-33-64-106,2 1 0,-1-1 0,1 0 0,0-1-1,0 1 1,0-1 0,1 0 0,0 0 0,0-1 0,0 0 0,11 6-1,-14-9-20,0 0-1,0 0 0,0-1 1,1 1-1,-1-1 0,0 1 1,0-1-1,1 0 0,-1 0 1,0 0-1,0-1 0,1 1 1,-1-1-1,0 0 0,0 0 1,0 0-1,4-2 0,6-3 57,-1-1-1,20-14 0,-22 13-57,221-135 63,-180 114 60,-44 24-113,-1 1 0,1-1-1,-1 0 1,0 0 0,0-1 0,8-10 0,-12 15-36,-1 0 1,0-1-1,0 1 0,0-1 0,0 0 0,0 1 1,0-1-1,0 0 0,-1 1 0,1-1 1,-1 0-1,1 0 0,-1 0 0,0 0 0,1 0 1,-1 1-1,0-1 0,0 0 0,0 0 1,-1 0-1,1 0 0,0 0 0,-1 1 0,1-1 1,-1 0-1,0 0 0,1 1 0,-1-1 0,0 0 1,0 1-1,0-1 0,-3-2 0,1 1-10,0 1-1,0 0 0,0 0 0,0 0 0,-1 0 1,1 0-1,-1 0 0,0 1 0,1 0 1,-1 0-1,0 0 0,0 0 0,-5 0 0,-5 0-35,1 0 0,-19 2 0,21 0 5,-1 0 0,1 1 0,-1 1-1,1 0 1,0 0 0,0 1 0,-12 6 0,16-6 25,0-1 0,0 2 0,0-1 0,1 1 0,0 0 0,0 0 0,0 0 0,0 1 0,1 0 0,0 0 0,-4 8 0,6-8 8,0 0 0,0 0 0,1 1 0,0-1-1,0 0 1,1 1 0,0 0 0,0-1 0,0 1 0,1 8 0,1-3 30,0-1-1,0 1 1,1-1 0,1 0 0,4 12 0,-3-12-10,0-1 1,1 1 0,0-1-1,1 0 1,0-1-1,1 1 1,0-1 0,1 0-1,-1-1 1,2 0 0,-1 0-1,1-1 1,0 0-1,1 0 1,-1-1 0,1-1-1,1 1 1,-1-2 0,1 1-1,0-2 1,0 1 0,0-1-1,0-1 1,0 0-1,1-1 1,16 1 0,-17-2 21,0 0 0,0-1 0,0 0 0,0-1 1,0 0-1,0-1 0,0 0 0,-1 0 0,1-1 1,-1-1-1,0 0 0,0 0 0,-1-1 0,13-9 1,-3-2 9,0-1 1,-1 0 0,-1-1-1,-1-1 1,-1-1-1,0 0 1,-2-1 0,20-43-1,-2 7-91,-2 6 114,-27 49-105,0-1 1,0 1 0,1 0 0,-1 0-1,1 0 1,-1 0 0,1 0-1,0 0 1,5-3 0,-6 5 16,0 0 0,0 1 0,0-1 0,0 0-1,0 1 1,0-1 0,0 1 0,0 0 0,0 0 0,0 0 0,0 0 0,0 0-1,2 0 1,29 5-61,23 12 196,-35-10 0,-19-6 130,-13-9 80,7 4-339,0 1-1,0 0 1,0 0 0,-1 0-1,1 1 1,-1-1-1,0 1 1,1 0-1,-1 0 1,0 1 0,0-1-1,0 1 1,0 1-1,-1-1 1,1 0-1,0 1 1,0 0 0,0 1-1,-1-1 1,1 1-1,0 0 1,0 0-1,0 0 1,0 1 0,0 0-1,0 0 1,1 0-1,-1 0 1,1 1-1,-1 0 1,1 0-1,0 0 1,-7 7 0,4-2 3,0 0 0,1 1 0,0 0 0,0 0 0,1 0 0,1 1 1,-1-1-1,1 1 0,1 0 0,0 1 0,0-1 0,-1 14 0,2-3 26,1 0 0,1 0-1,1 1 1,1-1 0,5 23-1,-6-34 4,2 0 0,-1 0 0,1 0 0,1 0 0,0 0 0,0-1 0,1 0-1,6 10 1,-8-15 9,0 0-1,0-1 0,0 1 1,1 0-1,-1-1 0,1 0 1,0 0-1,0 0 0,1 0 1,-1-1-1,0 1 0,1-1 1,-1 0-1,1-1 0,0 1 1,0-1-1,0 0 0,7 1 1,-1-2-11,-1 0 0,0-1 0,0 0 0,0-1 0,0 0 0,0 0 0,-1-1 1,15-6-1,3-4 188,40-23 1,-21 6-153,82-72-1,-10 5-68,-81 69-59,-24 17 30,0 1 1,1 0-1,0 1 0,24-11 1,-36 19 29,0 0 0,0 0 0,1 0 0,-1 1 0,0-1 0,1 1 0,-1 0 0,0 0 0,1 0 0,-1 0 0,1 0 0,-1 0 0,0 1 0,1-1 0,-1 1 0,3 1 0,-2-1-2,1 1 0,-1 0 1,0 0-1,0 0 1,0 0-1,-1 0 0,1 1 1,0-1-1,3 6 1,-5-7 25,0 1 0,-1-1 1,1 1-1,0 0 0,-1-1 0,1 1 1,-1 0-1,0-1 0,0 1 1,0 0-1,0 0 0,0-1 1,0 1-1,0 0 0,0-1 0,0 1 1,-1 0-1,1-1 0,-1 1 1,1 0-1,-2 2 0,1-3 2,0 1 0,1 0 0,-1-1 0,0 1-1,0-1 1,0 1 0,0-1 0,-1 1 0,1-1 0,0 1 0,-1-1-1,1 0 1,0 0 0,-1 0 0,0 0 0,1 0 0,-1 0-1,1 0 1,-1-1 0,-2 2 0,1-2-3,-1 0 0,1 0 0,-1-1 0,1 1 0,-1-1 1,1 1-1,0-1 0,-1 0 0,-5-3 0,-32-17 187,19 9-22,16 9-213,0 0 0,0 1-1,-1 0 1,1 0 0,-1 1-1,0 0 1,0 0 0,-9 0-1,13 1 22,0 0-1,-1 0 0,1 0 1,0 1-1,0 0 1,0-1-1,0 1 0,0 0 1,0 1-1,0-1 1,0 0-1,0 1 0,1 0 1,-1 0-1,1 0 1,-1 0-1,1 0 0,0 0 1,-4 5-1,0 1 22,2 0 0,-1 1 0,1 0 0,0 0 0,0 0 0,1 0 0,1 1 0,0-1 0,0 1-1,0-1 1,2 1 0,-1 0 0,1 0 0,0-1 0,3 18 0,0-13 10,0 1 0,0-2-1,2 1 1,0 0 0,0-1 0,1 0-1,1 0 1,0-1 0,0 1 0,11 11 0,-15-20 20,1 0 1,-1 0-1,1-1 1,0 1 0,0-1-1,0 0 1,1 0 0,-1 0-1,10 4 1,-12-7-22,-1 1 1,1-1 0,-1 1-1,1-1 1,0 0 0,-1 0-1,1 0 1,0 0-1,-1 0 1,1 0 0,0 0-1,-1 0 1,1-1 0,0 1-1,-1-1 1,1 1-1,-1-1 1,1 0 0,-1 1-1,1-1 1,-1 0 0,1 0-1,-1 0 1,0 0-1,1 0 1,-1-1 0,0 1-1,0 0 1,0-1-1,0 1 1,0 0 0,0-1-1,-1 1 1,2-3 0,5-10 35,0-2 1,-1 1-1,7-29 1,5-51-10,-8 38 33,-5 33-96,1-35 0,-6 50-24,1 1 1,-2 0-1,1 0 1,-1-1-1,0 1 1,-1 0-1,-5-15 1,7 23 41,0-1 0,0 1 0,-1 0 0,1-1 0,0 1 0,0 0-1,-1 0 1,1-1 0,0 1 0,0 0 0,-1 0 0,1 0 0,0-1 0,0 1 0,-1 0 0,1 0 0,0 0 0,-1 0 0,1-1 0,0 1 0,-1 0 0,1 0 0,0 0-1,-1 0 1,1 0 0,0 0 0,-1 0 0,1 0 0,0 0 0,-1 0 0,1 0 0,0 0 0,-1 0 0,1 1 0,0-1 0,-1 0 0,1 0 0,0 0 0,-1 0 0,0 1-1,1-1 2,-1 1 0,0-1 0,0 1 0,1 0 0,-1-1 0,0 1 0,1-1 0,-1 1 0,0 0 0,1 0 0,-1-1 0,1 1 0,0 0 0,-1 0 0,0 1 0,0 8-71,0 0 0,0 14-1,0-2 69,1 110 306,1-116-268,1 1 0,0-1 0,1 0-1,1 0 1,1 0 0,6 15 0,-7-23-21,0 0 1,9 12 0,-13-19 7,1 0 0,0 1-1,0-1 1,0 0 0,0 0 0,0 0 0,0 0 0,0 0 0,0 0-1,0 0 1,0 0 0,0 0 0,1-1 0,-1 1 0,0 0 0,1-1-1,-1 1 1,0-1 0,1 0 0,-1 1 0,1-1 0,-1 0 0,1 0-1,2 0 1,0-1 25,0-1 1,0 0-1,0 1 0,0-2 0,0 1 1,0 0-1,-1-1 0,1 0 0,-1 0 1,4-4-1,4-6 33,14-20 0,-22 28-59,66-102 153,-42 62-175,2 1 1,63-73-1,-40 57-285,-48 53 239,-3 5-159,-1 4 90,-1 44 28,0-16 127,1 1 0,2-1-1,9 55 1,-10-80-9,0-1 0,1 0-1,-1 1 1,1-1 0,0 0-1,0 0 1,1 1 0,-1-2-1,1 1 1,0 0 0,5 5-1,-6-8-7,-1 1 1,1-1-1,0 0 0,0 0 0,0 0 1,0 0-1,0 0 0,0 0 0,0 0 1,0-1-1,0 1 0,0-1 0,0 0 1,0 1-1,0-1 0,1 0 0,-1 0 1,0-1-1,0 1 0,0 0 0,0-1 0,0 1 1,0-1-1,0 1 0,0-1 0,0 0 1,2-1-1,4-2 28,-1-1 0,0 1 0,-1-2 0,1 1 0,-1-1 0,6-6 0,33-43 43,-25 29-46,-17 23-37,19-25-170,44-42 0,-66 70 158,0-1-1,0 1 1,1 0 0,-1-1-1,0 1 1,1 0 0,-1 0 0,0-1-1,1 1 1,-1 0 0,1 0-1,-1 0 1,0 0 0,1-1 0,-1 1-1,1 0 1,-1 0 0,0 0-1,1 0 1,-1 0 0,1 0 0,-1 0-1,1 0 1,-1 0 0,0 0-1,1 0 1,-1 0 0,1 0 0,-1 1-1,0-1 1,1 0 0,-1 0-1,1 0 1,-1 1 0,0-1 0,1 0-1,-1 0 1,0 1 0,0-1-1,1 0 1,-1 1 0,1 0 0,0 0-2,0 1 1,0 0 0,0 0 0,-1-1 0,1 1-1,-1 0 1,1 0 0,-1 0 0,1 3 0,0 7-12,-1-1 1,-1 1 0,-1 12-1,0-1-42,-1 16 10,-17 149 12,14-154 54,-1 0 0,-1-1 0,-20 49 0,24-71 2,-2 0-1,1-1 1,-1 1 0,-1-1-1,0 0 1,0-1-1,-1 0 1,0 0 0,-13 11-1,13-14 12,0-1-1,0 0 0,0 0 1,0-1-1,-1 0 1,0 0-1,0-1 1,0 0-1,0-1 0,0 0 1,-1 0-1,-10 0 1,-2-1 17,-1 0 1,1-2 0,-1 0-1,1-2 1,0 0 0,-26-8-1,45 10-16,0-1-1,1 1 1,-1 0-1,1-1 1,0 1 0,-1-1-1,-2-3 1,4 5-30,0-1 0,1 1 0,-1-1 0,1 1 0,-1-1 0,1 1 0,-1-1 1,1 0-1,-1 1 0,1-1 0,0 0 0,-1 0 0,1 1 0,0-1 0,0 0 0,-1 0 1,1 1-1,0-1 0,0 0 0,0 0 0,0 0 0,0 1 0,0-1 0,0 0 0,0 0 1,0 1-1,0-1 0,1 0 0,-1 0 0,0 0 0,1-1 0,2-1-3,1-1 1,-1 1-1,1 0 0,0 0 1,0 0-1,0 0 0,5-2 0,-1 0 19,19-11 102,47-19 1,-21 11 56,27-16 22,137-60 104,-209 96-342,196-83-902,-198 82-694,-2 2-943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49.601"/>
    </inkml:context>
    <inkml:brush xml:id="br0">
      <inkml:brushProperty name="width" value="0.05" units="cm"/>
      <inkml:brushProperty name="height" value="0.05" units="cm"/>
      <inkml:brushProperty name="color" value="#004F8B"/>
    </inkml:brush>
  </inkml:definitions>
  <inkml:trace contextRef="#ctx0" brushRef="#br0">1 4 3072,'14'-4'8805,"-9"9"-4334,-4-3-2981,1-1 1,-1 1-1,1 0 0,-1 0 1,0 0-1,2 4 0,1 2-2884,8 18 1394,-11-24 581,0-3-546,0 0 1,0 0-1,0 0 0,-1 0 0,1 0 1,0 0-1,0 0 0,-1 0 0,1 0 1,-1-1-1,1 1 0,-1 0 0,1 0 0,-1-1 1,0 1-1,1 0 0,-1 0 0,0-1 1,0 1-1,0 0 0,-1-3 0,1 3-15,0 1-6,0-1 1,0 1 0,0 0-1,0 0 1,0-1 0,0 1-1,0 0 1,0 0-1,0-1 1,0 1 0,0 0-1,0 0 1,0-1 0,0 1-1,0 0 1,-1 0-1,1 0 1,0-1 0,0 1-1,0 0 1,0 0 0,-1 0-1,1 0 1,0-1-1,0 1 1,0 0 0,-1 0-1,1 0 1,0 0-1,0 0 1,-1 0 0,1 0-1,0-1 1,0 1 0,-1 0-1,1 0 1,-11 2 304,4-1-235,6-1-223,-2 0-586,-8 24-19717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0.049"/>
    </inkml:context>
    <inkml:brush xml:id="br0">
      <inkml:brushProperty name="width" value="0.05" units="cm"/>
      <inkml:brushProperty name="height" value="0.05" units="cm"/>
      <inkml:brushProperty name="color" value="#004F8B"/>
    </inkml:brush>
  </inkml:definitions>
  <inkml:trace contextRef="#ctx0" brushRef="#br0">14 22 1472,'-12'3'384,"10"11"6864,5-13-6823,-1 0 1,0-1 0,0 1-1,1 0 1,-1 0 0,0 0-1,3 3 1,12 7 12567,-16-11-12705,5-1 3861,0-1-7485,-3 0 2319,1 0-1,-1-1 1,5-4-1,-5 5 138,0 0-1,0-1 0,0 1 1,0 0-1,0 0 1,1 0-1,-1 1 0,7-3 1,47-7-4411,8 0-250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1.485"/>
    </inkml:context>
    <inkml:brush xml:id="br0">
      <inkml:brushProperty name="width" value="0.05" units="cm"/>
      <inkml:brushProperty name="height" value="0.05" units="cm"/>
      <inkml:brushProperty name="color" value="#004F8B"/>
    </inkml:brush>
  </inkml:definitions>
  <inkml:trace contextRef="#ctx0" brushRef="#br0">8 16 1312,'-8'-16'25471,"31"41"-24415,-4 3-659,-7-13-208,-2 2-1,0-1 1,15 34 0,-20-33-45,0 0 1,-2 1-1,0 0 0,1 20 1,4 26 66,-4-44-199,-1 0 0,-1 0-1,-1 1 1,-1-1-1,-2 23 1,-6-15-248,6-24-363,1 0-1,-1 0 1,1 0-1,0 0 1,1 0-1,-2 7 1,2-4-898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2.084"/>
    </inkml:context>
    <inkml:brush xml:id="br0">
      <inkml:brushProperty name="width" value="0.05" units="cm"/>
      <inkml:brushProperty name="height" value="0.05" units="cm"/>
      <inkml:brushProperty name="color" value="#004F8B"/>
    </inkml:brush>
  </inkml:definitions>
  <inkml:trace contextRef="#ctx0" brushRef="#br0">43 0 2400,'-6'2'25018,"7"98"-21326,4 51-2659,-3-112-950,-2 1-1,-1 0 1,-9 46 0,8-91-2642,-3-13-387,-3-27-2397,2 6-104,3 25 2214,0-1 0,0-19 0,2 17-500,-1 7 1722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2.878"/>
    </inkml:context>
    <inkml:brush xml:id="br0">
      <inkml:brushProperty name="width" value="0.05" units="cm"/>
      <inkml:brushProperty name="height" value="0.05" units="cm"/>
      <inkml:brushProperty name="color" value="#004F8B"/>
    </inkml:brush>
  </inkml:definitions>
  <inkml:trace contextRef="#ctx0" brushRef="#br0">9 151 2560,'-8'-7'6602,"8"21"2187,-1-7-7695,1-3-253,0-1-1,0 1 0,0 0 0,1-1 1,-1 1-1,3 6 0,-3-9 227,9-1-672,-1-2-1,1 1 1,-1-1 0,0 0-1,9-4 1,-2 1-81,53-17 273,63-19 3,-104 34-545,1 1 0,51-4 0,-72 9 1,1 1 0,0 0-1,-1 1 1,1 0 0,0 0-1,-1 0 1,1 1-1,-1 0 1,0 1 0,0-1-1,0 2 1,0-1 0,0 1-1,0 0 1,-1 0-1,0 0 1,11 11 0,52 59 871,-66-71-846,0 0-1,0 0 0,0 0 1,0 0-1,1-1 1,-1 1-1,1-1 1,0 0-1,0 0 1,0 0-1,0-1 1,5 2-1,-5-2-70,0-1 0,0 0 0,0 0 0,0 0 1,0 0-1,0-1 0,-1 1 0,1-1 0,0 0 0,0 0 0,-1 0 0,1-1 0,5-2 0,18-10 46,32-21 0,-46 26-259,-1-1-1,-1 0 1,1-1-1,14-17 0,-17 16-1573,0 0 0,8-14-1,1-14-6689,-5 8 3576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7.067"/>
    </inkml:context>
    <inkml:brush xml:id="br0">
      <inkml:brushProperty name="width" value="0.05" units="cm"/>
      <inkml:brushProperty name="height" value="0.05" units="cm"/>
      <inkml:brushProperty name="color" value="#004F8B"/>
    </inkml:brush>
  </inkml:definitions>
  <inkml:trace contextRef="#ctx0" brushRef="#br0">11 40 2656,'1'2'879,"-2"-5"-582,-5-16 4943,1 6 2066,6 6-1743,12 65-3334,-10-44-1715,0 0 0,0 22 0,-1-16-237,3 26 231,4 51 232,-10-80-631,1-6-50,0 0 1,1 1-1,3 20 0,-3-7 106,-1-24-311,-1-1-1,1 1 1,0-1-1,-1 0 1,1 1-1,0-1 0,-1 0 1,1 1-1,0-1 1,-1 0-1,1 0 0,-1 1 1,1-1-1,0 0 1,-1 0-1,1 0 1,-1 0-1,1 0 0,-1 1 1,1-1-1,-1 0 1,1 0-1,-1 0 0,1 0 1,0 0-1,-1 0 1,1-1-1,-1 1 1,1 0-1,-1 0 0,1 0 1,-1 0-1,1 0 1,-1-1-1,0-2-1290,0 0 1,0-1-1,0 1 0,1 0 1,-1-1-1,1 1 0,0 0 1,0-1-1,0-3 0,1-1-2782,-1 0 1499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7.647"/>
    </inkml:context>
    <inkml:brush xml:id="br0">
      <inkml:brushProperty name="width" value="0.05" units="cm"/>
      <inkml:brushProperty name="height" value="0.05" units="cm"/>
      <inkml:brushProperty name="color" value="#004F8B"/>
    </inkml:brush>
  </inkml:definitions>
  <inkml:trace contextRef="#ctx0" brushRef="#br0">3 13 2304,'-2'5'22238,"9"-1"-24498,7 0 2747,1-1 0,1 0 0,-1-1 0,0-1 0,0 0 0,27-2 0,-8 0-109,82-6 1065,-48 1-865,159 2-522,-186 4-187,-40 0-519,-15-12-9286,1 9 5829,2 2-3103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2:58.449"/>
    </inkml:context>
    <inkml:brush xml:id="br0">
      <inkml:brushProperty name="width" value="0.05" units="cm"/>
      <inkml:brushProperty name="height" value="0.05" units="cm"/>
      <inkml:brushProperty name="color" value="#004F8B"/>
    </inkml:brush>
  </inkml:definitions>
  <inkml:trace contextRef="#ctx0" brushRef="#br0">39 64 1888,'-4'-3'22,"4"4"887,0 0-813,1-1 0,-1 0-1,0 0 1,0 1 0,0-1 0,0 0 0,0 0 0,0 1 0,0-1 0,0 0 0,0 1 0,0-1 0,0 0 0,0 1 0,0-1 0,0 0 0,0 0 0,0 1 0,0-1 0,0 0-1,0 1 1,0-1 0,-1 0 0,1 0 0,0 1 0,0-1 0,0 0 0,0 0 0,-1 1 0,1-1 0,0 0 0,0 0 0,-1 0 0,1 1 0,0-1 0,0 0 0,-1 0 0,1 0 0,0 0-1,0 0 1,-1 0 0,1 0 0,0 1 0,-1-1 0,1 0 0,0 0 0,-1 0 0,1 0 0,0 0 0,0 0 0,-1 0 0,1-1 0,-2 2 189,1-1 1,0 0-1,-1 0 0,1 1 1,0-1-1,-1 1 1,1-1-1,0 1 1,0 0-1,0-1 1,0 1-1,0 0 0,-1 0 1,0 1-1,-6 4 3354,8-5-3136,0 0 1,0 0 0,0-1 0,0 1 0,0 0 0,0 0 0,0 0 0,1-1 0,-1 1-1,0 0 1,0 0 0,1-1 0,-1 1 0,1 0 0,0 1 0,2 3 9,-2-4-413,0 0 0,1 0-1,-1-1 1,0 1 0,1 0-1,-1-1 1,0 1 0,1-1-1,-1 1 1,1-1 0,-1 0 0,1 0-1,-1 1 1,0-1 0,1 0-1,-1 0 1,1-1 0,2 1-1,34-10 1449,-7 2-569,15-2-433,-7 0-324,128-11 45,-21 5-417,-53 8-3582,-47 4 971,-24 3-2138,0-2 1,38-8 0,-30 0-355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17.213"/>
    </inkml:context>
    <inkml:brush xml:id="br0">
      <inkml:brushProperty name="width" value="0.05" units="cm"/>
      <inkml:brushProperty name="height" value="0.05" units="cm"/>
      <inkml:brushProperty name="color" value="#004F8B"/>
    </inkml:brush>
  </inkml:definitions>
  <inkml:trace contextRef="#ctx0" brushRef="#br0">6 566 4992,'-5'-1'4945,"12"7"-2103,-4-4-2357,0-1 1,0 1-1,1 0 0,-1-1 0,7 2 0,-3-2-86,0-1-1,0 0 1,0-1-1,0 0 1,0 0-1,0 0 0,0-1 1,7-2-1,2-2-20,0-2 0,16-9 0,-6 2-50,-1-2 0,-1 0-1,38-37 1,57-72 285,-106 111-580,18-19 110,141-172 989,-169 202-1085,1 0 1,-2-1-1,1 1 1,0-1-1,-1 0 1,0 0-1,0 0 1,0 0-1,1-7 1,-3 12-55,0-1 1,0 1 0,0 0 0,0 0 0,0 0-1,0 0 1,0 0 0,0 0 0,0-1 0,0 1 0,0 0-1,0 0 1,0 0 0,0 0 0,0 0 0,0 0-1,0 0 1,0-1 0,0 1 0,-1 0 0,1 0-1,0 0 1,0 0 0,0 0 0,0 0 0,0 0 0,0 0-1,0 0 1,0 0 0,0-1 0,0 1 0,-1 0-1,1 0 1,0 0 0,0 0 0,0 0 0,0 0-1,0 0 1,0 0 0,0 0 0,-1 0 0,1 0 0,0 0-1,0 0 1,0 0 0,-7 4-133,-6 7 42,13-11 95,-9 10-15,1 0 0,0 0 0,0 1 0,2 0 0,-1 0-1,-8 21 1,2 3 80,-10 39-1,21-67-57,-5 18-13,1 0-1,-6 49 0,12-67 48,-1-1 1,1 1-1,0-1 0,1 0 0,0 1 0,0-1 0,0 0 0,0 0 0,1 1 0,0-1 0,1 0 0,-1-1 1,1 1-1,0 0 0,0-1 0,1 0 0,6 9 0,-8-13-10,0 1 1,-1-1-1,1 0 1,0 1-1,0-1 1,0 0-1,0 0 1,0 0-1,0 0 1,0 0-1,0-1 1,0 1-1,1-1 1,-1 1-1,0-1 1,0 0-1,0 0 1,1 0-1,-1 0 1,0 0-1,0 0 1,1-1-1,-1 1 1,0-1-1,0 1 1,0-1-1,0 0 1,0 0-1,0 0 1,0 0-1,4-3 1,1-2 0,1 0 1,-1 0-1,0-1 1,0 1-1,-1-2 1,8-9-1,38-58 44,-27 36-93,2 2-1,61-66 1,-66 83-37,29-27 80,-30 34-46,-20 13 26,-1 0 1,0-1-1,1 1 1,-1 0-1,1 0 0,-1 0 1,0-1-1,1 1 1,-1 0-1,1 0 1,-1 0-1,1 0 1,-1 0-1,1 0 1,-1 0-1,0 0 1,1 0-1,-1 0 1,1 0-1,-1 0 1,1 0-1,-1 0 0,1 1 1,-1-1-1,0 0 1,1 0-1,-1 0 1,1 1-1,-1-1 1,0 0-1,1 1 1,-1-1-1,0 0 1,1 1-1,-1-1 1,0 0-1,1 1 1,-1-1-1,0 0 0,0 1 1,0-1-1,1 1 1,-1-1-1,0 0 1,0 1-1,0-1 1,0 2-1,0 3-4,0 0-1,0 0 0,-1 0 1,0 5-1,-1 0-6,-12 76 145,5-42 5,3 0-1,-2 51 0,8-90-124,0 1 0,1-1 0,-1 0 0,1 0 0,2 6 0,-3-10-7,0 0 0,0 0 0,1-1 0,-1 1 0,0 0 0,1 0 0,-1 0 0,1-1 0,-1 1 1,0 0-1,1-1 0,0 1 0,-1 0 0,1-1 0,-1 1 0,1 0 0,0-1 0,-1 1 0,1-1 0,0 0 0,0 1 0,-1-1 0,1 1 0,0-1 0,0 0 0,0 0 0,-1 0 0,1 1 0,0-1 0,0 0 0,0 0 0,0 0 0,0 0 0,-1 0 0,1 0 0,0 0 0,0-1 0,0 1 0,1 0 0,3-3 24,0 0 0,0 0-1,-1 0 1,1 0 0,0-1-1,-1 0 1,0 0 0,0 0-1,0 0 1,-1-1 0,6-8 0,4-5-4,170-191-95,-182 208 61,4-4-54,0 0 1,1 0-1,7-4 0,-12 8 51,0 0 0,0 1 0,0-1-1,0 0 1,0 1 0,0-1 0,0 1 0,0 0-1,0-1 1,0 1 0,0 0 0,0-1 0,1 1-1,-1 0 1,0 0 0,0 0 0,0 0 0,0 0-1,1 1 1,-1-1 0,0 0 0,0 0 0,0 1-1,0-1 1,0 1 0,0-1 0,0 1 0,0-1-1,1 2 1,2 2 21,-1 0 0,0 1-1,-1 0 1,1 0 0,-1 0-1,0 0 1,0 0 0,0 0-1,1 10 1,-1-7-2,17 75 152,7 26-50,-22-93-116,2-1 1,0 0-1,0-1 1,16 25 0,-19-34-429,1-1 1,-1 1 0,1-1-1,0 0 1,0 0-1,1 0 1,7 5 0,-9-7-423,10 9-1229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0.939"/>
    </inkml:context>
    <inkml:brush xml:id="br0">
      <inkml:brushProperty name="width" value="0.05" units="cm"/>
      <inkml:brushProperty name="height" value="0.05" units="cm"/>
      <inkml:brushProperty name="color" value="#004F8B"/>
    </inkml:brush>
  </inkml:definitions>
  <inkml:trace contextRef="#ctx0" brushRef="#br0">6 287 3072,'-6'-4'19347,"12"7"-18031,12 1-1222,-7-4 251,98 5 1331,-74-3-1256,55-2 0,-29-1-236,390 1 1256,-384-3-1172,71-13 0,9 0-186,524-26 100,-406 38-243,-176 4 180,21 1 34,98-1-66,103-6-193,-116 11 266,-45-11 10,7 0-367,-105 9 362,-56-3-159,0 0 1,0-1-1,0 0 0,0 0 0,-4-1 0,-16-4-43,-61-4 0,71 8 67,0-1-1,0 0 1,1-1-1,-1-1 1,1 0-1,0-1 1,-13-8-1,20 11-89,-7-4 91,-1-1 0,2 0 0,-1-1 1,1-1-1,-15-16 0,24 23-26,0 0 0,0 0 1,0 0-1,0 0 0,1-1 1,-4-7-1,6 11-1,0 0 1,0-1-1,0 1 0,0 0 1,-1-1-1,1 1 0,0 0 1,0-1-1,0 1 0,0 0 1,0-1-1,-1 1 0,1 0 1,0 0-1,0-1 0,0 1 1,-1 0-1,1 0 0,0-1 1,0 1-1,-1 0 0,1 0 1,0-1-1,-1 1 0,1 0 1,0 0-1,-1 0 0,1 0 1,0 0-1,-1 0 0,0-1-8,0 1 0,1 0-1,-1-1 1,0 1 0,1-1-1,-1 1 1,0-1 0,1 1-1,-1-1 1,0 1-1,1-1 1,-1 1 0,1-1-1,-1 0 1,1 1 0,-1-1-1,1 0 1,0 0-1,-1 1 1,1-1 0,0 0-1,0 0 1,-1 1 0,1-1-1,0 0 1,0 0 0,0 0-1,0 1 1,0-1-1,0 0 1,1-1 0,-1 1 9,0 1 1,0-1-1,1 0 1,-1 1-1,0-1 1,1 1-1,-1-1 1,1 1-1,-1-1 1,1 1-1,-1-1 1,1 1-1,-1 0 0,1-1 1,-1 1-1,1 0 1,0-1-1,-1 1 1,1 0-1,-1 0 1,1 0-1,0-1 1,-1 1-1,2 0 1,19-3 123,-10 4-112,0 1-1,1 0 1,-1 1-1,0 0 1,0 1-1,18 9 1,21 6 43,-3-3-192,18 5 158,-19-7 33,-30-9-67,23 5-1,-28-8 75,-5-1 151,-7 2-61,-1 0-189,-1-1 35,1-1 1,0 1 0,-1 0-1,1-1 1,-1 0 0,0 1 0,1-1-1,-1 0 1,0 0 0,0 0-1,0-1 1,0 1 0,0-1-1,-3 0 1,-2 2 5,-15 3 52,1 1 0,-1 0 0,1 2 0,1 1 1,-1 1-1,-26 16 0,-13 7-65,38-21 50,-29 20 0,30-17-1,12-6-219,-1-1 0,0-1 0,-21 10 0,32-16-15,-1-1-1,0 0 1,0 1 0,0-1-1,0 0 1,1 0-1,-1 0 1,0 0-1,0 0 1,0 0-1,0 0 1,0 0-1,1 0 1,-2 0-1,0-1-521,1 0 0,0 1 0,0-1 0,0 0 0,0 0 0,0 1 0,0-1 0,0 0 0,0 0-1,0 0 1,-1-2 0,-5-5-4162,-6 0 138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2.487"/>
    </inkml:context>
    <inkml:brush xml:id="br0">
      <inkml:brushProperty name="width" value="0.05" units="cm"/>
      <inkml:brushProperty name="height" value="0.05" units="cm"/>
      <inkml:brushProperty name="color" value="#004F8B"/>
    </inkml:brush>
  </inkml:definitions>
  <inkml:trace contextRef="#ctx0" brushRef="#br0">1 177 3328,'6'10'3434,"-4"-7"-2671,-2-1-229,1-1-1,-1 0 1,1 0 0,0 0-1,0 0 1,0 0-1,0 0 1,0 0 0,0 0-1,0 0 1,0 0 0,0 0-1,0 0 1,0-1 0,1 1-1,0 0 1,1 0-353,-1 0 0,0 0 0,0 0-1,0 0 1,1-1 0,-1 1 0,0-1 0,1 0 0,-1 1 0,0-1 0,1 0 0,-1 0 0,1-1-1,-1 1 1,0 0 0,1-1 0,-1 0 0,0 1 0,0-1 0,0 0 0,1 0 0,-1 0 0,0 0-1,3-3 1,8-8-1,-1 1 0,-1-2 0,0 0 0,-1 0-1,0-1 1,12-23 0,7-21 343,-24 35-87,-5 15 7,-1 15 187,-5 25 28,-2 18-185,7-39-332,-1-1 0,-5 19 0,-1 9 81,-2 22 184,-9 91 526,15-100-750,0 31-97,4 57 299,0-138-224,-20 3-80,15-4-74,0 1-1,0 0 0,0 0 1,1 0-1,-10 5 1,8-4 13,0 0 1,1 0 0,-11 2 0,-1 0 14,14-3-58,0 0 1,-1 0 0,1 0 0,-1-1 0,1 1 0,-7-1 0,10 0-46,11 5 378,-5-3-138,1-1 0,0 0 0,0 0 0,11 0-1,2 0-5,-8-1-38,1 0 0,-1-1 0,22-5 0,-30 5-113,109-24 434,-80 22-544,-32 3 6,0 20-11403,-1-20 11119,1 1 1,-1 0 0,0-1-1,0 1 1,0-1 0,1 1-1,-1-1 1,0 1 0,1-1-1,-1 1 1,0-1 0,4 3-1867,-3-3 1879,0 1 1,0-1 0,0 0 0,0 1 0,1-1 0,-1 0-1,0 0 1,0 0 0,0 0 0,1 0 0,-1 0 0,1 0-1,22-7-4177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3.237"/>
    </inkml:context>
    <inkml:brush xml:id="br0">
      <inkml:brushProperty name="width" value="0.05" units="cm"/>
      <inkml:brushProperty name="height" value="0.05" units="cm"/>
      <inkml:brushProperty name="color" value="#004F8B"/>
    </inkml:brush>
  </inkml:definitions>
  <inkml:trace contextRef="#ctx0" brushRef="#br0">386 17 3328,'-1'0'80,"-10"-4"864,11 4-926,-1 0 1,1 0-1,0 0 1,0 0-1,0 0 1,0-1 0,0 1-1,0 0 1,-1 0-1,1 0 1,0 0-1,0-1 1,0 1-1,0 0 1,0 0 0,0 0-1,0 0 1,0-1-1,0 1 1,0 0-1,0 0 1,0 0 0,0-1-1,0 1 1,0 0-1,0 0 1,0 0-1,0 0 1,0-1-1,0 1 1,0 0 0,0 0-1,0 0 1,0-1-1,1 1 1,1-2 2390,-2 2-2219,0-1 0,0 1 0,0 0 0,-1-1 0,1 1 0,0 0 0,0 0-1,0-1 1,-1 1 0,1 0 0,0 0 0,-1 0 0,1-1 0,0 1 0,0 0 0,-1 0 0,1 0 0,0 0 0,-1 0 0,1 0-1,0-1 1,-1 1 0,1 0 0,0 0 0,-1 0 0,1 0 0,0 0 0,-1 0 0,1 0 0,0 1 0,-1-1 0,1 0-1,0 0 1,-1 0 0,1 0 0,0 0 0,-1 1 0,-19 5 2300,14-4-1472,-21 6 1343,-39 17 1,42-15-1666,2 2 1,-1 0 0,-37 29-1,50-32-578,0 0 1,1 0-1,0 1 0,1 0 0,0 1 0,1-1 0,0 2 1,0-1-1,1 1 0,1 0 0,0 0 0,-4 17 1,4-11 19,2 0 0,0 0 0,1 0 0,0 1 0,2 0 0,0-1 0,1 1 0,4 18 0,-3-28-84,0 0 0,0-1 0,1 1 0,0-1 0,1 0-1,0 0 1,0 0 0,1-1 0,0 1 0,0-1 0,1 0 0,0 0 0,0-1 0,0 0 0,1 0 0,0 0 0,0-1 0,12 7 0,-8-6-12,0-1 0,0 0 0,0-1 1,0 0-1,1-1 0,0 0 0,-1-1 0,1 0 1,0-1-1,0 0 0,0-1 0,0 0 1,15-3-1,-14 0-21,-1 0 0,1 0 0,-1-2 0,1 1 0,-1-2 0,0 0 0,-1 0 0,0-1 0,0 0 0,0-1 0,-1 0 0,0-1 0,-1 0 0,0-1 0,10-11 0,8-16 86,-2-2-1,40-79 1,-57 102-99,11-28 1,-17 37 1,-1 1 0,1 0 0,-1-1-1,0 1 1,-1-1 0,1 1 0,-2-12 0,1 13-14,-1 0 0,1 0 0,-1 0 0,0 1 0,-1-1 0,1 0 1,-1 0-1,0 1 0,0-1 0,0 1 0,-1-1 0,0 1 0,0 0 0,0 0 1,0 0-1,0 1 0,-1-1 0,0 1 0,1 0 0,-1 0 0,-7-4 0,4 4 10,1 0 0,-1 0 0,0 0 0,0 1 0,0 0 0,-11-1 0,-48-2 121,41 4-125,4 0-157,0 1 1,0 1-1,0 1 0,-40 8 1,37-2-3547,36-3-5009,13 3 4823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4.112"/>
    </inkml:context>
    <inkml:brush xml:id="br0">
      <inkml:brushProperty name="width" value="0.05" units="cm"/>
      <inkml:brushProperty name="height" value="0.05" units="cm"/>
      <inkml:brushProperty name="color" value="#004F8B"/>
    </inkml:brush>
  </inkml:definitions>
  <inkml:trace contextRef="#ctx0" brushRef="#br0">15 59 5312,'0'0'6006,"0"0"-5874,0 0 1,0 0 0,0 0-1,0 0 1,0 1-1,0-1 1,1 0 0,-1 0-1,0 0 1,0 0 0,0 1-1,0-1 1,0 0 0,0 0-1,0 0 1,0 0-1,0 1 1,-1-1 0,1 0-1,0 0 1,0 0 0,0 0-1,0 1 1,0 6 697,-1 73 4876,-7 38-3517,3 13-255,5-115-1660,0-16-246,1 0 0,-1 0 1,1 0-1,-1 0 0,1 0 1,-1 0-1,1 0 0,-1 0 0,1-1 1,-1 1-1,1 0 0,-1 0 1,1-1-1,-1 1 0,0 0 1,1 0-1,-1-1 0,0 1 0,1 0 1,-1-1-1,0 1 0,1-1 1,4-8 29,0 1 1,-1-1 0,0 0-1,0-1 1,3-13 0,2-4-33,1 0-31,1 1 0,2 0 0,0 1 0,20-27-1,-21 36-5,1 0-1,0 1 1,0 0-1,1 1 1,1 1-1,33-22 1,-39 29 127,0 1 0,1 0 1,0 0-1,0 1 1,18-5-1,-26 9-82,-1 0 0,1 0 1,-1 0-1,1 0 0,-1 0 0,0 1 0,1-1 0,-1 0 1,1 1-1,-1-1 0,0 1 0,1 0 0,-1 0 0,0-1 1,1 1-1,-1 0 0,0 0 0,0 0 0,0 0 0,0 0 1,0 0-1,0 1 0,0-1 0,1 2 0,1 2 56,0 0-1,0 1 1,-1-1-1,4 11 0,-4-7-4,0-1-1,-1 1 1,0 0-1,0 0 1,-2 11-1,2 12 113,3 170 235,-4-173-405,0-17-36,0 0-1,-3 13 1,-3-8-3125,24-14-11153,-14-4 11185,10-3-21,-13 3 2730,1-1-1,-1 1 1,0-1-1,1 1 1,-1-1 0,0 0-1,0 0 1,1-2-1,-2 4 362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4.626"/>
    </inkml:context>
    <inkml:brush xml:id="br0">
      <inkml:brushProperty name="width" value="0.05" units="cm"/>
      <inkml:brushProperty name="height" value="0.05" units="cm"/>
      <inkml:brushProperty name="color" value="#004F8B"/>
    </inkml:brush>
  </inkml:definitions>
  <inkml:trace contextRef="#ctx0" brushRef="#br0">271 17 3072,'-2'-1'202,"0"0"0,0 0 0,-12-12 11501,12 13-11211,-1 1 1,1 0-1,0 0 1,0-1-1,-1 1 1,1 1-1,0-1 1,0 0-1,-3 3 1,-12 6 939,-2-1-619,-1 0 1,1 2-1,-17 13 0,35-23-801,0 0 0,0 0 0,-1 0 0,1 1 1,0-1-1,0 0 0,1 0 0,-1 1 0,0-1 0,0 1 0,1-1 0,-1 1 0,1-1 0,-1 1 0,1-1 0,0 1 0,-1-1 0,1 1 0,0-1 0,0 1 0,0 0 0,0-1 1,0 1-1,1-1 0,-1 1 0,0-1 0,1 1 0,-1-1 0,2 3 0,0 1 64,0 1 1,1 0-1,0-1 0,1 1 1,-1-1-1,6 6 0,14 14 549,46 38 0,-3-4 893,-65-58-1483,0 0 0,0 0 0,0 0 0,-1 0 0,1 0 0,0 0 0,-1 0 0,1 0 0,0 0 0,-1 0 0,0 0 0,1 0 0,-1 0 0,0 1 0,1-1 0,-1 0 0,0 0 0,0 0 0,0 1 0,0-1 0,0 0 0,0 0 0,-1 1-1,1-1 1,0 0 0,0 0 0,-1 0 0,1 0 0,-1 0 0,1 1 0,-1-1 0,0 0 0,1 0 0,-1 0 0,0 0 0,0-1 0,0 1 0,1 0 0,-3 1 0,-3 4 85,-1-1 0,0 0-1,0 0 1,-11 5 0,10-5-123,-6 3-111,-1-1 1,1 0-1,-1 0 1,0-2-1,0 0 1,-1-1-1,-18 3 1,15-4-3332,-27-1 1,27-1-2220,7 7 1819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8.465"/>
    </inkml:context>
    <inkml:brush xml:id="br0">
      <inkml:brushProperty name="width" value="0.05" units="cm"/>
      <inkml:brushProperty name="height" value="0.05" units="cm"/>
      <inkml:brushProperty name="color" value="#004F8B"/>
    </inkml:brush>
  </inkml:definitions>
  <inkml:trace contextRef="#ctx0" brushRef="#br0">0 889 5728,'10'-6'4853,"11"-5"-121,-18 10-4429,1 0 0,-1-1-1,0 0 1,0 1 0,0-1 0,0 0 0,-1 0 0,1-1 0,0 1 0,3-5 0,20-23 1559,-19 23-1441,0 0 0,8-13 0,11-22 334,-15 23-315,0 1 0,28-33 0,-15 27-193,1 0 1,34-24 0,61-34-47,-74 53-46,-1-3-1,81-73 1,-107 84-46,0 0 0,25-40 0,-34 45 135,-1 1 0,-1-1 0,-1-1 0,0 1 0,6-24 1,-13 40-240,0-1 1,0 1-1,1-1 1,-1 1-1,0-1 1,0 1 0,0-1-1,0 0 1,0 1-1,0-1 1,0 1 0,0-1-1,0 1 1,0-1-1,0 1 1,0-1-1,0 1 1,0-1 0,0 1-1,0-1 1,-1 1-1,1-1 1,0 1 0,-1-1-1,1 1 3,-1 0 1,1 0-1,-1 0 0,1 1 1,-1-1-1,1 0 0,0 1 1,-1-1-1,1 0 0,0 1 0,-1-1 1,1 1-1,0-1 0,-1 0 1,1 1-1,0-1 0,-1 1 1,1-1-1,0 1 0,0-1 1,0 1-1,-1 0 0,-69 142 233,46-98-210,0-2-14,10-19 25,1 1 1,-17 47-1,29-68-19,0 0 0,0-1 0,1 1 0,-1 0-1,1 0 1,0 0 0,0 0 0,1 7 0,-1-9-12,1 0 1,-1 0 0,1 0-1,-1 0 1,1-1-1,0 1 1,0 0-1,0 0 1,0-1 0,0 1-1,0 0 1,1-1-1,-1 1 1,0-1 0,1 0-1,-1 1 1,1-1-1,0 0 1,1 1-1,3 1 10,0 0-1,0-1 1,0 0-1,1 0 0,-1 0 1,0-1-1,1 0 0,-1 0 1,1-1-1,-1 0 0,1 0 1,-1 0-1,1-1 1,-1 0-1,1 0 0,-1-1 1,0 1-1,0-2 0,1 1 1,-1 0-1,7-6 0,-6 5-22,7-5 2,0-1-1,-1 0 0,24-21 0,-31 24-2,35-34 31,-2-1-1,45-65 1,82-132 180,-166 238-206,10-13-81,-7 11 14,-3 9 47,-7 15 29,-13 30-1,9-27 28,-1 6 59,-4 9 164,1 0 0,-17 76 0,31-111-238,0 1 1,1-1 0,0 0 0,0 1-1,0-1 1,0 0 0,1 0 0,0 1-1,0-1 1,1 0 0,-1 0-1,1 0 1,0 0 0,0 0 0,1 0-1,0-1 1,-1 1 0,1-1 0,1 0-1,-1 0 1,1 0 0,-1 0-1,1-1 1,0 1 0,1-1 0,-1 0-1,1 0 1,6 3 0,7 2-185,-1-2 1,1 0-1,1 0 0,-1-2 1,1 0-1,0-2 1,0 0-1,35-1 0,-40-1-241,-4 1-1437,0-1-1,0-1 1,0 0-1,12-2 1,20-7-9201,-22-2 6155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09.605"/>
    </inkml:context>
    <inkml:brush xml:id="br0">
      <inkml:brushProperty name="width" value="0.05" units="cm"/>
      <inkml:brushProperty name="height" value="0.05" units="cm"/>
      <inkml:brushProperty name="color" value="#004F8B"/>
    </inkml:brush>
  </inkml:definitions>
  <inkml:trace contextRef="#ctx0" brushRef="#br0">91 9 3552,'-1'0'174,"0"-1"0,0 1 1,-1 0-1,1-1 0,0 1 0,0-1 0,0 0 1,1 1-1,-1-1 0,0 0 0,-2-2 2528,-2 3 752,-7 1 3060,8 8-5382,-1-1 0,1 1-1,0 0 1,1 0 0,-4 17-1,1-1-563,-1 26-1,0 89 1561,3-113-1923,0 12 267,4-37-418,0-2-92,0 0 1,0 0-1,0 1 0,1-1 1,-1 0-1,0 0 0,0 0 1,0 1-1,0-1 0,0 0 0,0 0 1,0 1-1,0-1 0,0 0 1,0 0-1,-1 0 0,1 1 1,0-1-1,0 0 0,0 0 0,0 0 1,0 1-1,0-1 0,0 0 1,0 0-1,-1 0 0,1 1 0,0-1 1,0 0-1,0 0 0,0 0 1,-1 0-1,1 0 0,0 1 1,0-1-1,0 0 0,-1 0 0,1 0 1,0 0-1,0 0 0,-1 0 1,1 0-1,0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0.009"/>
    </inkml:context>
    <inkml:brush xml:id="br0">
      <inkml:brushProperty name="width" value="0.05" units="cm"/>
      <inkml:brushProperty name="height" value="0.05" units="cm"/>
      <inkml:brushProperty name="color" value="#004F8B"/>
    </inkml:brush>
  </inkml:definitions>
  <inkml:trace contextRef="#ctx0" brushRef="#br0">25 9 3488,'-24'-4'15957,"25"6"-15725,0-1 1,0 0-1,0 0 1,0 1 0,0-1-1,1 0 1,-1 0-1,0 0 1,1 0-1,-1-1 1,1 1-1,-1 0 1,1-1 0,-1 1-1,1-1 1,-1 1-1,1-1 1,0 1-1,-1-1 1,1 0 0,0 0-1,-1 0 1,1 0-1,2-1 1,10 2 577,27 0 336,76-8 0,-2 0-745,-18 4-785,-33-2-7035,-49 5 2886,-1 3-4117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0.617"/>
    </inkml:context>
    <inkml:brush xml:id="br0">
      <inkml:brushProperty name="width" value="0.05" units="cm"/>
      <inkml:brushProperty name="height" value="0.05" units="cm"/>
      <inkml:brushProperty name="color" value="#004F8B"/>
    </inkml:brush>
  </inkml:definitions>
  <inkml:trace contextRef="#ctx0" brushRef="#br0">22 62 2976,'-21'10'21823,"23"-9"-21663,-1-1 1,1 1-1,0 0 0,0-1 0,0 1 0,0-1 0,0 0 1,0 0-1,0 0 0,0 0 0,0 0 0,0 0 0,0 0 0,2-1 1,32-10 587,-29 9-544,42-14-297,1 2 0,82-11 0,-93 21-2583,78 1-1,-60 9-3030,-5 5 1756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3.579"/>
    </inkml:context>
    <inkml:brush xml:id="br0">
      <inkml:brushProperty name="width" value="0.05" units="cm"/>
      <inkml:brushProperty name="height" value="0.05" units="cm"/>
      <inkml:brushProperty name="color" value="#004F8B"/>
    </inkml:brush>
  </inkml:definitions>
  <inkml:trace contextRef="#ctx0" brushRef="#br0">19 37 1408,'0'0'130,"-1"-1"-1,1 1 1,-1-1 0,1 1-1,0-1 1,-1 0 0,1 1-1,0-1 1,-1 0 0,1 1-1,0-1 1,0 0-1,0 1 1,-1-1 0,1 0-1,0 1 1,0-1 0,0 0-1,0 0 1,0 1 0,0-1-1,0 0 1,1 1 0,7-21 18155,-8 42-14499,-4 150-1439,-12 124-475,16-238-1823,1-27-184,-1-27 118,-3 11-371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17.573"/>
    </inkml:context>
    <inkml:brush xml:id="br0">
      <inkml:brushProperty name="width" value="0.05" units="cm"/>
      <inkml:brushProperty name="height" value="0.05" units="cm"/>
      <inkml:brushProperty name="color" value="#004F8B"/>
    </inkml:brush>
  </inkml:definitions>
  <inkml:trace contextRef="#ctx0" brushRef="#br0">98 72 8064,'-58'-60'3648,"31"55"-3168,17 1-416,7 4-128,3-3-192,3 6 160,16-3-1920,9 9 1088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4.108"/>
    </inkml:context>
    <inkml:brush xml:id="br0">
      <inkml:brushProperty name="width" value="0.05" units="cm"/>
      <inkml:brushProperty name="height" value="0.05" units="cm"/>
      <inkml:brushProperty name="color" value="#004F8B"/>
    </inkml:brush>
  </inkml:definitions>
  <inkml:trace contextRef="#ctx0" brushRef="#br0">18 165 1984,'-18'-16'20143,"79"14"-13511,-35-1-6311,0 0 0,0-2-1,34-12 1,13-7 97,97-28 358,17 17-765,-157 31-190,1 1 0,0 2-1,-1 1 1,40 6 0,-70-6 176,33 7-2931,-32-6 2466,1-1 0,0 1 0,0 0 0,-1 0 0,1 0 0,0 0 0,-1 0 0,1 0 0,-1 0 0,1 1 0,-1-1 0,0 0 0,1 1 0,0 1 0,3 14-3095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5.436"/>
    </inkml:context>
    <inkml:brush xml:id="br0">
      <inkml:brushProperty name="width" value="0.05" units="cm"/>
      <inkml:brushProperty name="height" value="0.05" units="cm"/>
      <inkml:brushProperty name="color" value="#004F8B"/>
    </inkml:brush>
  </inkml:definitions>
  <inkml:trace contextRef="#ctx0" brushRef="#br0">11 37 4064,'-11'-5'17318,"17"6"-13538,9 2-3153,30 4 574,1 3 1,84 30 0,-116-34-1204,0 1 1,0 0 0,-1 1 0,0 0 0,14 13-1,-19-14 54,0 1-1,-1 0 1,0 0-1,0 0 1,-1 1-1,0 0 1,0 0-1,6 15 1,-9-15-21,1 0 0,-1 0 0,-1 0 0,1 1 0,-2-1 1,1 1-1,-1 0 0,-1-1 0,0 1 0,0 0 0,-1-1 1,0 1-1,0-1 0,-1 1 0,-1-1 0,1 0 0,-2 1 0,1-1 1,-1-1-1,0 1 0,-1-1 0,0 1 0,-1-1 0,-6 7 0,-1 0 41,-1 0 0,-1-1 0,-30 21 0,-6 6 3,22-18 96,-6 5-65,27-23-71,7-5-26,1 0 1,0 0-1,0 1 1,0-1-1,0 0 1,0 0-1,0 0 1,-1 0-1,1 0 1,0 0 0,0 0-1,0 0 1,0 1-1,-1-1 1,1 0-1,0 0 1,0 0-1,0 0 1,0 0-1,-1 0 1,1 0-1,0 0 1,0 0-1,0 0 1,-1 0-1,1 0 1,0 0-1,0 0 1,0 0-1,0-1 1,-1 1-1,1 0 1,0 0-1,0 0 1,0 0 0,0 0-1,0 0 1,-1 0-1,1 0 1,0-1-1,0 1 1,0 0-1,0 0 1,0-1-6,1-1 0,0 1 0,0 0 1,-1 0-1,1 0 0,0 0 0,0 0 0,0 1 1,0-1-1,0 0 0,0 0 0,1 1 0,-1-1 1,2 0-1,20-11 199,31-8-155,97-21-1,-125 34-3,21-7 80,0-2 1,75-36-1,-111 46-116,-1 0-1,1 0 0,-1-1 1,0-1-1,-1 1 0,0-1 0,0-1 1,0 0-1,-1 0 0,-1-1 1,0 0-1,0 0 0,-1-1 1,0 0-1,-1 0 0,0 0 0,0 0 1,2-14-1,-2 2-7,-2 1 0,0-1 0,-2 0 0,0 0 0,-1 1 0,-2-1 0,-8-45 0,-7 14-2107,14 44 809,56 53-26976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3:16.418"/>
    </inkml:context>
    <inkml:brush xml:id="br0">
      <inkml:brushProperty name="width" value="0.05" units="cm"/>
      <inkml:brushProperty name="height" value="0.05" units="cm"/>
      <inkml:brushProperty name="color" value="#004F8B"/>
    </inkml:brush>
  </inkml:definitions>
  <inkml:trace contextRef="#ctx0" brushRef="#br0">91 55 4736,'0'-1'178,"-1"0"0,1 0 1,0 0-1,-1 0 0,1 0 1,0 0-1,0 0 0,0 0 1,0 0-1,0 0 0,0-1 1,5-17 15840,-5 23-15355,-1 0 0,1-1-1,-1 1 1,0-1 0,-3 6-1,-2 11 363,-18 69 345,21-72-1166,1-7-60,0 0 0,-1 18 0,0 9 255,2-31-359,0 1 1,1 0-1,-1 0 1,1 0-1,1 0 1,-1 0-1,1-1 1,3 12 1316,-4 16-1694,-2-16 401,1-11-63,1-1-1,-1 1 0,-1 0 0,1 0 0,-1-1 1,0 1-1,-5 10 0,6-16 170,1-5-94,0-1 0,0 1 0,0-1 0,-2-6 0,0-3-89,-5-62 49,-5-44 22,10 104-342,0 0 0,1 0 1,1-1-1,1 1 0,2-20 0,0 24-1808,-1 1-1,1 0 1,1 0-1,8-19 1,-1 12-6362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4:52.760"/>
    </inkml:context>
    <inkml:brush xml:id="br0">
      <inkml:brushProperty name="width" value="0.05" units="cm"/>
      <inkml:brushProperty name="height" value="0.05" units="cm"/>
    </inkml:brush>
  </inkml:definitions>
  <inkml:trace contextRef="#ctx0" brushRef="#br0">1 939 3136,'0'0'1029,"8"21"6555,1-25-5723,-3 2-1429,0-1-181,0-1-1,0-1 1,0 1 0,-1-1-1,1 0 1,-1 0 0,7-10-1,27-47 453,-17 27-248,40-68 82,-24 37-349,65-126 633,109-229 619,-203 401-1436,-5 11-80,-6 21 52,-40 132-87,24-88 153,5-15-48,-46 164 3,50-165 37,2-1 1,2 1-1,-1 52 0,5-85 12,1 0 1,1-1-1,-1 1 0,1 0 1,0-1-1,1 1 0,0-1 0,3 9 1,-5-14-19,1 1 0,0-1 1,0 0-1,-1 0 0,1 0 1,0 0-1,0 0 0,0 0 1,0 0-1,0 0 0,0-1 1,1 1-1,-1 0 0,0-1 1,0 1-1,0 0 0,1-1 1,1 1-1,0-1 14,-1 0 1,1 0-1,0 0 0,-1 0 0,1 0 1,-1-1-1,1 1 0,0-1 0,-1 0 1,1 0-1,-1 0 0,0 0 0,3-1 1,19-13 211,0-1 1,33-29 0,-39 30-235,24-21-13,0-2 0,37-45 0,-55 54 23,-1 0 0,-2-2 0,-2 0 0,18-37-1,-31 54-20,6-22 0,0 2-229,-14 64-175,-5-2 386,-11 32 1,-5 17 283,20-65-192,1-1 0,0 1-1,1 0 1,1 21 0,2-17-17,0 0 1,2 0-1,-1 0 1,2 0-1,0 0 1,1-1-1,0 0 1,2-1-1,-1 1 1,2-1-1,0-1 1,0 1-1,1-1 1,14 12-1,-21-22-33,1 0-1,0 0 1,0 0-1,1 0 1,-1-1-1,0 1 0,1-1 1,0-1-1,-1 1 1,1 0-1,0-1 1,0 0-1,0 0 1,8 0-1,-7-1-1023,0 0 0,-1-1 0,12-1 0,2-2-1468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4:55.321"/>
    </inkml:context>
    <inkml:brush xml:id="br0">
      <inkml:brushProperty name="width" value="0.05" units="cm"/>
      <inkml:brushProperty name="height" value="0.05" units="cm"/>
    </inkml:brush>
  </inkml:definitions>
  <inkml:trace contextRef="#ctx0" brushRef="#br0">6 4 2496,'-5'-3'10552,"12"3"-6385,27 0-5108,-22 0 2074,8 1-569,24 4-1,-24-2-158,25 0-1,30-4 230,-29-1-348,1 2 1,76 11 0,-100-10-159,-12-1 5,-11 0-58,-3 0-2331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4:56.554"/>
    </inkml:context>
    <inkml:brush xml:id="br0">
      <inkml:brushProperty name="width" value="0.05" units="cm"/>
      <inkml:brushProperty name="height" value="0.05" units="cm"/>
    </inkml:brush>
  </inkml:definitions>
  <inkml:trace contextRef="#ctx0" brushRef="#br0">230 175 3552,'-2'20'4077,"-10"41"-2469,-65 224 1939,16-141-2138,1-2 30,58-137-1163,1-1 0,-1 1 0,0-1 1,-5 8-1,7-12-251,0 0 1,0 0-1,0 0 1,0 0-1,0 0 1,0 0 0,0 1-1,0-1 1,0 0-1,0 0 1,0 0-1,0 0 1,0 0-1,0 0 1,0 0-1,0 0 1,0 0-1,0 1 1,0-1-1,0 0 1,0 0-1,0 0 1,0 0 0,0 0-1,-1 0 1,1 0-1,0 0 1,0 0-1,0 0 1,0 0-1,0 0 1,0 0-1,0 0 1,0 0-1,0 1 1,-1-1-1,1 0 1,0 0-1,0 0 1,0 0-1,0 0 1,0 0 0,0 0-1,0 0 1,-1-1-1,1 1 1,0 0-1,0 0 1,0 0-1,0 0 1,0 0-1,0 0 1,0 0-1,0 0 1,-1 0-1,1-9 868,4-14-330,25-66-189,-6 23-268,38-147-223,48-101 485,-90 275-318,-17 35-61,0 1-1,0-1 1,1 1-1,-1 0 1,1 0-1,-1 1 1,1-1-1,4-3 0,-6 6 5,-1-1-1,1 1 0,-1 0 0,1-1 0,-1 1 0,1 0 1,0-1-1,-1 1 0,1 0 0,0 0 0,-1-1 0,1 1 1,-1 0-1,1 0 0,0 0 0,-1 0 0,1 0 0,0 0 1,-1 0-1,1 0 0,0 0 0,-1 0 0,1 0 1,0 1-1,-1-1 0,1 0 0,-1 0 0,1 1 0,0-1 1,-1 0-1,1 1 0,-1-1 0,1 1 0,-1-1 0,1 0 1,-1 1-1,1-1 0,-1 2 0,2 0-13,0 2 0,-1-1 0,1 0 0,-1 0 0,1 7 1,0-4-14,13 58 31,-2 1 0,4 77-1,-10-74 1,2-1-1,21 71 0,-26-122 72,11 31 68,-14-44-71,0 0 1,1 0-1,-1-1 1,1 1-1,-1-1 1,1 1 0,0-1-1,0 0 1,0 1-1,0-1 1,1 0-1,3 3 1,-5-5-29,0 1 1,0-1-1,0 0 0,0 1 0,0-1 1,0 0-1,0 1 0,0-1 1,0 0-1,0 0 0,-1 0 1,1 0-1,0 0 0,0 0 0,0 0 1,0 0-1,0-1 0,0 1 1,0 0-1,2-1 0,-1 0 11,0-1 0,0 1 0,0 0-1,-1-1 1,1 1 0,0-1 0,-1 1 0,1-1 0,0-2-1,4-5 40,-1 1 0,0-2 0,4-11-1,-7 18-78,7-21 31,-1-1 0,5-27 0,-5 23-33,115-473-124,-119 489-40,0 0 0,6-12 0,-6 36-296,8 203 523,-5-56 428,-3-99-358,12 109 154,-6-91-171,2 14 534,-12-84-109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4:58.603"/>
    </inkml:context>
    <inkml:brush xml:id="br0">
      <inkml:brushProperty name="width" value="0.05" units="cm"/>
      <inkml:brushProperty name="height" value="0.05" units="cm"/>
    </inkml:brush>
  </inkml:definitions>
  <inkml:trace contextRef="#ctx0" brushRef="#br0">15 491 4224,'-15'0'1365,"15"0"-1348,0 0 0,0 0 0,0 0 0,0 0 0,0 0 0,0 0 0,1 0 0,-1 1 0,0-1 0,0 0 0,0 0 0,0 0 0,0 0 0,0 0 0,0 0 0,0 0 0,0 0 0,0 0 0,0 0 0,0 0 0,0 0 0,0 0 0,0 0 0,0 0 0,0 0 0,0 0 0,0 0 0,0 0 0,0 0 0,0 1 0,0-1-1,0 0 1,0 0 0,0 0 0,0 0 0,0 0 0,0 0 0,0 0 0,0 0 0,0 0 0,0 0 0,0 0 0,0 0 0,0 0 0,0 0 0,0 1 0,0-1 0,0 0 0,0 0 0,0 0 0,0 0 0,0 0 0,0 0 0,0 0 0,0 0 0,0 0 0,0 0 0,0 0 0,5 3 976,21 4 1606,1-2 0,43 4 0,-52-8-2099,86 2 1461,-87-4-1657,1 0 1,-1-1 0,31-7 0,-39 6-169,0 0 0,0 0 0,0-1 0,0 0 1,7-6-1,-12 8-102,0-1 0,-1 0 1,1 0-1,-1 0 1,0 0-1,0 0 0,0-1 1,-1 1-1,1-1 1,-1 0-1,0 1 0,4-9 1,-4 4-62,0 0 0,0 0 1,-1-1-1,0 1 0,0 0 1,-1 0-1,0-1 0,-1 1 1,0 0-1,0 0 0,0 0 1,-1 0-1,-1 0 0,-5-14 1,7 20 7,1 1 0,-1-1 0,0 1 0,0-1 0,0 1 0,-1-1 0,1 1 0,0-1 0,0 1 0,-1 0 0,1 0 0,-1 0 0,1 0 0,-1 0 0,1 0 0,-1 0 0,0 0 0,1 1 0,-4-2 0,2 2-19,0 0 0,1-1 1,-1 1-1,0 1 0,0-1 0,1 0 1,-1 1-1,0-1 0,1 1 1,-1 0-1,-4 2 0,-3 2-37,1 0-1,0 1 1,0 0-1,1 1 1,-13 11-1,15-13 93,1 1 0,0-1 0,0 1 0,0 0 0,1 0 0,0 0 0,0 1 0,1 0 0,0-1 0,0 1 0,0 0 0,1 0 0,0 1 0,1-1 0,-1 0 0,1 1 0,1-1 0,0 1 0,0-1-1,0 1 1,1-1 0,0 1 0,0-1 0,0 0 0,1 0 0,1 1 0,4 10 0,1-4 110,0 0 0,1 0 0,0-1 0,1 0 0,1-1 0,0 0 0,0 0 0,1-1-1,26 17 1,-34-25-47,1-1 0,-1 0 0,1 0-1,0 0 1,-1-1 0,1 1-1,0-1 1,0-1 0,0 1 0,0-1-1,0 1 1,0-1 0,0-1-1,0 1 1,0-1 0,0 0 0,0 0-1,0 0 1,-1 0 0,1-1-1,6-3 1,6-4 69,-1-1-1,0 0 1,-1-1-1,17-16 1,-22 19-160,23-18 71,-1-2 1,-1-2 0,-1 0 0,32-46 0,-33 33-13,41-86 0,16-60-294,-84 186 233,0-3-34,0 0 1,1 1-1,0 0 0,7-10 1,-9 14 32,-1 1 1,1-1-1,-1 1 1,1-1-1,-1 1 1,1-1-1,0 1 0,-1-1 1,1 1-1,0-1 1,-1 1-1,1 0 1,0-1-1,0 1 1,-1 0-1,1 0 1,0 0-1,0 0 1,-1 0-1,1-1 0,0 1 1,0 0-1,-1 1 1,1-1-1,0 0 1,0 0-1,-1 0 1,1 0-1,0 1 1,0-1-1,-1 0 1,1 1-1,0-1 0,-1 0 1,1 1-1,0-1 1,-1 1-1,1-1 1,-1 1-1,1-1 1,-1 1-1,1 0 1,-1-1-1,1 1 1,0 0-1,1 3-12,1 0 1,-1 1-1,1-1 0,-1 0 0,0 1 1,-1-1-1,1 1 0,-1-1 1,0 1-1,0 5 0,2 3 16,4 22-36,-2 0 0,1 62 0,-14 74 237,5-144-97,-12 50-1,13-67-28,-1 0 1,0 0-1,-1-1 0,-1 0 0,1 0 1,-1 0-1,-12 16 0,15-23-32,1-1 0,-1 1 0,1 0 0,-1-1-1,0 0 1,1 1 0,-1-1 0,0 0 0,0 0 0,0 0-1,0 0 1,0 0 0,0 0 0,0-1 0,0 1 0,0-1-1,-1 1 1,1-1 0,0 0 0,-3 0 0,0 0 4,0-1 1,0 0 0,1-1 0,-1 1 0,0-1-1,1 0 1,-1 0 0,-6-4 0,1 0-58,0-1 0,0 0 1,1 0-1,0 0 1,0-1-1,1-1 1,0 0-1,-14-18 1,23 24-462,5 3 235,16 7 143,-7-3 47,50 13 10,67 13 141,-117-28-36,0-1 0,0 0 0,0-1 1,-1-1-1,1 0 0,0-1 1,15-4-1,-8 0 4,-2-1 0,1-1 0,-1-1 1,0-1-1,-1-1 0,0 0 0,-1-1 0,0-1 1,-1-1-1,-1-1 0,0 0 0,22-27 0,-35 37-115,1 0 1,0 0-1,-1 0 0,0-1 0,0 1 0,-1-1 0,1 1 0,-1-1 0,0 0 0,1-8 1,-3 14 33,-1 0 1,1 0 0,-1 0 0,1 0-1,0 0 1,-1 0 0,1 0-1,-1 0 1,1 0 0,0 0 0,-1 0-1,1 0 1,-1 0 0,1 0-1,0 1 1,-1-1 0,1 0 0,0 0-1,-1 1 1,1-1 0,0 0 0,-1 0-1,1 1 1,0-1 0,-12 9-117,8-4 116,0 0 0,0 1 0,0-1 0,1 1 0,0 0 0,0 0 0,0 0 0,1 0 0,-1 0 0,2 1 0,-1-1-1,-1 10 1,3-12 32,0 0 0,-1 0 0,1 0 0,1 0 0,-1 0-1,1 0 1,-1 0 0,1-1 0,0 1 0,0 0 0,1 0-1,-1 0 1,1-1 0,0 1 0,0-1 0,0 0 0,0 1-1,1-1 1,-1 0 0,1 0 0,6 5 0,-3-4 54,0 1 1,1-1-1,0 0 0,0-1 1,0 0-1,0 0 1,1 0-1,-1-1 1,1 0-1,0 0 1,-1-1-1,1 0 0,14 0 1,-15-2-26,-1 1 1,1-1-1,-1 0 1,1-1-1,-1 1 0,1-1 1,-1-1-1,0 1 0,0-1 1,0 0-1,-1 0 1,1-1-1,0 0 0,-1 0 1,0 0-1,6-6 1,-10 8-28,0 0 1,1 1 0,-1-1 0,0 0 0,0 0-1,0 1 1,0-1 0,0 0 0,-1 0-1,1 0 1,-1 0 0,1 0 0,-1 0 0,0 0-1,1-5 1,-2 4-23,1-1 0,-1 0-1,1 0 1,-1 0 0,0 1-1,-1-1 1,1 0 0,-3-3 0,0-2-23,-2 1 0,1-1 0,-1 1 1,0 1-1,-1-1 0,-9-7 0,1 2-51,0 1 0,-1 0 0,-1 1 0,-18-9 0,40 22 26,1-1-1,0 0 1,0 0-1,0-1 1,0 0-1,12-1 1,50-5 178,-66 6-128,31-3 40,1-2 0,-1-2 0,45-14 0,-42 8-31,0 3-1,47-9 1,-72 17-15,0 1 1,0 0 0,0 0 0,1 1-1,-1 0 1,0 1 0,0 1 0,0 0-1,0 0 1,0 1 0,0 0 0,12 6-1,-20-7 17,0 0-1,0-1 1,1 1-1,-1 0 1,-1 1 0,1-1-1,0 0 1,0 1-1,-1-1 1,0 1-1,1 0 1,-1 0-1,0 0 1,0 0 0,-1 0-1,1 1 1,-1-1-1,1 0 1,-1 1-1,0-1 1,0 1-1,-1-1 1,1 1 0,-1 0-1,0-1 1,0 1-1,0-1 1,0 1-1,-1 0 1,1-1-1,-1 1 1,0-1 0,0 1-1,-2 3 1,-2 9 79,-2-1 0,0 1 0,-1-1 0,-1-1 1,-16 22-1,16-25 29,1-1 437,10-10-262,6-4-84,72-45 219,54-30-226,-66 40-181,30-15-415,-96 53 372,0 0 1,0 0-1,0 0 0,0 0 1,0 1-1,0-1 1,0 1-1,0-1 1,0 1-1,0 0 0,0 0 1,0 0-1,1 0 1,-1 0-1,0 0 0,0 1 1,0-1-1,0 1 1,3 0-1,-3 1 21,-1-1-1,1 0 1,0 1-1,-1-1 1,1 1-1,0-1 1,-1 1 0,0 0-1,1 0 1,-1 0-1,0 0 1,0 0-1,0 0 1,0 0 0,-1 0-1,1 0 1,0 0-1,0 3 1,2 14-9,1 21 1,3 10 298,-5-37-57,1-1 0,1 1 1,0-1-1,9 20 0,-10-27-159,-1 0 1,1-1-1,0 1 1,1-1 0,-1 0-1,1 1 1,0-2-1,0 1 1,0 0-1,0-1 1,1 0-1,-1 0 1,8 4-1,-5-4 13,0-1-1,0 1 0,0-2 0,0 1 0,0-1 0,0 0 0,0 0 0,1-1 0,-1 1 0,13-3 0,1-2-309,-1 0 0,28-10 0,16-4-5776,-47 16 2271,1 3-4967,0 4 3147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3.456"/>
    </inkml:context>
    <inkml:brush xml:id="br0">
      <inkml:brushProperty name="width" value="0.05" units="cm"/>
      <inkml:brushProperty name="height" value="0.05" units="cm"/>
      <inkml:brushProperty name="color" value="#004F8B"/>
    </inkml:brush>
  </inkml:definitions>
  <inkml:trace contextRef="#ctx0" brushRef="#br0">0 1 5312,'0'0'5936,"1"6"-4694,4 11-22,-3-12-954,-1 0 0,1 1 0,-1-1 0,0 0 0,0 9 0,7 338 3323,-7-215-3048,-1-81-148,0-54-1065,1-18-8565,3 7 6741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3.863"/>
    </inkml:context>
    <inkml:brush xml:id="br0">
      <inkml:brushProperty name="width" value="0.05" units="cm"/>
      <inkml:brushProperty name="height" value="0.05" units="cm"/>
      <inkml:brushProperty name="color" value="#004F8B"/>
    </inkml:brush>
  </inkml:definitions>
  <inkml:trace contextRef="#ctx0" brushRef="#br0">14 0 7040,'0'0'3178,"6"9"-1535,-3-3-1209,-1 0 1,1 0-1,-1 0 0,0 0 1,0 0-1,-1 1 0,0-1 1,1 13-1,0 123 1876,-3-79-1783,1 281 999,0-342-1604,0 0 0,-1 0 0,1 1 1,0-1-1,-1 0 0,0 0 0,1 0 0,-1 1 1,0-1-1,0 0 0,-2 2 0,3-3-107,-1-1-1,1 1 0,0-1 1,-1 1-1,1-1 0,-1 0 1,1 1-1,-1-1 0,1 0 1,-1 1-1,1-1 1,-1 0-1,1 0 0,-1 1 1,0-1-1,1 0 0,-1 0 1,1 0-1,-1 0 0,1 0 1,-1 0-1,0 0 1,1 0-1,-1 0 0,1 0 1,-1 0-1,0 0 0,1 0 1,-1 0-1,1-1 1,-1 1-1,1 0 0,-1 0 1,0-1-1,1 1 0,-1 0 1,1-1-1,0 1 0,-1-1 1,1 1-1,-1-1 1,1 1-1,0 0 0,-1-1 1,1 1-1,-1-2 0,-5-6-2192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4.332"/>
    </inkml:context>
    <inkml:brush xml:id="br0">
      <inkml:brushProperty name="width" value="0.05" units="cm"/>
      <inkml:brushProperty name="height" value="0.05" units="cm"/>
      <inkml:brushProperty name="color" value="#004F8B"/>
    </inkml:brush>
  </inkml:definitions>
  <inkml:trace contextRef="#ctx0" brushRef="#br0">6 251 4160,'-1'0'88,"1"-1"0,-1 1 0,1 0 0,0 0 0,-1-1 1,1 1-1,0 0 0,0-1 0,-1 1 0,1-1 0,0 1 0,0 0 0,-1-1 1,1 1-1,0-1 0,0 1 0,0 0 0,0-1 0,0 1 0,0-1 0,0 0 0,7-4 3586,2 0-2070,4-5-722,-1 0 0,1-1 1,-2 0-1,19-23 0,5-4-8,-30 32-757,9-9 147,1-1 0,1 2 0,0 0 0,1 1 0,26-15 0,-38 26-270,0 0-1,0 0 0,1 1 1,-1-1-1,0 1 1,1 0-1,-1 1 0,1 0 1,-1-1-1,0 2 1,1-1-1,-1 1 0,1-1 1,-1 1-1,0 1 1,1-1-1,-1 1 0,0 0 1,0 0-1,7 5 1,8 5 261,-1 1 1,0 1 0,25 24 0,-33-28 6,-2-2-29,1-1 0,-1 0 1,1-1-1,0 0 0,0-1 1,1 0-1,0-1 0,0 0 1,0 0-1,22 3 1,-23-5-146,0-1 1,0-1 0,0 1 0,0-2 0,0 1 0,0-1 0,0-1 0,0 0 0,0 0 0,0-1-1,-1 0 1,17-9 0,-17 7-387,0 0-1,0-2 0,-1 1 1,0-1-1,0 0 0,12-14 1,14-19-6641,-17 23 3745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20.625"/>
    </inkml:context>
    <inkml:brush xml:id="br0">
      <inkml:brushProperty name="width" value="0.05" units="cm"/>
      <inkml:brushProperty name="height" value="0.05" units="cm"/>
      <inkml:brushProperty name="color" value="#004F8B"/>
    </inkml:brush>
  </inkml:definitions>
  <inkml:trace contextRef="#ctx0" brushRef="#br0">343 129 4736,'0'0'181,"1"0"0,-1 0 0,1 1 0,-1-1 0,1 0 0,-1 0 0,1 0 0,-1-1 1,1 1-1,-1 0 0,1 0 0,-1 0 0,1 0 0,-1 0 0,1 0 0,-1-1 0,1 1 0,-1 0 0,1-1 0,-1 1 0,0 0 0,1 0 1,-1-1-1,6-7 6669,-11 11-4166,-9 4-1733,-57 15 544,38-12-965,-33 13-1,55-18-457,1 0-1,0 0 1,1 1-1,-1 0 0,1 1 1,0 0-1,-10 11 1,9-7-43,0 1 0,1 0 0,0 0 0,2 1 1,-1 0-1,-9 23 0,15-30-9,-1 0-1,1 1 1,0 0 0,1-1-1,-1 1 1,2 0 0,-1 0-1,1 0 1,0 0 0,0 0-1,0-1 1,1 1 0,0 0-1,1 0 1,0-1 0,3 11-1,-2-12 17,0 0 1,0-1-1,0 1 0,1-1 0,-1 0 0,1 0 0,0 0 0,0 0 1,1-1-1,-1 1 0,1-1 0,-1 0 0,1-1 0,0 1 0,0-1 0,9 3 1,-2-2 52,0 0 0,0 0 0,0-1 0,1-1 0,-1 0 0,15-1 0,-14-1-74,0-1 1,0 0-1,0-1 1,0-1 0,0 0-1,-1 0 1,0-2 0,0 1-1,0-2 1,0 1-1,16-14 1,8-9 53,64-65 0,-51 40-3,-43 47-33,-1-1-1,1 0 1,-2 0-1,1 0 1,5-13-1,-9 20-39,-1 0 0,0 1 0,1-1 0,-1 0 0,0 0-1,0 1 1,0-1 0,1 0 0,-1 0 0,0 0 0,0 1 0,0-1-1,0 0 1,0 0 0,-1 0 0,1 1 0,0-1 0,0 0 0,0 0-1,-1 1 1,1-1 0,-1-1 0,0 2 1,1-1-1,-1 1 1,1-1 0,-1 1-1,0 0 1,1 0 0,-1-1 0,1 1-1,-1 0 1,0 0 0,1 0-1,-1 0 1,0 0 0,0 0 0,1 0-1,-1 0 1,0 0 0,1 0-1,-1 0 1,-1 1 0,0-1-5,-1 1 0,1 0 0,-1 0 0,1 0 1,-1 0-1,1 1 0,-1-1 0,1 1 0,0-1 0,0 1 1,0 0-1,-3 3 0,3-2 20,1 0 0,-1 0 0,1 1 0,-1-1 1,1 0-1,0 1 0,1-1 0,-1 1 0,0-1 0,1 1 1,0-1-1,0 1 0,0-1 0,0 1 0,1-1 0,-1 1 0,1-1 1,0 1-1,0-1 0,0 0 0,0 1 0,1-1 0,3 5 0,-1 0 5,1-1-1,0 1 1,1-1 0,-1-1-1,2 1 1,-1-1-1,1 0 1,10 7-1,-4-4 3,1-1 0,0-1 0,0 0 0,1-1 0,0-1 0,0 0 0,0-1 0,0-1 0,1 0 0,-1-1 0,1-1 0,0 0 0,0-1 0,26-3 0,-35 1 10,1 1 0,-1-1 0,0-1 0,0 1 1,0-1-1,9-5 0,-14 6-17,0 1 1,0 0 0,0 0 0,-1-1 0,1 1-1,0-1 1,0 0 0,-1 0 0,1 1 0,-1-1-1,0 0 1,0 0 0,1 0 0,-1 0 0,-1 0 0,1-1-1,0 1 1,0 0 0,-1 0 0,1-1 0,-1 1-1,0 0 1,0-1 0,1 1 0,-2-4 0,0 0-19,0 1 1,-1-1 0,1 0 0,-1 1 0,-1-1 0,1 1 0,-1 0 0,0 0 0,0 0 0,0 0-1,-1 0 1,0 1 0,-7-7 0,-4-3 72,-1 1 1,-26-16-1,28 20-85,5 4 15,1 0 0,0 1 1,-1 0-1,-15-5 0,3 2 9,14 4-18,-2 1 1,1 0 0,0 0 0,0 0-1,-1 1 1,1 1 0,0 0 0,-17 1 0,25-1 7,0 0 0,-1 0 0,1 0 0,0 0 0,-1 0 0,1 0 0,0 1 0,0-1 0,-1 0 0,1 0 0,0 0 0,-1 0 1,1 1-1,0-1 0,0 0 0,-1 0 0,1 1 0,0-1 0,0 0 0,0 0 0,-1 1 0,1-1 0,0 0 0,0 1 0,0-1 1,0 0-1,0 0 0,0 1 0,-1-1 0,1 0 0,0 1 0,5 12-59,17 12 210,-19-21-91,4 2-20,1 0 0,-1 0 0,1 0 0,0-1 0,0 0 0,0-1-1,1 0 1,0 0 0,-1 0 0,1-2 0,1 1 0,-1-1 0,0 0 0,1-1 0,-1 0 0,15 0 0,-11-1-11,-1-1-1,1 0 1,-1-1 0,1-1 0,-1 0-1,0 0 1,0-1 0,0-1 0,0 0-1,-1 0 1,0-1 0,12-9 0,11-9 209,-14 11-142,-1-1-1,0-1 1,-1-1-1,0 0 1,21-28-1,-27 29-7,-4 5-71,-1 0 1,0-1-1,8-15 1,-12 20-20,1-1 1,0 1-1,0 1 1,8-10-1,-12 14 5,0 1 0,0 0 1,1 0-1,-1 0 0,0 0 0,0-1 0,0 1 0,1 0 0,-1 0 1,0 0-1,0 0 0,0 0 0,1 0 0,-1 0 0,0 0 0,0-1 1,1 1-1,-1 0 0,0 0 0,0 0 0,1 0 0,-1 0 1,0 0-1,0 0 0,1 1 0,-1-1 0,0 0 0,0 0 0,1 0 1,-1 0-1,0 0 0,0 0 0,1 0 0,-1 0 0,0 1 0,0-1 1,0 0-1,1 0 0,-1 0 0,0 0 0,0 1 0,0-1 0,0 0 1,0 0-1,1 1 0,-1-1 0,6 14-91,-4-10 57,1 4 45,0 0-1,-1 0 1,0 0 0,0 1 0,1 13 0,-1 46-54,-3-40 141,-1-1 0,-1 1 0,-1-1 0,-12 39 0,14-60-58,0-1 0,0 1 1,0 0-1,-1-1 1,-3 6-1,5-10-30,1 0 0,-1 0 1,1 0-1,-1 0 0,0-1 0,1 1 0,-1 0 0,0 0 0,0 0 0,1-1 1,-1 1-1,0 0 0,0-1 0,0 1 0,0-1 0,0 1 0,0-1 1,0 1-1,0-1 0,0 0 0,0 1 0,0-1 0,0 0 0,-1 0 0,1 0 1,0 0-1,-1 0 0,0-1 2,0 0 1,-1 1-1,1-1 1,0 0-1,0-1 1,0 1-1,1 0 0,-1 0 1,0-1-1,0 1 1,1-1-1,-3-3 1,-2-2-31,0-1 0,1 0 0,0-1 0,0 1 0,-5-15 0,8 17-3,1 0 0,0 0 0,0 0 0,0-1 0,0-9 0,7 20-81,24 28-28,-15-15 148,0-1 1,1-1-1,23 17 1,-35-29-10,1 1 0,0-1 0,0-1 0,0 1 0,0-1 0,0 0 0,0 0 1,1-1-1,-1 1 0,1-1 0,-1 0 0,1-1 0,-1 1 0,1-1 0,-1 0 0,1-1 1,0 1-1,5-2 0,10-4 77,0-2 0,-1 0 1,27-14-1,54-38 282,34-32-503,-98 61 77,-29 24-33,1-1 0,1 1 0,17-11 0,-27 18 91,0 0 0,1 0 0,-1-1 0,0 1 0,1 0 1,-1 0-1,1 0 0,-1 0 0,0 0 0,1 0 0,-1 0 0,0 0 1,1 0-1,-1 0 0,0 1 0,1-1 0,-1 0 0,0 0 0,1 0 0,-1 0 1,0 0-1,1 1 0,-1-1 0,0 0 0,1 0 0,-1 0 0,0 1 1,0-1-1,1 0 0,-1 0 0,0 1 0,0-1 0,0 0 0,0 1 0,1-1 1,-1 0-1,0 1 0,0-1 0,0 0 0,0 1 0,0-1 0,0 0 1,0 1-1,0-1 0,0 0 0,0 1 0,0-1 0,0 1 0,1 24-128,-1-20 107,-6 78 75,0-4 156,6-78-180,0-1 1,0 1-1,0 0 0,0-1 0,0 1 0,0 0 1,0-1-1,0 1 0,1 0 0,-1 0 0,0-1 1,0 1-1,0-1 0,1 1 0,-1 0 0,1 0 1,-1-1-19,1 0 0,-1 0 1,0 0-1,0 0 0,1 0 1,-1 0-1,0 0 0,1 0 1,-1 0-1,0 0 0,0 0 0,1 0 1,-1 0-1,0 0 0,0-1 1,1 1-1,-1 0 0,0 0 1,0 0-1,0-1 0,1 1 1,-1 0-1,0 0 0,0 0 1,0-1-1,0 1 0,1 0 1,15-28 109,-12 20-99,8-12-20,-5 6-18,1 1 0,1 1 0,0 0 0,10-12 0,-13 18 1,-1 0-1,1 0 1,0 1-1,0 0 1,1 0 0,0 1-1,0-1 1,0 1-1,0 1 1,10-4-1,-14 6-2,0 0-1,0 0 1,0 0-1,0 1 1,0 0-1,1-1 1,-1 1-1,0 0 0,0 0 1,0 1-1,5 0 1,-6 0 15,-1-1 0,0 1 0,0-1 0,0 1 0,1 0 0,-1-1 0,0 1 0,0 0 0,0 0 0,0 0 0,0 0 0,-1 0 0,1 0 0,0 0 1,0 0-1,-1 1 0,1-1 0,0 0 0,-1 0 0,1 1 0,-1-1 0,0 0 0,1 1 0,-1-1 0,0 0 0,0 1 0,0-1 0,0 0 0,0 3 0,-1 7 12,0 0 0,-1 0 0,0 0 0,-6 15 0,8-25-4,0-1 6,0 0-1,0 0 1,-1 0 0,1 1-1,0-1 1,0 0-1,0 0 1,0 0 0,0 0-1,0 0 1,0 0 0,0 1-1,0-1 1,0 0-1,0 0 1,0 0 0,0 0-1,0 0 1,0 0-1,0 1 1,0-1 0,0 0-1,0 0 1,0 0-1,0 0 1,0 0 0,0 0-1,0 1 1,0-1 0,0 0-1,0 0 1,0 0-1,0 0 1,0 0 0,1 0-1,-1 0 1,0 1-1,0-1 1,0 0 0,0 0-1,0 0 1,0 0 0,0 0-1,0 0 1,1 0-1,-1 0 1,0 0 0,0 0-1,0 0 1,0 0-1,0 0 1,0 0 0,1 0-1,10-5 217,21-20-162,-14 11-167,-2 4 90,0 0-1,1 1 1,0 1 0,0 0-1,0 2 1,1 0-1,0 1 1,29-5-1,-43 9 5,0 1-1,0-1 0,0 1 1,0 0-1,0 0 0,0 0 1,0 1-1,0 0 0,0-1 1,0 1-1,0 1 0,0-1 1,0 1-1,-1-1 0,1 1 1,3 2-1,-1 1-8,0 0 0,0 0 0,-1 1 0,1 0 1,-1 0-1,-1 0 0,6 9 0,-7-11 24,1 3 79,1 0 0,0 0 0,10 10-1,-14-16-72,0 0 0,-1 0 0,1 0-1,0-1 1,0 1 0,0 0 0,0-1-1,0 1 1,0-1 0,0 1 0,0-1-1,0 1 1,0-1 0,0 0 0,0 1-1,0-1 1,0 0 0,0 0 0,1 0-1,-1 0 1,0 0 0,0 0 0,0 0-1,0 0 1,0-1 0,0 1 0,0 0-1,0-1 1,0 1 0,0 0 0,0-1-1,0 0 1,2 0 0,11-11 11,0-1 0,-1 0 1,-1-1-1,0-1 0,0 0 1,9-17-1,1 3 16,-22 74-485,1-28 610,0 0-1,1 0 0,8 31 1,-10-46-150,1-1 1,-1 1-1,1-1 1,-1 1-1,1-1 1,0 0-1,-1 1 1,1-1-1,0 0 1,0 0-1,0 0 1,0 1-1,0-1 0,0 0 1,1 0-1,-1 0 1,0-1-1,0 1 1,3 1-1,-2-1 7,0-1 0,0 1 0,0-1-1,1 0 1,-1 1 0,0-1 0,0 0-1,1 0 1,-1-1 0,0 1 0,5-1-1,3-3 13,0 1 0,0-2 0,0 1 0,12-9 0,2 1 47,38-15-1,-27 13-13,124-48-138,-40 17 41,-57 21-74,-68 29-13,-6 7 7,-17 12 0,16-16 233,-2 1-97,0 1 0,0 0-1,2 1 1,-15 14 0,25-23-15,1 1-1,-1 0 1,1-1 0,0 1-1,0 0 1,0 0 0,0 1 0,0-1-1,1 0 1,-1 1 0,1-1 0,0 1-1,0-1 1,0 1 0,1-1-1,-1 1 1,1 0 0,0-1 0,0 1-1,0-1 1,1 1 0,-1 0 0,1-1-1,0 1 1,0-1 0,1 4-1,1-1 4,1 0 0,-1 0 0,1-1-1,0 0 1,1 0 0,-1 0 0,1 0-1,0-1 1,8 6 0,-2-2-34,1 0 0,0-1 0,18 8 0,-19-11 68,0 0-1,0-1 0,0-1 0,0 0 0,0 0 1,1-1-1,-1 0 0,21-2 0,-21 0-398,0-1-1,0 0 1,17-6 0,-20 5-670,-1 0 0,1 0 0,-1-1 1,0 0-1,8-6 0,-13 9 535,0-1-1,-1 1 1,1 0 0,0-1-1,-1 1 1,0-1 0,1 0-1,-1 0 1,0 1 0,0-1-1,2-4 1,2-3-1841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6.725"/>
    </inkml:context>
    <inkml:brush xml:id="br0">
      <inkml:brushProperty name="width" value="0.05" units="cm"/>
      <inkml:brushProperty name="height" value="0.05" units="cm"/>
      <inkml:brushProperty name="color" value="#004F8B"/>
    </inkml:brush>
  </inkml:definitions>
  <inkml:trace contextRef="#ctx0" brushRef="#br0">272 654 2720,'43'-22'8448,"-43"22"-8397,0 0 0,0 0 1,1 0-1,-1-1 1,0 1-1,0 0 0,0 0 1,0 0-1,0-1 1,0 1-1,0 0 0,1 0 1,-1-1-1,0 1 1,0 0-1,0 0 0,0-1 1,0 1-1,0 0 1,0 0-1,0-1 0,0 1 1,0 0-1,0 0 1,0 0-1,0-1 0,0 1 1,-1 0-1,1 0 0,0-1 1,0 1-1,0 0 1,0 0-1,0 0 0,0-1 1,-1 1-1,1 0 1,0 0-1,0 0 0,0 0 1,0-1-1,-1 1 1,1 0-1,0 0 0,0 0 1,-1 0-1,1 0 1,0 0-1,0 0 0,-1-1 1,-11-4 825,6 5-756,-1 1 0,1 0 1,0 0-1,-1 1 0,1 0 0,-6 2 0,-40 19 191,18-7-325,12-7 43,-36 22-1,49-25-23,0 0 0,0 1 1,0 0-1,1 0 0,-14 17 0,19-21 25,1 0 0,1 0 0,-1 0 1,0 0-1,1 0 0,-1 0 0,1 1 0,0-1 0,0 0 1,0 1-1,1-1 0,-1 1 0,1-1 0,0 1 1,0-1-1,0 1 0,1 5 0,0-7-1,-1 0 1,1 0-1,0 0 0,-1-1 1,1 1-1,0 0 0,0 0 0,0 0 1,1-1-1,-1 1 0,0-1 1,0 1-1,1-1 0,-1 1 0,1-1 1,0 0-1,-1 0 0,1 0 1,0 0-1,0 0 0,-1 0 1,1 0-1,0 0 0,0-1 0,0 1 1,0-1-1,0 1 0,0-1 1,0 0-1,0 0 0,4 0 0,7-1 101,0 0 0,0-1 0,0 0 0,0-1 0,0-1 0,0 0-1,-1 0 1,0-1 0,0-1 0,0 0 0,11-9 0,-10 6-93,0 0 1,0-1 0,-1-1 0,-1 0 0,0-1 0,0 0 0,-1 0 0,15-26-1,-15 20-49,11-28 0,-19 38-89,1 0-1,-1 0 1,0 0-1,-1 0 1,1 0 0,-1-9-1,-10 24-390,2 5 390,0 1-1,1 0 0,-5 17 0,5-15 152,3-7-47,1 0 0,0 0-1,0 0 1,1 0 0,0 0-1,0 0 1,1 10 0,0-15 26,0 1 1,1-1-1,-1 1 1,1-1-1,-1 1 1,1-1-1,1 1 0,-1-1 1,0 0-1,1 1 1,-1-1-1,1 0 1,0 0-1,0 0 1,0-1-1,1 1 1,-1 0-1,5 3 0,-5-5 11,0 0-1,-1 0 0,1 0 1,0-1-1,-1 1 0,1-1 1,0 1-1,0-1 0,0 1 1,-1-1-1,1 0 0,0 0 0,0 0 1,0 0-1,0-1 0,-1 1 1,1 0-1,0-1 0,0 1 1,-1-1-1,1 1 0,0-1 1,2-1-1,5-3 96,-1-1 0,1 1 0,8-9 0,-9 8-115,2-2 26,5-4 35,25-24 0,-4-6 31,-2 0-1,-1-3 0,33-61 1,60-157 264,-112 229-126,-3-1 1,12-54 0,-23 61-182,-4 17-193,4 10 114,-1 1 0,1 0 0,0 0-1,-1 0 1,1 0 0,0 0 0,0-1 0,-1 1 0,1 0-1,0 0 1,-1 0 0,1 0 0,0 0 0,-1 0 0,1 0-1,0 0 1,-1 0 0,1 0 0,0 0 0,0 0 0,-1 1-1,1-1 1,0 0 0,-1 0 0,1 0 0,0 0-1,0 0 1,-1 1 0,1-1 0,0 0 0,0 0 0,-1 0-1,1 1 1,0-1 0,-5 4-20,1 0 0,0 1 0,0-1 1,1 1-1,-1 0 0,1 0 0,0 0 0,0 0 0,-2 6 0,-3 12 8,-6 24 0,13-44 18,-12 50 69,-10 101 0,13 62 88,11-186-71,1-1 0,1 1-1,2-1 1,0 1 0,12 29 0,-10-34 70,10 25-1280,-17-50 1066,0 0 0,0 0 1,0 0-1,0 0 1,0 0-1,0 1 0,0-1 1,0 0-1,0 0 0,0 0 1,0 0-1,0 0 0,0 0 1,1 1-1,-1-1 1,0 0-1,0 0 0,0 0 1,0 0-1,0 0 0,0 0 1,0 0-1,1 0 1,-1 0-1,0 0 0,0 1 1,0-1-1,0 0 0,0 0 1,1 0-1,-1 0 0,0 0 1,0 0-1,0 0 1,0 0-1,1 0 0,-1 0 1,0 0-1,0 0 0,0-1 1,0 1-1,3-8-4101,-5-6 398,1 1 1269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7.110"/>
    </inkml:context>
    <inkml:brush xml:id="br0">
      <inkml:brushProperty name="width" value="0.05" units="cm"/>
      <inkml:brushProperty name="height" value="0.05" units="cm"/>
      <inkml:brushProperty name="color" value="#004F8B"/>
    </inkml:brush>
  </inkml:definitions>
  <inkml:trace contextRef="#ctx0" brushRef="#br0">1 23 8224,'0'-5'3712,"19"-4"-3200,0 5 1312,1 4-1088,16-5 288,8 10-640,12-5 63,5 0-287,2 0 0,-2 4-96,-10 1 32,-2-1-64,-12 1-32,-4 2 32,-5 2-5055,1-1 2751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7.971"/>
    </inkml:context>
    <inkml:brush xml:id="br0">
      <inkml:brushProperty name="width" value="0.05" units="cm"/>
      <inkml:brushProperty name="height" value="0.05" units="cm"/>
      <inkml:brushProperty name="color" value="#004F8B"/>
    </inkml:brush>
  </inkml:definitions>
  <inkml:trace contextRef="#ctx0" brushRef="#br0">5 190 3136,'-5'-4'7952,"7"9"-6742,2 1-916,-1 0-1,1 1 0,-1-1 1,-1 1-1,1 0 1,-1 0-1,2 12 0,2 3 86,19 61 1599,-20-71-962,-5-12-991,0 0 0,0 0 0,0 0 0,0 0 0,1 0 1,-1 0-1,0 1 0,0-1 0,0 0 0,0 0 0,0 0 0,0 0 0,0 0 0,0 0 0,1 0 0,-1 0 0,0 0 0,0 0 0,0 0 0,0 0 0,0 0 0,0 0 0,1 0 0,-1 0 1,0 0-1,0 0 0,0 0 0,0 0 0,0 0 0,0 0 0,1 0 0,-1 0 0,0 0 0,0 0 0,0 0 0,0 0 0,0 0 0,0-1 0,0 1 0,0 0 0,1 0 0,6-17 1480,-4 7-1403,0 0-12,0 1 0,-1-1 1,0 0-1,1-18 0,-3-42-120,0 43 51,0-133 17,0 158-46,0 1 0,0-1 0,1 1 0,-1-1 1,0 1-1,1-1 0,-1 1 0,2-4 0,-2 5 8,0 0-1,0-1 0,1 1 0,-1 0 0,0 0 1,0-1-1,1 1 0,-1 0 0,0 0 1,1-1-1,-1 1 0,0 0 0,1 0 1,-1 0-1,0 0 0,1-1 0,-1 1 0,0 0 1,1 0-1,-1 0 0,0 0 0,1 0 1,-1 0-1,1 0 0,-1 0 0,0 0 0,1 0 1,-1 0-1,0 0 0,1 0 0,-1 0 1,0 1-1,1-1 0,-1 0 0,0 0 0,1 0 1,-1 0-1,0 1 0,1-1 0,-1 0 1,0 0-1,0 1 0,1-1 0,-1 0 1,0 0-1,1 1 0,6 5 34,1-1 0,-1 0 1,16 6-1,11 9 186,-9-6 34,0 0 1,1-2-1,54 18 0,-77-29-167,1 0 1,0 0-1,0 0 0,0-1 0,1 1 0,6-1 0,-10-1-253,0 1 0,-1-1 0,1 1 0,0-1 1,0 1-1,-1-1 0,1 1 0,0-1 0,-1 0 0,1 1 0,-1-1 0,1 0 0,-1 0 1,1 0-1,3-10-8370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8.426"/>
    </inkml:context>
    <inkml:brush xml:id="br0">
      <inkml:brushProperty name="width" value="0.05" units="cm"/>
      <inkml:brushProperty name="height" value="0.05" units="cm"/>
      <inkml:brushProperty name="color" value="#004F8B"/>
    </inkml:brush>
  </inkml:definitions>
  <inkml:trace contextRef="#ctx0" brushRef="#br0">5 92 5312,'-1'0'66,"1"0"0,0 0 0,0 0 0,-1 1-1,1-1 1,0 0 0,-1 0 0,1 1 0,0-1 0,0 0 0,0 0 0,-1 1 0,1-1 0,0 0 0,0 1 0,0-1 0,0 0-1,0 1 1,-1-1 0,1 0 0,0 1 0,0-1 0,0 0 0,0 1 0,0-1 0,0 0 0,0 1 0,0-1 0,0 1 0,0-1-1,0 0 1,1 1 0,10 5 748,-10-6-795,12 5 1364,0-2 0,0 1 0,23 1 0,-19-3-595,0-2 0,0 0 0,0-1 0,30-5-1,-44 6-704,0-1 0,1 0 0,-1 0 0,0 1-1,0-2 1,0 1 0,0 0 0,0-1-1,-1 1 1,1-1 0,0 0 0,-1 0 0,1 0-1,-1 0 1,0 0 0,1-1 0,-1 1 0,0-1-1,-1 1 1,1-1 0,0 0 0,1-5-1,-2 4-71,0 0-1,0 0 0,-1-1 0,1 1 1,-1 0-1,0-1 0,-1 1 0,1 0 1,-1-1-1,-1-3 0,2 7-22,0 0 0,-1 0 0,1-1 1,0 1-1,-1 0 0,1 0 0,-1 0 0,1 0 0,-1 0 0,1 1 0,-1-1 0,0 0 0,0 0 1,1 0-1,-1 0 0,0 1 0,0-1 0,0 0 0,0 1 0,0-1 0,0 1 0,0-1 1,0 1-1,0-1 0,0 1 0,0 0 0,0-1 0,0 1 0,0 0 0,0 0 0,0 0 0,0 0 1,-1 0-1,1 0 0,0 0 0,0 0 0,0 0 0,0 1 0,0-1 0,0 0 0,0 1 1,0-1-1,-2 2 0,-2 0 32,-1 1 1,1 0 0,0 1-1,0 0 1,0-1 0,0 2-1,1-1 1,-1 0 0,1 1-1,0 0 1,-6 10 0,6-8 112,0 1 1,0 0 0,1 0-1,0 0 1,0 0 0,1 1-1,-3 16 1,5-18-38,-1 0 0,1 0 0,1 0 1,-1 0-1,1 0 0,4 11 0,15 39 716,-18-53-772,-1 0 16,0-1 0,1 0 0,0 1-1,0-1 1,0 0 0,0 0 0,0 0-1,1 0 1,-1 0 0,1 0 0,0-1-1,0 1 1,0-1 0,4 3 0,-6-4-43,1-1 0,0 1 1,0 0-1,0-1 0,1 0 1,-1 1-1,0-1 1,0 0-1,0 0 0,0 0 1,0 0-1,0 0 0,0-1 1,0 1-1,0 0 1,0-1-1,0 0 0,0 0 1,0 1-1,0-1 0,0 0 1,0 0-1,-1-1 1,1 1-1,2-2 0,24-21-2308,-14 12-878,-1 1 1,20-12-1,1 5-101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8.800"/>
    </inkml:context>
    <inkml:brush xml:id="br0">
      <inkml:brushProperty name="width" value="0.05" units="cm"/>
      <inkml:brushProperty name="height" value="0.05" units="cm"/>
      <inkml:brushProperty name="color" value="#004F8B"/>
    </inkml:brush>
  </inkml:definitions>
  <inkml:trace contextRef="#ctx0" brushRef="#br0">294 4 7552,'-28'-3'2448,"27"3"-2389,0 0 0,1 0 1,-1 0-1,0 0 0,0 0 1,1 0-1,-1 0 0,0 0 1,0 0-1,0 1 0,1-1 1,-1 0-1,0 0 0,1 1 1,-2 0-1,-35 15 688,-76 34 2357,101-44-2851,-21 12 322,30-17-518,1 0 0,0 1-1,0-1 1,0 1 0,1 0 0,-1-1-1,0 1 1,1 0 0,-1 0-1,1 0 1,-2 3 0,2-5-35,1 1 0,0-1 0,0 1 1,0 0-1,0-1 0,-1 1 0,1-1 0,0 1 0,0-1 1,0 1-1,0 0 0,0-1 0,0 1 0,1-1 0,-1 1 1,0-1-1,0 1 0,0-1 0,0 1 0,1 0 1,-1-1-1,0 1 0,0-1 0,1 0 0,-1 1 0,1-1 1,-1 1-1,0-1 0,1 1 0,-1-1 0,1 1 0,18 7 353,-19-8-366,98 25 265,-73-21 54,0 2-1,-1 0 1,46 21-1,-67-26-199,1 1-1,-1 0 1,0 0 0,0 0-1,0 0 1,3 4 0,-5-5-100,-1-1 0,1 1 0,-1-1 0,1 1 0,-1 0 0,0-1 0,1 1 0,-1-1 0,0 1 0,1 0 0,-1-1 0,0 1 0,0 0 0,0-1 1,0 1-1,1 0 0,-1-1 0,0 1 0,0 0 0,0-1 0,-1 1 0,1 0 0,0-1 0,0 1 0,0 0 0,0-1 0,-1 1 0,1 0 0,0-1 0,-1 1 0,1-1 1,0 1-1,-1 0 0,1-1 0,-1 1 0,1-1 0,-1 1 0,1-1 0,-2 1 0,-9 7 116,0-1 0,-1 0 0,-15 6 0,12-6-128,-23 10 49,-62 19 1,60-24-394,33-9-354,0-1 1,0-1 0,-7 2 0,11-3 136,1 0 1,0 0-1,-1 0 0,1 0 1,0 0-1,-1-1 0,1 1 1,-3-2-1,-5-3-1865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9.220"/>
    </inkml:context>
    <inkml:brush xml:id="br0">
      <inkml:brushProperty name="width" value="0.05" units="cm"/>
      <inkml:brushProperty name="height" value="0.05" units="cm"/>
      <inkml:brushProperty name="color" value="#004F8B"/>
    </inkml:brush>
  </inkml:definitions>
  <inkml:trace contextRef="#ctx0" brushRef="#br0">134 19 6464,'-5'-4'856,"-8"-7"1443,12 11-2224,1 0 0,0-1 0,0 1 0,0 0 0,0 0 0,0 0-1,0 0 1,0-1 0,-1 1 0,1 0 0,0 0 0,0 0 0,0 0-1,0 0 1,0-1 0,-1 1 0,1 0 0,0 0 0,0 0-1,0 0 1,-1 0 0,1 0 0,0 0 0,0 0 0,0 0 0,-1 0-1,1 0 1,0 0 0,0 0 0,0 0 0,-1 0 0,1 0 0,0 0-1,0 0 1,0 0 0,-1 0 0,-12 36 3472,-22 102-214,13-42-2069,21-93-1238,-29 124 1326,27-105-1197,0-1 1,2 1-1,0 0 0,3 23 0,1-15 2,2 0-1,0 0 1,2-1-1,1 0 1,21 48-1,-26-71-150,0 1-1,1-2 1,0 1 0,0 0 0,0-1-1,0 0 1,1 0 0,0 0 0,10 7 0,-12-9-232,1-1 0,0 0 0,0 0 0,0 0 0,0-1 1,0 1-1,0-1 0,0 0 0,0 0 0,0 0 1,1-1-1,-1 1 0,0-1 0,1 0 0,-1 0 1,7-2-1,-3 0-963,0 0 1,0 0 0,0-1-1,0-1 1,0 1 0,-1-1-1,0 0 1,0-1 0,0 0-1,11-9 1,7-11-2705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29.642"/>
    </inkml:context>
    <inkml:brush xml:id="br0">
      <inkml:brushProperty name="width" value="0.05" units="cm"/>
      <inkml:brushProperty name="height" value="0.05" units="cm"/>
      <inkml:brushProperty name="color" value="#004F8B"/>
    </inkml:brush>
  </inkml:definitions>
  <inkml:trace contextRef="#ctx0" brushRef="#br0">29 52 8896,'-23'-13'2869,"17"9"-833,7 1-664,11 2 112,-6 0-1075,118-9 3085,127-8-1875,-182 17-2986,112 11 0,-136-3-1238,-15 3-2843,-10 2 1544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32.839"/>
    </inkml:context>
    <inkml:brush xml:id="br0">
      <inkml:brushProperty name="width" value="0.05" units="cm"/>
      <inkml:brushProperty name="height" value="0.05" units="cm"/>
      <inkml:brushProperty name="color" value="#004F8B"/>
    </inkml:brush>
  </inkml:definitions>
  <inkml:trace contextRef="#ctx0" brushRef="#br0">11 379 4224,'-11'9'14959,"31"-9"-14553,24-2-202,80-14 0,-11 0-111,124 0-73,-26 2 189,123-17 170,753-21 288,-500 53-24,-310-2-545,41 28 195,-193-12-143,-105-15-45,-10-1 59,-9 1-153,-1 0 0,0 0-1,0 0 1,0 0 0,0 0-1,0 0 1,0 0 0,0 0 0,1 0-1,-1 0 1,0 0 0,0 0-1,0 0 1,0 0 0,0 0 0,0-1-1,0 1 1,0 0 0,0 0 0,1 0-1,-1 0 1,0 0 0,0 0-1,0 0 1,0 0 0,0 0 0,0 0-1,0-1 1,0 1 0,0 0-1,0 0 1,0 0 0,0 0 0,0 0-1,0 0 1,0 0 0,0-1 0,0 1-1,0 0 1,0 0 0,0 0-1,0 0 1,0 0 0,0 0 0,0-1-1,-1 0 44,-5-10-54,-1 1 0,0 0 0,-13-15 0,-5 2 35,-1 0 1,-40-26-1,-59-27 110,109 66-108,-5-2 21,12 6-69,-1 0 1,-14-5-1,18 8-208,10 2 244,12 2 54,-14-1-124,143 24 8,-124-19 53,-1 1 0,0 1 0,0 0 0,19 11 0,-31-14-35,-1 0 0,0 0 1,-1 1-1,1 0 0,-1 0 1,0 0-1,0 1 0,-1 0 1,1 0-1,-1 1 1,-1-1-1,1 1 0,5 12 1,-8-13 11,0-1 0,-1 1 0,0 0 0,0 0 0,0 0 0,-1 0 0,0 0-1,0 0 1,0 0 0,-1 0 0,0 0 0,-3 9 0,1-2 19,-1-1 0,-1 0 0,0 0 0,-12 19 0,10-19-268,-1 0 1,0-1-1,0-1 0,-1 1 1,0-1-1,-1-1 1,0 0-1,-1 0 1,0-1-1,0 0 1,-13 6-1,-15 3-3946,4 3 1258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33.481"/>
    </inkml:context>
    <inkml:brush xml:id="br0">
      <inkml:brushProperty name="width" value="0.05" units="cm"/>
      <inkml:brushProperty name="height" value="0.05" units="cm"/>
      <inkml:brushProperty name="color" value="#004F8B"/>
    </inkml:brush>
  </inkml:definitions>
  <inkml:trace contextRef="#ctx0" brushRef="#br0">3 34 2912,'-1'-2'225,"1"0"0,-1-1 0,1 1 1,0 0-1,0 0 0,0 0 0,0-4 0,0 5-62,0 1-1,1-1 0,-1 1 1,0-1-1,0 1 0,0-1 1,0 1-1,0-1 0,0 1 1,1-1-1,-1 1 1,0-1-1,1 1 0,-1 0 1,0-1-1,0 1 0,1-1 1,-1 1-1,1 0 1,-1-1-1,0 1 0,1 0 1,-1-1-1,1 1 0,-1 0 1,1 0-1,-1-1 1,1 1-1,-1 0 0,1 0 1,0 0-1,0 0-77,-1 0-1,1 0 1,-1 1-1,1-1 1,0 0-1,-1 0 1,1 1-1,-1-1 1,1 1 0,-1-1-1,0 1 1,1-1-1,-1 0 1,1 1-1,-1 0 1,2 1 141,2 2-4,0 0 0,0 0 0,0 0 1,-1 1-1,1-1 0,-1 1 0,0 0 1,-1 0-1,3 5 0,2 7 172,5 27-1,-9-34-261,71 363 3025,-66-302-2909,3 14 363,-11-68 449,0-12-1559,20-18-12147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33.887"/>
    </inkml:context>
    <inkml:brush xml:id="br0">
      <inkml:brushProperty name="width" value="0.05" units="cm"/>
      <inkml:brushProperty name="height" value="0.05" units="cm"/>
      <inkml:brushProperty name="color" value="#004F8B"/>
    </inkml:brush>
  </inkml:definitions>
  <inkml:trace contextRef="#ctx0" brushRef="#br0">66 33 5312,'-11'-29'1701,"11"29"-1677,0 0 0,0-1 1,-1 1-1,1 0 0,0 0 0,0 0 0,0-1 0,0 1 1,0 0-1,0 0 0,-1 0 0,1 0 0,0-1 1,0 1-1,0 0 0,0 0 0,-1 0 0,1 0 0,0 0 1,0-1-1,-1 1 0,1 0 0,0 0 0,0 0 0,0 0 1,-1 0-1,1 0 0,0 0 0,0 0 0,-1 0 0,1 0 1,0 0-1,0 0 0,-1 0 0,1 0 0,0 0 0,0 0 1,0 0-1,-1 1 0,1-1 0,0 0 0,0 0 0,0 0 1,-1 0-1,1 0 0,0 1 0,-7 5 1128,1 14-359,0 1 0,1 0 0,1 0 1,-3 39-1,7-51-647,-1-3-57,-9 142 1521,10-128-1336,1 1 0,1-1 1,0 0-1,2 0 0,7 25 0,-9-38-117,1 0 1,0-1-1,0 1 1,1-1-1,0 1 1,7 8-1,-8-12-57,0 0 0,0 0 0,0 0-1,0 0 1,1 0 0,-1-1 0,1 0 0,-1 1 0,1-1-1,0-1 1,0 1 0,6 1 0,-1-1 78,1-1 1,-1 0-1,0 0 1,0-1-1,1 0 0,-1-1 1,0 0-1,17-4 1,-13 1-86,0 0 0,0 0 0,0-2 1,0 1-1,15-11 0,-17 8-67,0 1-1,-1-2 1,0 1 0,0-2 0,-1 1-1,0-1 1,-1 0 0,0-1-1,0 0 1,9-20 0,-7 7-14,0 0 1,-2-1 0,-1 0 0,7-44 0,-13 57-31,0 1 0,0 0 0,-1-1 0,-1 1 0,0 0 0,-4-21 0,4 28-13,0-1 0,-1 0 0,0 1 0,0 0 0,0-1 0,0 1 0,-1 0 0,1 0 0,-1 0 0,0 0 0,0 1 0,-1-1 0,1 1 0,-1 0 0,1 0 0,-1 0 0,0 0 0,-7-3 0,3 3 4,-1 0 0,1 0-1,-1 0 1,1 1 0,-1 1 0,0 0 0,0 0-1,0 0 1,0 1 0,0 1 0,-15 2 0,14-2-348,-1 2 0,1 0 0,0 0 0,0 1 1,0 0-1,0 0 0,1 1 0,-1 1 0,-11 9 0,4 1-1624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20.989"/>
    </inkml:context>
    <inkml:brush xml:id="br0">
      <inkml:brushProperty name="width" value="0.05" units="cm"/>
      <inkml:brushProperty name="height" value="0.05" units="cm"/>
      <inkml:brushProperty name="color" value="#004F8B"/>
    </inkml:brush>
  </inkml:definitions>
  <inkml:trace contextRef="#ctx0" brushRef="#br0">45 37 10560,'-29'-20'4768,"19"20"-4128,5-5 63,10 5-511,-5-3-288,10-1 32,-2-1-703,5 5 447,0 0-3840,6 5 2304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35.520"/>
    </inkml:context>
    <inkml:brush xml:id="br0">
      <inkml:brushProperty name="width" value="0.05" units="cm"/>
      <inkml:brushProperty name="height" value="0.05" units="cm"/>
      <inkml:brushProperty name="color" value="#004F8B"/>
    </inkml:brush>
  </inkml:definitions>
  <inkml:trace contextRef="#ctx0" brushRef="#br0">11 27 3648,'-2'-4'450,"-5"-8"389,5 1 2906,3 15-3008,0 1-1,1-1 1,-1 0 0,1 0-1,2 3 1,10 30 262,-8 9-213,-5-31-320,6 24-1,8 25 618,-15-64-1022,0 1 0,0 0 0,0 0 0,0-1 0,1 1 0,-1 0 0,0 0 0,0-1-1,1 1 1,-1 0 0,0-1 0,1 1 0,-1-1 0,1 1 0,-1 0 0,1-1 0,-1 1 0,1-1 0,1 1 0,-2-1-13,0 0 0,1 0 0,-1 0 0,1 0 0,-1 0 0,1 0 1,-1 0-1,0 0 0,1 0 0,-1-1 0,1 1 0,-1 0 0,0 0 0,1 0 0,-1-1 0,0 1 0,1 0 0,-1-1 0,0 1 0,1 0 0,-1-1 0,0 1 1,0 0-1,1-1 0,3-5 274,-1-1 0,1 1 0,2-8 0,-3 7-426,45-107-72,-45 106 25,5-12-175,-8 19 321,0 1 0,0 0 0,0 0 0,1-1 0,-1 1 0,0 0 0,0 0 0,0-1 0,0 1 0,0 0 0,0 0 0,1-1 0,-1 1 0,0 0 0,0 0 0,0 0 0,0 0 0,1-1 0,-1 1 0,0 0 0,0 0 0,1 0 0,-1 0 0,0 0 0,0 0-1,1-1 1,-1 1 0,0 0 0,0 0 0,1 0 0,-1 0 0,0 0 0,0 0 0,1 0 0,-1 0 0,0 0 0,0 0 0,1 0 0,-1 0 0,0 1 0,0-1 0,1 0 0,-1 0 0,0 0 0,0 0 0,1 0 0,-1 0 0,0 1 0,0-1 0,0 0 0,1 0 0,-1 0 0,0 1 0,0-1 0,0 0 0,1 0 0,9 16 61,0 0 0,-1 0 0,10 23 0,-10-16 67,15 34 229,-24-55-423,1 0-1,0 0 1,-1 0 0,1-1-1,-1 1 1,0 0 0,1 3-1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35.925"/>
    </inkml:context>
    <inkml:brush xml:id="br0">
      <inkml:brushProperty name="width" value="0.05" units="cm"/>
      <inkml:brushProperty name="height" value="0.05" units="cm"/>
      <inkml:brushProperty name="color" value="#004F8B"/>
    </inkml:brush>
  </inkml:definitions>
  <inkml:trace contextRef="#ctx0" brushRef="#br0">200 10 5312,'0'-1'77,"0"1"0,0 0 0,0-1 0,0 1 0,0 0-1,0-1 1,0 1 0,0 0 0,0-1 0,0 1 0,0 0 0,0-1 0,0 1 0,-1 0 0,1 0 0,0-1 0,0 1 0,0 0 0,0-1 0,0 1 0,-1 0-1,1 0 1,0-1 0,0 1 0,0 0 0,-1 0 0,1 0 0,0-1 0,0 1 0,-1 0 0,0 0 0,-9 4 1935,-16 22 353,18-17-2148,-19 17 904,6-6-401,0 1-1,-30 42 1,49-62-660,1 1 1,0 0-1,0 1 1,0-1-1,0 0 1,0 0-1,0 0 1,1 0-1,-1 1 1,1-1-1,-1 0 1,1 1-1,0-1 1,0 0-1,0 1 1,0-1-1,1 0 1,-1 1-1,0-1 1,1 0 0,0 1-1,-1-1 1,1 0-1,0 0 1,2 3-1,3 3 194,0 0-1,0 0 0,0-1 1,16 13-1,9 12 309,-27-27-441,0 1 1,-1 0-1,0-1 1,0 2-1,0-1 0,3 12 1,-5-16-91,-1-1 0,1 1 0,-1-1 1,0 0-1,1 1 0,-1-1 0,0 1 1,0-1-1,0 1 0,0-1 0,0 1 1,-1-1-1,1 1 0,0-1 0,-1 0 1,1 1-1,-1-1 0,1 0 0,-1 1 1,0-1-1,1 0 0,-1 0 0,0 1 1,0-1-1,0 0 0,0 0 1,0 0-1,0 0 0,0 0 0,0 0 1,-1 0-1,1-1 0,0 1 0,0 0 1,-1-1-1,1 1 0,-3 0 0,-13 2-838,-33 1 0,40-4 91,-21 3-634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43.243"/>
    </inkml:context>
    <inkml:brush xml:id="br0">
      <inkml:brushProperty name="width" value="0.05" units="cm"/>
      <inkml:brushProperty name="height" value="0.05" units="cm"/>
      <inkml:brushProperty name="color" value="#004F8B"/>
    </inkml:brush>
  </inkml:definitions>
  <inkml:trace contextRef="#ctx0" brushRef="#br0">133 1702 2720,'0'0'40,"0"0"1,1 0-1,-1 0 1,0 0-1,0 0 1,1 0-1,-1 0 1,0 0-1,0 0 1,0-1-1,1 1 1,-1 0-1,0 0 1,0 0-1,1 0 1,-1 0-1,0-1 0,0 1 1,0 0-1,0 0 1,0 0-1,1-7 5358,-5-1-1729,-10-11-1091,14 18-2543,0 1-1,0-1 0,-1 1 1,1-1-1,0 1 1,-1-1-1,1 1 1,0 0-1,-1-1 1,1 1-1,0 0 1,-1-1-1,1 1 1,-1 0-1,1 0 0,-1-1 1,1 1-1,-1 0 1,1 0-1,-1 0 1,1-1-1,-1 1 1,1 0-1,-1 0 1,1 0-1,-1 0 0,1 0 1,-1 0-1,1 0 1,-1 0-1,1 0 1,-1 1-1,1-1 1,-1 0-1,0 0 0,0 2-23,0-1 0,0 0 0,-1 1 0,2-1-1,-1 1 1,0-1 0,0 1 0,0-1-1,1 1 1,-1 0 0,0-1 0,0 4 0,-1 3 88,2-7-58,-1-1 0,1 1 0,0 0 0,0 0 0,0-1 0,-1 1 0,1 0 0,0 0 0,0-1-1,0 1 1,0 0 0,0 0 0,0-1 0,0 1 0,1 0 0,-1 0 0,0-1 0,0 1 0,1 0-1,-1-1 1,0 1 0,1 0 0,-1-1 0,0 1 0,1 0 0,-1-1 0,1 1 0,0 0 36,0-1 1,0 1-1,0-1 1,0 1-1,0-1 1,0 0 0,0 0-1,0 0 1,0 1-1,0-1 1,0 0-1,0 0 1,0 0-1,0-1 1,0 1 0,0 0-1,2-1 1,-1 1-25,-1 0 0,1-1 0,0 1 0,-1-1 0,1 0 0,-1 0 0,1 1 0,-1-1 0,1 0 0,-1 0 0,1 0 0,-1-1 0,0 1 0,0 0 0,0 0 0,1-1 0,-1 1 0,0-1 0,-1 1 0,1-1 0,0 1 0,0-1 1,-1 1-1,1-1 0,-1 0 0,1-1 0,-1-1-73,0 0 0,-1 0 1,0 0-1,0 0 0,0 0 0,0 0 1,0 0-1,-1 0 0,1 0 0,-5-5 1,6 8-6,-1 0 0,0-1 0,0 1 0,0 0 1,0 0-1,0 0 0,0-1 0,-1 1 0,1 0 0,0 1 1,0-1-1,-1 0 0,1 0 0,-1 0 0,1 1 0,0-1 1,-1 1-1,1-1 0,-1 1 0,0 0 0,1 0 0,-1-1 1,1 1-1,-1 0 0,1 0 0,-1 0 0,1 1 1,-1-1-1,0 0 0,-2 1 0,2 1 24,0-1-1,0 0 1,-1 1-1,1-1 1,0 1-1,1 0 1,-1 0-1,0-1 1,0 1-1,1 0 1,-1 1-1,1-1 1,-2 4-1,1-3 12,0 1-1,1-1 1,-1 1-1,1 0 0,0-1 1,0 1-1,0 0 1,0 4-1,1-7 13,0-1 1,0 1-1,0-1 1,0 1-1,1-1 1,-1 1-1,0-1 0,0 1 1,0-1-1,0 1 1,1-1-1,-1 1 0,0-1 1,0 1-1,1-1 1,-1 0-1,0 1 1,1-1-1,-1 1 0,0-1 1,1 0-1,-1 0 1,1 1-1,-1-1 1,1 0-1,-1 0 0,1 1 1,1-1 37,0 1 1,-1-1 0,1 1-1,0-1 1,0 0 0,-1 0-1,1 0 1,3 0 0,-2-1 15,1 1 1,0-1 0,0 0-1,-1 0 1,1 0-1,-1 0 1,6-3 0,-7 2-67,0 0 1,0 1-1,1-1 1,-1 0-1,-1 0 1,1 0-1,0-1 1,-1 1-1,1 0 1,-1-1-1,1 1 1,-1-1-1,0 1 1,0-1-1,0 1 1,0-1-1,-1 0 1,1 1-1,-1-1 1,0 0-1,0 0 1,0 1-1,0-1 1,0 0 0,0 0-1,-1 1 1,1-1-1,-1 0 1,0 1-1,0-1 1,0 0-1,0 1 1,0-1-1,-3-3 1,3 4-29,0 1 1,0 0 0,0 0 0,0-1 0,0 1-1,0 0 1,0 0 0,0 0 0,0 0 0,-1 0-1,1 1 1,0-1 0,-1 0 0,1 0 0,-1 1-1,1-1 1,-1 1 0,1-1 0,-1 1 0,1 0-1,-1 0 1,1 0 0,-1-1 0,1 2 0,-1-1-1,-2 0 1,2 0-8,-1 1 0,1-1 0,0 1 0,0 0 0,0 0 0,0 0 0,0 0 0,0 0 0,0 0 0,0 0-1,0 1 1,0-1 0,0 0 0,1 1 0,-1 0 0,-1 2 0,0 0-4,0 0 1,1 1-1,-1 0 0,1-1 0,-3 11 1,5-14 40,-1-1 0,1 1 1,0 0-1,0 0 0,0 0 1,0 0-1,0 0 0,0-1 0,0 1 1,0 0-1,0 0 0,0 0 1,0 0-1,1 0 0,-1 0 1,0-1-1,1 1 0,-1 0 1,0 0-1,1-1 0,-1 1 1,1 0-1,-1 0 0,1-1 1,0 1-1,-1 0 0,1-1 1,0 1-1,-1-1 0,1 1 1,0-1-1,0 1 0,-1-1 0,1 0 1,0 1-1,0-1 0,0 0 1,0 0-1,-1 1 0,1-1 1,0 0-1,1 0 0,2 1 79,-1-1 0,1 0 0,-1 1-1,1-1 1,-1 0 0,1-1 0,0 1-1,-1 0 1,1-1 0,-1 0 0,4-1 0,-5 1-80,-1 0 1,0 0 0,0 1 0,0-1 0,0 0-1,0 0 1,0 0 0,0 0 0,-1 0-1,1-1 1,0 1 0,0 0 0,-1 0 0,1 0-1,-1-1 1,1 1 0,-1 0 0,0-1 0,1 1-1,-1 0 1,0-1 0,0 1 0,0 0 0,0-1-1,0 1 1,0 0 0,0-1 0,0 1 0,-1 0-1,1-1 1,-1-1 0,0 1-35,1 0 0,-1 0 1,1 0-1,-1 0 0,0 0 0,0 0 1,0 0-1,0 0 0,0 0 0,0 1 1,-1-1-1,1 0 0,-3-2 0,3 4 8,0-1-1,0 0 0,0 1 0,0-1 0,0 1 0,0 0 0,0-1 1,0 1-1,-1 0 0,1-1 0,0 1 0,0 0 0,0 0 1,-1 0-1,1 0 0,0 0 0,0 0 0,0 1 0,-1-1 0,1 0 1,0 1-1,0-1 0,0 0 0,0 1 0,-2 1 0,-8 8-12,4-3-88,7-6 109,-1-1 0,1 1-1,-1-1 1,0 1 0,1 0 0,-1-1-1,1 1 1,-1 0 0,1-1-1,0 1 1,-1 0 0,1 0 0,0-1-1,0 1 1,-1 0 0,1 0-1,0 0 1,0-1 0,0 1 0,0 0-1,0 0 1,0 0 0,0-1-1,0 1 1,0 0 0,0 0 0,1 0-1,-1 1 1,2 8-22,-2-10 37,0 1 1,0-1-1,0 0 0,0 1 0,0-1 0,0 0 0,1 1 0,-1-1 1,0 0-1,0 1 0,0-1 0,1 0 0,-1 0 0,0 1 0,0-1 1,1 0-1,-1 0 0,0 1 0,1-1 0,-1 0 0,0 0 0,1 0 0,-1 0 1,0 1-1,1-1 0,-1 0 0,0 0 0,1 0 0,-1 0 0,0 0 1,1 0-1,-1 0 0,0 0 0,1 0 0,0 0 0,15-2 273,-13 2-188,1-1-52,0 0 0,-1 0 0,1 0 0,0-1 0,0 1 0,-1-1 0,1 0 1,0 0-1,-1 0 0,0 0 0,0-1 0,1 1 0,-1-1 0,-1 0 0,1 0 0,0 0 0,-1 0 0,0 0 0,4-7 0,-3 4-13,-1 0-1,1 0 1,-1 0-1,0 0 1,-1 0 0,0-1-1,0 1 1,0 0-1,-1-1 1,0 1-1,0-10 1,-1 5-26,-1 1 0,0 0 0,0 1 1,-4-11-1,5 16-8,-1 1 0,1 0 1,-1-1-1,0 1 0,0 0 1,0 0-1,0 0 0,-1 0 1,1 1-1,-1-1 0,0 1 0,1-1 1,-1 1-1,-4-2 0,6 3-10,0 1-1,0-1 0,-1 1 0,1 0 1,0 0-1,-1-1 0,1 1 1,0 0-1,0 0 0,-1 0 1,1 0-1,0 1 0,-1-1 0,1 0 1,0 0-1,0 1 0,-1-1 1,1 1-1,0-1 0,0 1 0,0 0 1,0-1-1,0 1 0,0 0 1,0 0-1,-2 1 0,-1 2-28,0 0 0,-1 1-1,1-1 1,-6 10 0,4-2 47,-1-1 0,2 1 1,-1 1-1,2-1 0,0 1 0,0 0 1,1-1-1,1 2 0,0-1 0,0 0 0,2 24 1,0-33 25,1 0 0,-1-1 1,1 1-1,0 0 1,0-1-1,0 1 0,1-1 1,-1 1-1,1-1 1,0 0-1,0 1 0,0-1 1,0 0-1,4 3 1,-5-4 14,1-1 0,0 0 0,-1 0 1,1 0-1,0 0 0,0 0 1,0 0-1,0-1 0,0 1 0,0-1 1,0 1-1,0-1 0,0 0 1,0 1-1,0-1 0,1 0 0,-1 0 1,0-1-1,0 1 0,0 0 1,0-1-1,0 1 0,0-1 0,0 0 1,0 0-1,3-2 0,-1 1-17,-1 0 1,0 0-1,0 0 0,0-1 0,0 0 0,0 1 0,-1-1 0,1 0 0,-1 0 1,0-1-1,1 1 0,-2 0 0,1-1 0,0 1 0,-1-1 0,1 0 0,-1 0 1,0 1-1,0-7 0,1 1-5,-1 1-1,0-1 1,-1 0 0,0 1 0,-1-1-1,0 0 1,0 1 0,-3-11 0,3 14-68,0 1 0,0-1 1,-1 1-1,0-1 1,0 1-1,0 0 1,0 0-1,0 0 1,-1 0-1,-6-7 1,9 11 30,-1 0 0,0-1 0,1 1 0,-1 0 0,0 0 1,0 0-1,1 0 0,-1 0 0,0 0 0,1 0 0,-1 0 1,0 0-1,1 0 0,-1 0 0,0 0 0,0 0 1,1 1-1,-1-1 0,0 0 0,1 0 0,-1 1 0,1-1 1,-1 0-1,0 1 0,1-1 0,-1 1 0,0 0 0,0 0-26,-2 2 7,-1 1-1,0 0 0,1 0 0,0 0 1,0 0-1,0 0 0,0 1 0,1 0 1,-3 7-1,-3 5-23,6-13 72,0 1 1,1-1-1,0 1 0,0 0 0,0-1 0,1 1 1,-1 0-1,1 0 0,0-1 0,0 1 0,1 0 0,0 0 1,1 7-1,-1-10 15,0 1-1,0-1 1,0 1 0,0-1 0,0 1 0,0-1-1,1 0 1,-1 1 0,1-1 0,0 0 0,2 2-1,-3-3 6,0 0-1,0 0 1,1 0-1,-1-1 1,0 1-1,1 0 1,-1-1-1,1 1 1,-1-1-1,1 1 1,-1-1-1,1 0 1,-1 0-1,1 1 0,-1-1 1,1 0-1,-1-1 1,1 1-1,0 0 1,1-1-1,-1 1-18,-1-1-1,1 0 1,0 0-1,-1 0 1,1 0-1,-1 0 0,1 0 1,-1-1-1,1 1 1,-1 0-1,0-1 1,0 1-1,0-1 1,1 1-1,-2-1 0,1 0 1,1-2-1,2-3 38,-2-1 0,5-13 0,-7 20-57,1-1 0,-1 1 0,0 0 0,0 0 0,1-1 0,-1 1 0,0 0 0,-1-1 0,1 1 0,0 0 0,0 0 0,-1-2 0,1 2-7,0 1 1,0-1 0,-1 1 0,1 0 0,0-1-1,0 1 1,-1-1 0,1 1 0,0 0 0,-1-1 0,1 1-1,0 0 1,-1 0 0,1-1 0,-1 1 0,1 0-1,0 0 1,-1-1 0,1 1 0,-1 0 0,1 0-1,-2 0 1,1 0-3,0 0 0,0 0 0,0 0 0,0 0 0,0 0 0,0 1 0,0-1 0,0 0 0,0 1 0,0-1 0,0 1 0,0-1 0,0 1-1,0 0 1,0-1 0,0 1 0,0 0 0,1 0 0,-1-1 0,0 1 0,0 0 0,1 0 0,-1 1 0,0-2 17,1 1 0,0-1 1,0 0-1,0 0 0,0 1 0,0-1 1,-1 0-1,1 0 0,0 0 0,0 1 1,0-1-1,-1 0 0,1 0 0,0 0 1,0 0-1,-1 1 0,1-1 0,0 0 0,0 0 1,-1 0-1,1 0 0,0 0 0,-1 0 1,1 0-1,0 0 0,0 0 0,-1 0 1,1 0-1,0 0 0,-1 0 0,-2 1 14,0 2-25,5-6 253,9-11-25,26-42-38,-5 12-64,3 2 1,75-71-1,-82 87-102,224-216 135,61-100 197,-190 216-313,89-99 87,-180 189-141,-2-2 1,-2-1 0,-2-1 0,29-58 0,-10 15-845,-45 82 832,1 0 11,-1 0-1,1-1 1,-1 1 0,1 0-1,-1 0 1,0 0-1,0 0 1,0-1 0,1 1-1,-1-2 1,0 4-32,0 0-22,-5 17-80,0 11 70,3-24 110,1 1-28,-1-1 0,1-1 0,-1 1 0,0 0 0,-1 0 1,1-1-1,-1 1 0,0-1 0,0 0 0,0 0 0,-1 0 0,1 0 0,-1 0 0,0-1 0,-8 6 1,-7 3-12,0-1 0,-1 0 1,-1-1-1,-23 7 1,-93 25-36,45-16 176,65-18-149,-140 39 247,158-47-220,1-1 35,7-1-5,4-2 62,-3 4-87,11-6-46,-1 0 0,0 1 0,21-7 0,34-9 27,107-36 107,-130 41-64,0-3 0,39-23 1,-62 30-21,89-48-316,-106 59 285,0 0 0,0 0 0,0 0 0,0 0 1,0 1-1,0-1 0,0 1 0,0-1 0,0 1 0,0 0 1,1 0-1,-1 0 0,0 0 0,2 0 0,-2 1 4,-1-1 0,1 1-1,-1 0 1,1 0-1,-1 0 1,1-1 0,-1 1-1,1 1 1,-1-1-1,0 0 1,0 0 0,0 0-1,1 1 1,-1-1-1,0 0 1,-1 1 0,1-1-1,1 3 1,0 1 3,0 1 0,0 0 0,0-1 0,-1 1 0,0 0 0,0 0 0,0 11 0,-3 44-47,2-55 34,-4 37 6,1-22 73,1 0 1,1 0 0,1 0 0,5 38 0,-4-55-50,0 0 0,1 0 0,-1 0 0,1 0 1,0 0-1,0 0 0,0-1 0,0 1 0,0-1 1,6 6-1,10 8-3553,-5-4 1359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51.778"/>
    </inkml:context>
    <inkml:brush xml:id="br0">
      <inkml:brushProperty name="width" value="0.05" units="cm"/>
      <inkml:brushProperty name="height" value="0.05" units="cm"/>
      <inkml:brushProperty name="color" value="#004F8B"/>
    </inkml:brush>
  </inkml:definitions>
  <inkml:trace contextRef="#ctx0" brushRef="#br0">1568 6 2304,'0'0'752,"6"-5"2330,-4 9-2316,4 2 1002,0-2-819,3-1 3163,-8-2-4054,-1-1-1,0 1 1,1-1 0,-1 0-1,0 1 1,0-1 0,1 1-1,-1-1 1,0 1 0,0-1-1,1 1 1,-1-1 0,0 1-1,0-1 1,0 1 0,0-1 0,0 1-1,0-1 1,0 1 0,0-1-1,0 1 1,0-1 0,0 1-1,0-1 1,0 1 0,-1-1-1,1 1 1,0 0 0,-1-1 14,0 1 1,1 0 0,-1-1-1,0 1 1,0-1 0,0 1-1,1-1 1,-1 1-1,0-1 1,0 1 0,0-1-1,0 0 1,-2 1 0,-3 0 117,-1 0 0,0 0 0,-8-1 0,15 0-190,-46 0 547,-64 10 0,107-10-542,0 0 0,0 1-1,0-1 1,0 1 0,0 0 0,0 0 0,1 0 0,-1 0 0,0 0 0,1 1-1,-1-1 1,1 1 0,-1 0 0,1 0 0,-3 2 0,4-2-3,0-1 1,0 1-1,0 0 0,1 0 1,-1 0-1,0 0 1,1 0-1,-1 0 0,1 0 1,0 0-1,0 0 1,0 0-1,0 0 0,0 0 1,0 0-1,0 0 1,1 0-1,-1 0 0,1 0 1,-1 0-1,1 0 1,1 2-1,9 21 188,0-1-1,25 37 0,-6-12-69,-14-18 38,0 1 1,19 60-1,-32-84-79,-1-1 0,0 1-1,-1 0 1,1 0 0,-1 1 0,-1 11 0,0-17-44,-1 1 0,1-1 0,-1 0 0,0 1 0,0-1 0,0 0 0,0 0-1,-1 1 1,1-1 0,-1 0 0,0 0 0,0-1 0,0 1 0,0 0 0,-1-1 0,1 1 0,-1-1 0,-2 3 0,-8 3 8,0 0-1,0-1 1,-1-1 0,1 0 0,-29 8 0,3-1-71,-13 2 146,34-11-234,0 2 0,-28 11 1,45-17 118,0 1 0,0-1 0,0 1 1,0-1-1,0 1 0,0 0 0,0-1 0,0 1 1,1 0-1,-1 0 0,0-1 0,0 1 1,1 0-1,-1 0 0,1 0 0,-1 0 0,1 0 1,-1 0-1,1 0 0,-1 0 0,1 0 1,-1 2-1,1-2-1,1 1 1,-1-1-1,0 1 0,0-1 1,1 1-1,-1-1 0,1 1 1,-1-1-1,1 0 0,0 1 1,0-1-1,-1 0 1,1 1-1,0-1 0,2 2 1,1 4-10,0-1-1,-1 1 1,0 0 0,-1 0 0,1 0 0,-1 0 0,-1 0 0,2 13 0,-2-17 16,-1-1-1,0 1 1,0-1 0,0 1 0,0-1 0,0 0 0,0 1-1,0-1 1,-1 1 0,0-1 0,1 1 0,-1-1 0,0 0-1,-2 4 1,1-3 26,0-1-1,0 1 0,-1-1 0,1 0 1,-1 1-1,1-1 0,-1 0 1,0-1-1,0 1 0,0 0 0,-4 1 1,-92 44 7,52-24-17,1 2 0,-63 44 0,92-56-24,0 0 0,1 1 0,0 1 0,2 0-1,-19 25 1,32-38 0,-1 0-1,1 0 1,0 0 0,0 1-1,0-1 1,1 0-1,-1 1 1,0-1-1,1 0 1,0 1 0,-1-1-1,1 1 1,0-1-1,0 0 1,1 1-1,-1-1 1,0 1 0,1-1-1,-1 0 1,3 4-1,1 5 20,1 0-1,0-1 0,8 12 1,-6-10-8,2 1 20,1-1 0,19 20-1,-13-15 76,-15-16-103,0-1-1,-1 1 0,1 0 0,0 0 0,0 0 1,-1 0-1,1 0 0,-1 0 0,1 0 1,-1 0-1,0 0 0,1 0 0,-1 0 0,1 2 1,-1-2 6,0 0 0,-1-1 0,1 1-1,0-1 1,0 1 0,0-1 0,0 1 0,-1 0 0,1-1 0,0 1 0,-1-1 0,1 1 0,0-1 0,-1 1 0,1-1 0,0 0 0,-1 1 0,1-1 0,-1 1 0,0-1 0,-3 3 54,-1-1 0,1 0-1,-1-1 1,0 1 0,-8 1 0,-1 0-107,0 1 79,-49 13-40,-13-8 50,44-6-88,1 1 1,-1 2 0,1 0 0,-31 13 0,59-19 46,0 2 0,1-1 0,-1 0 0,1 0 0,-1 1 0,1 0 1,-1-1-1,-3 5 0,6-6-6,-1 1 1,1 0 0,-1-1-1,1 1 1,0 0-1,0 0 1,-1 0-1,1-1 1,0 1 0,0 0-1,0 0 1,-1 0-1,1-1 1,0 1-1,0 0 1,0 0 0,1 0-1,-1 0 1,0-1-1,0 1 1,0 0-1,1 0 1,-1 0 0,0-1-1,1 1 1,-1 0-1,0-1 1,1 1-1,-1 0 1,1-1 0,-1 1-1,2 0 1,4 6-10,0-1 1,0 0-1,10 7 1,11 10 68,-14-11-30,-4-3-15,16 19 0,-22-26-9,-2 1 1,1 0-1,0-1 1,0 1-1,-1 0 1,0 0-1,1 0 1,-1 0-1,0 0 1,-1 1-1,1-1 1,0 6-1,-1-6 15,-1 0-1,1 0 1,-1 0 0,0 0-1,0-1 1,0 1-1,0 0 1,-1-1 0,1 1-1,-1-1 1,0 1 0,1-1-1,-1 1 1,0-1 0,0 0-1,-3 2 1,-3 2 3,1 0 0,-1 0-1,1-1 1,-12 5 0,-28 13-18,0 0-5,-53 33 0,45-20-119,12-9 123,-64 55-1,97-71 57,10-10-49,-1 0 1,0 0-1,0 1 0,1-1 0,-1-1 0,0 1 0,0 0 1,0 0-1,0 0 0,0 0 0,0 0 0,0-1 1,0 1-1,-1-1 0,1 1 0,0-1 0,-3 1 1,14-54 1529,-2 4-1369,0-60 1,0 0-81,-7 40-173,-1 44 141,0 22-53,0 0 0,-1 0 1,1 0-1,0-1 0,-1 1 1,-1-3-1,-14-25-133,15 30 119,1 1 5,0 0 0,0-1 0,0 1 0,0 0 0,0 0 0,-1 0 0,1 0 0,0 0 0,0 0 0,0-1-1,0 1 1,0 0 0,0 0 0,0 0 0,-1 0 0,1-1 0,0 1 0,0 0 0,0 0 0,0 0 0,0-1 0,0 1-1,0 0 1,0 0 0,0 0 0,0-1 0,0 1 0,0 0 0,0 0 0,0 0 0,0-1 0,0 1 0,0 0 0,1 0 0,-1 0-1,0 0 1,0-1 0,0 1 0,0 0 0,0 0 0,0 0 0,0 0 0,1 0 0,-1-1 0,0 1 0,0 0 0,0 0 0,0 0-1,0 0 0,0 0 0,0 0 1,0-1-1,0 1 0,0 0 0,0 0 0,0 0 1,0 0-1,0 0 0,0 0 0,0 0 1,0 0-1,0 0 0,0-1 0,0 1 1,0 0-1,0 0 0,0 0 0,0 0 1,0 0-1,0 0 0,0 0 0,0 0 0,-1 0 1,1 0-1,0 0 0,0 0 0,0 0 1,0 0-1,0 0 0,0 0 0,0 0 1,0 0-1,0 0 0,-1 0 0,1 0 0,0 0 1,0 0-1,0 0 0,0 0 0,0 0 1,0 0-1,0 0 0,0 0 0,0 0 1,0 0-1,-1 0 0,1 0 0,0 0 1,0 0-1,0 0 0,0 0 0,-1 2-28,0 0 1,1 0-1,-1 1 0,1-1 0,-1 0 0,1 0 0,0 0 1,0 0-1,0 1 0,0 3 0,0 8 8,-21 183-4,-17 81 163,26-200-123,11-75 10,1-1-1,-1 1 1,1 0-1,0 0 0,0-1 1,0 1-1,0 0 1,1-1-1,-1 1 0,2 4 1,-2-7-14,0 1 0,1-1 1,-1 1-1,0 0 0,1-1 1,-1 1-1,1-1 0,-1 1 0,1-1 1,-1 0-1,1 1 0,-1-1 1,1 0-1,0 1 0,-1-1 0,1 0 1,-1 1-1,2-1 0,0 0 1,0 1-1,0-1 1,0 0-1,0 0 0,0 0 1,0-1-1,0 1 1,0 0-1,2-1 1,63-18 94,54-13-208,39-2 200,-159 34-76,0-1 1,1 1 0,-1 0 0,0 0 0,0-1 0,1 1 0,-1-1 0,0 1 0,0-1-1,0 0 1,0 1 0,0-1 0,0 0 0,0 0 0,0 0 0,0 0 0,0 1 0,0-1-1,1-2 1,-2 2-10,0 0 1,1 0-1,-1 0 0,0-1 0,0 1 0,0 0 0,0 0 0,0 0 0,0 0 0,0 0 1,0-1-1,0 1 0,-1 0 0,1 0 0,0 0 0,-1 0 0,0-2 0,-3-4 22,0 1-1,-1-1 0,0 1 0,-10-12 0,14 18-26,-17-19 112,-21-15 0,6 4-40,17 16-118,1 1-1,-2 0 1,0 1-1,-37-19 1,34 21-202,-12-5 13,10 7-2772,19 8 784,6 2 36,2 1 56,9 7-685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52.937"/>
    </inkml:context>
    <inkml:brush xml:id="br0">
      <inkml:brushProperty name="width" value="0.05" units="cm"/>
      <inkml:brushProperty name="height" value="0.05" units="cm"/>
      <inkml:brushProperty name="color" value="#004F8B"/>
    </inkml:brush>
  </inkml:definitions>
  <inkml:trace contextRef="#ctx0" brushRef="#br0">9 359 4992,'-9'-5'4320,"18"-12"4645,-1 11-8572,0 0 1,1 1-1,0 0 0,0 1 1,18-6-1,-3 2-200,30-5 0,-35 10-101,0 0 0,0 1 0,0 1 0,22 1 0,-30 1-62,0 0-1,0 1 1,0 1-1,0 0 1,-1 0-1,1 1 1,-1 0-1,17 10 1,-14-6 47,0 0 0,-1 2 0,0 0 0,-1 0 0,0 1 1,14 17-1,-20-21-45,0 0-1,0 1 1,0-1 0,-1 1 0,0 0 0,-1 0 0,0 0 0,0 0 0,0 1 0,-1-1 0,-1 1-1,2 16 1,-3 1 229,-8 52 0,6-66-165,-1 1 0,0-1 0,-1 0 0,0-1 1,-1 1-1,-8 13 0,4-15 232,4-10-63,3-7-165,3 3-69,-1 1-1,1 0 1,0-1-1,0 1 1,0 0-1,0 0 1,0 0-1,1 0 1,3-5-1,21-28 225,2 8 130,0 1 0,2 2 0,58-39 1,33-26 324,-96 68-565,-1-1 0,-1-1-1,-1 0 1,-1-2 0,24-39 0,-43 61-137,6-9-26,0 0 0,-1-1 0,7-21 1,-13 32-31,0-1 0,0 0 0,0 0 1,0-1-1,-1 1 0,0 0 0,0 0 1,0 0-1,0 0 0,-1 0 1,1 0-1,-1 0 0,0 0 0,0 0 1,-1 0-1,1 0 0,-5-6 1,2 3-480,0 1 1,-1 0-1,0 1 1,0-1-1,0 1 1,-10-7-1,-13-7-1505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55.762"/>
    </inkml:context>
    <inkml:brush xml:id="br0">
      <inkml:brushProperty name="width" value="0.05" units="cm"/>
      <inkml:brushProperty name="height" value="0.05" units="cm"/>
      <inkml:brushProperty name="color" value="#004F8B"/>
    </inkml:brush>
  </inkml:definitions>
  <inkml:trace contextRef="#ctx0" brushRef="#br0">122 150 4480,'0'4'6202,"-4"-4"-2436,-14 0-2156,17 0-1570,-1 0-1,0 0 1,1 0-1,-1 0 1,0 1-1,1-1 1,-1 0 0,0 1-1,1 0 1,-1-1-1,1 1 1,-1 0-1,1 0 1,-1-1-1,1 1 1,0 0-1,-1 1 1,1-1 0,0 0-1,-2 2 1,-8 8 68,8-8-103,0 0 0,1 0 0,-1 0 0,1 0 1,0 1-1,0-1 0,0 1 0,0-1 0,1 1 0,-1 0 1,1 0-1,0-1 0,0 1 0,0 5 0,1-7 40,-1-1 1,1 1-1,0-1 0,0 1 0,0-1 0,0 1 0,0-1 0,1 1 1,-1-1-1,0 1 0,1-1 0,-1 0 0,1 1 0,0-1 0,-1 1 0,1-1 1,0 0-1,0 0 0,-1 1 0,1-1 0,0 0 0,1 0 0,-1 0 1,0 0-1,0 0 0,0 0 0,0 0 0,1-1 0,-1 1 0,0 0 1,1-1-1,-1 1 0,1-1 0,-1 1 0,1-1 0,-1 0 0,0 1 1,1-1-1,-1 0 0,1 0 0,2 0 0,-1-1 14,-1 1-1,0 0 1,0 0 0,0-1-1,0 1 1,0-1-1,0 1 1,0-1 0,0 0-1,0 0 1,-1 0-1,1 0 1,0 0 0,0 0-1,2-3 1,-1 1 5,0-1 1,0 1-1,-1 0 0,0-1 1,0 1-1,0-1 1,3-6-1,-2 0-19,0 0 1,0 0-1,-1 0 1,-1 0-1,0-1 0,0-10 1,-1 14-53,-1 0 1,1 0 0,-2 1-1,1-1 1,-1 1 0,0-1-1,-1 1 1,1-1 0,-5-6-1,6 11-13,-1-1-1,0 1 0,1-1 0,-1 1 0,0 0 0,0 0 0,0 0 0,-1 0 0,1 1 0,-5-4 1,6 4 7,-1 1 0,0-1 1,0 0-1,1 1 0,-1 0 1,0-1-1,0 1 0,0 0 1,1 0-1,-1 0 0,0 0 1,0 0-1,0 0 1,0 1-1,1-1 0,-1 1 1,0-1-1,-2 2 0,1 0-21,-1 0 0,1 0 0,0 0-1,0 0 1,0 1 0,0 0 0,1-1 0,-1 1-1,1 0 1,-1 0 0,1 1 0,0-1-1,0 0 1,-2 7 0,2-5 34,0-1 1,0 1 0,1 0-1,-1 0 1,1 0 0,1 0-1,-1 0 1,1 0-1,-1 0 1,2 7 0,-1-11 24,0 1 0,0-1 0,0 1 1,1-1-1,-1 1 0,0-1 0,1 1 1,-1-1-1,1 0 0,0 1 0,-1-1 1,1 0-1,0 1 0,0-1 0,0 0 1,0 0-1,0 1 0,0-1 0,0 0 1,0 0-1,0-1 0,1 1 0,-1 0 1,0 0-1,1 0 0,-1-1 0,1 1 1,-1-1-1,0 1 0,1-1 0,-1 0 1,1 1-1,-1-1 0,1 0 0,0 0 0,-1 0 1,1 0-1,-1 0 0,1 0 0,-1-1 1,1 1-1,1-1 0,1 0 43,0-1-1,1 1 1,-1-1 0,0 0-1,0-1 1,-1 1-1,1-1 1,0 1 0,-1-1-1,1 0 1,-1 0-1,0-1 1,4-4 0,-2-2-14,-1 0-1,0 0 1,0 0 0,-1-1 0,0 1 0,-1-1 0,0 0 0,-1 1-1,0-19 1,-1 26-89,0 0 0,-1 0-1,1 0 1,-1 0 0,-1-5-1,2 6-13,0 1 40,0 1 1,0 0-1,0 0 1,0 0-1,0 0 0,0 0 1,0 0-1,0-1 0,0 1 1,0 0-1,0 0 1,-1 0-1,1 0 0,0 0 1,0-1-1,0 1 0,0 0 1,0 0-1,0 0 1,0 0-1,0 0 0,0 0 1,0 0-1,0-1 0,-1 1 1,1 0-1,0 0 1,0 0-1,0 0 0,0 0 1,0 0-1,0 0 0,-1 0 1,1 0-1,0 0 1,0 0-1,0 0 0,0 0 1,0 0-1,-1 0 0,1 0 1,0 0-1,0 0 1,0 0-1,0 0 0,-5 7-268,0 14 103,3-8 147,1 0 0,0 0-1,1 0 1,3 19 0,-3-28 45,1 0 0,0 0 0,0 0 0,0 0 0,1 0 0,-1 0 0,1 0-1,0 0 1,0-1 0,0 1 0,1-1 0,-1 0 0,1 1 0,0-1 0,-1 0 0,2 0 0,5 4 0,-8-6-5,-1-1 0,1 0 0,0 1 1,0-1-1,-1 0 0,1 1 0,0-1 0,0 0 1,-1 0-1,1 0 0,0 0 0,0 0 0,0 0 1,-1 0-1,1 0 0,0 0 0,0 0 1,0 0-1,-1 0 0,1 0 0,0-1 0,0 1 1,-1 0-1,1-1 0,0 1 0,-1 0 0,1-1 1,0 1-1,-1-1 0,1 1 0,-1-1 1,1 0-1,0 1 0,-1-1 0,1 1 0,-1-1 1,0 0-1,1 1 0,-1-1 0,0 0 0,1 0 1,-1 1-1,0-1 0,1-1 0,-1 0-3,1-1 0,0 1 0,-1-1 0,1 1-1,-1 0 1,0-1 0,1 1 0,-1-1 0,-1 1 0,1-1-1,0 1 1,0 0 0,-1-1 0,0 1 0,0-3 0,0 3-27,0 1 0,0-1 0,0 1 0,0-1 0,0 1 0,0-1 0,0 1 0,0 0 0,0 0 0,0 0 0,-1-1 0,1 1 0,-1 0 0,1 1 0,-1-1 0,1 0 0,-1 0 0,1 1 0,-4-2 0,3 2-3,0 0 1,-1 0-1,1 0 0,0 0 0,0 1 0,0-1 0,-1 0 0,1 1 0,0 0 0,0 0 1,0-1-1,0 1 0,0 0 0,0 0 0,0 1 0,-3 2 0,-2 1-26,-1 1-1,1 0 0,0 1 1,1 0-1,0 0 0,0 0 1,-6 10-1,9-12 55,2-3-17,0 0 1,0 0-1,0 0 0,0-1 1,1 1-1,-1 1 1,0-1-1,0 3 1,2-5-50,-1 1 1,0-1 0,1 0 0,-1 0-1,1 0 1,-1 1 0,0-1-1,1 0 1,-1 0 0,1 0 0,-1 0-1,1 0 1,-1 0 0,0 0-1,1 0 1,-1 0 0,1 0 0,-1 0-1,1 0 1,-1 0 0,0 0-1,1 0 1,0-1 0,-1 1-142,15-3-2611,6-5 805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5:58.337"/>
    </inkml:context>
    <inkml:brush xml:id="br0">
      <inkml:brushProperty name="width" value="0.05" units="cm"/>
      <inkml:brushProperty name="height" value="0.05" units="cm"/>
      <inkml:brushProperty name="color" value="#004F8B"/>
    </inkml:brush>
  </inkml:definitions>
  <inkml:trace contextRef="#ctx0" brushRef="#br0">8 515 4384,'-8'11'11674,"36"-26"-9173,-1-7-1572,30-30 0,7-7-285,0 7 29,39-33-77,-65 52-517,-11 10 270,0-2-1,37-44 1,-37 31-397,-26 37 4,0-1-1,0 1 1,0-1 0,0 1 0,-1-1-1,1 0 1,0 1 0,-1-1-1,1 0 1,-1 0 0,1 1-1,-1-1 1,0 0 0,0 0-1,0-3 1,4 13 76,-3-8-31,-1 1 0,0-1 0,0 0 0,1 1 0,-1-1 0,0 0 0,0 1 0,0-1 0,0 0 0,0 1 0,1-1 1,-1 1-1,0-1 0,0 0 0,0 1 0,0-1 0,0 1 0,0-1 0,0 0 0,0 1 0,0-1 0,0 0 0,-1 1 0,1-1 1,0 1-1,0-1 0,0 0 0,0 1 0,-1-1 0,1 0 0,0 1 0,0-1 0,-1 0 0,1 1 0,-4 5-81,1 1 0,0 0 0,-2 8 0,-5 12-48,-3-4 131,5-9-6,1 0-1,0 0 1,1 0-1,0 1 1,1 0-1,-4 24 1,8-36 17,1 2 31,-1-1 1,1 1-1,-1 0 1,1-1-1,0 1 1,2 7-1,-2-12-31,0 1 1,0 0-1,1 0 0,-1 0 0,0-1 0,1 1 1,-1 0-1,1 0 0,-1-1 0,1 1 0,-1 0 1,1-1-1,0 1 0,-1-1 0,1 1 0,0-1 1,0 1-1,0 0 7,1-1 0,-1 1 0,0-1 1,1 0-1,-1 1 0,0-1 0,1 0 1,-1 0-1,1 0 0,-1 0 1,0 0-1,1 0 0,2-1 0,2-1 27,-1 0-1,1 0 0,-1 0 0,1-1 1,-1 0-1,0 0 0,6-4 1,36-32 164,-17 13-72,224-190-188,-245 210-143,-9 10 8,-10 19-21,4-10 297,-13 24 36,15-29-52,-1 0 1,2 0-1,-1 1 1,1-1 0,0 1-1,-2 10 1,4-12-39,0 1 1,1-1 0,0 1 0,0-1 0,0 0 0,1 1 0,0-1 0,0 1 0,1-1-1,0 0 1,1 0 0,-1 0 0,1 0 0,1-1 0,-1 1 0,1-1 0,0 1 0,1-1-1,-1-1 1,1 1 0,0-1 0,8 7 0,-9-9-12,1 0 0,0 0 0,0 0 0,0-1 0,1 0 1,-1 0-1,1 0 0,-1 0 0,1-1 0,-1 0 0,1 0 0,0-1 0,-1 0 1,1 1-1,11-3 0,5-1-700,0-1 0,36-12 0,-45 12-333,21-5-691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04.903"/>
    </inkml:context>
    <inkml:brush xml:id="br0">
      <inkml:brushProperty name="width" value="0.05" units="cm"/>
      <inkml:brushProperty name="height" value="0.05" units="cm"/>
      <inkml:brushProperty name="color" value="#004F8B"/>
    </inkml:brush>
  </inkml:definitions>
  <inkml:trace contextRef="#ctx0" brushRef="#br0">39 113 2560,'0'-53'8416,"0"52"-8322,0 1 0,0-1 0,0 1 1,0-1-1,0 0 0,0 1 0,-1-1 1,1 1-1,0-1 0,0 1 1,0-1-1,-1 1 0,1-1 0,0 1 1,-1-1-1,1 1 0,0-1 0,-1 1 1,1 0-1,-1-1 0,0 0 0,1 1-77,0 0-1,0 0 0,0 0 1,-1 0-1,1 0 0,0 0 1,0 0-1,0 0 0,0-1 1,0 1-1,0 0 0,0 0 0,-1 0 1,1 0-1,0 0 0,0 0 1,0-1-1,0 1 0,0 0 1,0 0-1,0 0 0,0 0 1,0 0-1,0-1 0,0 1 1,0 0-1,0 0 0,0 0 0,0 0 1,0 0-1,0-1 0,0 1 1,0 0-1,0 0 0,0 0 1,0 0-1,0 0 0,0-1 1,0 1-1,0 0 0,0 0 1,0 0-1,0 0 0,1 0 0,-1 0 1,0-1-1,0 1 0,0 0 1,0 0-1,0 0 0,0 0 1,0 0-1,1 0 0,0-18 2912,-1 13-2725,0 8-49,0-18 524,0 16-598,-8-8-134,9 28 10,-1 1-1,-4 39 1,0-14 124,3 138 653,3-85-95,-2 155 1714,0-254-2027,-1-3-667,0 1 0,0-1 0,0 1 0,0-1 0,0 0 0,1 0 0,-1 1 0,1-1 0,-1 0 0,1 0 0,0-3 0,0 4 137,-2-30-5124,1 23 2903,1 0 0,-3-15-1,-2 4-426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05.389"/>
    </inkml:context>
    <inkml:brush xml:id="br0">
      <inkml:brushProperty name="width" value="0.05" units="cm"/>
      <inkml:brushProperty name="height" value="0.05" units="cm"/>
      <inkml:brushProperty name="color" value="#004F8B"/>
    </inkml:brush>
  </inkml:definitions>
  <inkml:trace contextRef="#ctx0" brushRef="#br0">48 74 2912,'-5'-3'876,"0"-1"1,0 1-1,0-1 0,1 0 1,-6-7-1,1 2 1946,9 9-2638,-4-5 2902,15 7-1151,-2 1-1726,0 0 0,1-1 0,-1-1 0,19 1 0,41-3 301,-42 0-279,126-3 720,123-6 120,0-4-437,-174 10-404,-53 5 67,-34-1-97,0 1-1,0-2 1,1 0 0,18-4 0,-26 0-3384,-8 9 1226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06.269"/>
    </inkml:context>
    <inkml:brush xml:id="br0">
      <inkml:brushProperty name="width" value="0.05" units="cm"/>
      <inkml:brushProperty name="height" value="0.05" units="cm"/>
      <inkml:brushProperty name="color" value="#004F8B"/>
    </inkml:brush>
  </inkml:definitions>
  <inkml:trace contextRef="#ctx0" brushRef="#br0">24 23 3712,'-14'-5'2101,"4"5"3680,35-2-1047,21-4-3690,7 0-934,129 3 539,-100 4-205,-56 0-293,-1 2 0,31 6 0,12 2 106,-29-5 68,-32-5-121,4-1 673,-11 0-912,1 0 0,-1 0 0,0 0 0,0 0 0,1 0 0,-1 0 0,0 0 0,0 0 0,1 0 0,-1-1 0,0 1 0,0 0 0,0 0 0,1 0 0,-1 0 0,0-1 0,0 1 0,0 0 0,0 0 0,1 0 0,-1-1 0,0 1 0,0 0 0,0 0 0,0-1 0,0 1 0,0 0 0,0 0 0,0 0 0,0-1 0,0 1 0,0 0 0,0 0 0,0-1 0,0 0-243,0 1 1,0-1-1,-1 1 1,1-1-1,0 1 0,-1-1 1,1 1-1,0-1 0,-1 1 1,1-1-1,-1 1 1,1 0-1,-1-1 0,1 1 1,-1 0-1,1-1 1,-1 1-1,1 0 0,-1 0 1,1-1-1,-1 1 0,1 0 1,-1 0-1,0 0 1,1 0-1,-1 0 0,1 0 1,-1 0-1,0 0 0,1 0 1,-1 0-1,1 0 1,-1 0-1,1 0 0,-2 1 1,-2 3-2027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25.789"/>
    </inkml:context>
    <inkml:brush xml:id="br0">
      <inkml:brushProperty name="width" value="0.05" units="cm"/>
      <inkml:brushProperty name="height" value="0.05" units="cm"/>
      <inkml:brushProperty name="color" value="#004F8B"/>
    </inkml:brush>
  </inkml:definitions>
  <inkml:trace contextRef="#ctx0" brushRef="#br0">0 1401 5632,'10'6'5354,"-9"-5"-5169,0-1 0,0 1 0,1-1-1,-1 1 1,0-1 0,0 0 0,1 0 0,-1 0-1,0 0 1,0 0 0,1 0 0,-1 0-1,0 0 1,0 0 0,1-1 0,0 1 0,29-18 2122,48-35 0,4-3-1076,-25 24-642,-19 11 158,52-37 0,-80 50-603,0-1 0,-1-1 1,1 0-1,-2 0 0,0-1 0,0 0 0,-1-1 1,12-21-1,-12 17 44,-1 0-1,8-25 1,-13 34-147,-1 1 0,1-1-1,-1 1 1,-1-1 0,1 1 0,-1-1-1,0 1 1,-1-1 0,-2-11 0,3 11 8,-1-1-45,-1 6-33,0 6-22,1 2 33,1 0-1,-1 0 1,1 0 0,0 1 0,0-1-1,2 9 1,2 35 8,-3 61-1,-2-63 214,8 73-1,-6-113-171,1 1 0,0-1 0,1 0 0,0 1 0,0-2 1,0 1-1,1 0 0,0-1 0,1 1 0,0-1 0,9 10 0,-13-15-11,1-1 0,0 1 0,0 0-1,1-1 1,-1 1 0,0-1 0,0 0-1,1 0 1,-1 0 0,0 0 0,1 0 0,-1 0-1,1-1 1,0 1 0,-1-1 0,1 0-1,-1 0 1,1 0 0,0 0 0,-1 0-1,4-1 1,3-1 48,0-1 1,0 0-1,0 0 0,13-8 0,1 1 116,-6 2-154,277-103 346,-263 101-281,7 0 179,0-3-1,-1 0 0,44-25 1,-70 33-155,-9 5-89,0-1 0,0 0 0,0 0 0,0 0 0,0 0 0,0 0 0,0-1 0,0 1 1,-1 0-1,1-1 0,2-2 0,-4 4-29,0-1 0,0 1 0,0 0 0,0 0 0,0 0 0,0 0 0,0 0 0,0 0 1,0 0-1,0 0 0,0 0 0,0 0 0,0 0 0,0-1 0,0 1 0,0 0 0,0 0 0,0 0 0,0 0 0,0 0 1,0 0-1,0 0 0,0 0 0,0 0 0,0 0 0,0 0 0,0-1 0,0 1 0,0 0 0,0 0 0,0 0 0,0 0 1,0 0-1,-1 0 0,1 0 0,0 0 0,0 0 0,0 0 0,0 0 0,0 0 0,0 0 0,0 0 0,0 0 0,0 0 1,0 0-1,0 0 0,0 0 0,-1 0 0,1 0 0,0 0 0,0 0 0,0 0 0,0 0 0,-8 0 14,-8 3-35,-44 30-33,40-25 45,0 2 0,-36 23-1,51-30 11,1 0 0,-1 1 0,1-1 0,0 1 0,0 0 0,0 0 0,1 1 0,-1-1 0,1 1 0,0-1 0,1 1 0,-1 0 0,1 0 0,0 0 0,0 1 0,0-1 0,-1 10-1,3-12 14,0 0 0,0 1 0,0-1-1,1 0 1,0 1 0,-1-1-1,1 0 1,0 0 0,0 0-1,1 1 1,-1-1 0,1-1 0,-1 1-1,1 0 1,0 0 0,0 0-1,0-1 1,1 1 0,-1-1-1,1 0 1,-1 0 0,1 0-1,0 0 1,0 0 0,-1 0 0,1-1-1,0 0 1,1 1 0,-1-1-1,0 0 1,0 0 0,0-1-1,1 1 1,-1-1 0,0 0-1,1 1 1,-1-1 0,0-1 0,1 1-1,-1 0 1,0-1 0,1 0-1,-1 0 1,5-2 0,-3 1 5,1-1 0,-1-1 0,0 1 0,0-1 1,0 0-1,-1 0 0,1 0 0,-1-1 0,0 1 0,0-1 1,-1 0-1,4-6 0,3-8 27,-1 0 0,8-22 0,-8 19-50,-8 17-15,1 0-1,-1 0 1,0 0 0,0 0 0,0-8-1,2-12-106,2 14 49,-4 9-37,-2 4-151,1 0 257,-1 0 0,1 0 1,-1 0-1,1 0 0,0 0 1,0 0-1,0 0 0,0 0 1,0 0-1,1 0 0,-1 0 1,1-1-1,-1 1 0,1 0 1,1 4-1,2 9-36,-3-12 57,0 1 0,0-1 0,0 0 0,0 0 0,1 0 0,-1 0 0,1 0 0,0 0-1,0 0 1,0-1 0,0 1 0,0-1 0,1 1 0,-1-1 0,1 0 0,4 3-1,-4-3 6,1 1 0,0-1-1,-1-1 1,1 1-1,0 0 1,0-1-1,0 0 1,0 0 0,0 0-1,0 0 1,0-1-1,0 1 1,8-2-1,162-28 220,-120 19-204,0 1-101,233-53 177,-281 60-132,-1 0 0,1 0 0,-1-1 0,7-4 1,4-2-67,-17 9 88,1 0-1,0 0 1,0 0 0,0 0 0,0 0 0,-1 0 0,1 0-1,0 0 1,0 0 0,0 0 0,-1 0 0,1 0-1,0 0 1,0 0 0,0 0 0,0 0 0,-1-1 0,1 1-1,0 0 1,0 0 0,0 0 0,0 0 0,0 0 0,-1 0-1,1 0 1,0-1 0,0 1 0,0 0 0,0 0-1,0 0 1,0 0 0,0-1 0,0 1 0,-1 0 0,1 0-1,0 0 1,0-1 0,0 1 0,0 0 0,0 0-1,0 0 1,0 0 0,0-1 0,0 1 0,0 0 0,0 0-1,0 0 1,1-1 0,-1 1 0,0 0 0,0 0 0,0 0-1,0 0 1,0-1 0,0 1 0,0 0 0,0 0-1,0 0 1,1 0 0,-85 35-349,-15 9 298,87-37 33,1 0 1,0 0-1,0 1 1,1 0-1,0 1 1,-11 12-1,19-19 24,0 1-1,0 0 1,1 0-1,-1-1 1,0 1-1,1 0 1,0 0-1,0 0 0,0 1 1,-1 5-1,1 0 4,0 0 0,1 14-1,0-10 72,1-11-64,-1 1 1,1-1-1,0 0 0,0 0 1,0 1-1,0-1 1,0 0-1,0 0 0,1 0 1,2 2-1,0 3-10,37 73-283,-35-63 265,1 2 61,16 28-251,-2-7 596,-20-39-372,0 0-16,1 0 1,-1-1-1,0 1 0,1-1 1,-1 0-1,1 1 1,0-1-1,-1 0 0,4 0 1,-3 0-1,1-1 0,0 1 0,-1-1 0,1 0 0,-1 0 0,1 0 0,-1 0 0,1 0 0,-1 0 0,0 0 0,0-1 0,0 0 0,3-1 0,-1-1 7,1 0 0,-1-1 0,0 1 0,6-9 0,6-16-58,-1-1 1,-1-1-1,16-52 0,-25 67 64,23-84-260,-19 66 151,-2-7-60,-1-1-1,-1 0 1,-3-51-1,0 16-25,0-188-795,-3 135 523,-6 55 376,0 2-90,7 72 121,1 0 0,-1 0 0,-1 0 0,1 0 0,0 0 0,0 0 0,0 0 0,0 0 0,-1 0 0,1 0 0,0 0 0,-1 0 0,1 0 0,-1 0 0,1 0 0,-2-1 0,-3 3-169,1 9 151,-5 25-104,1 0 0,-2 40 0,-1 74 173,9-97 48,-1-12-17,-3 53-62,8 118 1,11-119-1,-5-48 21,-3-13 192,2 0 0,16 49 0,-22-78-157,0 1 0,-1-1 0,1 0 0,0 0 1,1 0-1,-1 0 0,0 0 0,0 0 1,1-1-1,-1 1 0,1 0 0,0-1 1,2 3-1,-2-3-2,-1-1 0,1 0 1,-1 1-1,0-1 0,1 0 0,-1 1 1,1-1-1,-1 0 0,1 0 1,-1 0-1,1 0 0,-1 0 0,0-1 1,1 1-1,-1 0 0,1-1 1,-1 1-1,0-1 0,1 1 0,-1-1 1,0 0-1,3-1 0,77-52 328,-1 1-162,180-102-76,-242 146-235,-31 33 16,7-13 125,1-1 0,0 1 0,1 0-1,0 1 1,0-1 0,1 1 0,1-1 0,0 1 0,1 0 0,0 0 0,1 0 0,0 0 0,1 0 0,0 0 0,1-1-1,0 1 1,1 0 0,8 19 0,-10-27-5,1 0 0,0-1 0,0 1-1,0-1 1,0 1 0,1-1 0,-1 0 0,1 0 0,0 0-1,0 0 1,0-1 0,0 1 0,7 3 0,-7-4-6,-1-1-1,1 0 1,-1 0 0,1-1 0,0 1 0,0 0 0,-1-1 0,1 1 0,0-1 0,0 0-1,0 0 1,-1 0 0,1-1 0,0 1 0,0-1 0,-1 1 0,1-1 0,0 0 0,-1 0 0,6-2-1,6-6 42,1-1 0,16-13 0,-11 7-38,30-24 4,-33 26-73,1 0 1,0 0-1,35-17 0,5 3 63,1 3-1,95-26 0,-139 46-70,-15 6 54,0-2-1,1 1 1,-1 0 0,0 0-1,0 0 1,1 0-1,-1 0 1,0 0 0,1 0-1,-1 0 1,0 0 0,0 0-1,1-1 1,-1 1-1,0 0 1,0 0 0,1 0-1,-1 0 1,0-1 0,0 1-1,1 0 1,-1 0-1,0-1 1,0 1 0,0 0-1,0 0 1,0-1 0,1 1-1,-1 0 1,0-1-1,0 1 1,0 0 0,0 0-1,0-1 1,0 1 0,0-1-1,-1 1-15,1 0 0,-1 0 0,0 0 0,0 0 0,1 0-1,-1 0 1,0 0 0,0 0 0,1 0 0,-1 0 0,0 0 0,0 0 0,1 1-1,-1-1 1,0 0 0,-1 1 0,-3 1-20,-30 6-6,1 2 0,-45 19 0,66-23 57,1 0 0,0 0 0,1 1 1,0 1-1,0 0 0,0 1 0,1 0 0,0 0 0,-12 16 0,17-17 0,0 0 0,1 0 0,0 0 0,0 0-1,1 1 1,0-1 0,1 1 0,0 0 0,-2 11-1,4-18 3,0-1-1,0 0 0,-1 1 0,1-1 1,0 1-1,1-1 0,-1 0 0,0 1 0,0-1 1,1 0-1,-1 1 0,0-1 0,1 0 0,1 3 1,-2-4-6,0 1 0,1-1 0,-1 0 1,1 1-1,-1-1 0,1 0 0,-1 1 1,1-1-1,-1 0 0,1 0 0,-1 0 1,1 1-1,-1-1 0,1 0 0,-1 0 1,1 0-1,-1 0 0,1 0 0,0 0 1,-1 0-1,1 0 0,-1 0 0,1 0 1,-1-1-1,1 1 0,3-1 24,0-1-1,0 0 1,-1 0 0,1 0-1,0 0 1,-1-1-1,6-5 1,15-16 13,-2-2 0,-1 0 1,21-33-1,-19 27-39,-9 9-79,-10 16-45,0 1 1,0-1-1,9-9 0,-12 15-59,4 13 6,43 131 13,-41-125 193,2-1 0,0 0 0,0 0 0,2-1 0,22 27-1,-29-38-14,1 0 0,0-1 0,0 1-1,0-1 1,1 0 0,-1-1-1,1 1 1,0-1 0,0 0-1,9 3 1,-11-5-7,0 0-1,0 0 0,0-1 1,1 1-1,-1-1 1,0 0-1,1 0 1,-1 0-1,0-1 0,0 0 1,1 0-1,-1 0 1,0 0-1,0 0 1,0-1-1,0 0 0,5-3 1,4-3 19,-1-1 0,0 0 0,0-1 0,10-11 1,42-51 86,-33 36-108,-8 11-87,-2 0-1,0-2 1,-2 0-1,-1-2 1,15-30-1,56-152-198,-31 70 137,44-110-209,-23-3 63,-55 162 247,13-58 136,-35 131-491,-5 24 54,-9 36 105,-7 39 235,-48 124 0,-38 91 333,5 96 261,91-347-367,1 0 1,3 1-1,1 0 0,4 62 1,0-98-180,1-1 0,1 1 0,3 15 0,-4-23-39,-1 1 0,0 0 1,1-1-1,-1 1 0,1-1 1,0 1-1,0-1 0,-1 0 1,1 1-1,0-1 0,0 0 1,0 1-1,0-1 0,1 0 1,-1 0-1,0 0 0,0 0 1,1 0-1,-1 0 0,1 0 1,-1-1-1,1 1 0,-1 0 1,1-1-1,-1 1 0,1-1 1,2 1-1,-1-2 13,0 1-1,0 0 1,1-1-1,-1 0 1,0 0-1,0 0 1,0 0-1,0-1 0,-1 1 1,6-4-1,26-21 176,-26 19-189,27-21-45,15-13-146,53-56-1,-97 90 155,1-1-1,0 1 0,1 1 1,0-1-1,15-9 0,-23 16 19,0 0 0,0 0 0,1 0 0,-1 0-1,0 0 1,1 0 0,-1 0 0,0 0-1,0 0 1,1 0 0,-1 0 0,0 0-1,0 0 1,1 0 0,-1 0 0,0 0 0,0 0-1,1 0 1,-1 1 0,0-1 0,0 0-1,1 0 1,-1 0 0,0 0 0,0 1-1,1-1 1,-1 0 0,0 0 0,0 0 0,0 1-1,0-1 1,1 0 0,-1 0 0,0 0-1,0 1 1,0-1 0,0 0 0,0 1-1,0-1 1,0 0 0,0 0 0,0 1 0,0-1-1,0 0 1,0 0 0,0 1 0,0-1-1,0 0 1,0 1 0,0-1 0,0 21-64,0-14 83,-1 28 142,0-26-121,0 0 1,1 0-1,0 0 0,0 0 0,1 0 0,0 0 1,1 0-1,0-1 0,5 15 0,-6-21-19,0-1-1,-1 0 0,1 0 1,0 0-1,0 0 1,0 0-1,0 0 1,0 0-1,0 0 0,0 0 1,0 0-1,0 0 1,0 0-1,0-1 0,1 1 1,-1 0-1,0-1 1,0 1-1,1-1 1,-1 0-1,0 1 0,1-1 1,-1 0-1,1 0 1,-1 0-1,0 0 1,1 0-1,-1 0 0,1 0 1,-1-1-1,0 1 1,2-1-1,6-1 25,-1-1 0,0 0-1,0-1 1,9-5 0,-3 2-71,108-44-2,-81 35 96,1-1 0,57-34 0,-86 42-223,-8 5-205,-14 12 216,3-2 116,0 0 0,0 0 0,0 0 0,1 1 0,-1 0 0,-6 13 0,10-16 28,0 0 1,0 1 0,0-1-1,1 0 1,0 1 0,0-1-1,0 1 1,1 0 0,-1-1-1,1 1 1,0-1 0,0 1-1,1 0 1,1 6 0,0-2 24,1-1 0,0 0 0,0 0 1,1 0-1,0 0 0,0-1 0,1 1 0,0-1 1,0 0-1,10 9 0,-13-13 9,1 0 1,0-1-1,0 1 0,0-1 1,0 0-1,0 0 1,0 0-1,1-1 0,-1 1 1,1-1-1,-1 1 0,1-1 1,0 0-1,-1-1 1,1 1-1,0-1 0,0 1 1,-1-1-1,1 0 0,0 0 1,0-1-1,-1 1 1,1-1-1,0 0 0,-1 0 1,7-3-1,-2 0-26,-1 0-1,0-1 1,0 0-1,0 0 1,0-1-1,-1 0 1,0 0-1,0 0 1,-1-1 0,0 0-1,7-11 1,-8 11-38,0 0 1,0 0 0,-1 0-1,0-1 1,-1 0 0,1 1-1,-1-1 1,-1 0 0,1 0-1,-2 0 1,1 0 0,-1-13-1,-1 17 19,1 1 0,-1-1 0,0 1 0,0 0-1,0 0 1,-1-1 0,1 1 0,-1 0 0,0 0-1,0 0 1,0 0 0,0 1 0,0-1 0,-3-2-1,1 1-6,-1 0 0,1 1 0,-1 0 0,0 0 0,0 0 0,-1 1 0,-9-4 0,2 2-17,0 1-1,-1 0 1,1 1 0,-1 0-1,1 2 1,-22 0-1,-55 8 135,121-10-46,1-1 1,42-10-1,-39 6-37,55-14 21,-57 12 15,1 1 0,53-5 0,-76 13-33,0 0 0,0 0 0,-1 1 0,1 0 0,0 1 0,-1 0 0,1 0 0,-1 1 0,0 1 0,0 0 0,0 0 0,14 9 0,-21-11 25,0 0-1,0 1 1,0-1 0,0 1-1,0-1 1,0 1-1,0 0 1,-1 0-1,0 0 1,1 1 0,-1-1-1,3 7 1,-3-4 37,-1 1 1,1-1-1,-1 1 0,0-1 0,0 1 1,-1 11-1,0-18-67,0 1 0,0-1 0,-1 1 1,1-1-1,0 1 0,0-1 0,0 1 0,1-1 0,-1 1 0,0-1 0,0 1 0,0-1 0,0 1 1,0-1-1,1 1 0,-1-1 0,0 1 0,0-1 0,1 1 0,-1-1 0,0 1 0,1-1 1,-1 0-1,0 1 0,1-1 0,-1 0 0,1 1 0,-1-1 0,1 1 0,10-4 93,-8 2-61,61-17 354,-23 7-345,41-18-1,-70 24-75,5-3-24,0 1-1,0 0 0,1 1 0,35-6 0,-48 12 60,0 0 0,0 0 0,0 1 0,0-1 0,-1 1 0,1 0 0,0 1 1,-1-1-1,1 1 0,0 0 0,-1 0 0,0 0 0,1 0 0,-1 1 0,0 0 0,-1 0 1,7 5-1,4 6 80,-1 1-1,0 0 1,11 17 0,-8-9-203,-1-3 105,1-1 1,24 23-1,-5-16-3068,-52-14-10526,14-10 12899,0-1 0,0 0 1,0 0-1,0 0 0,-1-1 0,1 1 0,0-1 1,-5 1-1,-24-5-3645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06.663"/>
    </inkml:context>
    <inkml:brush xml:id="br0">
      <inkml:brushProperty name="width" value="0.05" units="cm"/>
      <inkml:brushProperty name="height" value="0.05" units="cm"/>
      <inkml:brushProperty name="color" value="#004F8B"/>
    </inkml:brush>
  </inkml:definitions>
  <inkml:trace contextRef="#ctx0" brushRef="#br0">5 1 2912,'-4'0'8919,"20"0"-6440,30 0-1307,69-1 726,184 5-553,-263-4-1198,5 2 17,-14 5-3814,-20-1-718,-2 4 1318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09.340"/>
    </inkml:context>
    <inkml:brush xml:id="br0">
      <inkml:brushProperty name="width" value="0.05" units="cm"/>
      <inkml:brushProperty name="height" value="0.05" units="cm"/>
      <inkml:brushProperty name="color" value="#004F8B"/>
    </inkml:brush>
  </inkml:definitions>
  <inkml:trace contextRef="#ctx0" brushRef="#br0">1 21 3648,'0'-1'231,"0"-1"-1,0 0 1,1 1 0,-1-1 0,1 0-1,-1 1 1,1-1 0,-1 1 0,2-3-1,2 1 1249,-3 9 2036,-4 123-1117,0 61-807,5 160 766,-3-189-1722,1-87 1221,6-154-8949,-3 49 4576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0.044"/>
    </inkml:context>
    <inkml:brush xml:id="br0">
      <inkml:brushProperty name="width" value="0.05" units="cm"/>
      <inkml:brushProperty name="height" value="0.05" units="cm"/>
      <inkml:brushProperty name="color" value="#004F8B"/>
    </inkml:brush>
  </inkml:definitions>
  <inkml:trace contextRef="#ctx0" brushRef="#br0">440 14 3392,'3'-14'4184,"-5"21"-2571,-9 22-301,-1-1-1,-30 49 1,22-41-724,-72 117 804,53-102-695,-86 88 0,118-132-668,-68 76 435,64-72-606,5-7 341,6-4-189,0 0-1,0 0 1,0 0 0,0 0 0,0 0-1,0 0 1,0 1 0,0-1-1,0 0 1,0 0 0,0 0-1,0 0 1,0 0 0,0 0 0,0 0-1,0 0 1,0 0 0,0 0-1,0 0 1,0 0 0,0 0-1,0 0 1,0 0 0,0 0-1,0 0 1,0 0 0,0 0 0,0 0-1,0 0 1,0 0 0,0 0-1,0 0 1,0 0 0,0 0-1,0 1 1,0-1 0,0 0 0,0 0-1,0 0 1,0 0 0,0 0-1,0 0 1,0 0 0,0 0-1,0 0 1,0 0 0,0 0 0,0 0-1,0 0 1,0 0 0,0 0-1,0 0 1,0 0 0,0 0-1,0 0 1,0 0 0,0 0 0,0 0-1,0 0 1,0 0 0,0 0-1,0 0 1,0 0 0,33 6 102,61 1 792,100-6 0,-157-3-752,118-9 80,-135 9-122,0 0 1,0 2 0,30 3-1,-40 0 381,-9 1-1226,-13 8-3318,10-11 3112,0 1 0,0 0 0,0-1 0,0 1 0,1 0-1,-4 5 1,-1 8-2285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0.582"/>
    </inkml:context>
    <inkml:brush xml:id="br0">
      <inkml:brushProperty name="width" value="0.05" units="cm"/>
      <inkml:brushProperty name="height" value="0.05" units="cm"/>
      <inkml:brushProperty name="color" value="#004F8B"/>
    </inkml:brush>
  </inkml:definitions>
  <inkml:trace contextRef="#ctx0" brushRef="#br0">156 6 4064,'-2'-6'8704,"2"6"-8542,-11 4 2213,-17 15-2123,13-8 43,0 2 1,1 0 0,0 0-1,1 2 1,1-1 0,-12 18-1,23-30-260,0-1 0,0 1 0,0 0 0,0 0 0,1 0 1,-1 0-1,1 0 0,-1 0 0,1 0 0,-1 5 0,1-7-15,0 1-1,1 0 1,-1 0 0,0-1 0,0 1-1,1 0 1,-1 0 0,0-1-1,1 1 1,-1 0 0,1-1 0,-1 1-1,0-1 1,1 1 0,0-1 0,-1 1-1,1-1 1,-1 1 0,1-1-1,0 1 1,-1-1 0,1 0 0,0 1-1,-1-1 1,1 0 0,0 1 0,0-1-1,-1 0 1,1 0 0,1 0-1,1 0 39,0 0 0,-1 0-1,1 0 1,0 0-1,-1-1 1,1 1 0,0-1-1,-1 0 1,1 0-1,-1 0 1,1 0 0,-1 0-1,0 0 1,1-1-1,-1 1 1,2-3 0,5-3 29,0-1 1,9-10 0,-14 14-57,0 0 0,-1 0 0,1-1 0,-1 0 0,0 0 0,0 0 0,0 0 0,-1 0 0,2-6 0,-3 9-22,-1 0 1,0 1-1,1-1 0,-1 1 1,0-1-1,0 1 0,0-1 1,0 0-1,-1 1 0,1-1 1,0 1-1,-1-1 0,1 1 1,-1-1-1,0-1 0,0 1-6,-1 1-1,1-1 1,0 0-1,-1 1 1,1-1-1,-1 1 0,1 0 1,-1-1-1,0 1 1,0 0-1,1 0 1,-1 0-1,0 0 1,-3 0-1,4 0-115,-1 0 0,0 1 0,0-1 0,0 1-1,1-1 1,-1 1 0,0 0 0,0 0 0,0 0 0,0 0 0,0 0 0,1 0-1,-1 0 1,0 1 0,0-1 0,0 1 0,1-1 0,-3 2 0,-6 5-1205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1.628"/>
    </inkml:context>
    <inkml:brush xml:id="br0">
      <inkml:brushProperty name="width" value="0.05" units="cm"/>
      <inkml:brushProperty name="height" value="0.05" units="cm"/>
      <inkml:brushProperty name="color" value="#004F8B"/>
    </inkml:brush>
  </inkml:definitions>
  <inkml:trace contextRef="#ctx0" brushRef="#br0">191 176 2400,'-15'-14'1558,"10"11"2302,5 4-3780,1-1 0,-1 1 0,0-1 0,0 1 0,0-1 0,1 1 0,-1-1 0,0 1-1,0-1 1,0 1 0,0 0 0,0-1 0,0 1 0,0-1 0,0 1 0,0-1 0,0 2-1,0-2 28,-1 1 0,1 0 0,0 0-1,0 0 1,0-1 0,0 1 0,0 0 0,1 0-1,-1-1 1,0 1 0,0 0 0,0 0-1,1-1 1,-1 1 0,0 0 0,1 0-1,-1-1 1,0 1 0,2 0 0,-2 0-17,1 0 0,0-1 1,-1 1-1,1 0 0,0-1 0,0 1 1,0-1-1,0 0 0,0 1 1,0-1-1,0 0 0,-1 1 0,1-1 1,0 0-1,0 0 0,0 0 1,0 0-1,0 0 0,0 0 0,0 0 1,1 0-1,1-1 82,-1 1 0,0-1 0,0 0 0,1 0 0,-1 0 0,0 0 0,0 0 1,3-3-1,2-2 196,0 0 0,-1-1 0,10-12 1,-9 9-261,0 0 0,0-1 1,-2 0-1,1 0 1,-1 0-1,-1-1 1,0 0-1,4-21 0,-5 17 13,-3 10-74,-3 10-220,2-2 150,1 0 1,-1 0-1,0 0 0,1 0 0,0 0 1,-1 0-1,1 0 0,0 3 0,-1 8-39,-43 214-210,29-141 303,-35 277 1485,49-278-1261,-3 27 231,3-97-259,2 24 0,0-10 173,-1-27-176,-7-3 240,-8-3-442,-1 1 0,1 0 1,-1 1-1,-21 0 1,-33-5 19,67 7-55,-8-3-33,19 1 38,5-1-5,125-17 847,-82 13-331,64-15 0,-98 20-255,-20 2-250,0 0 0,0 0 0,0 0 0,0-1 0,0 1 0,0 0 0,0-1 0,3-1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2.781"/>
    </inkml:context>
    <inkml:brush xml:id="br0">
      <inkml:brushProperty name="width" value="0.05" units="cm"/>
      <inkml:brushProperty name="height" value="0.05" units="cm"/>
      <inkml:brushProperty name="color" value="#004F8B"/>
    </inkml:brush>
  </inkml:definitions>
  <inkml:trace contextRef="#ctx0" brushRef="#br0">205 241 3552,'0'8'866,"-1"0"0,-1-1 0,1 1-1,-1-1 1,-5 12 0,-19 43 287,15-37-312,-15 32 232,3-6-84,-27 89 0,-4 115 1485,53-242-977,5-17-514,8-24-28,12-24-804,1 2 1,3 0-1,2 2 1,47-58-1,-48 66-130,-3-2 0,-1 0-1,22-54 1,-42 85 24,23-50 151,-2-2-1,26-99 1,-50 158-477,-1 11 98,0 12 33,-2 66-143,6 151 341,-1-206 27,2 1 0,1-1 0,21 57 0,-21-67 25,-6-16-35,1 0-1,-1 0 1,1 0 0,0 0 0,0-1-1,1 1 1,-1 0 0,4 3-1,-5-6-34,0 0 1,0 0-1,0 0 0,0-1 0,1 1 0,-1 0 0,0-1 0,0 1 1,0-1-1,1 1 0,-1-1 0,0 0 0,0 1 0,1-1 0,-1 0 0,0 0 1,1 0-1,-1 0 0,0 0 0,1 0 0,-1 0 0,0-1 0,1 1 1,-1 0-1,0-1 0,0 1 0,1-1 0,-1 1 0,0-1 0,0 0 1,2-1-1,2-1-3,-1-1 1,0 1 0,0-1 0,0 0-1,0 0 1,-1 0 0,1 0-1,-1-1 1,5-8 0,-1-3 4,0 1 0,6-23 0,24-112 85,-25 97-111,-8 34-3,48-189-65,-49 198-67,0 0 0,1 0 0,0 0 0,1 0 1,8-12-1,-6 15-60,-1 11 76,0 17-2,-5-16 94,4 18 7,-2 1 1,1 42-1,-2-12 34,22 532 1841,-25-581-1897,-2-7-1326,-2-9-1677,9-1 1076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3.379"/>
    </inkml:context>
    <inkml:brush xml:id="br0">
      <inkml:brushProperty name="width" value="0.05" units="cm"/>
      <inkml:brushProperty name="height" value="0.05" units="cm"/>
      <inkml:brushProperty name="color" value="#004F8B"/>
    </inkml:brush>
  </inkml:definitions>
  <inkml:trace contextRef="#ctx0" brushRef="#br0">11 94 4160,'-10'2'1399,"13"3"1671,20 4 466,-1-3-2294,-1-1 1,1-1 0,23 2-1,-37-6-1107,-1 0 1,0 0-1,0-1 0,0 0 0,0 0 1,0-1-1,0 0 0,-1 0 0,1 0 1,0-1-1,-1 0 0,0 0 0,11-8 1,-15 9-121,1 1 0,-1-1 0,1 0 1,-1 0-1,0-1 0,0 1 0,0 0 1,-1-1-1,1 1 0,0-1 0,-1 0 1,0 1-1,1-1 0,-1 0 0,0 0 1,-1 0-1,1 0 0,0 0 0,-1 0 1,0 0-1,1 0 0,-1 0 0,0 0 0,-1 0 1,1 0-1,-1 0 0,0-3 0,1 5-23,-1 0-1,1-1 0,-1 1 0,1 0 0,-1 0 0,1 0 0,-1 0 0,0 0 0,0 0 0,1 0 1,-1 0-1,0 1 0,0-1 0,0 0 0,0 0 0,0 1 0,0-1 0,0 0 0,0 1 0,-2-1 1,0 0-8,0 0 1,0 1 0,0-1 0,0 1 0,0 0 0,0 0-1,0 0 1,-4 0 0,-2 2-14,0 0 0,0 0 0,0 1-1,-13 5 1,13-4 35,1 0 0,-1 0-1,1 1 1,0 0 0,0 1 0,1 0-1,-12 11 1,16-14 26,1 0-1,-1 1 1,1-1-1,0 1 1,0 0 0,0-1-1,0 1 1,1 0-1,-1 0 1,1 0-1,0 0 1,0 0-1,1 1 1,-1-1 0,1 0-1,0 0 1,0 0-1,0 1 1,1 5-1,2 1 177,0 1 0,1-1 0,0 0-1,0 0 1,11 18 0,-1-5 275,24 29 1,-33-47-407,0 0 1,0-1 0,1 0 0,-1 0 0,1 0 0,0-1-1,1 1 1,-1-2 0,1 1 0,12 4 0,-15-6-117,0-1 0,1 0 0,-1 0 0,0 0 0,0 0 0,0-1 0,1 0 0,-1 0 0,0 0 0,0 0 0,1-1 0,-1 1 0,0-1 0,0 0 0,0 0 0,0-1 0,0 1 0,0-1 0,0 0 0,4-3 0,3-7-3012,-2-1 827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13.927"/>
    </inkml:context>
    <inkml:brush xml:id="br0">
      <inkml:brushProperty name="width" value="0.05" units="cm"/>
      <inkml:brushProperty name="height" value="0.05" units="cm"/>
      <inkml:brushProperty name="color" value="#004F8B"/>
    </inkml:brush>
  </inkml:definitions>
  <inkml:trace contextRef="#ctx0" brushRef="#br0">6 72 6048,'-5'-43'1952,"5"43"-1924,0 0 1,0-1 0,0 1-1,0-1 1,-1 1 0,1 0-1,0-1 1,0 1 0,0-1-1,0 1 1,0 0-1,0-1 1,0 1 0,0-1-1,0 1 1,1 0 0,-1-1-1,0 1 1,0-1 0,0 1-1,0 0 1,0-1-1,1 1 1,-1 0 0,0-1-1,1 1 1,1-2 223,0 0-1,1 0 1,-1 0-1,1 1 1,-1-1 0,1 1-1,0 0 1,0 0-1,-1 0 1,1 0-1,0 0 1,0 0 0,0 1-1,0 0 1,5-1-1,-6 1-175,1 1 0,-1-1 1,0 0-1,1 1 0,-1-1 0,0 1 0,1 0 0,-1-1 0,0 1 0,0 0 1,1 1-1,-1-1 0,0 0 0,0 0 0,0 1 0,-1 0 0,1-1 0,0 1 0,-1 0 1,1 0-1,-1 0 0,2 2 0,4 9 67,-1 0 1,0 1-1,-1 0 0,4 14 1,11 64 489,-17-75-511,42 258 2934,-39-13-1665,-7-166-980,5 88 1029,-1-190-1255,5-2 9,1-8 66,0 1 0,-1-1 0,0-1 1,9-30-1,8-19-14,11-13-36,50-77 1,92-122-200,-37 58-38,-134 209-419,0 0 0,-1-1-1,0 0 1,-1 0 0,4-14 0,-1 1-1208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5.214"/>
    </inkml:context>
    <inkml:brush xml:id="br0">
      <inkml:brushProperty name="width" value="0.05" units="cm"/>
      <inkml:brushProperty name="height" value="0.05" units="cm"/>
      <inkml:brushProperty name="color" value="#004F8B"/>
    </inkml:brush>
  </inkml:definitions>
  <inkml:trace contextRef="#ctx0" brushRef="#br0">0 244 5408,'0'0'112,"1"0"1,-1 0-1,0 0 1,0-1-1,0 1 1,0 0-1,0 0 1,0 0-1,1 0 1,-1 0-1,0 0 1,0 0-1,0-1 1,0 1 0,0 0-1,1 0 1,-1 0-1,0 0 1,0 0-1,0 0 1,1 0-1,-1 0 1,0 0-1,0 0 1,0 0-1,0 0 1,1 0-1,-1 0 1,0 0-1,0 0 1,0 0-1,0 0 1,1 0-1,-1 0 1,0 0-1,0 1 1,0-1-1,0 0 1,1 0-1,-1 0 1,0 0-1,0 0 1,0 0-1,0 0 1,0 1-1,17 7 2243,7 4-424,-7-8-1439,0 0 0,-1-1 0,1-1-1,0-1 1,0-1 0,0 0 0,0-1 0,0-1 0,0 0 0,-1-1 0,1-1-1,21-8 1,-28 8-441,-1 0 0,0-1 0,-1 0 1,1 0-1,-1-1 0,0 0 0,0 0 0,-1-1 0,0 0 0,0-1 0,-1 1 0,0-1 0,6-10 0,-9 14-62,0 0 1,-1 0-1,0-1 0,0 1 1,0-1-1,-1 1 0,0-1 1,1 0-1,-2 0 0,1 1 1,0-1-1,-1 0 0,0 0 1,0 0-1,0 1 0,-1-1 1,0 0-1,0 0 0,0 0 1,0 1-1,-1-1 0,0 1 1,0-1-1,0 1 0,0 0 1,-1 0-1,0 0 0,-3-4 1,4 5-11,-1 1-1,0 0 1,1 0 0,-1 0 0,0 1 0,0-1 0,0 1 0,0-1 0,-1 1-1,1 0 1,0 0 0,-1 0 0,1 1 0,0-1 0,-1 1 0,1 0-1,0 0 1,-1 0 0,1 0 0,-7 2 0,2-1-18,-1 1 1,1 0-1,0 1 1,0 0-1,0 0 1,0 0-1,-10 7 1,10-4 36,0 0 0,0 1 1,1 0-1,0 0 0,0 1 1,0 0-1,1 0 0,1 1 1,-1-1-1,1 1 0,1 1 0,-1-1 1,2 0-1,-4 11 0,3-6 78,1-1-1,1 0 1,0 1-1,0-1 1,1 1-1,1 0 1,0-1-1,1 1 1,1 0-1,3 13 1,-3-21-3,0 1-1,0-1 1,1 0 0,0 1-1,1-1 1,-1-1-1,1 1 1,0 0 0,1-1-1,-1 0 1,1 0 0,0 0-1,0-1 1,1 0-1,-1 0 1,1 0 0,0 0-1,0-1 1,0 0 0,11 4-1,-4-3 27,0 0 1,1-1-1,0 0 0,-1-1 0,1 0 0,0-1 1,0-1-1,0 0 0,19-3 0,-9-1-45,-1-1 1,1 0-1,-2-2 0,1 0 0,-1-2 0,0-1 0,0 0 0,-1-2 1,-1 0-1,0-1 0,-1-1 0,34-33 0,27-43-168,-51 57 100,-28 31 5,1 0 1,-1 0-1,1 1 0,0-1 0,0 0 0,0 1 0,0 0 1,0-1-1,0 1 0,0 0 0,3-1 0,-4 2 4,0 0 0,0 0 0,0-1 0,1 1-1,-1 0 1,0 1 0,0-1 0,0 0 0,0 0 0,0 0 0,0 1-1,0-1 1,0 0 0,0 1 0,1-1 0,-1 1 0,-1-1-1,1 1 1,0 0 0,0-1 0,0 1 0,0 0 0,0 0 0,-1 0-1,2 1 1,5 7-38,0 0 0,6 13 0,3 4-20,-1-7 140,0 0-1,1-1 1,0 0-1,24 18 1,80 54 148,-119-89-225,8 5 11,1 1 0,1-1-1,19 8 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5.649"/>
    </inkml:context>
    <inkml:brush xml:id="br0">
      <inkml:brushProperty name="width" value="0.05" units="cm"/>
      <inkml:brushProperty name="height" value="0.05" units="cm"/>
      <inkml:brushProperty name="color" value="#004F8B"/>
    </inkml:brush>
  </inkml:definitions>
  <inkml:trace contextRef="#ctx0" brushRef="#br0">672 11 6048,'0'-1'85,"-1"1"0,1-1 1,0 1-1,0-1 0,-1 1 0,1-1 0,0 0 1,-1 1-1,1-1 0,-1 1 0,1-1 1,-1 1-1,1 0 0,-1-1 0,1 1 1,-1 0-1,1-1 0,-1 1 0,1 0 0,-1-1 1,1 1-1,-1 0 0,0 0 0,1 0 1,-1-1-1,0 1 0,1 0 0,-1 0 1,0 0-1,1 0 0,-1 0 0,1 0 0,-1 1 1,0-1-1,1 0 0,-1 0 0,0 0 1,1 0-1,-1 1 0,1-1 0,-1 0 1,1 1-1,-1-1 0,1 0 0,-1 1 0,1-1 1,-1 1-1,1-1 0,-1 1 0,1-1 1,0 1-1,-1-1 0,0 2 0,-22 23 1298,-1 0-1,-1-1 0,-39 27 0,21-17-527,-19 16 349,-68 57 360,101-82-1384,-205 174-413,224-190-413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26.146"/>
    </inkml:context>
    <inkml:brush xml:id="br0">
      <inkml:brushProperty name="width" value="0.05" units="cm"/>
      <inkml:brushProperty name="height" value="0.05" units="cm"/>
      <inkml:brushProperty name="color" value="#004F8B"/>
    </inkml:brush>
  </inkml:definitions>
  <inkml:trace contextRef="#ctx0" brushRef="#br0">42 41 12640,'-28'-32'4671,"14"27"-2879,24 5-1952,-1 0-64,-1 0 320,7-3-64,2 3-448,1 0 192,-5 0-2719,0 3 1631,-8 6-4384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6.493"/>
    </inkml:context>
    <inkml:brush xml:id="br0">
      <inkml:brushProperty name="width" value="0.05" units="cm"/>
      <inkml:brushProperty name="height" value="0.05" units="cm"/>
      <inkml:brushProperty name="color" value="#004F8B"/>
    </inkml:brush>
  </inkml:definitions>
  <inkml:trace contextRef="#ctx0" brushRef="#br0">245 14 5568,'-1'-13'3698,"1"13"-3611,-1 0 1,1-1 0,0 1 0,0 0 0,0 0-1,-1 0 1,1 0 0,0 0 0,0 0 0,0 0 0,-1 0-1,1 0 1,0 0 0,0 0 0,-1 0 0,1 0-1,0 0 1,0 0 0,0 0 0,-1 0 0,1 0-1,0 1 1,0-1 0,0 0 0,-1 0 0,1 0-1,0 0 1,0 0 0,0 0 0,-1 1 0,-7 2 740,2 1-608,-1 0 1,1 0 0,0 0 0,0 1-1,1 0 1,-1 0 0,1 0 0,0 1-1,-7 10 1,6-9-55,-18 23 718,-96 123 1282,118-150-2087,0-1-1,0 1 1,1 0-1,0 1 1,-1-1-1,1 0 0,0 0 1,0 4-1,0-6-34,1 0 0,0 0 0,0 0 0,0 0 0,0 0 0,0 0 0,0 0 0,0 0-1,0-1 1,0 1 0,0 0 0,1 0 0,-1 0 0,0 0 0,1 0 0,-1 0 0,0-1 0,1 1-1,-1 0 1,1 0 0,-1-1 0,1 1 0,0 0 0,-1-1 0,1 1 0,0 0 0,-1-1 0,1 1-1,0-1 1,0 1 0,0-1 0,1 1 0,-1-1 8,1 1 0,-1-1 0,1 0 0,-1 0 0,1 0 0,-1 0 0,1 0 0,-1 0 0,1 0 0,-1 0 0,1-1-1,-1 1 1,1-1 0,-1 1 0,1-1 0,1 0 0,22-15 190,-21 12-188,27-21 42,-2-3 1,0 0-1,30-41 1,-4 6-595,-53 64 212,-1 4 139,-1 16 142,-4 26 288,-8 16 332,-3 25 311,13-34-316,3-31 316,-1-23-922,0 0-1,0 0 1,0 0-1,1 0 1,-1 0-1,0 1 0,0-1 1,0 0-1,0 0 1,1 0-1,-1 0 1,0 0-1,0 0 1,1 0-1,-1 0 1,0 0-1,0 0 1,0 0-1,1 0 0,-1 0 1,0 0-1,0 0 1,0 0-1,1 0 1,-1 0-1,0 0 1,0 0-1,0 0 1,1 0-1,-1-1 1,0 1-1,0 0 0,0 0 1,0 0-1,1 0 1,-1 0-1,0 0 1,0-1-1,0 1 1,0 0-1,0 0 1,1-1-1,12-8-755,-9 6 123,15-9-2816,0 1-1,22-10 0,44-14-2457,20-8 3061,0-16 4142,-79 42 939,0-2 0,-1 0 0,38-39 0,-28 26 1478,-32 29-3157,-2 5-97,-6 10 230,-11 19 114,13-25-606,-41 70 1131,39-66-1204,0 0 1,1 1-1,1-1 1,0 1-1,-4 21 1,6-28-75,1 0 1,0 0-1,0 1 1,0-1 0,0 0-1,1 0 1,-1 0-1,1 0 1,0 0-1,0 0 1,1 0 0,-1 0-1,1 0 1,0 0-1,0 0 1,0-1 0,0 1-1,1-1 1,-1 0-1,1 0 1,0 0 0,0 0-1,0 0 1,0 0-1,1-1 1,-1 0-1,1 1 1,-1-1 0,1 0-1,0-1 1,0 1-1,0-1 1,6 2 0,-6-3-111,1 1 1,-1-1-1,0 0 1,1 0-1,-1 0 0,0-1 1,1 1-1,-1-1 1,0 0-1,0 0 1,0-1-1,5-1 1,6-5-2299,26-16 0,-39 23 2114,30-20-5237,45-38 0,-40 28 3008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6.854"/>
    </inkml:context>
    <inkml:brush xml:id="br0">
      <inkml:brushProperty name="width" value="0.05" units="cm"/>
      <inkml:brushProperty name="height" value="0.05" units="cm"/>
      <inkml:brushProperty name="color" value="#004F8B"/>
    </inkml:brush>
  </inkml:definitions>
  <inkml:trace contextRef="#ctx0" brushRef="#br0">219 55 4480,'16'-25'1445,"-8"6"-160,-8 19-1207,0-1 1,0 1-1,0-1 1,0 1-1,0-1 1,0 1-1,1-1 1,-1 1-1,0 0 1,0-1-1,0 1 1,1-1-1,-1 1 1,0 0-1,0-1 1,1 1-1,-1 0 1,0-1-1,1 1 1,-1 0-1,0-1 1,1 1 0,-1 0-1,0 0 1,1-1-1,-1 1 1,1 0-1,-1 0 1,1 0-1,-1 0 1,0 0-1,1 0 1,-1 0-1,1-1 1,-1 1-1,1 0 1,-1 0-1,1 1 1,0-1 52,-1 0 0,1 0 0,-1 1 0,0-1 0,1 0 0,-1 0 0,0 1 0,1-1 0,-1 0 0,0 1 0,1-1 0,-1 0 0,0 1 0,0-1 0,0 0 0,1 1 0,-1-1 0,0 1 0,0-1 0,0 1 0,0-1 0,0 0 0,0 1 0,0-1 0,0 1 0,0-1 0,0 1 0,0-1 0,0 0 0,0 1 0,-1 17 164,1-16-17,-7 48 1645,-20 75 1,26-118-1798,-61 275 1362,44-207-1393,2-5 189,-37 100-1,42-143-817,-2-1 1,-28 44 0,31-58-4107,9-8 2651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7.262"/>
    </inkml:context>
    <inkml:brush xml:id="br0">
      <inkml:brushProperty name="width" value="0.05" units="cm"/>
      <inkml:brushProperty name="height" value="0.05" units="cm"/>
      <inkml:brushProperty name="color" value="#004F8B"/>
    </inkml:brush>
  </inkml:definitions>
  <inkml:trace contextRef="#ctx0" brushRef="#br0">23 47 9568,'-20'-23'3066,"20"23"-3011,-1 0 0,1-1 0,0 1 1,0 0-1,0 0 0,-1-1 0,1 1 0,0 0 0,0-1 0,0 1 0,0 0 0,0 0 0,-1-1 0,1 1 0,0 0 0,0-1 0,0 1 0,0-1 0,0 1 0,0 0 1,0-1-1,0 1 0,0 0 0,0-1 0,0 1 0,1 0 0,-1-1 0,0 1 0,0 0 0,0-1 0,0 1 0,0 0 0,1 0 0,-1-1 0,0 1 0,0 0 0,1 0 1,-1-1-1,0 1 0,0 0 0,1 0 0,-1-1 0,1 1 0,9-5 1858,14 2-1082,-1 1 0,1 1 0,-1 1 0,28 4 0,29 4-738,114 28 0,-187-34-388,26 6-1618,-19-1-1830,-5 2-3532,-5-1 2902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7.624"/>
    </inkml:context>
    <inkml:brush xml:id="br0">
      <inkml:brushProperty name="width" value="0.05" units="cm"/>
      <inkml:brushProperty name="height" value="0.05" units="cm"/>
      <inkml:brushProperty name="color" value="#004F8B"/>
    </inkml:brush>
  </inkml:definitions>
  <inkml:trace contextRef="#ctx0" brushRef="#br0">311 9 3968,'-4'-8'2128,"0"12"-358,-4 25 650,4-11-1666,-16 39 1581,-21 78 684,-30 122-31,43-173-2423,-41 86-1,43-119-395,-5 10 244,26-45-259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8.018"/>
    </inkml:context>
    <inkml:brush xml:id="br0">
      <inkml:brushProperty name="width" value="0.05" units="cm"/>
      <inkml:brushProperty name="height" value="0.05" units="cm"/>
      <inkml:brushProperty name="color" value="#004F8B"/>
    </inkml:brush>
  </inkml:definitions>
  <inkml:trace contextRef="#ctx0" brushRef="#br0">541 7 7968,'-5'-6'2607,"2"8"-1211,-3 16-508,-1 4 247,-25 39 2311,-65 94 0,37-64-2594,39-58-685,-88 134 273,-12-9-23,118-154-418,0 0 1,0-1 0,-1 0-1,1 0 1,-1 0-1,1 0 1,-1 0-1,0-1 1,0 0-1,-6 3 1,9-5 24,-14 5-815,14-5 665,1 0-1,-1 0 1,0 0-1,1 0 1,-1 0-1,1 0 1,-1-1-1,0 1 1,1 0 0,-1 0-1,1-1 1,-1 1-1,1 0 1,-1-1-1,0 1 1,1-1-1,0 1 1,-1-1-1,0 0 1,-6-10-1800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28.394"/>
    </inkml:context>
    <inkml:brush xml:id="br0">
      <inkml:brushProperty name="width" value="0.05" units="cm"/>
      <inkml:brushProperty name="height" value="0.05" units="cm"/>
      <inkml:brushProperty name="color" value="#004F8B"/>
    </inkml:brush>
  </inkml:definitions>
  <inkml:trace contextRef="#ctx0" brushRef="#br0">0 1 9632,'6'0'4384,"13"33"-3840,-10-12 2207,5 0-1631,0 14 672,5-2-1056,-5 0 64,5 0-480,-8-3-192,3-4-64,-11-5 0,2 0-32,-5-9-1696,6 1 896,-17-8-5535,8-2 3487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4.304"/>
    </inkml:context>
    <inkml:brush xml:id="br0">
      <inkml:brushProperty name="width" value="0.05" units="cm"/>
      <inkml:brushProperty name="height" value="0.05" units="cm"/>
      <inkml:brushProperty name="color" value="#004F8B"/>
    </inkml:brush>
  </inkml:definitions>
  <inkml:trace contextRef="#ctx0" brushRef="#br0">363 46 3904,'4'-4'1068,"-3"3"-679,0 1 0,0-1-1,0 0 1,-1 0 0,1 1 0,0-1 0,-1 0 0,1 0-1,-1 0 1,1 0 0,-1 0 0,1 0 0,-1 0 0,0 0-1,1 0 1,-1 0 0,0 0 0,0 0 0,0 0 0,0 0 0,0 0-1,0 0 1,0 0 0,0-1 0,0 1-296,0 0 0,-1 1 0,1-1 0,0 0 0,-1 1 0,1-1 0,0 0 0,-1 1 0,1-1 0,0 0 0,-1 1 0,1-1 0,-1 1 0,0-1 0,1 1 0,-1-1 0,1 1 0,-1 0 0,0-1 0,1 1 0,-1 0 0,0-1 0,1 1 0,-1 0 0,-1-1 0,-16-2 609,-24 6-206,34-2-396,1 0 0,-1 0 0,0 1 0,1 0-1,-11 5 1,-36 17 213,43-17-278,-1 0 0,1 1 0,1 1 1,-1-1-1,1 2 0,1 0 0,0 0 1,0 0-1,1 1 0,1 0 0,-11 21 1,5-6 51,2 0 0,1 1 0,1 0 0,-8 41 0,15-56-35,0 0 0,0 1 0,1-1 0,1 1 0,0-1 0,1 1 0,4 24 0,-3-29-8,1 1 1,0-1-1,0 0 0,0 0 1,1 0-1,1 0 0,-1-1 1,1 1-1,1-1 0,-1-1 1,1 1-1,8 7 0,4 1 138,0-1-1,2-1 0,-1 0 1,1-1-1,1-1 0,0-2 1,43 15-1,-53-21-119,0-1 1,0 0-1,0-1 1,0 0-1,0-1 1,0 0-1,0-1 1,17-3-1,8-4 57,42-15 0,-41 12-34,-5 2-33,-1-2-1,0-1 1,0-1-1,37-23 1,-58 29-12,1 0-1,-2 0 1,1-1 0,-1 0 0,0-1 0,-1 1 0,0-2 0,-1 1 0,1-1 0,-2-1 0,0 1 0,0-1 0,0 0-1,-2 0 1,5-14 0,-5 6-22,0 0 0,-2 0 0,0-1 0,-1 1 0,-1-1 0,-1 1 0,-4-27 0,4 36-17,-1 0 0,0 0 0,-1 0 0,0 0-1,-1 0 1,0 1 0,0-1 0,-1 1 0,-1 0-1,1 0 1,-1 1 0,-13-14 0,9 13 2,0 1-1,0 0 1,-1 1 0,0 0-1,0 1 1,-1 0 0,1 1-1,-1 0 1,-18-4 0,10 4-47,0 1 0,0 1 1,0 0-1,0 2 0,-1 1 1,-32 2-1,44 0 23,-1 0 0,1 0-1,0 0 1,0 1 0,0 1 0,0 0 0,-8 4-1,12-4 16,-1-1 0,1 1 0,0 0 0,0 1 0,1-1-1,-1 1 1,1 0 0,0 0 0,0 0 0,1 1-1,-5 6 1,3-1-899,0 0-1,0 0 1,1 1-1,0-1 0,1 1 1,1-1-1,0 1 1,0 0-1,0 23 1,7 3-1367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5.096"/>
    </inkml:context>
    <inkml:brush xml:id="br0">
      <inkml:brushProperty name="width" value="0.05" units="cm"/>
      <inkml:brushProperty name="height" value="0.05" units="cm"/>
      <inkml:brushProperty name="color" value="#004F8B"/>
    </inkml:brush>
  </inkml:definitions>
  <inkml:trace contextRef="#ctx0" brushRef="#br0">117 47 4736,'-6'-3'11061,"-1"4"-8537,-2 1-1619,3-2-540,1 0-1,0 1 1,-1-1 0,-8 3 0,13-3-354,-1 1 0,1 0 0,-1-1 0,1 1 0,-1 0 0,1 0 0,0-1 0,-1 1 0,1 0 0,0 1 0,0-1 0,0 0 0,0 0 0,0 0 0,-2 3 0,3-4-50,-2 4 103,5-4 692,5 0-358,-4 0-315,-1 0 0,0 0 1,1-1-1,-1 1 0,0-1 1,6-1-1,-8 1-75,0 1 0,-1 0 0,1-1 0,-1 1 0,1 0 0,-1-1 0,1 1 0,-1 0 0,1-1 0,-1 1 0,1-1 0,-1 1 0,1-1 0,-1 1 0,0-1 0,1 0 0,-1 1 0,0-1 0,0 1 0,0-1 0,1 0 0,-1 1 0,0-1 0,0 1 0,0-1 0,0 0 0,0 1 0,0-1 0,0 0 0,0 1 0,0-1 1,0 0-1,0 1 0,-1-1 0,1 1 0,0-1 0,0 0 0,-1 0 0,1 0-8,-1 1 1,1-1 0,0 1 0,0 0 0,-1-1-1,1 1 1,0-1 0,-1 1 0,1 0 0,0-1-1,-1 1 1,1 0 0,0-1 0,-1 1-1,1 0 1,-1 0 0,1-1 0,-1 1 0,1 0-1,-1 0 1,1 0 0,-1 0 0,1-1 0,-1 1-1,1 0 1,-1 0 0,1 0 0,-1 0 0,0 1-1,-1-1-3,-1 0-1,1 1 0,0 0 1,0-1-1,0 1 0,0 0 1,-4 2-1,3-1-19,-1 0 0,1 1 0,-1 0 0,1-1 0,0 1-1,0 0 1,0 0 0,-4 5 0,7-6 19,-3 3 42,0 0 0,1 0 1,0 1-1,-2 7 1,3-12-27,1 0 0,0-1 1,0 1-1,0 0 0,-1 0 1,1 0-1,0 0 0,0-1 1,0 1-1,0 0 0,0 0 1,1 0-1,-1 0 0,0-1 1,0 1-1,0 0 0,1 0 1,-1 0-1,0-1 0,1 1 1,-1 0-1,1-1 0,-1 1 1,1 0-1,-1-1 0,1 1 1,0 0-1,-1-1 0,1 1 1,0-1-1,-1 1 1,1-1-1,0 1 0,-1-1 1,1 0-1,0 1 0,0-1 1,0 0-1,-1 0 0,2 1 1,0-1 25,1 0 1,-1-1 0,0 1-1,0 0 1,0-1-1,0 1 1,0-1 0,0 1-1,1-1 1,-2 0 0,1 0-1,0 0 1,0 0 0,0-1-1,0 1 1,-1 0 0,1-1-1,0 1 1,-1-1 0,1 1-1,-1-1 1,2-3-1,2-2 15,-1 1 0,1-1-1,-2 0 1,7-15 0,-10 19-102,1 1 0,-1 0 0,1-1 0,-1 1 0,0-1 0,0 1 0,0-1 0,0 1 0,0-1 0,-1 1 0,1-1 0,-1 1 0,0 0 1,1-1-1,-1 1 0,0 0 0,-1-1 0,1 1 0,-2-2 0,2 3-477,0-1 0,0 1 0,0 0 0,0 0 0,0 0 0,-1 0 0,1 0 0,0 0 0,-1 0 0,1 0 0,-2 0 0,-4 1-4535,5 4 1696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6.015"/>
    </inkml:context>
    <inkml:brush xml:id="br0">
      <inkml:brushProperty name="width" value="0.05" units="cm"/>
      <inkml:brushProperty name="height" value="0.05" units="cm"/>
      <inkml:brushProperty name="color" value="#004F8B"/>
    </inkml:brush>
  </inkml:definitions>
  <inkml:trace contextRef="#ctx0" brushRef="#br0">452 41 4576,'9'-13'3276,"-8"13"-3103,-1-1 0,1 1-1,-1-1 1,1 1 0,-1 0 0,1-1 0,-1 1-1,0-1 1,1 1 0,-1-1 0,1 0-1,-1 1 1,0-1 0,0 1 0,1-1 0,-1 0-1,0 1 1,0-1 0,0 1 0,0-1-1,0 0 1,0 1 0,0-1 0,0 0 0,0 1-1,0-1 1,0 0 0,0 1 0,0-1-1,0 0 1,-1 0 0,-1-1 90,-1 1-1,1 0 1,0 0 0,-1 0-1,1 1 1,-1-1 0,1 0-1,-1 1 1,0 0 0,1-1-1,-4 1 1,-7 1-14,0 0 0,1 1-1,-1 0 1,1 1 0,0 1 0,0-1 0,0 2 0,1 0-1,-1 0 1,1 1 0,0 1 0,0 0 0,1 0 0,-16 15-1,0 3 31,1 2 0,1 0 0,-38 58 0,0 16 111,54-84-286,0 1 1,1-1-1,1 1 0,-6 24 1,11-34-48,0 1 0,1-1 0,0 1 0,0-1 0,0 1 0,1-1 1,1 0-1,-1 1 0,1-1 0,1 0 0,0 0 0,0 0 0,5 10 0,-1-6 57,0 0-1,1-1 0,0 0 1,0 0-1,1 0 1,1-1-1,15 12 0,-20-18-62,1 0 0,0 0 0,-1-1-1,1 0 1,1 0 0,-1 0 0,0-1-1,1 0 1,-1 0 0,1-1 0,0 0-1,-1 0 1,1 0 0,0-1 0,0 0-1,-1-1 1,1 1 0,0-1 0,-1 0-1,9-3 1,-8 2-39,1-1-1,-1 0 1,1 0 0,-1-1-1,0 0 1,-1 0 0,1 0-1,-1-1 1,1 0 0,-1 0-1,-1-1 1,1 0 0,-1 0-1,0 0 1,0 0 0,6-14-1,-9 18-1,-1-1 0,0 1 0,0 0 0,-1-1-1,1 1 1,0-1 0,-1 0 0,1 1 0,-1-1-1,0 1 1,0-1 0,0 1 0,0-1 0,-1 0 0,1 1-1,-1-1 1,0-3 0,-1 3-19,1 0-1,-1 0 1,0 0 0,0 0 0,0 0-1,0 1 1,0-1 0,-1 1 0,1-1-1,-1 1 1,-5-4 0,3 3-41,0-1 0,-1 1 1,0 1-1,0-1 1,0 1-1,0 0 0,0 0 1,0 1-1,-1 0 0,1 0 1,0 0-1,-1 1 1,-10 0-1,10 1 54,-1 1-1,0 0 1,1 0 0,-1 1-1,1 0 1,-12 5 0,15-5-16,1-1-1,-1 0 1,0 1 0,1 0 0,0 0 0,0 0 0,0 0 0,0 0 0,0 0-1,0 1 1,1 0 0,0-1 0,-2 5 0,3-6-116,1-1 0,-1 1 0,1 0 0,0-1 0,0 1 0,0 0 0,0 0 0,0-1 0,0 1 0,0 0 0,0-1 1,1 1-1,0 2 0,7 12-4225,2-4 2103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6.577"/>
    </inkml:context>
    <inkml:brush xml:id="br0">
      <inkml:brushProperty name="width" value="0.05" units="cm"/>
      <inkml:brushProperty name="height" value="0.05" units="cm"/>
      <inkml:brushProperty name="color" value="#004F8B"/>
    </inkml:brush>
  </inkml:definitions>
  <inkml:trace contextRef="#ctx0" brushRef="#br0">0 22 4480,'2'-6'809,"4"-10"3614,-5 24 190,-6 255 1109,5-62-3450,1-91-1456,-1 106 294,1-210-962,2-12-766,1-19-1430,-1-7-1098,4-1 949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26.494"/>
    </inkml:context>
    <inkml:brush xml:id="br0">
      <inkml:brushProperty name="width" value="0.05" units="cm"/>
      <inkml:brushProperty name="height" value="0.05" units="cm"/>
      <inkml:brushProperty name="color" value="#004F8B"/>
    </inkml:brush>
  </inkml:definitions>
  <inkml:trace contextRef="#ctx0" brushRef="#br0">752 132 11232,'-10'-7'4128,"20"7"-3200,11 0-257,3 0 1953,15-5-1568,38 2 576,26 3-992,2 3-288,-7 2-224,5 2-384,5-2 128,-4-2-2432,-11 6 1440,-16 2-3935,-23 6 2847,-32-2-4672</inkml:trace>
  <inkml:trace contextRef="#ctx0" brushRef="#br0" timeOffset="1">41 24 11296,'-40'-7'5120,"53"2"-4449,0 2-3102,6-5 1183,12 8-6272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7.217"/>
    </inkml:context>
    <inkml:brush xml:id="br0">
      <inkml:brushProperty name="width" value="0.05" units="cm"/>
      <inkml:brushProperty name="height" value="0.05" units="cm"/>
      <inkml:brushProperty name="color" value="#004F8B"/>
    </inkml:brush>
  </inkml:definitions>
  <inkml:trace contextRef="#ctx0" brushRef="#br0">105 27 4224,'1'-2'407,"0"0"1,1 0-1,-1 0 0,0 0 1,1 0-1,0 0 0,-1 0 1,1 0-1,0 1 0,0-1 1,0 1-1,2-2 1,-3 3-285,-1-1 1,0 1-1,1 0 1,-1 0-1,1 0 1,-1 0-1,1-1 1,-1 1-1,1 0 1,-1 0-1,1 0 1,-1 0-1,0 0 1,1 0-1,-1 0 1,1 0-1,-1 0 0,1 0 1,-1 1-1,1-1 1,-1 0-1,1 0 1,-1 0-1,0 0 1,1 1-1,0 0-7,-1 0-1,1-1 0,0 1 0,-1 0 0,0 0 0,1 0 0,-1 0 0,1 0 1,-1 0-1,0 0 0,0 0 0,0 0 0,1 0 0,-1 0 0,0 0 0,-1 2 1,1 7 355,-1 0 0,0 0 1,-1 0-1,0 0 1,-1-1-1,-4 12 0,-28 56 969,22-51-1100,-10 28-1,19-43-279,2-7 2,0 0 0,1 0 1,0 0-1,0 1 0,0-1 0,0 5 0,1-8-36,0 1 1,0-1-1,0 0 0,1 1 0,-1-1 0,0 0 0,1 0 0,-1 1 0,1-1 0,-1 0 0,1 0 0,0 0 0,0 1 0,-1-1 0,1 0 0,0 0 0,0 0 0,0 0 0,0-1 0,0 1 0,0 0 1,0 0-1,1 0 0,0 0 0,11 4 32,-1 0 0,1-1 1,0 0-1,0-1 0,22 2 1,12 4-25,-11-1 104,-1 2 1,0 2 0,51 24-1,-80-33-69,-1 0 0,1 1 0,-1 0-1,0 0 1,0 0 0,0 1 0,0-1 0,-1 1-1,0 0 1,0 0 0,0 1 0,-1-1-1,0 1 1,0 0 0,0 0 0,-1 0 0,1 0-1,-2 0 1,1 1 0,-1-1 0,0 0-1,0 1 1,0-1 0,-1 1 0,0-1 0,0 1-1,-1-1 1,-2 11 0,2-13-47,0-1 0,0 1 0,-1 0 0,0-1 0,1 1 0,-1-1 0,0 1 0,-1-1-1,1 0 1,0 0 0,-1 0 0,-4 4 0,1-2 28,1-1-1,-1 0 0,-1 0 1,1 0-1,-10 4 0,9-5 0,-1-1 0,0 0 0,0 0 0,1 0 0,-1-1 0,0 0 0,0-1 0,-9 0 0,-4-2 101,-34-6 1,41 6-123,0-1 0,0-1 0,0 0 0,1-1 0,-1 0 0,1-1 0,-13-8 0,19 10 13,-57-38-774,58 37-12,1 0 1,-1 0 0,1 0-1,0-1 1,0 0-1,0 0 1,1 0-1,-4-7 1,1-5-1405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7.595"/>
    </inkml:context>
    <inkml:brush xml:id="br0">
      <inkml:brushProperty name="width" value="0.05" units="cm"/>
      <inkml:brushProperty name="height" value="0.05" units="cm"/>
      <inkml:brushProperty name="color" value="#004F8B"/>
    </inkml:brush>
  </inkml:definitions>
  <inkml:trace contextRef="#ctx0" brushRef="#br0">14 64 9056,'-14'-25'4096,"25"11"-3552,-2 7 2080,10 2-1537,9-4 929,5 9-1216,9-3 704,2 3-864,3 0-64,0 3-352,9 3-192,7 2-64,-2-4 32,-5 5 0,-3-1-1216,-6-1 672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8.750"/>
    </inkml:context>
    <inkml:brush xml:id="br0">
      <inkml:brushProperty name="width" value="0.05" units="cm"/>
      <inkml:brushProperty name="height" value="0.05" units="cm"/>
      <inkml:brushProperty name="color" value="#004F8B"/>
    </inkml:brush>
  </inkml:definitions>
  <inkml:trace contextRef="#ctx0" brushRef="#br0">47 51 6240,'-12'7'7582,"10"4"-5906,1-7-1830,-12 130 3145,7-64-2148,0-31-464,3-30-191,2 1 1,-2 14-1,3-24-167,0 0 0,0 0 0,0 0 1,0 0-1,0 0 0,0 0 0,0 0 0,0-1 0,1 1 0,-1 0 1,0 0-1,0 0 0,0 0 0,0 0 0,0 0 0,0 0 0,0 0 0,0 0 1,0 0-1,0 0 0,0 0 0,1 0 0,-1 0 0,0 0 0,0 0 0,0 0 1,0 0-1,0 0 0,0 0 0,0 0 0,0 0 0,0 0 0,1 0 1,-1 0-1,0 0 0,0 0 0,0 0 0,0 0 0,0 0 0,0 0 0,0 0 1,0 0-1,0 0 0,0 0 0,0 0 0,1 1 0,-1-1 0,0 0 1,0 0-1,0 0 0,0 0 0,0 0 0,16-41 784,-9 24-759,9-19-1,-1 8-1,2 0 0,1 2 0,29-35 0,-33 46-17,0 0-1,1 1 1,1 1 0,0 0-1,0 2 1,27-16 0,-38 25-53,0 0 0,0 0 0,0 0 0,0 1 0,1-1 0,-1 1 0,0 0 0,10 0-1,-13 1 20,0 0-1,-1 0 1,1 0-1,0 0 1,-1 1-1,1-1 1,0 0-1,-1 1 1,1-1-1,-1 1 1,1 0-1,-1-1 1,1 1-1,-1 0 1,1 0-1,-1 0 1,0 0-1,1 0 1,-1 0-1,0 1 1,0-1-1,0 0 1,0 1-1,0-1 1,0 0-1,0 1 1,-1-1-1,1 1 1,0-1-1,-1 1 1,1 1-1,0 5 17,0 0 0,0 0 1,0-1-1,-1 1 0,-1 0 0,1 0 0,-3 10 0,-2 5 408,-10 24 0,15-47-402,0 1 1,0-1-1,-1 0 0,1 1 1,0-1-1,0 0 1,0 1-1,0-1 1,0 0-1,0 1 1,0-1-1,0 1 1,0-1-1,0 0 0,0 1 1,0-1-1,0 0 1,0 1-1,0-1 1,0 1-1,0-1 1,0 0-1,1 1 1,-1-1-1,0 0 1,0 1-1,0-1 0,1 0 1,-1 0-1,0 1 1,0-1-1,1 0 1,-1 0-1,0 1 1,1-1-1,0 0 15,0 1 0,0-1 0,1 0 1,-1 0-1,0 0 0,0 0 0,0 0 0,1 0 0,-1 0 0,0 0 0,2-1 1,34-12 301,-37 12-329,148-73 150,-38 16-317,-105 55 120,1 1 0,-1 0-1,0 0 1,1 0 0,0 1-1,-1-1 1,12 0-1,-15 2 38,0 0 0,0 1-1,0-1 1,0 0-1,0 1 1,0-1-1,0 1 1,0-1-1,0 1 1,-1 0-1,1 0 1,0 0-1,0 0 1,-1 0-1,1 0 1,0 0-1,-1 1 1,1-1-1,-1 1 1,0-1-1,1 1 1,-1-1-1,0 1 1,0 0-1,1 2 1,2 6 31,0-1 0,-1 0-1,0 1 1,-1-1 0,0 1 0,0 0-1,-1 0 1,0 18 0,-3 4 296,-7 43-1,4-45-143,5-27-236,-1 1-159,1 0 1,-1 0 0,0 0-1,0-1 1,0 1-1,-3 6 1,4-7-865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39.796"/>
    </inkml:context>
    <inkml:brush xml:id="br0">
      <inkml:brushProperty name="width" value="0.05" units="cm"/>
      <inkml:brushProperty name="height" value="0.05" units="cm"/>
      <inkml:brushProperty name="color" value="#004F8B"/>
    </inkml:brush>
  </inkml:definitions>
  <inkml:trace contextRef="#ctx0" brushRef="#br0">171 22 3904,'-3'-7'428,"1"-7"9501,-3 29-9195,-1 0 0,-7 15 0,-1 2 232,-21 48 577,-11 29-233,-1 38 557,114-228-347,6 11-1255,-14 14-376,39-31-22,-97 86 104,0 0 0,1 0 0,-1-1 0,1 1-1,-1 0 1,1 0 0,-1 0 0,1 1 0,0-1 0,3-1 0,-5 2 14,1 0 1,0 0-1,-1 0 1,1 0-1,0 0 1,-1 1-1,1-1 1,0 0-1,0 0 1,-1 0-1,1 1 1,-1-1-1,1 0 1,0 1-1,-1-1 1,1 1-1,-1-1 1,1 1-1,-1-1 1,1 1-1,-1-1 1,1 1-1,-1-1 1,1 1-1,-1-1 1,0 1-1,1 0 1,-1-1-1,0 1 1,0 0-1,1 0 1,0 2 17,-1 0 0,1 1 0,-1-1 0,1 0 0,-1 0 0,0 1-1,0-1 1,0 0 0,-2 6 0,1-2 41,-1 0-1,1 0 0,-4 8 1,2-9-17,0 0 34,0 1 1,1 0 0,0-1-1,0 1 1,0 0 0,0 9-1,2-16-43,0 0 0,0 0 0,1 1 0,-1-1 0,0 0 0,0 0 0,0 0 0,0 1 0,1-1-1,-1 0 1,0 0 0,0 0 0,0 1 0,1-1 0,-1 0 0,0 0 0,0 0 0,1 0 0,-1 0 0,0 0-1,0 0 1,1 0 0,-1 0 0,0 1 0,0-1 0,1 0 0,-1 0 0,0 0 0,0 0 0,1-1 0,-1 1 0,0 0-1,1 0 1,-1 0 0,0 0 0,0 0 0,1 0 0,-1 0 0,4-3 43,0 0 1,0 1-1,0-1 1,-1-1-1,5-3 1,10-9-26,5 1-96,1 0 0,1 2 0,0 2-1,0 0 1,1 1 0,51-11 0,-70 19 41,1 1-1,-1 0 1,1 1-1,-1 0 1,1 0 0,-1 1-1,1 0 1,-1 0 0,1 1-1,-1-1 1,0 2 0,0-1-1,7 4 1,-9-4 32,-1 1 1,0 0-1,0 0 0,1 0 1,-2 0-1,1 0 1,0 1-1,-1 0 1,0-1-1,1 1 0,-2 1 1,1-1-1,0 0 1,-1 1-1,0-1 1,0 1-1,0 0 0,-1 0 1,1-1-1,0 8 1,1 14 84,-2 0 1,-1 0 0,0 0-1,-2 0 1,-7 34 0,7-25 114,2-27-49,0 0-1,-3 14 1,1-17-872,0-10-1683,6 1 508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40.749"/>
    </inkml:context>
    <inkml:brush xml:id="br0">
      <inkml:brushProperty name="width" value="0.05" units="cm"/>
      <inkml:brushProperty name="height" value="0.05" units="cm"/>
      <inkml:brushProperty name="color" value="#004F8B"/>
    </inkml:brush>
  </inkml:definitions>
  <inkml:trace contextRef="#ctx0" brushRef="#br0">34 59 7136,'-18'-46'3232,"8"37"-2816,5 6 224,10 3-448,0 7-768,0 14 512,9 5 64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40.403"/>
    </inkml:context>
    <inkml:brush xml:id="br0">
      <inkml:brushProperty name="width" value="0.05" units="cm"/>
      <inkml:brushProperty name="height" value="0.05" units="cm"/>
      <inkml:brushProperty name="color" value="#004F8B"/>
    </inkml:brush>
  </inkml:definitions>
  <inkml:trace contextRef="#ctx0" brushRef="#br0">170 0 3648,'-1'4'10490,"-4"1"-9882,-1-1 0,0 0 0,-9 5 0,-4 3 128,2-1-135,2 1 0,-1 0 0,-13 15-1,25-23-508,0 1 1,0-1-1,1 1 0,-1-1 0,1 1 0,1 0 0,-1 0 0,1 0 0,-1 1 1,1-1-1,1 1 0,-1-1 0,1 1 0,0-1 0,0 10 0,1-7 50,0 0 0,1 0 0,1 0-1,-1 0 1,1 0 0,0 0 0,1-1-1,0 1 1,6 10 0,-8-15-213,1 0-1,0 0 1,-1-1-1,1 1 1,0-1-1,1 1 1,-1-1-1,0 0 1,1 0-1,0 1 1,-1-2-1,1 1 1,0 0-1,0-1 1,0 1 0,0-1-1,0 0 1,0 0-1,0 0 1,0 0-1,1-1 1,-1 1-1,0-1 1,0 0-1,1 0 1,3 0-1,7-1-1272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41.142"/>
    </inkml:context>
    <inkml:brush xml:id="br0">
      <inkml:brushProperty name="width" value="0.05" units="cm"/>
      <inkml:brushProperty name="height" value="0.05" units="cm"/>
      <inkml:brushProperty name="color" value="#004F8B"/>
    </inkml:brush>
  </inkml:definitions>
  <inkml:trace contextRef="#ctx0" brushRef="#br0">46 0 5728,'0'0'1840,"0"3"-1110,0 14 1258,-2 0-1,-4 22 1,-22 70 1580,20-72-2734,7-35-748,1 0 1,0 0-1,-1 0 1,1 1-1,0-1 0,1 0 1,-1 0-1,0 1 0,1-1 1,-1 0-1,1 0 1,1 4-1,-2-6-50,1 0 0,-1 1 0,0-1 1,1 0-1,-1 0 0,1 1 0,-1-1 0,0 0 0,1 0 0,-1 1 0,1-1 0,-1 0 1,1 0-1,-1 0 0,1 0 0,-1 0 0,1 0 0,-1 0 0,1 0 0,-1 0 1,1 0-1,-1 0 0,1 0 0,-1 0 0,1 0 0,-1 0 0,1-1 0,0 1 0,14-7 288,106-86-66,-87 65-222,2 1 1,44-27 0,-77 52-9,0 0-1,0 1 1,1 0 0,-1-1 0,0 1 0,1 0 0,-1 0-1,4 0 1,-5 1-12,-1 0 0,0 0 0,1 0 0,-1 1-1,0-1 1,0 0 0,1 0 0,-1 1-1,0-1 1,0 1 0,0-1 0,0 1 0,1 0-1,-1-1 1,0 1 0,0 0 0,0 0 0,0 0-1,-1 0 1,1 0 0,0 0 0,0 0 0,0 0-1,-1 0 1,1 1 0,2 3 55,-1 1 0,-1-1 0,1 0 0,-1 1 0,0-1 0,0 1 0,-1 0 0,0-1 0,0 1 0,0 0 0,-2 10 0,1-1 80,-13 172 451,9-118-2730,4-44 816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3.816"/>
    </inkml:context>
    <inkml:brush xml:id="br0">
      <inkml:brushProperty name="width" value="0.05" units="cm"/>
      <inkml:brushProperty name="height" value="0.05" units="cm"/>
      <inkml:brushProperty name="color" value="#004F8B"/>
    </inkml:brush>
  </inkml:definitions>
  <inkml:trace contextRef="#ctx0" brushRef="#br0">202 18 4736,'0'-18'2672,"-5"31"3886,-16 16-5621,6-7-502,-105 174 637,114-186-1061,0 1 0,1 0-1,1 0 1,-1 0-1,2 0 1,0 1 0,0-1-1,-2 24 1,5-34-132,0-1 0,0 1 0,0 0-1,0-1 1,0 1 0,0-1 0,0 1 0,0 0 0,0-1-1,0 1 1,0-1 0,0 1 0,1 0 0,-1-1 0,0 1-1,0-1 1,1 1 0,-1-1 0,0 1 0,1-1-1,-1 1 1,1-1 0,-1 0 0,1 1 0,-1-1 0,1 1-1,-1-1 1,1 0 0,-1 0 0,1 1 0,-1-1 0,1 0-1,-1 0 1,1 1 0,-1-1 0,1 0 0,0 0-1,-1 0 1,1 0 0,1 0 0,1 0-877,0-1 0,1 0 0,-1 0 0,0 0 0,6-2 0,-8 3 904,28-10-3058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4.178"/>
    </inkml:context>
    <inkml:brush xml:id="br0">
      <inkml:brushProperty name="width" value="0.05" units="cm"/>
      <inkml:brushProperty name="height" value="0.05" units="cm"/>
      <inkml:brushProperty name="color" value="#004F8B"/>
    </inkml:brush>
  </inkml:definitions>
  <inkml:trace contextRef="#ctx0" brushRef="#br0">46 9 7808,'5'-9'3064,"-4"19"-333,-2-3-2505,-2 59 1447,-3 0 0,-24 100-1,27-151-1860,-5 32 586,8-43-927,0-1 0,0 1 0,0 0-1,1 0 1,-1-1 0,1 1 0,0 0 0,0-1 0,0 1 0,2 3 0,1 2-2020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4.848"/>
    </inkml:context>
    <inkml:brush xml:id="br0">
      <inkml:brushProperty name="width" value="0.05" units="cm"/>
      <inkml:brushProperty name="height" value="0.05" units="cm"/>
      <inkml:brushProperty name="color" value="#004F8B"/>
    </inkml:brush>
  </inkml:definitions>
  <inkml:trace contextRef="#ctx0" brushRef="#br0">255 25 6976,'0'-14'2256,"0"13"-2201,0 1 0,0 0 0,1-1 0,-1 1 0,0 0 0,0 0 0,0-1 0,0 1 0,0 0 0,0-1 0,0 1 0,1 0 0,-1 0 0,0-1 0,0 1 0,0 0 0,1 0 0,-1 0 0,0-1 0,0 1 0,0 0 0,1 0 0,-1 0 0,0 0 0,1-1 0,-1 1 0,0 0 0,1 0 1,2-3 1612,-1 11 802,1 5-525,-4 13-1010,-2 0 0,-1 0 0,-11 38 0,-2 10-29,-31 251 838,19-142-768,28-172-851,0 0 1,0 0 0,2 12-1,0-1 210,-1-22-330,-1 0 1,1 0-1,0 1 0,0-1 0,0 0 1,0 0-1,0 0 0,0 0 1,0 1-1,0-1 0,0 0 1,0 0-1,0 0 0,0 0 1,0 1-1,-1-1 0,1 0 0,0 0 1,0 0-1,0 0 0,0 0 1,0 0-1,0 0 0,-1 1 1,1-1-1,0 0 0,0 0 1,0 0-1,0 0 0,-1 0 0,1 0 1,0 0-1,0 0 0,0 0 1,-1 0-1,1 0 0,0 0 1,0 0-1,0 0 0,0 0 1,-1 0-1,1 0 0,0 0 0,0 0 1,0 0-1,0 0 0,-1 0 1,1-1-1,0 1 0,0 0 1,0 0-1,0 0 0,0 0 1,-1 0-1,1-1 0,-11-6-147,4 2 117,-1 0 1,1 1 0,-17-6-1,15 6-21,4 2 25,-1-1 0,0 1 1,1 0-1,-1 1 0,0 0 1,0-1-1,-9 1 0,10 3 21,4-2 0,0 1 0,1-1 0,-1 1 0,0-1 0,0 0 0,0 1 0,0-1 0,0 0 0,0 0 0,0 0 0,0 1 0,1-1 0,-1 0 0,0 0 0,0 0 0,-1-1 0,24 6 79,13 2 66,89 3 83,72 1-1906,-167-13-2106,-28 2 3429,0 0 0,0 0 0,0-1 0,0 1 0,0-1 0,0 1 1,0 0-1,0-1 0,0 0 0,-1 1 0,1-1 0,0 0 0,0 1 0,0-1 0,-1 0 0,1 0 0,0 0 0,-1 1 0,1-1 1,0-2-1,4-5-2413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56.800"/>
    </inkml:context>
    <inkml:brush xml:id="br0">
      <inkml:brushProperty name="width" value="0.05" units="cm"/>
      <inkml:brushProperty name="height" value="0.05" units="cm"/>
      <inkml:brushProperty name="color" value="#004F8B"/>
    </inkml:brush>
  </inkml:definitions>
  <inkml:trace contextRef="#ctx0" brushRef="#br0">69 55 1728,'-1'0'215,"0"-1"1,0 1-1,0 0 0,0-1 0,0 1 1,0-1-1,1 1 0,-1-1 1,0 0-1,0 1 0,0-1 1,1 0-1,-1 1 0,0-1 0,1 0 1,-1 0-1,1 0 0,-1 0 1,1 0-1,-1-1 0,-10-24 4212,7 17-2255,0 4-723,2 7-908,2-1-265,-2 5 309,0 1 0,1 0 0,0 0 0,0 0 0,0 10 0,0-5-148,-11 209 2496,3-49-1670,7-113-1022,3 88-22,-1-147-262,0 0-1,0 1 1,0-1 0,0 0 0,-1 0 0,1 0 0,0 0 0,0 0 0,0 0 0,0 0 0,0 1-1,0-1 1,0 0 0,0 0 0,0 0 0,0 0 0,0 0 0,0 0 0,0 1 0,0-1 0,1 0-1,-1 0 1,0 0 0,0 0 0,0 0 0,0 0 0,0 0 0,0 1 0,0-1 0,0 0 0,0 0 0,0 0-1,0 0 1,0 0 0,1 0 0,-1 0 0,0 0 0,0 0 0,0 0 0,0 0 0,0 0 0,0 0-1,0 0 1,1 1 0,3-7-1516,4-14-1385,-5-5-1017,4-27-2963,5 20 3895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5.222"/>
    </inkml:context>
    <inkml:brush xml:id="br0">
      <inkml:brushProperty name="width" value="0.05" units="cm"/>
      <inkml:brushProperty name="height" value="0.05" units="cm"/>
      <inkml:brushProperty name="color" value="#004F8B"/>
    </inkml:brush>
  </inkml:definitions>
  <inkml:trace contextRef="#ctx0" brushRef="#br0">41 84 6144,'-1'-1'62,"-5"-2"516,1 0 0,-1-1 0,1 0 0,0 0 0,-5-6 0,10 10-442,0-1 1,-1 0-1,1 1 0,0-1 0,-1 1 0,1-1 0,0 1 0,0-1 0,0 1 0,0-1 0,-1 0 0,1 1 1,0-1-1,0 1 0,0-1 0,0 0 0,0 1 0,1-1 0,-1 1 0,0-1 0,0 0 0,0 1 0,0-1 1,1 1-1,-1-1 0,0 1 0,0-1 0,1 1 0,-1-1 0,1 1 0,-1-1 0,0 1 0,1-1 0,-1 1 1,1 0-1,-1-1 0,1 1 0,-1 0 0,1-1 0,-1 1 0,1 0 0,4-3 381,-1 1-1,0 0 1,1 0-1,4-1 1,11-3 130,0 2 0,0 0-1,28-1 1,62 2 226,-92 3-755,-5 0-56,94 3 118,-86-2-235,1 2 0,-1 1 0,22 6 0,-13-1-15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6.192"/>
    </inkml:context>
    <inkml:brush xml:id="br0">
      <inkml:brushProperty name="width" value="0.05" units="cm"/>
      <inkml:brushProperty name="height" value="0.05" units="cm"/>
      <inkml:brushProperty name="color" value="#004F8B"/>
    </inkml:brush>
  </inkml:definitions>
  <inkml:trace contextRef="#ctx0" brushRef="#br0">297 0 1472,'0'0'6272,"10"4"1850,-10-2-7950,0-1-1,0 1 0,0-1 1,0 1-1,0 0 0,0-1 1,0 1-1,0 0 1,-1-1-1,1 1 0,-1-1 1,0 1-1,1-1 0,-1 1 1,0-1-1,0 0 1,0 1-1,-1 1 0,-22 29 893,-10 7-240,-44 65 0,56-66-555,2 0 0,-22 58 0,-18 84 769,59-177-1032,-3 8 160,1 0 0,0 1 0,1 0 0,0 0 0,0 0 0,2 0 0,0 18 0,0-29-132,1 1 1,-1-1 0,1 1-1,0-1 1,-1 0 0,1 1-1,0-1 1,0 0 0,0 1-1,0-1 1,0 0 0,1 0-1,-1 0 1,0 0 0,0 0-1,1 0 1,-1 0 0,0-1-1,1 1 1,-1 0 0,1-1-1,-1 1 1,1-1 0,2 1-1,5 1 150,1 0 0,17 0 0,141 0 76,-87-3-200,-80 1-64,1 0-112,-1 0 0,0 0 0,1 0 0,-1 0 0,0 0 0,1 0 0,-1-1 0,0 1 0,1 0 0,0-1 0,-1 0 19,-1 1 0,0-1 1,0 1-1,1-1 0,-1 1 0,0-1 1,0 1-1,0-1 0,1 1 0,-1-1 1,0 1-1,0-1 0,0 1 0,0-1 1,0 1-1,0-1 0,0 0 0,0 1 1,0-1-1,0 1 0,-1-1 0,1 1 1,0-1-1,0 1 0,0-1 0,-1 1 1,1-1-1,-4-9-3953,-4-11-5793,12 11 5678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7.028"/>
    </inkml:context>
    <inkml:brush xml:id="br0">
      <inkml:brushProperty name="width" value="0.05" units="cm"/>
      <inkml:brushProperty name="height" value="0.05" units="cm"/>
      <inkml:brushProperty name="color" value="#004F8B"/>
    </inkml:brush>
  </inkml:definitions>
  <inkml:trace contextRef="#ctx0" brushRef="#br0">590 140 5888,'1'-1'75,"5"-3"582,1 0 0,-1-1 0,0 0 0,9-9 0,-12 11 76,1-3 252,0 0-1,0 0 1,0 0-1,0 0 0,3-9 1,-7 13-873,1 1 1,-1 0 0,1-1-1,-1 1 1,0-1-1,1 1 1,-1-1 0,0 1-1,0-1 1,0 1 0,0-1-1,-1 1 1,1-1-1,0 1 1,-1-1 0,1 1-1,-1-1 1,1 1 0,-1 0-1,0-1 1,1 1-1,-1 0 1,0-1 0,0 1-1,0 0 1,0 0-1,0 0 1,0 0 0,0 0-1,0 0 1,-1 0 0,1 0-1,-2 0 1,-2-2-19,0 1 0,0 0 0,-1 1 0,1-1 1,0 1-1,-1 0 0,1 0 0,-1 1 0,0 0 1,1 0-1,-1 0 0,-9 2 0,-3 1 81,0 1 0,-27 9 0,26-6 9,1 0 0,0 1 0,0 1 0,1 1 0,1 0 0,-30 24 0,34-23-55,1 0-1,0 1 0,1 0 0,1 0 0,0 1 1,0 1-1,1-1 0,1 2 0,-7 17 1,-5 26 351,3 1 0,-15 104 0,14-39 96,-5 36-96,21-156-473,0-3-21,1 0 0,0 0 0,0 0-1,0 0 1,0 0 0,-1-1 0,1 1-1,0 0 1,1 0 0,-1 0-1,0 0 1,0 0 0,0-1 0,0 1-1,1 0 1,0 1 0,-5-17-12791,-10-28 4642,-4-2 5071,-1-1 3531,-21-52 5273,33 78-4127,2 8-266,0-1 1,1 0 0,1 0-1,-3-18 1,5 26-1035,1 1 1,0-1-1,0 1 1,1-1-1,-1 1 1,1 0-1,0-1 1,0 1 0,1 0-1,-1 0 1,1-1-1,0 1 1,0 0-1,0 1 1,1-1-1,-1 0 1,7-6-1,-3 4-66,1 1 0,0-1 1,0 1-1,1 0 0,-1 0 0,1 1 0,0 0 0,1 1 0,-1 0 0,0 0 0,1 0 0,0 1 0,16-1 0,6 0 210,-1 2-1,51 3 0,-42 2-341,-1 1-1,0 3 0,0 0 1,63 25-1,-85-28-247,19 8 481,-34-13-430,0 0 0,0 1 0,0-1 1,0 1-1,0 0 0,0-1 0,0 1 0,0 0 0,-1-1 0,1 1 1,0 0-1,0 0 0,0 0 0,-1 0 0,1 0 0,-1 0 0,1 0 1,-1 0-1,1 0 0,-1 0 0,1 0 0,-1 2 0,0-1-202,0-1-1,0 0 1,0 0-1,0 0 1,0 0-1,-1 0 1,1 0-1,0 0 1,-1 0-1,1 0 1,-1 0-1,1-1 0,-1 1 1,-1 1-1,-1 3-1505,-2 8-1211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7.450"/>
    </inkml:context>
    <inkml:brush xml:id="br0">
      <inkml:brushProperty name="width" value="0.05" units="cm"/>
      <inkml:brushProperty name="height" value="0.05" units="cm"/>
      <inkml:brushProperty name="color" value="#004F8B"/>
    </inkml:brush>
  </inkml:definitions>
  <inkml:trace contextRef="#ctx0" brushRef="#br0">69 1 7552,'-1'0'249,"-1"0"0,1 1 1,0-1-1,-1 0 0,1 1 0,0-1 1,0 1-1,-1-1 0,1 1 0,0-1 1,0 1-1,0 0 0,0 0 0,0 0 1,0 0-1,0 0 0,0 0 0,0 0 1,0 0-1,1 0 0,-2 1 0,-13 29 1770,12-23-1671,-2 5 109,0 0-1,1 0 0,1 0 1,0 0-1,1 1 1,0-1-1,1 1 0,0 14 1,1-23-304,1 0 0,-1 0 0,1 0 0,0 0 0,0 0 1,0 0-1,1 0 0,0 0 0,0-1 0,0 1 0,0 0 0,1-1 0,0 0 1,0 0-1,0 0 0,0 0 0,1 0 0,-1 0 0,1-1 0,0 0 0,0 0 1,1 0-1,-1 0 0,7 3 0,-8-5-96,0 0-1,1 1 1,-1-1-1,1-1 1,-1 1-1,1 0 1,0-1 0,-1 0-1,1 0 1,0 0-1,-1 0 1,1 0 0,-1-1-1,1 0 1,-1 1-1,1-1 1,-1-1 0,4 0-1,-2-1-39,-1 1-1,0-1 1,0 1-1,-1-1 1,1 0-1,0 0 1,-1-1-1,0 1 1,0-1-1,0 0 1,0 0 0,-1 0-1,4-5 1,-1-1-34,-1 0 0,1 0 0,-2 0 1,1 0-1,-1-1 0,-1 1 0,0-1 0,-1 0 1,1 1-1,-2-1 0,0 0 0,0 0 1,-3-16-1,2 26-69,1-1 0,0 0 0,-1 1 0,0-1 0,1 1 0,-1-1 0,0 1 0,0-1 0,0 1 0,0-1 0,0 1 0,0 0 0,0 0 1,-1-1-1,1 1 0,0 0 0,-1 0 0,1 0 0,0 0 0,-1 1 0,1-1 0,-1 0 0,0 1 0,1-1 0,-1 1 0,0-1 0,1 1 0,-1 0 0,0 0 0,1-1 0,-1 1 0,0 0 0,1 1 0,-1-1 0,0 0 0,1 0 0,-1 1 1,0-1-1,1 1 0,-1 0 0,1-1 0,-1 1 0,1 0 0,-1 0 0,1 0 0,-1 0 0,1 0 0,0 0 0,-1 0 0,-1 3 0,-8 9-2853,4 0 956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7.793"/>
    </inkml:context>
    <inkml:brush xml:id="br0">
      <inkml:brushProperty name="width" value="0.05" units="cm"/>
      <inkml:brushProperty name="height" value="0.05" units="cm"/>
      <inkml:brushProperty name="color" value="#004F8B"/>
    </inkml:brush>
  </inkml:definitions>
  <inkml:trace contextRef="#ctx0" brushRef="#br0">2 354 6976,'-1'0'142,"1"1"0,0 0 0,0-1 0,0 1 0,-1-1 0,1 1 0,0 0 0,0-1 0,0 1 0,0-1 0,0 1 0,0 0-1,0-1 1,0 1 0,0-1 0,0 1 0,1 0 0,-1-1 0,0 1 0,0-1 0,1 1 0,-1-1 0,0 1 0,0-1 0,1 2 0,0-1 321,1 0-1,-1 0 1,0 0 0,0-1-1,1 1 1,-1 0-1,0-1 1,1 1-1,-1 0 1,1-1 0,2 1-1,2 0 301,0 1-1,0-2 1,0 1-1,0-1 1,10 0-1,-11-1-551,1 1-1,0-2 1,0 1-1,-1-1 1,1 1-1,-1-2 1,0 1-1,1-1 1,-1 1-1,6-6 1,0-1-52,0 0 0,-1-2 1,-1 1-1,1-1 0,-2 0 0,11-17 1,2-3-6,59-95 379,-71 109-466,1 2 1,1-1-1,0 2 0,25-26 0,-35 39-65,0 0 0,1 0-1,-1 0 1,0 0-1,1 0 1,-1 1 0,1-1-1,-1 0 1,1 1 0,0 0-1,-1-1 1,1 1-1,-1 0 1,1 0 0,0 0-1,-1 0 1,1 0 0,-1 0-1,1 0 1,0 1 0,-1-1-1,1 0 1,-1 1-1,1-1 1,-1 1 0,1 0-1,-1 0 1,1-1 0,-1 1-1,2 2 1,5 3 28,-2-1 1,1 2-1,-1-1 1,7 9-1,-12-14-19,15 19-246,0 1 0,14 27 1,-20-36-268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8.168"/>
    </inkml:context>
    <inkml:brush xml:id="br0">
      <inkml:brushProperty name="width" value="0.05" units="cm"/>
      <inkml:brushProperty name="height" value="0.05" units="cm"/>
      <inkml:brushProperty name="color" value="#004F8B"/>
    </inkml:brush>
  </inkml:definitions>
  <inkml:trace contextRef="#ctx0" brushRef="#br0">297 61 8736,'-2'-6'796,"-2"0"1,1 1-1,-1-1 0,0 1 1,-6-7-1,8 10-378,-1 0 0,1 0-1,-1 1 1,0 0 0,1-1-1,-1 1 1,0 0 0,0 0-1,-5 0 1,-2-2 296,4 2-514,1 0 0,-1 0 0,0 1-1,0 0 1,1 0 0,-1 0 0,0 1 0,0-1 0,1 1 0,-1 1 0,1-1 0,-1 1 0,-9 4 0,4-1 67,0 1 1,0 0 0,0 0-1,1 1 1,-12 10 0,16-11-167,0-1 0,0 1 1,1 0-1,0 0 0,0 1 0,1 0 0,-1-1 1,1 2-1,-3 8 0,5-10-34,0 1 0,0 0 0,1 0 0,0 0 0,0-1 0,1 1 0,-1 0 0,2 0 0,-1 0 0,3 12 0,-2-14-50,1-1 0,-1 1 0,1-1 0,0 0 0,0 0 1,0 0-1,1 0 0,-1 0 0,1 0 0,0-1 0,0 1 0,0-1 0,1 0 0,-1 0 0,5 3 0,-5-4-291,0 0 0,0 0 0,0 0 0,1 0 1,-1-1-1,1 1 0,-1-1 0,1 0 0,0 0 0,-1 0 0,1-1 0,0 1 0,-1-1 0,1 0 1,0 0-1,0 0 0,-1 0 0,1-1 0,5-1 0,14-9-2728,0 2 1018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8.529"/>
    </inkml:context>
    <inkml:brush xml:id="br0">
      <inkml:brushProperty name="width" value="0.05" units="cm"/>
      <inkml:brushProperty name="height" value="0.05" units="cm"/>
      <inkml:brushProperty name="color" value="#004F8B"/>
    </inkml:brush>
  </inkml:definitions>
  <inkml:trace contextRef="#ctx0" brushRef="#br0">26 41 7456,'-13'-23'2421,"9"8"-41,5 13-960,-1 6 12,-5 135 3523,0-45-3590,11 338 1008,-3-350-2358,-2-55-2568,-1 1-3671,0-11 2320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9.236"/>
    </inkml:context>
    <inkml:brush xml:id="br0">
      <inkml:brushProperty name="width" value="0.05" units="cm"/>
      <inkml:brushProperty name="height" value="0.05" units="cm"/>
      <inkml:brushProperty name="color" value="#004F8B"/>
    </inkml:brush>
  </inkml:definitions>
  <inkml:trace contextRef="#ctx0" brushRef="#br0">4 97 5568,'-4'-44'3242,"5"42"-2846,-1 0-1,0 0 0,1 0 0,0-1 0,0 1 0,-1 0 0,1 0 0,0 0 1,1 0-1,-1 0 0,0 0 0,2-1 0,0-1 293,0 0 0,1 1 0,-1 0-1,0 0 1,5-3 0,-7 6-641,0-1 0,-1 1 0,1 0 0,0 0 0,-1 0 0,1-1 0,0 1-1,0 0 1,-1 0 0,1 0 0,0 0 0,0 0 0,-1 0 0,1 0 0,0 0 0,0 1 0,-1-1 0,1 0 0,0 0 0,-1 1-1,1-1 1,0 0 0,-1 1 0,1-1 0,0 1 0,-1-1 0,1 1 0,-1-1 0,1 1 0,-1-1 0,1 1 0,-1-1-1,1 1 1,-1 0 0,1-1 0,-1 2 0,3 3 137,0 0-1,-1 0 0,4 10 0,-2-2-6,-1 1-1,-1-1 0,0 1 1,-1 16-1,0-11-60,1 141 729,-3-90-1461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6:59.577"/>
    </inkml:context>
    <inkml:brush xml:id="br0">
      <inkml:brushProperty name="width" value="0.05" units="cm"/>
      <inkml:brushProperty name="height" value="0.05" units="cm"/>
      <inkml:brushProperty name="color" value="#004F8B"/>
    </inkml:brush>
  </inkml:definitions>
  <inkml:trace contextRef="#ctx0" brushRef="#br0">1 3 8800,'0'0'87,"0"0"0,0-1 0,0 1 0,0 0 0,0 0 1,0 0-1,0 0 0,0 0 0,1-1 610,-1 1-610,0 0 0,0 0 1,0 0-1,0 0 0,0-1 0,0 1 0,0 0 0,1 0 0,-1 0 1,0 0-1,0 0 0,0 0 0,0 0 0,0 0 0,0 0 0,1 0 1,-1 0-1,0 0 0,0 0 0,0 0 0,0 0 0,0 0 0,1 0 1,3 6 1036,4 17-508,-6-18 311,5 20 211,-1 0 0,-1 0 0,3 44 0,-5 82 1037,-3-116-1809,-1-8-208,0-14-94,1 1 1,1-1-1,3 21 1,-3-29-1335,3 3 342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0.910"/>
    </inkml:context>
    <inkml:brush xml:id="br0">
      <inkml:brushProperty name="width" value="0.05" units="cm"/>
      <inkml:brushProperty name="height" value="0.05" units="cm"/>
      <inkml:brushProperty name="color" value="#004F8B"/>
    </inkml:brush>
  </inkml:definitions>
  <inkml:trace contextRef="#ctx0" brushRef="#br0">14 196 4064,'-14'-3'12799,"30"15"-9172,-8-8-3385,0 1 1,1-2-1,-1 1 1,1-1-1,0 0 0,0-1 1,0 0-1,13 1 0,2-2-128,0-1-1,-1-1 1,1-2-1,0 0 1,0-1-1,43-14 1,-58 14-81,0 0 1,-1 0 0,1 0-1,-1-1 1,0 0-1,7-7 1,-11 9-28,-1 0 0,1-1 1,-1 1-1,1-1 0,-1 0 1,4-6-1,-5 8-12,-1-1 1,0 1-1,0-1 0,0 1 0,-1-1 0,1 1 1,0-1-1,-1 0 0,0 1 0,0-1 0,0 0 0,0 1 1,0-1-1,-1-3 0,1 2-20,-2-1 0,1 0-1,-1 1 1,1-1 0,-1 1 0,0-1 0,-1 1 0,1 0-1,-1 0 1,0 0 0,0 0 0,0 0 0,-1 1 0,1 0 0,-1-1-1,1 1 1,-1 0 0,0 1 0,-1-1 0,1 1 0,0 0-1,-1 0 1,1 0 0,-1 0 0,0 1 0,-7-2 0,3 2 5,0-1 1,0 2 0,0-1 0,0 1 0,0 0 0,0 1 0,0 0 0,1 1 0,-1-1 0,0 2-1,1-1 1,-1 1 0,1 1 0,-10 4 0,6 0 3,0 0 1,0 0-1,1 1 0,0 0 0,1 1 1,0 1-1,-11 14 0,14-15 140,1-1 0,0 1-1,1 0 1,0 0 0,0 0-1,1 1 1,1 0 0,0 0 0,-4 21-1,7-28-49,0 0 0,-1 0 0,1 0 0,1 0 0,-1 0 0,1 0-1,-1-1 1,1 1 0,0 0 0,0 0 0,1-1 0,-1 1 0,1 0 0,0-1 0,0 0-1,0 1 1,0-1 0,0 0 0,1 0 0,0 0 0,-1 0 0,1-1 0,0 1 0,0-1-1,0 0 1,1 0 0,-1 0 0,1 0 0,-1 0 0,1-1 0,-1 1 0,6 0 0,8 2 143,1-1 0,1-1 1,25 0-1,58-5 75,-69 1-242,170-12-380,-164 8-2730,-6 0-3083,-14 3 1174,0 3 1658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57.144"/>
    </inkml:context>
    <inkml:brush xml:id="br0">
      <inkml:brushProperty name="width" value="0.05" units="cm"/>
      <inkml:brushProperty name="height" value="0.05" units="cm"/>
      <inkml:brushProperty name="color" value="#004F8B"/>
    </inkml:brush>
  </inkml:definitions>
  <inkml:trace contextRef="#ctx0" brushRef="#br0">1 14 8128,'8'-13'7941,"-8"14"-7737,1 0 0,-1 0 0,0 0-1,1 0 1,-1 0 0,1 0 0,-1 0 0,1 0 0,0 0 0,-1 0 0,1-1 0,0 1-1,-1 0 1,2 1 0,7 9 1106,-6-6-1002,-1 1 0,0 0 1,-1 0-1,1 0 0,-1 0 0,1 11 1,-1 43 712,-1-41-755,13 326 939,-3-200-3722,-10-145 2456,0 0 0,0 0 0,0 0 0,0 0 0,0 0 0,0 0 0,0 0 0,0 0 0,0 0 0,0 1 0,0-1 0,0 0 0,0 0 0,0 0 0,0 0 0,0 0 0,0 0 0,0 0 0,0 0 0,-2 1-914,2-1 914,0 0 0,0 0 0,0 0 0,0 0 0,0 0 0,0 0 0,0 0 0,0 0 0,0 0 0,-1 0 0,1 0 0,0 0 0,0 0 0,0 0 0,0 0 0,0 0 0,0 0 0,0 0 0,0 0 0,0-1-61,-6-2-2131,0-3-1119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1.615"/>
    </inkml:context>
    <inkml:brush xml:id="br0">
      <inkml:brushProperty name="width" value="0.05" units="cm"/>
      <inkml:brushProperty name="height" value="0.05" units="cm"/>
      <inkml:brushProperty name="color" value="#004F8B"/>
    </inkml:brush>
  </inkml:definitions>
  <inkml:trace contextRef="#ctx0" brushRef="#br0">36 119 6976,'-5'-54'3920,"9"43"1899,-3 17-5031,-1 25 249,-1 0-1,-9 44 1,-11 73 707,19-138-1661,1 5 693,4-14-276,6-8-46,22-30-292,-2-2 0,29-49 0,-31 45-298,62-77-1,-85 116 125,0 0-1,0 0 0,0 0 1,1 1-1,-1-1 0,1 1 0,0 0 1,6-2-1,-10 4 3,0 1 0,0-1 1,1 1-1,-1 0 0,0 0 0,0 0 0,0-1 0,0 1 0,1 0 1,-1 0-1,0 1 0,0-1 0,0 0 0,0 0 0,0 1 0,1-1 0,1 1 1,-2 0-6,0 0 0,0 0 0,1 0 0,-1 0 0,0 1 1,0-1-1,0 0 0,0 1 0,0-1 0,-1 0 0,1 1 0,0-1 1,-1 1-1,1-1 0,-1 1 0,1 2 0,1 7 29,0 0-1,-1 0 0,0-1 0,-1 1 0,0 0 1,-1 0-1,-3 21 0,-25 74 358,17-68-133,9-29-52,3-6 40,2-4 18,5-3 28,4-1-168,0-1 1,0-1-1,-1 0 0,1 0 1,-1-1-1,11-12 0,50-61-183,-30 33-23,-26 28 104,-11 15-58,0-1 0,0 1 0,1 0 1,-1 0-1,1 1 0,11-8 0,-16 11 51,1 1 1,-1 0-1,1-1 1,0 1-1,0 0 1,-1-1-1,1 1 1,0 0-1,-1 0 1,1 0-1,0 0 1,0-1-1,0 1 1,-1 0-1,1 0 1,0 1-1,0-1 1,-1 0-1,1 0 1,0 0-1,0 0 1,-1 1-1,1-1 1,0 0-1,-1 1 1,1-1-1,0 0 1,-1 1-1,1-1 1,0 1-1,-1-1 1,1 1-1,-1-1 1,1 1-1,-1 0 1,1-1-1,-1 1 1,0-1-1,1 1 0,-1 0 1,0 0-1,1-1 1,-1 2-1,2 4 12,0 0 0,0 1-1,0-1 1,0 8-1,-1-9-43,3 38 335,-1 1 0,-4 55-1,0-30-48,1-44 17,0-24-322,0-1 0,0 0 0,0 0-1,0 0 1,0 0 0,0 1 0,0-1 0,-1 0 0,1 0-1,0 0 1,0 0 0,0 1 0,0-1 0,0 0 0,0 0-1,0 0 1,-1 0 0,1 0 0,0 0 0,0 0-1,0 1 1,0-1 0,-1 0 0,1 0 0,0 0 0,0 0-1,0 0 1,0 0 0,-1 0 0,1 0 0,0 0 0,0 0-1,0 0 1,0 0 0,-1 0 0,1 0 0,0 0-1,0 0 1,0 0 0,-1 0 0,1 0 0,0 0 0,0 0-1,0-1 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2.102"/>
    </inkml:context>
    <inkml:brush xml:id="br0">
      <inkml:brushProperty name="width" value="0.05" units="cm"/>
      <inkml:brushProperty name="height" value="0.05" units="cm"/>
      <inkml:brushProperty name="color" value="#004F8B"/>
    </inkml:brush>
  </inkml:definitions>
  <inkml:trace contextRef="#ctx0" brushRef="#br0">27 76 5408,'0'-8'7298,"-1"17"-6058,-9 40 819,4-22-838,-3 32 0,8-51-964,1 0-1,0 1 1,0-1 0,1 0-1,0 0 1,1 1-1,0-1 1,3 10 0,-3-14-119,0 1 1,1-1-1,-1 0 1,1 0-1,0 0 1,0 0-1,1-1 1,-1 1-1,1-1 1,-1 1-1,1-1 1,0-1-1,1 1 1,-1 0-1,0-1 1,1 0-1,-1 0 1,1 0-1,0-1 1,-1 0-1,7 2 1,1-1 37,1 0 1,-1-1-1,1-1 0,0 1 1,0-2-1,-1 0 1,14-3-1,-15 2-135,-1-1-1,0 0 1,0-1 0,0 0-1,0-1 1,0 0 0,-1 0-1,0-1 1,0 0-1,-1-1 1,0 0 0,11-11-1,-8 5 13,0 0-1,0-1 1,-1-1-1,-1 0 1,-1 0 0,13-30-1,-17 34-349,0-1-1,-1 0 0,0 0 1,0-12-1,-2 19 98,0 1 0,-1-1 0,0 0 0,0 1 0,-1-1 0,1 1 0,-1-1 0,0 1 0,0-1 0,-1 1 0,1 0 0,-1-1 0,-3-4 0,5 7-272,-1 1-1,0-1 0,0 1 0,0 0 1,-1 0-1,1 0 0,0-1 0,0 1 1,-1 0-1,1 1 0,0-1 0,-1 0 1,-2-1-1,-7 1-2220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2.508"/>
    </inkml:context>
    <inkml:brush xml:id="br0">
      <inkml:brushProperty name="width" value="0.05" units="cm"/>
      <inkml:brushProperty name="height" value="0.05" units="cm"/>
      <inkml:brushProperty name="color" value="#004F8B"/>
    </inkml:brush>
  </inkml:definitions>
  <inkml:trace contextRef="#ctx0" brushRef="#br0">121 23 6976,'12'-17'2256,"-12"17"-2223,0-1-1,0 1 1,0 0 0,0 0 0,0-1-1,0 1 1,1 0 0,-1 0 0,0 0 0,0-1-1,0 1 1,1 0 0,-1 0 0,0 0 0,0 0-1,0 0 1,1-1 0,-1 1 0,0 0-1,0 0 1,1 0 0,-1 0 0,0 0 0,0 0-1,1 0 1,-1 0 0,1 0-108,0-1 165,0 1 0,-1 0-1,1 0 1,0 0 0,0 0 0,0 0-1,-1 0 1,1 0 0,0 0 0,0 0-1,0 0 1,1 1 0,-1-1 10,-1 1 1,1 0-1,-1-1 0,1 1 1,0-1-1,-1 1 0,1 0 1,-1 0-1,0-1 0,1 1 1,-1 0-1,0 0 0,1-1 1,-1 1-1,0 0 0,0 0 1,0 0-1,0 0 0,1 1 1,0 15 496,0 0 0,0 0 0,-2 1 0,-5 30 0,-19 74 1638,4-28-752,-21 192 733,24-161-1770,-19 77 658,31-186-1638,0-13-3423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3.053"/>
    </inkml:context>
    <inkml:brush xml:id="br0">
      <inkml:brushProperty name="width" value="0.05" units="cm"/>
      <inkml:brushProperty name="height" value="0.05" units="cm"/>
      <inkml:brushProperty name="color" value="#004F8B"/>
    </inkml:brush>
  </inkml:definitions>
  <inkml:trace contextRef="#ctx0" brushRef="#br0">337 44 4480,'-1'-2'413,"1"0"0,-1-1-1,1 1 1,0 0 0,-1 0 0,1 0 0,0-1 0,1 1 0,-1 0-1,0 0 1,1 0 0,-1-1 0,1 1 0,-1 0 0,1 0-1,2-4 1,-3 6-377,0 0-1,0 0 1,0 0-1,0 0 1,0 0-1,0 0 0,1 0 1,-1 0-1,0 0 1,0-1-1,0 1 1,0 0-1,0 0 0,0 0 1,0 0-1,0 0 1,0 0-1,0 0 1,0 0-1,0 0 1,0 0-1,0-1 0,0 1 1,0 0-1,-1 0 1,1 0-1,0 0 1,0 0-1,0 0 0,0 0 1,0 0-1,0 0 1,0 0-1,0 0 1,0 0-1,0-1 1,0 1-1,0 0 0,0 0 1,0 0-1,0 0 1,-1 0-1,1 0 1,0 0-1,0 0 0,0 0 1,0 0-1,0 0 1,0 0-1,0 0 1,0 0-1,0 0 1,0 0-1,-1 0 0,1 0 1,0 0-1,0 0 1,0 0-1,-10 2 861,-18 7 27,27-8-885,-18 7 457,0 2-1,0 0 1,1 1 0,-20 17-1,34-24-426,0-1-1,0 2 1,0-1-1,0 0 1,1 1 0,-1-1-1,1 1 1,0 0-1,1 0 1,-1 0-1,1 1 1,0-1 0,0 0-1,1 1 1,-1 0-1,1-1 1,1 1-1,-1 0 1,1-1 0,0 13-1,1-10 5,1 0-1,0 0 1,0-1-1,0 1 1,1 0 0,0-1-1,1 1 1,0-1-1,0 0 1,0 0-1,6 6 1,0-1 175,1 0 1,1-1-1,0 0 1,21 15-1,-32-26-258,12 12 485,-13-12-463,0 0 1,0 0-1,0 1 0,0-1 1,0 0-1,0 0 0,0 0 1,0 0-1,0 1 0,0-1 0,0 0 1,0 0-1,0 0 0,0 0 1,0 0-1,0 1 0,0-1 1,0 0-1,0 0 0,0 0 1,0 0-1,-1 0 0,1 1 1,0-1-1,0 0 0,0 0 1,0 0-1,0 0 0,0 0 1,0 0-1,-1 0 0,1 1 1,0-1-1,-11 3 197,-10-2-47,0-2 1,0 0-1,-30-6 0,-56-11-600,76 12-3058,26 4 1083,14 3-4963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3.412"/>
    </inkml:context>
    <inkml:brush xml:id="br0">
      <inkml:brushProperty name="width" value="0.05" units="cm"/>
      <inkml:brushProperty name="height" value="0.05" units="cm"/>
      <inkml:brushProperty name="color" value="#004F8B"/>
    </inkml:brush>
  </inkml:definitions>
  <inkml:trace contextRef="#ctx0" brushRef="#br0">103 23 9312,'16'-17'2981,"-9"13"-1802,-6 4-995,1-1 0,-1 1 0,1 0 0,-1 0 1,1 0-1,-1 0 0,1 0 0,-1 0 0,1 0 1,-1 0-1,1 0 0,1 1 0,-2 0-111,-1 0-1,1-1 1,0 1-1,0 0 0,-1-1 1,1 1-1,-1 0 1,1 0-1,-1 0 1,1 0-1,-1 0 1,1 0-1,-1-1 0,0 1 1,1 0-1,-1 0 1,0 0-1,0 0 1,0 0-1,0 0 0,0 0 1,0 0-1,0 2 1,-1 12 133,0 0 0,-1 0 0,0 0 1,-1 0-1,-1-1 0,-10 26 0,-45 79 618,57-115-814,-7 12-282,-1-1 0,-1 0 0,-14 16 0,16-24-3545,9-7 3673,0 0 1,0 0-1,-1 0 1,1-1-1,0 1 1,0 0-1,-1 0 1,1-1-1,0 1 1,0 0-1,0 0 1,0-1 0,0 1-1,-1 0 1,1-1-1,0 1 1,0 0-1,0-1 1,0 1-1,0 0 1,0-1-1,0 1 1,0 0-1,0 0 1,0-1-1,0 1 1,0 0-1,0-1 1,3-9-1969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3.821"/>
    </inkml:context>
    <inkml:brush xml:id="br0">
      <inkml:brushProperty name="width" value="0.05" units="cm"/>
      <inkml:brushProperty name="height" value="0.05" units="cm"/>
      <inkml:brushProperty name="color" value="#004F8B"/>
    </inkml:brush>
  </inkml:definitions>
  <inkml:trace contextRef="#ctx0" brushRef="#br0">0 42 5632,'9'-24'2560,"-4"15"-2208,-5 6 608,0-3-928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4.182"/>
    </inkml:context>
    <inkml:brush xml:id="br0">
      <inkml:brushProperty name="width" value="0.05" units="cm"/>
      <inkml:brushProperty name="height" value="0.05" units="cm"/>
      <inkml:brushProperty name="color" value="#004F8B"/>
    </inkml:brush>
  </inkml:definitions>
  <inkml:trace contextRef="#ctx0" brushRef="#br0">100 88 6560,'-16'-4'2117,"16"4"-2092,-1 0-1,1-1 0,0 1 1,0 0-1,0 0 1,-1 0-1,1 0 1,0 0-1,0 0 1,0 0-1,-1 0 1,1 0-1,0 0 1,0 0-1,0 0 1,-1 0-1,1 0 1,0 0-1,0 1 0,0-1 1,-1 0-1,1 0 1,0 0-1,0 0 1,0 0-1,-1 0 1,1 0-1,0 1 1,0-1-1,0 0 1,0 0-1,0 0 1,-1 1-1,-2 2-5,-1 0 273,0 0 0,1 1 0,0-1 0,-1 1 0,1 0 0,1 0 0,-1 0 0,0 0 0,-1 6 0,-4 8 284,1 0 1,1 0-1,1 0 1,0 1-1,2 0 1,0 0 0,1 0-1,1 24 1,1-39-455,0 0 1,1 0 0,0 0-1,0 1 1,0-1 0,0 0 0,1 0-1,0-1 1,-1 1 0,1 0-1,1 0 1,-1-1 0,1 1-1,3 3 1,-1-2-20,-1-1 1,1-1-1,0 1 0,0-1 0,0 0 1,0 0-1,1 0 0,-1-1 1,8 3-1,0-2 10,-1 0 0,1-1 1,0 0-1,0-1 0,0 0 0,-1-1 0,1-1 1,0 0-1,14-3 0,-18 2-67,0 1 0,0-2 0,0 0 0,0 0 1,0 0-1,-1-1 0,1 0 0,-1-1 0,0 0 0,-1 0 0,1-1 0,-1 0 1,0 0-1,0-1 0,-1 0 0,9-12 0,-8 7-27,0 0-1,-1-1 1,0 0 0,5-21 0,-8 26-19,-1 0 1,-1 0 0,0-1 0,0 1-1,0-1 1,-1 1 0,-1 0 0,1-1 0,-3-9-1,1 9-14,-1 1 0,0-1 0,0 1-1,0 0 1,-1 0 0,-1 0 0,1 0 0,-1 1-1,-1 0 1,1 0 0,-1 0 0,0 1-1,-1 0 1,1 0 0,-1 0 0,-1 1 0,1 0-1,-1 1 1,0 0 0,0 0 0,0 0-1,0 1 1,0 0 0,-1 1 0,0 0 0,1 0-1,-1 1 1,0 0 0,0 0 0,0 1-1,0 0 1,-15 3 0,17-2-237,1 0 0,-1 0-1,1 1 1,-1 0 0,-9 4 0,15-5-16,-1 0-1,1-1 1,-1 1 0,1 0 0,0 1-1,-1-1 1,1 0 0,0 0-1,0 0 1,0 1 0,0-1 0,0 0-1,0 1 1,0-1 0,0 1-1,1-1 1,-1 1 0,1 0-1,-1-1 1,1 1 0,-1 0 0,1-1-1,0 1 1,0 0 0,0-1-1,0 1 1,0 0 0,0 1 0,5 21-1813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4.561"/>
    </inkml:context>
    <inkml:brush xml:id="br0">
      <inkml:brushProperty name="width" value="0.05" units="cm"/>
      <inkml:brushProperty name="height" value="0.05" units="cm"/>
      <inkml:brushProperty name="color" value="#004F8B"/>
    </inkml:brush>
  </inkml:definitions>
  <inkml:trace contextRef="#ctx0" brushRef="#br0">13 34 6048,'0'-21'1952,"0"21"-1906,0-1 1,0 1-1,0-1 1,0 1 0,0-1-1,0 1 1,0-1-1,1 1 1,-1-1-1,0 1 1,0-1 0,0 1-1,1 0 1,-1-1-1,0 1 1,0-1-1,1 1 1,-1 0 0,0-1-1,1 1 1,-1 0-1,0-1 1,1 1-1,-1 0 1,1-1 0,1 0 320,1 14 5968,1 25-4563,-2 9-210,-7 60 0,1-40-569,2-44-617,-6 30 0,4-33-101,1 0 1,-1 24 0,4-43-232,0 1-1,0-1 1,0 0 0,0 0 0,1 1 0,-1-1 0,0 0 0,0 0 0,1 1-1,-1-1 1,1 0 0,-1 0 0,1 0 0,0 0 0,-1 1 0,1-1 0,0 0-1,0 0 1,0 0-24,-1-1 1,0 0-1,1 0 0,-1 0 0,0 0 0,1 0 0,-1 0 0,0 1 0,1-1 0,-1 0 0,0 0 0,0 0 0,1 0 0,-1 0 0,0 0 1,1-1-1,-1 1 0,0 0 0,1 0 0,-1 0 0,0 0 0,1 0 0,-1 0 0,0 0 0,1-1 0,-1 1 0,1-1-13,1 0 1,-1 0-1,0-1 0,0 1 0,0 0 0,0-1 0,0 1 0,1-3 1,9-15 3,34-71-97,-30 54 38,2 1 0,0 1 0,3 0 0,28-37 0,-45 67 15,-1 1 15,1-1 0,0 1 0,0 0 0,-1 1 0,5-4 1,-6 6 10,-1-1 1,1 1 0,0-1-1,0 1 1,-1 0-1,1-1 1,0 1 0,0 0-1,0 0 1,0-1 0,0 1-1,-1 0 1,1 0 0,0 0-1,0 0 1,0 0 0,0 0-1,0 0 1,0 1 0,-1-1-1,1 0 1,0 0 0,0 1-1,0-1 1,0 0 0,-1 1-1,1-1 1,0 1 0,0 0-1,2 1-1,-1 0 0,0 1 0,0-1 0,0 1-1,0 0 1,0-1 0,-1 1 0,1 0 0,-1 0-1,0 0 1,1 0 0,0 5 0,0 4 21,4 23 0,-1 19 326,-2 1 0,-3-1-1,-7 62 1,-1-85-237,3-15-145,3-9-2904,5-17-5002,4 1 4600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04.947"/>
    </inkml:context>
    <inkml:brush xml:id="br0">
      <inkml:brushProperty name="width" value="0.05" units="cm"/>
      <inkml:brushProperty name="height" value="0.05" units="cm"/>
      <inkml:brushProperty name="color" value="#004F8B"/>
    </inkml:brush>
  </inkml:definitions>
  <inkml:trace contextRef="#ctx0" brushRef="#br0">353 39 7040,'3'-4'907,"3"-11"1427,-6 15-2209,0-1 0,0 1-1,0-1 1,0 1 0,0-1-1,0 1 1,-1 0 0,1-1-1,0 1 1,0-1 0,-1 1-1,1 0 1,0-1 0,0 1-1,-1 0 1,1-1 0,0 1-1,-1 0 1,1-1 0,0 1 0,-1 0-1,1 0 1,-1-1 0,1 1-1,0 0 1,-1 0 0,1 0-1,-1 0 1,1-1 0,-1 1-1,1 0 1,-1 0 0,1 0-1,-1 0 1,-4-1 370,-6-1-72,1-1 1,0 2 0,-1 0 0,1 0 0,-1 1-1,-16 1 1,9 2 2,-1 1-1,1 0 1,0 2-1,-27 11 1,-26 21 379,66-36-762,0 1 0,0-1-1,1 1 1,-1 0 0,1 1-1,0-1 1,0 1 0,0-1-1,0 1 1,1 1 0,-6 6-1,8-7 6,-1 0 0,0-1 0,1 1 0,0 0 0,0 0 0,0 0 0,0 0 0,1 0 0,0 0 0,0 0 0,0 1 0,0-1 0,0 0 0,1 0 0,1 6 0,2 1-6,-1 1-1,2-1 1,-1-1-1,2 1 0,-1-1 1,10 13-1,46 55 222,-43-56-112,48 50 1791,-65-71-1888,-1-1 0,1 1 0,-1-1 1,1 1-1,-1 0 0,1-1 0,-1 1 1,1 0-1,-1-1 0,0 1 0,1 0 1,-1 0-1,0-1 0,0 1 0,0 0 1,1 0-1,-1 1 0,0-2-25,-1 1 0,1-1 0,0 1 0,0-1 0,0 1 0,-1-1 0,1 0-1,0 1 1,0-1 0,-1 0 0,1 1 0,0-1 0,-1 0 0,1 1 0,0-1 0,-1 0 0,1 0 0,-1 1-1,1-1 1,-1 0 0,1 0 0,-1 1 0,-3 0 16,-1 0-1,1-1 1,-1 1 0,1-1-1,-7 0 1,-3-1-81,0-1 0,1-1 0,-1 0 0,-24-9 0,6 2-1021,4 4 251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42.103"/>
    </inkml:context>
    <inkml:brush xml:id="br0">
      <inkml:brushProperty name="width" value="0.05" units="cm"/>
      <inkml:brushProperty name="height" value="0.05" units="cm"/>
      <inkml:brushProperty name="color" value="#FF0066"/>
    </inkml:brush>
  </inkml:definitions>
  <inkml:trace contextRef="#ctx0" brushRef="#br0">332 302 2400,'0'-5'7402,"-1"14"-5652,-4-2-1267,-1 0 1,0 0 0,0 0-1,-1-1 1,-11 9-1,2-1-62,-7 8-88,-1-2 0,0-1 0,-2-1-1,-52 28 1,74-45-280,1 1-1,-1-1 1,0 1 0,1-1-1,-1-1 1,0 1-1,0 0 1,0-1-1,-7 0 1,9 0-22,0 0 0,0-1 1,0 1-1,0-1 0,0 0 0,0 1 0,1-1 0,-1 0 1,0 0-1,1 0 0,-1 0 0,0-1 0,1 1 0,0 0 1,-1 0-1,1-1 0,0 1 0,-1-1 0,1 0 0,0 1 0,0-1 1,-1-2-1,1 1-20,-1-1-1,1 0 1,0 0 0,-1 0 0,2 0 0,-1 0 0,0-1-1,1 1 1,0 0 0,0 0 0,1-8 0,1 4-8,-1 0 0,1 1 0,1-1-1,0 1 1,0 0 0,4-7 0,1 0-5,1 0 0,1 0 0,0 1 0,0 1 0,22-19 0,-17 17 48,1 1-1,0 1 0,1 1 1,1 0-1,0 1 0,0 1 1,28-10-1,-43 18-12,1 0 0,0 0 1,-1 0-1,1 0 0,0 1 0,-1-1 0,1 1 0,0 0 1,0 1-1,0-1 0,-1 0 0,1 1 0,0 0 0,-1 0 1,1 0-1,0 0 0,-1 1 0,0-1 0,1 1 0,-1 0 1,0 0-1,0 0 0,0 1 0,0-1 0,0 1 1,0-1-1,-1 1 0,1 0 0,-1 0 0,0 0 0,0 0 1,0 1-1,0-1 0,-1 1 0,1-1 0,-1 1 0,0-1 1,0 1-1,0 0 0,0 3 0,0 7 68,0-1-1,-1 0 0,0 1 1,-1-1-1,-4 20 1,-20 70 363,-4-5-183,-4-1-1,-60 124 1,73-179-129,7-14 129,-19 29 1,23-41 290,8-12-112,7-13 167,4-7-425,0 1 1,21-22-1,18-24-180,99-172-273,-121 189 181,58-93 203,-65 109-255,1 1-1,39-40 1,-56 64 74,-1 0 0,0 1-1,1-1 1,-1 1 0,1-1 0,0 1-1,0 0 1,8-2 0,-11 4 38,0-1 0,0 1 0,0 0 0,0 0 0,0 0 0,-1 0 0,1 0 0,0 0 0,0 0 0,0 0 0,0 0 1,0 1-1,0-1 0,0 0 0,0 1 0,0-1 0,0 0 0,1 2 0,-1-1 4,0 0 1,0 0-1,0 0 0,0 1 1,0-1-1,-1 0 0,1 0 1,0 1-1,-1-1 0,1 0 0,-1 1 1,0-1-1,1 1 0,-1-1 1,0 1-1,0 2 0,1 17-76,-3 21-1,0-5 35,-32 318 277,21-246 171,12-107-347,1 0 0,0 0 0,-1 0 0,1-1 0,0 1 0,0 0 0,1 0 0,-1 0 0,0-1-1,0 1 1,1 0 0,0 2 0,-1-4-44,1 0 0,-1 0 0,0 0 0,0 0 0,0 0 0,1 0 0,-1 0 0,0 0 1,0 0-1,0-1 0,1 1 0,-1 0 0,0 0 0,0 0 0,0 0 0,1 0 0,-1 0 0,0 0 0,0-1 0,0 1 0,0 0 0,1 0 0,-1 0 0,0 0 0,0-1 0,0 1 0,0 0 0,0 0 0,0 0 0,0-1 0,0 1 0,1 0 0,-1-1 0,8-20 164,23-93 9,-9 30-166,-2 22-33,2 1 0,39-72 0,73-108-6,-75 138-69,-46 80 51,-7 10-63,1 0-1,1 1 1,15-19 0,-23 31 93,0-1 0,0 1 0,1 0 0,-1-1 0,0 1 1,0 0-1,1 0 0,-1-1 0,0 1 0,0 0 0,1 0 1,-1-1-1,0 1 0,1 0 0,-1 0 0,0 0 0,1-1 1,-1 1-1,0 0 0,1 0 0,-1 0 0,0 0 0,1 0 0,-1 0 1,0 0-1,1 0 0,-1 0 0,0 0 0,1 0 0,-1 0 1,1 0-1,-1 0 0,0 0 0,1 0 0,-1 0 0,0 1 1,1-1-1,-1 0 0,0 0 0,1 0 0,-1 0 0,0 1 1,0-1-1,1 0 0,-1 0 0,0 1 0,0-1 0,1 0 1,-1 1-1,0-1 0,0 0 0,0 1 0,1-1 0,-1 0 1,0 1-1,0-1 0,0 0 0,0 1 0,0-1 0,0 0 0,0 1 1,0-1-1,0 0 0,0 1 0,0 0 0,2 24-46,-2-25 51,-1 29-60,-2-1 0,-13 53 0,9-49 93,-88 584 939,95-613-964,-3 15 45,2 0 0,0 0 0,2 21 0,-1-34-26,1-1 1,-1 0-1,1 1 1,0-1-1,0 0 0,1 0 1,-1 0-1,1 0 1,0 0-1,0 0 1,0-1-1,0 1 0,1 0 1,0-1-1,-1 0 1,1 0-1,0 0 0,1 0 1,3 3-1,-4-5 18,-1 0 1,1 0-1,-1 0 0,0 0 0,1-1 1,-1 1-1,1-1 0,0 0 0,-1 1 1,1-1-1,-1 0 0,1-1 0,4 0 1,33-9 334,-39 10-375,10-4 31,0-1 0,0 0-1,0-1 1,-1 0 0,0-1 0,0 0 0,-1 0 0,0-1-1,0 0 1,-1-1 0,0 0 0,12-17 0,0-4-9,-2 0 1,-2-1 0,14-34 0,-14 23-42,-1 0 0,8-45 1,-21 79-123,0 0-1,7-15 1,-5 19-199,-1 9 124,-2 11 71,-12 129-63,6-106 313,1 0 0,3 0 1,4 61-1,0-82-24,0 0 0,11 31 0,-3-27 198,-11-21-255,1-1 0,-1 1 0,1 0 1,-1-1-1,1 1 0,-1 0 0,1-1 0,0 1 0,-1-1 0,1 1 0,0-1 0,0 1 0,-1-1 0,1 1 0,0-1 1,0 0-1,0 1 0,-1-1 0,1 0 0,0 0 0,0 0 0,0 0 0,0 0 0,-1 0 0,1 0 0,2 0 1,1-2 50,0-1 0,0 0 0,0 0 0,0 0 0,-1 0 0,0-1 0,1 1 0,-1-1 0,0 0 0,3-5 0,-4 6-51,18-28-27,-1-2 1,23-52-1,11-43 132,-28 65-352,-22 53 148,3-4-540,-3 15 312,0 11 159,-2 9 111,0 1 0,-6 38 0,3-26 29,0-14 7,0 3 11,1-1 0,3 31 0,-1-46-7,-1-1 0,2 0 0,-1 1 0,1-1 0,0 0-1,0 0 1,1 0 0,-1-1 0,1 1 0,1 0 0,-1-1 0,9 10 0,-10-13 19,1 1 1,0-1 0,0 0 0,0 0 0,0 0 0,0 0 0,0-1 0,1 1 0,-1-1 0,0 0 0,1 0 0,-1 0 0,1-1 0,-1 1 0,1-1 0,0 1-1,6-2 1,4 0 89,0-1 0,0 0-1,16-6 1,-26 7-113,13-4 14,0-2 0,0 1 0,-1-2 0,0 0 0,-1-1 0,0-1 0,0 0 0,-1-1 0,19-18 1,-25 20 19,0-1 0,-1 0 0,11-17 1,3-5-353,-36 80-591,13-42 924,-3 9 5,1-1 1,0 1 0,1 0-1,-1 17 1,3-28-7,1 0 0,1 0 0,-1-1-1,0 1 1,1 0 0,0 0 0,0-1 0,0 1 0,3 5-1,-3-7 6,0 0-1,0 0 1,1 0-1,-1 0 0,1 0 1,0 0-1,-1-1 0,1 1 1,0-1-1,0 1 1,0-1-1,0 0 0,0 0 1,0 1-1,0-2 0,5 3 1,-4-3 14,0 1 0,0-1 0,0 0 0,0 0 0,0 0 0,0 0 0,0-1 0,0 1 1,0-1-1,0 1 0,0-1 0,0 0 0,0 0 0,0-1 0,-1 1 0,1-1 0,0 1 0,4-5 0,-3 4-26,-1-1-1,0 0 0,0 0 1,0 0-1,0 0 1,0 0-1,-1-1 0,1 1 1,-1-1-1,0 0 1,0 1-1,-1-1 0,3-6 1,-2 0-3,-1 0 1,1 0-1,-2 0 1,1-1-1,-2 1 0,1 0 1,-4-16-1,3 22-32,0 0-1,0-1 0,-1 1 1,1 0-1,-1 0 1,0 0-1,-1 0 0,-4-7 1,5 9-9,0 0 1,0 0 0,0 0 0,0 0-1,-1 1 1,1-1 0,0 0 0,-1 1-1,1 0 1,-1 0 0,0 0 0,1 0 0,-1 0-1,0 0 1,-3 0 0,-30-5 274,35 6-233,1-1-1,0 1 1,0-1 0,0 1 0,0-1 0,-1 1 0,1-1-1,0 1 1,0-1 0,0 1 0,0-1 0,0 1-1,0-1 1,1 1 0,-1-1 0,0 1 0,0-1 0,0 1-1,0-1 1,1 1 0,-1-1 0,0 1 0,0-1-1,1 1 1,-1 0 0,0-1 0,1 0 0,8-10 4,14-8-25,2 1-1,0 1 1,40-20-1,-52 31-15,1 0 0,-1 1 0,1 1 1,0 0-1,0 0 0,1 2 0,-1-1 0,1 2 0,21 0 0,-32 1 26,0 1 1,0-1-1,0 1 0,0 0 0,0 0 0,0 0 1,0 1-1,0-1 0,-1 1 0,1 0 0,0 0 1,-1 0-1,0 1 0,1-1 0,-1 1 0,0-1 1,0 1-1,-1 0 0,5 6 0,-4-4 11,0 1 0,0 0 0,0 0-1,-1 0 1,0 0 0,0 0 0,0 0-1,-1 1 1,0-1 0,0 1 0,-1 10 0,-1 0-9,0-1 0,-2 1 1,0-1-1,-1 0 1,0 0-1,-10 21 1,8-25 117,-3 7 201,8-16 71,6-6 247,5-7-608,87-82 112,-78 75-195,1 2-1,1 0 1,30-16 0,-48 29 34,1 0 0,0 0 0,-1 1 0,1-1-1,0 1 1,0 0 0,5 0 0,-7 0 1,-1 1-1,1 1 1,0-1 0,-1 0 0,1 0-1,-1 1 1,1-1 0,-1 1 0,1-1-1,-1 1 1,1 0 0,-1-1-1,1 1 1,-1 0 0,0 0 0,1 0-1,-1 0 1,0 0 0,0 0-1,2 3 1,0 0-19,0 1-1,0 0 0,0 0 1,-1 0-1,1 0 0,-2 0 1,4 9-1,5 43 45,-1-8 114,-5-36-58,0 0 0,1 0-1,0-1 1,1 0-1,8 13 1,-13-23-33,1 1 1,0-1-1,0 0 0,1 1 1,-1-1-1,0 0 0,1-1 1,-1 1-1,5 2 1,-6-3-10,1-1 0,-1 1 1,1 0-1,-1-1 0,1 1 1,-1-1-1,1 0 0,-1 1 1,1-1-1,-1 0 0,1 0 1,-1 0-1,1 0 0,-1 0 1,1-1-1,-1 1 0,1 0 1,-1-1-1,1 1 0,-1-1 1,3-1-1,1-1 30,-1 0-1,1-1 1,-1 0-1,0 0 1,0 0 0,0 0-1,6-10 1,20-43 35,36-91 137,-36 75-330,49-84 0,-77 152 70,2 0 0,-1 1 0,1-1 1,-1 1-1,1-1 0,0 1 0,9-6 0,-11 9 25,-1 0-1,0 0 1,0 0-1,1 1 1,-1-1-1,0 1 1,1-1-1,-1 1 1,1-1 0,-1 1-1,0 0 1,1 0-1,-1 0 1,1 0-1,-1 0 1,1 0-1,-1 0 1,1 0 0,-1 0-1,0 1 1,1-1-1,-1 0 1,1 1-1,-1 0 1,0-1-1,1 1 1,-1 0-1,0-1 1,0 1 0,0 0-1,0 0 1,1 0-1,-1 0 1,0 0-1,-1 0 1,2 2-1,3 4-2,-1 0-1,0 0 0,0 0 0,0 1 0,-1-1 0,-1 1 1,4 13-1,8 60 63,-12-63-28,10 122-41,-12-124 56,-1-1 1,0 1 0,-1 0 0,-1-1 0,0 1-1,-10 28 1,11-41-4,1 0 0,-1 1 1,0-1-1,0 0 0,0 0 0,0 0 0,0 0 1,0-1-1,-1 1 0,0-1 0,1 1 0,-1-1 0,0 0 1,0 0-1,0 0 0,-1 0 0,1-1 0,0 1 0,-1-1 1,1 0-1,0 0 0,-8 1 0,4-1 13,0-1-1,1 0 1,-1 0 0,0 0-1,1-1 1,-1-1 0,1 1-1,-1-1 1,1 0 0,-1 0-1,-9-5 1,8 3 34,-3-2-73,0 1-1,0-2 0,-17-12 0,23 15 27,2 0-39,12 5-86,156 28 59,-85-13 145,83 17-688,-162-33 386,0 0-1,0 1 1,1-1 0,-1 0-1,0 1 1,0-1 0,0 0-1,0 1 1,0-1 0,0 1-1,0 0 1,0-1 0,-1 1-1,1 0 1,0 0 0,0-1-1,0 1 1,-1 0-1,1 0 1,0 0 0,-1 0-1,1 0 1,0 1 0,-1 1-634,1-1 0,-1 1 0,0 0 0,0-1 0,0 1 0,-1 0 0,1-1 0,-1 5 0,-4 26-3933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28.689"/>
    </inkml:context>
    <inkml:brush xml:id="br0">
      <inkml:brushProperty name="width" value="0.05" units="cm"/>
      <inkml:brushProperty name="height" value="0.05" units="cm"/>
    </inkml:brush>
  </inkml:definitions>
  <inkml:trace contextRef="#ctx0" brushRef="#br0">18 180 7456,'-18'-20'3392,"36"12"-2944,1 0-160,7 4-256,42-12 1664,14 1-928,26-10 64,-5 5-512,23-3-320,-5 6 0,9 2 544,-14 7-288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57.678"/>
    </inkml:context>
    <inkml:brush xml:id="br0">
      <inkml:brushProperty name="width" value="0.05" units="cm"/>
      <inkml:brushProperty name="height" value="0.05" units="cm"/>
      <inkml:brushProperty name="color" value="#004F8B"/>
    </inkml:brush>
  </inkml:definitions>
  <inkml:trace contextRef="#ctx0" brushRef="#br0">22 138 6976,'-22'0'3898,"30"-1"-2498,-1 1 0,0-1-1,1 0 1,6-3 0,31-12 2176,45-33-1881,-13 7 8,-68 37-1472,0 1 1,0 0-1,1 1 0,11-3 0,-17 5-171,1 1-1,-1-1 0,1 1 0,-1 1 0,1-1 1,-1 0-1,1 1 0,-1 0 0,0 0 0,1 0 1,6 4-1,82 36 810,79 30 70,-162-68-893,0-1 1,0 0 0,0 0-1,1-1 1,-1-1-1,1 0 1,-1 0 0,1-1-1,9-2 1,-10 1-949,1-1 0,-1 0 1,-1 0-1,1-1 1,11-6-1,3-7-5494,-16 10 2888,10-2-918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43.869"/>
    </inkml:context>
    <inkml:brush xml:id="br0">
      <inkml:brushProperty name="width" value="0.05" units="cm"/>
      <inkml:brushProperty name="height" value="0.05" units="cm"/>
      <inkml:brushProperty name="color" value="#FF0066"/>
    </inkml:brush>
  </inkml:definitions>
  <inkml:trace contextRef="#ctx0" brushRef="#br0">1 439 3552,'0'0'6885,"16"4"-1248,-9-5-5283,0 1-1,0-2 0,-1 1 1,1-1-1,0 0 0,-1 0 0,1-1 1,-1 1-1,1-2 0,-1 1 1,0-1-1,-1 0 0,1 0 1,8-8-1,7-8-118,-1-2 1,22-28-1,-12 12 116,-11 17-247,-1-2 0,-1 0 0,-1-1 0,-1-1 0,17-36 0,1-18 163,-31 71-386,-4 6 86,1 2 35,0 1 0,1-1 0,-1 1 0,0 0 0,0-1 0,1 1 0,-1 0-1,0 0 1,1-1 0,-1 1 0,1 0 0,-1 0 0,1 0 0,-1 1 0,-29 64-212,-27 87-1,55-144 242,0-1-1,0 0 1,1 1-1,0-1 1,0 0-1,1 1 1,0-1-1,3 16 1,-3-20 8,1-1 1,0 0 0,0 0-1,0 0 1,0 0 0,0 0 0,1 0-1,-1 0 1,1 0 0,0-1-1,0 1 1,0 0 0,0-1-1,0 0 1,0 1 0,1-1-1,-1 0 1,1 0 0,0 0-1,-1-1 1,1 1 0,0-1 0,0 1-1,0-1 1,6 2 0,0-2 86,1 1 1,0-1-1,-1-1 1,1 0-1,0 0 1,-1-1-1,17-3 1,1-2 68,37-14 0,-52 15-120,1-1-1,-1 0 0,0 0 0,0-2 1,17-13-1,46-48 242,-37 32-411,-28 27 59,0 0 1,13-17-1,-21 24 10,0 1 0,0-1 0,0 1-1,0 0 1,0 0 0,0-1 0,1 1 0,-1 1 0,4-3-1,-6 4 23,0 0-1,1-1 0,-1 1 1,0 0-1,1 0 0,-1 0 0,1 0 1,-1 0-1,0 0 0,1 0 1,-1 0-1,0 0 0,1 0 1,-1 0-1,1 0 0,-1 0 0,0 0 1,1 1-1,-1-1 0,0 0 1,1 0-1,-1 0 0,0 1 1,1-1-1,-1 0 0,0 0 0,1 1 1,0 0 5,-1 0 0,1 1 1,0-1-1,-1 0 0,1 1 1,0-1-1,-1 0 1,0 1-1,1-1 0,-1 4 1,2 6-8,-1 0 0,-1 1 0,0-1 0,0 0 0,-1 1 0,-1-1 0,-3 13 0,-23 130 987,28-143-350,6-14-207,13-21-27,-14 17-345,42-57 25,14-18-190,-50 69 94,1 0 0,1 0 0,21-16 0,-30 26-13,-1 1 0,1-1 1,0 1-1,0 0 0,0 0 0,0 1 1,7-3-1,-9 4 20,0 0 0,0-1 1,-1 1-1,1 0 0,0 0 0,0 0 0,0 0 1,-1 1-1,1-1 0,0 0 0,0 1 1,-1 0-1,1-1 0,0 1 0,-1 0 0,1 0 1,-1-1-1,1 1 0,-1 0 0,3 3 1,0 1-19,0 0 1,0 0-1,0 0 1,-1 1-1,0-1 1,0 1-1,3 7 1,7 16 136,-7-20-63,-1 0-1,1-1 1,0 1-1,1-1 1,0 0-1,0-1 0,0 0 1,1 0-1,0-1 1,1 1-1,-1-2 1,1 1-1,16 6 0,-13-7-37,1 0 0,0-1 0,1-1 0,-1 0-1,27 2 1,-31-4-1054,0-2-1,0 1 0,10-3 1,-10 2-891,9-2-3161,-6-6-3930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44.210"/>
    </inkml:context>
    <inkml:brush xml:id="br0">
      <inkml:brushProperty name="width" value="0.05" units="cm"/>
      <inkml:brushProperty name="height" value="0.05" units="cm"/>
      <inkml:brushProperty name="color" value="#FF0066"/>
    </inkml:brush>
  </inkml:definitions>
  <inkml:trace contextRef="#ctx0" brushRef="#br0">51 50 9888,'-37'-21'4480,"27"17"-3904,6 1 1023,8 3-991,1-5-224,4 1-256,10-5-992,11 6 481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48.116"/>
    </inkml:context>
    <inkml:brush xml:id="br0">
      <inkml:brushProperty name="width" value="0.05" units="cm"/>
      <inkml:brushProperty name="height" value="0.05" units="cm"/>
      <inkml:brushProperty name="color" value="#FF0066"/>
    </inkml:brush>
  </inkml:definitions>
  <inkml:trace contextRef="#ctx0" brushRef="#br0">373 157 4992,'-13'-22'2531,"13"20"-2323,-1 0-1,0 0 0,0-1 0,0 1 0,0 0 0,-1 0 1,1 0-1,0 1 0,-1-1 0,1 0 0,-1 0 1,0 1-1,0-1 0,0 1 0,1-1 0,-1 1 0,-1 0 1,1 0-1,0 0 0,0 0 0,0 0 0,0 1 0,-3-2 1,-4 1 98,-1 1 0,1-1 0,0 1 1,0 1-1,0 0 0,0 0 0,0 0 1,0 2-1,0-1 0,0 1 1,0 0-1,1 1 0,0-1 0,-1 2 1,-12 8-1,6-2-89,1 0-1,0 1 1,0 1 0,1 0 0,1 0 0,0 1-1,-10 17 1,16-20-82,-1 0 0,2 0 1,-1 0-1,1 1 0,1 0 0,0 0 0,1 0 1,1 1-1,-1-1 0,2 0 0,0 1 0,0 0 0,2 15 1,0-17-42,1-1 1,0 0 0,0 1 0,1-1 0,0 0-1,1 0 1,0-1 0,0 1 0,1-1-1,1 0 1,-1 0 0,1-1 0,1 1 0,0-1-1,0-1 1,9 8 0,-8-8-19,1-1 0,-1-1 0,1 1 0,1-2 0,-1 1 0,1-1 1,-1 0-1,1-1 0,0 0 0,1-1 0,15 2 0,-4-3 35,0 0-1,1-1 1,-1-2 0,26-4 0,-20 1-33,0-2 0,0 0 1,-1-2-1,0-1 0,33-18 1,-23 7 27,0-1 0,61-50 1,-90 65-93,0-1 0,0 1-1,-1-2 1,10-12 0,-15 18-22,0 0 0,0 0 0,0 0 1,0-1-1,-1 1 0,1-1 0,-1 1 0,0-1 1,0 1-1,0-1 0,-1 0 0,1 1 0,-1-1 0,0 0 1,0 1-1,0-7 0,-1 10 1,1-1 1,0 0-1,0 0 0,-1 1 0,1-1 1,-1 0-1,1 0 0,-1 1 1,1-1-1,-1 1 0,1-1 1,-1 0-1,1 1 0,-1-1 0,0 1 1,1-1-1,-1 1 0,0 0 1,0-1-1,1 1 0,-1 0 0,0-1 1,0 1-1,1 0 0,-1 0 1,0 0-1,0 0 0,0-1 1,1 1-1,-1 0 0,0 1 0,0-1 1,0 0-1,0 0 0,1 0 1,-1 0-1,0 1 0,0-1 1,-1 1-1,-1 0-18,0 0-1,0 1 1,0-1 0,0 1-1,0 0 1,0 0 0,0 0-1,-3 2 1,0 4 14,-1 1-1,2-1 1,-1 1-1,1 0 1,0 0-1,-4 13 1,7-15 28,1-1 1,0 1-1,0 1 1,0-1-1,1 0 1,0 0-1,0 0 1,1 0 0,0 0-1,0 0 1,1 0-1,4 13 1,-2-11 30,-1 0 1,2 0 0,-1-1 0,1 0-1,0 1 1,1-1 0,0-1 0,12 13 0,-15-17-5,-1-1 1,1 0-1,0 0 1,0 0-1,0-1 1,0 1-1,0-1 1,0 0-1,0 1 1,0-1-1,0-1 1,1 1-1,-1 0 1,6 0-1,-4-1 14,0-1-1,0 1 0,1-1 0,-1 0 1,0 0-1,0-1 0,0 1 1,7-5-1,1-1 3,0 0 1,0-1 0,-1-1-1,0 0 1,15-16-1,-17 16-11,-1-1 1,0 0-1,0-1 0,-1 1 0,10-20 0,-15 26-44,-1-1-1,-1 1 0,1-1 1,0 1-1,-1-1 1,0 0-1,0 0 0,0 0 1,-1 0-1,0 1 1,0-1-1,0 0 0,0 0 1,-1 0-1,0 0 1,0 0-1,0 1 0,-4-9 1,3 8-31,0 1 0,0-1 0,-1 1 0,0 0 0,0 0 0,0 0 0,0 0 0,-1 0 0,1 1 0,-1-1 0,0 1 0,0 0 0,0 0 0,-1 1 0,1-1 0,-1 1 0,1 0 0,-1 0-1,0 0 1,0 1 0,0 0 0,0-1 0,0 2 0,0-1 0,0 1 0,0 0 0,0 0 0,0 0 0,0 0 0,0 1 0,0 0 0,-7 2 0,7-1-10,0 0 0,1-1-1,-1 2 1,0-1 0,1 0 0,-1 1-1,-5 4 1,9-5 30,-1-1 1,1 1-1,0-1 0,0 1 1,0 0-1,-1-1 0,2 1 0,-1 0 1,0 0-1,0-1 0,1 1 1,-1 0-1,1 0 0,-1 0 1,1 0-1,0 0 0,-1 0 0,1 0 1,1 0-1,-1 0 0,0 0 1,1 3-1,-1-3 23,1 0 1,0 1-1,0-1 0,0 0 1,0 0-1,0 0 0,1 0 1,-1 0-1,1 0 0,-1 0 1,1 0-1,0 0 0,-1-1 1,1 1-1,0-1 0,0 0 1,0 1-1,0-1 1,1 0-1,-1 0 0,4 1 1,3 1 79,-1 0 1,1-1-1,-1 0 1,14 0-1,5 0 14,0-2 0,0-1 0,0-1-1,0-2 1,0 0 0,-1-2 0,1-1 0,41-17-1,-54 18-74,-2-1 0,1 0 0,-1 0 0,21-18 0,-32 24-34,11-8 5,-1-1 0,0-1 1,0 1-1,-1-2 0,-1 0 1,0 0-1,12-21 0,46-97 79,-25 45-251,-32 72-142,-10 12 303,0 1 0,0 0 0,0 0 0,1 0-1,-1 0 1,0 0 0,0 0 0,0 0-1,0 0 1,1 0 0,-1 0 0,0 0-1,0 0 1,0 0 0,1 0 0,-1 0-1,0 0 1,0 0 0,0 0 0,0 0-1,1 0 1,-1 0 0,0 0 0,0 0-1,0 0 1,0 0 0,1 0 0,-1 0-1,0 0 1,0 0 0,0 1 0,0-1-1,1 0 1,-1 0 0,0 0 0,0 0-1,0 0 1,0 1 0,0-1 0,2 3-15,-1 1 0,0 0 0,1-1 1,-2 1-1,2 6 0,-2-7 16,21 147-123,-19-127 108,2 23 44,-1 1 1,-9 90 0,5-131 61,0 1 1,0-1 0,-1 0 0,0 1 0,0-1 0,-5 10 0,7-15-77,-1 0 0,1 0 0,-1 0 0,1 0-1,-1 0 1,1 0 0,-1 0 0,0-1 0,1 1 0,-1 0 0,0 0-1,0-1 1,0 1 0,0 0 0,0-1 0,1 1 0,-1-1 0,0 1-1,0-1 1,0 1 0,-1-1 0,1 0 0,0 1 0,0-1 0,0 0-1,0 0 1,0 0 0,0 0 0,0 0 0,0 0 0,0 0 0,0 0-1,0-1 1,-1 1 0,1 0 0,0-1 0,0 1 0,0 0 0,0-1-1,0 0 1,1 1 0,-1-1 0,0 1 0,0-1 0,-1-1-1,-10-9 40,1 0-1,-12-15 0,2 1-14,11 12-35,9 12-7,0-1 0,0 1 0,0-1 1,0 1-1,-1 0 0,1 0 0,0-1 1,-1 1-1,1 0 0,0 0 0,-1 0 1,1 1-1,-3-2 0,0 0-307,3 2 190,4 3 46,-1 0 41,6 5 57,-1 0 0,1-1 0,0 0 0,1 0 0,-1 0 0,1-1 0,1-1 0,-1 1 0,1-2 0,0 1 0,0-1 0,0-1 0,1 0 1,-1 0-1,1-1 0,0 0 0,0-1 0,17 0 0,-10-3 10,0 0 1,0-1 0,-1-1-1,33-11 1,61-35 274,-91 39-280,0-1 0,-1 0 1,0-2-1,-1 0 0,19-20 0,75-90-110,-74 80-69,-36 41 130,0 1 1,0 0-1,0 0 0,1 0 1,-1 0-1,1 0 1,-1 1-1,5-3 1,-6 4 7,0 0 1,-1-1 0,1 1 0,0 0 0,0 0 0,0-1 0,0 1-1,0 0 1,0 0 0,-1 0 0,1 0 0,0 0 0,0 1 0,0-1-1,0 0 1,0 0 0,0 0 0,-1 1 0,1-1 0,0 0-1,0 1 1,0-1 0,-1 1 0,1-1 0,0 1 0,0 0 0,-1-1-1,1 1 1,-1-1 0,1 1 0,0 1 0,1 2-8,0 0 0,0-1 0,0 1 0,-1 0 1,2 8-1,1-1-18,0 1 7,-1 0 0,0-1 0,-1 2 0,-1-1 0,1 0 0,-2 0 0,0 0 0,0 1 0,-3 15 0,-38 126 571,39-143-56,3-14-49,6-19 44,1 6-438,0 0-1,12-15 1,1-3 0,-12 19-95,1 1 0,15-19-1,-20 26 7,1 2-1,0-1 0,0 1 0,0 0 0,0 0 0,1 0 0,8-3 0,-13 7 35,-1 0-1,1 0 1,-1 1 0,1-1 0,0 1 0,-1-1 0,1 1-1,0 0 1,-1-1 0,1 1 0,0 0 0,0 0 0,-1 0-1,1 1 1,0-1 0,-1 0 0,1 1 0,0-1 0,-1 1-1,1-1 1,0 1 0,-1 0 0,1 0 0,-1-1 0,1 1-1,-1 0 1,0 0 0,1 1 0,-1-1 0,0 0-1,2 2 1,-1 1-3,1-1 1,-1 1-1,0 0 0,0 0 0,0 1 0,0-1 0,-1 0 0,0 0 0,0 1 0,1 5 0,-1 4 74,-1 0 0,0-1-1,-2 16 1,-1 15 73,3-44-118,1 0 0,-1 0 0,0 1 0,1-1 0,-1 0 0,0 0 0,1 0 0,-1 0 0,1 0 0,-1 1 0,0-1 0,1 0 0,-1 0 0,1 0 0,-1 0 0,1 0 0,-1 0 0,0-1 0,1 1 0,-1 0 0,1 0 0,-1 0 0,0 0 0,1 0 0,-1-1 0,0 1 0,1 0 0,-1 0 0,1-1 0,16-7 346,61-39-94,-10 4-385,-11 8 2,-35 21 103,0 1 1,1 1-1,42-17 0,-64 29-1,0-1-1,1 1 1,-1-1 0,1 1 0,-1-1-1,1 1 1,-1 0 0,1 0-1,-1 0 1,1 0 0,-1 0 0,1 0-1,0 0 1,-1 1 0,1-1 0,-1 0-1,0 1 1,1-1 0,-1 1 0,1 0-1,-1-1 1,0 1 0,2 1 0,-1 0-18,0 1 0,0-1 1,-1 0-1,0 1 1,1-1-1,-1 1 0,0-1 1,0 1-1,0 0 1,0-1-1,0 5 0,1 6 40,0 0 0,-2 1 0,0-1-1,0 0 1,-3 18 0,1-16 4,1 0-1,1 0 1,1 22-1,0-25 203,-1-10-170,0-1 1,0 1-1,1 0 1,-1-1-1,0 1 0,0 0 1,1-1-1,0 4 1,0-5-27,-1 0 0,1 1 0,-1-1 1,1 0-1,-1 1 0,0-1 0,1 0 0,-1 0 1,1 1-1,-1-1 0,1 0 0,0 0 1,-1 0-1,1 0 0,-1 0 0,1 0 0,-1 0 1,1 0-1,-1 0 0,1 0 0,-1 0 1,1 0-1,0 0 0,-1 0 0,1 0 0,-1 0 1,1-1-1,-1 1 0,1 0 0,-1 0 1,1-1-1,9-5 45,1 0-1,-2 0 1,1-1 0,-1 0 0,0-1-1,15-16 1,-7 8-41,-4 2-32,0-1 1,-1 0-1,16-25 0,24-54 122,-45 76-110,5-9-100,-12 26 83,1-1 0,-1 1 0,1 0 1,0 0-1,0 0 0,0-1 0,0 1 0,0 0 0,0 0 1,0 0-1,0 0 0,0 0 0,2 0 0,-3 0 15,0 1 0,0 0 0,1 0 0,-1 0-1,0 0 1,0 0 0,0 0 0,1 0 0,-1 0 0,0 0 0,0 0-1,1 0 1,-1 0 0,0 0 0,0 0 0,0 0 0,1 0 0,-1 0 0,0 0-1,0 0 1,0 0 0,1 0 0,-1 0 0,0 1 0,0-1 0,0 0-1,1 0 1,-1 0 0,0 0 0,0 0 0,0 1 0,0-1 0,1 0 0,-1 0-1,0 0 1,0 0 0,0 1 0,0-1 0,0 0 0,0 0 0,0 0-1,0 1 1,0-1 0,0 0 0,1 0 0,-1 1 0,0-1 0,0 0 0,0 0-1,0 0 1,-1 1 0,0 13-63,0-12 40,-6 76-164,4-36 187,2-27-5,1 29-1,0-39 45,1 0 0,-1 0 0,1 0 0,1 0 1,-1 0-1,1 0 0,-1-1 0,1 1 0,4 5 0,-5-9-16,0 0 0,0 1 0,0-1 0,0 0 0,0-1 0,0 1 1,0 0-1,1 0 0,-1 0 0,0-1 0,1 1 0,-1-1 0,1 1 0,-1-1 0,0 1 0,1-1 0,-1 0 0,1 0 0,-1 0 0,1 0 0,-1 0 0,3 0 0,3-1 1,1 0-1,0 0 0,7-4 0,-4 3 59,14-5 9,0-1-1,47-23 0,18-6 17,-1 1-273,-45 12 155,53-38 0,-71 45 101,-22 13-226,-5 4-124,-9 6-1,-15 15 157,-45 27-1,46-33 131,2 1-1,-1 0 0,-22 24 0,41-36-6,1-1 0,0 0 0,1 1 0,-1 0 0,0 0 0,1 0 0,0 0 0,0 0 0,0 0 0,1 1 0,-3 7 0,4-9 2,0-1-1,0 1 1,0-1 0,0 0-1,0 1 1,0-1 0,1 0-1,-1 1 1,1-1 0,0 0-1,0 0 1,0 1 0,0-1-1,0 0 1,0 0 0,0 0-1,1 0 1,-1 0 0,1-1-1,-1 1 1,1 0 0,0-1-1,0 1 1,3 2 0,0-1 11,0-1 0,0 1 0,0 0 1,1-1-1,-1 0 0,1-1 0,-1 1 1,1-1-1,0 0 0,0 0 0,6-1 1,7 0 61,40-5 1,-44 4-116,-9 1-227,1-1 1,0 0-1,0 0 0,11-4 0,-16 3-485,0 2 0,1-1 0,-1 0 0,0 0 0,0 1 1,1-1-1,-1 1 0,0-1 0,1 1 0,-1 0 0,0 0 0,1 0 1,-1 1-1,0-1 0,1 0 0,2 2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48.518"/>
    </inkml:context>
    <inkml:brush xml:id="br0">
      <inkml:brushProperty name="width" value="0.05" units="cm"/>
      <inkml:brushProperty name="height" value="0.05" units="cm"/>
      <inkml:brushProperty name="color" value="#FF0066"/>
    </inkml:brush>
  </inkml:definitions>
  <inkml:trace contextRef="#ctx0" brushRef="#br0">38 39 9312,'-28'-21'4192,"23"18"-3616,0-2 512,10 5-704,-5-4-160,5-1-128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51.624"/>
    </inkml:context>
    <inkml:brush xml:id="br0">
      <inkml:brushProperty name="width" value="0.05" units="cm"/>
      <inkml:brushProperty name="height" value="0.05" units="cm"/>
      <inkml:brushProperty name="color" value="#FF0066"/>
    </inkml:brush>
  </inkml:definitions>
  <inkml:trace contextRef="#ctx0" brushRef="#br0">30 744 3648,'-6'4'487,"-12"8"1786,17-12-2175,1 1-1,-1-1 1,1 0-1,0 1 1,-1-1-1,1 0 1,0 1-1,-1-1 1,1 0-1,0 1 1,0-1-1,-1 1 1,1-1 0,0 1-1,0-1 1,0 0-1,-1 1 1,1-1-1,0 1 1,0-1-1,0 1 1,0-1-1,0 1 1,0-1-1,0 1 1,0-1-1,0 1 1,0-1-1,4 7 6100,0-12-5673,9-9 660,0 0 1,19-15-1,-2 3-556,-5 3-296,-1 1 177,35-42-1,-44 45-340,-1 0 0,0-2 0,-2 1 0,0-1 0,-2-1 0,0 0 0,7-26 0,-4-4 144,-2 1 0,-3-1 0,4-88 0,-16 111-176,1 1-1,3 26-130,0 1-1,0 0 1,0-1-1,0 1 0,0 0 1,0 0-1,1-1 1,-1 1-1,1 0 1,-1 0-1,1-1 1,-1 1-1,1 0 1,-1 0-1,1 0 0,1-1 1,0 0-11,1 1 1,-1-1-1,1 1 0,-1 0 1,1 0-1,0 0 1,-1 0-1,1 1 0,0-1 1,0 1-1,4-1 0,37 0 493,-43 1-453,38-1 239,28 0-147,-59 1-120,1 1-1,-1 1 1,0-1-1,0 1 1,15 5-1,-20-5-3,0 0-1,0-1 0,0 1 1,0 0-1,-1 1 0,1-1 1,0 0-1,-1 1 0,1-1 1,-1 1-1,0 0 0,0 0 1,0 0-1,-1 0 0,1 0 1,0 0-1,-1 1 0,0-1 1,0 0-1,0 1 0,0 4 1,1 7 48,0 0-1,-2 0 1,-1 25 0,0-25-60,-3 33 81,-3 0-1,-14 54 1,9-47 186,-6 61-1,17-108-191,0-1 0,1 1 0,1 0 1,-1-1-1,4 14 0,-4-19-36,1 0 1,-1 1 0,1-1 0,0 0 0,0 0-1,-1-1 1,1 1 0,1 0 0,-1 0 0,0 0-1,0-1 1,1 1 0,-1 0 0,1-1-1,0 0 1,-1 1 0,1-1 0,0 0 0,0 0-1,-1 0 1,1 0 0,0 0 0,0 0-1,0 0 1,1-1 0,1 1 0,1 0 19,0-1 0,0 0 1,0 0-1,0 0 0,0-1 0,0 0 0,8-2 1,36-15 49,-21 7-54,139-56-73,-122 46 87,70-44 1,-81 41-31,-2-2 0,-1-1 0,-1-1 0,-1-1 0,-2-2 0,40-58 0,-55 74-76,-9 12 27,0 0 0,-1-1 0,0 1 0,1-1 0,-1 1 0,2-6 0,-40 72-428,23-40 417,0 0 0,-1-1-1,-31 35 1,-62 55 97,76-86-151,19-18 75,0 2 0,-12 13 0,22-21 28,0 1 1,-1-1 0,1 1 0,0 0-1,1 0 1,-1 0 0,1 0 0,-1 0-1,1 0 1,0 0 0,0 0 0,0 0-1,0 1 1,0 6 0,1-9-11,0-1 0,0 1-1,0 0 1,1-1 0,-1 1 0,0 0 0,0-1 0,0 1-1,1-1 1,-1 1 0,0 0 0,1-1 0,-1 1 0,0-1-1,1 1 1,-1-1 0,1 1 0,-1-1 0,1 1 0,-1-1 0,1 1-1,0-1 1,1 1 11,0 0 1,-1 0-1,1 0 0,0-1 0,0 1 0,0-1 0,4 1 0,4 0 47,-1-1 1,16-1-1,-17 0-44,2 1 9,-1 0-1,1-1 1,-1-1-1,1 1 0,-1-2 1,0 1-1,1-1 1,-1-1-1,11-5 0,-9 1 9,0 0-1,0-1 0,0 0 1,-1-1-1,0 0 0,14-20 1,-10 11-20,-2-1 1,0 0 0,11-26-1,-13 19 19,-1-2 0,-1 1 0,8-57 0,-10 45-62,-1 17-9,3-22-4,-8 41-7,1-1 0,-1 1 0,0 0 1,-1 0-1,1 0 0,-1 0 0,-1-8 0,2 11 38,0 1 0,-1-1 0,1 1 0,0 0 0,0-1 0,0 1 0,0-1 0,0 1 0,0 0-1,0-1 1,-1 1 0,1 0 0,0-1 0,0 1 0,-1 0 0,1-1 0,0 1 0,0 0 0,-1-1 0,1 1 0,0 0 0,-1 0 0,1 0 0,0-1 0,-1 1 0,1 0 0,0 0 0,-1 0 0,1 0 0,-1 0 0,1-1 0,0 1 0,-1 0 0,1 0 0,-1 0 0,1 0 0,0 0 0,-1 0 0,1 0 0,-1 0 0,1 1-1,0-1 1,-1 0 0,1 0 0,-1 0 0,1 0 0,0 0 0,-1 1 0,1-1 0,0 0 0,-1 0 0,1 1 0,0-1 0,0 0 0,-1 1 0,1-1 0,-3 3-24,1-1 0,0 1 1,0 0-1,1-1 0,-4 7 0,-2 9-24,1 0-1,1 0 1,-5 34 0,3-13 90,2-19-26,2 0 0,0 0 0,1 1-1,1-1 1,0 0 0,5 32 0,0-31 47,9 29-1,-11-44-37,0 0 0,1 1 0,0-1-1,0-1 1,0 1 0,1 0 0,0-1 0,8 10 0,-10-13 3,0 0 0,0-1 1,0 1-1,1-1 0,-1 0 0,0 1 0,0-1 1,1 0-1,-1-1 0,1 1 0,-1 0 1,1-1-1,-1 1 0,1-1 0,-1 0 1,1 1-1,-1-1 0,1-1 0,0 1 1,3-1-1,2-1 26,1 0 0,-1-1 0,1-1 0,10-5 0,-16 8-51,16-10 32,0 0 0,0-2-1,-1 0 1,-1-1 0,0 0 0,-1-2 0,-1 0 0,0 0 0,21-33 0,3-13-60,50-105 1,-65 119-172,-23 45 146,4-5-258,-4 19 76,-10 134-10,8-132 203,-2 11 4,-1 12 51,2 0 0,3 65 0,0-93 37,1 0 0,-1 1 0,2-2-1,-1 1 1,1 0 0,0 0-1,0-1 1,9 14 0,-11-18-25,1-1 0,0 0 1,-1 0-1,1 0 0,0 0 1,0-1-1,0 1 1,0 0-1,0-1 0,0 1 1,0-1-1,1 0 0,-1 0 1,0 0-1,1 0 1,-1 0-1,1 0 0,-1 0 1,1-1-1,-1 0 0,1 1 1,0-1-1,-1 0 0,1 0 1,-1 0-1,1-1 1,0 1-1,-1-1 0,1 1 1,-1-1-1,4-1 0,-1-1 20,0 1 0,0-1 0,-1 0 0,1-1 0,-1 1 0,0-1 0,0 1 0,0-1 0,-1 0 0,4-6-1,3-3-93,-1-1 0,8-18-1,3-14 164,26-98-1,-30 91-80,16-49-361,-30 96 16,-4 19 118,-4 56-79,-5 32 227,-48 210 25,18-102 123,2-33-46,30-142 4,-3 0 1,0-1-1,-18 33 0,23-54-36,0-1-1,0 0 0,-1-1 1,0 0-1,-1 0 0,0 0 1,-1-1-1,-11 8 0,13-11-3,0-1 1,0 0-1,-1 0 0,0 0 0,0-2 0,0 1 1,0-1-1,0 0 0,-1-1 0,0 0 1,-12 1-1,9-2 20,0-1 0,1 0-1,-1-1 1,0-1 0,1 0 0,-18-5 0,26 6-26,0 0-1,0 0 1,0-1 0,1 0 0,-1 0 0,1 0-1,-1 0 1,1 0 0,0-1 0,0 0 0,0 1-1,0-1 1,0 0 0,1 0 0,-1-1 0,1 1-1,0 0 1,0-1 0,0 1 0,0-1 0,1 0-1,0 0 1,-2-7 0,2 1-8,0 0-1,1 0 1,0 1 0,1-1-1,0 0 1,0 0 0,1 1-1,5-14 1,2-6 1,18-34 0,-20 50-23,-1 0-1,2 1 1,-1 0 0,2 0-1,0 1 1,0 0 0,1 1-1,0 0 1,1 0 0,0 1-1,0 1 1,1 0 0,0 0-1,1 1 1,16-6 0,27-11 88,-2-3 0,72-45 1,43-54 54,-134 95-112,-2 0 0,48-60 0,86-165-19,-117 172-205,-38 63 199,-9 14-23,0 1 1,1 0-1,0 1 0,0-1 1,0 0-1,1 1 0,9-9 0,-14 14 30,0 0 0,1 0 0,-1 0 0,0-1 0,1 1 0,-1 0 0,0 0 0,1 0 0,-1 0 0,0 0 0,1 0 0,-1 0 0,0 0 0,1 0 0,-1 0 0,0 0 0,1 0 0,-1 0 0,0 0 0,1 0 0,-1 0 0,0 0 0,1 0 0,-1 1 0,0-1 0,1 0 0,-1 0 0,0 0-1,1 1 1,-1-1 0,0 0 0,0 0 0,1 1 0,-1-1 0,0 0 0,0 0 0,0 1 0,1-1 0,-1 0 0,0 1 0,6 17-141,-1 44 84,-3-1 0,-3 1 1,-9 69-1,6-103 70,-11 46 0,12-61 62,-2 0 0,0 0-1,0-1 1,-1 0 0,-12 18 0,16-27-53,0 0-1,-1 0 1,0-1 0,1 1 0,-1-1 0,0 1 0,0-1 0,-1 0-1,1 0 1,0 0 0,-1-1 0,1 1 0,-1-1 0,1 0 0,-1 0-1,0 0 1,1 0 0,-1-1 0,0 1 0,-6-1 0,-3-1 74,0 0 0,1 0 0,-1-2 1,-23-6-1,25 5-115,0-1 0,1 1 0,-17-11 1,-4-3-101,27 17 132,1-1 1,0 1 0,0-1-1,0 0 1,-4-3 0,7 5-7,0 0 0,-1-1 0,1 1 0,0 0 0,0 0 0,0 0 0,0 0 0,0 0 0,0 0 1,0-1-1,0 1 0,0 0 0,0 0 0,0 0 0,-1 0 0,1 0 0,0-1 0,0 1 0,0 0 0,0 0 0,0 0 1,0 0-1,0 0 0,0-1 0,0 1 0,0 0 0,1 0 0,-1 0 0,0 0 0,0 0 0,0-1 0,0 1 0,0 0 1,0 0-1,0 0 0,0 0 0,0 0 0,0 0 0,0-1 0,1 1 0,-1 0 0,0 0 0,0 0 0,0 0 1,16-4 15,26 3-8,-1 1 1,62 9 0,85 22 82,-170-28-85,98 16-2050,-113-19 1484,5 3-610,0 14-8750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53.694"/>
    </inkml:context>
    <inkml:brush xml:id="br0">
      <inkml:brushProperty name="width" value="0.05" units="cm"/>
      <inkml:brushProperty name="height" value="0.05" units="cm"/>
      <inkml:brushProperty name="color" value="#FF0066"/>
    </inkml:brush>
  </inkml:definitions>
  <inkml:trace contextRef="#ctx0" brushRef="#br0">429 258 3072,'0'-3'260,"0"0"0,0 0-1,1 0 1,-1 0 0,1 0 0,1-4 0,4-19 4625,-6 24-4727,0 1 1,1-1-1,-1 1 1,0-1-1,0 1 1,0-1-1,0 1 1,0-1-1,0 1 1,0-1-1,-1 1 1,1-1-1,-1 1 1,1 0-1,-1-1 1,1 1 0,-1-1-1,0 1 1,1 0-1,-1 0 1,0-1-1,0 1 1,0 0-1,0 0 1,0 0-1,0 0 1,-1 0-1,1 0 1,0 0-1,0 1 1,-1-1-1,1 0 1,0 1-1,-1-1 1,-2 0-1,0 0-12,-1 0-1,0 0 0,0 0 1,0 0-1,1 1 0,-1 0 1,0 0-1,0 0 0,0 1 1,0 0-1,-4 1 0,-18 7 28,0 1 0,1 2 0,1 0 0,0 2 0,1 0 0,-44 35 0,43-27 53,-22 24 0,40-39-152,0 2-1,1-1 0,-1 1 0,2 0 1,-1 0-1,-7 19 0,12-26-46,0 1 0,0 0 0,1-1 0,-1 1 1,1 0-1,-1 0 0,1 0 0,0-1 0,0 1 0,0 0 0,0 0 0,1 0 0,-1 0 0,1-1 0,0 1 0,-1 0 1,1-1-1,0 1 0,2 2 0,-1-1 30,1-1 0,-1 0 0,1-1 0,0 1-1,0 0 1,0-1 0,0 1 0,0-1 0,0 0 0,1 0 0,-1-1 0,1 1 0,5 1 0,6 2 80,1 0-1,0-1 1,1-1 0,-1-1 0,1-1 0,-1 0-1,1-1 1,25-3 0,-30 2-100,0-1 1,0 0-1,0-1 1,0-1-1,0 0 0,-1-1 1,0 0-1,0 0 0,0-1 1,-1-1-1,0 1 1,11-11-1,-15 12-7,0-1 0,-1 1 0,1-1 0,-1-1 0,-1 1 0,1-1 0,-1 1 0,0-1 1,-1 0-1,5-12 0,-5 10-52,0 0 0,-1-1 0,0 1 0,0 0 0,-1-1 0,0 1 1,-1-1-1,0 1 0,-2-14 0,2 23 18,0-1 0,0 1 1,0 0-1,0 0 0,0-1 0,0 1 1,-1 0-1,1-1 0,0 1 1,0 0-1,0 0 0,0 0 0,-1-1 1,1 1-1,0 0 0,0 0 0,0 0 1,-1-1-1,1 1 0,0 0 0,0 0 1,-1 0-1,1 0 0,0 0 0,0-1 1,-1 1-1,1 0 0,0 0 0,0 0 1,-1 0-1,1 0 0,0 0 0,-1 0 1,1 0-1,0 0 0,0 0 0,-1 0 1,1 0-1,0 0 0,-1 0 0,1 1 1,0-1-1,0 0 0,-1 0 0,1 0 1,0 0-1,0 0 0,-1 1 0,1-1 1,0 0-1,0 0 0,0 0 0,-1 1 1,1-1-1,0 0 0,0 0 0,0 1 1,-12 13 44,8-4-38,0 0 0,1 0 0,0 1 0,1 0 0,0-1 0,1 1 0,0 0 0,1 18 0,0-22 40,1 0 1,0 0 0,0 0 0,0 1 0,1-1 0,0 0-1,1-1 1,-1 1 0,1 0 0,6 8 0,-8-12 6,1-1 0,0 1 1,0 0-1,0-1 0,0 0 0,0 1 1,1-1-1,-1 0 0,0 0 1,1 0-1,0-1 0,-1 1 0,1 0 1,0-1-1,0 0 0,0 0 1,0 0-1,0 0 0,0 0 1,0-1-1,1 1 0,-1-1 0,0 0 1,0 0-1,0 0 0,4 0 1,6-3 29,-1-1 0,0 0-1,0 0 1,0-1 0,-1-1 0,21-12 0,57-48-37,-42 25-7,68-78 0,-96 99-38,79-94-116,-97 114 113,-1-1 0,1 0 0,0 0-1,-1 1 1,1-1 0,0 1 0,-1-1-1,1 1 1,0-1 0,0 1 0,-1-1 0,1 1-1,0-1 1,0 1 0,1-1 0,-1 1 0,-1 0 0,1 1 0,-1-1-1,0 0 1,1 0 0,-1 0 0,0 0 0,1 0 0,-1 1 0,1-1 0,-1 0 0,0 0 0,0 0 0,1 1 0,-1-1 0,0 0 0,1 1 0,-1-1 0,0 0 0,0 1-1,0-1 1,1 0 0,-1 1 0,0-1 0,0 1 0,2 3-44,-1 1 0,0 0 0,0 0-1,1 8 1,-1-1 14,6 39 53,-4-30 15,0 0 0,9 32 1,-6-35 66,1 1 1,0-2 0,1 1 0,21 32 0,-25-45-49,0 0 1,0 0-1,1 0 0,-1 0 1,1-1-1,1 0 1,10 7-1,-12-9-29,0 0 1,0 0-1,1 0 0,-1-1 1,1 0-1,-1 0 0,1 0 1,0 0-1,-1-1 0,1 0 1,0 0-1,6 0 0,-1-2 48,-1 0-1,1-1 1,-1 0-1,0 0 1,0-1-1,0 0 1,0 0-1,-1-1 1,11-8-1,1-2 10,-1-1 0,24-26-1,-25 23-55,-1-1 0,0-1 0,-2-1 0,0 0 0,-2-1 0,-1-1 0,0 0 0,-2 0 0,11-37 0,-19 53-52,-1 1-1,1-1 0,-1 0 1,-1 0-1,0-15 1,0 21 13,0-1 1,0 1 0,0-1 0,-1 1 0,0-1 0,1 1 0,-1-1 0,0 1 0,0 0 0,0 0-1,0-1 1,-1 1 0,1 0 0,0 0 0,-1 0 0,0 0 0,1 1 0,-1-1 0,0 0 0,0 1-1,0-1 1,-3-1 0,2 2-17,0 0 1,1 0-1,-1 0 0,0 0 1,0 0-1,0 1 0,0-1 0,0 1 1,0 0-1,1 0 0,-1 0 0,0 1 1,0-1-1,-4 1 0,2 1-8,0 0 0,0 0 0,1 0 1,-1 0-1,1 1 0,-1 0 0,-6 5 0,2 1 11,0-1 1,0 2-1,1-1 0,1 1 0,-13 21 1,10-13 98,1-1 0,1 2 1,1-1-1,0 1 1,2 1-1,0-1 1,1 1-1,1-1 1,-1 41-1,4-53-37,0 1-1,1 0 1,0 0-1,0-1 1,1 1 0,0 0-1,0-1 1,0 0-1,1 1 1,0-1-1,1 0 1,0-1 0,0 1-1,0-1 1,1 1-1,7 7 1,-4-8 58,0 0 1,0 0-1,1-1 1,0 0 0,0-1-1,13 5 1,3 0 119,34 6 0,-32-10-141,0-1-1,0-1 1,41-1 0,-5-8-2370,-29 2 832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58.247"/>
    </inkml:context>
    <inkml:brush xml:id="br0">
      <inkml:brushProperty name="width" value="0.05" units="cm"/>
      <inkml:brushProperty name="height" value="0.05" units="cm"/>
      <inkml:brushProperty name="color" value="#FF0066"/>
    </inkml:brush>
  </inkml:definitions>
  <inkml:trace contextRef="#ctx0" brushRef="#br0">406 663 3552,'1'0'149,"-1"0"0,0 0 0,0 0 0,1 0 0,-1 0 0,0 0 0,1 0 0,-1 0 0,0 0 0,0-1 0,1 1 0,-1 0 0,0 0 0,0 0 0,1 0 0,-1-1 0,0 1 0,0 0 0,0 0 0,0 0 0,1-1 1,-1 1-1,0 0 0,0 0 0,0-1 0,0 1 0,0 0 0,1-1 0,0-12 2349,-6-19-577,3 20-1228,1 0-111,-1 0-1,0 1 0,-1-1 0,-7-19 1,8 26-469,-1 0 1,1 0-1,-1 1 1,0-1-1,0 1 1,0-1-1,0 1 1,-1 0-1,1 0 1,-1 1 0,0-1-1,-1 1 1,-4-4-1,3 4-51,1 0-1,-1 1 1,1 0-1,-1 0 0,0 0 1,1 0-1,-1 1 1,0 0-1,0 0 1,0 1-1,0-1 1,0 1-1,0 1 1,-1-1-1,-8 3 0,6-1-48,-1 2 0,0-1 0,1 2 0,0-1 0,0 1-1,0 0 1,1 1 0,-15 12 0,9-5 73,0 0 0,1 1 0,1 0 1,0 1-1,-18 30 0,24-33-27,0-1 1,0 1-1,1 0 0,1 0 0,0 0 0,0 0 1,1 1-1,1 0 0,-1 22 0,3-30 9,0 1 0,0-1 0,1 0 0,0 0 0,0 1 0,1-1 0,-1 0 0,1 0 0,0 0-1,0 0 1,1-1 0,-1 1 0,1-1 0,6 8 0,-3-6 15,0 0 0,0-1 0,0 0 0,0 0 0,1-1 0,0 0 0,0 0 1,0-1-1,8 4 0,6-1 77,1 0 0,0-1 0,0-1 0,0-1 0,0 0 1,26-2-1,-33-1-114,0-1-1,0 0 1,0-1 0,0-1 0,-1 0 0,1-1 0,-1 0 0,1-1-1,-1-1 1,-1 0 0,1-1 0,-1-1 0,-1 0 0,1 0 0,-1-2-1,-1 1 1,1-1 0,-2-1 0,13-15 0,-7 7-5,-8 10-16,0-1 0,0 0 0,0-1 1,-2 0-1,10-18 0,-16 29-25,25-67 42,-22 56-75,0 1 0,0 0 0,-2-1 0,2-18 0,0 17-134,2 10-119,-4 2 266,-1 1 1,1-1 0,0 0-1,0 1 1,-1 0-1,1-1 1,0 1-1,-1-1 1,1 1-1,0 0 1,-1-1-1,1 1 1,-1 0-1,1 0 1,-1 0-1,0-1 1,1 1 0,-1 0-1,1 1 1,8 30 5,-1 0 1,6 51-1,-2-8 7,-9-57 34,2 0 1,0 0 0,1 0 0,1-1 0,0 0-1,1 0 1,18 25 0,-21-34 28,1-1-1,0 0 1,0 0-1,0-1 1,1 0-1,0 0 1,0 0-1,1-1 1,0 0-1,0 0 0,0-1 1,0 0-1,1-1 1,-1 1-1,1-2 1,0 1-1,11 1 1,-10-3 32,0-1 1,0 0 0,0 0-1,0-1 1,0-1-1,19-4 1,-11 1-2,0-2-1,27-13 1,-34 15-61,-1-1 1,0 0-1,0-1 0,0-1 0,-1 1 1,0-1-1,-1-1 0,0 1 1,0-2-1,-1 1 0,0-1 1,0 0-1,-1 0 0,5-13 1,-1 2-96,1 0 61,7-26-1,-16 41-13,0-1 1,0 0 0,-1 0 0,0 1-1,0-1 1,0 0 0,-1 0-1,-1-10 1,1 16 15,0 0 0,0 1-1,0-1 1,0 0 0,-1 1 0,1-1-1,0 0 1,0 1 0,0-1 0,-1 0-1,1 1 1,0-1 0,-1 1 0,1-1-1,-1 0 1,1 1 0,0-1-1,-1 1 1,1-1 0,-1 1 0,1 0-1,-1-1 1,0 1 0,1 0 0,-1-1-1,1 1 1,-1 0 0,0-1 0,1 1-1,-1 0 1,0 0 0,1 0-1,-1 0 1,0 0 0,1 0 0,-1 0-1,0 0 1,1 0 0,-1 0 0,0 0-1,1 0 1,-2 1 0,-1-1-4,0 2 0,0-1 1,0 0-1,0 1 0,0-1 0,1 1 0,-1 0 1,-3 3-1,-9 10-13,0 1 0,1 1 1,-12 20-1,21-30 61,-3 4-18,1 1 0,0 0 0,1 0 0,1 0 0,0 0 0,0 1 0,-4 23 0,8-34-7,1 1 1,0-1-1,0 0 1,0 0-1,1 0 1,-1 0-1,0 0 1,1 1-1,-1-1 1,1 0 0,0 0-1,0 0 1,0 0-1,0-1 1,0 1-1,0 0 1,0 0-1,0 0 1,1-1-1,-1 1 1,1-1-1,-1 1 1,1-1 0,0 0-1,0 1 1,-1-1-1,1 0 1,0 0-1,0 0 1,3 1-1,1-1 54,0 1 0,-1-1 0,1 1 0,0-2-1,0 1 1,0-1 0,0 1 0,0-2 0,9 0 0,329-82 222,-281 65-280,-18 5 50,57-24 0,-97 34-51,2 1 69,-1-1-1,0 0 1,11-8-1,-17 10-149,-4 1 29,-4 2-31,-53 29 28,-46 27 91,95-51-70,1 1 1,0 0 0,1 1-1,-1 0 1,2 1-1,-14 16 1,21-23 59,0 0 1,1 0 0,-1 0-1,1 0 1,0 0 0,-1 0-1,1 0 1,1 0-1,-2 4 1,2-6-21,0 0 0,0 0 0,0 0-1,0 0 1,0-1 0,0 1 0,0 0 0,0 0 0,0 0 0,0 0 0,1-1 0,-1 1-1,0 0 1,0 0 0,1-1 0,-1 1 0,1 0 0,-1 0 0,1-1 0,-1 1-1,1 0 1,-1-1 0,1 1 0,-1-1 0,1 1 0,0-1 0,-1 1 0,1-1-1,0 1 1,0-1 0,-1 0 0,1 1 0,0-1 0,0 0 0,-1 1 0,1-1 0,0 0-1,0 0 1,1 0 0,5 0 80,0 0 0,0 0-1,-1-1 1,1 0 0,0 0-1,0-1 1,0 1 0,12-6 0,2-3-10,25-15 1,-34 17-64,0 0 0,-1-1 0,0 0 0,0-1-1,-1 0 1,-1-1 0,1 0 0,-2 0 0,15-24-1,15-28-457,-39 72 105,0 1 0,3 18 0,-1 9 288,-1-30 73,0 0-1,1-1 0,0 1 1,0 0-1,0-1 1,1 1-1,0-1 0,1 0 1,-1 0-1,1 0 1,0 0-1,8 11 1,-9-15-6,0 1 1,0-1 0,1 0 0,-1 1 0,1-1 0,0 0 0,-1 0 0,1-1 0,0 1 0,0 0 0,0-1 0,0 0 0,0 0 0,0 0 0,1 0 0,-1 0 0,0-1 0,0 1 0,1-1 0,-1 0-1,0 0 1,1 0 0,-1 0 0,0-1 0,1 0 0,-1 1 0,6-3 0,7-4 41,-1 0 0,0-1 1,19-14-1,-16 10-54,8-6 8,-1-1 0,-1-2 0,0 0 0,-2-2 0,0 0 0,33-49 0,-6-1 11,48-99-1,-72 120 13,-2-1 0,20-67 0,18-117-275,-60 234 218,2-17-486,-3 20 497,0 0-1,0 0 1,0 0 0,0 0-1,0 0 1,0 0-1,0 0 1,0 0-1,0 0 1,0 0-1,0 0 1,0 0 0,0 0-1,0 0 1,0 0-1,0 0 1,0 0-1,0 0 1,0 1-1,0-1 1,0 0-1,0 0 1,0 0 0,0 0-1,0 0 1,0 0-1,0 0 1,-1 0-1,1 0 1,0 0-1,0 0 1,0 0 0,0 0-1,0 0 1,0 0-1,0 0 1,0 0-1,0 0 1,0 0-1,0 0 1,0 0 0,0 0-1,0 0 1,0 0-1,0 0 1,0 0-1,0 0 1,0 0-1,0 0 1,-1-1 0,1 1-1,0 0 1,0 0-1,0 0 1,0 0-1,0 0 1,0 0-1,0 0 1,0 0-1,0 0 1,0 0 0,0 0-1,-6 11-116,-21 37 12,3 2 0,2 1-1,-24 84 1,11 30 293,-14 170 0,47-318-180,-3 40 63,5-51-42,1 0 0,-1 0 1,1-1-1,0 1 0,0 0 0,1 0 0,2 6 0,11 17 151,-15-28-27,14 9 96,-3-7-223,0-1 0,0 1-1,0-2 1,12 1 0,-13-1-67,6 0 85,1-1-1,-1 0 0,1-2 0,-1 0 0,0 0 0,0-2 1,0 0-1,0 0 0,22-11 0,-14 4-6,-1-1-1,0-2 1,-1 0-1,-1-1 1,23-21-1,-38 30-3,1 0 1,-1-1-1,0 0 0,0 0 1,7-13-1,-11 16-45,0 0 0,0 0 0,0-1 0,0 1 0,-1 0 0,0-1 0,0 1 0,0-1 0,0 1 0,-1-1 0,0 1 0,0-1 0,0-5 0,-1 9 5,1 0-1,0 0 1,0 0-1,0 0 1,-1-1 0,1 1-1,0 0 1,-1 0-1,1 0 1,-1 0 0,0 0-1,1 0 1,-1 0-1,0 0 1,1 1 0,-1-1-1,0 0 1,0 0-1,0 0 1,0 1 0,0-1-1,0 1 1,0-1-1,0 0 1,0 1-1,0 0 1,0-1 0,0 1-1,0 0 1,0-1-1,0 1 1,-1 0 0,1 0-1,0 0 1,0 0-1,0 0 1,0 0 0,0 0-1,0 1 1,-1-1-1,-1 1 1,-2 0-9,0 1 1,0 0 0,0 0-1,1 1 1,-1-1-1,1 1 1,-9 6-1,-1 3-7,1 1 0,0 0 0,0 1 0,2 1-1,-1 0 1,2 1 0,0 0 0,1 0 0,-8 22-1,16-36 45,0 0-1,0 0 1,0 0-1,1 1 0,-1-1 1,1 0-1,0 1 0,-1-1 1,1 0-1,0 1 0,0-1 1,1 0-1,-1 1 1,0-1-1,1 0 0,0 0 1,-1 1-1,1-1 0,0 0 1,0 0-1,0 0 0,2 3 1,0-2-8,-1-1 1,0 0 0,1 0-1,-1 0 1,1-1-1,0 1 1,-1 0 0,1-1-1,0 0 1,0 0 0,0 0-1,0 0 1,0 0-1,0-1 1,0 1 0,1-1-1,3 0 1,27 0 144,0-3 1,56-10-1,-45 6-100,139-25-82,-127 19 50,68-25 0,-115 35-49,0-1-1,-1 0 0,0 0 1,1-1-1,9-7 1,-76 39-555,51-22 575,-6 2-7,0 1 0,1 1 0,0 0 0,1 0 0,-12 14 0,20-20 20,0-1 1,1 0 0,-1 1-1,1-1 1,-1 0 0,1 1-1,0 0 1,0-1 0,0 1-1,1 0 1,-1-1 0,0 1-1,1 0 1,0 0 0,0 0-1,0-1 1,0 1 0,0 0-1,0 0 1,1 0 0,0-1-1,-1 1 1,1 0 0,0-1-1,0 1 1,0 0 0,1-1-1,-1 1 1,1-1 0,-1 0-1,1 0 1,3 4-1,-4-4 9,1-1 0,-1 1 0,1 0 0,-1-1 0,1 0 0,0 1 0,0-1 0,0 0 0,0 0 0,0 0 0,0 0 0,0 0 0,0 0 0,0 0 0,0-1 0,1 1 0,3-1 0,-3 0 11,0 0-1,1 0 1,-1-1-1,0 0 1,0 1-1,0-1 1,0 0-1,0-1 1,0 1-1,0 0 1,3-3-1,3-2 27,-1 0 0,0-1 0,0 0 0,0 0-1,-1-1 1,9-12 0,11-17-37,-3-2-1,-1 0 1,27-64 0,74-232 221,-85 225-398,-19 43-248,-19 47 210,-1 20 194,0 0-1,0 0 0,0-1 0,0 1 0,0 0 1,0 0-1,0-1 0,0 1 0,0 0 0,0 0 1,0-1-1,-1 1 0,1 0 0,0 0 0,0-1 0,0 1 1,0 0-1,-1 0 0,1 0 0,0 0 0,0-1 1,0 1-1,-1 0 0,1 0 0,0 0 0,-1 0-7,0 0 1,1 0-1,-1 0 0,1 0 0,-1 0 0,1 1 0,-1-1 0,1 0 0,-1 0 1,1 1-1,-1-1 0,1 0 0,-1 1 0,1-1 0,-1 0 0,1 1 1,0-1-1,-1 1 0,-5 5-14,0 1-1,1-1 1,0 1 0,0 0 0,1 0 0,-7 15-1,-7 22 53,-17 70-1,-4 53-64,3 29 377,30-163-478,-1 31 1,6-26-3432,-1-30-2039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7:58.620"/>
    </inkml:context>
    <inkml:brush xml:id="br0">
      <inkml:brushProperty name="width" value="0.05" units="cm"/>
      <inkml:brushProperty name="height" value="0.05" units="cm"/>
      <inkml:brushProperty name="color" value="#FF0066"/>
    </inkml:brush>
  </inkml:definitions>
  <inkml:trace contextRef="#ctx0" brushRef="#br0">86 33 6880,'-61'-17'3136,"42"17"-2720,13 0 4160,20 0-1217,11 0-1919,45-4 448,10 4-1120,30-5-96,-1 10-384,18-10-192,-13 5-64,8-3 32,-13-1-32,-4 4-5728,-25 4 3105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01.099"/>
    </inkml:context>
    <inkml:brush xml:id="br0">
      <inkml:brushProperty name="width" value="0.05" units="cm"/>
      <inkml:brushProperty name="height" value="0.05" units="cm"/>
      <inkml:brushProperty name="color" value="#FF0066"/>
    </inkml:brush>
  </inkml:definitions>
  <inkml:trace contextRef="#ctx0" brushRef="#br0">54 810 5632,'-9'-7'1618,"3"1"1630,6 5-3100,0 1 1,0-1-1,0 1 1,1 0-1,-1-1 1,0 1 0,0-1-1,0 1 1,1 0-1,-1-1 1,0 1-1,1 0 1,-1-1-1,0 1 1,0 0-1,1 0 1,-1-1 0,1 1-1,-1 0 1,0 0-1,1 0 1,0-1-1,21-14 2142,29-27-1,-29 24-1775,36-33-56,-2-2 0,-2-2 0,-3-2-1,-3-3 1,42-66 0,-44 50-356,35-49 271,-68 106-325,-2 0 0,15-29 0,-19 34-43,-5 4-160,-8 13-98,-12 14-6,6-2 192,0 1 0,1 0 0,-15 29 0,6-10 26,-11 20-15,-42 71-32,-133 186 195,145-208 433,5 4 1,-84 224-1,139-329-435,0 0 1,0-1 0,0 1-1,-1-1 1,1 1-1,-4 3 1,14-20 350,62-66 29,-37 43-428,71-58 1,48-20-22,-13 10 10,-101 75-44,-1-2 0,66-74 0,-23-2 184,-73 90-118,-6 16-110,-4 13-149,-6 25 101,-22 57-1,19-61 184,1 0-1,-9 50 0,18-74-88,0-1 0,1 1 0,0 0 1,1 10-1,-1-14 59,1-1-1,-1 0 1,1 0 0,0 1 0,1-1 0,-1 0-1,0 0 1,1 0 0,0 0 0,-1 0 0,1-1-1,3 4 1,-4-5-35,0 0-1,1 0 0,-1 0 1,0 0-1,0 0 1,1-1-1,-1 1 1,0 0-1,1-1 0,-1 1 1,1-1-1,-1 0 1,1 1-1,-1-1 1,1 0-1,-1 0 0,1 0 1,-1 0-1,1 0 1,1-1-1,5 0 26,0-1-1,14-5 1,-8 3 3,251-91 237,-224 79-202,0-2-1,-1-2 1,-1-1 0,47-34-1,-51 22-77,-8 7-506,-27 26 489,0 0 0,0 0 0,0 1 0,0-1 0,0 0 0,0 0 0,0 0 0,0 0 0,0 0 1,0 0-1,0 0 0,0 0 0,0 0 0,0 0 0,0 0 0,0 0 0,0 0 0,0 0 0,0 0 0,0 0 0,0 0 0,0 0 0,0 0 0,0 0 0,0 0 0,0 0 0,1 0 0,-1 0 0,0 0 0,0 0 0,0 0 0,0 0 0,0 0 0,0 0 0,0 0 0,0 0 0,0 0 0,0 0 0,0 0 0,0 0 0,0 0 1,0 0-1,0 0 0,0 0 0,0 0 0,0 0 0,0 0 0,0 0 0,0 0 0,1 0 0,-1 0 0,0 0 0,0 0 0,0 0 0,0 0 0,0 0 0,0 0 0,0 0 0,0 0 0,0 0 0,0 0 0,0 0 0,0 0 0,0 0 0,0 0 0,-2 6-83,-5 9 31,-5 4-68,-4 4 55,2 0 0,-22 49 0,34-66 104,0 0 0,0 0 0,1 0 0,0 0 0,1 0 0,-1 0 0,1 0 0,0 0 0,0 0 0,3 9 0,-3-13-21,0 0 1,1 0-1,-1 0 0,1 0 1,0 0-1,0 0 0,-1 0 1,1 0-1,0 0 0,1 0 0,-1-1 1,0 1-1,1 0 0,-1-1 1,1 1-1,-1-1 0,1 0 1,-1 1-1,1-1 0,0 0 0,0 0 1,0 0-1,0 0 0,0 0 1,0-1-1,0 1 0,0 0 1,0-1-1,0 0 0,0 1 1,4-1-1,-2-1 33,1 1 0,0-1-1,-1 0 1,1 0 0,-1 0 0,1-1 0,-1 0 0,1 0 0,-1 0-1,7-5 1,-3 2 21,0-1-1,-1 0 1,1-1 0,7-9-1,-9 9-34,0-1-1,0 1 0,-1-2 1,0 1-1,0 0 1,-1-1-1,0 0 1,4-15-1,-6 17-55,-1 0 0,0 0 1,0 0-1,0 0 0,-1 0 0,-1 0 0,1 0 0,-1 0 0,0 0 0,0 0 1,-1 0-1,-4-12 0,4 15-10,0 0-1,0 0 1,0 1 0,0-1-1,-1 0 1,0 1 0,-3-4 0,5 6 21,0 0 1,0 0 0,0 0-1,0 0 1,0 0 0,0 1 0,0-1-1,-1 0 1,1 1 0,0-1-1,0 0 1,-1 1 0,1 0-1,-1-1 1,1 1 0,0 0 0,-1 0-1,1 0 1,-1 0 0,1 0-1,0 0 1,-1 0 0,1 0-1,0 0 1,-2 1 0,-1 1 10,2-1 9,0-1 1,1 1 0,-1-1 0,0 1 0,0-1 0,0 0-1,0 0 1,0 0 0,0 0 0,-4 0 0,20-3 78,0-1 0,0 0 0,23-10 0,8-3-57,-41 16-24,149-40 179,-138 38-173,1 1-1,0 0 1,0 1-1,0 1 1,0 1-1,-1 0 1,30 6-1,-40-5-7,1 0 0,-1 0-1,0 0 1,0 0 0,0 1 0,0 0 0,0 0-1,0 1 1,-1-1 0,1 1 0,-1 0-1,0 0 1,-1 0 0,1 1 0,-1-1 0,6 10-1,-7-10 2,0 0-1,0 0 1,0 1 0,-1-1-1,0 0 1,0 1-1,0-1 1,0 1-1,0 0 1,-1-1-1,0 1 1,0-1 0,-1 1-1,1 0 1,-1-1-1,0 1 1,0-1-1,0 1 1,-1-1 0,-1 5-1,-8 10 96,0-1 0,-23 26 0,8-10 544,24-32-341,2-3-77,4-5-110,67-40 208,68-42-504,-135 86 147,-1 0-1,1 0 0,0 0 0,0 0 0,0 1 0,1 0 0,-1-1 1,5 1-1,-9 1 24,1 0 0,0 0 1,0 0-1,0 0 0,-1 0 0,1 0 0,0 0 1,0 1-1,-1-1 0,1 0 0,0 0 1,0 1-1,-1-1 0,1 0 0,0 1 1,-1-1-1,1 1 0,0 0 0,0 0-3,0 1 1,0-1-1,-1 0 0,1 0 0,-1 1 0,1-1 0,-1 0 1,1 0-1,-1 1 0,0-1 0,0 0 0,0 1 0,0-1 1,0 3-1,0 8 22,-1 0 1,-1 0 0,0 0-1,0-1 1,-1 1-1,-1 0 1,0-1 0,0 0-1,-9 14 1,24-30 546,6-7-414,2-6-160,0 0 0,2 1 0,0 1 0,35-19 0,-47 30 31,0 0-46,0 1 1,0-1-1,0 2 0,1-1 1,15-3-1,-23 7 16,0 0-1,0 0 1,0 0 0,0 0-1,0 0 1,0 0-1,1 0 1,-1 1 0,0-1-1,0 1 1,0-1 0,0 1-1,0 0 1,-1 0-1,1 0 1,0 0 0,0 0-1,0 0 1,-1 0 0,1 1-1,-1-1 1,1 1 0,-1-1-1,1 1 1,-1-1-1,0 1 1,0 0 0,0 0-1,0 0 1,0 0 0,0-1-1,0 1 1,0 3-1,2 4 23,-1 1 0,0 1 0,1 9 0,4 21 103,-4-28-54,1-1-1,0-1 0,1 1 0,0-1 1,1 1-1,11 14 0,-14-22-14,0 0 1,1 0-1,-1 0 0,1-1 1,-1 1-1,1-1 0,0 0 1,1 0-1,-1-1 0,0 1 1,1-1-1,0 0 0,-1 0 1,1 0-1,0-1 0,0 0 1,0 0-1,8 1 0,-3-2-53,0 0 1,0-1-1,0 0 0,-1-1 0,1 0 0,0-1 0,11-4 0,65-33-7082,-41 18-2661,-11 8 4045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04.002"/>
    </inkml:context>
    <inkml:brush xml:id="br0">
      <inkml:brushProperty name="width" value="0.05" units="cm"/>
      <inkml:brushProperty name="height" value="0.05" units="cm"/>
      <inkml:brushProperty name="color" value="#FF0066"/>
    </inkml:brush>
  </inkml:definitions>
  <inkml:trace contextRef="#ctx0" brushRef="#br0">198 85 3072,'5'-12'1438,"1"1"1,0 0-1,1 0 1,0 1-1,1 0 1,8-10-1,-17 26-420,-1-1 0,0 1 0,0 10 0,-4 13-312,-13 32 632,-11 41-377,6 10-232,-67 245 1011,79-326-1552,-17 32 1,0-1 640,24-54-264,5-13-13,5-15-315,-2 13-257,1-1 0,0 1 0,0-1 0,1 1 0,6-7 0,3-5 98,12-20-39,35-48-89,-60 84 22,1 1-1,1-1 1,-1 1 0,0 0 0,0 0-1,1 0 1,-1 0 0,1 1 0,4-3-1,-6 4 18,0 0 0,0-1 0,0 1-1,0 0 1,0 0 0,0 0-1,0 0 1,0 0 0,0 0 0,0 0-1,0 0 1,0 1 0,0-1-1,0 0 1,0 1 0,-1-1 0,1 0-1,0 1 1,0-1 0,0 1 0,0-1-1,0 1 1,-1 0 0,1-1-1,0 1 1,0 0 0,-1 0 0,1-1-1,-1 1 1,1 0 0,-1 0-1,1 0 1,-1 0 0,1 1 0,1 4 16,1 0 0,-2 1 0,1-1 1,-1 1-1,0-1 0,0 1 0,-1-1 1,0 9-1,0-5 9,1 0 0,0 0 0,0 1 0,4 10 0,-4-19 7,-1 1 0,1-1 0,0 1 0,1-1 0,-1 0 0,0 0 1,1 1-1,-1-1 0,1 0 0,-1 0 0,1-1 0,0 1 0,0 0 0,0 0 0,0-1 0,0 1 0,1-1 0,-1 0 0,0 0 0,5 2 1,-1-2 38,1 1 1,-1-1 0,0-1-1,1 1 1,-1-1 0,0 0 0,1 0-1,-1-1 1,1 0 0,7-2-1,10-4 117,28-12-1,-47 18-124,14-8 2,-1 0 0,0 0 0,-1-2 0,0 0 1,20-18-1,-13 7-72,-2-1 0,-1-2-1,0 0 1,19-32 0,-19 28-190,-25 74-469,-15 88 938,17-122-243,0-1 0,1 1 0,1 0 0,-1-1 0,2 1 0,-1-1 0,5 22 0,-4-30 10,0 0 1,-1 0-1,1 0 0,0 0 1,0 0-1,1-1 0,-1 1 0,0 0 1,1 0-1,-1-1 0,1 1 1,-1-1-1,1 1 0,0-1 0,-1 0 1,1 1-1,0-1 0,0 0 1,0 0-1,0-1 0,0 1 0,0 0 1,0-1-1,1 1 0,-1-1 1,0 1-1,0-1 0,0 0 0,4 0 1,4-1 38,-1 0 1,0 0-1,1-1 1,-1 0-1,14-5 1,56-25-38,103-55 1,-160 75 9,15-6-9,-1-3-1,-1 0 1,59-49-1,-93 69-26,1-1-1,-1 1 0,1-1 1,-1 1-1,0-1 0,0 0 0,0 1 1,0-1-1,0 0 0,0 0 1,0 0-1,0-3 0,0 5-7,-1 0-1,0 0 0,0 0 1,0 0-1,0 0 0,0 0 1,0-1-1,0 1 0,0 0 1,0 0-1,0 0 1,0 0-1,0 0 0,0 0 1,0-1-1,0 1 0,1 0 1,-1 0-1,0 0 1,0 0-1,0 0 0,0 0 1,-1-1-1,1 1 0,0 0 1,0 0-1,0 0 1,0 0-1,0 0 0,0 0 1,0-1-1,0 1 0,0 0 1,0 0-1,0 0 0,0 0 1,0 0-1,0 0 1,-1 0-1,1-1 0,0 1 1,0 0-1,0 0 0,0 0 1,0 0-1,0 0 1,0 0-1,-1 0 0,1 0 1,0 0-1,0 0 0,0 0 1,0 0-1,0 0 0,0 0 1,-1 0-1,1 0 1,0 0-1,0 0 0,-15 5-239,-2 4 174,0 0 1,1 1 0,-19 15 0,-1 1-86,36-26 154,-23 15-53,-26 23 0,43-33 61,1 1-1,-1-1 1,1 1-1,0 0 1,1 1-1,-1-1 1,1 1 0,0 0-1,-4 11 1,7-16 2,1 0 1,0-1-1,0 1 0,-1 0 1,1 0-1,0-1 0,0 1 1,1 0-1,-1 0 0,0 0 1,1-1-1,-1 1 0,1 0 1,-1-1-1,1 1 0,0 0 1,0-1-1,-1 1 0,1-1 1,0 1-1,1-1 0,-1 1 1,0-1-1,0 0 1,1 0-1,-1 1 0,0-1 1,1 0-1,2 1 0,1 1 28,1 1 0,0-1 0,-1-1 0,2 1 0,-1-1 0,12 3 0,-9-4 15,1 1 1,0-1-1,0-1 1,0 1 0,0-2-1,-1 0 1,1 0 0,0 0-1,0-1 1,-1-1 0,14-4-1,-16 3-24,0 1-1,0-1 1,0 0-1,-1 0 1,0 0-1,0-1 1,0 0-1,0 0 1,-1-1-1,0 0 1,0 0-1,0 0 1,-1 0-1,0-1 1,4-8-1,-2 2-37,0 0 0,-1-1 0,0 0 0,-2 1 0,1-2 0,-2 1 0,2-25 0,-6 24-128,2 14 127,0 1 0,0 0 1,-1-1-1,1 1 0,0 0 1,0-1-1,0 1 0,0 0 1,-1 0-1,1-1 0,0 1 0,0 0 1,-1 0-1,1 0 0,0-1 1,0 1-1,-1 0 0,1 0 1,0 0-1,-1 0 0,1 0 1,0-1-1,-1 1 0,0 1-7,0-1-1,0 0 1,0 1 0,0-1-1,0 1 1,0-1 0,0 1-1,0-1 1,0 1 0,0 0-1,0-1 1,1 1-1,-1 0 1,0 0 0,0-1-1,1 1 1,-1 0 0,1 0-1,-2 2 1,-14 25-29,1 1 0,1 0 0,1 1 0,2 1 0,1 0 0,1 0 0,2 1 0,2 0 0,-4 47 1,3 78 223,-8 72 152,12-214-298,0-1-1,-1 1 1,-1-1-1,-6 15 1,8-24 6,0 0 1,-1 0-1,0-1 1,1 1-1,-2-1 1,1 1-1,-1-1 0,1 0 1,-1 0-1,0-1 1,0 1-1,-1-1 1,1 0-1,-7 3 1,2-1 40,1-1 0,-2 0 0,1 0 0,0-1 1,-1-1-1,0 1 0,1-2 0,-15 2 0,20-3-61,-1 0 0,0 0 0,1-1-1,-1 0 1,0 0 0,1 0 0,-1 0 0,1-1 0,-1 1-1,1-1 1,0 0 0,0-1 0,0 1 0,0-1 0,0 0-1,0 0 1,1 0 0,-1 0 0,-4-7 0,-1-2-5,0 0 0,1-1 0,1 0 0,0-1 0,1 1 1,0-1-1,1-1 0,1 1 0,-3-17 0,3 7-31,1 1-1,1-1 1,1 0 0,1 1-1,4-28 1,-3 42 1,1 0 1,0 0-1,0 0 1,1 0-1,0 0 0,0 0 1,1 1-1,0 0 0,1-1 1,0 1-1,0 1 0,10-11 1,-6 8-5,1 1 0,0 1 0,0 0 0,1 0 0,0 1 0,0 1 0,1 0 0,16-7 0,107-31 42,-96 33-20,-1-2 1,0-1-1,55-28 1,-76 30 29,-1 0 0,1-1 0,-2-1 0,0-1 0,-1 0 0,0-1 0,16-25 0,-8 10-33,33-69 0,-37 63-2,25-37 90,93-125 1,-124 182-142,1 2 0,0-1 0,1 1 0,1 1 0,0 1 0,1 0 0,18-11 0,-32 23 15,0 0 0,1-1 0,-1 1 0,0 0 1,1 0-1,-1 1 0,1-1 0,-1 1 0,1-1 0,2 1 0,-4 0 32,0 0 0,-1 0 0,1 0 0,0 0 0,-1 1 0,1-1 0,0 0 0,-1 1 0,1-1 0,0 0 0,-1 1-1,1-1 1,-1 1 0,1-1 0,0 1 0,-1-1 0,0 1 0,1 0 0,-1-1 0,1 1 0,-1-1 0,0 1-1,1 0 1,-1-1 0,0 1 0,1 0 0,-1 0 0,0-1 0,0 1 0,0 0 0,0-1 0,0 1 0,0 0-1,0 0 1,0-1 0,0 1 0,0 1 0,-1 4 11,0 0 1,0 0-1,0 0 0,0 0 0,-1 0 1,0 0-1,-6 10 0,-2 9-9,-188 391 155,161-346-222,-19 29 490,34-63 256,22-36-662,0 0-1,0 0 0,0 0 0,0 0 1,0 0-1,0 0 0,0 0 0,0 0 1,1 1-1,-1-1 0,0 0 0,0 0 1,0 0-1,0 0 0,0 0 0,0 0 1,1 0-1,-1 0 0,0 0 0,0 0 1,0 0-1,0 0 0,0 0 0,0 0 1,1 0-1,-1 0 0,0 0 0,0 0 1,0 0-1,0 0 0,0-1 0,0 1 0,1 0 1,-1 0-1,0 0 0,0 0 0,0 0 1,0 0-1,0 0 0,0 0 0,0 0 1,0 0-1,0-1 0,1 1 0,69-67-14,-4 14 139,-11 11 9,-50 38-176,1-1 0,0 1 0,0 0 0,0 1 0,0-1 0,1 1 0,8-2 0,-12 4 9,-1 0 1,1 0 0,0 1 0,-1 0-1,1-1 1,0 1 0,-1 0-1,1 0 1,0 0 0,-1 1 0,1-1-1,0 1 1,-1 0 0,1-1 0,-1 1-1,1 0 1,-1 0 0,1 1 0,-1-1-1,0 0 1,1 1 0,1 2-1,4 3-30,-2 1 0,1 0 0,-1 1 0,0-1 0,6 13 0,17 24 170,-15-28 0,0-1-1,20 18 0,-25-27-57,-1 0 0,1-1 0,0 0 0,1 0 0,-1-1 0,15 6 0,-19-10-83,0 0 0,0 0 0,1 0 0,-1-1 0,0 1 0,1-1 0,-1-1-1,1 1 1,-1-1 0,9-2 0,-11 3-440,0-1-1,0 0 1,0-1 0,0 1 0,0 0-1,0-1 1,0 0 0,3-2-1,-5 3-88,0 0-1,0 0 0,0 0 1,0 0-1,-1 0 1,1 0-1,0 0 0,0-1 1,-1 1-1,1 0 0,0 0 1,-1-1-1,0 1 0,1 0 1,-1-1-1,0 1 0,1-1 1,-1-1-1,0 2 124,0 0 0,0 0 0,0 0 0,0 0 0,-1-1 0,1 1 0,0 0 0,0 0 0,-1 0 0,1 0 0,-1 0 0,1 0 0,-1 1 0,0-3 0,-2-2-1354,-3-8-1335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58.065"/>
    </inkml:context>
    <inkml:brush xml:id="br0">
      <inkml:brushProperty name="width" value="0.05" units="cm"/>
      <inkml:brushProperty name="height" value="0.05" units="cm"/>
      <inkml:brushProperty name="color" value="#004F8B"/>
    </inkml:brush>
  </inkml:definitions>
  <inkml:trace contextRef="#ctx0" brushRef="#br0">35 35 9376,'-26'5'4256,"17"-5"-769,13 0-2271,6 0 1344,3 0-1472,23-5 736,4 2-1056,13-5-96,2 4-448,-2-4 160,-8 5-256,-3-6-192,-11 9 32,-4 0-1280,-5 4 736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04.387"/>
    </inkml:context>
    <inkml:brush xml:id="br0">
      <inkml:brushProperty name="width" value="0.05" units="cm"/>
      <inkml:brushProperty name="height" value="0.05" units="cm"/>
      <inkml:brushProperty name="color" value="#FF0066"/>
    </inkml:brush>
  </inkml:definitions>
  <inkml:trace contextRef="#ctx0" brushRef="#br0">53 126 8640,'-39'-51'3904,"31"34"-3392,2 10 928,12 2-896,-3-8-224,11 5-192,5-10-2240,11 11 1152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07.527"/>
    </inkml:context>
    <inkml:brush xml:id="br0">
      <inkml:brushProperty name="width" value="0.05" units="cm"/>
      <inkml:brushProperty name="height" value="0.05" units="cm"/>
      <inkml:brushProperty name="color" value="#FF0066"/>
    </inkml:brush>
  </inkml:definitions>
  <inkml:trace contextRef="#ctx0" brushRef="#br0">25 376 4160,'-22'3'2357,"20"0"-201,5 1 86,15 3 59,-8-6-1827,0 0 0,1-1 0,-1 0 0,1 0 0,-1-1 0,13-3 0,62-18 1583,-51 12-1320,53-24-1,-75 28-637,0 0 1,-1-1-1,1-1 0,-1 1 0,-1-2 1,1 0-1,13-15 0,-17 15-67,0 0-1,0-1 0,-1 1 1,0-2-1,-1 1 1,0 0-1,-1-1 1,0 0-1,3-14 1,-6 19-28,-1 0 1,1-1-1,-1 1 1,-1 0-1,1 0 1,-1-1-1,0 1 1,0 0-1,-1 0 1,1 0-1,-5-8 1,5 11-11,0 0-1,-1 0 1,0 0 0,0 0-1,0 0 1,0 0 0,0 0-1,0 1 1,-1-1-1,0 1 1,1 0 0,-1 0-1,0 0 1,0 0 0,0 0-1,0 0 1,0 1 0,0 0-1,-1-1 1,1 1 0,-7-1-1,3 2-15,1 0-1,-1 0 0,1 1 0,-1 0 1,1 0-1,-1 0 0,1 1 0,0 0 1,-1 0-1,1 1 0,0-1 0,1 2 1,-1-1-1,0 0 0,1 1 0,-6 5 1,-4 4-10,1 0 1,0 1-1,1 1 1,-15 20-1,12-12 133,0 1-1,2 0 1,1 1-1,0 1 1,-14 47-1,25-65 2,0 0 1,0 0-1,1 0 1,0 0-1,1 0 0,0 0 1,0 0-1,2 10 0,-1-14-45,-1 0 0,1-1 0,0 1 0,0-1 0,1 1 0,-1-1-1,1 0 1,0 1 0,-1-1 0,2 0 0,-1 0 0,0 0 0,0 0-1,1-1 1,0 1 0,-1 0 0,1-1 0,0 0 0,5 3 0,1-1 61,-1-1 1,1 0-1,0 0 0,0-1 1,0-1-1,0 1 1,0-1-1,0-1 1,0 1-1,17-3 1,3-2 202,57-15 1,-60 12-283,0-2 0,-1-1 1,0-2-1,0 0 0,-1-1 0,-1-2 0,0 0 0,30-27 0,-14 7 28,-11 10-210,33-24 1,-58 47 125,1 0 0,-1 0 0,1 0 0,0 0 1,6-2-1,-10 4 13,1 0 1,-1 0-1,1-1 0,0 1 1,-1 0-1,1 0 1,-1 0-1,1 0 0,0 0 1,-1 0-1,1 0 0,-1 1 1,1-1-1,-1 0 1,1 0-1,0 0 0,-1 1 1,1-1-1,-1 0 1,1 0-1,-1 1 0,1-1 1,-1 0-1,1 1 1,-1-1-1,0 1 0,1-1 1,-1 1-1,1-1 1,-1 1-1,0-1 0,1 1 1,-1-1-1,0 1 1,0-1-1,0 1 0,1-1 1,-1 1-1,0 0 1,0-1-1,0 1 0,0-1 1,0 1-1,0 0 1,0 0-1,0 7 17,0-1 0,0 1 1,0-1-1,-1 1 0,-1 0 0,1-1 1,-5 12-1,-23 52 95,11-31 291,13-28-266,3-8-39,1 1 0,-1-1 1,0 0-1,-1 1 1,-3 5-1,5-9 348,5-3-153,9-7-43,19-16-194,6-3-78,1 1-1,70-36 0,-103 60-13,0 0 0,0 0 0,1 1 0,-1-1 0,1 1 0,-1 1 1,1 0-1,8-1 0,-12 2 23,-1 0 0,1 0 0,-1 0 0,0 1 0,1-1 0,-1 1 0,1 0 0,-1-1 0,0 1 0,0 0 0,0 0 0,1 1 0,-1-1 0,0 0 1,0 1-1,-1-1 0,1 1 0,0 0 0,0 0 0,-1-1 0,1 1 0,-1 0 0,0 0 0,1 0 0,0 4 0,2 2-14,-2 0 0,1 0 0,-1 0 0,2 14 0,-3-16 49,0 0 0,0 0 0,0 0 0,1 0 0,0 0 0,0-1 0,1 1 0,0 0 0,0-1 0,4 7 0,-2-7 18,-1-1 1,0 1-1,1-1 0,0 0 1,0-1-1,0 1 0,1-1 1,-1 0-1,1 0 1,0-1-1,0 1 0,0-1 1,0-1-1,12 3 0,-10-3 16,0-1-1,0 1 1,0-2-1,1 1 0,-1-1 1,0 0-1,0-1 1,0 0-1,0 0 1,-1-1-1,10-4 0,-8 3-16,3-1-5,1-1 1,-1 0 0,-1 0-1,1-2 1,-1 1-1,-1-1 1,1-1-1,16-17 1,-16 12-31,0 0 0,-1-1 0,-1 0 0,0-1 0,-1 0 0,-1 0 0,0-1 0,-1 1 0,-1-1 0,0-1 0,-2 1 0,3-20 0,-6 32-39,0 0 0,-1 0 0,1 0 0,-1 0 0,-2-8 0,3 12 28,0 0 0,-1 0-1,1 0 1,0 0-1,0 0 1,-1 0 0,1 0-1,-1 0 1,1 0-1,-1 1 1,1-1 0,-1 0-1,1 0 1,-1 1-1,0-1 1,1 0 0,-1 0-1,0 1 1,0-1-1,0 1 1,1-1 0,-1 1-1,0-1 1,0 1-1,0 0 1,0-1 0,0 1-1,0 0 1,0 0-1,0 0 1,0-1 0,0 1-1,0 0 1,0 0-1,0 0 1,0 1 0,-1-1-1,-2 2-13,0 0-1,-1 0 1,1 0-1,0 1 1,0-1-1,0 1 0,1 0 1,-1 0-1,1 0 1,-1 1-1,1-1 1,-4 8-1,-4 4-58,-14 31 1,23-43 76,-6 15 4,1 1 1,-8 28-1,4-12 48,9-29-36,0 0 0,0 0 1,1 1-1,0-1 0,0 1 0,0 0 1,1-1-1,0 1 0,0-1 0,0 1 1,1 0-1,0-1 0,1 1 1,-1-1-1,1 0 0,1 1 0,-1-1 1,4 6-1,-4-8 15,1 0 1,-1-1 0,1 1-1,0-1 1,0 1-1,0-1 1,1 0-1,-1 0 1,1 0 0,-1-1-1,1 1 1,6 2-1,-3-2 20,0 0 0,0-1-1,0 0 1,1 0-1,-1-1 1,15 1 0,2-2 54,-1-1 0,1-2 0,37-8 1,-60 11-99,37-8 48,0-2-1,65-26 0,-83 27-34,0 0 0,-1-2 1,-1 0-1,1-1 0,-2-1 1,26-24-1,-19 14-46,-14 15-9,-1-1 1,0 0 0,0-1-1,10-15 1,-18 27-24,0 1 0,0-1 0,0 1-1,-1-1 1,1 1 0,-1 0 0,1-1 0,-1 5-1,0 15 47,2 0 0,4 24-1,-4-36 18,0 1 0,1 0-1,0-1 1,1 0 0,0 0-1,8 13 1,-10-19 29,1 0 0,0-1 0,0 1 0,0-1-1,1 1 1,-1-1 0,1 0 0,0 0 0,0 0 0,0-1 0,0 1 0,0-1 0,1 0 0,-1 0 0,1-1 0,-1 1-1,1-1 1,0 0 0,-1 0 0,11 0 0,5-3 56,1 0-1,-1-2 1,33-9-1,-32 8-49,36-10 30,83-33 0,-117 38-37,0-1 0,-1-1 0,0-1 1,-1-1-1,0-1 0,21-21 0,-27 23-44,18-24 1,-29 32 3,0 0 0,0-1 0,-1 0 0,0 0 1,0 0-1,-1 0 0,1 0 0,1-9 0,-3 8-98,-3 6-53,-8 11-121,3-4 262,-96 90-162,93-88 166,-32 24 37,-42 45 0,73-66 15,1 1 0,0 0 1,1 0-1,1 1 0,0 0 0,0 0 0,2 0 1,-10 26-1,15-34-7,-1 1 1,1-1-1,0 1 1,1 0 0,0-1-1,-1 1 1,2 0-1,-1 0 1,1-1-1,2 12 1,-2-15-18,-1-1 0,1 1 0,-1 0 0,1-1 0,0 1 0,0 0 0,0-1 0,0 1 0,0-1 0,0 1 0,0-1 0,1 0 0,-1 0 0,0 1 0,1-1 1,-1 0-1,1 0 0,-1 0 0,1 0 0,-1-1 0,1 1 0,0 0 0,0-1 0,-1 1 0,1-1 0,0 1 0,0-1 0,-1 0 0,1 0 0,0 0 0,0 0 0,0 0 0,0 0 0,-1-1 0,1 1 0,0 0 0,2-2 0,2 0 33,1-1 0,-1 1 0,1-2 0,-1 1 0,0-1 0,8-6 0,34-30 100,-45 37-137,10-9 24,1-1 0,-2-1 0,0 1-1,-1-2 1,0 0 0,-1 0 0,-1-1-1,0 0 1,12-33 0,3-34-68,-9 32-155,-15 120-582,1-19 541,-7 97 345,-26 148 0,28-261-64,-2-1 0,-1 0 0,-2 0 0,-16 42-1,16-56 16,0 0-1,-1 0 1,-1-1-1,0-1 1,-1 0-1,-16 17 0,22-28-30,-1 1 0,0-1 0,0 0-1,-1-1 1,0 1 0,0-2 0,0 1-1,0-1 1,-1 0 0,0-1-1,0 0 1,0 0 0,0-1 0,0 0-1,0-1 1,0 0 0,-1 0 0,1-1-1,-1 0 1,1-1 0,0 0 0,0 0-1,-1-1 1,1-1 0,0 1-1,0-1 1,1-1 0,-1 1 0,1-2-1,-14-8 1,16 9-24,-1-1 1,1-1-1,0 1 0,1-1 1,-1 0-1,1-1 0,0 1 1,1-1-1,0 0 0,0 0 1,0 0-1,1-1 0,0 1 1,0-1-1,1 0 0,0 0 1,0 0-1,1 0 0,0 0 1,1 0-1,0 0 0,0 0 1,2-11-1,0 4-29,0 0-1,2 0 0,-1 0 1,2 1-1,0 0 1,1 0-1,1 0 1,0 0-1,0 1 1,1 0-1,1 1 1,0 0-1,1 0 1,15-13-1,-12 13-6,1 1 1,1 0-1,0 1 1,28-13-1,69-23 3,15-6-14,-103 40 97,1-2 0,41-30-1,90-70 85,-77 57-102,-27 16-23,89-93-1,-132 123-52,14-21-1,-17 23-7,1 0 0,0 1 0,8-9 0,-15 17 41,-1 1-1,1-1 1,0 0-1,0 0 1,0 1-1,0-1 0,0 0 1,0 0-1,0 0 1,1 1-1,-1-1 0,0 0 1,0 0-1,0 0 1,0 1-1,0-1 0,0 0 1,0 0-1,0 0 1,0 1-1,1-1 1,-1 0-1,0 0 0,0 0 1,0 0-1,0 1 1,1-1-1,-1 0 0,0 0 1,0 0-1,0 0 1,1 0-1,-1 0 1,0 0-1,0 0 0,0 1 1,1-1-1,-1 0 1,0 0-1,0 0 0,1 0 1,-1 0-1,0 0 1,0 0-1,0 0 1,1-1-1,-1 1 0,0 0 1,0 0-1,1 0 1,-1 0-1,0 0 0,0 0 1,0 0-1,1 0 1,-1 0-1,0-1 0,0 1 1,0 0-1,0 0 1,1 0-1,-1 0 1,0-1-1,0 1 0,0 0 1,-3 20-154,3-19 146,-23 89-233,-5 24 516,28-111-246,-1 0 0,1 0-1,0 0 1,0 1 0,0-1 0,0 0 0,1 0 0,-1 0 0,1 0 0,0 0-1,0 0 1,0 0 0,0 0 0,0 0 0,1 0 0,2 3 0,-3-4-3,1 0 0,0 0 0,0 0 0,0 0 0,0-1 0,0 1 0,0-1 0,0 1 0,0-1 0,1 0 0,-1 0 0,0 0 0,1 0 0,-1-1 0,1 1 0,-1-1 0,1 1 0,0-1 0,4 0 0,2 0 26,-1-1-1,1 0 0,0 0 1,-1-1-1,1 0 1,-1 0-1,0-1 1,12-6-1,-8 3 19,0-1 0,-1-1 0,0 0 0,19-17 0,-9 4-134,-1-1 0,-1-2 0,-1 0 0,19-33 0,-33 54-186,-2 9-19,-1 13-10,-3 10 243,-1 0 1,-2 0-1,-10 38 0,1-10 43,-58 262 207,64-288-184,-1 0-1,-2-1 0,-26 53 0,32-73-22,-1 0 1,-1 0-1,1-1 0,-1 0 1,-1-1-1,0 0 0,0 0 0,0 0 1,-1-1-1,0-1 0,-1 1 1,1-1-1,-1-1 0,-16 7 0,13-7 59,-1-1 0,1-1 0,-1 0 0,1-1-1,-1 0 1,0-1 0,0-1 0,-20-2 0,23 1-52,1-1 1,0 0-1,-1 0 1,1-1-1,0-1 0,0 0 1,0 0-1,1-1 1,0 0-1,0 0 1,-16-14-1,23 18 4,0-1 0,0 0 0,0 0-1,0 0 1,1 0 0,-1 0-1,1 0 1,-1 0 0,1 0-1,0-1 1,0 1 0,0 0 0,0-1-1,0 1 1,1-1 0,-1 1-1,1-1 1,-1 1 0,1-1-1,0 1 1,0-1 0,0 1-1,1-1 1,-1 0 0,1 1 0,-1-1-1,1 1 1,0 0 0,0-1-1,2-4 1,0 2 5,1 0-1,1 0 1,-1 1-1,0-1 1,1 1-1,0 0 1,0 0-1,8-4 1,48-25-21,-60 33 3,197-85-260,-96 43 149,38-19 106,-131 55-251,30-13-1369,-37 18 1024,1 0 0,-1 0 0,0 0 0,1 0 1,-1 1-1,0-1 0,1 1 0,-1 0 0,1 0 1,-1 0-1,0 0 0,1 0 0,3 1 0,4 6-2917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10.342"/>
    </inkml:context>
    <inkml:brush xml:id="br0">
      <inkml:brushProperty name="width" value="0.05" units="cm"/>
      <inkml:brushProperty name="height" value="0.05" units="cm"/>
      <inkml:brushProperty name="color" value="#FF0066"/>
    </inkml:brush>
  </inkml:definitions>
  <inkml:trace contextRef="#ctx0" brushRef="#br0">45 103 5568,'-1'0'62,"1"0"0,0 0 0,0-1 0,0 1 0,0 0 0,0 0 0,0 0 0,0 0 0,0-1 0,0 1 0,0 0 0,0 0 0,0 0-1,0-1 1,0 1 0,0 0 0,0 0 0,0 0 0,0 0 0,0-1 0,1 1 0,-1 0 0,0 0 0,0 0 0,0 0 0,0 0 0,0-1 0,0 1 0,0 0 0,1 0 0,-1 0 0,0 0 0,0 0 0,0 0 0,0-1 0,0 1 0,1 0 0,4 6 1052,5 17 766,-2 17 293,-2-1-1,0 59 1,-8 84 441,0-131-1970,-24 185 1245,15-157-1064,10-68-705,0-8-45,1 0 0,0 1 0,-1-1 0,0 0 0,0 0 0,0 0 0,0 0 0,-2 4 0,3-7-67,0 0-1,0 0 1,0 1-1,0-1 1,0 0 0,0 0-1,0 0 1,0 1-1,0-1 1,0 0 0,0 0-1,-1 0 1,1 1-1,0-1 1,0 0 0,0 0-1,0 0 1,0 0-1,-1 1 1,1-1 0,0 0-1,0 0 1,0 0-1,0 0 1,-1 0 0,1 1-1,0-1 1,0 0-1,0 0 1,-1 0 0,1 0-1,0 0 1,0 0-1,-1 0 1,1 0 0,0 0-1,0 0 1,0 0-1,-1 0 1,1 0 0,0 0-1,0 0 1,-1 0-1,1 0 1,0 0 0,0-1-1,0 1 1,-1 0-1,1 0 1,0 0 0,0 0-1,0 0 1,-1-1 0,-6-17 222,0-29-16,7 46-205,-5-36 293,3 0-1,2-40 1,1 62-220,0 0-1,2 1 0,-1-1 1,2 1-1,0 0 0,1 0 1,0 0-1,9-16 0,3 1-6,1 0 0,2 1-1,45-51 1,116-94-59,-168 162-34,0 0 0,1 1-1,1 1 1,30-16 0,-43 24 12,0 0-1,0 0 0,0 1 1,0-1-1,1 1 1,-1-1-1,0 1 1,1 0-1,-1 0 0,0 0 1,1 0-1,-1 0 1,0 0-1,1 1 1,-1-1-1,0 1 1,0 0-1,0 0 0,1-1 1,-1 1-1,0 1 1,0-1-1,0 0 1,0 0-1,-1 1 0,1-1 1,0 1-1,-1-1 1,3 4-1,0 1-18,0-1 0,0 1 0,-1 1 0,0-1 1,0 0-1,0 1 0,-1-1 0,2 12 0,0-2 29,-1 0 0,-1 0 1,-1 0-1,0 0 0,-3 27 1,1-34 12,0 0-1,-1-1 1,0 1 0,-1 0 0,0-1 0,0 0 0,-1 1 0,0-1 0,0-1 0,-1 1 0,-9 11 0,11-16-1,0 0 0,0 0 0,0 0 0,-1 0 0,1-1 0,-1 1 0,0-1 0,1 0 0,-1 0 0,0 0 0,-5 1 0,2-1 30,-1-1 0,1 1 0,-1-1 0,1-1 0,-14 1 0,-3-4 24,0 0-1,-45-13 0,68 16-73,-69-23-76,61 21-7,20 4-46,24 5-84,5 3 319,79 7 0,-104-16-66,0-1 0,0 0 0,1-1 0,-1-1 0,0-1 0,0 0 0,0 0 0,23-10 0,-18 3 32,0-1 1,0-1 0,-1 0-1,-1-2 1,0 0-1,0-1 1,24-28 0,98-136-12,-89 108-77,-32 45-80,11-14-285,-23 36 242,-5 8 57,-3 14 59,-23 86-32,6-31 6,14-56 70,-2 13 29,-5 39-1,11-59-17,-1 0-1,1 0 0,1 0 0,0-1 0,0 1 0,1 0 0,0-1 0,5 12 0,-6-17 8,1 0 0,0 0 1,1 0-1,-1-1 0,1 1 0,-1-1 0,1 0 0,0 0 0,0 0 0,1 0 1,-1 0-1,1 0 0,-1-1 0,1 0 0,0 0 0,0 0 0,0 0 0,0-1 0,0 1 1,0-1-1,0 0 0,0 0 0,1-1 0,6 1 0,-1 0 8,1-1-1,-1 0 0,1-1 1,-1-1-1,0 1 0,1-2 0,-1 1 1,0-1-1,14-7 0,-10 3-31,1-1-1,-2-1 0,1 0 0,23-22 1,-12 7-21,29-36 0,-48 51 5,1-1-269,-5 10 103,-3 6 24,-5 14 64,-10 23 0,9-27 62,1 0 0,-6 27 0,11-38 36,0 0-1,1 1 1,-1-1 0,1 1 0,0-1-1,1 0 1,-1 1 0,2 4 0,-2-8-2,1-1-1,-1 0 1,1 1 0,-1-1 0,1 0 0,0 0-1,0 1 1,-1-1 0,1 0 0,0 0 0,0 0-1,0 0 1,0 0 0,0 0 0,0 0 0,1 0 0,-1 0-1,0 0 1,0-1 0,1 1 0,-1-1 0,0 1-1,1-1 1,-1 1 0,1-1 0,-1 0 0,0 1-1,1-1 1,-1 0 0,1 0 0,-1 0 0,1 0 0,-1-1-1,3 1 1,1-1 7,0 0 0,-1-1-1,1 0 1,0 1 0,-1-1-1,1-1 1,-1 1 0,0-1-1,0 1 1,0-1 0,0 0 0,0-1-1,0 1 1,-1-1 0,0 0-1,0 1 1,0-2 0,0 1 0,3-7-1,-1 3-9,-1-1 1,0 0-1,-1 0 0,0 0 0,-1 0 0,0 0 1,0-1-1,0 1 0,-1-12 0,-1-2-34,-1 1-1,-7-36 0,7 50-7,-1 0-1,0 0 1,-1 1-1,0-1 0,0 0 1,0 1-1,-1 0 1,-1 0-1,1 0 1,-7-8-1,8 13 12,1 0 0,0 0 0,-1 0-1,1 1 1,-1-1 0,1 1 0,-5-2 0,5 2 19,1 1 0,0-1 0,0 1 0,0 0 0,0-1 0,0 1 0,-1 0 0,1 0 0,0 0 0,0 0 0,0 0 0,-1 0 0,1 0 0,0 0 0,0 0 0,0 1 0,0-1 0,-1 0 0,1 1 0,0-1 0,-1 2 0,-1-1 27,3-1-19,0 0-1,-1 0 1,1 0-1,0 1 1,-1-1 0,1 0-1,-1 0 1,1 0 0,0 1-1,-1-1 1,1 0 0,0 1-1,0-1 1,-1 0 0,1 1-1,0-1 1,0 0 0,-1 1-1,1-1 1,0 0-1,0 1 1,1 0-9,-1-1 1,1 0-1,0 0 1,-1 0-1,1 0 0,0 0 1,0 0-1,-1 0 0,1 0 1,0 0-1,-1 0 0,1-1 1,0 1-1,-1 0 0,1 0 1,1-1-1,0 0 0,56-12 49,87-10 0,-104 20-58,-1 2 0,1 1-1,44 7 1,-75-6 10,0 1 1,0 0 0,0 1-1,-1 0 1,1 1 0,-1 0-1,0 0 1,13 8 0,-18-9-4,0 0 0,0 0 1,-1 0-1,1 0 0,-1 0 0,0 1 1,0 0-1,0-1 0,0 1 0,0 0 1,-1 1-1,0-1 0,0 0 0,0 1 1,0-1-1,-1 1 0,0-1 1,0 1-1,1 8 0,-2-4-11,0 0-1,0-1 1,-1 1 0,0 0-1,-1 0 1,0-1 0,0 1-1,-1-1 1,0 0 0,-7 13-1,3-8 13,-1-1 1,0-1-1,-1 0 0,0 0 0,-18 16 0,16-16 73,-11 11 75,20-21-94,1 0 0,0 0 0,-1 0 0,1 0 0,-1 0 0,0-1 1,1 1-1,-1 0 0,0-1 0,1 1 0,-1-1 0,-3 1 0,6-4 196,1 0-224,0 0 0,0 0 0,0 0 0,1 1 0,-1-1 0,4-2 0,3-3 5,11-14 40,28-41 0,-27 36-20,97-141-100,-93 138-159,-23 28 183,0 0 1,0 0-1,1 0 0,-1 0 0,0 0 1,1 0-1,0 1 0,-1 0 1,1-1-1,4 0 0,-7 2 20,1 0 1,-1-1-1,1 1 0,-1 0 1,1 0-1,-1 1 0,1-1 1,-1 0-1,1 0 0,-1 0 1,1 0-1,-1 0 0,1 0 0,-1 1 1,0-1-1,1 0 0,-1 0 1,1 1-1,-1-1 0,0 0 1,1 1-1,-1-1 0,0 0 1,1 1-1,-1-1 0,0 0 1,1 1-1,-1 0 0,6 13-61,-6-13 67,3 15 8,0 0 0,-1 1 0,-1 0 0,0-1 0,-3 26 0,1 28-41,2-35 24,1-4 141,6 42 0,-8-71-105,0 0 1,1 0-1,-1 0 1,1 1-1,-1-1 1,1 0 0,0 0-1,0 0 1,0 0-1,0 0 1,0 0-1,0-1 1,0 1-1,1 0 1,-1 0-1,1-1 1,-1 1 0,1-1-1,0 0 1,0 1-1,-1-1 1,1 0-1,0 0 1,0 0-1,0 0 1,0 0-1,0-1 1,1 1-1,-1 0 1,0-1 0,0 0-1,0 0 1,0 1-1,1-1 1,-1 0-1,0-1 1,0 1-1,4-1 1,5-2-12,0 0 1,0 0-1,-1-1 0,1-1 1,-1 0-1,13-8 0,10-8 35,-1-1-1,0-2 1,-2-1-1,32-34 0,-23 15-31,-1-1-1,35-56 0,-60 81-40,-2 3-49,0 0 1,20-21 0,-31 38 66,0-1 0,0 1 0,1 0 0,-1 0 0,0-1 0,0 1 0,0 0 0,0 0 0,1-1 0,-1 1 0,0 0 0,0 0 0,0 0 0,1 0 0,-1-1 0,0 1 0,0 0-1,1 0 1,-1 0 0,0 0 0,0 0 0,1 0 0,-1 0 0,0-1 0,1 1 0,-1 0 0,0 0 0,0 0 0,1 0 0,-1 0 0,0 0 0,1 1 0,-1-1 0,0 0 0,0 0 0,1 0 0,-1 0 0,0 0 0,0 0 0,1 0 0,-1 0 0,0 1 0,0-1 0,1 0 0,-1 0 0,0 0 0,0 1 0,0-1 0,1 0 0,-1 0 0,0 0 0,0 1 0,0-1 0,0 0 0,0 1 0,1-1 0,-1 0 0,2 17-168,-2 50 151,-2-1-1,-23 132 0,23-193 50,1 1 1,-1 0-1,0 0 1,0 0-1,-1-1 1,0 0-1,-4 7 1,5-9-11,0 0 0,0-1 0,-1 1 1,1-1-1,-1 0 0,1 0 0,-1 0 1,0 0-1,0 0 0,0 0 0,0-1 1,0 0-1,0 1 0,0-1 0,-4 1 1,0-2 50,1 1 1,-1-1-1,1 0 1,-1 0-1,0-1 1,1 1-1,-10-4 1,2 1-44,0-1 1,-17-8-1,29 11-28,-38-19-52,37 18 46,1 1 0,0-1 0,-1 1-1,1-1 1,0 0 0,0 0 0,0 0-1,0-1 1,0 1 0,0 0 0,1-1 0,-3-3-1,4 6 13,0 0 0,0 0 0,0 0 0,0 0 0,0-1 0,0 1 0,0 0 0,0 0 0,0 0 0,0-1-1,0 1 1,0 0 0,0 0 0,0 0 0,0-1 0,0 1 0,0 0 0,0 0 0,0 0 0,0 0 0,0-1-1,0 1 1,0 0 0,0 0 0,1 0 0,-1 0 0,0-1 0,0 1 0,0 0 0,0 0 0,0 0 0,0 0 0,1 0-1,-1-1 1,9 0 32,12 4 8,-19-3-40,14 3 0,160 26 54,-137-25-26,0-2 1,63-4-1,-95 2-127,26-4 213,-32 3-469,1 1 0,-1 0 0,1-1 1,-1 1-1,1-1 0,-1 0 1,0 1-1,1-1 0,-1 0 1,0 0-1,1 0 0,-1 0 1,0 0-1,0 0 0,2-2 1,1 1-2085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10.697"/>
    </inkml:context>
    <inkml:brush xml:id="br0">
      <inkml:brushProperty name="width" value="0.05" units="cm"/>
      <inkml:brushProperty name="height" value="0.05" units="cm"/>
      <inkml:brushProperty name="color" value="#FF0066"/>
    </inkml:brush>
  </inkml:definitions>
  <inkml:trace contextRef="#ctx0" brushRef="#br0">90 70 10880,'-33'-24'4928,"10"15"-4289,14 5 1697,4 4-1408,-6-5 640,8 2-960,-2-6-384,10 9-192,4-9-256,5 9 128,14-3-864,5 3 512,11-4-6335,-2 8 3711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38.459"/>
    </inkml:context>
    <inkml:brush xml:id="br0">
      <inkml:brushProperty name="width" value="0.05" units="cm"/>
      <inkml:brushProperty name="height" value="0.05" units="cm"/>
      <inkml:brushProperty name="color" value="#FF0066"/>
    </inkml:brush>
  </inkml:definitions>
  <inkml:trace contextRef="#ctx0" brushRef="#br0">163 1438 4896,'-1'1'108,"1"-1"0,0 0 0,0 1 1,-1-1-1,1 1 0,0-1 0,0 1 1,-1-1-1,1 0 0,0 1 0,0-1 0,0 1 1,0-1-1,0 1 0,0-1 0,0 1 0,0-1 1,0 1-1,0-1 0,0 1 0,0-1 0,0 1 1,1-1-1,-1 1 0,0-1 0,0 1 1,0-1-1,1 0 0,-1 1 0,0-1 0,0 1 1,1-1-1,-1 0 0,0 1 0,1-1 0,-1 0 1,1 1-1,-1-1 0,1 1 0,0-1 149,0 1 0,0-1-1,0 1 1,0-1 0,1 0-1,-1 0 1,0 1 0,0-1 0,0 0-1,0 0 1,0 0 0,1 0-1,-1 0 1,0 0 0,0 0-1,0-1 1,2 1 0,4-3 315,0-1 0,1 1 0,-2-1 1,1 0-1,0-1 0,8-7 0,33-37 544,-31 31-621,8-10-120,-1-1 0,20-33 0,34-66 71,-60 97-359,204-303 1033,-192 294-771,-3-2-1,30-59 1,-54 96-309,0-1 1,-1 0 0,0 0-1,-1 0 1,1 0 0,-1 0-1,0-6 1,-1 10-30,1 0-9,-1 0-1,0 0 1,0 0-1,0 0 1,0 0 0,0 1-1,-1-1 1,1-2 0,-1 3-5,1 1 0,0-1 1,-1 1-1,1-1 0,0 1 1,-1 0-1,1-1 0,-1 1 1,1 0-1,-1-1 1,1 1-1,-1 0 0,1-1 1,-1 1-1,1 0 0,-1 0 1,1 0-1,-1-1 0,1 1 1,-1 0-1,1 0 1,-1 0-1,0 0 0,1 0 1,-1 0-1,1 0 0,-1 0 1,1 0-1,-1 1 0,1-1 1,-1 0-1,0 0 1,0 1-1,-10 3-15,0 0 1,0 2-1,1-1 1,-1 1-1,1 1 1,-17 14-1,13-8-6,0 0 0,1 1 1,1 0-1,0 1 0,1 1 0,-11 20 0,-44 103-1,22-28 72,-42 93 120,-78 138 467,105-228-396,-75 105-1,60-118 323,63-91-345,11-10-209,0 0 0,0 0 1,-1 1-1,1-1 0,0 0 1,0 0-1,0 0 0,0 0 0,0 0 1,0 0-1,0 0 0,-1 0 1,1 0-1,0 0 0,0 0 1,0 0-1,0 0 0,0 0 1,0 0-1,-1 0 0,1 0 1,0 0-1,0 0 0,0 0 1,0 0-1,0 0 0,0 0 1,0 0-1,-1 0 0,1 0 1,0 0-1,0 0 0,0-1 1,0 1-1,0 0 0,0 0 1,0 0-1,0 0 0,0 0 1,-1 0-1,1 0 0,0 0 1,0 0-1,0-1 0,0 1 0,0 0 1,0 0-1,0-2 35,0-1-1,1 1 1,-1-1 0,1 1-1,-1 0 1,1 0 0,0-1-1,0 1 1,0 0 0,2-3-1,42-75-205,4 3 0,72-90-1,7 23-10,-113 129 159,1 1 0,0 1 0,32-21 0,56-21-64,-67 39 87,0 1-1,1 2 1,47-10 0,119-13 56,-185 33-62,73-5-6,-64 6 5,1 0 0,42-10 0,-62 10 5,0-1 1,-1 0-1,1 0 1,-1-1-1,0 0 0,0-1 1,0 0-1,-1 0 1,1 0-1,-1-1 0,-1 0 1,8-8-1,-13 12 5,1 0 1,-1 0-1,0 0 0,1 0 0,-1-1 0,0 1 0,-1-1 0,1 1 1,0 0-1,-1-1 0,1 1 0,-1-1 0,0 0 0,1 1 0,-1-1 0,-1 1 1,1-1-1,0 1 0,-1-1 0,1 1 0,-1-1 0,1 1 0,-1-1 1,0 1-1,0 0 0,-1-1 0,1 1 0,0 0 0,-1 0 0,1 0 1,-1 0-1,0 0 0,1 0 0,-1 0 0,0 1 0,0-1 0,0 1 1,-1-1-1,1 1 0,0 0 0,0 0 0,-1 0 0,1 0 0,-1 0 1,1 0-1,-1 1 0,1-1 0,-4 1 0,3 0-12,-1 1-1,1-1 1,0 1 0,-1 0-1,1 0 1,0 0 0,0 1-1,0-1 1,0 1 0,0 0-1,0-1 1,0 1-1,1 1 1,-4 2 0,-2 2-18,1 0 0,0 1 1,-6 10-1,-13 20-51,-31 39 37,46-65 45,-1 2-17,1 0 0,-12 19 0,20-29 16,1 0 0,0 0 0,0 1 1,0 0-1,0-1 0,1 1 0,0 0 0,-1-1 1,2 1-1,-1 0 0,1 0 0,0 0 0,0 6 1,0-9-1,0 0 1,1 0 0,-1 0 0,1 0 0,0 0 0,-1 0 0,1 0 0,0-1 0,0 1 0,0 0 0,0-1 0,0 1 0,1 0-1,-1-1 1,0 1 0,1-1 0,-1 0 0,1 1 0,-1-1 0,1 0 0,0 0 0,0 0 0,-1 0 0,4 1 0,-2-1 13,0-1 0,0 1 1,0-1-1,0 1 0,0-1 1,0 0-1,0 0 1,0 0-1,0-1 0,0 1 1,0-1-1,0 0 0,0 1 1,0-1-1,0-1 0,4-1 1,6-4 43,0-1 0,0 0-1,-1-1 1,0-1 0,0 0 0,14-15 0,-12 8-53,-1 0 0,-1-1 0,0-1 0,10-20 1,31-84-106,-44 103 118,-7 16-27,-1 0 0,1 0 0,0 1 0,-1-1 0,0-1 0,0 1 0,1-7 0,-2 11-4,0 0 1,0 0 0,0 0 0,0 0 0,0 0 0,0 1 0,0-1 0,0 0 0,0 0 0,0 0 0,0 0 0,0 0 0,0 0 0,0 0 0,-1 0 0,1 0 0,0 0 0,0 0-1,0 0 1,0 1 0,0-1 0,0 0 0,0 0 0,0 0 0,0 0 0,0 0 0,0 0 0,0 0 0,0 0 0,0 0 0,0 0 0,0 0 0,-1 0 0,1 0 0,0 0 0,0 0-1,0 0 1,0 0 0,0 0 0,0 0 0,0 0 0,0 0 0,0 0 0,0 0 0,0 0 0,0 0 0,-1 0 0,1 0 0,0 0 0,0 0 0,0 0 0,0 0 0,0 0 0,0 0 0,0 0-1,0 0 1,0 0 0,0 0 0,0 0 0,0 0 0,0 0 0,-1 0 0,1-1 0,0 1 0,0 0 0,0 0 0,0 0 0,0 0 0,0 0 0,-5 7-55,-4 15 34,0 0 0,-8 32 0,14-41 17,0 1-1,1 0 0,0 0 1,2 0-1,0 18 0,0-27-10,0 1 0,1-1 0,0 0 1,0-1-1,1 1 0,-1 0 0,1 0 0,0 0 0,0-1 0,1 1 0,-1-1 0,1 0 0,0 0 1,0 0-1,7 7 0,-5-7 55,0 0 1,1-1 0,-1 1-1,1-1 1,0-1 0,-1 1-1,1-1 1,1 0-1,-1 0 1,0-1 0,0 1-1,8-1 1,5 0 26,0 0 0,1-2 0,-1 0 0,0-2 0,24-5 0,-22 3-72,-2 0 0,1-2 1,-1 0-1,0-1 0,0-1 1,22-15-1,-28 16-5,-1-1 0,0 0 1,0-1-1,-1-1 0,0 0 1,-1 0-1,-1-1 0,1 0 0,7-15 1,-8 9 77,11-27 1,-13 27 0,-3 3-106,0 0 0,-1-1 0,0 1 0,-1-1 0,-1-20 0,3 171-88,-4-105 59,1-1-1,2 1 1,8 39 0,-10-62 81,1-1 0,0 0 1,1 0-1,-1 0 0,1 0 1,0 0-1,1 0 1,0-1-1,-1 0 0,2 0 1,-1 0-1,0 0 0,1 0 1,0-1-1,0 0 1,0 0-1,1 0 0,0-1 1,-1 0-1,1 0 1,0 0-1,0-1 0,1 0 1,-1 0-1,0-1 0,1 1 1,6-1-1,7-1 56,-1-2-1,0 0 1,1-2-1,-1 0 1,19-7 0,-20 6-56,0-1 1,0-1 0,-1 0 0,0-2 0,0 0 0,-1-1 0,0 0 0,-1-1 0,0-1-1,-1-1 1,22-23 0,-2-10 20,-2-1 0,51-102-1,-51 91 9,34-59-49,24-46-35,-74 130 74,-1 0 0,20-70 0,-34 91-99,-1 11 63,0 1 1,0 0 0,0 0 0,0 0 0,0 0 0,0 0-1,0 0 1,0 0 0,0-1 0,0 1 0,0 0-1,0 0 1,0 0 0,0 0 0,0 0 0,0 0 0,0 0-1,0-1 1,0 1 0,0 0 0,-1 0 0,1 0 0,0 0-1,0 0 1,0 0 0,0 0 0,0 0 0,0 0 0,0 0-1,0 0 1,0 0 0,-1 0 0,1 0 0,0 0 0,0-1-1,0 1 1,0 0 0,0 0 0,0 0 0,0 0 0,-1 0-1,0 1-20,-1 0 0,1 0 0,0 0 0,0 0 0,0 0 0,-1 1 0,1-1 0,0 0 0,0 0 0,0 1 1,0 1-1,-21 32-52,2 2 1,1 1 0,2 0-1,2 1 1,-20 77 0,16-23 131,-13 141 1,30-211-17,0-15-17,1-1 0,0 1 1,1 0-1,0 0 0,0 0 0,1 0 1,0 0-1,0 0 0,4 13 0,-5-20-13,1 0-1,-1 0 1,1 1-1,0-1 1,-1 0-1,1 0 0,0 0 1,0 0-1,0 0 1,0 0-1,0 0 1,0 0-1,0 0 1,0 0-1,0 0 1,0-1-1,0 1 1,1 0-1,-1-1 1,2 1-1,-1 0-2,0-1 0,0 0 0,0 0 0,0 0 0,0 0 0,0 0 0,1 0 0,-1-1 0,0 1 0,0-1 0,0 1 0,2-2 0,4-2-48,0-1 1,0 1-1,0-1 1,13-12-1,4-6 43,32-36 0,-35 35 72,20-22 34,175-193 122,-195 213-237,-1-1 1,-1 0-1,-2-1 0,-1-1 1,-1-1-1,16-45 1,54-181 60,-34 91-106,-46 148 46,-3 11-17,-1 0 1,0 0-1,0 0 0,0 0 0,0-12 0,-1 17 21,-1 1 0,0 0 1,0 0-1,0 0 0,0-1 0,0 1 0,0 0 0,0 0 0,0 0 0,0-1 1,0 1-1,0 0 0,0 0 0,0 0 0,-1-1 0,1 1 0,0 0 0,0 0 1,0 0-1,0 0 0,0-1 0,0 1 0,0 0 0,0 0 0,-1 0 0,1 0 1,0-1-1,0 1 0,0 0 0,0 0 0,-1 0 0,1 0 0,0 0 1,-6 3-37,-4 11-22,-1 9 24,1-1 0,1 2 1,-8 33-1,3-11 13,-3 7 63,-2-1 0,-28 54 1,-23 15 166,16-29 20,-97 213 355,60-116-181,77-162 224,17-32-637,23-50-47,3 2 0,45-62 1,-63 100 39,57-68-3,-58 72-3,0 1-1,1 0 0,0 0 1,1 1-1,15-8 0,-26 16 17,0 0 0,0 0 0,0 1 0,1-1 0,-1 0 0,0 1 0,1-1 0,-1 1 0,0 0 0,1-1 1,-1 1-1,1 0 0,-1 0 0,1 0 0,-1 0 0,0 0 0,1 0 0,-1 0 0,1 1 0,-1-1 0,0 0 0,1 1 0,-1-1 0,1 1 0,-1 0 0,0-1 0,0 1 0,0 0 0,1 0 0,-1 0 0,0 0 0,0 0 0,0 0 0,0 0 0,0 0 0,0 0 0,-1 0 0,1 0 1,0 2-1,3 5-5,0 0 0,-1 0 0,0 0 1,-1 1-1,2 9 0,-2-10 22,15 80-7,-6-33 0,19 62 0,-28-110 15,0-1-1,1 0 0,0 0 1,0 0-1,1 0 1,-1 0-1,8 7 0,-10-11-6,1 0-1,0 0 0,0-1 0,0 1 1,0 0-1,0-1 0,1 1 1,-1-1-1,0 0 0,1 0 0,-1 0 1,1 0-1,-1 0 0,1-1 1,0 1-1,-1-1 0,1 0 0,-1 1 1,1-1-1,0 0 0,-1-1 1,5 1-1,1-3 19,1 1 1,0-2 0,0 1-1,-1-1 1,0 0 0,0-1-1,0 1 1,0-2 0,9-8-1,2-2-19,-1-2 1,18-22-1,-6 3 42,-2-2 0,-1-1 0,-3-1 0,21-45 0,-41 76-41,0 1-1,5-19 0,-8 26-15,-1 0 0,1 0 0,-1-1 0,1 1 0,-1 0 0,0 0 0,0-1 0,0 1 0,-1 0 0,1-1 0,0 1 0,-1 0 0,1 0 0,-1 0 0,0-1 0,0 1 0,0 0 0,0 0-1,-1-2 1,1 3 3,0 0 0,-1 0 0,1 1 0,0-1 0,0 0 0,0 0 0,-1 1 0,1-1 0,0 0-1,-1 1 1,1 0 0,0-1 0,-1 1 0,1 0 0,-1-1 0,1 1 0,-1 0 0,1 0 0,-1 0-1,1 1 1,0-1 0,-1 0 0,1 0 0,-1 1 0,1-1 0,-2 1 0,-1 1-17,0 0 1,0-1-1,0 1 1,1 1 0,-1-1-1,1 1 1,-1-1-1,1 1 1,-4 3-1,-6 10 11,1 0 0,0 1 0,1 0 0,1 0-1,-15 35 1,9-10 93,-18 71-1,30-97-122,-2 22-1,5-34 40,1 1 0,0 0 0,0 0 0,0 0 0,1-1 0,0 1 0,0 0 0,3 8 0,-4-11 12,1-1-1,0 0 1,-1 1-1,1-1 1,0 0-1,0 1 1,0-1 0,0 0-1,0 0 1,0 0-1,1 0 1,-1 0-1,0 0 1,1 0 0,-1-1-1,0 1 1,2 0-1,1 1 14,-1-1 0,1-1 0,-1 1 0,1 0 0,-1-1 0,1 0 0,4 0 0,4-1 21,1-1 1,0 0-1,12-4 1,-24 6-46,38-12-79,64-29 0,-85 33 75,43-23 26,-48 23-42,1 0 0,0 1-1,0 0 1,1 2 0,0-1-1,19-3 1,-31 9 23,1-1 0,0 1-1,-1 0 1,1 0 0,-1 1-1,1-1 1,-1 1 0,1-1 0,-1 1-1,1 0 1,-1 1 0,1-1 0,-1 1-1,0-1 1,0 1 0,0 0-1,0 0 1,0 0 0,0 0 0,-1 1-1,4 3 1,3 5-35,0 1-1,-1 0 1,-1 0-1,8 16 1,6 11 125,-17-31-60,1-1 1,1 0 0,-1 0-1,1 0 1,0 0-1,1-1 1,0 0 0,0-1-1,0 0 1,0 0-1,1 0 1,0-1-1,0 0 1,0 0 0,1-1-1,-1 0 1,18 3-1,0-3-213,0-2-1,0-1 0,0-1 0,0-1 1,30-6-1,-15-1-560,-1-1-1,59-24 1,-89 30-316,-1 0 0,1-1-1,9-6 1,-16 8 453,0 1 1,0 0-1,0-1 1,0 1-1,-1-1 1,1 0-1,-1 0 1,0 0-1,1 0 1,-1 0-1,2-5 1,-4 6 286,1 0 1,-1 1 0,0-1-1,1 0 1,-1 1 0,0-1-1,0 0 1,0 1 0,0-1-1,0 0 1,0 1 0,-1-1-1,1 0 1,0 1 0,-1-1-1,0 0 1,1 1 0,-1-1-1,0 1 1,0-1 0,0 1-1,0 0 1,-2-3 0,3 3 93,-19-21-3008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38.799"/>
    </inkml:context>
    <inkml:brush xml:id="br0">
      <inkml:brushProperty name="width" value="0.05" units="cm"/>
      <inkml:brushProperty name="height" value="0.05" units="cm"/>
      <inkml:brushProperty name="color" value="#FF0066"/>
    </inkml:brush>
  </inkml:definitions>
  <inkml:trace contextRef="#ctx0" brushRef="#br0">56 75 7552,'-52'-21'3424,"49"21"-2976,16 0 1440,10 0-1120,21-3 1184,7 3-1121,43-5 129,11 1-576,31-5-224,-8 6-96,5-11 0,-14 10-32,0-4-3103,-16 4 1663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40.307"/>
    </inkml:context>
    <inkml:brush xml:id="br0">
      <inkml:brushProperty name="width" value="0.05" units="cm"/>
      <inkml:brushProperty name="height" value="0.05" units="cm"/>
      <inkml:brushProperty name="color" value="#FF0066"/>
    </inkml:brush>
  </inkml:definitions>
  <inkml:trace contextRef="#ctx0" brushRef="#br0">41 737 3648,'-5'-2'745,"-1"1"1,1 0-1,-11 0 0,15 1-577,1 0 0,0 0 0,-1 0 0,1 0 0,-1 0 0,1 0 1,0 0-1,-1-1 0,1 1 0,0 0 0,-1 0 0,1 0 0,0 0 0,-1 0 0,1-1 0,0 1 0,-1 0 0,1 0 0,0 0 0,-1-1 0,1 1 0,0-1-111,0 1 0,0 0 0,0 0 0,0 0 0,-1 0 0,1 0 0,0-1 0,0 1 0,0 0 0,0 0 0,0 0 0,0 0 0,0 0 0,0-1 0,0 1 0,0 0-1,0 0 1,1 0 0,-1 0 0,0 0 0,0 0 0,0-1 0,0 1 0,0 0 0,0 0 0,0 0 0,0 0 0,0 0 0,0 0 0,0-1 0,1 1 0,-1 0 0,0 0 0,0 0-1,0 0 1,0 0 0,1 0 0,59-25 4631,-49 21-4085,3-3-265,-1 0 0,1-1 1,-1 0-1,-1-1 0,0 0 0,14-14 1,-7 6-99,205-198 787,-20-18-17,-187 213-789,0-1 1,-2 0-1,23-43 0,-37 63-219,0 0-1,-1 0 0,1-1 1,-1 1-1,1 0 1,-1 0-1,1 0 0,-1 0 1,0-1-1,0 1 1,0 0-1,0 0 0,0-1 1,0 1-1,0 0 1,0 0-1,0-1 0,0 1 1,-1-1-1,0 1-5,1 0-1,-1 1 1,0-1-1,0 0 1,0 1-1,1-1 1,-1 1-1,0 0 1,0-1-1,0 1 1,0-1-1,0 1 1,0 0-1,0 0 1,0 0-1,0 0 1,0 0-1,0 0 1,0 0-1,0 0 1,0 0-1,0 0 1,-1 1-1,-6 0-17,0 1 0,0 0 0,1 0 0,-1 1 0,0 0 0,1 0 0,0 1 0,0 0 0,0 1 0,0-1 0,1 1-1,0 0 1,0 1 0,0 0 0,-6 8 0,-6 8 104,0 2 0,-24 45 1,28-45 0,2 1 1,1 0 0,1 1 0,1 0 0,1 0-1,-5 35 1,12-53-59,0-1 0,0 1-1,1-1 1,0 0-1,2 13 1,-1-17-16,0 0-1,-1 1 1,1-1 0,1 0-1,-1 0 1,0 0 0,1 0-1,0 0 1,-1 0-1,1 0 1,0 0 0,0-1-1,1 1 1,3 3 0,0-2 32,-1-1 0,1 1 0,0-1 0,1-1 0,-1 1 0,0-1 0,1 0 1,-1 0-1,1-1 0,0 0 0,-1 0 0,13 0 0,-5-1 2,-1-1 1,0 0-1,1-1 1,-1 0-1,20-7 0,-19 4-5,1 0-1,-1-1 0,-1-1 1,0-1-1,0 0 0,0 0 1,-1-1-1,0-1 0,-1 0 1,16-18-1,15-26-50,39-66 0,26-35 306,-99 146-263,-7 6-23,1 1 0,-1 0 0,1-1 0,0 1 0,0 0 0,0 0 0,1 0 0,-1 0 0,0 0 0,1 1 0,-1-1 0,1 1 0,2-2 0,-5 3-3,1 0 1,-1 0 0,0 0 0,0 0 0,0 0 0,0 0 0,1 0-1,-1 0 1,0 0 0,0 0 0,0 0 0,1 0 0,-1 0 0,0 0-1,0 1 1,0-1 0,0 0 0,1 0 0,-1 0 0,0 0 0,0 0-1,0 0 1,0 0 0,0 0 0,1 1 0,-1-1 0,0 0 0,0 0-1,0 0 1,0 0 0,0 1 0,0-1 0,0 0 0,0 0 0,0 0-1,0 0 1,0 1 0,2 11 150,-5 20 18,3-29-168,-39 223 310,14-96 58,26-110-178,-1-20-184,0 0 1,0 1-1,0-1 0,0 0 1,0 1-1,1-1 0,-1 0 1,0 1-1,0-1 0,0 0 1,0 1-1,1-1 1,-1 0-1,0 0 0,0 1 1,1-1-1,-1 0 0,0 0 1,0 1-1,1-1 1,-1 0-1,1 0 0,-1 0 1,1 0-1,-1 0 1,1 0-1,-1 0 1,1 0-1,-1 0 1,0-1-1,1 1 1,-1 0-1,1 0 1,-1 0-1,1-1 1,-1 1-1,0 0 1,1 0-1,-1-1 1,0 1-1,1 0 1,-1-1-1,0 1 1,1-1-1,47-61 128,100-108-134,-131 153-8,59-55-67,-62 60 37,0 1 1,0 1 0,27-15-1,-38 24 20,1-1-1,-1 1 1,0 0-1,1 0 0,-1 0 1,1 0-1,0 0 0,-1 1 1,5 0-1,-6 0 13,0 0 0,0 0 0,0 0-1,0 1 1,-1-1 0,1 1 0,0-1 0,0 1-1,-1 0 1,1 0 0,0 0 0,-1 0 0,1 0 0,-1 0-1,1 0 1,-1 0 0,1 1 0,-1-1 0,2 4 0,2 3 28,0 0 0,-1 0 1,0 1-1,0 0 0,3 16 1,9 51 19,-12-56-45,-1 0-104,21 95 284,-19-99-313,0 0 0,1 0-1,1-1 1,15 27 0,-18-36-1003,0-1 0,1 0-1,8 8 1,-3-3-3902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40.665"/>
    </inkml:context>
    <inkml:brush xml:id="br0">
      <inkml:brushProperty name="width" value="0.05" units="cm"/>
      <inkml:brushProperty name="height" value="0.05" units="cm"/>
      <inkml:brushProperty name="color" value="#FF0066"/>
    </inkml:brush>
  </inkml:definitions>
  <inkml:trace contextRef="#ctx0" brushRef="#br0">100 84 8128,'-70'-66'3680,"40"57"-3168,30 4-448,6 5-128,27-3-1312,0 3 768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8:44.485"/>
    </inkml:context>
    <inkml:brush xml:id="br0">
      <inkml:brushProperty name="width" value="0.05" units="cm"/>
      <inkml:brushProperty name="height" value="0.05" units="cm"/>
      <inkml:brushProperty name="color" value="#FF0066"/>
    </inkml:brush>
  </inkml:definitions>
  <inkml:trace contextRef="#ctx0" brushRef="#br0">8 1037 6048,'-3'-3'553,"-1"-3"1026,4 4-862,2 4-281,4 7 1761,-1 0-1285,-3-7-760,1 0-1,-1 0 1,0 0 0,1 0-1,-1-1 1,1 1-1,-1-1 1,1 0-1,0 0 1,0 0 0,-1 0-1,1 0 1,4 0-1,1 0 164,1 0 0,0-1 0,9-1 0,-3 0-101,0-1 0,0 0 1,-1-2-1,1 1 1,16-8-1,-2-1 132,37-21 0,-28 11 8,64-46-1,-88 57-255,0-1-1,-1-1 1,0 0 0,-1 0-1,0-2 1,-1 1-1,9-17 1,-18 27-67,0 1 0,-1 0-1,1-1 1,-1 1 0,0-1 0,0 0-1,1-6 1,-2 8-20,0 0-1,0 0 0,0 1 1,0-1-1,0 0 0,-1 0 1,1 1-1,-1-1 0,1 0 1,-1 1-1,0-1 1,1 1-1,-1-1 0,0 1 1,0-1-1,0 1 0,0-1 1,-1 1-1,-1-2 0,-2-1-19,1 1-1,-1 1 0,0-1 0,1 1 0,-1 0 1,0 0-1,0 0 0,-1 1 0,1 0 0,0 0 1,0 0-1,-1 1 0,1-1 0,-8 2 0,-2-1 7,-1 1 0,0 1 0,-24 7-1,30-6 24,0 0 0,0 1 0,0 0-1,1 1 1,-1 0 0,1 1 0,0 0-1,1 0 1,-1 1 0,1 0-1,1 0 1,-1 1 0,1 0 0,1 0-1,-1 1 1,2 0 0,-1 0 0,-4 11-1,3-5 51,0 1 1,2 0-1,0 1 0,1-1 0,0 1 0,2 0 0,0 0 1,0 0-1,2 0 0,1 23 0,0-33-9,0 0 1,1 0-1,-1 0 0,1 0 1,0 0-1,1 0 0,0 0 1,0-1-1,0 1 0,1-1 1,0 0-1,0 0 0,1-1 1,0 1-1,0-1 0,10 9 1,-7-8 3,1 0 0,0 0 0,1-1 1,-1 0-1,1-1 0,0 0 0,1-1 0,-1 0 1,0 0-1,21 2 0,-17-4 1,0-1-1,1 0 1,-1 0-1,1-2 1,-1 0-1,0 0 1,0-1-1,0-1 1,0-1-1,0 0 1,-1 0-1,0-1 1,21-14-1,-5-1 13,-2-2-1,0-1 0,-2-1 1,25-30-1,-18 19-105,52-45 0,-67 66 56,32-24 63,-44 35-79,1 0 0,0 1 0,0 0 0,0 0 0,0 0 0,9-2 0,-14 4-5,0 1 0,0 0 1,0 0-1,0-1 1,0 1-1,0 0 0,0 0 1,0 0-1,0 0 1,0 0-1,0 0 1,0 0-1,0 1 0,0-1 1,-1 0-1,1 0 1,0 1-1,0-1 0,0 0 1,0 1-1,0-1 1,-1 1-1,1-1 0,0 1 1,0 0-1,-1-1 1,1 1-1,0 0 1,-1-1-1,1 1 0,-1 0 1,1 0-1,-1 0 1,1 0-1,-1-1 0,1 1 1,-1 2-1,1 2 43,0 1 0,0 0 0,-1-1 0,1 1 0,-2 8 0,-2 6-67,0 0 0,-1-1-1,-9 25 1,1-3 150,1 1 2,-1 0 0,-26 53 0,31-81-154,3-5 159,0 0 0,-5 14-1,13-24 285,2-5-357,42-49 322,91-107-314,-100 118-186,2 2 1,2 2-1,56-41 0,-94 78 75,1-1-1,-1 1 1,0 1-1,1-1 1,6-2-1,-11 5 35,0 0-1,0-1 0,0 1 1,-1 0-1,1 0 0,0-1 1,0 1-1,0 0 0,0 0 1,0 0-1,0 0 0,0 0 1,0 0-1,0 0 0,0 1 1,0-1-1,0 0 0,0 0 1,-1 1-1,1-1 0,0 1 1,0-1-1,0 1 0,0-1 1,-1 1-1,1-1 0,0 1 1,0 0-1,-1-1 1,1 1-1,-1 0 0,1 0 1,-1-1-1,1 1 0,-1 0 1,1 0-1,-1 0 0,1 0 1,-1 0-1,0 0 0,1 1 1,0 9-31,0 0 1,0 0-1,-1 0 1,-2 20-1,-10 47 139,9-61-92,-25 87 46,6-25-29,20-72 41,1 0 1,0-1 0,0 1-1,0 0 1,1 0 0,0-1-1,2 12 1,-2-18-64,0 1 1,0-1-1,0 0 0,0 1 1,0-1-1,0 0 1,0 0-1,1 1 1,-1-1-1,0 0 0,0 0 1,0 1-1,0-1 1,1 0-1,-1 0 0,0 0 1,0 1-1,1-1 1,-1 0-1,0 0 0,0 0 1,1 0-1,-1 0 1,0 1-1,0-1 0,1 0 1,-1 0-1,0 0 1,1 0-1,-1 0 0,0 0 1,0 0-1,1 0 1,-1 0-1,0 0 0,1 0 1,-1 0-1,0 0 1,1 0-1,-1 0 1,0-1-1,0 1 0,1 0 1,-1 0-1,0 0 1,18-12 170,-7 2-148,-1-1 0,0-1 0,15-23-1,22-46-81,-31 54 96,6-13-165,3 2 0,43-53 0,-67 90 118,20-20-82,-9 15-14,-11 6 92,-1 0 1,1 0 0,-1 0 0,0 0 0,1 0 0,-1 0-1,0 0 1,1 0 0,-1 0 0,0 0 0,0 0-1,1 1 1,-1-1 0,0 0 0,1 0 0,-1 0 0,0 0-1,1 1 1,-1-1 0,0 0 0,0 0 0,0 1 0,1-1-1,-1 0 1,0 0 0,0 1 0,0-1 0,1 0-1,-1 1 1,0-1 0,0 1 0,1 5-10,0 1 1,0 0 0,-1 0-1,0-1 1,0 1-1,0 0 1,-1 0-1,-2 8 1,1 1 38,-12 79-36,-5 44 33,19-126-51,-1 0 0,3 19 1,-1-28 64,-1 0 0,1 1 1,0-1-1,0 0 1,1 0-1,-1 0 1,1 1-1,0-2 0,0 1 1,3 5-1,-3-8-22,-1 1 1,1 0-1,0-1 0,0 0 0,-1 1 1,1-1-1,0 0 0,0 0 0,0 0 1,0 0-1,0 0 0,1-1 0,-1 1 0,0-1 1,0 1-1,0-1 0,1 0 0,-1 0 1,0 0-1,1 0 0,-1 0 0,2-1 1,6-1 42,0 0 1,0-1 0,15-6 0,-25 9-57,29-11 24,-2-2 0,0 0-1,0-2 1,-2-1 0,0-1 0,0-1-1,-2-1 1,0-1 0,-2-2-1,28-33 1,-39 43-9,16-20-66,-1-2 1,23-41-1,-48 73 21,2 0 1,-1 0 0,0 0-1,0 0 1,0 1-1,1-1 1,2-2 0,-4 4 25,0 0 0,0 0-1,0 0 1,0 0 0,0 0 0,0 0 0,0 0 0,1 0 0,-1 0 0,0 0 0,0-1 0,0 1 0,0 0-1,0 0 1,0 0 0,0 0 0,1 0 0,-1 0 0,0 1 0,0-1 0,0 0 0,0 0 0,0 0 0,0 0 0,0 0-1,1 0 1,-1 0 0,0 0 0,0 0 0,0 0 0,0 0 0,0 0 0,0 0 0,0 0 0,0 1 0,0-1 0,1 0-1,-1 0 1,0 0 0,0 0 0,0 0 0,0 0 0,0 0 0,0 1 0,2 12-63,-4 11 82,-1 0-1,-1 0 1,-7 25 0,-4 25 12,11-53-5,-5 52-113,9-64 132,0-1 0,0 1 1,0 0-1,1-1 0,1 1 1,2 9-1,-4-17-27,0 0 0,1 1 1,-1-1-1,1 0 0,-1 0 1,1 1-1,-1-1 0,1 0 1,0 0-1,-1 0 0,1 0 1,0 0-1,0 0 0,0 0 1,0 0-1,0 0 0,0 0 1,0-1-1,0 1 0,0 0 1,0-1-1,1 1 0,-1 0 0,0-1 1,0 0-1,1 1 0,-1-1 1,0 0-1,0 1 0,1-1 1,-1 0-1,0 0 0,1 0 1,-1 0-1,0-1 0,1 1 1,2-1-1,0 0 9,0-1 0,0 0 0,0 0 1,-1 0-1,1 0 0,0-1 0,-1 1 0,1-1 0,-1 0 1,6-7-1,3-5 11,-1-2 0,0 1 0,9-21 0,23-57 27,-37 81-62,47-116-245,-47 116 152,-6 17 6,-6 23 70,6-25 33,-31 178-312,28-156 229,1-14 52,0 1 38,1-1 0,0 1-1,1-1 1,1 16-1,-1-24-9,0 0 0,0 0-1,1-1 1,-1 1-1,1 0 1,-1 0 0,1 0-1,0-1 1,-1 1-1,1 0 1,0-1 0,0 1-1,0 0 1,0-1-1,1 1 1,-1-1 0,0 0-1,1 1 1,-1-1-1,1 0 1,-1 0 0,1 0-1,0 0 1,-1 0-1,1 0 1,0-1 0,0 1-1,-1-1 1,1 1-1,0-1 1,2 1-1,3-1 6,-1-1 0,1 1 0,0-1-1,0-1 1,-1 1 0,1-1-1,-1 0 1,10-5 0,0 1-18,7-3 28,-1-1 0,-1 0 0,1-2-1,-2-1 1,0 0 0,0-2-1,-2 0 1,34-34 0,-3-8 63,64-95 0,-97 129-64,110-177-48,-13-16-123,-86 163 133,152-279 48,-178 329-49,15-32 0,-15 33-9,0-1 0,-1 1 0,1-1 0,-1 1 0,1-1 0,-1 1 0,0-1-1,0 1 1,0-1 0,0 1 0,-1-1 0,0-3 0,1 6 12,0-1 0,-1 0 1,1 1-1,-1-1 0,1 0 1,-1 1-1,1-1 0,-1 0 0,1 1 1,-1-1-1,1 1 0,-1-1 1,0 1-1,1 0 0,-1-1 0,0 1 1,0-1-1,1 1 0,-1 0 1,0 0-1,0-1 0,1 1 0,-1 0 1,0 0-1,0 0 0,1 0 1,-1 0-1,0 0 0,0 0 0,0 0 1,-3 1-9,1-1 0,0 1 0,-1 0 0,1 0 0,0 0 0,0 0 0,-4 3 0,-5 3-24,1 1-1,0 0 0,0 0 0,1 2 0,0-1 0,1 1 0,0 1 0,0-1 1,-11 21-1,-1 5 8,-30 73 1,-37 120-175,64-153 206,3 1 1,4 0-1,3 1 0,3 1 0,0 148 1,11-209 69,1-1 0,0 0 1,1 1-1,4 17 0,-5-30-46,0-1 0,1 0 0,-1 0-1,1 0 1,0 0 0,0 0 0,0 0 0,0-1-1,1 1 1,-1-1 0,1 1 0,0-1-1,0 0 1,0 0 0,0 0 0,1-1 0,-1 1-1,1-1 1,0 0 0,0 0 0,0 0-1,5 2 1,-6-3-6,1-1 1,-1 1-1,0-1 0,1 0 0,-1 0 0,1 0 0,-1 0 1,1-1-1,-1 1 0,5-2 0,34-14 75,-27 10-61,14-7-9,-1-2 0,0-1 0,-2-1 0,1-1 0,-2-1 0,33-33 0,125-148 56,-168 181-108,141-180 83,-154 196-94,9-12-62,-10 15 95,-1-1 0,1 1 1,-1 0-1,1-1 0,-1 1 1,0 0-1,1-1 0,-1 1 1,1 0-1,0-1 0,-1 1 1,1 0-1,-1 0 0,1 0 0,-1 0 1,1 0-1,-1 0 0,1-1 1,0 1-1,-1 0 0,1 1 1,-1-1-1,1 0 0,-1 0 1,1 0-1,0 0 0,0 1 1,-1-1 2,1 1-1,-1-1 1,0 1 0,1-1 0,-1 1-1,0-1 1,0 1 0,1-1 0,-1 1-1,0-1 1,0 1 0,0-1 0,0 1-1,0 0 1,0-1 0,0 1-1,0-1 1,0 1 0,0 0 0,0 0-1,-3 19 0,2-12-9,-15 105 11,-42 228 245,57-336-228,-9 32 97,9-36-93,1 0 0,-1 1 0,1-1 0,-1 0 0,0 0 0,1 1 0,-1-1 0,0 0 0,0 0 0,0 0 1,0 0-1,0 0 0,0 0 0,0 0 0,0 0 0,0-1 0,0 1 0,-1 0 0,1-1 0,-2 2 0,2-2 1,-1 0 0,1 0 0,0 0 0,-1-1-1,1 1 1,0 0 0,0 0 0,-1-1-1,1 1 1,0-1 0,0 1 0,-1-1-1,1 0 1,0 1 0,0-1 0,0 0 0,0 0-1,0 0 1,0 0 0,-1-1 0,-15-20-35,16 20 3,-7-12 23,1-1-1,-10-26 0,14 30-63,-1 0-1,-1 0 1,0 1-1,0 0 1,-1 0 0,-9-12-1,14 22 51,1-1 1,0 1-1,0-1 1,-1 1-1,1 0 0,0-1 1,-1 1-1,1 0 0,0-1 1,-1 1-1,1 0 0,-1 0 1,1-1-1,-1 1 0,1 0 1,0 0-1,-1 0 0,1-1 1,-1 1-1,1 0 0,-1 0 1,1 0-1,-1 0 0,1 0 1,-1 0-1,0 0 1,1 0-1,-1 1 1,1-1 0,0 1-1,-1-1 1,1 0 0,0 1-1,-1-1 1,1 1 0,0-1-1,0 1 1,-1-1 0,1 1-1,0-1 1,0 1 0,0-1-1,0 1 1,0 0 0,-1 0-1,1 3-13,0 0 0,0-1 0,0 1 0,0 0 0,2 6 0,1-1 26,1 1-1,0-1 1,0 0-1,1 0 1,0 0-1,1-1 1,0 1-1,0-1 1,0-1-1,1 1 1,1-1-1,-1 0 1,1-1-1,0 0 1,1 0-1,-1-1 1,10 5-1,-13-8 0,0-1 0,0 0 0,0 0 0,-1 0 0,1 0-1,0-1 1,0 0 0,0 0 0,0 0 0,0 0 0,0-1-1,0 0 1,0 0 0,0 0 0,7-4 0,7-3 9,0-1 0,26-17 0,4-6 1,51-45-1,42-46 60,-125 108-64,59-51 80,37-34-32,-109 96-88,-1 0 0,0 0 1,0 0-1,-1 0 0,1 0 1,-1-1-1,4-7 0,-7 12 25,1 0-1,0 0 0,0 0 0,0 0 0,0 0 0,0 0 0,0 0 0,-1 0 0,1 0 1,0 0-1,0 0 0,0 0 0,0 0 0,0 0 0,-1 0 0,1 0 0,0 0 0,0 0 1,0 0-1,0 0 0,0 0 0,-1 0 0,1 0 0,0 0 0,0 0 0,0 0 0,0 0 1,0 0-1,-1 0 0,1 0 0,0 0 0,0 0 0,0-1 0,0 1 0,0 0 0,0 0 1,0 0-1,0 0 0,0 0 0,-1 0 0,1-1 0,0 1 0,0 0 0,0 0 0,0 0 1,0 0-1,0 0 0,0-1 0,0 1 0,0 0 0,0 0 0,0 0 0,0 0 0,0 0 0,0-1 1,0 1-1,0 0 0,0 0 0,0 0 0,0 0 0,0 0 0,1-1 0,-1 1 0,0 0 1,0 0-1,0 0 0,0 0 0,0 0 0,-16 9-175,6 0 129,0 1 0,1-1 0,0 1 0,0 1 0,1 0 0,-8 15 0,-2 6 32,-13 37 0,18-37 108,-10 36-1,19-55-52,1 1-1,1-1 0,0 1 1,1 0-1,1 21 1,0-32-24,0 1 0,0 0 0,0-1 0,1 1 0,0-1 0,0 1-1,0-1 1,0 1 0,0-1 0,1 0 0,-1 1 0,1-1 0,0 0 0,0 0 0,0 0 0,0-1 0,1 1 0,-1 0 0,1-1 0,0 1 0,0-1 0,-1 0 0,1 0 0,7 3-1,-3-2 1,0-1-1,0 0 1,0 0 0,0-1-1,0 0 1,0 0-1,1-1 1,-1 0-1,0 0 1,1-1-1,-1 1 1,0-2-1,0 1 1,0-1-1,0 0 1,0 0-1,0-1 1,11-6-1,-2 0-10,-2-1 0,1 0-1,-1 0 1,0-2 0,-1 1 0,19-24-1,128-157 6,-143 174-84,19-23 187,-33 37-116,0 0 0,0 0 0,-1 0-1,0-1 1,1 1 0,-1-1-1,2-8 1,-4 13 2,0 0 0,0-1-1,0 1 1,1 0 0,-1 0-1,0 0 1,0-1 0,0 1-1,0 0 1,0 0 0,0-1-1,0 1 1,0 0 0,0-1-1,0 1 1,0 0 0,0 0-1,0-1 1,0 1 0,0 0 0,0 0-1,-1 0 1,1-1 0,0 1-1,0 0 1,0 0 0,0-1-1,0 1 1,-1 0 0,1 0-1,0 0 1,0-1 0,0 1-1,-1 0 1,1 0 0,0 0 0,0 0-1,0 0 1,-1 0 0,1-1-1,0 1 1,0 0 0,-1 0-1,1 0 1,0 0 0,0 0-1,-1 0 1,1 0 0,0 0-1,0 0 1,-1 0 0,1 0-1,0 0 1,0 0 0,-1 0 0,1 1-1,-17 7-256,10-2 237,1 0-1,0 0 1,1 0 0,0 1 0,0 0 0,0 0-1,1 0 1,-7 14 0,0 6-14,-11 36 1,16-41 53,0 0 0,-3 45 1,8-54 17,0 0 1,2-1 0,-1 1 0,2 0 0,-1-1 0,8 24-1,-8-34-26,-1 0-1,1 0 0,-1-1 1,1 1-1,0 0 0,0-1 1,0 1-1,0-1 0,0 0 1,0 1-1,0-1 0,0 0 0,1 1 1,-1-1-1,0 0 0,1 0 1,-1 0-1,1 0 0,-1 0 1,1 0-1,0-1 0,-1 1 0,1-1 1,0 1-1,0-1 0,-1 1 1,1-1-1,0 0 0,0 0 1,-1 0-1,1 0 0,2 0 0,3-2 9,0 1 0,0-1 0,-1 0-1,1 0 1,-1-1 0,0 0 0,0 0-1,0-1 1,0 1 0,-1-1-1,1-1 1,-1 1 0,0-1 0,0 0-1,0 0 1,-1 0 0,6-9 0,1-2-1,-1-1 0,-1-1 0,0 0 0,9-31 0,-14 39-14,-1-1 0,-1 0-1,1 1 1,-2-1-1,0 0 1,0 0-1,-1 0 1,0 0-1,-1 0 1,0 0 0,-4-15-1,3 19 2,-1 0-1,1 0 1,-1 1-1,0-1 1,0 1-1,-1 0 1,0 0 0,0 0-1,-1 0 1,1 1-1,-1 0 1,0 0-1,-1 0 1,1 1 0,-1-1-1,0 1 1,0 1-1,-11-6 1,1 2-143,-1 1-1,-20-5 1,117 3-7,-56 8 146,41-1-49,105 14 0,-158-11 37,-1 0 0,0 1 0,0 0 1,0 1-1,0 0 0,13 7 0,-20-8 18,0-1 0,0 1-1,-1-1 1,1 1 0,-1 0 0,1 0 0,-1 1-1,0-1 1,0 1 0,-1 0 0,1-1 0,-1 1-1,0 0 1,0 0 0,0 1 0,0-1 0,-1 0 0,1 1-1,0 4 1,-1 9 34,0 0 0,-1 0 0,-5 35 1,2-33 31,2 1 1,1 40-1,0-60-51,0 0-1,0 0 0,1 0 1,-1 0-1,0 0 0,0 0 1,1 0-1,-1 0 0,1 0 1,-1 0-1,1 0 0,1 2 1,-2-3-8,1 0 1,-1 1 0,1-1 0,-1 0-1,1 0 1,-1 0 0,0 0 0,1 1 0,-1-1-1,1 0 1,-1 0 0,1 0 0,-1 0-1,1 0 1,-1 0 0,1-1 0,-1 1 0,1 0-1,-1 0 1,1 0 0,-1 0 0,1-1-1,-1 1 1,1 0 0,-1 0 0,0-1 0,1 1-1,-1 0 1,1-1 0,-1 1 0,0 0-1,1-1 1,-1 1 0,0 0 0,0-1 0,1 1-1,-1-1 1,12-14 37,-2 0-1,14-23 1,-12 18-47,0-1-40,1 1-1,2 0 1,0 1 0,1 1-1,0 0 1,2 1 0,21-16-1,-24 21-11,-5 3 49,21-12-1,-28 19-8,-1 1 0,1 0 0,0-1-1,0 1 1,0 0 0,0 0 0,0 0-1,0 1 1,0-1 0,0 1 0,0 0 0,0 0-1,4 0 1,-5 0 6,-1 1 0,0-1 0,0 0 0,0 1 0,0 0 0,0-1 0,0 1 0,1-1 0,-2 1 0,1 0 0,0 0 0,0 0 0,0-1 0,0 1 0,0 0 0,-1 0 0,1 0 0,0 0 0,-1 0 0,1 1 0,0 0 0,8 30-36,-5-19-5,3 15 107,2 0 0,0 0 0,2-1 0,16 28 0,-23-48-29,0 0 1,1 0 0,0 0 0,1-1-1,-1 0 1,1 0 0,0 0 0,1-1-1,-1 0 1,1 0 0,0 0 0,0-1-1,1 0 1,-1-1 0,1 0 0,0 0 0,-1 0-1,2-1 1,10 2 0,-13-4-11,0 1 1,1-1-1,-1 0 0,0 0 1,0-1-1,1 0 1,9-3-1,-12 3-148,0 0-1,0 0 1,-1-1 0,1 0-1,-1 0 1,1 0 0,-1 0-1,0 0 1,0-1 0,0 0-1,0 1 1,0-1 0,4-6-1,-3 3-991,-1-1 0,0 1-1,0-1 1,0 0 0,-1 1-1,0-1 1,-1 0 0,1 0-1,0-14 1,-2-6-2311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27:53.661"/>
    </inkml:context>
    <inkml:brush xml:id="br0">
      <inkml:brushProperty name="width" value="0.05" units="cm"/>
      <inkml:brushProperty name="height" value="0.05" units="cm"/>
      <inkml:brushProperty name="color" value="#004F8B"/>
    </inkml:brush>
  </inkml:definitions>
  <inkml:trace contextRef="#ctx0" brushRef="#br0">199 99 2304,'-2'1'151,"1"0"0,0 1-1,0 0 1,1-1 0,-1 1 0,0-1 0,0 1-1,1 0 1,-1 0 0,1-1 0,-1 1 0,1 2 0,-4 10-11,1-8-40,1 1-1,0-1 0,-2 9 1,4-13-100,-1 0 1,1 0-1,0 0 1,0 0-1,0 0 1,0 0-1,1 0 1,-1 1-1,0-1 1,1 0-1,-1 0 1,1 0-1,0 0 1,1 2 0,-1-3 40,-1-1 1,1 1-1,0-1 1,0 1 0,-1-1-1,1 1 1,0-1-1,0 1 1,-1-1 0,1 0-1,0 1 1,0-1-1,0 0 1,0 0 0,0 0-1,-1 0 1,1 0-1,0 0 1,0 0-1,0 0 1,0 0 0,0 0-1,0 0 1,-1 0-1,1-1 1,0 1 0,0 0-1,0-1 1,-1 1-1,1-1 1,0 1 0,0-1-1,-1 1 1,2-1-1,1-2 91,0 1 0,0-1 0,0 0 0,-1 0 0,1 0 0,-1 0 0,1 0-1,-1-1 1,3-6 0,-4 8-87,0-1 0,-1 1-1,1 0 1,-1 0 0,1 0 0,-1-1-1,0 1 1,0 0 0,0-1-1,0 1 1,0 0 0,-1-1 0,1 1-1,-1 0 1,1 0 0,-1 0 0,0-1-1,0 1 1,-1-2 0,1 3-53,0-1 1,0 1-1,0-1 1,0 1 0,0-1-1,0 1 1,-1 0-1,1 0 1,-1 0 0,1 0-1,-1 0 1,1 0-1,-1 0 1,1 0-1,-1 0 1,0 1 0,1-1-1,-1 1 1,0-1-1,0 1 1,1 0 0,-5 0-1,5 0-25,0 0 0,0 0 0,0 0-1,0 0 1,0 0 0,0 1 0,0-1 0,0 0 0,0 1-1,0-1 1,0 1 0,0-1 0,0 1 0,0-1 0,0 1-1,0 0 1,1-1 0,-1 1 0,0 0 0,0 1 0,-1 0-38,1 0 1,0 0 0,0 1 0,0-1-1,0 0 1,0 1 0,0-1-1,0 5 1,0 2-68,0-1-1,1 1 1,0 0-1,2 14 1,-1-16 135,1-1 1,-1 1 0,4 10-1,-5-16 41,1 0-1,-1 0 1,0 0 0,1 0-1,-1 0 1,1 0-1,-1-1 1,1 1 0,-1 0-1,1 0 1,0 0 0,-1 0-1,1-1 1,0 1-1,0 0 1,-1-1 0,1 1-1,0-1 1,0 1-1,0-1 1,0 1 0,0-1-1,0 1 1,0-1 0,0 0-1,0 0 1,0 1-1,0-1 1,0 0 0,0 0-1,0 0 1,0 0-1,1 0 1,0-1 24,1 0-1,-1 0 1,0 0-1,0 0 0,0 0 1,0-1-1,0 1 1,0-1-1,0 1 1,0-1-1,0 0 1,-1 0-1,1 0 1,-1 1-1,1-1 1,-1-1-1,0 1 1,0 0-1,0 0 0,0 0 1,0-1-1,-1 1 1,1 0-1,0-1 1,-1 1-1,0-1 1,0 1-1,0-5 1,0 3 23,0 0 0,0 0 0,0 0 0,-1 0 0,0 0 0,0 0 0,0 1 0,0-1 0,-1 0 0,1 1-1,-1-1 1,0 1 0,0-1 0,0 1 0,-1 0 0,1 0 0,-1 0 0,-4-4 0,5 5-166,-1 0-1,1 0 1,-1 1-1,0-1 0,1 1 1,-1-1-1,0 1 1,0 0-1,-4-1 0,6 2 51,0 0-1,0 0 1,0 0-1,0 0 1,0 0-1,0 0 1,0 0-1,0 1 1,0-1-1,0 0 1,0 1-1,0-1 1,0 0-1,1 1 1,-1-1-1,0 1 1,0 0-1,0-1 1,0 1-1,1 0 1,-1-1-1,0 1 1,1 0-1,-1 0 1,1-1-1,-1 1 1,1 0-1,-1 0 1,1 0-1,-1 0 1,1 1-1,-3 5-6,1-1-1,0 0 1,0 1-1,0 0 0,1-1 1,0 1-1,1 0 1,-1-1-1,1 1 0,0 0 1,1 0-1,0-1 1,0 1-1,1 0 0,-1-1 1,1 1-1,1-1 1,-1 0-1,1 1 0,6 8 1,-9-14 70,1-1 1,-1 1-1,1 0 1,-1-1 0,1 1-1,-1-1 1,1 1-1,0-1 1,-1 0 0,1 1-1,0-1 1,-1 1-1,1-1 1,0 0-1,-1 0 1,1 1 0,0-1-1,0 0 1,-1 0-1,1 0 1,0 0-1,0 0 1,-1 0 0,1 0-1,0 0 1,0 0-1,-1 0 1,1-1 0,0 1-1,0 0 1,-1 0-1,1-1 1,0 1-1,-1 0 1,1-1 0,0 1-1,-1-1 1,1 1-1,-1-1 1,1 1-1,0-1 1,-1 1 0,0-1-1,1 0 1,4-5 193,-1 1 1,0 0 0,6-12-1,-8 14-166,1-2 61,0-1 1,0 0-1,-1 0 0,0 0 1,0 0-1,0 0 1,-1 0-1,0-1 0,0 1 1,-1 0-1,0-1 1,0 1-1,0 0 1,-2-9-1,1 10-88,0 0 1,-1-1-1,1 1 0,-1 0 1,-1 1-1,1-1 0,-1 0 1,1 0-1,-1 1 0,-1 0 1,1 0-1,-1 0 0,1 0 1,-1 0-1,0 1 0,0-1 1,-7-3-1,9 6-83,1 0-1,-1 0 1,1 0 0,-1 1 0,1-1 0,-1 0-1,0 1 1,0-1 0,1 1 0,-1 0-1,0-1 1,1 1 0,-1 0 0,0 0 0,0 0-1,0 1 1,1-1 0,-1 0 0,0 1-1,1-1 1,-1 1 0,0-1 0,1 1-1,-1 0 1,0-1 0,1 1 0,-1 0 0,1 0-1,0 0 1,-1 1 0,1-1 0,0 0-1,-1 0 1,1 1 0,0-1 0,-1 2 0,-1 2-104,0 0 1,0 0-1,0 1 1,1-1 0,0 1-1,0-1 1,0 1 0,1 0-1,-2 8 1,2 0 22,1 0-1,0-1 1,1 1-1,3 16 1,-3-23 180,0-1 0,1 1 0,0-1 0,0 1 0,0-1 0,1 0 0,0 0 0,0 0 1,1 0-1,5 7 0,-8-12-13,0 0 1,-1-1 0,1 1 0,0 0-1,0-1 1,-1 1 0,1-1-1,0 1 1,0-1 0,0 1 0,0-1-1,0 1 1,0-1 0,0 0-1,0 1 1,0-1 0,0 0-1,0 0 1,0 0 0,0 0 0,0 0-1,0 0 1,0 0 0,0 0-1,0 0 1,0-1 0,0 1 0,-1 0-1,1-1 1,0 1 0,0 0-1,0-1 1,0 1 0,0-1 0,0 0-1,-1 1 1,1-1 0,1-1-1,1-1 123,0 0 0,0 0 0,-1 0 1,1-1-1,-1 1 0,0-1 0,3-7 0,-3 4 6,1 0 1,-2-1 0,1 0 0,-1 0 0,0 1 0,-1-1-1,0 0 1,0 0 0,-1 0 0,-2-13 0,2 17-150,1 0 0,-1 0 0,-1-1 0,1 1 0,-1 0 0,1 0 0,-1 0 0,0 1 0,-1-1 0,1 0 0,-1 1 0,1-1 0,-1 1 0,0 0 0,0 0 0,0 0 0,-1 0 0,1 1 0,-1-1 0,-5-2 0,7 5-91,1-1 1,-1 1 0,1 0-1,-1 0 1,0 0 0,1 0-1,-1 0 1,1 0 0,-1 0-1,1 0 1,-1 1 0,0-1 0,1 0-1,-1 1 1,1 0 0,0-1-1,-1 1 1,1 0 0,-1 0-1,1-1 1,0 1 0,0 0-1,0 0 1,-2 2 0,1-1-54,0 0 0,-1 1 0,1 0 1,0-1-1,0 1 0,0 0 0,1 0 0,-1 0 0,-1 5 1,2 1 3,0 0 1,1 0 0,0 0-1,0 0 1,1 0-1,0 0 1,3 11 0,-3-17 86,0 3 41,1 1 1,0-1-1,1 1 1,-1-1 0,1 0-1,1 0 1,3 6-1,-6-10 37,1-1 0,-1 1 0,1 0 0,-1-1-1,1 1 1,0-1 0,0 1 0,-1-1 0,1 0 0,0 1-1,3 0 1,-4-2-2,0 0 1,1 1-1,-1-1 0,0 0 0,0 0 1,0 0-1,1 0 0,-1 0 0,0 0 1,0 0-1,0 0 0,1-1 0,-1 1 1,0 0-1,0-1 0,0 1 0,0-1 1,1 1-1,-1-1 0,0 0 0,0 1 1,1-2-1,2-2 189,0-1-1,0 1 1,0-1-1,4-8 1,1-1 127,-5 9-227,0 0 0,-1-1 0,0 1 0,0-1 0,0 0 0,0 0 0,-1-1 0,0 1 0,2-12 0,-4 14-51,0 0 0,0 0 0,0 0 0,0 0 0,-1 0-1,1 0 1,-1 0 0,0 0 0,0 0 0,-1 0 0,1 0 0,-1 0-1,0 1 1,0-1 0,0 1 0,-5-7 0,4 7-98,0-1 1,1 1 0,-1 0-1,-1 0 1,1 0-1,-5-3 1,7 5-26,-1 1 0,1-1 1,-1 1-1,1-1 0,-1 1 0,0-1 1,1 1-1,-1 0 0,0 0 0,1 0 1,-1 0-1,1 0 0,-1 0 0,0 0 0,1 1 1,-1-1-1,1 0 0,-1 1 0,0-1 1,-2 2-1,-1 1-56,-1 0 1,1 1-1,-1-1 1,1 1-1,0 0 1,1 1-1,-1-1 1,1 1-1,0 0 0,0 0 1,0 0-1,0 0 1,1 1-1,0-1 1,0 1-1,1 0 1,0 0-1,0 0 1,0 0-1,0 1 0,1-1 1,0 0-1,1 1 1,-1 6-1,1-3 40,0 0-1,1 0 0,0 0 1,0 0-1,1 0 0,1 0 1,-1-1-1,2 1 0,-1-1 1,1 0-1,6 10 0,-10-18 97,1 0 0,-1 0-1,1 0 1,0-1 0,-1 1 0,1 0-1,0 0 1,-1-1 0,1 1-1,0-1 1,0 1 0,-1-1 0,1 1-1,0-1 1,0 1 0,0-1 0,0 0-1,0 1 1,0-1 0,-1 0-1,1 0 1,0 0 0,0 0 0,1 0-1,0 0 29,-1 0 0,1-1-1,-1 1 1,0-1 0,1 0 0,-1 1-1,0-1 1,1 0 0,-1 0-1,0 0 1,0 0 0,0 0 0,2-2-1,1-2 113,0-1 1,0 1-1,0-1 0,-1 0 0,4-10 0,-3 3 50,0 0 0,-1 0 0,0 0 0,-1 0 0,-1-1 0,0 1 0,-1-1 0,0 1 0,-4-26 0,1 29-236,-1-1 0,0 1-1,0 0 1,-1 1 0,0-1 0,-1 1-1,0 0 1,0 0 0,-12-11 0,17 18-55,-1 1 1,1 0-1,0 0 1,-1 0 0,1 0-1,-1 0 1,0 0 0,1 0-1,-1 0 1,1 1 0,-1-1-1,0 0 1,0 1 0,1 0-1,-1-1 1,0 1 0,0 0-1,1 0 1,-1 0-1,0 0 1,0 0 0,0 1-1,1-1 1,-1 0 0,0 1-1,0-1 1,1 1 0,-1 0-1,1 0 1,-1-1 0,0 1-1,1 0 1,-1 0 0,-1 3-1,-2-1-49,1 1 1,0 0-1,0 1 1,0-1-1,0 1 0,1-1 1,-1 1-1,2 0 0,-1 0 1,-2 7-1,2-3 28,0 1-1,1-1 1,1 1-1,0-1 1,0 1-1,1 0 1,0 0 0,0-1-1,1 1 1,1 0-1,3 14 1,-2-12 79,1-1 1,0 0-1,0 0 1,1-1-1,1 1 1,-1-1-1,2 0 0,-1 0 1,11 10-1,-16-18 44,0-1 1,0 0-1,0 1 0,1-1 0,-1 0 0,0 0 0,1 0 1,-1 0-1,0 0 0,1 0 0,0-1 0,-1 1 0,1 0 1,-1-1-1,1 1 0,0-1 0,-1 0 0,1 0 0,0 1 1,-1-1-1,1 0 0,0 0 0,0 0 0,-1-1 0,1 1 1,0 0-1,-1-1 0,1 1 0,0-1 0,-1 1 0,1-1 1,-1 0-1,1 0 0,-1 0 0,1 0 0,-1 0 0,0 0 1,0 0-1,1 0 0,-1 0 0,1-2 0,5-5 183,-1 0 0,0-1 0,0 1 0,-1-1 1,4-11-1,-9 20-209,3-7 142,0 0 0,-1 0 1,0 0-1,-1 0 0,1 0 1,-1 0-1,-1 0 0,1-1 1,-1 1-1,-1 0 0,1-1 0,-3-7 1,2 10-157,0-1 0,0 1 1,-1 0-1,0 0 0,0 0 1,0 0-1,0 0 1,-1 0-1,0 1 0,0-1 1,0 1-1,-1 0 0,1 0 1,-1 0-1,0 0 0,-9-6 1,11 9-71,0 0 0,0 0 1,0 0-1,0 0 0,0 1 1,-1-1-1,1 0 0,0 1 1,0 0-1,-1 0 0,1-1 1,0 1-1,-1 1 0,1-1 1,0 0-1,-1 0 0,1 1 1,0 0-1,0-1 0,-1 1 1,1 0-1,0 0 0,0 0 1,0 0-1,0 0 0,0 1 1,0-1-1,-3 4 0,3-3 24,0 0-1,0 1 1,-1-1-1,1 1 1,1-1-1,-1 1 0,0 0 1,1 0-1,-1-1 1,1 1-1,0 0 1,0 0-1,0 1 1,1-1-1,-1 0 1,1 0-1,-1 0 1,1 1-1,0-1 0,1 4 1,-1-3-5,2-1-1,-1 1 1,0 0 0,1-1-1,-1 1 1,1-1-1,0 1 1,0-1 0,1 0-1,-1 0 1,4 4 0,-4-5 69,0 0 1,0 0 0,1 0 0,-1-1-1,0 1 1,1 0 0,-1-1 0,1 0-1,0 1 1,-1-1 0,1 0 0,0-1-1,0 1 1,0 0 0,-1-1 0,5 1-1,-5-2 52,0 1-1,0 0 0,1-1 0,-1 0 1,0 1-1,0-1 0,0 0 0,0 0 1,0 0-1,0-1 0,0 1 1,0 0-1,0-1 0,-1 1 0,1-1 1,0 0-1,-1 0 0,1 1 0,-1-1 1,0 0-1,0 0 0,0 0 1,0 0-1,1-4 0,0 3 41,-1-1 0,1 1 0,-1-1 0,0 0 0,0 0 0,-1 1 0,1-1 0,-1 0 0,0 0 0,0 0 0,0 0 0,-1 1 0,0-8 1,-2 5-121,0 0 1,0 0 0,0 0-1,0 0 1,-1 1 0,-5-7 0,7 10-78,0 0 1,0 0 0,0 0 0,0 0 0,0 0 0,0 1 0,0-1 0,-1 1 0,1-1 0,0 1 0,-1 0 0,1 0 0,-1 0 0,0 0 0,1 0 0,-5 0 0,6 1 47,0 0 0,1 0 0,-1 0-1,1 0 1,-1 1 0,1-1 0,-1 0 0,1 0 0,-1 0 0,1 1 0,-1-1 0,1 0 0,-1 1 0,1-1 0,-1 0 0,1 1 0,0-1 0,-1 0 0,1 1 0,0-1 0,-1 1 0,1-1 0,0 1 0,-1-1 0,1 1 0,0-1 0,0 1 0,0-1 0,0 1 0,-1-1 0,1 1 0,0-1 0,0 1 0,0 0 0,0-1 0,0 1 0,0-1 0,0 1 0,0-1 0,1 1 0,-1-1 0,0 1 0,0-1 0,0 2 0,1 1-84,0 0 0,0 1 1,0-1-1,1 0 1,1 5-1,2 0 61,-1-1 47,0 0 1,1 0-1,-1-1 1,1 1-1,6 5 1,-10-11 49,0 0 0,0-1 0,0 1 0,0 0 0,0 0 0,0 0 0,1-1 0,-1 1 0,0-1 0,0 1 0,1-1 0,-1 1 0,0-1 0,1 0 0,-1 1 0,0-1 0,1 0 0,-1 0 0,1 0 0,-1 0 0,0 0 0,1-1 0,-1 1 0,0 0 0,1-1 0,-1 1 0,0-1 0,0 1 0,1-1 0,-1 1 0,0-1 0,0 0 0,0 0 0,0 0 0,2-1 0,-2 1 38,1-1 0,-1 1 0,0 0 0,0-1 0,0 1 0,0-1 0,0 1 0,-1-1 0,1 1-1,0-1 1,-1 0 0,1 1 0,-1-1 0,0 0 0,1 1 0,-1-1 0,0 0 0,0 1 0,0-1 0,0 0 0,0 0 0,0 1 0,-1-1 0,1 0 0,-1 1 0,1-1 0,-1 0 0,0 1 0,1-1-1,-1 1 1,0-1 0,0 1 0,-2-2 0,1-1-94,0 1 0,-1 0-1,0-1 1,0 1-1,0 1 1,0-1 0,0 0-1,0 1 1,-1 0 0,1-1-1,-1 1 1,0 1 0,-5-3-1,9 4-30,-1 0 1,0-1-1,0 1 0,0 0 0,0 0 0,0 0 1,0 0-1,0 0 0,0 0 0,0 0 0,0 0 1,0 0-1,0 0 0,0 1 0,0-1 0,0 0 1,0 1-1,0-1 0,1 1 0,-1-1 0,0 1 1,0-1-1,0 1 0,1-1 0,-1 1 0,0 0 0,1 0 1,-1-1-1,0 1 0,1 0 0,-1 0 0,1 0 1,-1-1-1,1 1 0,-1 1 0,-1 4-143,1-1 0,0 1 0,-1-1 0,1 12 0,-1-5-40,1-5 122,1 0 0,0 0 0,0 0 0,0 1 0,2 8 0,-2-13 142,1 0 1,0 0-1,0 1 0,0-1 0,0 0 1,0 0-1,0 0 0,1 0 1,0 0-1,-1-1 0,1 1 0,0 0 1,4 3-1,-5-5 15,0-1 0,-1 1 0,1-1-1,0 1 1,-1-1 0,1 0 0,0 1 0,-1-1-1,1 0 1,0 1 0,0-1 0,-1 0 0,1 0 0,0 0-1,0 0 1,0 0 0,-1 0 0,1 0 0,0 0 0,0 0-1,0 0 1,-1 0 0,2-1 0,-1 0 23,1 1 0,-1-1 0,1 0-1,-1 0 1,1 0 0,-1 0 0,0 0 0,0 0 0,1-1 0,0-1-1,2-2 121,-1-1 1,1 1-1,-1-1 0,4-11 0,-6 12-34,1-1 1,-1 1-1,0-1 1,-1 1-1,1-1 1,-1 0-1,0-6 1,-1 10-124,1 0 0,0-1 1,-1 1-1,1 0 0,-1 0 1,0 0-1,1 1 0,-1-1 1,-2-4-1,2 6-63,0-1 0,1 0 0,-1 0-1,0 1 1,0-1 0,0 0 0,0 1 0,1-1 0,-1 1-1,0-1 1,0 1 0,0-1 0,0 1 0,0 0 0,0-1-1,0 1 1,0 0 0,0 0 0,0 0 0,-2 0 0,2 0-31,0 0 0,0 0 0,0 1 1,0-1-1,0 0 0,0 1 1,0-1-1,0 1 0,0-1 1,0 1-1,0 0 0,0-1 1,0 1-1,1 0 0,-1 0 0,0 0 1,0-1-1,1 1 0,-1 0 1,1 0-1,-1 0 0,1 0 1,-1 0-1,1 0 0,-1 2 1,-7 28-712,6-13 687,0 29 0,2-46 112,0-1 0,0 0 0,0 0 0,0 0 0,0 0 0,0 1 0,0-1 0,0 0 0,0 0 1,0 0-1,0 0 0,1 1 0,-1-1 0,0 0 0,0 0 0,0 0 0,0 0 0,0 0 0,0 1 0,0-1 1,1 0-1,-1 0 0,0 0 0,0 0 0,0 0 0,0 0 0,0 0 0,1 0 0,-1 0 0,0 0 0,0 0 1,0 1-1,0-1 0,1 0 0,-1 0 0,0 0 0,0 0 0,0 0 0,1 0 0,-1 0 0,0-1 0,0 1 1,0 0-1,0 0 0,1 0 0,-1 0 0,7-5 1030,-5 1-1185,3-12 1039,-6 6-5968,1 5 1881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01.625"/>
    </inkml:context>
    <inkml:brush xml:id="br0">
      <inkml:brushProperty name="width" value="0.05" units="cm"/>
      <inkml:brushProperty name="height" value="0.05" units="cm"/>
      <inkml:brushProperty name="color" value="#004F8B"/>
    </inkml:brush>
  </inkml:definitions>
  <inkml:trace contextRef="#ctx0" brushRef="#br0">6 700 5216,'-5'-15'19440,"8"10"-17388,0 0-4910,3-8 3230,0 0-1,7-28 1,-3 12-164,69-158 272,-61 154-392,1 1 0,1 0 0,32-37 0,-15 25-35,3 3 0,1 1 1,62-45-1,-100 82-89,0 1 1,1 0-1,-1 0 1,8-3-1,-10 5 31,-1-1 1,1 1-1,0 0 0,0 0 1,0-1-1,-1 1 1,1 0-1,0 0 0,0 0 1,0 0-1,-1 0 0,1 0 1,0 0-1,0 0 1,-1 1-1,1-1 0,0 0 1,0 0-1,-1 1 0,1-1 1,0 0-1,0 1 1,-1-1-1,1 1 0,0-1 1,-1 1-1,1-1 0,-1 1 1,1-1-1,-1 1 0,1 0 1,0 0-1,1 4 38,0 0-1,0-1 1,0 1-1,-1 0 0,0 0 1,0 0-1,0 0 1,0 0-1,-1 1 1,0 7-1,-2 6 59,-5 29-1,4-31-121,-68 310 244,69-318-150,0 0 0,0 0 1,1 1-1,0-1 0,0 15 0,1-24-56,0 1 0,0-1 0,1 0 0,-1 0 0,0 1 0,0-1 0,0 0 0,0 1 0,0-1 0,0 0-1,1 0 1,-1 1 0,0-1 0,0 0 0,0 0 0,0 0 0,1 1 0,-1-1 0,0 0 0,0 0 0,1 0 0,-1 0 0,0 1 0,0-1 0,1 0 0,-1 0 0,0 0 0,1 0 0,-1 0 0,0 0 0,0 0 0,1 0 0,-1 0 0,0 0 0,1 0 0,-1 0 0,0 0 0,1 0 0,-1 0 0,0 0-1,0 0 1,1 0 0,-1 0 0,0-1 0,0 1 0,1 0 0,-1 0 0,0 0 0,0 0 0,1-1 0,-1 1 0,0 0 0,0 0 0,0 0 0,1-1 0,-1 1 0,0 0 0,0 0 0,0-1 0,0 1 0,1-1 0,7-11 173,12-23 0,-16 27-162,64-127-3,18-33-168,-77 153 163,19-26 0,-24 35-59,0 1-1,1 0 0,0 0 0,0 1 0,1 0 0,-1 0 0,12-7 0,-17 11 48,1 0 0,-1-1 0,1 1 0,-1 0 0,1 0 0,-1 0 1,1-1-1,-1 1 0,1 0 0,-1 0 0,1 0 0,0 0 0,-1 0 0,1 0 0,-1 0 0,1 0 0,-1 0 0,1 0 0,0 0 0,-1 0 0,1 0 0,-1 1 0,1-1 0,-1 0 0,1 0 0,-1 1 0,1-1 1,-1 0-1,1 1 0,-1-1 0,1 0 0,-1 1 0,0-1 0,1 1 0,-1-1 0,0 1 0,1-1 0,-1 0 0,0 1 0,1 0 0,-1-1 0,0 1 0,0-1 0,0 1 0,0-1 0,1 1 0,-1-1 1,0 1-1,0-1 0,0 2 0,0 5 33,1 0 0,-1 0 1,-1 11-1,0-11-3,-15 103 185,10-79-140,1 1 0,-1 40-1,6-71-66,0 0-1,0-1 0,0 1 1,0 0-1,0 0 0,0-1 1,0 1-1,1 0 0,-1 0 1,0-1-1,0 1 0,1 0 1,-1-1-1,0 1 0,1 0 0,-1-1 1,1 2-1,5-3 71,2-8 3,15-30 81,-9 17-181,15-22-1,2 7-12,46-46-1,-59 66 20,1 2 0,0 0 0,0 1 0,36-18 0,-51 30-47,0 0-1,0 0 1,0 1-1,0-1 0,8 0 1,-10 1 50,-1 1 0,0 0 0,0 0 0,0 0 0,1 0 1,-1 0-1,0 1 0,0-1 0,1 0 0,-1 0 0,0 1 1,0-1-1,0 1 0,0-1 0,0 1 0,0-1 0,0 1 0,0 0 1,0 0-1,0-1 0,0 1 0,0 0 0,0 0 0,1 2 1,2 5 27,0 1 0,-1 0 1,0-1-1,-1 1 1,0 0-1,0 0 0,-1 1 1,0 17-1,2 0 2,2 29 14,12 84 27,-14-122-17,1-1 0,1 0-1,0 0 1,2-1 0,15 31-1,-18-41 0,-1 0 1,2 0-1,-1 0 0,1 0 0,8 8 0,-11-13-29,-1 0 0,0 0 0,0 0 0,1 0 0,-1-1 0,0 1 0,1 0 0,-1 0-1,1-1 1,-1 1 0,1-1 0,-1 0 0,1 1 0,0-1 0,-1 0 0,1 0 0,-1 0 0,1 0 0,0 0-1,-1 0 1,1 0 0,-1-1 0,1 1 0,0 0 0,-1-1 0,1 0 0,-1 1 0,0-1 0,1 0-1,-1 0 1,1 1 0,0-3 0,6-3 33,-1-1 0,0 0 0,0-1 0,0 0 0,-1 0 0,-1 0 1,9-17-1,25-66-50,-31 69-36,9-22-29,3-6 57,23-86 0,-42 131-31,0-1-1,0 0 1,0 1 0,-1-1-1,0 0 1,0 1 0,0-1 0,0 0-1,-2-5 1,1 10 27,1 0 0,0 0 0,-1 0 0,1 0 0,0 1 0,-1-1 0,1 0 0,-1 0 0,1 1 1,-1-1-1,0 0 0,1 1 0,-1-1 0,0 0 0,1 1 0,-1-1 0,0 1 0,1-1 0,-1 1 0,0 0 0,0-1 0,0 1 0,0 0 0,-1-1 0,1 1-12,-1 0-1,0 0 1,1 0 0,-1 1 0,0-1-1,1 0 1,-1 1 0,1-1-1,-1 1 1,0-1 0,1 1-1,-3 1 1,1 0-3,-1 1 0,0-1 0,0 1 0,1 0 0,0 0 0,-1 1 0,1-1 0,-4 7 0,0 3 42,2 0 0,0 0 1,0 1-1,1-1 0,1 1 0,0 0 0,-1 15 1,3-6 52,0 0 1,1 0-1,5 36 1,-3-46-49,1 1 0,0 0 0,1-1-1,0 1 1,1-1 0,1 0 0,10 18 0,-13-26 33,1 1 0,0-1 0,1 1 0,-1-1 0,1-1-1,0 1 1,0-1 0,0 1 0,1-1 0,-1-1 0,1 1 0,0-1 0,0 0 0,1-1-1,-1 1 1,0-1 0,11 2 0,-9-3-24,0 0-1,0-1 0,0 0 1,1 0-1,-1-1 1,0 0-1,0 0 0,0-1 1,0 0-1,0 0 1,-1-1-1,1 0 0,-1-1 1,1 1-1,-1-1 1,0-1-1,7-5 0,-1-1 15,-1 0-1,-1-1 1,0 0-1,0-1 1,-1 0-1,13-23 1,41-94-83,-12 21 163,-29 58-400,-17 43 178,-5 8 103,-1 0 0,0 0 0,0 0 0,0 0 0,0 0 0,1 0 0,-1 0 0,0 0 0,0 0 1,0 0-1,1 0 0,-1 0 0,0 0 0,0 0 0,0 0 0,1 0 0,-1 0 0,0 0 0,0 0 0,0 0 0,0 0 0,1 0 0,-1 1 0,0-1 0,0 0 0,0 0 1,0 0-1,1 0 0,-1 0 0,0 0 0,0 1 0,0-1 0,0 0 0,0 0 0,0 0 0,0 0 0,1 1 0,-1-1 0,0 0 0,0 0 0,0 0 0,0 1 0,0-1 1,0 0-1,0 0 0,0 0 0,0 1 0,0-1 0,0 0 0,0 0 0,0 0 0,0 0 0,0 1 0,5 61-92,-4 99 0,-2-81 252,1-50-35,-2 1 0,0-1 0,-14 55 0,16-83-116,0-1-1,0 1 1,-1-1-1,1 0 1,-1 1-1,1-1 1,-1 0-1,0 1 1,0-1-1,1 0 0,-1 0 1,0 1-1,0-1 1,0 0-1,0 0 1,0 0-1,0 0 1,-1-1-1,-1 3 1,2-3-6,-1 0 0,1 1 0,0-1 1,-1 0-1,1 0 0,0 0 1,-1 0-1,1 0 0,0 0 0,-1-1 1,1 1-1,0 0 0,-1-1 0,1 1 1,0-1-1,0 1 0,-2-2 1,-3-1-51,1-1 1,0 0 0,1 0 0,-1 0 0,1-1-1,0 1 1,0-1 0,-5-7 0,-6-20-167,14 31 196,1 0 1,-1 0 0,1 0 0,-1 0 0,1 0-1,0 0 1,-1-1 0,1 1 0,0 0 0,0 0-1,0 0 1,0-1 0,0 1 0,0 0 0,0 0-1,0 0 1,1-1 0,-1 1 0,0 0 0,1 0-1,-1 0 1,1 0 0,-1 0 0,1-1 0,1 0-1,-1 1 12,0 1-1,0-1 0,0 1 0,0-1 0,1 1 0,-1 0 0,0 0 0,0 0 0,0 0 0,0 0 0,1 0 0,-1 0 0,0 0 0,2 1 1,20 5-70,-15-3 53,5 0 20,0 0 1,-1-1 0,1-1-1,0 0 1,0-1-1,0 0 1,0-1-1,0 0 1,0-1 0,0-1-1,24-7 1,3-5 51,0-3 1,46-26 0,-40 19-122,-22 13 93,-15 8 14,1 0-1,-2-1 1,1 1 0,-1-2-1,1 1 1,-1-1 0,14-14-1,-16 11-57,-11 16-30,-14 16-47,6-4 70,1 0 0,-13 29-1,22-43 29,1 1 0,0 0 0,0 0 0,0 0 0,1 0 0,0 0-1,0 0 1,0 0 0,1 0 0,0 1 0,0-1 0,1 0 0,-1 0 0,3 6 0,-2-8 37,1 0 0,0-1 1,0 1-1,0 0 0,0-1 1,1 0-1,-1 0 0,1 1 0,0-1 1,0-1-1,0 1 0,0 0 1,0-1-1,1 0 0,-1 0 1,1 0-1,-1 0 0,1 0 0,0-1 1,5 2-1,-2-1 1,-1 0 0,1-1 0,0 1 0,0-2 0,0 1 0,0-1 0,0 0 0,0 0 0,0-1 0,0 0 0,7-2 0,-10 2-23,0 0 0,0-1 0,0 1 0,0-1 0,-1 0 0,1 0 0,-1-1 0,1 1 0,-1-1 0,0 1 0,0-1 0,0 0 0,0 0 0,0-1 0,3-6 0,-3 4-3,0 1 0,-1-1 1,1-1-1,-2 1 0,1 0 0,-1 0 0,0-1 1,0 1-1,0-1 0,-1-6 0,0 1-36,-1 0 1,-1 0-1,1 0 0,-2 0 0,0 1 1,0-1-1,-1 1 0,0 0 0,-9-16 1,9 20 0,-1-1 0,0 1 1,0 0-1,0 0 0,-1 1 1,0-1-1,-1 1 0,1 0 1,-1 1-1,0 0 0,-1 0 1,1 0-1,-15-5 0,-60-17-129,71 24 234,11 3-79,0 0 0,0 0-1,0 0 1,0 0 0,-1 0 0,1 0 0,0-1 0,0 1 0,0 0 0,0 0 0,-1 0 0,1 0 0,0 0-1,0 0 1,0 0 0,0 0 0,0 0 0,0 0 0,-1 0 0,1-1 0,0 1 0,0 0 0,0 0-1,0 0 1,0 0 0,0 0 0,0 0 0,0-1 0,0 1 0,-1 0 0,1 0 0,0 0 0,0 0 0,0-1-1,0 1 1,0 0 0,0 0 0,0 0 0,0 0 0,0-1 0,6-4 35,10-2 45,-9 5-85,55-16-14,0 3 0,84-10 0,-141 25 6,-1-1 0,1 1 0,0 1-1,-1-1 1,1 0 0,-1 1 0,1 0 0,-1 0 0,1 1 0,-1-1 0,0 1 0,1 0 0,5 3 0,-7-3 10,0 1 1,-1-1-1,1 0 0,-1 1 1,1 0-1,-1 0 1,0-1-1,0 1 1,0 1-1,0-1 0,0 0 1,-1 0-1,1 1 1,-1-1-1,0 1 1,0-1-1,0 5 0,1 17 55,-1 0 0,-1 1 0,-1-1 0,-6 38 0,0-1 184,5-49-193,2-7-22,-1 1 0,1 0 0,-1-1 0,3 14 0,0-16 42,1-5-39,1-9-24,-3 7 5,5-8-52,14-34-20,2 2 0,2 0 1,29-38-1,-50 76 69,1 1 0,0-1 1,0 1-1,1 0 0,-1 0 0,1 1 0,7-5 0,-11 7-9,1 0-1,-1 1 1,1-1-1,-1 0 1,1 1-1,-1-1 0,1 1 1,-1 0-1,1 0 1,0-1-1,-1 1 0,1 0 1,-1 0-1,1 0 1,0 1-1,-1-1 0,1 0 1,-1 1-1,1-1 1,-1 1-1,1-1 1,-1 1-1,1 0 0,-1-1 1,1 1-1,-1 0 1,0 0-1,0 0 0,1 0 1,-1 0-1,0 0 1,1 2-1,3 3 21,-1 0 1,0 1-1,-1-1 0,1 1 0,4 11 1,9 41 181,-4-17-121,-9-30-73,20 51 91,-22-57-54,2 0 0,-1 1-1,1-1 1,0-1 0,0 1 0,1 0 0,5 5 0,-7-9-15,0 0 1,0 0 0,0 0-1,0 0 1,0-1 0,1 1-1,-1-1 1,1 0 0,-1 1-1,1-2 1,-1 1-1,1 0 1,-1-1 0,1 0-1,0 1 1,-1-2 0,1 1-1,-1 0 1,1-1 0,0 1-1,-1-1 1,1 0 0,-1 0-1,1-1 1,-1 1-1,0-1 1,0 1 0,6-5-1,0-2-10,1 0 0,-1-1 0,-1 0 0,0-1 0,0 0-1,0 0 1,6-13 0,38-83 52,-41 82-67,16-36 27,40-78-254,-59 123 173,-7 12 32,0 0-1,0 0 1,0 0-1,0 1 1,1-1-1,-1 1 0,1-1 1,0 1-1,0-1 1,0 1-1,0 0 1,0 0-1,3-2 1,-5 4 18,0 0 1,1 0 0,-1 0 0,1 0-1,-1 0 1,0 0 0,1 0 0,-1 0-1,0 0 1,1 1 0,-1-1-1,0 0 1,1 0 0,-1 0 0,0 0-1,1 1 1,-1-1 0,0 0-1,1 0 1,-1 1 0,0-1 0,0 0-1,1 0 1,-1 1 0,0-1-1,0 0 1,0 1 0,1-1 0,-1 0-1,0 1 1,0-1 0,0 0 0,0 1-1,0-1 1,0 0 0,0 1-1,5 18-32,-4-13 14,4 23 108,-1 0 0,-2 1 1,-1 47-1,-1-51-26,0-9-23,0 54 125,-13 112-1,12-179-146,1 0 0,-1-1-1,0 1 1,0-1 0,-1 1-1,1-1 1,-1 0 0,-2 6-1,3-9-8,1 1 0,-1 0 0,0 0 0,0-1 0,1 1 0,-1 0 0,0-1 0,0 1 0,0-1 0,0 1 0,0-1 0,0 1 0,1-1 0,-1 0 0,0 1 0,0-1 0,0 0 0,0 0 1,-1 0-1,1 0 0,0 1 0,0-2 0,0 1 0,0 0 0,0 0 0,0 0 0,0 0 0,0-1 0,0 1 0,0 0 0,0-1 0,1 1 0,-3-2 0,0 0-11,0 0-1,0 0 1,0 0 0,0-1 0,1 1 0,-1-1 0,1 0 0,-1 0 0,1 0-1,-3-5 1,-16-35-150,17 35 166,-3-11 24,-8-28-1,9 28-100,6 19 67,0-1 0,-1 1 0,1 0 0,0-1-1,0 1 1,0 0 0,0-1 0,-1 1 0,1 0-1,0-1 1,0 1 0,0-1 0,0 1 0,0 0-1,0-1 1,0 1 0,0-1 0,0 1-1,0 0 1,0-1 0,1 1 0,-1-1 0,0 1-1,0 0 1,0-1 0,0 1 0,1 0 0,-1-1-1,0 1 1,0 0 0,0-1 0,1 1 0,-1 0-1,0 0 1,1-1 0,-1 1 0,1 0 4,0 0 1,1 0-1,-1 0 1,0 0-1,0 0 1,0 0-1,0 1 0,0-1 1,0 0-1,0 1 1,0-1-1,2 2 1,29 19 174,-6-1 56,0-2 1,1-1-1,0-1 1,2-1-1,49 18 1,-44-20-127,61 15 0,-81-25-369,0-1-1,27 1 0,-33-4-418,1 1 1,-1-1 0,1 0-1,-1-1 1,15-5-1,-20 6 186,0 0-1,0 0 0,0-1 0,0 1 0,4-4 0,-5 3-376,0 0 1,0 0-1,0-1 1,0 1-1,0 0 1,-1-1 0,1 1-1,-1-1 1,2-5-1,11-24-4740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49:55.019"/>
    </inkml:context>
    <inkml:brush xml:id="br0">
      <inkml:brushProperty name="width" value="0.05" units="cm"/>
      <inkml:brushProperty name="height" value="0.05" units="cm"/>
    </inkml:brush>
  </inkml:definitions>
  <inkml:trace contextRef="#ctx0" brushRef="#br0">1 714 3072,'-1'19'5422,"2"-8"1524,-1-11-6865,1-1 0,-1 1 1,1 0-1,-1-1 1,1 1-1,-1 0 1,1-1-1,-1 1 0,1 0 1,-1 0-1,1 0 1,0 0-1,-1-1 1,1 1-1,-1 0 0,2 0 1,3-1 139,2-2 9,0-1 1,1 0 0,-1-1-1,-1 0 1,1 0 0,8-8-1,0 0-26,21-22 144,56-68 0,-55 60-270,39-44-20,58-67 278,13-17-80,-127 149-218,5-8 26,-30 42-246,0 0 1,-4 16 0,-2 6 175,-4 11-11,2 2-1,3 0 0,1 0 0,2 0 1,0 95-1,7-134 53,0-1 1,1 1-1,0 0 1,1-1-1,-1 1 1,1-1-1,1 0 1,3 8-1,-6-14-11,1 1-1,0-1 1,0 1 0,-1-1 0,1 0-1,0 1 1,0-1 0,0 0-1,1 1 1,-1-1 0,0 0-1,0 0 1,1 0 0,-1 0 0,1 0-1,-1-1 1,0 1 0,1 0-1,0-1 1,-1 1 0,1-1 0,-1 1-1,1-1 1,0 0 0,-1 1-1,1-1 1,0 0 0,-1 0-1,1 0 1,0-1 0,-1 1 0,1 0-1,0-1 1,-1 1 0,1-1-1,-1 1 1,1-1 0,-1 0 0,1 1-1,-1-1 1,1 0 0,1-2-1,3-2 35,0 0 0,0 0 0,0 0 0,-1-1 0,0 0 0,0 0 0,5-8 0,26-49 278,-32 56-293,59-104 80,128-170-1,-172 251-80,-15 23-43,0 0-1,1 1 0,-1-1 1,1 1-1,10-10 0,-18 17-666,-6 4 627,3 1 36,1 1-1,0 0 1,0 0 0,0 1 0,-6 14-1,3-3 89,-8 26-1,11-24-4,1-1 0,1 1-1,1 0 1,0 0 0,2 0 0,3 34-1,-2-40-41,1 0 0,1 0 0,1 0 0,0-1 0,1 1 0,1-1 0,0 0 0,0-1 0,2 0 0,0 0 0,0 0 0,19 20 0,-20-24 20,2-1 0,-1 0 0,1 0 0,0-1 0,1 0 0,0-1 1,0 0-1,0-1 0,1 0 0,0 0 0,0-1 0,0-1 0,0 0 0,0 0 0,1-1 0,0-1 1,15 1-1,-19-2-177,0-1 0,0 0 1,0 0-1,0-1 0,0 1 1,0-2-1,10-3 0,12-7-567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05.417"/>
    </inkml:context>
    <inkml:brush xml:id="br0">
      <inkml:brushProperty name="width" value="0.05" units="cm"/>
      <inkml:brushProperty name="height" value="0.05" units="cm"/>
    </inkml:brush>
  </inkml:definitions>
  <inkml:trace contextRef="#ctx0" brushRef="#br0">425 789 4384,'0'0'99,"0"-1"-1,0 1 1,0 0 0,0-1 0,0 1-1,0 0 1,0-1 0,0 1 0,0 0-1,0-1 1,0 1 0,0 0 0,0-1-1,0 1 1,0 0 0,-1 0 0,1-1-1,0 1 1,0 0 0,0-1 0,-1 1-1,1 0 1,0 0 0,0 0 0,-1-1-1,1 1 1,0 0 0,0 0 0,-1 0-1,1-1 1,-1 1 0,-10 1 1710,1 0-746,5 0-1022,0 0-1,0 0 1,0 1 0,0 0 0,0 0 0,0 0 0,1 0-1,-1 1 1,1-1 0,-1 1 0,-4 4 0,-6 4 77,-121 91 884,115-83-871,0 0-1,1 1 0,2 2 1,0 0-1,1 0 0,1 2 1,1 0-1,-11 27 1,23-46-84,1 1 0,0-1 0,0 1 0,1-1 0,0 1 0,0 0 0,0 0 0,1-1 0,0 7 0,0-8-3,0-1 0,1 0 0,-1 0 1,1 1-1,0-1 0,0 0 0,1 0 0,-1 0 0,1 0 0,-1 0 0,1 0 0,0-1 0,0 1 0,0 0 0,0-1 0,1 0 0,2 3 1,1-1 31,0 0 0,0 0 1,0-1-1,0 0 0,0 0 0,1-1 1,-1 0-1,1 0 0,0 0 1,0-1-1,-1 0 0,1 0 1,0-1-1,9 0 0,-3-1 46,0 0 1,-1-1-1,1 0 0,0-1 0,-1-1 0,22-8 1,-21 5-40,-1 0 1,-1 0-1,1-1 1,-1-1 0,-1 0-1,0 0 1,0-1-1,-1 0 1,0-1 0,0 0-1,9-17 1,7-15 185,34-83 0,-50 106-291,16-37 152,-3 0 0,20-80 0,-37 111-148,-2 0 0,0 0 0,-2 0 0,-1 0 0,-1 0-1,-1 0 1,-1 1 0,-1-1 0,-2 1 0,0-1 0,-2 2 0,-12-28 0,18 47-21,-1-1 0,0 1 0,-1-1 0,1 1 0,-7-7 0,9 11 31,0 0 0,1 0 0,-1 0 0,0 0 0,0 0 0,0 0 0,0 1 0,-1-1 0,1 0 0,0 1 0,0-1 0,0 0 0,-1 1 0,1-1 0,0 1 0,0 0 0,-1 0 0,1-1 0,0 1 0,-1 0 0,1 0 0,0 0 0,-1 0 0,1 0 0,0 0 0,-1 1 0,1-1 0,0 0 0,-1 1-1,1-1 1,-2 2 0,-1 1-11,1-1 0,-1 1 0,1 0 0,0 0 0,0 1 0,0-1 0,1 1 0,-1-1 0,1 1-1,0 0 1,-2 5 0,-3 8-29,-6 26 0,7-22 16,-9 25 31,3 1 0,2 1 0,2-1 1,3 2-1,0 86 0,7-92 173,1-1 1,14 57-1,-9-58-23,-4-19 23,7 24 0,-8-39-83,-1-1-1,1 0 1,0 0 0,0 0-1,0 0 1,1 0 0,0-1-1,5 7 1,-8-11-62,0 0 1,0 0-1,0-1 1,0 1-1,0 0 1,0 0-1,1 0 1,-1-1 0,0 1-1,0-1 1,1 1-1,-1-1 1,0 1-1,1-1 1,-1 0-1,0 1 1,1-1-1,-1 0 1,0 0-1,1 0 1,-1 0-1,1 0 1,-1-1-1,0 1 1,1 0 0,-1-1-1,0 1 1,1-1-1,0 0 1,4-2 52,-1 0 1,0-1 0,1 1 0,-2-1 0,6-5-1,-4 3-68,39-39 201,-2-2-1,47-65 1,-43 51-179,-28 39-137,-4 3-59,15-22 1,-30 41 144,0 0 1,1 0 0,-1 0 0,0 0 0,0 0-1,1 0 1,-1 1 0,0-1 0,0 0 0,1 0-1,-1 0 1,0 1 0,0-1 0,1 0 0,-1 0-1,0 1 1,0-1 0,0 0 0,0 0 0,1 1-1,-1-1 1,0 0 0,0 0 0,0 1 0,0-1-1,0 0 1,0 1 0,0-1 0,0 0 0,0 0-1,0 1 1,0-1 0,0 1 0,4 15-201,5 28 343,15 64-38,-18-89-107,0-1 0,1 1 0,17 29 0,-18-38 118,0 1-1,1-1 0,0 0 0,1-1 1,17 17-1,-23-24-58,0-1 0,0 1 1,0 0-1,0-1 0,1 1 0,-1-1 1,0 0-1,1 0 0,-1 0 0,1 0 1,0 0-1,-1-1 0,1 1 0,0-1 0,-1 1 1,1-1-1,0 0 0,-1 0 0,1-1 1,0 1-1,0 0 0,-1-1 0,1 1 0,-1-1 1,1 0-1,0 0 0,-1 0 0,0 0 1,1-1-1,-1 1 0,0-1 0,1 1 0,2-4 1,0 0 8,0 0 0,0-1 0,-1 1 1,1-1-1,-1-1 0,6-11 0,18-47 79,-18 41-67,0 0 46,45-118-22,-48 122-104,0 0 1,1 1-1,19-32 0,-27 51 10,1-1 0,-1 0 0,1 0 0,-1 0 0,1 0 0,0 1 0,-1-1 1,1 0-1,0 1 0,-1-1 0,1 1 0,0-1 0,0 0 0,0 1 0,-1 0 0,1-1 0,0 1 0,0-1 0,0 1 0,0 0 0,0 0 0,0 0 0,0-1 0,1 1 0,-1 1 2,1-1 0,-1 1-1,0-1 1,0 1 0,0-1 0,0 1 0,1 0 0,-1-1 0,0 1-1,0 0 1,0 0 0,-1 0 0,1 0 0,0 0 0,1 1 0,2 4 2,-1-1 1,0 1 0,0 0 0,-1-1 0,1 1 0,1 8-1,1 18 19,-1 0 0,-1 0-1,-2 0 1,-3 33-1,0 0 117,3-53-67,-1 1 0,-1-1 0,0 0 1,-1 1-1,0-1 0,-7 22 0,8-33-45,1-1-1,0 1 0,0 0 1,-1-1-1,1 1 0,0 0 1,-1-1-1,1 1 0,-1 0 1,1-1-1,-1 1 0,1-1 1,-1 1-1,1-1 0,-1 1 1,0-1-1,1 0 0,-1 1 1,0-1-1,1 0 0,-1 1 1,0-1-1,1 0 0,-1 0 0,0 1 1,0-1-1,1 0 0,-1 0 1,0 0-1,0 0 0,1 0 1,-1 0-1,0 0 0,0 0 1,1-1-1,-1 1 0,0 0 1,0 0-1,1-1 0,-1 1 1,0 0-1,1-1 0,-1 1 1,1-1-1,-1 1 0,0 0 1,1-1-1,-1 0 0,1 1 1,-1-2-1,-4-2-40,1-1 0,0 1 0,1-1 1,-1 0-1,-2-6 0,0 1 73,1 2-28,1 0 1,-6-15-1,8 17-75,0-1 0,-1 1-1,-4-9 1,0 4-23,4 12 34,3-2 5,13 25-491,-5-5 510,-4-10 1,-1-1 1,1 0 0,0 0-1,1-1 1,0 1-1,8 9 1,-6-10 48,0 0 0,1 0-1,-1-1 1,14 8 0,-17-12-14,-1-1 0,1 1 0,0-1 0,0 1 0,0-1 0,0 0 0,0-1 0,0 1 0,0-1 0,0 0 0,0 0 0,0 0 0,5-1 0,1 0 4,0-1 1,0 0 0,0-1-1,0 0 1,-1-1 0,1 0-1,-1 0 1,0-1 0,0 0-1,-1-1 1,11-8 0,7-7 18,-2-2-1,0 0 1,-2-2 0,0 0 0,34-55 0,21-33-36,-74 109-5,9-12-34,0-2 1,16-32-1,-24 44-142,-3 8-219,-7 16-31,-3 5 430,1 1 0,1 0 0,1 1 0,0-1 0,2 1 0,1 0 0,2 0 0,0 0 0,1 1 0,2-1 0,5 31 0,-7-54 18,1 1 1,-1-1-1,1 1 1,0-1-1,-1 0 1,1 0 0,0 1-1,0-1 1,1 0-1,-1 0 1,0 0-1,1 0 1,2 3-1,-4-5-5,1 1 0,-1-1-1,1 0 1,0 0 0,-1 1-1,1-1 1,-1 0 0,1 0-1,0 1 1,-1-1 0,1 0-1,-1 0 1,1 0 0,0 0 0,-1 0-1,1 0 1,0 0 0,-1 0-1,1 0 1,1-1 0,-1 0 7,1 1 1,-1-1 0,1 0 0,-1 0 0,1 0-1,-1 0 1,0 0 0,1-1 0,-1 1 0,2-2-1,7-12 63,0 0-1,-2-1 1,1 0-1,10-31 1,-3 10-114,-7 15 2,2-3-43,0 1-1,19-28 1,-30 52 60,0-1 0,0 1 0,0 0 0,0 0 0,0-1-1,0 1 1,0 0 0,0 0 0,0 0 0,1-1 0,-1 1 0,0 0-1,0 0 1,0 0 0,0-1 0,0 1 0,1 0 0,-1 0 0,0 0-1,0 0 1,0-1 0,1 1 0,-1 0 0,0 0 0,0 0 0,1 0-1,-1 0 1,0 0 0,0 0 0,1 0 0,-1 0 0,0 0 0,0 0-1,1 0 1,-1 0 0,0 0 0,0 0 0,0 0 0,1 0 0,-1 0 0,0 0-1,0 0 1,1 0 0,-1 0 0,0 0 0,0 0 0,1 0 0,-1 1-1,0-1 1,0 0 0,0 0 0,0 0 0,1 0 0,-1 1 0,0-1-1,0 0 1,0 1 0,4 13-266,-8 90 317,2 42-92,3-81 348,0-57-85,2-10 40,9-16 41,-10 14-295,93-158 246,-82 143-297,2 0 0,0 0 0,1 2 1,1 0-1,36-29 0,-51 45 36,-1 0 1,1-1-1,-1 1 1,1 0-1,-1 0 1,1 0-1,0 1 0,0-1 1,-1 0-1,1 1 1,0-1-1,0 1 1,0-1-1,0 1 0,0 0 1,0 0-1,0 0 1,-1 0-1,1 0 1,0 0-1,0 1 0,0-1 1,0 1-1,0-1 1,0 1-1,-1 0 1,1-1-1,0 1 0,-1 0 1,1 0-1,0 0 1,-1 0-1,1 1 1,-1-1-1,0 0 0,1 1 1,-1-1-1,0 1 1,0-1-1,2 4 1,6 10-145,14 33 0,-16-33 144,0 0 0,14 21 0,-17-30 32,8 11 85,25 28 0,-33-41-82,1 0 0,-1 0 1,1 0-1,0-1 0,0 0 0,0 0 0,1 0 0,-1 0 0,1-1 0,10 3 1,-14-4 1,1-1 1,0 0-1,0 0 1,0 0-1,0-1 1,0 1-1,0 0 1,-1-1-1,1 0 1,0 0-1,0 0 1,-1 0-1,1 0 1,0-1-1,3-2 1,1 0 13,0-1 1,0-1 0,-1 1 0,7-9 0,-2 2-29,-1-2 1,-1 1 0,0-1-1,8-17 1,0-1 12,67-115 181,-50 86-71,39-102 0,4-67-227,-67 197 77,-1-1 1,-2 0 0,-1 0 0,1-45 0,-7 76 7,-1-42-96,0 42 62,1 0 0,-1-1 0,1 1 0,-1 0 0,0 0 0,0 0 0,-1 0 0,1 0 0,0 0 0,-3-3 0,3 6 28,1-1-1,-1 1 1,1-1 0,-1 1 0,1 0 0,-1-1 0,0 1 0,1 0 0,-1-1 0,0 1 0,1 0 0,-1 0-1,0 0 1,1-1 0,-1 1 0,0 0 0,1 0 0,-1 0 0,0 0 0,1 0 0,-1 0 0,0 0 0,1 1 0,-1-1-1,0 0 1,1 0 0,-2 1 0,-19 10-235,17-7 233,-1 0 0,1 1 0,0-1 0,0 1 0,0 0 0,-5 10 0,-17 35-121,23-43 104,-16 37-49,-23 85-1,1 48 176,34-145-89,-4 17 21,3-1 0,2 1 0,3 0 1,1 1-1,6 55 0,-1-78 76,1 0 0,14 45-1,-18-69-76,1 0 0,0 0 1,0-1-1,0 1 0,1 0 0,-1 0 0,0-1 0,1 1 0,0-1 0,0 0 0,0 1 1,0-1-1,0 0 0,0 0 0,0 0 0,1 0 0,-1 0 0,1-1 0,-1 1 0,1-1 0,0 0 1,4 2-1,-5-2 9,1-1 1,-1 1 0,1-1 0,-1 1-1,1-1 1,-1 0 0,3 0 0,-5 0-32,1 0-63,13 0 181,-10 0-159,-3 0-33,13 13 134,-7-9-100,-7-4 38,0 0 1,0 0-1,1 0 0,-1 0 1,0 0-1,0 1 0,0-1 0,0 0 1,1 0-1,-1 0 0,0 0 0,0 0 1,0 0-1,1 0 0,-1 0 1,0 0-1,0 0 0,0 0 0,1 0 1,-1 0-1,0 0 0,0 0 0,0 0 1,1 0-1,-1 0 0,0 0 1,0 0-1,0 0 0,1 0 0,-1 0 1,0 0-1,0-1 0,0 1 1,1 0-1,-1 0 0,0 0 0,0 0 1,1-1 35,1 0 0,-1 0 1,0 0-1,1 0 1,-1 0-1,0 1 0,1-1 1,-1 1-1,1-1 1,-1 1-1,1-1 0,1 1 1,20-9 124,-21 7-159,13-10-251,-14 12 250,0-1-1,-1 1 0,1-1 0,0 1 1,0 0-1,-1-1 0,1 1 1,0 0-1,0 0 0,0 0 0,-1-1 1,1 1-1,0 0 0,0 0 0,0 0 1,0 0-1,-1 0 0,3 1 1,-2-1 8,-1 1 1,1-1 0,0 0 0,0 0 0,-1 0-1,1 0 1,0 1 0,0-1 0,-1 0 0,1 0-1,0-1 1,0 1 0,0 0 0,-1 0-1,1 0 1,0 0 0,0-1 0,-1 1 0,1 0-1,0-1 1,0 1 0,-1 0 0,1-1 0,-1 1-1,1-1 1,0 1 0,-1-1 0,1 1 0,-1-1-1,2-1 1,4-11-20,6 5 13,-6-1 16,-5 7-37,0 1 1,0 0-1,0-1 0,0 1 0,0 0 1,0 0-1,1-1 0,-1 1 1,0 0-1,0 0 0,2 0 1,4-5-63,-5 4 70,-2 2 50,0 0-34,0 1 0,0-1 0,0 0 1,0 0-1,0 0 0,0 0 0,0 0 0,0 0 0,0 0 1,0 0-1,0 1 0,0-1 0,0 0 0,0 0 1,0 0-1,0 0 0,0 0 0,0 0 0,0 0 0,0 0 1,0 0-1,0 1 0,0-1 0,0 0 0,0 0 1,0 0-1,0 0 0,1 0 0,-1 0 0,0 0 0,0 0 1,0 0-1,0 0 0,0 0 0,0 0 0,0 0 1,0 0-1,0 0 0,1 0 0,-1 0 0,0 0 0,0 0 1,0 0-1,0 0 0,0 0 0,0 0 0,0 0 1,0 0-1,1 0 0,-1 0 0,0 0 0,0 0 0,0 0 1,0 0-1,0 0 0,0 0 0,0 0 0,1 0 125,0 0-170,0 0 30,-1 0 1,0 0 0,1-1 0,-1 1 0,1 0 0,-1 0 0,0 0-1,1 0 1,-1-1 0,0 1 0,1 0 0,-1 0 0,0-1-1,1 1 1,-1 0 0,0-1 0,0 1 0,1 0 0,-1-1 0,0 1-1,0-1 1,2 0 18,-1 1 0,1-1-1,-1 1 1,1 0 0,-1-1-1,1 1 1,-1 0 0,1 0-1,-1 0 1,1 0 0,1 0-1,0 0 2,-1-1-1,1 1 1,-1-1-1,0 0 0,1 0 1,-1 0-1,0 0 1,0 0-1,5-3 0,8-4-123,-5 4 53,-4 2 82,1 0 0,-1 0-1,0-1 1,0 0 0,0 0 0,10-8 0,17-14 62,-22 18-56,-1 0 0,0-1 0,9-10 0,-12 10-25,1 0 0,10-18 0,-16 23 8,0-1 1,0 1-1,0-1 0,-1 0 0,0 0 1,0 0-1,0 0 0,0 0 0,0 0 1,-1-7-1,0 10-34,0 0 0,0 0 0,0 1 0,0-1 0,0 0 0,0 0 0,0 0 0,0 0 0,-1 0 0,1 0 0,0 0 0,-1 1 1,1-1-1,0 0 0,-1 0 0,1 0 0,-1 1 0,0-1 0,1 0 0,-1 1 0,0-1 0,1 0 0,-2 0 0,1 0 14,-1 1 1,1-1-1,0 1 0,-1 0 0,1-1 1,-1 1-1,1 0 0,-1 0 0,1 0 0,-1 0 1,1 0-1,-1 0 0,-1 1 0,-4 1 24,-1 0 0,1 0-1,0 1 1,-8 4 0,12-6-56,-13 6 7,0 1 0,1 1 0,0 0 0,0 1 0,1 0 0,-14 13 0,24-19 45,1 1-1,-1-1 1,0 0 0,1 1-1,0 0 1,0 0 0,1 0-1,-1 0 1,-2 10 0,4-11-7,0 0 0,1 0 0,-1 1 0,1-1 0,0 0 0,0 1 0,0-1 0,1 0 1,0 1-1,-1-1 0,2 0 0,-1 0 0,0 0 0,3 5 0,1 0 8,-1-1-1,1-1 1,1 1-1,0-1 0,0 0 1,0 0-1,1-1 1,-1 1-1,2-1 0,-1-1 1,1 0-1,0 0 1,0 0-1,0-1 0,0 0 1,1-1-1,0 0 1,0 0-1,0-1 0,0 0 1,0 0-1,0-1 1,0 0-1,1-1 1,9-1-1,-6-2 1,0 0 0,0-1 0,-1 0 0,1-2 0,-1 1 0,0-1 0,14-10 1,-13 8 13,84-56 135,4-3 36,74-26 35,-166 88-246,1 0 0,-2-1-1,13-11 1,-20 17 16,-1 0 0,0 0-1,0 0 1,0 0 0,0 0 0,1 0 0,-1-1 0,0 1-1,0 0 1,0 0 0,0 0 0,0 0 0,0-1 0,1 1-1,-1 0 1,0 0 0,0 0 0,0 0 0,0-1 0,0 1-1,0 0 1,0 0 0,0 0 0,0-1 0,0 1 0,0 0 0,0 0-1,0 0 1,0-1 0,0 1 0,0 0 0,0 0 0,0 0-1,0 0 1,0-1 0,0 1 0,0 0 0,0 0 0,-1 0-1,1-1 1,0 1 0,0 0 0,0 0 0,0 0 0,0 0-1,-1 0 1,1 0 0,0-1 0,0 1 0,0 0 0,0 0-1,-1 0 1,1 0 0,0 0 0,0 0 0,0 0 0,0 0-1,-1 0 1,1 0 0,0 0 0,-1 0 0,-11-1-130,-2 4 94,0 1-1,1 1 0,-1 0 0,1 1 0,0 0 1,0 1-1,1 1 0,0 0 0,0 0 1,1 2-1,0-1 0,0 1 0,1 0 1,1 1-1,0 1 0,0-1 0,1 1 1,1 1-1,0-1 0,0 1 0,2 1 1,-1-1-1,2 1 0,-6 27 0,9-35 55,0 1 0,1-1 0,0 0 0,0 1 0,1-1 0,0 1 0,0-1 0,1 0-1,-1 0 1,1 1 0,1-1 0,-1 0 0,4 6 0,-4-10-2,-1 1-1,1 0 1,0-1 0,0 1-1,0-1 1,0 0-1,0 0 1,0 0 0,1 0-1,-1 0 1,1 0 0,-1 0-1,1-1 1,0 1 0,0-1-1,0 0 1,0 0 0,0 0-1,0 0 1,0-1-1,0 1 1,0-1 0,0 0-1,0 1 1,0-1 0,0-1-1,0 1 1,5-1 0,1-2 48,-1 0 1,0 0-1,0-1 1,0 0-1,0-1 1,-1 0-1,0 0 1,0 0-1,0-1 1,7-7-1,-2 0-28,-1-1 0,0-1 0,-1 0-1,0 0 1,8-19 0,31-85-127,-40 96 7,2-18 131,-9 26-193,-5 15-78,-2 9-142,-16 38 218,2 1 0,-23 91 1,11-32 306,-59 107-367,25-66 210,56-126 12,0 2 98,0-1-1,-2 0 0,0-1 1,-21 30-1,32-51-85,-1 0 0,0 0 0,0 0 0,1 0-1,-1 0 1,0 0 0,0 0 0,0-1 0,0 1-1,0 0 1,0 0 0,0-1 0,0 1 0,0-1 0,0 1-1,0-1 1,-1 1 0,1-1 0,0 0 0,0 0-1,0 0 1,-1 1 0,1-1 0,0 0 0,-2-1-1,1 1-11,1-1 0,0 0-1,0 0 1,0 1-1,0-1 1,-1 0-1,1 0 1,1 0-1,-1 0 1,0 0-1,0-1 1,0 1-1,1 0 1,-1 0-1,0-1 1,1 1-1,-1 0 1,1 0-1,-1-1 1,1 1 0,0-1-1,0-1 1,-2-5-13,0-1 1,1 1-1,0 0 1,1-1-1,0 1 1,0-1-1,1 1 1,0-1-1,1 1 1,-1 0-1,2-1 1,-1 1-1,1 0 1,0 1-1,1-1 1,0 0-1,0 1 1,1 0-1,-1 0 1,8-8-1,22-20-11,2 1-1,1 2 0,51-35 1,23-17-60,49-69-49,-106 98 209,110-87 1,21 24 139,-159 101-150,-25 16-93,0 0 0,0 0 1,0 0-1,0 0 0,0 0 0,0-1 1,0 1-1,-1 0 0,1 0 0,0 0 1,-1-1-1,1 1 0,-1 0 0,1-1 1,-1 1-1,1-3 0,-4 5-76,-1 1-1,1-1 0,0 1 1,0 0-1,0-1 0,0 1 1,1 1-1,-4 2 0,1 0 64,0 1 0,0 0 0,1 0-1,0 0 1,0 0 0,1 1 0,-5 10-1,2-4-10,-7 17 52,1 0-1,1 1 0,-7 36 1,15-55 11,-1 5-18,0 0 1,1 0-1,1 0 0,1 18 0,1-31 1,0 0 1,0 0-1,1 0 0,0 0 1,0 1-1,0-1 1,1 0-1,-1 0 0,4 5 1,-4-7 6,1 0 0,-1 0 0,1 0 0,0 0 0,0 0 0,0 0 0,0 0 0,0-1 0,0 1 0,0-1 0,1 0 0,-1 1 0,0-1 0,1 0 0,-1 0 0,4 0 0,-1 0 9,0 0 1,1-1 0,-1 1 0,0-1 0,0 0 0,1-1 0,-1 0 0,0 1-1,0-2 1,6-1 0,2 0 38,5-1-37,0-2 0,0 0 0,33-17 0,46-34-98,-54 28 96,0-2 1,65-62 0,-20 18-105,-88 75 74,0 0 0,0 0 0,0 0 0,-1-1 0,1 1 0,0 0 1,0 0-1,0 0 0,-1 0 0,1 0 0,0 0 0,0 0 0,-1 0 0,1 0 0,0 0 0,0 0 0,0 0 0,-1 0 0,1 0 0,0 0 0,0 0 0,0 0 0,-1 0 0,1 0 0,0 0 0,0 1 0,0-1 0,-1 0 0,1 0 0,0 0 0,0 0 1,0 0-1,0 1 0,-12 10-21,1 1 0,1 1 1,0 0-1,1 0 0,0 1 1,1 0-1,-12 29 0,14-27 32,0 0-1,1 0 1,1 1 0,0-1-1,2 1 1,-2 23-1,4-37 33,0-1-1,0 0 1,1 1 0,-1-1-1,1 0 1,-1 0-1,2 4 1,-2-6-29,1 1 1,-1-1-1,0 0 0,0 0 1,0 1-1,0-1 0,1 0 1,-1 0-1,0 1 1,0-1-1,1 0 0,-1 0 1,0 1-1,0-1 1,1 0-1,-1 0 0,0 0 1,0 0-1,1 0 0,-1 1 1,0-1-1,1 0 1,-1 0-1,1 0 2,-1 0-1,1-1 1,0 1 0,-1 0-1,1 0 1,-1-1 0,1 1-1,-1 0 1,1 0 0,-1-1-1,1 1 1,-1-1 0,0 1-1,1 0 1,-1-1 0,1 1-1,-1-1 1,1 0 0,3-7 40,1 0 0,-1 0 0,0-1 1,4-14-1,-1 2 29,20-58 34,-10 25-82,-14 46-93,0 0 0,-1-1 0,0 1-1,0-1 1,0-13 0,-3 17-83,-2 9 7,-2 13-27,9 59 90,-4-67 87,1 0-1,0 0 1,0 0-1,1 0 1,0 0 0,1 0-1,0 0 1,7 14-1,-8-18-4,1-1 0,0 1 0,0-1 0,0 1 1,0-1-1,1 0 0,-1-1 0,1 1 0,0 0 0,0-1 0,1 0 0,-1 0 0,1 0 0,-1-1 0,1 0 0,8 3 0,-9-4 3,0 0 1,0-1-1,1 1 0,-1-1 0,0 0 1,0-1-1,1 1 0,-1-1 0,0 1 0,0-1 1,0-1-1,0 1 0,0 0 0,0-1 1,4-2-1,8-5 33,-1 0 1,18-14 0,-20 13-24,34-26 33,-1-2 1,67-72-1,-89 83-31,-2-1 0,-1-1 1,-2-1-1,-1-1 0,26-57 0,47-173-60,-63 172 50,-17 54-116,0-1 1,5-37 0,-16 70 91,0 3 6,1-1 0,-1 0 0,0 0 0,0 0 0,0 0-1,0 0 1,1 1 0,-1-1 0,0 0 0,0 0 0,-1 0 0,1 0 0,0 0 0,0 0 0,0 1 0,0-1-1,-1 0 1,1 0 0,0 0 0,-1 0 0,1 1 0,-1-1 0,1 0 0,-1 1 0,0-2 0,1 2 3,-1 0 0,1 0 0,0-1 1,0 1-1,0 0 0,0 0 0,-1 0 1,1 0-1,0 0 0,0 0 0,0 0 1,-1 0-1,1 0 0,0 0 0,0 0 1,-1-1-1,1 1 0,0 0 0,0 0 1,0 1-1,-1-1 0,1 0 1,0 0-1,0 0 0,-1 0 0,1 0 1,0 0-1,0 0 0,0 0 0,-1 0 1,1 0-1,0 0 0,0 1 0,-1-1 1,-3 3-35,0 0 1,0 0-1,1 1 1,-1-1-1,1 1 1,0 0-1,-1 0 1,2 0-1,-1 1 1,-2 4-1,-3 8-46,-8 26 0,13-35 59,-87 272-238,44-131 182,38-119 119,1 0-1,1 1 0,1-1 1,0 63-1,5-79 52,1 0 0,0 1-1,5 21 1,-4-31-48,-1 0 0,1 0-1,-1 0 1,1 0 0,1-1-1,-1 1 1,1-1 0,0 1 0,0-1-1,0 0 1,0 0 0,7 6 0,-9-9-32,1 0 1,0 0 0,-1 0 0,1 0 0,0 0 0,0-1 0,-1 1 0,1-1 0,0 1-1,0-1 1,0 0 0,0 1 0,0-1 0,0 0 0,0 0 0,0 0 0,0-1-1,-1 1 1,1 0 0,0-1 0,0 1 0,0-1 0,0 0 0,-1 0 0,1 1-1,0-1 1,1-2 0,6-2 20,-1-1 0,0 0 0,13-14 0,-20 19-27,2-2 6,18-18-55,1 2 1,35-26 0,55-25 12,-99 63-55,-9 7-29,-13 14-82,-1 0 194,1 1-28,1 2-1,-11 27 1,17-36 40,-1 0 0,1 0 0,1 0 1,-1 0-1,1 1 0,1-1 0,0 17 0,0-23 0,0 0 1,0-1-1,1 1 1,-1 0-1,1 0 1,-1 0-1,1 0 1,0-1 0,-1 1-1,1 0 1,0 0-1,0-1 1,0 1-1,1-1 1,-1 1-1,0-1 1,0 1-1,1-1 1,1 2 0,-1-2 2,0 0 1,1-1-1,-1 1 1,0 0 0,0-1-1,0 1 1,0-1 0,1 0-1,-1 1 1,0-1 0,0 0-1,1-1 1,-1 1 0,3-1-1,6-1 45,1-2-1,0 0 1,-1 0 0,20-11-1,-24 11-33,43-24 62,54-39-1,-76 48-42,-7 4 28,33-33 1,-7 6-76,-47 41-21,1 1 1,0-1-1,0 1 0,-1-1 0,1 1 0,0-1 0,-1 1 1,1-1-1,-1 0 0,1 1 0,-1-1 0,1 0 1,-1 1-1,1-1 0,-1-1 0,0 1 14,0 1 0,-1 0 1,1 0-1,-1 0 0,1 0 0,-1 0 0,1 0 0,0 0 1,-1 0-1,1 0 0,-1 0 0,1 0 0,-1 0 0,1 0 0,0 0 1,-1 0-1,1 0 0,-1 0 0,1 1 0,-1-1 0,-29 12-114,19-5 113,1 0 1,0 0 0,0 1 0,0 0-1,1 1 1,0 0 0,0 0-1,1 1 1,1 0 0,-10 17 0,14-21 14,0 0 1,0 0 0,1 0-1,0 1 1,0-1-1,0 1 1,1 0 0,0-1-1,0 1 1,1 0-1,-1 0 1,2-1 0,-1 1-1,1 0 1,0 0 0,0-1-1,1 1 1,0-1-1,0 1 1,5 9 0,-5-12 17,0 1 1,1-1-1,0 1 1,0-1-1,0 0 1,0 0-1,1 0 1,-1-1 0,1 1-1,0-1 1,0 0-1,6 3 1,-8-5-8,0 0-1,1 0 1,-1 0 0,0 0 0,1-1-1,-1 1 1,1-1 0,-1 0 0,1 1-1,-1-1 1,1-1 0,-1 1 0,1 0-1,-1 0 1,1-1 0,-1 1 0,0-1-1,1 0 1,-1 0 0,0 0 0,0 0 0,1 0-1,-1-1 1,0 1 0,4-4 0,0-1 32,1-2 1,-1 1 0,0-1-1,0 1 1,-1-2 0,0 1-1,5-15 1,-5 13-24,0 0 1,-1-1-1,0 0 0,-1 1 1,0-1-1,-1-1 0,0 1 1,0-12-1,-2 20-37,0 0 0,0-1-1,0 1 1,-1 0 0,0-1 0,1 1 0,-1 0-1,0-1 1,-1 1 0,1 0 0,0 0 0,-1 0-1,0 0 1,0 1 0,0-1 0,0 0 0,0 1-1,0-1 1,-1 1 0,1 0 0,-1-1 0,0 1-1,1 1 1,-1-1 0,0 0 0,0 1 0,-4-2 0,-9-2 1,0 1 0,-1 1 0,-28-1 0,-45 2-60,66 3 103,104-2 9,80-9 1,-131 7-41,53 3 1,-33 1-25,-43-1-8,0 1 0,0-1 0,1 1 1,6 2-1,-12-3 32,1 1 0,-1-1 1,1 1-1,0-1 0,-1 1 0,1 0 0,-1 0 1,1 0-1,-1-1 0,0 1 0,1 0 0,-1 1 1,0-1-1,0 0 0,0 0 0,1 0 1,-1 1-1,-1-1 0,2 3 0,0 0 8,-1 1-1,0 0 1,0 0 0,0 0-1,-1 0 1,0 0-1,0 0 1,-1 7 0,-10 40 0,1 0 66,8-43-35,0 6 343,4-13-107,4-8 11,10-11-157,1 0-1,0 1 0,23-16 1,-14 15-100,33-18 0,-37 22-9,-10 6-65,1 1 0,17-7-1,-27 12 11,1-1-1,-1 1 0,1 0 0,-1 1 1,1-1-1,-1 1 0,1-1 1,0 1-1,-1 0 0,1 0 0,0 1 1,-1-1-1,1 1 0,5 2 1,-6-2 53,-1 1 1,1-1-1,-1 1 1,0 0-1,1 0 1,-1 0-1,0 0 1,0 0 0,-1 1-1,1-1 1,0 1-1,-1-1 1,3 5-1,1 5 5,6 21-1,-10-31-25,13 47 43,-9-27 60,1 0 0,1-1 0,1 0 1,13 24-1,-17-38-253,7 11 795,-11-18-746,1 1 1,-1-1-1,0 1 0,1-1 0,-1 0 0,1 1 1,-1-1-1,1 1 0,-1-1 0,1 0 1,-1 0-1,1 1 0,-1-1 0,1 0 0,-1 0 1,1 0-1,-1 0 0,1 0 0,-1 1 0,1-1 1,0 0-1,-1 0 0,1 0 0,-1-1 1,1 1-1,-1 0 0,2 0 0,-1-1-72,-1 1 0,1 0 0,-1-1-1,0 1 1,1-1 0,-1 1 0,1-1-1,-1 1 1,0-1 0,1 1 0,-1-1 0,0 1-1,0-1 1,1 0 0,-1 1 0,0-1 0,0 1-1,0-1 1,0 0 0,0 1 0,0-1-1,0 1 1,0-1 0,0 0 0,0 1 0,0-1-1,0 0 1,0 1 0,-1-1 0,-7-28-4050,-9-5-1403,-2 5 1830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05.831"/>
    </inkml:context>
    <inkml:brush xml:id="br0">
      <inkml:brushProperty name="width" value="0.05" units="cm"/>
      <inkml:brushProperty name="height" value="0.05" units="cm"/>
    </inkml:brush>
  </inkml:definitions>
  <inkml:trace contextRef="#ctx0" brushRef="#br0">61 42 6816,'-47'-17'3072,"38"17"-2656,4 0 3040,5-4-2208,9 4-768,5-3-448,5 3-32,0-5-32,6 1 32,-8-1-1408,2 5 768,-8-4-3776,-2 4 2464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06.469"/>
    </inkml:context>
    <inkml:brush xml:id="br0">
      <inkml:brushProperty name="width" value="0.05" units="cm"/>
      <inkml:brushProperty name="height" value="0.05" units="cm"/>
    </inkml:brush>
  </inkml:definitions>
  <inkml:trace contextRef="#ctx0" brushRef="#br0">13 198 3808,'-12'-8'3430,"11"8"-3346,6 2 330,0-2 0,0 1 0,0-1 0,0 0 1,0 0-1,0 0 0,0 0 0,9-3 0,3 1 115,145-26 2554,-83 13-2400,528-108 101,-566 111-3270,-9 3 652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06.844"/>
    </inkml:context>
    <inkml:brush xml:id="br0">
      <inkml:brushProperty name="width" value="0.05" units="cm"/>
      <inkml:brushProperty name="height" value="0.05" units="cm"/>
    </inkml:brush>
  </inkml:definitions>
  <inkml:trace contextRef="#ctx0" brushRef="#br0">39 162 9792,'-19'-60'4448,"5"31"-3872,9 13-512,5 7-160,0-8-320,10 4 256,-1 1-1696,10 7 1024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07.610"/>
    </inkml:context>
    <inkml:brush xml:id="br0">
      <inkml:brushProperty name="width" value="0.05" units="cm"/>
      <inkml:brushProperty name="height" value="0.05" units="cm"/>
    </inkml:brush>
  </inkml:definitions>
  <inkml:trace contextRef="#ctx0" brushRef="#br0">34 115 6560,'-28'-18'2976,"23"18"-864,10 5-1408,9-5 1632,5 4-1344,18-4 799,10 5-1055,11-10-32,-2 1-416,21-13-64,-2 5-128,19-9 96,-4 3-128,-5-3-2784,-10 9 1505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25.092"/>
    </inkml:context>
    <inkml:brush xml:id="br0">
      <inkml:brushProperty name="width" value="0.05" units="cm"/>
      <inkml:brushProperty name="height" value="0.05" units="cm"/>
      <inkml:brushProperty name="color" value="#004F8B"/>
    </inkml:brush>
  </inkml:definitions>
  <inkml:trace contextRef="#ctx0" brushRef="#br0">156 589 2912,'0'0'338,"0"-1"-1,1 1 1,-1-1 0,-4-6 6418,3 6-6418,1 1-229,-1 0 0,1 0 0,-1 0 1,1 0-1,0 0 0,-1 0 0,1 0 1,-1 0-1,1 0 0,-1 0 0,1 0 1,-1 0-1,1 0 0,-1 1 0,1-1 0,0 0 1,-1 0-1,0 1 0,-17 17-37,2 4 107,2 0 1,1 1 0,1 0 0,0 1 0,2 1-1,-10 37 1,12-37 58,2 0 0,-6 51 1,11-67-141,1 0 0,0 0 0,0 0 0,1 0 0,1-1 0,-1 1 0,1 0 0,1-1 0,-1 1 0,1-1 0,1 0 0,7 14 0,-8-18-36,-1 0-1,1-1 0,0 1 0,0-1 0,0 0 0,1 0 0,-1 0 0,1 0 0,0 0 0,-1-1 0,1 0 0,0 0 0,7 3 0,-5-3 25,1-1 0,-1 1-1,1-1 1,-1 0 0,1-1-1,-1 0 1,1 0 0,10-1-1,-1-2 39,0-1 0,0-1-1,-1 0 1,1 0-1,-1-2 1,27-15-1,57-44 170,-86 57-258,-1-2 1,0 1 0,-1-2-1,-1 1 1,15-21 0,-19 23-65,14-23-105,-19 30 97,-1 0 0,1 0 1,0 0-1,0-1 0,-1 1 0,1 0 1,-1 0-1,0 0 0,0 0 0,0-1 1,0 1-1,0 0 0,0-3 0,0 1-29,0 3 55,0 1 0,0-1 0,0 0 0,0 0 0,0 0 0,0 1-1,-1-1 1,1 0 0,0 0 0,0 1 0,-1-1 0,1 0 0,0 1 0,-1-1 0,1 0-1,0 1 1,-1-1 0,0 0 0,1 0 3,0 1 0,0 0 0,0 0 1,0 0-1,0 0 0,-1 0 0,1-1 0,0 1 0,0 0 0,0 0 0,0 0 1,0 0-1,0 0 0,0 0 0,-1 0 0,1 0 0,0-1 0,0 1 0,0 0 0,0 0 1,0 0-1,-1 0 0,1 0 0,0 0 0,0 0 0,0 0 0,0 0 0,0 0 1,-1 0-1,1 0 0,0 0 0,0 0 0,0 0 0,0 0 0,0 0 0,-1 0 1,1 0-1,0 0 0,0 0 0,0 1 0,0-1 0,0 0 0,-1 0 0,1 0 0,0 0 1,0 0-1,0 0 0,0 0 0,0 0 0,0 1 0,0-1 0,-8 12-327,7-9 324,0-1 0,0 1 0,0 0 0,0-1 1,1 1-1,-1 0 0,1 0 0,0 0 1,0-1-1,0 6 0,3 14 142,-3-19-106,0 0 0,0 1 1,0-1-1,1 0 0,1 5 1,12 40-110,-10-34 121,0 0 0,0-1 0,2 1 0,-1-1 0,9 14 0,-5-13 104,-7-10-55,0 0 0,0 0-1,0-1 1,1 1-1,0 0 1,0-1-1,0 0 1,0 1 0,1-1-1,-1 0 1,5 2-1,-6-4-35,-1-1-1,1 0 1,-1 0-1,1 1 1,0-1 0,-1-1-1,1 1 1,-1 0-1,1 0 1,-1 0-1,1-1 1,-1 1-1,1-1 1,-1 1-1,0-1 1,1 0-1,-1 0 1,0 1-1,1-1 1,-1 0-1,2-2 1,2-1 89,-1 0 1,1 0-1,0-1 1,5-8-1,50-78 144,-51 77-264,-1 0-1,0 0 1,-1 0 0,-1-1 0,0 0 0,-1-1 0,-1 1 0,0-1 0,-2 0 0,2-17 0,1-49-883,-5 81 768,0 10-203,0-7 289,0 1-1,1 0 1,-1-1 0,1 1-1,-1-1 1,1 1 0,0-1-1,0 0 1,0 1-1,1-1 1,-1 0 0,0 0-1,1 1 1,-1-1 0,1 0-1,0-1 1,4 4 0,2 2 45,1 0 0,19 9 0,-15-9-39,-5-2 52,1-2 0,-1 1 1,1-1-1,0-1 0,0 0 1,0 0-1,0-1 0,0 0 1,15 0-1,-4-1 71,-1-2 0,1 0 1,30-7-1,-35 5-69,0-1 0,0 0 0,-1-1 1,0-1-1,0 0 0,0-1 0,-1-1 0,0 0 1,13-12-1,-7 3 1,0-1 0,-2-2 0,0 1 0,22-37 0,122-203 232,-148 238-258,-1 1-81,0 1-1,16-42 1,-26 56 29,7-22 72,7-30 1,-14 50-89,0 0 0,-1-1-1,-1 1 1,1-1 0,-1 1-1,-1-1 1,1 1 0,-4-13-1,4 19 17,0 1 1,-1-1-1,1 1 0,-1 0 0,1-1 0,-1 1 0,0-1 1,0 1-1,1 0 0,-1 0 0,0-1 0,0 1 0,0 0 1,0 0-1,-3-2 0,3 3 9,0-1 0,0 1 0,0 0 1,-1-1-1,1 1 0,0 0 0,0 0 0,0 0 1,-1 0-1,1 0 0,0 0 0,0 0 0,-1 1 1,1-1-1,0 0 0,0 1 0,0-1 0,0 0 0,0 1 1,-1 0-1,0 0 0,-4 3-32,1-1 0,0 1-1,0 0 1,0 0 0,0 1 0,1-1-1,-1 1 1,-3 6 0,-28 46-46,27-41 89,-9 18 24,1 0-1,2 1 0,-19 63 1,-14 112 145,12-46 117,24-111-134,3-12 17,-16 41 0,3-22 241,-26 107 0,46-135-263,2-27-86,0 0 1,0 0-1,-1 0 0,1 0 1,-1-1-1,0 1 0,0 0 1,-4 8-1,5-12-47,0-1 1,0 0-1,0 0 0,-1 0 1,1 0-1,0 0 1,0 0-1,0 0 0,0 0 1,0 0-1,0 0 1,0 0-1,0 1 0,0-1 1,0 0-1,0 0 0,-1 0 1,1 0-1,0 0 1,0 0-1,0 0 0,0 0 1,0 0-1,0 0 1,0 0-1,0 0 0,-1 0 1,1 0-1,0 0 0,0 0 1,0 0-1,0 0 1,0 0-1,0 0 0,0 0 1,0 0-1,-1 0 1,1 0-1,0 0 0,0 0 1,0 0-1,0 0 0,0-1 1,0 1-1,0 0 1,0 0-1,0 0 0,0 0 1,-1 0-1,1 0 0,0 0 1,0 0-1,0 0 1,0 0-1,0-1 0,0 1 1,0 0-1,0 0 1,0 0-1,0 0 0,0 0 1,-2-7 281,3-3-178,0-1 1,1 0-1,0 1 0,0 0 1,7-17-1,24-48 122,-21 54-282,17-25-1,-4 9-32,47-75 44,-65 101-31,0 0 0,0 0-1,1 0 1,1 1 0,-1 0-1,2 1 1,15-13 0,-24 21 53,0 0 0,0 0 0,0 0 0,1 0 0,-1 0 0,0 1 0,0-1 0,1 0 0,-1 1 0,0-1 0,1 1 1,-1 0-1,1-1 0,-1 1 0,0 0 0,1 0 0,-1 0 0,1 0 0,-1 0 0,1 0 0,-1 0 0,1 1 0,-1-1 0,0 0 1,1 1-1,-1-1 0,0 1 0,1 0 0,-1-1 0,0 1 0,0 0 0,0 0 0,1 0 0,-1 0 0,0 0 0,0 0 0,0 0 1,0 0-1,-1 0 0,1 0 0,0 0 0,1 3 0,1 2-20,0 1 0,0-1 1,-1 1-1,0 0 0,0-1 0,0 1 1,0 11-1,-1-11 50,1 17-20,1-1-1,1 0 1,10 35 0,-12-52 37,0 0 0,0-1-1,1 1 1,0 0 0,0-1 0,1 1 0,-1-1 0,1 0 0,0 0 0,1-1 0,-1 1 0,1-1 0,0 0-1,0 0 1,0 0 0,0-1 0,1 0 0,7 3 0,-3-2 46,1-1 1,0 0-1,0-1 0,0-1 0,0 0 1,1 0-1,-1-1 0,0 0 1,0-1-1,19-3 0,-14 0-37,0 0 0,1-1 0,-1 0 0,-1-1 0,1-1 1,21-14-1,-27 15-11,0 0 0,0-1 0,-1-1 0,0 1 0,0-2 1,-1 1-1,0-1 0,-1 0 0,1-1 0,-2 0 0,0 0 0,0 0 1,0-1-1,3-11 0,16-69-116,-23 78 60,0-1 0,0 1-1,-1 0 1,-1-1 0,-1-13-1,1 25-8,-1-1 0,1 1 0,0 0 0,-1 0 0,1-1 0,-1 1 0,0 0 0,0 0 0,-2-4 0,3 6 20,-1-1 1,1 1 0,0 0 0,0 0-1,-1-1 1,1 1 0,0 0-1,-1 0 1,1 0 0,0 0-1,-1-1 1,1 1 0,0 0-1,-1 0 1,1 0 0,-1 0 0,1 0-1,0 0 1,-1 0 0,1 0-1,0 0 1,-1 0 0,-12 8-302,0 6 263,1 1 0,0 1 0,1 0 0,1 0-1,0 1 1,-13 34 0,17-36 50,0-1 0,1 1 1,1-1-1,-4 22 0,7-29 18,0 1 0,1-1 0,0 1 0,0-1 0,1 0 0,0 1 0,0-1 0,0 1 0,1-1 0,1 0 1,2 8-1,-1-7 18,-1-1 1,1 1-1,1-1 1,0 0-1,0 0 1,0 0-1,7 6 0,-10-10-3,1-1 0,-1 0-1,1-1 1,-1 1-1,1 0 1,0-1 0,0 1-1,-1-1 1,1 0-1,0 0 1,0 0-1,0 0 1,1-1 0,-1 1-1,0-1 1,0 0-1,0 0 1,0 0 0,0 0-1,0-1 1,0 1-1,4-2 1,1 0 38,1-2 0,-1 0 0,0 0 1,0 0-1,10-8 0,4-2-22,58-34-5,70-39-43,-111 71-14,-35 15-6,-1 0 1,0 0 0,0 0 0,1 0-1,-1 1 1,1 0 0,-1 0 0,0 0-1,7 1 1,-9-1 13,0 0 1,0 0-1,-1 1 0,1-1 0,0 0 0,0 1 0,-1-1 0,1 1 1,-1-1-1,1 1 0,0-1 0,-1 1 0,1-1 0,-1 1 1,1 0-1,-1-1 0,1 1 0,-1 0 0,0-1 0,1 1 0,-1 0 1,0 0-1,0-1 0,1 1 0,-1 0 0,0 0 0,0 0 0,0-1 1,0 1-1,0 0 0,0 0 0,0 0 0,0-1 0,0 1 1,0 0-1,-1 1 0,0 3-14,-1 1 1,0-1-1,0 1 0,-3 4 1,2-4-2,-7 15-16,4-10 71,1 0 0,-4 13 1,2-5 75,5-15-69,0 0 0,1 0 0,0 0 0,0 0 0,0 0 0,-1 7 0,2-10-28,0-1 0,0 0 0,0 0 0,0 1 0,0-1 0,0 0 0,0 0 0,0 0 0,0 1 0,0-1 0,0 0 0,0 0 0,1 1 0,-1-1 0,0 0 0,0 0 0,0 0 0,0 0-1,0 1 1,0-1 0,1 0 0,-1 0 0,0 0 0,0 0 0,0 1 0,0-1 0,1 0 0,-1 0 0,0 0 0,0 0 0,1 0 0,-1 0 0,0 0 0,0 0 0,0 0 0,1 0 0,-1 0 0,0 0 0,0 0 0,0 0 0,1 0 0,-1 0 0,0 0 0,0 0 0,1 0 0,-1 0 0,0 0 0,0 0 0,1 0 0,15-8 719,-10 5-618,107-62 526,-54 29-720,-10 3-109,-39 24 106,1 2 0,0 0-1,0 0 1,0 1 0,18-7 0,-28 13 73,0-1 1,0 1-1,0-1 0,0 1 1,0 0-1,0 0 0,0 0 1,0 0-1,0 0 1,0 0-1,0 0 0,0 0 1,0 0-1,1 0 0,-1 0 1,0 1-1,0-1 0,0 0 1,-1 1-1,1-1 1,0 1-1,0-1 0,0 1 1,0 0-1,0-1 0,0 1 1,-1 0-1,1-1 1,0 1-1,-1 0 0,1 0 1,0 0-1,-1 0 0,1 0 1,-1 0-1,1 0 0,-1 0 1,0 0-1,1 0 1,-1 1-1,2 5-83,-1 0-1,0 0 1,-1 0 0,1 13-1,-1-13 84,-1 31 39,6 129 506,-2-144-426,0 0-1,2 0 0,0 0 0,1-1 0,12 26 0,-16-43-9,1 1 0,0 0 0,0-1-1,1 0 1,-1 1 0,1-1 0,0-1 0,1 1 0,5 5 0,-6-8-59,-1 0 0,1 1 0,-1-1 0,1 0 0,0-1 0,-1 1 0,1-1 0,0 1 0,0-1 0,0 0 1,0-1-1,0 1 0,0-1 0,1 1 0,6-2 0,1-1 32,-1 0-1,0-1 1,1-1 0,-1 1 0,0-2 0,-1 0-1,1 0 1,-1-1 0,0 0 0,16-13 0,0-3-590,-1 0 0,33-39 1,-51 52 432,60-72-6768,-38 41 3299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9.596"/>
    </inkml:context>
    <inkml:brush xml:id="br0">
      <inkml:brushProperty name="width" value="0.05" units="cm"/>
      <inkml:brushProperty name="height" value="0.05" units="cm"/>
      <inkml:brushProperty name="color" value="#004F8B"/>
    </inkml:brush>
  </inkml:definitions>
  <inkml:trace contextRef="#ctx0" brushRef="#br0">0 878 5216,'0'0'105,"1"0"-1,-1-1 1,0 1 0,0 0 0,1 0-1,-1-1 1,0 1 0,0 0 0,1 0-1,-1-1 1,0 1 0,1 0 0,-1 0 0,0 0-1,1-1 1,-1 1 0,0 0 0,1 0-1,-1 0 1,0 0 0,1 0 0,-1 0-1,1 0 1,-1 0 0,0 0 0,1 0-1,-1 0 1,0 0 0,1 0 0,-1 0-1,0 0 1,1 1 0,-1-1 0,0 0 0,1 0-1,-1 0 1,1 1 0,18 5 1702,-17-5-1531,9 2 166,0 0 1,0-1-1,0 0 1,1-1 0,-1 0-1,0-1 1,1 0-1,-1 0 1,16-4-1,-11 1-201,-1 0 0,0-1 0,0-1 0,0 0 0,-1-1 0,18-10-1,-20 9-119,-1-1-1,-1 1 0,1-2 0,-1 1 0,-1-2 0,0 1 0,0-1 0,7-11 0,-12 16-110,-1 0 0,0 0 0,0 0 0,-1 0 0,1-1 0,-1 1 0,0-1 0,-1 0 0,1 1 0,-1-1 0,0 0 0,-1 0 0,1 0 0,-1 0 0,0 0 0,-1 0 0,1 0 0,-1 1-1,-3-9 1,3 11-55,0 0 0,-1 0 0,1 0 0,-1 0 0,0 0 0,0 0 0,0 0 0,0 1 0,-1-1 0,1 1 0,-1 0 0,1-1 0,-1 1 0,0 0 0,0 1 0,0-1 0,0 0 0,0 1 0,0 0 0,-1 0 0,1 0 1,0 0-1,-1 0 0,1 1 0,0-1 0,-1 1 0,-3 0 0,-1 0 22,1 0 0,-1 1 1,1 0-1,0 0 1,-1 1-1,1 0 1,0 0-1,0 0 0,0 1 1,1 0-1,-13 8 1,12-5 102,-1 0 0,1 1 0,0 0 0,0 0 0,1 1 0,0 0 0,0 0 1,1 0-1,0 1 0,0 0 0,1 0 0,1 0 0,-1 0 0,-2 12 0,3-7 52,0 1 0,1-1 1,0 1-1,2 0 0,-1-1 0,2 1 0,0 0 0,0-1 0,5 15 0,-4-21-8,0 0 0,1-1-1,0 1 1,0-1 0,1 0-1,0 0 1,0 0 0,0-1-1,1 1 1,0-1-1,1 0 1,-1 0 0,10 7-1,-10-10-41,0 1-1,0-1 0,0 0 0,0-1 0,0 1 0,1-1 1,-1 0-1,1-1 0,0 1 0,0-1 0,-1 0 1,1 0-1,0-1 0,0 0 0,0 0 0,0 0 0,-1-1 1,1 1-1,7-3 0,-1-1-18,0 0 0,0-1 0,-1 0 0,0 0-1,0-2 1,0 1 0,14-12 0,5-8 66,29-31 0,7-8 139,28-14-309,-72 63-105,0 1 0,38-20-1,-53 31 119,0 1-1,1 0 0,-1 1 1,11-3-1,-16 4 15,-1 1 0,1 0 0,-1 0 0,1-1-1,0 1 1,-1 0 0,1 0 0,-1 1 0,1-1 0,-1 0 0,1 0 0,0 1-1,-1-1 1,1 1 0,-1 0 0,1-1 0,-1 1 0,0 0 0,1 0 0,-1 0-1,0 0 1,1 0 0,-1 0 0,0 0 0,0 0 0,0 0 0,1 3 0,0 0 11,0 0 1,0 0 0,-1 1 0,0-1 0,0 1-1,0-1 1,0 1 0,-1-1 0,1 1-1,-2 7 1,0 6 18,-5 23-1,3-27 5,-4 25 84,-12 39 0,16-68 19,1 1 0,-1-1-1,2 1 1,-2 13 0,3-24-109,1 0 0,-1 0 0,0 0 0,0 0 0,0 0 0,0 0 0,0 0 0,0 0-1,1-1 1,-1 1 0,0 0 0,0 0 0,0 0 0,0 0 0,0 0 0,1 0 0,-1 0 0,0 0 0,0 0 0,0 0 0,0 0 0,1 0 0,-1 0 0,0 0 0,0 0 0,0 0 0,0 0 0,0 1 0,1-1 0,-1 0 0,0 0 0,0 0 0,0 0 0,0 0 0,0 0 0,0 0 0,1 0 0,-1 0 0,0 1 0,0-1 0,0 0 0,0 0 0,0 0 0,0 0 0,0 0 0,0 1 0,0-1 0,0 0 0,0 0 0,0 0 0,0 0 0,0 1 0,58-89 375,-29 51-341,2 1 0,1 2 0,54-45 0,-78 72-85,0 1 1,0 0-1,0 0 0,0 1 0,1 0 0,0 1 1,0 0-1,0 0 0,14-3 0,-22 7 27,0-1 0,0 1 0,0 0 0,0 0-1,0 0 1,1-1 0,-1 1 0,0 1 0,0-1 0,0 0-1,0 0 1,0 0 0,1 0 0,-1 1 0,0-1 0,0 1-1,0-1 1,0 1 0,0-1 0,0 1 0,0-1 0,0 1-1,0 0 1,-1 0 0,1-1 0,0 1 0,0 0 0,-1 0-1,1 0 1,0 0 0,-1 0 0,1 0 0,-1 0 0,1 0-1,-1 0 1,1 2 0,0 3 0,0 0 0,-1 0-1,1 0 1,-1 0 0,-2 11 0,1-8-22,-1 31 5,-6 59 102,-6 35 197,13-129-207,1-4-38,-1 0 0,1 1 0,0-1 0,0 1 0,0-1 0,0 1 0,0-1 0,0 1 0,0-1 0,0 1 0,0-1-1,1 0 1,-1 1 0,1 1 0,0-3-13,-1 0 0,0 1 0,0-1-1,0 0 1,0 0 0,1 0 0,-1 0-1,0 0 1,0 1 0,0-1 0,0 0-1,1 0 1,-1 0 0,0 0 0,0 0-1,0 0 1,1 0 0,-1 0 0,0 0-1,0 0 1,1 0 0,-1 0 0,0 0 0,0 0-1,0 0 1,1 0 0,-1 0 0,0 0-1,0 0 1,0 0 0,1 0 0,-1 0-1,0 0 1,0-1 0,0 1 0,1 0-1,-1 0 1,0 0 0,7-7 100,15-21 49,23-42 0,-29 41-128,2 2 0,29-34 1,-24 36-82,1 0 0,1 2 0,0 2 0,55-36 1,-79 56-13,0 0 0,1 1 0,-1-1 0,1 0 0,-1 1 0,0-1 0,1 1 0,-1 0 0,1-1 0,-1 1 0,1 0 0,-1 0 0,4 0 0,-5 0 46,1 1 1,0-1 0,-1 0 0,1 1 0,0-1 0,-1 1 0,1-1-1,0 1 1,-1-1 0,1 1 0,-1 0 0,1-1 0,-1 1 0,0 0-1,1-1 1,-1 1 0,0 0 0,1 0 0,-1-1 0,0 1 0,0 0 0,0 0-1,1 0 1,-1-1 0,0 1 0,0 0 0,0 0 0,0 0 0,0-1-1,-1 2 1,-1 22 26,-1 0 0,-1 0 1,-11 36-1,-1 6-54,-4 64 119,19-123-23,1 1 0,0-1 1,0 0-1,1 0 0,0 0 0,0 0 1,0 1-1,4 6 0,-5-12-20,1 0 1,0 0-1,0 0 0,0 0 0,0 0 0,1-1 0,-1 1 0,0 0 0,1-1 0,-1 1 0,1-1 0,-1 1 0,1-1 0,0 0 0,0 0 0,0 0 0,-1 0 0,1 0 0,0 0 0,0 0 0,0-1 0,1 1 0,-1-1 0,0 1 0,0-1 0,0 0 0,0 0 0,0 0 0,0 0 0,4 0 1,4-2 7,-1 0 1,1-1 0,-1 0 0,0 0 0,0-1 0,0 0 0,14-9 0,-5 1-5,0-1 0,21-19 0,-11 4 11,-2-1 1,-1-2-1,-1 0 0,33-58 1,-8-1-672,-49 90 614,0 1 0,0-1 1,0 0-1,0 0 0,0 0 0,0 0 1,0 0-1,0 0 0,0 0 0,0 0 1,0 0-1,0 0 0,0 0 0,0 0 0,0 0 1,0 0-1,0 0 0,0 0 0,0 0 1,0 0-1,0 0 0,0 0 0,0 1 1,0-1-1,0 0 0,1 0 0,-1 0 1,0 0-1,0 0 0,0 0 0,0 0 1,0 0-1,0 0 0,0 0 0,0 0 1,0 0-1,0 0 0,0 0 0,0 0 1,0 0-1,0 0 0,0 0 0,0 0 1,0 0-1,0 0 0,0 0 0,0 0 0,1 0 1,-1 0-1,0 0 0,0 0 0,0 0 1,0 0-1,0 0 0,0 0 0,0 0 1,0 0-1,0 0 0,0 0 0,0 0 1,0-1-1,0 1 0,0 0 0,0 0 1,0 0-1,0 0 0,0 0 0,1 8-228,0 9 11,-13 137-80,6-57 599,6-94-272,-1 41 122,1-40-114,1-1 0,-1 0-1,1 0 1,-1 0 0,1 0-1,0 0 1,0-1 0,1 1-1,-1 0 1,0 0 0,1-1 0,2 5-1,-3-7-20,-1 1 0,1-1 0,-1 0 0,1 1 0,-1-1 0,1 0 0,-1 1 0,1-1 1,-1 0-1,1 0 0,-1 0 0,1 1 0,-1-1 0,1 0 0,-1 0 0,1 0 0,0 0 0,-1 0 0,1 0 0,-1 0 0,1 0 0,-1 0 0,1 0 0,0 0 0,-1 0 0,1-1 0,-1 1 0,1 0 0,-1 0 0,1-1 0,-1 1 0,1 0 0,-1-1 0,1 1 0,-1 0 0,0-1 0,1 1 1,0-1-1,17-22 228,-13 17-224,10-17 119,24-46 1,-24 40-200,13-32 60,5-9 131,-5 20-441,-27 44-32,-5 13 100,-12 62-2,-15 142 0,31-205 261,-2 10 80,1 1-1,1 0 1,3 27 0,-3-43-79,0 0 0,0 0 0,0 0 1,0 0-1,1-1 0,-1 1 1,0 0-1,0 0 0,1 0 0,-1 0 1,0-1-1,1 1 0,-1 0 1,1 0-1,-1-1 0,1 1 1,-1 0-1,1-1 0,-1 1 0,1-1 1,0 1-1,-1-1 0,1 1 1,0-1-1,0 1 0,-1-1 1,1 1-1,0-1 0,0 0 0,0 0 1,-1 1-1,1-1 0,0 0 1,0 0-1,0 0 0,0 0 0,0 0 1,-1 0-1,1 0 0,0 0 1,0 0-1,0 0 0,0-1 1,-1 1-1,1 0 0,1-1 1,10-3 15,0-1 1,-1 0 0,0-1-1,0-1 1,14-10 0,46-42 14,-59 48 24,31-31-61,-3-2 0,-1-2 0,41-63 0,-52 68 35,-1 0-1,-2-1 1,23-57 0,98-336-59,-135 398-61,-5 22-64,-2-1-1,0 1 1,-1-1-1,3-28 1,-6 44 122,0-1 0,0 1 1,0-1-1,0 1 0,1-1 1,-1 1-1,0-1 0,0 1 0,0-1 1,-1 1-1,1-1 0,0 1 1,0-1-1,0 1 0,0-1 1,0 1-1,-1-1 0,1 1 0,0-1 1,0 1-1,-1-1 0,1 1 1,0 0-1,-1-1 0,1 1 0,0 0 1,-1-1-1,0 0 0,0 2-11,0 0 0,1-1 0,-1 1 0,0 0 0,0 0 0,1-1 0,-1 1 0,0 0 0,1 0 0,-1 0 0,1 0 0,-1 0 0,1 0 0,0 0 0,-1 0 0,1 0 0,-1 2 0,-71 239-124,4-57 389,51-139-140,-13 42-59,3 2-1,-22 147 1,45-208-9,0 0 0,1 36-1,3-55 12,1 0-1,-1-1 0,2 1 1,-1-1-1,1 1 0,1-1 0,0 0 1,0 0-1,1 0 0,7 14 1,-8-19 4,1 1 1,-1-1 0,1 0-1,0-1 1,5 5 0,-7-6-22,0 0 1,0-1 0,1 1-1,-1-1 1,0 0 0,1 0 0,-1 0-1,1 0 1,-1 0 0,1 0 0,-1-1-1,4 1 1,-2-1 10,0-1-1,0 0 0,-1 0 1,1 0-1,0 0 0,0 0 1,-1-1-1,1 1 1,5-4-1,28-22 66,-24 16-77,0-1 0,-1 0 0,-1-1 0,0-1 0,14-23 0,40-81 39,-44 76-14,103-165-429,-124 207 380,2-3-33,0 1 0,0-1 0,0 0 0,-1 0 0,1 0 0,-1 0 0,0 0 0,1 0 0,-1-1 0,-1 1 0,2-6 0,-13 40-427,-36 146 305,18-63 158,27-105 17,-33 105 45,28-93-7,-2-1 0,0 0 0,-16 26 0,24-45-38,0 1-1,0-1 1,0 0-1,0 1 0,0-1 1,0 0-1,0 0 1,0 0-1,-1 0 1,1 0-1,0 0 0,-1 0 1,1 0-1,-1 0 1,1-1-1,-1 1 1,0-1-1,1 1 1,-1-1-1,1 1 0,-1-1 1,-2 0-1,3 0-5,-1 0 0,0-1-1,1 1 1,-1-1 0,1 1-1,-1-1 1,1 0-1,-1 0 1,1 1 0,0-1-1,-1 0 1,1 0 0,0 0-1,0-1 1,-1 1 0,1 0-1,0 0 1,0-1 0,0 1-1,1 0 1,-1-1 0,0 1-1,0-3 1,0 2-13,-16-39 20,15 38-25,1-1 0,0 1 0,1 0 0,-1-1 1,0 1-1,1-1 0,0 1 0,0-1 0,0 1 0,0-1 1,1-4-1,0 7 4,-1 0 0,1 1 0,-1-1 0,1 0-1,-1 0 1,1 0 0,-1 0 0,1 1 0,0-1 0,0 0 0,-1 0 0,1 1 0,0-1 0,0 1 0,0-1 0,0 1 0,0-1 0,-1 1 0,1-1-1,0 1 1,2-1 0,25-1-92,-15 1 79,88-3 59,41-5-9,-111 5-26,0-2 1,-1-2 0,33-11-1,-44 12 24,0-2-1,-1 0 1,1-1-1,-2-1 1,29-22-1,-21 9 47,-1-1 0,-1-1 0,26-39-1,5-4 1,5-8-525,-56 72 283,-4 4-31,-9 13-104,-6 18 183,2 1 0,-16 46 0,-14 68 349,42-137-230,-5 16 34,2-9 7,1 0 0,0 1 0,1-1-1,-1 22 1,4-36-22,-1 1 0,1-1 0,0 0-1,1 0 1,-1 1 0,0-1 0,0 0 0,0 1-1,1-1 1,-1 0 0,1 0 0,-1 0 0,1 1-1,-1-1 1,1 0 0,0 0 0,-1 0 0,1 0-1,0 0 1,1 1 0,-1-2-4,0 1 0,0-1 0,0 1-1,0-1 1,1 0 0,-1 1 0,0-1 0,0 0 0,0 0-1,0 0 1,1 0 0,-1 0 0,0 0 0,0 0 0,0 0-1,0 0 1,2-1 0,4-1 11,0-1 0,0 0 0,0 0 1,13-9-1,-20 12-29,83-62 139,-35 24-84,-3 4 15,-7 5-360,72-42 1,-109 71 281,-1-1 1,1 1-1,0-1 0,-1 1 0,1 0 1,0 0-1,0-1 0,-1 1 1,1 0-1,0 0 0,0 0 0,-1 0 1,1 0-1,0-1 0,0 2 0,-1-1 1,1 0-1,1 0 0,-2 0 3,1 1 1,-1-1-1,0 0 0,1 0 0,-1 1 0,0-1 1,0 0-1,1 1 0,-1-1 0,0 1 1,0-1-1,0 0 0,1 1 0,-1-1 0,0 1 1,0-1-1,0 0 0,0 1 0,0-1 0,0 1 1,0-1-1,0 1 0,0 0 0,-1 3-32,1 1 0,-1-1 0,0 0-1,-4 9 1,-13 33-140,4-13 136,-10 38 1,23-66 62,0-1-1,0 1 1,0 0-1,1 0 1,0 0 0,0 0-1,0 0 1,0 0 0,1 0-1,0-1 1,0 1 0,2 7-1,-2-9 2,1-1-1,-1 0 1,0 1-1,1-1 1,-1 0-1,1 0 1,0 0-1,-1 0 1,1 0-1,0-1 0,0 1 1,0-1-1,0 1 1,1-1-1,-1 1 1,0-1-1,1 0 1,-1 0-1,1 0 1,-1-1-1,1 1 1,-1-1-1,1 1 1,4-1-1,2 1 31,1-1 1,-1-1-1,0 0 0,0 0 1,0-1-1,0 0 0,15-5 1,-18 5-32,0-1 0,-1 0 0,1 0 0,-1 0 0,0 0 0,1-1 1,-1 0-1,-1 0 0,1 0 0,-1-1 0,1 0 0,4-6 0,3-11 11,-1-1 0,15-39 0,-21 46-100,0-1 0,-1 0 0,3-23 0,-6 33 43,0 0 1,-1 0-1,0 0 1,0 1 0,-1-1-1,0 0 1,0 0 0,-1 1-1,1-1 1,-2 1 0,-2-9-1,3 13 6,0-1 1,1 1-1,-1 0 0,0 0 1,0 0-1,0-1 0,-1 2 1,1-1-1,0 0 0,-5-2 1,-26-11-131,27 12 141,0 1 19,0 0 0,0 0 1,1 1-1,-1 0 0,0 0 1,-1 0-1,-8 1 0,13-2 249,9 0-233,12-3-79,12 0 103,-1 1 1,0 2-1,37 2 1,-42 0-221,-22 0 159,0 0-1,0 0 0,0 0 1,0 1-1,0-1 0,0 1 1,-1 0-1,1 0 0,0 0 1,0 0-1,-1 0 1,1 1-1,-1-1 0,1 1 1,-1 0-1,0-1 0,0 1 1,1 0-1,-1 0 0,2 4 1,-1-2-18,-1 0 1,0 0-1,0 0 1,0 0-1,-1 1 1,1-1-1,-1 1 1,0-1-1,0 1 0,-1 0 1,1-1-1,-1 7 1,-2 19 73,-1 1-1,-9 41 1,1-16 190,11-56-208,0 1 1,0 0-1,-1-1 0,1 1 0,0 0 0,0-1 1,0 1-1,0 0 0,0 0 0,0-1 1,0 1-1,0 0 0,0 0 0,0-1 0,0 1 1,0 0-1,0 0 0,1-1 0,-1 2 0,11-13 263,-5 3-229,3-4-43,12-14 20,1 0 1,1 1-1,29-25 0,-47 46-57,0 1-1,0-1 1,1 1-1,-1 0 1,1 1-1,0-1 1,0 1-1,0 0 0,0 0 1,12-1-1,-13 3 1,0 0-1,-1 0 1,1 0-1,0 0 0,-1 1 1,1 0-1,0 0 1,-1 0-1,1 1 1,-1 0-1,1-1 0,-1 1 1,0 1-1,0-1 1,5 4-1,4 5-28,-1 1-1,0 0 1,19 26-1,9 9 105,-9-13-34,9 8-284,-13-17-4093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9.978"/>
    </inkml:context>
    <inkml:brush xml:id="br0">
      <inkml:brushProperty name="width" value="0.05" units="cm"/>
      <inkml:brushProperty name="height" value="0.05" units="cm"/>
      <inkml:brushProperty name="color" value="#004F8B"/>
    </inkml:brush>
  </inkml:definitions>
  <inkml:trace contextRef="#ctx0" brushRef="#br0">67 51 7552,'-50'-42'3424,"39"37"-2976,6 2-224,10 6-224,0-3-2752,9 5 1504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1.246"/>
    </inkml:context>
    <inkml:brush xml:id="br0">
      <inkml:brushProperty name="width" value="0.05" units="cm"/>
      <inkml:brushProperty name="height" value="0.05" units="cm"/>
      <inkml:brushProperty name="color" value="#004F8B"/>
    </inkml:brush>
  </inkml:definitions>
  <inkml:trace contextRef="#ctx0" brushRef="#br0">228 27 2400,'0'-1'351,"1"-1"0,-1 0 0,1 0 0,-1 0 0,1 0-1,0 1 1,-1-1 0,1 0 0,0 1 0,0-1 0,0 1 0,0-1 0,1 1 0,0-2 0,-39 27 2965,9-6-2683,1 0 1,0 2 0,-31 31-1,55-48-689,-31 35 602,30-33-843,1-1 0,-1 1 0,1 0 0,0 0 0,1 0 0,-4 8 0,5 1-1004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04.217"/>
    </inkml:context>
    <inkml:brush xml:id="br0">
      <inkml:brushProperty name="width" value="0.05" units="cm"/>
      <inkml:brushProperty name="height" value="0.05" units="cm"/>
      <inkml:brushProperty name="color" value="#004F8B"/>
    </inkml:brush>
  </inkml:definitions>
  <inkml:trace contextRef="#ctx0" brushRef="#br0">388 45 3392,'0'-1'192,"0"0"0,0 0 1,0 0-1,1 0 0,-1 1 1,0-1-1,1 0 0,-1 0 0,1 0 1,-1 0-1,1 1 0,0-1 0,-1 0 1,1 1-1,-1-1 0,1 0 0,1 0 1,6-8 2836,-6 4-1733,1-2 612,-2-1 2264,-3 8-3957,1 0-1,0 0 1,-1 1 0,1-1-1,0 0 1,0 1 0,-1-1-1,1 1 1,0-1 0,0 1-1,-1-1 1,1 1 0,0 0-1,0 0 1,0 0 0,0-1-1,0 1 1,0 0 0,-1 2-1,-20 23 476,-23 38 0,12-18-246,-65 74 547,57-73-406,-53 81-1,86-115-509,0 1-1,2 1 1,0-1 0,0 1-1,2 1 1,0-1 0,0 0-1,2 1 1,0 0-1,0-1 1,2 1 0,0 0-1,1 0 1,4 28 0,0-21 37,1-1 1,0 0-1,2 0 1,1-1 0,0 0-1,1 0 1,2-1-1,0-1 1,22 28-1,-1-10 54,1-1-1,69 56 0,-100-90-201,0 0-1,0 0 0,0 0 0,1 0 0,-1 0 0,1-1 0,-1 0 0,1 0 0,-1 0 0,7 1 0,-8-2-360,1 0 0,-1 1 0,1-2-1,0 1 1,-1 0 0,1 0 0,-1-1-1,1 1 1,2-2 0,-3 1-254,-1-1 0,0 1 0,0-1 0,0 1 0,1 0 0,-2-1 0,1 0 0,0 1-1,0-1 1,0 0 0,-1 1 0,1-1 0,-1 0 0,1 0 0,-1 1 0,0-3 0,3-5-2259,9-12-1506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4.201"/>
    </inkml:context>
    <inkml:brush xml:id="br0">
      <inkml:brushProperty name="width" value="0.05" units="cm"/>
      <inkml:brushProperty name="height" value="0.05" units="cm"/>
      <inkml:brushProperty name="color" value="#004F8B"/>
    </inkml:brush>
  </inkml:definitions>
  <inkml:trace contextRef="#ctx0" brushRef="#br0">156 21 5408,'0'-15'1728,"0"15"-1645,0-1 0,0 1 0,1 0 0,-1-1 0,0 1 0,0 0 1,0-1-1,1 1 0,-1 0 0,0 0 0,0-1 0,1 1 0,-1 0 0,0 0 0,1 0 1,-1-1-1,0 1 0,1 0 0,-1 0 0,0 0 0,1 0 0,-1 0 0,0-1 0,1 1 0,-1 0 1,0 0-1,1 0 0,-1 0 0,0 0 0,1 0 0,-1 0 0,1 1 0,-1-1 0,0 0 1,1 0-1,0 3 521,0 0 1,0 1-1,0-1 1,-1 1 0,1-1-1,-1 0 1,0 1-1,0-1 1,-1 4 0,0 0 22,0 0 1,0 0 0,-6 13-1,-2 2-222,-21 34 0,26-49-246,-8 12 91,-20 27 1,26-39-534,1-1-1,-1 1 1,-1-1 0,1 0-1,-1-1 1,0 0 0,-8 5-1,0-1-1092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6.457"/>
    </inkml:context>
    <inkml:brush xml:id="br0">
      <inkml:brushProperty name="width" value="0.05" units="cm"/>
      <inkml:brushProperty name="height" value="0.05" units="cm"/>
      <inkml:brushProperty name="color" value="#004F8B"/>
    </inkml:brush>
  </inkml:definitions>
  <inkml:trace contextRef="#ctx0" brushRef="#br0">102 64 2656,'0'-1'56,"-1"1"0,1-1 0,0 1 0,0-1 0,0 1 0,-1 0 1,1-1-1,0 1 0,0-1 0,0 1 0,0-1 0,0 1 0,0-1 0,0 1 0,0-1 0,0 1 0,0-1 0,0 1 1,0-1-1,0 1 0,1-1 0,-1 0 0,8-1 1173,-7 2-1101,-1 0 1,1 0 0,-1 0-1,1 0 1,-1 0-1,1 0 1,-1 0-1,1 0 1,-1 0-1,1 0 1,-1-1-1,0 1 1,1 0 0,-1 0-1,1-1 1,-1 1-1,1 0 1,-1 0-1,0-1 1,1 1-1,-1 0 1,0-1-1,1 1 1,-1-1 0,1 1-1,2-8 4874,-9 28-1804,-4 9-2646,3 4-234,1 0-1,1 1 1,2-1 0,2 1-1,1 0 1,7 61 0,-6-87-217,1 0 0,0 1 0,0-1 0,6 13 0,-7-18-50,0-1 1,0 1-1,1-1 0,-1 0 0,1 0 0,-1 0 0,1 1 0,0-2 1,0 1-1,0 0 0,0 0 0,0-1 0,0 1 0,0-1 0,1 1 1,-1-1-1,0 0 0,5 1 0,-2-1 26,0 0 0,-1 0 0,1-1 1,0 0-1,0 0 0,-1-1 0,1 1 0,0-1 0,-1 0 0,1 0 1,0 0-1,-1-1 0,5-1 0,4-3-7,-1-1 0,0 0 0,17-13 0,-2-2 13,-2 0 0,0-2 0,41-52 0,-27 24-89,38-68 0,-56 92-139,-19 27 119,2-7-439,-11 16 296,-12 25 51,-179 278-175,-71 96 672,227-335 127,41-70-475,-13 16 228,13-18-257,1 0 0,0 1 1,0-1-1,-1 0 0,1 0 1,0 1-1,0-1 0,-1 0 0,1 0 1,0 0-1,-1 0 0,1 1 0,0-1 1,-1 0-1,1 0 0,0 0 0,-1 0 1,1 0-1,-1 0 0,1 0 0,0 0 1,-1 0-1,1 0 0,0 0 0,-1 0 1,1 0-1,0 0 0,-1 0 0,1 0 1,0-1-1,-1 1 0,1 0 0,0 0 1,-1 0-1,1-1 0,0 1 0,0 0 1,-1 0-1,1-1 0,0 1 0,0 0 1,-1 0-1,1-1 0,0 1 0,0 0 1,0-1-1,-1 1 0,1 0 1,0-1-1,0 1 0,0 0 0,0-1 1,0 1-1,0 0 0,0-1 0,-1-4-99,0 1-1,1-1 1,-1 1 0,1-1-1,0 1 1,0-1-1,1 1 1,-1-1 0,1 1-1,0-1 1,0 1-1,1 0 1,-1 0-1,4-6 1,-1 2 24,0 0 0,0 0 0,1 0-1,0 1 1,1 0 0,10-10 0,-1 3 37,2 2 1,0 0-1,0 1 1,1 0-1,0 2 1,22-9-1,-3 1 2,245-114-94,-216 98 267,-2-3 0,-2-3-1,-1-3 1,-2-2 0,68-66-1,-122 105-74,0 0-1,0 0 1,-1 0 0,0 0-1,1-1 1,-2 1-1,1-1 1,-1 0-1,0 0 1,0-1-1,2-6 1,-5 13-61,1-1 0,-1 0 1,0 0-1,0 1 0,0-1 0,1 0 0,-1 0 1,0 0-1,0 0 0,0 1 0,0-1 0,-1 0 1,1 0-1,0 0 0,0 1 0,0-1 0,-1 0 1,1 0-1,0 0 0,-1 1 0,1-1 0,-1 0 1,1 1-1,-1-1 0,1 0 0,-1 1 0,1-1 1,-1 1-1,0-1 0,1 1 0,-1-1 0,0 1 1,1-1-1,-1 1 0,0 0 0,0-1 0,1 1 1,-1 0-1,0 0 0,0-1 0,0 1 0,-1 0 1,-2 0-1,0 0 1,1 0 0,-1 0-1,0 0 1,0 1 0,0-1-1,0 1 1,-4 2 0,-3 1 18,0 1 0,1 0 1,-1 1-1,1 0 1,0 0-1,1 1 1,-1 1-1,1-1 0,1 2 1,-14 15-1,16-16-5,0-1-1,0 2 0,1-1 0,0 0 1,1 1-1,0 0 0,0 0 1,1 0-1,0 1 0,1-1 0,0 1 1,0 0-1,0 13 0,2-20 31,0 1-1,1-1 0,-1 1 0,1-1 1,-1 0-1,1 1 0,0-1 1,1 0-1,0 3 0,-1-4-25,0-1 0,0 1 0,0-1 0,0 0 0,0 0 0,0 0 0,0 1-1,0-1 1,0 0 0,0 0 0,1 0 0,-1-1 0,0 1 0,1 0 0,-1 0 0,1-1-1,-1 1 1,1-1 0,-1 1 0,1-1 0,2 1 0,3-1 47,0 0 1,1-1-1,-1 0 0,0 0 1,0 0-1,0-1 1,0 0-1,0 0 0,-1-1 1,8-3-1,9-7-11,29-20 1,-41 26-2,11-9 2,0 0 1,-1-2 0,19-19-1,-29 25-56,-1-1-1,0 0 1,0 0-1,-1-1 1,-1 0-1,8-18 1,-15 28-27,1 1 0,-1-1 0,0 0 0,0 0 0,-1 0 1,1 0-1,-1 0 0,0 0 0,0 0 0,0 0 0,-1-6 0,1 10 20,-1-4-34,1 1-1,-1 0 1,0 0-1,0 0 1,0-1 0,0 1-1,-1 0 1,1 0 0,-1 1-1,0-1 1,0 0-1,0 1 1,0-1 0,0 1-1,-5-5 1,-1 1-86,-1 0 1,0 0-1,-14-6 1,-5-3 175,28 15-47,0 0 1,0 0 0,0 0-1,0 0 1,0 0 0,0 0-1,0 0 1,1 0 0,-1 0 0,0 0-1,0 0 1,0 0 0,0 0-1,0 0 1,0 0 0,0 0-1,0-1 1,0 1 0,0 0-1,0 0 1,0 0 0,0 0-1,0 0 1,0 0 0,0 0 0,0 0-1,0 0 1,0 0 0,0 0-1,0 0 1,0 0 0,0 0-1,0 0 1,0 0 0,0 0-1,0 0 1,0 0 0,0 0 0,0 0-1,0 0 1,0 0 0,0 0-1,0 0 1,0-1 0,-1 1-1,1 0 1,0 0 0,0 0-1,0 0 1,0 0 0,0 0 0,8 1 165,18 3 65,-16-2-116,65 9 270,117 4 0,-180-15-370,-7 0 108,1 0-1,-1 1 0,1-2 0,-1 1 1,1-1-1,-1 0 0,1 0 0,-1 0 1,0-1-1,6-2 0,31-22 194,-39 24-353,-3 1 32,0 1 0,1 0 0,-1 0 0,0-1 0,1 1 0,-1 0-1,0 0 1,1-1 0,-1 1 0,0 0 0,1 0 0,-1 0 0,1-1 0,-1 1-1,0 0 1,1 0 0,-1 0 0,1 0 0,-1 0 0,0 0 0,1 0 0,0 0-1,-3 17 19,-3 2 5,-7 19 0,-4 18 3,6-15-98,-11 60 248,19-89-125,1 0 1,1 0-1,0 0 0,0-1 0,1 1 0,4 18 0,-5-29-38,0-1 0,0 1 0,1-1 0,-1 1 0,0 0 0,0-1 0,1 1 0,-1-1 0,0 1 0,1-1 0,-1 1 0,1-1-1,-1 1 1,1-1 0,-1 0 0,0 1 0,1-1 0,-1 0 0,1 1 0,0-1 0,-1 0 0,1 0 0,-1 1 0,1-1 0,-1 0 0,1 0 0,0 0 0,-1 0 0,1 0 0,-1 0 0,1 0-1,0 0 1,-1 0 0,1 0 0,-1 0 0,1 0 0,0 0 0,-1 0 0,1-1 0,-1 1 0,1 0 0,-1 0 0,1-1 0,0 0 0,3 0 31,-1-1-1,1 0 1,-1 0 0,0-1 0,5-3 0,56-65 119,-24 25-228,12-8 36,109-89 1,-150 136-192,-13 14-70,-4 7 259,-1 12 163,1 0-1,1 1 1,1-1 0,1 1-1,2 51 1,2-66-54,0 1 0,1-1 0,0 0 0,1 0 0,0 0 1,1-1-1,0 1 0,1-1 0,0 0 0,1 0 0,8 11 0,-8-14-36,0 0 0,1-1 0,0 0 0,0 0 0,1 0 0,0-1 0,0 0 0,1-1 0,-1 1 0,1-2 0,0 1 0,0-1 0,19 5 0,-21-8-78,-1 1 1,1-1 0,-1 0-1,1-1 1,0 1-1,-1-1 1,1-1 0,0 1-1,-1-1 1,1-1-1,0 1 1,-1-1-1,0 0 1,1 0 0,-1-1-1,0 0 1,0 0-1,6-5 1,-6 4-357,0-1-1,0 1 1,-1-2 0,0 1-1,0 0 1,-1-1 0,1 0-1,-1 0 1,0-1 0,4-10-1,-2 1-1562,-1 1 0,-1 0 1,4-22-1,-1-19-6231,-2 16 3174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8.675"/>
    </inkml:context>
    <inkml:brush xml:id="br0">
      <inkml:brushProperty name="width" value="0.05" units="cm"/>
      <inkml:brushProperty name="height" value="0.05" units="cm"/>
      <inkml:brushProperty name="color" value="#004F8B"/>
    </inkml:brush>
  </inkml:definitions>
  <inkml:trace contextRef="#ctx0" brushRef="#br0">344 581 4224,'-1'-1'807,"-1"0"1,1 0-1,-1 0 0,1 1 1,-1-1-1,0 0 0,1 1 1,-4-2-1,-16 0 1606,-20 5-1410,26-1-823,1 1 0,0 0 0,1 1-1,-1 1 1,1 0 0,0 1 0,0 0-1,0 1 1,1 1 0,0 0 0,0 0 0,-16 17-1,20-17-118,0 0-1,1 1 1,0 0-1,1 0 1,0 1-1,0 0 1,1 0-1,0 0 1,1 1-1,0-1 1,1 1-1,0 0 1,1 0-1,0 0 0,0 0 1,1 16-1,1-19 45,0 0 0,1 0 1,0-1-1,1 1 0,-1 0 0,1-1 0,4 9 0,-4-12-40,0 1 0,0-1 0,1 0 0,0 0 0,-1 0 0,2 0 0,-1 0 0,0 0 0,1-1 0,-1 1 0,1-1 0,5 3 0,-2-2 7,-1 0 1,1-1-1,0 0 1,0 0-1,1-1 1,-1 0-1,0 0 1,1-1 0,-1 1-1,1-2 1,-1 1-1,1-1 1,0 0-1,8-2 1,-2-1 76,1 0 0,-1-1 1,0-1-1,-1 0 0,1-1 1,21-13-1,-18 8-72,1-1-1,-2-1 1,0-1 0,17-17 0,-6 0-67,-2-2 1,-1 0 0,-1-1 0,25-51-1,-34 53-31,-1 0 0,-1 0-1,12-58 1,-13 28-59,5-89 0,-13 117-30,-2 0 0,-2 0 0,-1 0 1,-8-43-1,9 73 60,0 0 0,0 0 0,-1 0 1,0 0-1,1 0 0,-1 1 0,-4-6 1,6 8 34,-1 1 0,1-1 0,-1 0 0,1 1 0,-1-1 0,0 1 0,1-1 0,-1 1 0,1 0 0,-1-1 0,0 1 0,1 0 0,-1-1 0,0 1 0,0 0-1,1 0 1,-1-1 0,0 1 0,0 0 0,0 0 0,0 0-6,0 1-1,-1-1 0,1 1 1,0-1-1,0 0 0,0 1 0,0 0 1,0-1-1,0 1 0,0 0 1,0-1-1,1 1 0,-1 0 1,0 0-1,0 0 0,1 0 0,-2 2 1,-6 9 3,2 0-1,-1 0 1,1 1 0,-6 20 0,-14 61 243,21-76-189,-6 28 233,-13 96 0,23-124-197,1-1 0,0 1 0,1 0-1,1 0 1,0 0 0,2-1 0,0 1 0,12 30-1,-10-33 49,0-1 1,2 0-1,0 0 0,16 21 0,-21-31-81,1 1 0,0-1 0,0 0 0,0 0 0,1 0 0,-1-1 0,1 1 0,0-1 0,0-1 0,0 1 0,0 0 0,1-1 0,-1 0 0,1-1 0,-1 1 0,10 1 0,-1-3 46,0 0-1,0-1 0,0 0 0,0-1 1,15-4-1,72-24-105,-71 21 22,-5 1-3,108-38 238,-114 38-275,-2 0 0,1-1 0,-1-1 0,-1-1 0,18-14 0,-34 25 28,0 0 1,1 0 0,-1-1 0,1 1 0,-1 0 0,1-1 0,-1 1 0,0-1-1,1 1 1,-1 0 0,0-1 0,1 1 0,-1-1 0,0 1 0,1-1 0,-1 1-1,0-1 1,0 1 0,0-1 0,0 0 0,0 1 0,0-1 0,1 1-1,-1-1 1,-1 0-4,1 1 0,0-1 0,-1 1 0,1 0-1,-1-1 1,1 1 0,0 0 0,-1-1 0,1 1-1,-1 0 1,1 0 0,-1-1 0,1 1 0,-1 0-1,1 0 1,-1 0 0,1 0 0,-1 0 0,0-1 0,-28 1-308,17 2 332,0-1 0,1 2 0,-1-1-1,0 2 1,1 0 0,0 0 0,0 1 0,0 0 0,-16 12 0,21-14-1,2 1-1,-1 0 1,0 0 0,1 0 0,0 1-1,0 0 1,0-1 0,0 1 0,1 1-1,0-1 1,0 0 0,1 1 0,-1 0-1,1 0 1,0-1 0,1 1 0,-1 0-1,1 0 1,0 1 0,1 8 0,0-4 33,1-1 1,0 1 0,1-1 0,1 1-1,-1-1 1,1 0 0,1 0-1,0 0 1,1 0 0,0-1 0,0 0-1,1 0 1,0 0 0,8 9 0,-10-14-5,0 1-1,1 0 1,0-1 0,-1 0 0,1 0 0,0-1 0,1 0 0,-1 1 0,1-2 0,-1 1 0,1-1 0,0 1-1,0-2 1,0 1 0,0-1 0,0 0 0,1 0 0,-1 0 0,0-1 0,0 0 0,1 0 0,-1-1 0,0 0-1,0 0 1,8-2 0,-5-1-7,0 0 1,0-1-1,0 0 0,-1 0 0,1 0 0,-1-1 0,-1-1 1,1 1-1,-1-1 0,0-1 0,-1 1 0,0-1 0,0 0 0,-1 0 1,6-12-1,-6 11-46,-1 0-1,0-1 1,-1 1 0,0-1 0,0 0-1,1-16 1,-3 19-39,-1 0 0,0 0 0,0 0 0,0 0 0,-1 0 0,0 1 0,-1-1 0,0 0 0,0 1 0,-3-8 0,2 8 5,0 1 1,-1 0 0,0 0 0,0 0-1,0 0 1,0 1 0,-1-1 0,0 1-1,0 0 1,-6-3 0,-1-1 19,-1 1 1,0 0-1,-15-5 0,3 7-3,17 6-35,8-1 67,0 0-1,0 0 1,0 0-1,-1 0 0,1 0 1,0 0-1,0 0 1,0 1-1,0-1 1,0 0-1,0 0 0,0 0 1,0 0-1,0 0 1,0 0-1,0 0 0,0 0 1,0 0-1,0 0 1,0 0-1,0 0 0,0 0 1,0 0-1,0 0 1,0 1-1,0-1 0,0 0 1,0 0-1,0 0 1,0 0-1,0 0 0,0 0 1,0 0-1,0 0 1,0 0-1,0 0 0,0 0 1,0 0-1,0 1 1,0-1-1,0 0 1,0 0-1,0 0 0,0 0 1,0 0-1,0 0 1,0 0-1,0 0 0,0 0 1,0 0-1,1 0 1,-1 0-1,0 0 0,0 0 1,0 0-1,0 0 1,0 0-1,0 0 0,0 0 1,0 0-1,0 0 1,0 0-1,0 0 0,0 0 1,0 0-1,1 0 1,6 4 102,0-1 1,0 0-1,1 0 1,-1-1-1,1 0 1,11 2-1,0-2 171,31 1 1,-26-5-223,0-1 0,1 0 1,-2-2-1,32-10 0,-13 3 162,-16 6-133,42-5 0,-60 10-61,1 1 1,0 0-1,14 2 1,-21-2-29,0 0 0,0 0 0,0 1 0,0-1 0,0 1 0,0-1 0,0 1 0,0 0 0,0 0 0,0 0 0,0 0 0,-1 0 0,1 0 0,0 1 0,-1-1 0,1 0 0,-1 1 0,1-1 1,1 5-1,-1-3 37,-1 2 0,0-1 0,1 0 0,-2 0 1,1 0-1,-1 0 0,1 1 0,-1-1 0,0 0 1,0 0-1,-1 1 0,-1 6 0,-2 6 41,-13 30 0,7-20-3,-36 97 260,42-115-291,2-2 24,-1-1 0,0 1 0,0-1 0,-4 6 0,8-17 324,6-9-275,9-9-113,1 0 0,1 2 1,0 0-1,2 1 0,0 1 0,1 1 1,1 0-1,47-27 0,-65 43-1,11-7-31,1 0 0,1 1 0,-1 1-1,1 1 1,36-9 0,-53 15 27,1 0 0,0-1 0,0 1 0,0 0 0,-1 0 0,1 0 0,0 0 0,0 0 0,0 0 0,0 0 0,-1 0 0,1 0 0,0 1 1,0-1-1,0 0 0,-1 1 0,1-1 0,1 1 0,-2 0 0,1 0 1,-1-1-1,0 1 0,1 0 1,-1 0-1,0 0 1,0 0-1,0 0 0,0 0 1,1 0-1,-1 0 1,-1 0-1,1 0 1,0 0-1,0 0 0,0 1 1,-7 45 122,-3 27-98,9-47 130,2 43 0,0-60-82,1 0 1,-1-1 0,2 1 0,0 0 0,0-1-1,0 1 1,9 14 0,-9-18-108,4 6 184,-7-12-163,0 0 1,0 0-1,0 0 1,1 0-1,-1 0 1,0 1-1,0-1 1,0 0 0,1 0-1,-1 0 1,0 0-1,0 0 1,0 0-1,1 0 1,-1 0-1,0 0 1,0 0-1,1 0 1,-1 0-1,0 0 1,0 0 0,0 0-1,1 0 1,-1 0-1,0 0 1,0 0-1,1 0 1,-1 0-1,0 0 1,0 0-1,0 0 1,1 0-1,-1-1 1,0 1-1,0 0 1,0 0 0,0 0-1,1 0 1,-1-1-1,0 1 1,0 0-1,0 0 1,0 0-1,0 0 1,0-1-1,1 1 1,2-7-1544,1 1 0,-1-1-1,-1 0 1,1 0 0,-1 0 0,0 0 0,-1 0-1,0-1 1,0 1 0,0 0 0,-1-14 0,0-5-2450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9.063"/>
    </inkml:context>
    <inkml:brush xml:id="br0">
      <inkml:brushProperty name="width" value="0.05" units="cm"/>
      <inkml:brushProperty name="height" value="0.05" units="cm"/>
      <inkml:brushProperty name="color" value="#004F8B"/>
    </inkml:brush>
  </inkml:definitions>
  <inkml:trace contextRef="#ctx0" brushRef="#br0">6 43 7456,'-3'-14'1049,"1"-14"2067,4 41 2425,6 16-3166,0 0-1566,0 3-242,22 124 119,-29-128-758,0 1-3157,2-13 1378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9.474"/>
    </inkml:context>
    <inkml:brush xml:id="br0">
      <inkml:brushProperty name="width" value="0.05" units="cm"/>
      <inkml:brushProperty name="height" value="0.05" units="cm"/>
      <inkml:brushProperty name="color" value="#004F8B"/>
    </inkml:brush>
  </inkml:definitions>
  <inkml:trace contextRef="#ctx0" brushRef="#br0">1 732 4992,'0'32'1589,"1"-20"-960,0-9-298,0 0-1,1 0 0,-1 0 0,0-1 0,1 1 0,0 0 0,-1 0 1,1-1-1,0 1 0,0-1 0,1 0 0,-1 1 0,0-1 1,1 0-1,0 0 0,-1-1 0,1 1 0,0-1 0,0 1 0,4 1 1,-1-2 30,-1 0 1,1 0 0,0 0 0,0-1-1,-1 0 1,1 0 0,0-1 0,0 1 0,-1-1-1,1 0 1,10-4 0,-2 0 131,0-1 0,0-1 1,15-9-1,-1-3 21,0 0 0,-1-2 0,-2 0 1,38-41-1,67-97 236,-65 75-620,71-85 78,48-57 90,-177 218-224,-7 12 85,-6 16 8,-3-1-74,0 1 0,-20 27 0,-2 5 263,14-23-208,1-1 63,-24 56 1,17-8-195,2 1 0,4 1 1,-8 93-1,19-65-5857,5-98 3863,-12-23-8232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49.850"/>
    </inkml:context>
    <inkml:brush xml:id="br0">
      <inkml:brushProperty name="width" value="0.05" units="cm"/>
      <inkml:brushProperty name="height" value="0.05" units="cm"/>
      <inkml:brushProperty name="color" value="#004F8B"/>
    </inkml:brush>
  </inkml:definitions>
  <inkml:trace contextRef="#ctx0" brushRef="#br0">20 25 9888,'-19'-16'4480,"47"11"-3904,-9 2 2239,4 6-1663,10-3 928,5 9-1184,4 0-32,2 3-512,7 2-352,-4-2-32,10-3-224,-4 3 160,-2-3-3200,1 3 1792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51.900"/>
    </inkml:context>
    <inkml:brush xml:id="br0">
      <inkml:brushProperty name="width" value="0.05" units="cm"/>
      <inkml:brushProperty name="height" value="0.05" units="cm"/>
      <inkml:brushProperty name="color" value="#004F8B"/>
    </inkml:brush>
  </inkml:definitions>
  <inkml:trace contextRef="#ctx0" brushRef="#br0">3 576 4736,'-1'7'377,"0"1"0,1-1 0,0 0 0,0 1 1,0-1-1,2 8 0,-1-9 28,0 1-1,0-1 1,1 1 0,0-1 0,0 1-1,1-1 1,-1 0 0,1 0 0,0 0-1,1-1 1,0 1 0,0-1 0,0 0-1,0 0 1,1 0 0,0 0 0,0-1-1,7 5 1,-9-7-242,-1-1 1,1-1-1,0 1 0,-1 0 0,1 0 1,-1-1-1,1 0 0,0 1 1,-1-1-1,1 0 0,0-1 0,0 1 1,-1 0-1,1-1 0,-1 1 0,1-1 1,0 0-1,-1 0 0,1 0 0,-1 0 1,0 0-1,1-1 0,-1 1 0,0-1 1,4-2-1,3-4 160,0 0 0,-1 0 1,0-1-1,10-14 0,73-106 904,-38 51-635,70-78 0,-12 32-224,-68 77-265,-19 19 5,31-41 1,-51 63-110,0 0-1,0 0 1,1 0 0,0 0-1,0 1 1,0 0 0,6-4-1,-10 9-6,-1-1-1,0 1 0,1 0 1,-1 0-1,0 0 0,0 0 0,1 0 1,-1 0-1,0 0 0,1 0 1,-1 0-1,0 0 0,1 0 1,-1 0-1,0 0 0,0 0 1,1 0-1,-1 1 0,0-1 1,1 0-1,-1 0 0,0 0 1,0 0-1,1 0 0,-1 1 0,0-1 1,0 0-1,0 0 0,1 0 1,-1 1-1,0-1 0,0 0 1,0 0-1,0 1 0,1-1 1,-1 0-1,0 1 0,0-1 1,0 0-1,0 0 0,0 1 0,0-1 1,5 17-146,-5-15 111,3 9-16,2 10 81,-1 0-1,-1 0 0,1 22 0,-5 46 113,-3 1-1,-20 105 0,22-183-75,-1 3 21,1-1 1,-2 0-1,0 0 1,-10 25-1,12-36-61,0 0 0,0 1 0,0-1 0,0 0 0,0 0-1,-1-1 1,1 1 0,-1 0 0,1-1 0,-1 0 0,0 1 0,0-1-1,0 0 1,-1-1 0,1 1 0,0 0 0,-1-1 0,1 0-1,-1 0 1,1 0 0,-1 0 0,0 0 0,1-1 0,-8 0 0,4 0-15,1 0 0,-1-1 1,1 0-1,-1-1 0,1 0 0,-1 0 1,1 0-1,0 0 0,0-1 1,0 0-1,0-1 0,0 1 1,1-1-1,0 0 0,-7-6 1,-4-7-183,0-1 0,-27-37 1,29 35-38,13 19 201,1 0 0,-1 0 1,0-1-1,0 1 0,0 0 0,1-1 1,-1 1-1,1-1 0,-1 1 0,1-1 0,0 1 1,-1-3-1,1 3 8,0 1 1,0 0-1,0-1 1,0 1-1,1-1 1,-1 1-1,0 0 0,0-1 1,0 1-1,0 0 1,0 0-1,1-1 1,-1 1-1,0 0 1,0-1-1,1 1 1,-1 0-1,0 0 0,0-1 1,1 1-1,-1 0 1,1 0-1,0-1-4,0 1 0,0 0 0,1-1 0,-1 1 0,0 0 0,0 0 0,0 0 0,0 0 0,1 0 0,1 0 0,97 18-231,-68-10 231,1-2 1,-1-2 0,50 1 0,-49-7 106,0-2 0,-1-1 0,1-2 0,-1-1 0,54-21 0,144-78 297,-225 104-386,-1 1-3,28-14 172,47-33-1,-71 43-150,0 0 0,0 0 0,-1-1 0,0 0 0,0-1 0,-1 0 0,0 0 0,0 0 0,-1 0 0,7-14 0,-11 19-45,0 0 0,0-1 1,0 1-1,0 0 1,0-1-1,-1 1 1,0 0-1,1-1 1,-1 1-1,-1-1 0,0-5 1,1 7-7,0 0 1,-1 0-1,1-1 1,-1 1-1,0 0 1,0 0 0,0 0-1,0 0 1,0 0-1,0 1 1,0-1-1,-1 0 1,1 0-1,-1 1 1,1-1-1,-1 1 1,0-1-1,1 1 1,-1 0-1,0 0 1,0 0-1,0 0 1,0 0-1,0 0 1,0 0-1,0 1 1,0-1-1,0 1 1,-1-1-1,1 1 1,-4 0-1,-5-1-47,-1 1 0,0 1 0,1 0 0,-17 4 0,26-5 81,-11 3-10,0 1 1,0 0-1,0 0 1,1 2-1,0-1 1,0 2-1,0-1 1,-11 10-1,17-12 13,1 0-1,-1 0 0,1 1 0,0-1 0,1 1 1,-1 1-1,1-1 0,0 0 0,1 1 1,-1 0-1,1 0 0,0 0 0,0 0 0,1 1 1,0-1-1,0 1 0,-2 11 0,5-8 14,-1 0-1,1 0 0,0-1 1,1 1-1,1 0 1,-1-1-1,1 0 1,1 1-1,0-1 0,0-1 1,0 1-1,2 0 1,-1-1-1,1 0 0,8 10 1,2-1 33,0-1 1,1 0 0,1-1-1,0 0 1,30 16-1,-34-22 17,0-1 0,1-1 1,0 0-1,1-1 0,0-1 0,-1 0 0,18 2 0,-24-6-36,0 0 0,0 0 0,0-1 0,0 0 0,0-1 0,0 0 0,0-1 0,-1 0 0,1 0-1,0 0 1,-1-1 0,0-1 0,0 1 0,0-1 0,8-6 0,36-28 125,-2-2 0,-2-2-1,54-62 1,-94 97-138,-1-1-1,0 0 1,0 0 0,-1-1-1,-1 0 1,1 0 0,6-18-1,-11 25-45,0 0-1,-1 0 1,0 0 0,1 0-1,-1 0 1,0 0-1,0 0 1,0 0 0,0 0-1,-1 1 1,1-1-1,0 0 1,-1 0 0,1 0-1,-1 0 1,0 0-1,-1-3 1,0 3-20,0-1 1,0 1-1,0-1 1,-1 1-1,1 0 1,0-1 0,-1 1-1,0 1 1,1-1-1,-5-2 1,1 1-20,-1 0 0,1 1 0,-1-1 0,0 1 0,0 1 0,0-1 1,0 1-1,0 1 0,-13-1 0,11 2 49,1 0 1,-1 0-1,1 1 1,0 0-1,-1 1 1,1 0-1,0 0 1,1 1-1,-1-1 1,0 2-1,1-1 1,-7 6-1,10-6 40,-1 0 1,1 0-1,0 0 1,0 1-1,0-1 0,1 1 1,0 0-1,0 0 0,0 0 1,0 1-1,1-1 1,0 1-1,0-1 0,0 1 1,1 0-1,0-1 0,0 1 1,0 11-1,2-5 60,0 1 0,0 0 1,1-1-1,1 1 0,0-1 0,1 0 0,0 0 0,1 0 0,1 0 0,-1-1 1,2 0-1,0 0 0,0-1 0,1 1 0,0-2 0,0 1 0,14 10 1,-4-5 25,0 0 1,1-2 0,1 0-1,0-2 1,0 0-1,1-1 1,1-1 0,38 11-1,-58-19-132,24 6 245,1 0 1,50 4-1,-70-10-474,0-1 1,1 0 0,-1 0-1,0-1 1,0 0 0,0 0-1,0 0 1,0-1 0,0 0-1,0-1 1,0 1-1,-1-1 1,0-1 0,1 1-1,-1-1 1,7-6 0,-10 7-328,0 0 1,0 0 0,-1-1 0,1 1 0,-1-1 0,0 1 0,0-1 0,0 0 0,-1 0 0,1 0 0,-1 0-1,1-5 1,0 0-1540,0-1-1,-2 1 1,1-20-1,-4-15-2980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54.805"/>
    </inkml:context>
    <inkml:brush xml:id="br0">
      <inkml:brushProperty name="width" value="0.05" units="cm"/>
      <inkml:brushProperty name="height" value="0.05" units="cm"/>
      <inkml:brushProperty name="color" value="#004F8B"/>
    </inkml:brush>
  </inkml:definitions>
  <inkml:trace contextRef="#ctx0" brushRef="#br0">337 50 4384,'-1'-4'5652,"1"4"-5553,-9-4 2620,-15 0-629,12 3-1936,0 1 1,0 0 0,-1 0 0,1 1 0,0 1 0,0 0 0,0 1 0,0 0 0,1 1 0,-1 0 0,1 1 0,0 0-1,0 1 1,1 0 0,-1 1 0,1 0 0,1 1 0,-1 0 0,1 0 0,-13 16 0,15-13-59,1 0 1,0 1 0,0 0-1,1 0 1,0 1 0,2-1-1,-4 17 1,3-17 11,2 1 1,0 0-1,0-1 0,1 1 0,0 0 1,2 0-1,-1 0 0,1 0 0,4 14 1,-5-25-74,1 1 0,-1-1 0,1 0 0,0 1 0,0-1 0,0 0 0,0 0 1,0 0-1,0 1 0,1-1 0,-1 0 0,1-1 0,-1 1 0,1 0 0,0 0 0,0-1 1,0 1-1,-1-1 0,2 1 0,-1-1 0,0 0 0,0 0 0,0 0 0,1 0 0,-1 0 1,0-1-1,1 1 0,-1-1 0,0 1 0,1-1 0,-1 0 0,1 0 0,-1 0 0,1 0 1,2-1-1,4-1 46,-1 0 0,1-1 0,-1 0 0,0-1 0,0 1 0,-1-1 0,1-1 0,-1 0 0,0 0 0,0 0 0,10-11 0,5-7 103,35-47 0,-45 54-106,1 0-81,4-6 145,27-45 0,-41 61-146,0 0 0,0-1 0,0 1 0,-1 0 0,0-1 0,0 0 0,-1 1 0,0-1 0,0 0 0,-1 0 1,1 1-1,-2-15 0,1 21 1,0-1 0,0 1 1,0-1-1,-1 1 0,1-1 1,0 1-1,0-1 0,0 1 1,0-1-1,0 1 0,-1-1 1,1 1-1,0 0 1,0-1-1,-1 1 0,1-1 1,0 1-1,-1 0 0,1-1 1,-1 1-1,1 0 0,0-1 1,-1 1-1,1 0 0,-1-1 1,1 1-1,-1 0 0,1 0 1,-1 0-1,1 0 1,0-1-1,-1 1 0,1 0 1,-1 0-1,0 0 0,1 0 1,-1 0-1,1 0 0,-1 0 1,1 0-1,-1 0 0,1 1 1,-1-1-1,1 0 0,0 0 1,-1 0-1,1 1 0,-1-1 1,-1 1 0,0 0 0,0 0 0,1 0 0,-1 1 0,0-1 0,1 0 0,-1 1 1,1-1-1,-1 1 0,1-1 0,0 1 0,-1 2 0,-1 3 44,0 0 0,1 0 1,0 1-1,0-1 0,1 1 0,0-1 0,0 1 1,1-1-1,0 1 0,0 0 0,1-1 0,0 1 1,0-1-1,1 1 0,0-1 0,5 14 1,-1-7 75,0 0 0,1 0 0,0 0 1,1-1-1,1 0 0,0 0 1,15 14-1,-18-21-50,-1-1-1,1 0 1,0 0-1,1 0 1,-1-1 0,1 0-1,11 5 1,-14-7-32,1-1 1,-1 1-1,1-1 1,0 0-1,-1 0 0,1-1 1,0 0-1,0 1 1,0-2-1,0 1 0,-1 0 1,1-1-1,6-1 1,-4-1 34,1 0 0,0 0 1,-1-1-1,0 1 0,0-2 1,0 1-1,12-11 0,41-45 194,-38 36-204,2-1-50,59-59 135,-63 65-99,2 1 0,26-18 0,-27 22-29,-12 7-10,0 1 0,0 0-1,0 1 1,1 0 0,0 0 0,0 1-1,11-3 1,-20 7-5,-1-1 0,0 1 0,1 0 0,-1 0 0,0 0-1,1 0 1,-1 0 0,0 0 0,1 0 0,-1 0 0,1 0 0,-1 0 0,0 0-1,1 0 1,-1 0 0,0 0 0,1 0 0,-1 0 0,0 0 0,1 0 0,-1 0-1,0 0 1,1 1 0,-1-1 0,0 0 0,1 0 0,-1 0 0,0 1 0,0-1-1,1 0 1,-1 0 0,0 1 0,0-1 0,1 0 0,-1 1 0,0-1 0,0 0-1,0 1 1,0-1 0,1 0 0,-1 1 0,0-1 0,0 0 0,0 1 0,0-1-1,0 0 1,0 1 0,0-1 0,0 0 0,0 1 0,0-1 0,0 1 0,0-1-1,0 0 1,-1 1 0,-9 24 208,5-14-140,-60 186 441,64-197-505,1 1 0,0-1 1,0 0-1,0 1 0,0-1 1,0 0-1,0 1 0,0-1 1,0 1-1,0-1 0,0 0 1,0 1-1,0-1 0,0 1 1,0-1-1,0 0 0,0 1 1,0-1-1,0 1 0,0-1 1,1 0-1,-1 1 0,0 0 0,8-3 62,16-16-56,-17 13 12,29-24-7,1 2 0,67-36 0,61-21-40,-164 83 11,0 0 0,0 1-1,0-1 1,0 1 0,0-1-1,0 1 1,0-1 0,0 1-1,0 0 1,0-1 0,0 1-1,0 0 1,0 0 0,0 0-1,0 0 1,0 0 0,0 0-1,0 0 1,2 0 0,-2 2-7,-1-1 0,1 0-1,0 1 1,0-1 0,-1 1 0,1-1 0,0 0 0,-1 1 0,0-1 0,1 1 0,-1 0 0,0-1 0,0 4-1,12 92-324,-7-47 557,12 53 1,-15-96-179,0 1 1,0-1-1,6 12 0,-8-18-24,1 0-1,-1 1 0,1-1 1,0 0-1,0 0 0,0 1 1,-1-1-1,1 0 1,0 0-1,0 0 0,1 0 1,-1 0-1,0-1 0,0 1 1,0 0-1,1 0 1,-1-1-1,0 1 0,1-1 1,-1 1-1,0-1 1,1 1-1,-1-1 0,1 0 1,-1 0-1,0 0 0,2 0 1,-1 0-6,-1-1 0,1 1 0,-1-1 1,0 1-1,1-1 0,-1 0 0,0 1 0,1-1 1,-1 0-1,0 0 0,0 0 0,0 0 0,0 0 1,0 0-1,0-1 0,0 1 0,0 0 0,0 0 1,-1-1-1,1 1 0,0 0 0,-1-1 0,1-2 1,3-5 20,15-27 61,45-80 269,-48 92-377,0 0-1,32-34 1,-37 45-11,24-23-203,-32 33 181,1 1 0,-1-1 0,1 0 0,-1 1 0,1 0 0,0 0 0,0 0 0,7-2 0,-9 4 59,-1 0 0,0 0 0,1 0 0,-1 0 0,0 0 0,1 1 0,-1-1-1,0 1 1,1-1 0,-1 1 0,0-1 0,0 1 0,1 0 0,-1-1 0,2 3-1,-1-2 9,0 1 0,0-1 0,1 0 0,-1 0 0,0 0 0,5 1 0,4-1 80,-1 0-1,1-1 0,0-1 1,-1 0-1,1 0 0,0-1 0,12-3 1,1-1-25,-20 6-130,1-1-68,-7 4 65,-4 5 105,-34 44-127,-4 6 92,-48 109-53,46-79 227,-53 108-292,79-140 411,16-52-363,4-4 71,0 0 1,-1 0 0,1 0 0,0 0 0,0 0 0,0 0 0,0 1 0,0-1 0,0 0 0,0 0 0,0 0 0,-1 0 0,1 0 0,0 0 0,0 0 0,0 0 0,0 0 0,0 1 0,0-1 0,0 0 0,0 0 0,0 0 0,0 0 0,0 0-1,0 0 1,0 1 0,0-1 0,0 0 0,0 0 0,0 0 0,0 0 0,0 0 0,0 1 0,0-1 0,0 0 0,0 0 0,0 0 0,0 0 0,0 0 0,0 0 0,0 0 0,0 1 0,0-1 0,0 0 0,0 0 0,1 0 0,-1 0 0,0 0 0,0 0-1,0 0 1,1 1 232,4-15-154,-5 2-300,0 11 215,1 1 0,-1-1 0,0 1 0,0 0 0,1-1 0,-1 1-1,1 0 1,-1-1 0,0 1 0,1 0 0,-1 0 0,1-1 0,-1 1-1,1 0 1,-1 0 0,1 0 0,-1 0 0,1 0 0,-1 0 0,1-1-1,-1 1 1,1 0 0,12-3-42,11-1 20,-11 0 72,5-1-30,-1-1-1,0-1 1,0-1 0,0 0 0,27-19 0,-10 2 61,-1-2 1,-1-2 0,-2 0-1,-1-2 1,38-53 0,-30 32-80,47-74-86,-39 56 51,8-1-123,-47 64-196,-10 21 62,1-5 246,-2 13-1,-12 38-18,-88 189-216,71-190 351,-2-2 0,-55 67 0,57-80-57,-133 194-63,21-29 105,129-187-9,-25 28 0,32-41-10,0 1 0,-1-2 0,-1 1 0,-19 10 0,22-14-19,0 0 0,-1-1-1,1-1 1,-1 1 0,0-1-1,0-1 1,0 0 0,0 0-1,0-1 1,0-1 0,0 1-1,-15-3 1,19 1-31,0 0-1,0 0 0,0-1 1,0 0-1,0 0 1,0-1-1,1 0 1,0 0-1,-1 0 0,1 0 1,0-1-1,-5-5 1,3 2 13,1 1 1,1-1-1,-1 0 1,1 0-1,1 0 1,-1-1-1,1 0 1,-3-10-1,3 8-3,0-1 1,2 1-1,-1-1 0,1 0 1,1 0-1,-1 0 0,2 0 0,0 0 1,0 0-1,1 0 0,0 0 1,1 1-1,1-1 0,5-16 0,-2 14 43,1 0-1,1 1 0,0 0 0,0 0 0,1 0 0,1 1 0,0 1 0,1 0 0,20-15 1,-3 4-3,1 2-1,61-30 1,-27 21-28,92-26 0,69-6-216,-38 12-2331,-163 41-518,26-3 1,-20 8 258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0.608"/>
    </inkml:context>
    <inkml:brush xml:id="br0">
      <inkml:brushProperty name="width" value="0.05" units="cm"/>
      <inkml:brushProperty name="height" value="0.05" units="cm"/>
      <inkml:brushProperty name="color" value="#004F8B"/>
    </inkml:brush>
  </inkml:definitions>
  <inkml:trace contextRef="#ctx0" brushRef="#br0">3 646 2720,'0'0'81,"0"1"-1,-1-1 1,1 1 0,0-1 0,0 1-1,0 0 1,-1-1 0,1 1-1,0-1 1,0 1 0,0 0 0,0-1-1,0 1 1,0-1 0,0 1-1,0 0 1,0-1 0,0 1 0,0 0-1,0-1 1,8 9 7520,-7-14-6827,1 0 0,0 1 0,0-1 0,4-5 1,8-22 9,-2-3-293,2 1 0,1 0-1,25-40 1,65-82 338,-26 41-298,-75 109-521,40-57 83,-37 53-110,1 0-1,0 1 1,1 0-1,10-7 1,-18 15 13,1 0 0,-1 0 0,0 0 0,0 0 1,0 1-1,1-1 0,-1 1 0,0-1 0,1 1 0,-1-1 0,0 1 0,1 0 0,-1 0 0,1-1 1,-1 1-1,0 0 0,1 0 0,-1 1 0,1-1 0,-1 0 0,0 0 0,1 1 0,-1-1 0,1 0 1,-1 1-1,0 0 0,0-1 0,1 1 0,-1 0 0,0 0 0,0-1 0,0 1 0,0 0 0,0 0 1,0 0-1,1 2 0,1 1-13,0 0 1,0 0-1,0 0 1,0 1-1,-1 0 0,0-1 1,0 1-1,2 7 1,-2-1 36,-1-1 1,0 1 0,0-1 0,-1 1-1,0-1 1,-1 1 0,-2 13-1,-20 72 161,21-88-159,-36 117 1023,72-154 294,42-33-978,10-10-450,63-82 32,-99 99-84,-49 55 138,3-5-37,1 0-1,0 0 1,0 1 0,9-6 0,-13 9 35,-1 1 0,1-1 0,0 1 0,-1-1 0,1 1 0,0-1 0,0 1 0,0 0 0,-1 0 0,1-1 0,0 1 0,0 0 0,0 0 0,0 0 1,0 0-1,0 0 0,-1 0 0,1 0 0,0 0 0,0 0 0,0 0 0,0 1 0,0-1 0,-1 0 0,1 1 0,0-1 0,0 0 0,-1 1 1,1-1-1,0 1 0,0-1 0,-1 1 0,1-1 0,-1 1 0,1 0 0,0-1 0,-1 1 0,1 0 0,-1 0 0,1-1 0,-1 1 0,0 0 0,1 0 1,-1 1-1,3 5-38,-1 1 0,0-1 0,-1 1 1,0 0-1,0 0 0,-1 0 0,0 12 1,-9 59-80,-7 2 218,-4 43 261,18-110-353,1-10 67,0 0 0,1 0 0,-1 0 0,1 0 0,0 0 0,0 0 0,1 0 0,-1 0 1,3 7-1,-3-11-51,0 0 1,0 1 0,1-1 0,-1 0-1,0 1 1,0-1 0,1 0 0,-1 0-1,0 0 1,0 1 0,1-1 0,-1 0-1,0 0 1,1 0 0,-1 0-1,0 0 1,1 1 0,-1-1 0,1 0-1,-1 0 1,0 0 0,1 0 0,-1 0-1,0 0 1,1 0 0,-1 0 0,0-1-1,1 1 1,-1 0 0,0 0 0,1 0-1,-1 0 1,0 0 0,1 0 0,-1-1-1,0 1 1,1 0 0,-1 0-1,1-1 1,12-11 160,-10 9-82,26-25-12,30-37 0,-38 42-10,-1-2 2,20-31 1,-2 3-26,86-107-449,-112 146 166,-12 14 221,1 0 1,-1-1-1,0 1 1,0 0-1,0 0 1,0 0-1,1-1 0,-1 1 1,0 0-1,0 0 1,0 0-1,1-1 1,-1 1-1,0 0 1,0 0-1,1 0 0,-1 0 1,0 0-1,0 0 1,1 0-1,-1-1 1,0 1-1,0 0 0,1 0 1,-1 0-1,0 0 1,1 0-1,-1 0 1,0 0-1,0 0 1,1 1-1,-1-1 0,0 0 1,0 0-1,1 0 1,-1 0-1,0 0 1,0 0-1,1 0 1,-1 1-1,0-1 0,0 0 1,1 0-1,-1 0 1,0 0-1,0 1 1,0-1-1,0 0 0,1 0 1,-1 1-1,0-1 1,0 0-1,0 0 1,0 1-1,0-1 1,0 0-1,0 0 0,0 1 1,1-1-1,-1 0 1,0 1-1,0-1 1,0 0-1,0 0 1,0 1-1,-1-1 0,1 0 1,0 0-1,0 1 1,-1 19-115,-8 13 105,-1 0 0,-2-1 1,-17 35-1,0 1 159,23-54-108,-2 6-13,1 1 0,-6 24 0,11-39 14,1-1-1,1 1 1,-1 0-1,1-1 1,0 1 0,0 0-1,0-1 1,1 1-1,0 0 1,0-1-1,0 1 1,1-1 0,3 8-1,-4-12-7,-1 1 0,1-1-1,0 1 1,0-1 0,0 0 0,0 0-1,0 1 1,0-1 0,0 0 0,1 0-1,-1 0 1,0 0 0,1 0 0,-1 0-1,1-1 1,-1 1 0,1 0-1,-1-1 1,1 1 0,-1-1 0,1 1-1,0-1 1,-1 0 0,1 0 0,0 0-1,1 0 1,3 0 47,0-1 1,0 0-1,0-1 1,-1 0-1,1 1 1,5-4-1,30-15 51,-1-1-1,-1-2 1,-1-2 0,54-45 0,-76 56-117,-1 0 1,0-1-1,-1-1 0,0 0 1,-2-1-1,16-26 1,15-33-244,-40 73-5,-1 6-45,-3 11 42,-1 1 132,-14 101 39,14-89 74,1-1 0,3 36 1,-2-61 3,1 9 57,0 0 0,1 0 0,3 12 0,-4-20-44,-1-1 0,0 1 0,1 0 0,0-1 0,-1 1 0,1-1 0,0 1 0,0-1 0,-1 0 0,1 1 0,0-1-1,0 0 1,1 0 0,-1 1 0,0-1 0,0 0 0,1 0 0,-1 0 0,0 0 0,1-1 0,-1 1 0,1 0 0,-1-1 0,1 1 0,0-1 0,-1 1 0,4 0 0,-3-2 13,0 1 0,0 0 0,0-1 0,0 0 0,0 1 0,0-1 0,0 0 0,0 0 1,0 0-1,0 0 0,-1 0 0,1 0 0,0-1 0,1-1 0,23-25 298,-15 15-207,16-19 1,-1-1 0,33-58 1,8-12-578,-62 98-166,-3 9 325,-3 9 122,1-13 163,-6 34-61,-2 12 130,-7 95 36,14-137-62,0 0 1,1 0 0,0 0 0,0 0 0,0 0 0,0 0 0,0 0 0,1 0 0,0 0 0,2 7 0,-2-10 50,18 10 443,-13-9-759,-4-2 254,-1 1 0,1-1-1,0 1 1,-1-1 0,1 1-1,0 0 1,-1 0 0,1-1-1,-1 1 1,0 0 0,1 0-1,0 2 1,-1-3-87,0 0-40,0 1 106,-1-1 0,1 0 1,0 0-1,-1 1 0,1-1 1,0 1-1,-1-1 0,1 0 1,0 1-1,-1-1 0,1 1 1,-1-1-1,1 1 1,-1 0-1,1-1 0,-1 1 1,1 0-1,-1-1 0,1 1 1,-1 0-1,0-1 0,0 1 1,1 0-1,-1 0 0,0-1 1,0 1-1,0 0 0,0 0 1,0-1-1,0 1 1,0 0-1,0 1 0,0-2 148,-3 9-258,0-4 135,2-5-74,-5 12 47,4-8-13,2-4 44,1 8-71,-1-7 104,0 1-334,0-2 278,0 1 1,0-1-1,0 0 0,0 0 1,0 1-1,0-1 0,0 0 0,0 0 1,0 1-1,0-1 0,0 0 1,0 0-1,0 1 0,0-1 0,0 0 1,0 0-1,0 1 0,0-1 1,0 0-1,0 0 0,0 0 1,0 1-1,1-1 0,-1 0 0,0 0 1,0 0-1,0 1 0,0-1 1,1 0-1,2 1 8,0-1 0,0 1 0,0-1 0,1 0 0,-1 0 0,0 0 0,0 0 0,0 0 0,6-2 0,29-10 53,137-68 1,-154 71-6,-1 0 0,0-2 0,22-15 0,-36 22-49,-1-1 1,1 0-1,-1 0 1,0 0-1,0-1 1,-1 1 0,1-1-1,-1-1 1,-1 1-1,1 0 1,-1-1 0,3-7-1,-6 14-21,0-1-1,0 1 0,0 0 1,1-1-1,-1 1 1,0-1-1,0 1 0,0 0 1,0-1-1,0 1 1,0-1-1,0 1 1,0 0-1,0-1 0,0 1 1,0 0-1,0-1 1,0 1-1,0-1 0,0 1 1,0 0-1,-1-1 1,1 0-1,-7 0-399,-8 8-6,10-2 335,0 1 0,0 0 0,-5 8 0,3-3 44,4-5 22,0-1 1,0 1-1,1 0 0,-1 0 1,1 0-1,1 0 0,-1 0 1,1 1-1,1-1 0,-1 0 1,1 12-1,0-13 36,1 1 0,0-1 0,0 0 0,0 1 0,0-1 0,1 0 0,0 0 0,0 0 0,4 7 0,-5-10-12,0 1 0,1-1 0,0 0 0,-1 1 0,1-1-1,0 0 1,0 0 0,0 0 0,0 0 0,0-1-1,0 1 1,1-1 0,-1 1 0,0-1 0,1 0-1,0 0 1,-1 0 0,1 0 0,3 1 0,-2-2 20,0 0 0,0-1 0,0 1 1,0-1-1,0 0 0,0 0 1,0 0-1,0-1 0,0 1 1,-1-1-1,1 0 0,-1 0 1,1 0-1,4-5 0,1 0 40,-1 0 0,0-1 0,0 0 0,9-13 0,-14 16-85,0 0 1,0-1 0,0 1 0,-1-1-1,0 1 1,0-1 0,-1 0 0,1 0 0,-1 0-1,0 0 1,-1 0 0,0 0 0,0 0-1,0 0 1,-1 0 0,1 0 0,-1 0 0,-1 0-1,1 0 1,-1 0 0,0 1 0,-1-1 0,1 1-1,-1-1 1,0 1 0,0 0 0,-1 0-1,-7-8 1,9 11-11,0 0-1,0 0 1,0 0-1,-1 1 1,1-1 0,-1 1-1,1-1 1,-1 1-1,0 0 1,-3-1-1,5 1 17,0 1 0,0 0 0,-1 0 0,1-1 0,0 1 0,0 0 0,0 0 0,-1 0 0,1 0 0,0 1 0,0-1 0,-1 0 0,1 0 0,0 1 0,0-1 0,0 1 0,0-1 0,-1 1 0,1-1 0,0 1 0,0 0 0,0-1 0,0 1 0,0 0 0,1 0 0,-1 0 0,0 0 0,-1 1 0,-8 16-136,10-17 145,0 0 1,-1 0-1,1 0 1,0-1-1,-1 1 1,1 0-1,0 0 0,0 0 1,0 0-1,0 0 1,0 0-1,0 0 1,0 0-1,0 0 1,0 0-1,0 0 0,1 1 1,0-2 11,0 1 0,0-1 1,0 0-1,0 1 0,0-1 0,0 0 0,0 0 1,0 0-1,0 0 0,0 0 0,1 0 1,-1 0-1,0 0 0,1-1 0,2 1 24,4 0-22,0-1 0,0 0 0,0 0 0,0-1 0,0 0 1,0 0-1,9-5 0,50-29-89,-46 24 165,25-11-1,-13 9-108,-1 3 0,2 1 0,59-11 0,-87 20 1,-1 1 0,0 0 0,1 0 0,-1 0 0,0 0 0,1 1 0,-1 0 0,0 0 0,0 1-1,0-1 1,0 1 0,9 4 0,-11-4 7,0 0 0,0 0 0,-1 0-1,1 0 1,-1 0 0,1 1 0,-1-1 0,0 1-1,0-1 1,0 1 0,0 0 0,-1 0 0,1 0 0,-1 0-1,0 0 1,0 0 0,0 0 0,0 0 0,0 1-1,0 5 1,0 0 31,-1 0 0,0 0-1,0 0 1,-1 0 0,-1 0-1,1 0 1,-5 13 0,5-20 2,1 0 0,0-1 0,-1 1 0,1-1 0,0 1 0,0 0 1,0-1-1,0 1 0,0 0 0,0-1 0,0 1 0,1 0 0,-1-1 1,1 1-1,-1-1 0,2 3 0,-2-3 1,1-1-1,-1 1 1,1 0 0,0 0 0,-1-1-1,1 1 1,0 0 0,-1-1 0,1 1-1,0-1 1,0 1 0,0-1 0,-1 1-1,1-1 1,0 0 0,0 1 0,0-1-1,0 0 1,0 0 0,0 0 0,0 1-1,0-1 1,0 0 0,0 0 0,0 0 0,0-1-1,0 1 1,-1 0 0,3-1-1,4 0 19,0-2 0,-1 1-1,1-1 1,0 0 0,-1 0-1,0-1 1,0 0-1,0 0 1,7-6 0,4-6-9,23-28 0,-5 4-8,42-41-225,-76 80 179,0-1-1,1 1 1,0-1-1,-1 1 0,1 0 1,0-1-1,0 1 0,-1 0 1,1 0-1,0 1 1,0-1-1,0 0 0,0 0 1,0 1-1,3-1 0,-4 1 5,0 0-1,1 0 1,-1 1-1,0-1 0,0 0 1,0 1-1,0-1 0,1 0 1,-1 1-1,0-1 1,0 1-1,0 0 0,0-1 1,0 1-1,0 0 0,0 0 1,-1 0-1,1-1 1,0 1-1,0 0 0,-1 0 1,1 0-1,0 0 0,-1 0 1,1 0-1,0 3 1,5 10-14,-1 1 0,-1 1 0,4 22 1,6 24 197,-11-55-111,-1 0 1,1 0-1,1 0 1,-1 0-1,1-1 1,6 9-1,-7-12-6,0 0-1,0-1 0,-1 0 0,1 1 0,0-1 0,1 0 0,-1 0 0,0-1 0,1 1 0,-1-1 0,1 0 0,-1 0 0,1 0 0,0 0 0,-1 0 0,1-1 0,0 0 0,4 1 0,7-2 99,1 0 0,29-6 0,-42 7-140,18-4-138,-1-1 0,0-1 0,35-15 1,-43 15-1346,0 0 1,-1-1 0,0 0 0,11-9 0,6-6-2075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3.522"/>
    </inkml:context>
    <inkml:brush xml:id="br0">
      <inkml:brushProperty name="width" value="0.05" units="cm"/>
      <inkml:brushProperty name="height" value="0.05" units="cm"/>
      <inkml:brushProperty name="color" value="#004F8B"/>
    </inkml:brush>
  </inkml:definitions>
  <inkml:trace contextRef="#ctx0" brushRef="#br0">15 1017 2560,'-1'0'128,"0"0"-1,1 0 1,-1 0 0,0 0 0,1 1 0,-1-1-1,0 0 1,1 1 0,-1-1 0,0 0-1,1 1 1,-1-1 0,1 1 0,-1-1-1,1 1 1,-1-1 0,1 1 0,-1-1 0,1 1-1,-1-1 1,1 1 0,0 0 0,-1-1-1,1 1 1,0 0 0,0-1 0,-1 1-1,1 0 1,0-1 0,0 1 0,0 0-1,0 1 1,1 0 266,-1 0-1,1 0 1,0-1-1,0 1 1,-1 0-1,1 0 1,1-1-1,-1 1 1,0-1-1,0 1 1,4 2-1,-4-3-158,0-1 0,0 1 0,0-1 0,0 1 0,0-1 0,0 1 0,0-1-1,1 0 1,-1 1 0,0-1 0,0 0 0,0 0 0,1 0 0,-1 0 0,2-1 0,19-4 1542,-17 2-1435,0 0-1,1-1 1,-1 0-1,-1 0 1,1 0 0,-1 0-1,5-6 1,26-39 571,-23 32-682,1-3-69,-1-2-1,-1 1 0,14-40 1,17-71 300,-41 128-450,23-88 223,4-14-123,-28 105-122,1 0 0,-1-1 0,1 1 0,-1 0 0,1 0 0,-1 0 0,1-1 0,0 1 0,-1 0 0,1 0 0,1-1 0,-2 2 4,1 0 0,-1 0 0,0 0-1,0-1 1,1 1 0,-1 0 0,0 0 0,1 0 0,-1 0 0,0 0 0,1 0 0,-1 0 0,0 0 0,1 0 0,-1 0 0,0 0 0,0 0 0,1 0 0,-1 0-1,0 0 1,1 0 0,-1 0 0,0 0 0,1 0 0,-1 0 0,0 1 0,0-1 0,1 0 0,1 2-23,0 0-1,0 1 1,0-1 0,0 0-1,-1 1 1,1-1 0,-1 1-1,2 3 1,16 39-38,-1 1 1,-3 1-1,15 79 0,-13-17 206,-16-91 11,0 0-1,-1 1 0,-5 32 0,5-48-114,-1 0 0,0 0 0,1 0 0,-1-1 0,0 1 0,0 0 0,0-1-1,-1 1 1,1-1 0,0 1 0,-1-1 0,0 0 0,0 0 0,0 0 0,0 0 0,-3 3 0,3-4 5,0 0 1,-1 1-1,1-1 1,-1 0-1,1-1 1,-1 1-1,1 0 1,-1-1-1,0 1 1,1-1-1,-1 0 1,0 0-1,1 0 1,-1 0-1,0-1 1,1 1-1,-5-2 1,-4-2 25,0 0 0,0 0 1,1-2-1,-1 1 0,-10-9 0,-21-10-95,10 7-40,41 18-93,0 0 0,-1 0 0,1-1 0,12 0 0,53-5 273,-29-1 70,0-2 1,46-14-1,-73 17-135,-1 0 1,1-2-1,-1 1 1,-1-2-1,1 0 0,-1-1 1,-1-1-1,0 0 1,25-23-1,-17 11-11,-2-2 1,0 0-1,23-37 0,46-89 124,-62 101-134,-7 13-8,57-110 78,-61 105-208,-2 0 0,-2-2-1,14-83 1,-26 118 14,0 0 1,-1 0-1,-1-16 0,1 24 93,0 0 1,0 0-1,0-1 0,0 1 0,0 0 1,0-1-1,0 1 0,0 0 0,0 0 0,0-1 1,0 1-1,0 0 0,0-1 0,0 1 0,-1 0 1,1 0-1,0-1 0,0 1 0,0 0 0,0 0 1,-1-1-1,1 1 0,0 0 0,0 0 1,0 0-1,-1-1 0,1 1 0,0 0 0,0 0 1,-1 0-1,1 0 0,0 0 0,0-1 0,-1 1 1,1 0-1,0 0 0,-1 0 0,1 0 1,0 0-1,0 0 0,-1 0 0,1 0 0,0 0 1,-1 0-1,1 0 0,0 0 0,-1 0 0,1 1 1,0-1-1,0 0 0,-1 0 0,1 0 0,0 0 1,0 0-1,-1 1 0,-1 0-20,0 1 0,-1 0 0,1 0 0,1 0 0,-1 0 0,-2 3 0,-19 29-46,2 1 0,2 1 0,-28 74 0,32-65 64,2-1 0,2 2 0,-6 48 1,9-19 94,2 83 1,6-141-21,1 1 0,0-1 1,7 25-1,-6-34 19,0 1 0,1-1 1,0-1-1,0 1 0,1 0 0,0-1 0,0 0 1,10 13-1,-11-17-47,1 0 0,-1 0 1,0 0-1,1 0 0,-1-1 1,1 0-1,0 0 0,0 0 0,0 0 1,0 0-1,0-1 0,0 0 1,0 1-1,0-2 0,1 1 0,7 0 1,0-1 35,-1 0 1,1-1-1,0-1 1,21-5-1,-7-1-52,0-1 0,0-2 1,-1 0-1,0-2 0,44-31 0,47-44-226,-116 88 195,0 0-1,0 0 0,0 0 1,0 0-1,0 0 1,0 0-1,0 0 0,0 0 1,0 0-1,0 0 1,0 1-1,0-1 0,0 0 1,0 0-1,0 0 1,0 0-1,0 0 0,0 0 1,0 0-1,1 0 1,-1 0-1,0 0 0,0 0 1,0 0-1,0 0 1,0 0-1,0 0 1,0 0-1,0 0 0,0 0 1,0 0-1,0 0 1,0 1-1,0-1 0,0 0 1,0 0-1,0 0 1,0 0-1,0 0 0,1 0 1,-1 0-1,0 0 1,-6 12-165,-10 15 49,6-12 100,2-6 11,2 1-1,0 0 1,0 1-1,-9 20 1,15-28 19,-1-1 1,0 0 0,1 1-1,-1-1 1,1 1-1,0-1 1,-1 1-1,1-1 1,1 1 0,-1-1-1,0 1 1,0-1-1,1 1 1,0-1 0,-1 1-1,1-1 1,0 0-1,0 1 1,0-1-1,1 0 1,-1 0 0,0 0-1,1 0 1,-1 0-1,1 0 1,0 0 0,0 0-1,0-1 1,2 2-1,1 1 57,0 0 0,1-1 0,-1 0 0,1 0 0,-1 0 0,1-1 0,0 0 0,0 0 0,0-1 0,0 1 0,7 0 0,-10-2-36,-1 0 0,1-1 0,-1 1 0,1 0-1,-1-1 1,1 1 0,-1-1 0,1 0 0,-1 0 0,1 0 0,-1 0 0,0 0 0,0 0-1,1-1 1,-1 1 0,0-1 0,0 1 0,0-1 0,-1 0 0,1 0 0,0 0 0,-1 0-1,1 0 1,-1 0 0,0-1 0,1 1 0,-1 0 0,0-1 0,-1 1 0,2-3 0,1-9-47,0-1 0,-1 1 0,0-25 0,-1 15 57,1-1-148,-2-1 1,-1 1-1,-5-37 0,5 56 44,0-1-1,-1 1 1,0 0 0,0-1-1,-5-7 1,6 12 60,0 0-1,0 1 1,1-1-1,-2 1 1,1-1 0,0 1-1,0-1 1,0 1 0,-1 0-1,1 0 1,0 0-1,-1 0 1,1 0 0,-1 0-1,0 0 1,1 0 0,-1 0-1,0 1 1,1-1-1,-1 1 1,0-1 0,0 1-1,-1-1 1,2 2 2,0-1-1,0 0 1,1 0 0,-1 0-1,0 0 1,0 0 0,1 1-1,-1-1 1,0 0 0,1 1-1,-1-1 1,0 1 0,1-1-1,-1 1 1,0-1 0,1 1-1,-1-1 1,1 1 0,-1-1-1,1 1 1,-1 0 0,1-1-1,-1 2 1,1-2 9,0 0-1,0 1 1,0-1 0,0 0-1,1 0 1,-1 0-1,0 1 1,0-1 0,0 0-1,0 0 1,0 0 0,0 1-1,1-1 1,-1 0 0,0 0-1,0 0 1,0 0 0,0 0-1,1 1 1,-1-1 0,0 0-1,0 0 1,1 0 0,-1 0-1,0 0 1,0 0 0,0 0-1,1 0 1,-1 0-1,0 0 1,0 0 0,1 0-1,-1 0 1,0 0 0,0 0-1,0 0 1,1 0 0,10-2 52,-8 1-27,60-8 163,-52 6-216,-1 1 1,0 0-1,1 1 0,-1 0 1,1 1-1,-1 0 1,1 0-1,16 4 0,-21-3 4,1 1 1,0 0-1,-1 1 0,1-1 0,-1 1 0,0 1 0,0-1 0,0 1 1,0 0-1,-1 0 0,1 1 0,-1-1 0,9 12 0,-6-5-5,0 1 0,0 0 1,-1 0-1,-1 1 0,0 0 0,0 0 0,-1 0 0,-1 1 0,-1 0 1,0-1-1,2 25 0,-3-9 31,-2 0 0,-1 0 1,-2 0-1,-10 50 1,-6 5 155,-47 129 1,63-205-99,3-8-40,0 1 0,0 0 0,0-1 1,0 1-1,0-1 0,0 1 0,0 0 1,-1-1-1,1 1 0,0-1 1,0 1-1,-1 0 0,1-1 0,0 1 1,-1-1-1,1 1 0,-1-1 0,1 1 1,-1-1-1,1 0 0,-1 1 0,1-1 1,-1 1-1,1-1 0,-1 0 1,1 0-1,-1 1 0,0-1 0,1 0 1,-2 1-1,2-2-5,-1 1 0,1 0 0,-1 0 0,1 0 1,0 0-1,-1 0 0,1 0 0,0-1 0,-1 1 0,1 0 0,0 0 0,-1-1 1,1 1-1,0 0 0,-1 0 0,1-1 0,0 1 0,0 0 0,-1-1 0,1 1 1,0 0-1,0-1 0,0 1 0,0 0 0,-1-1 0,1 1 0,0-1 1,0 0-1,-2-13 70,2 11-24,-1-18 7,1 0-1,0 0 1,2 0 0,1 0-1,0 0 1,1 1 0,11-30-1,1 8-16,1 1-1,33-57 0,-16 39-84,2 1 0,2 2 1,4 2-1,67-71 0,-97 114-72,1-1 1,28-18-1,-38 28 72,1-1 0,0 1 0,0 0-1,0 0 1,0 0 0,0 1-1,1-1 1,-1 1 0,0 0-1,1 0 1,-1 1 0,1-1-1,-1 1 1,1 0 0,8 1 0,-10 0 14,0 0 0,0 1 0,0-1 1,-1 0-1,1 1 0,0 0 1,-1 0-1,1 0 0,-1 0 0,0 0 1,0 0-1,0 0 0,0 1 0,0-1 1,0 1-1,0 0 0,-1-1 1,1 1-1,1 5 0,1 4-36,-1 0 0,1 0 0,1 18 0,-2-6 47,-1 0-1,-1 1 1,-2-1 0,0 0-1,-1 0 1,-7 27 0,8-46 47,-1 1 0,1-1 0,-2 1 0,1-1 1,-1 0-1,1 0 0,-1 0 0,-1-1 1,1 1-1,-1-1 0,-4 5 0,7-8-19,-1 1-1,0-1 1,0 1 0,0-1-1,0 0 1,0 0-1,0 0 1,0 0 0,0 0-1,0 0 1,0 0 0,-1-1-1,1 1 1,0-1-1,-1 0 1,1 0 0,0 1-1,0-2 1,-1 1-1,1 0 1,0 0 0,-1-1-1,1 1 1,0-1 0,0 0-1,-1 1 1,-3-3-1,-5-3 56,0 0-1,0-1 1,-19-15-1,27 20-70,-7-7-33,0 0 1,0-1 0,-13-19-1,19 21-42,7 5 1,10 5-43,21 17-13,0 2 1,53 43-1,-81-60 146,0 0 1,0 0-1,0 0 0,0-1 1,1 0-1,-1-1 1,1 1-1,7 1 0,-9-3 2,-1 0 0,0-1 1,0 1-1,0-1 0,1 0 0,-1 0 0,0 0 0,0-1 0,1 0 0,-1 1 0,0-1 0,0-1 0,0 1 0,7-4 1,0-2-2,0 0 0,-1-1 0,0 0 0,0-1 1,9-11-1,42-53 110,-37 41-115,4-2-16,66-85-32,-73 91-49,0 0 1,1 2 0,47-41-1,-68 66 57,0 0 0,1 0-1,-1 0 1,0 0 0,0 1 0,1-1 0,-1 0-1,0 1 1,1-1 0,-1 1 0,0-1-1,3 1 1,-4 0 10,1 0 0,0 0 0,-1 0 0,1 1 0,0-1 0,-1 0 0,1 1 0,-1-1-1,1 0 1,0 1 0,-1-1 0,1 1 0,-1-1 0,1 0 0,-1 1 0,0-1 0,1 1 0,-1 0 0,1-1 0,-1 1-1,0-1 1,1 1 0,-1 0 0,0-1 0,0 1 0,1 0 0,-1-1 0,0 2 0,3 8-35,-1 0 1,0 0-1,-1 0 1,0 0-1,0 12 1,-6 55-134,4-68 156,-16 120-331,13-110 454,0 0-1,-2-1 1,0 1 0,-16 29-1,22-47-90,-1 1 4,0 1-1,0-1 1,-1 1 0,1-1-1,-1 0 1,1 0 0,-1 1-1,0-1 1,1 0-1,-1-1 1,0 1 0,0 0-1,-1 0 1,1-1-1,0 0 1,0 1 0,-1-1-1,1 0 1,-5 1 0,3-1 29,0-1 0,0 0 1,-1 0-1,1 0 0,0-1 1,0 1-1,0-1 0,0 0 1,0 0-1,0-1 0,0 1 1,0-1-1,1 0 0,-1 0 1,0 0-1,-5-5 1,7 5-22,-23-27 73,24 28-91,0-1-1,0 1 0,0-1 1,0 1-1,0-1 0,0 1 0,0-1 1,1 0-1,-1 0 0,1 1 0,-1-1 1,1 0-1,0 0 0,-1 0 1,1 1-1,0-5 0,1 5-10,-1 0 0,1 0-1,-1 1 1,1-1 0,-1 0 0,1 0 0,0 0-1,-1 1 1,1-1 0,0 0 0,0 1-1,-1-1 1,1 0 0,0 1 0,0-1-1,0 1 1,0 0 0,0-1 0,0 1-1,1-1 1,22-3-129,-20 4 133,47-3 38,80 5 1,-103-1 7,19 5 17,-31-3-754,28 2 1,-39-5-388,-1-1 1,1 1 0,0-1 0,-1 1-1,10-4 1,-14 4 907,1 0 0,-1 0 1,1 0-1,-1-1 0,1 1 0,-1 0 0,0 0 1,1 0-1,-1-1 0,1 1 0,-1 0 0,0 0 1,1-1-1,-1 1 0,1 0 0,-1-1 0,0 1 0,0-1 1,1 1-1,-1 0 0,1-2 0,-2 2-128,1-1-1,0 1 1,0-1 0,0 0-1,0 1 1,-1-1-1,1 1 1,0-1-1,-1 0 1,1 1 0,0-1-1,-1 1 1,1-1-1,-1 1 1,1-1-1,-1 0 1,-8-8-3255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07.057"/>
    </inkml:context>
    <inkml:brush xml:id="br0">
      <inkml:brushProperty name="width" value="0.05" units="cm"/>
      <inkml:brushProperty name="height" value="0.05" units="cm"/>
      <inkml:brushProperty name="color" value="#004F8B"/>
    </inkml:brush>
  </inkml:definitions>
  <inkml:trace contextRef="#ctx0" brushRef="#br0">4 169 9632,'-4'-8'3367,"5"14"185,3 8-1117,16 208 1995,3 17-2780,-13-137-1174,-5-38-74,16 71 0,1-24 888,-20-100-353,-3-27-162,3-31-554,0 22-110,-2-29 0,-17-150 129,15 158-203,0 20-97,2 1-1,2-27 1,2-23 17,3-29 22,-4 81-29,1-1-1,1 1 1,0 0 0,12-27-1,-15 44 36,1 0-1,0 0 1,0 1-1,0-1 1,1 1 0,-1-1-1,1 1 1,1 0-1,-1 1 1,1-1 0,0 1-1,0 0 1,0 0-1,0 0 1,1 1 0,-1-1-1,1 2 1,0-1 0,12-3-1,-11 5 0,0 0 0,0 1-1,0 0 1,0 1 0,0-1 0,0 1-1,-1 1 1,1-1 0,0 1-1,-1 0 1,1 1 0,-1-1 0,1 1-1,-1 1 1,0-1 0,0 1 0,-1 0-1,1 1 1,8 8 0,-8-5 19,0 1 0,0-1 0,0 2 0,-2-1 1,1 1-1,6 19 0,-5-8 46,-1 0 1,4 31-1,-7-35-29,-1 0 0,-1 0 0,-1 17 0,0-28 18,1 1 0,-1-1 1,-1 1-1,1-1 0,-1 0 0,0 0 1,-1 0-1,1 0 0,-1 0 1,-1 0-1,-3 5 0,5-9-13,-1 1 0,0-1 1,0 0-1,0 1 0,-1-1 0,1-1 0,0 1 0,-1 0 0,1-1 1,-1 0-1,1 0 0,-1 0 0,-7 1 0,-5 0-163,-29 0-1,43-2 128,-90 3-288,120 2 214,-22-5 163,5 0-3014,7 12-1987,-11-11 4306,-6-1 535,1 0 0,-1 0-1,1 0 1,0 1-1,-1-1 1,1 1 0,-1-1-1,1 1 1,-1-1 0,1 1-1,1 1 1,7 1 4151,7-4-2312,-7 0-911,-2 1-667,1-1 0,-1 0 0,0 0 0,0-1 0,0 0 1,0-1-1,0 0 0,0 0 0,0 0 0,-1-1 1,0 0-1,0-1 0,0 1 0,0-1 0,-1-1 1,0 1-1,0-1 0,0 0 0,6-10 0,65-96 78,-44 61-222,59-68-1,7 12-125,-92 96-88,0 1 94,-5 10 43,-3 8-25,-8 47-116,4-30 260,1 1 0,-1 34 0,5-59-77,-1 27 34,2 0 0,8 48 0,-8-69-24,1 0 1,0 0 0,0 0-1,0 0 1,1-1-1,0 1 1,0-1 0,0 0-1,1 0 1,0 0 0,0 0-1,1-1 1,0 0 0,0 0-1,0 0 1,9 7-1,-11-11 11,0 1 0,0-1 0,0 1-1,0-1 1,1 0 0,-1 0 0,0 0 0,0 0-1,1-1 1,-1 1 0,1-1 0,-1 0-1,5-1 1,-3 1-8,1-1-1,-1-1 1,1 1 0,-1-1-1,0 0 1,0 0-1,8-4 1,-1-2-13,-1 0 1,1-1 0,-1-1-1,0 1 1,11-16-1,16-19 0,-2-2 0,40-67 0,-45 68-208,-31 45 206,0 0 1,0 0-1,0 0 1,0 0-1,0 0 0,0 0 1,0 0-1,0 0 1,0 0-1,0 0 0,0 1 1,0-1-1,0 0 0,0 0 1,0 0-1,0 0 1,0 0-1,0 0 0,0 0 1,0 0-1,0 0 1,0 0-1,0 0 0,0 0 1,0 0-1,0 1 0,0-1 1,0 0-1,0 0 1,0 0-1,0 0 0,0 0 1,0 0-1,0 0 1,0 0-1,0 0 0,0 0 1,0 0-1,0 0 0,0 0 1,0 0-1,0 0 1,1 0-1,-1 0 0,0 0 1,0 0-1,0 0 1,0 1-1,0-1 0,0 0 1,0 0-1,0 0 0,0 0 1,0 0-1,0 0 1,0 0-1,0 0 0,1 0 1,-1 0-1,0 0 1,0-1-1,0 1 0,0 0 1,0 0-1,0 0 0,0 0 1,0 0-1,0 13-94,-3 16-39,0-14 127,1 0 1,0 1-1,1-1 1,1 20-1,2-5 79,3 39 49,-4-62-123,0 0-1,0 0 1,1 0 0,0 0 0,1 0 0,0 0 0,3 6 0,-2-7 48,0 0 1,0 0 0,1 0 0,0 0-1,0-1 1,0 0 0,1 0-1,11 8 1,-14-11-33,-1-1-1,1 1 1,-1-1-1,1 0 1,0 0-1,0 0 0,0-1 1,-1 1-1,1-1 1,0 0-1,0 1 1,0-1-1,0 0 1,0-1-1,0 1 1,0 0-1,0-1 1,-1 0-1,1 0 1,0 1-1,0-2 1,-1 1-1,1 0 1,-1 0-1,5-4 1,-1 0-9,0 0 0,-1 0-1,1-1 1,-1 0 0,-1 0 0,1 0 0,-1-1 0,0 1 0,0-1 0,-1 0 0,0 0 0,0 0 0,-1 0 0,0-1 0,0 1 0,-1-1-1,1-9 1,0 4 3,-1-1 0,-1 0 0,0 0 0,-1 1 0,-1-1 0,0 0 0,-1 1 0,-8-26 0,7 30-43,0 1 0,-1 0 0,0 0 0,0 0 0,0 1 0,-1 0 0,0 0 0,-1 0 0,0 1 0,0-1 0,-10-5 0,13 9 9,0 0 0,0 1 0,0 0 0,0 0 1,0 0-1,0 0 0,-1 1 0,1-1 0,0 1 0,-1 0 0,1 1 0,-1-1 0,0 1 0,1 0 0,-1 0 1,1 0-1,-1 1 0,0-1 0,1 1 0,-1 0 0,-5 3 0,8-3 202,5-1-66,12-1-28,24-6-83,-21 3-26,173-40 41,-144 36-29,-1 2-1,59 0 1,-100 5 10,1 2 0,0-1 0,-1 1 0,1 0 0,-1 0 1,1 0-1,-1 1 0,0 0 0,9 4 0,-11-5 16,0 1-1,-1 0 1,1 0 0,-1 0-1,0 0 1,0 0-1,1 0 1,-2 1 0,1-1-1,0 1 1,0 0-1,-1-1 1,1 1-1,-1 0 1,0 0 0,0 0-1,0 0 1,0 0-1,0 3 1,0 9 52,0 0 0,0 0 0,-2-1 1,0 1-1,-5 25 0,-1 14 82,2-23-96,5-26 7,3-6 79,6-13 72,11-25-167,1 2-1,2 0 1,43-51 0,-64 84-85,2 0-1,1-1 0,-1 1 0,1 0 0,5-4 0,-9 7 37,0 0-1,0 1 0,0-1 0,0 1 0,0-1 0,0 1 0,0-1 0,0 1 0,1-1 0,-1 1 0,0 0 0,0 0 0,0 0 0,1 0 0,-1 0 1,0 0-1,0 0 0,0 0 0,1 0 0,-1 0 0,0 1 0,0-1 0,0 0 0,0 1 0,0-1 0,1 1 0,-1-1 0,1 2 0,3 3-4,0 1-1,-1-1 0,0 1 0,0 0 0,0 1 0,0-1 1,-1 0-1,0 1 0,3 12 0,6 10 169,0-1 7,-6-15-126,0 0-1,0 0 1,1-1-1,1 0 1,0 0-1,11 13 1,-17-23-24,0 0 1,0-1 0,0 1 0,0 0-1,1-1 1,-1 1 0,0-1-1,1 0 1,-1 0 0,1 0-1,-1 0 1,1 0 0,0 0 0,-1-1-1,1 1 1,0-1 0,-1 0-1,1 0 1,0 0 0,0 0 0,-1 0-1,1-1 1,0 1 0,-1-1-1,1 0 1,0 1 0,-1-1-1,4-2 1,4-3 28,1 0 0,-2 0 0,1-1 0,-1 0 0,10-10 0,15-16-16,-2-1 1,-1-2-1,-2-1 1,37-60-1,-51 71-64,-8 12-107,16-20 1,-23 33 137,0 0-1,1 1 1,-1-1 0,0 1-1,1-1 1,-1 1 0,1-1-1,-1 1 1,1-1-1,-1 1 1,1-1 0,-1 1-1,1-1 1,-1 1 0,1 0-1,-1 0 1,1-1 0,0 1-1,-1 0 1,2-1-1,0 12-229,0 1 186,2 33 141,-3 90 0,-2-70-37,1-14 59,-1 1 1,-3-1-1,-17 83 0,20-131-89,0 0 0,0 0 0,0 0 0,0 0 0,0 0 0,0 0 0,-1 0-1,0-1 1,1 1 0,-5 4 0,6-6-21,-1-1 1,1 1-1,-1-1 1,1 1-1,-1-1 0,0 0 1,1 1-1,-1-1 1,1 0-1,-1 1 0,0-1 1,1 0-1,-1 0 1,0 1-1,1-1 1,-1 0-1,0 0 0,0 0 1,1 0-1,-1 0 1,0 0-1,1 0 0,-1 0 1,0 0-1,0 0 1,1-1-1,-1 1 0,0 0 1,1 0-1,-1-1 1,0 1-1,1 0 0,-1-1 1,-1-1-4,-1 1 1,1-1-1,1 0 1,-1 0-1,0 0 1,0 1 0,-2-5-1,-4-9 5,0-1 0,1 1-1,0-1 1,1-1 0,1 1 0,-6-33-1,11 46 0,-1-1 0,1 1 0,-1-1 0,1 1 0,0-1 0,1 1 0,-1 0 0,1-1 0,1-5 0,-2 9-5,1-1 0,-1 1-1,1 0 1,0 0-1,-1-1 1,1 1 0,0 0-1,-1 0 1,1 0 0,-1 0-1,1 0 1,0 0-1,-1 0 1,1 0 0,0 0-1,-1 0 1,1 0 0,0 0-1,-1 0 1,1 0-1,0 1 1,-1-1 0,1 0-1,-1 0 1,1 1 0,0-1-1,0 1 1,21 10 49,-9-1-30,18 15 1,-19-14 0,22 14-1,-9-10-5,1-2-1,1 0 0,0-2 0,0 0 0,1-2 0,46 8 0,-48-13-1307,0-1 0,27 0 0,-35-5-3665,-18 2 4756,0-1 0,1 1 1,-1 0-1,0 0 1,1-1-831,-1 0 830,1 1 1,-1 0-1,0 0 0,0-1 1,0 1-1,0 0 1,0-1-1,0 1 1,0 0-1,0-1 0,1 1 1,-1 0-1,0-1 1,0 1-1,0 0 0,0-1 1,-1 1-1,1 0 1,0-1-1,0 1 1,0 0-1,0 0 0,0-1 1,0 1-1,0 0 1,-1-1-1,1 1 1,-5-9-3729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3.941"/>
    </inkml:context>
    <inkml:brush xml:id="br0">
      <inkml:brushProperty name="width" value="0.05" units="cm"/>
      <inkml:brushProperty name="height" value="0.05" units="cm"/>
      <inkml:brushProperty name="color" value="#004F8B"/>
    </inkml:brush>
  </inkml:definitions>
  <inkml:trace contextRef="#ctx0" brushRef="#br0">29 97 7296,'-28'-9'3328,"50"9"-2912,17 0 1472,3 6-1120,38-12 1120,1 6-1088,46-12-225,6 3-351,19-6-160,-15 6-32,-5-9-480,-18 10 256,8-5-5471,-17 10 3103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5.476"/>
    </inkml:context>
    <inkml:brush xml:id="br0">
      <inkml:brushProperty name="width" value="0.05" units="cm"/>
      <inkml:brushProperty name="height" value="0.05" units="cm"/>
      <inkml:brushProperty name="color" value="#004F8B"/>
    </inkml:brush>
  </inkml:definitions>
  <inkml:trace contextRef="#ctx0" brushRef="#br0">6 518 3072,'0'1'114,"0"-1"-63,0 1 0,0-1 0,0 0 0,0 1 1,0-1-1,0 1 0,0-1 0,0 0 0,0 1 0,0-1 0,0 1 0,0-1 0,0 0 0,0 1 1,0-1-1,-1 0 0,1 1 0,0-1 0,0 0 0,0 1 0,-1-1 0,1 0 0,0 1 0,0-1 1,-1 0-1,1 0 0,0 1 0,-1-1 0,1 0 0,0 0 0,-1 0 0,1 1 86,0-1 0,0 0 0,0 1 0,0-1 0,-1 0 1,1 1-1,0-1 0,0 0 0,0 1 0,1-1 0,-1 0 0,0 0 0,0 1 0,0-1 0,0 0 0,0 1 0,0-1 0,0 0 0,0 0 0,1 1 0,-1-1 0,0 0 1,0 0-1,0 1 0,1-1 0,-1 0 0,0 0 0,0 1 0,1-1 0,-1 0 0,0 0 0,1 0 0,0 2 243,0-1-1,1-1 0,-1 1 1,0 0-1,1 0 1,-1 0-1,0-1 1,1 1-1,-1 0 1,1-1-1,-1 0 0,3 1 1,0-1-88,0 1 1,0-2-1,-1 1 1,1 0-1,0-1 1,0 1-1,-1-1 1,1 0-1,0 0 1,-1-1-1,5-2 1,4-2 435,20-16 1,-26 18-656,76-62 1056,114-116 0,-159 145-886,125-128 952,-159 162-1210,0 1 0,0-1 1,-1 0-1,0 0 1,1-1-1,-1 1 1,-1 0-1,1-1 0,0 1 1,-1-1-1,1 0 1,-1 1-1,0-1 1,0-5-1,-1 9 1,-1 0 0,1 0 0,-1 0 0,1 0 0,0 0 0,-1 0 1,1 0-1,-1 0 0,1 0 0,-1 0 0,1 0 0,-1 0 0,1 1 0,0-1 0,-1 0 0,1 0 0,-1 0 1,1 1-1,0-1 0,-1 0 0,1 1 0,-1-1 0,-1 1-18,-5 3 18,0 1-1,0-1 1,0 1 0,1 0 0,0 1-1,0-1 1,0 1 0,1 1 0,0-1-1,0 1 1,0 0 0,-6 13-1,2-1 2,0 0 0,2 1 0,0 0 0,-4 22 0,9-29 32,-1 0-1,2-1 1,0 1 0,0 0-1,1-1 1,1 1-1,2 17 1,-1-24 26,-1 1 0,1-1 0,0 0 0,0 0 0,1 0-1,0 0 1,0 0 0,0 0 0,1-1 0,0 0 0,0 0 0,0 0 0,1 0 0,-1 0-1,1-1 1,7 5 0,-6-5 68,1 0 0,0 0 0,0-1 0,1 0 0,-1 0 0,14 3 0,-16-5-66,0 0-1,-1 0 0,1-1 0,0 0 1,0 0-1,0 0 0,0 0 0,0-1 0,0 0 1,0 0-1,-1 0 0,6-3 0,2-1 55,-1-1 1,-1-1-1,1 0 0,-1 0 0,-1-1 0,12-12 1,51-61 103,-44 48-175,5-3 53,1 2 0,2 2-1,79-56 1,-101 77-37,-12 9-109,0 0 1,1 0-1,0 1 1,-1-1-1,1 0 0,0 1 1,0 0-1,3-2 1,-5 3 55,-1 0 1,0 0-1,0 0 1,1 0 0,-1 0-1,0 0 1,1 0 0,-1 0-1,0 0 1,1 0-1,-1 0 1,0 0 0,0 0-1,1 0 1,-1 0-1,0 1 1,1-1 0,-1 0-1,0 0 1,0 0 0,1 0-1,-1 0 1,0 1-1,0-1 1,0 0 0,1 0-1,-1 1 1,0-1 0,0 0-1,0 0 1,1 1-1,-1-1 1,0 0 0,0 0-1,0 1 1,0-1-1,0 0 1,0 0 0,0 1-1,0-1 1,0 0 0,0 1-1,0-1 1,0 1-1,-2 14-44,2-12 32,-4 11 18,0 1 1,-12 23-1,1 1 19,-47 139 30,50-152 69,9-21 57,1 0 0,-1 1 0,1-1 0,-2 8 0,5-11 304,4-5-200,10-13-31,-12 13-205,10-11-45,116-121 304,-104 112-413,1 2 0,1 0 1,44-26-1,-69 46 90,0-1 0,0 1 0,1 0 0,-1 0 1,0 0-1,1 1 0,-1-1 0,0 0 0,1 1 0,-1 0 0,1-1 1,-1 1-1,1 0 0,4 1 0,-5 0 9,0-1 0,0 1-1,0 0 1,0 0 0,0 0 0,-1 0 0,1 0-1,0 1 1,-1-1 0,1 0 0,-1 1 0,1 0-1,-1-1 1,0 1 0,0 0 0,1-1 0,0 4 0,5 10 6,-1 1 1,0 0-1,-1 0 1,4 24-1,2 7 61,-3-19-13,16 52 130,-20-69-154,1-1 0,0 1 0,0-1 0,1 0 1,9 11-1,-4-10 296,2-5-3627,-12-6 2967,0 0 0,0 0 1,0 0-1,0 0 0,0 0 1,0-1-1,-1 1 0,1 0 0,0 0 1,0-1-1,0 1 0,0-1 1,-1 1-1,1-1 0,0 1 0,-1-1 1,1 1-1,0-1 0,-1 1 1,1-1-1,0 0 0,-1 1 0,1-1 1,-1 0-1,0 0 0,1 0 1,-1 1-1,1-1 0,-1 0 0,0 0 1,0 0-1,1 0 0,-1-1 1,5-17-3505,0-2 1350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35.863"/>
    </inkml:context>
    <inkml:brush xml:id="br0">
      <inkml:brushProperty name="width" value="0.05" units="cm"/>
      <inkml:brushProperty name="height" value="0.05" units="cm"/>
      <inkml:brushProperty name="color" value="#004F8B"/>
    </inkml:brush>
  </inkml:definitions>
  <inkml:trace contextRef="#ctx0" brushRef="#br0">37 177 6240,'-17'-56'2816,"6"20"-2464,6 18 544,5 10-576,-3-8 64,6 2-224,2-2-512,9 4 160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59.070"/>
    </inkml:context>
    <inkml:brush xml:id="br0">
      <inkml:brushProperty name="width" value="0.05" units="cm"/>
      <inkml:brushProperty name="height" value="0.05" units="cm"/>
      <inkml:brushProperty name="color" value="#004F8B"/>
    </inkml:brush>
  </inkml:definitions>
  <inkml:trace contextRef="#ctx0" brushRef="#br0">9 1189 3136,'-7'10'1029,"7"-10"-1019,0 0 1,0 1-1,-1-1 0,1 0 0,0 0 1,0 0-1,0 0 0,0 0 1,0 0-1,0 0 0,0 1 0,0-1 1,0 0-1,0 0 0,0 0 0,0 0 1,0 0-1,0 0 0,0 1 0,0-1 1,0 0-1,0 0 0,0 0 0,0 0 1,0 0-1,0 1 0,0-1 0,0 0 1,0 0-1,0 0 0,0 0 0,0 0 1,0 0-1,0 0 0,0 1 0,0-1 1,1 0-1,-1 0 0,3 4 326,0 0 0,0 0 0,0 0 0,0 0 0,1 0 0,0-1 0,0 0 1,0 0-1,0 0 0,0 0 0,1-1 0,-1 1 0,1-1 0,0 0 0,-1-1 0,1 1 0,0-1 0,0 0 0,0 0 0,8 0 0,-1 0 131,0-1 0,0 0 0,-1-1-1,1 0 1,0-1 0,-1 0 0,1-1 0,11-5 0,-8 2-111,-1-1 0,1-1 0,-1-1 0,0 0 0,-1 0 0,0-1 0,19-21 0,75-94 1079,-67 75-961,13-14-41,107-138 691,-137 169-910,-2-2 1,-1-1-1,-2 0 0,19-52 1,-30 66 26,7-36 1,-12 47-236,0 0-1,-1 0 1,-1 0 0,0 0 0,-2-16-1,2 26-23,0-1 0,0 0 0,-1 1 0,1-1 0,-1 0 0,0 1 0,1-1 0,-1 1 0,-1-3 0,1 3 13,1 1 1,-1 0-1,1-1 1,0 1-1,-1 0 0,1 0 1,-1-1-1,1 1 1,-1 0-1,1 0 0,-1-1 1,1 1-1,-1 0 1,1 0-1,-1 0 0,1 0 1,-1 0-1,1 0 1,-1 0-1,0 0 0,1 0 1,-1 0-1,1 0 1,-1 0-1,1 0 0,-1 1 1,1-1-1,-1 0 1,1 0-1,-1 1 0,1-1 1,-1 0-1,1 0 1,-1 1-1,-4 4-40,1-1 0,-1 0 0,1 1 0,0 0 0,0 0 0,1 0 0,-4 8 0,3-7 32,-92 175-174,39-39 145,43-105 41,-41 119-52,-17 43 16,39-125 175,-83 138 1,-64 57 402,178-267-533,0 2 6,-3 3 120,-1 1 0,1-1 0,-1 0-1,-13 11 1,18-17-107,0 0 1,0 0 0,0 0-1,0 0 1,0-1-1,0 1 1,0-1-1,-1 1 1,1-1-1,0 1 1,0-1-1,-1 0 1,1 1 0,0-1-1,-2 0 1,2 0-17,0 0 0,0-1 0,1 1 1,-1 0-1,0-1 0,1 1 0,-1-1 1,0 1-1,1-1 0,-1 1 1,1-1-1,-1 1 0,1-1 0,-1 1 1,1-1-1,-1 0 0,1 1 0,-1-1 1,1 0-1,0 1 0,0-1 0,-1 0 1,1 0-1,0 1 0,0-1 1,0 0-1,0 0 0,0 1 0,0-2 1,-1-3-13,1 1 0,0-1 1,1 1-1,-1-1 1,1 1-1,0-1 1,0 1-1,0 0 0,1-1 1,-1 1-1,1 0 1,0 0-1,0 0 1,1 0-1,-1 1 0,1-1 1,4-4-1,6-6-14,0 1 1,26-20-1,-34 29 43,44-33-3,50-45-221,9-26 193,-28 27-36,-38 42 23,2 2 0,77-50 1,106-45-8,-93 52 317,-25 14-28,-106 65-215,11-6-212,-11 9-27,-6 8 97,-65 153 266,56-129-93,1 0 0,-10 70 0,20-97-74,0 1 0,1-1 0,0 1 0,0-1 0,2 13 0,-2-19 14,0-1 0,0 1 1,0 0-1,0 0 0,0 0 0,1 0 0,-1 0 0,0-1 0,0 1 0,1 0 1,-1 0-1,1-1 0,-1 1 0,0 0 0,1 0 0,-1-1 0,1 1 0,0-1 0,-1 1 1,1 0-1,0-1 0,-1 1 0,1-1 0,0 1 0,-1-1 0,1 0 0,0 1 0,0-1 1,0 0-1,-1 1 0,1-1 0,0 0 0,0 0 0,0 0 0,0 0 0,-1 0 1,3 0-1,-1-1 12,0 0 1,1 0-1,-1 0 0,0 0 1,0 0-1,0 0 1,0-1-1,0 1 1,0-1-1,0 1 1,-1-1-1,1 0 0,2-4 1,60-89 254,-45 63-264,2 1 0,1 1 0,45-48 0,20-3-281,-115 152-74,24-57 353,1 0-1,1 0 1,0 0 0,1 0 0,0 1 0,1-1 0,1 1 0,0-1 0,1 0 0,1 0 0,0 1 0,8 19 0,-10-29 3,1-1 0,0 0 1,0 0-1,0 0 0,4 6 0,-4-8-13,-1-1 0,0 0 0,0 1 0,1-1 0,-1 0-1,0 0 1,1 0 0,-1 0 0,1 0 0,-1 0 0,1 0 0,0-1 0,-1 1 0,1 0 0,0-1 0,0 0 0,2 1 0,2-1 35,0 0 1,-1-1 0,1 0 0,0 0 0,-1 0-1,1-1 1,-1 1 0,0-1 0,0-1 0,8-3 0,8-7 37,22-17 1,-29 21-83,136-114 53,-85 67 57,3-10-184,-58 53-131,-8 9 146,0-3-3,2 9-65,-2-2 121,-1 1-1,0-1 0,1 1 1,-1-1-1,1 1 0,-1 0 1,0-1-1,0 1 0,1 0 1,-1 0-1,0 0 1,0 0-1,0 0 0,0 0 1,0 0-1,0 1 0,0-1 1,-1 0-1,1 0 0,1 3 1,0-1 7,0 1 1,-1 0 0,1 0-1,-1 0 1,0 0 0,2 7-1,1 48-290,8 61 216,-9-101 117,1-1 1,0 1-1,2-1 1,9 22-1,-15-38-29,1 0 0,0 0-1,1 0 1,-1 0 0,0-1 0,0 1-1,1 0 1,-1 0 0,1-1 0,-1 1 0,1-1-1,0 1 1,3 1 0,-4-3-4,0 1 0,1 0 0,-1-1 1,1 0-1,-1 1 0,1-1 0,-1 0 0,1 0 0,-1 0 1,1 0-1,-1 0 0,1 0 0,-1 0 0,1-1 1,2 0-1,2-1 13,1-1 0,-1-1 1,0 1-1,0-1 0,0 0 0,8-8 1,-8 7-50,207-166 255,-146 120-279,45-40-4,-96 76 59,0-1 1,-1-1-1,0 0 0,16-28 1,-14 16 5,-10 16-192,13-19 0,-17 27-66,-6 6-17,-7 11 109,5 0 149,4-8-3,0 0 0,-1 0-1,0 0 1,1-1 0,-6 7 0,6-8 33,3-9 645,-2 6-677,0 1-1,0 0 0,0 0 0,0-1 0,0 1 1,0 0-1,0 0 0,0-1 0,0 1 0,0 0 0,0-1 1,0 1-1,0 0 0,0 0 0,0-1 0,0 1 1,0 0-1,1 0 0,-1-1 0,0 1 0,0 0 0,0 0 1,0 0-1,1-1 0,-1 1 0,0 0 0,0 0 0,1-1 0,-1 1-1,0 0 0,0 0 0,1 0 0,-1-1 0,0 1 0,0 0 0,0 0 0,1-1 0,-1 1 0,0 0 0,0-1 0,0 1 0,0 0 0,0 0 0,0-1 0,0 1 1,1 0-1,-1-1 0,0 1 0,0 0 0,0-1 0,0 1 0,0 0 0,-1-1 0,1 1 0,0-1 0,37-77 394,-20 26-415,19-96 0,-8 26 201,-25 111-211,-1 0 0,1 0 0,-2-1 0,1 1 0,-2 0 0,1 0 0,-3-13 0,2 23 21,0 0 1,0 1-1,0-1 0,0 1 1,0-1-1,0 1 0,0-1 1,0 1-1,0-1 0,-1 1 1,1-1-1,0 1 0,0-1 1,-1 1-1,1-1 0,0 1 1,-1-1-1,1 1 0,-1-1 1,0 1 3,1 0 1,0 0-1,-1 0 1,1 0-1,0 0 1,0 0-1,-1 0 1,1 0-1,0 0 1,-1 0-1,1 0 1,0 0-1,-1 1 1,1-1 0,0 0-1,0 0 1,-1 0-1,1 0 1,0 1-1,0-1 1,-1 0-1,1 0 1,0 1-1,0-1 1,-13 20-256,0 12 82,-14 52 0,12-35 120,-57 187 21,51-168 113,2 2-1,-17 129 0,33-172-43,2 1 0,0-1 0,2 1-1,1-1 1,9 46 0,-9-65 45,0 0 0,1-1 0,0 1 0,5 8 0,-7-14-51,0 0 1,0-1 0,0 1 0,0-1-1,1 1 1,-1-1 0,0 0 0,1 1-1,-1-1 1,3 2 0,-3-3-9,0 0 0,0 1 0,0-1 0,0 0 0,0 0 0,0 1 0,0-1 0,0 0 0,0 0 0,0 0 0,0 0 0,0 0 0,0 0 0,0-1 0,0 1 1,0 0-1,0 0 0,-1-1 0,1 1 0,0 0 0,2-2 0,2-3 40,1 0 0,-1-1-1,0 1 1,0-1 0,-1 0 0,6-11 0,-7 14-42,22-36 131,17-27-145,74-88 0,-92 127-51,21-22-51,57-80 1,111-240 410,-186 317-354,78-188-314,-95 220 51,-9 18-7,-6 10 93,4-8 219,-4 10-68,0-1 0,1 1 0,-6 17-1,-2 5 36,-214 454 722,191-423-655,-99 202 517,120-238-428,11-22-58,1-1-1,-1 1 1,1 0-1,0 0 1,0-1-1,0 2 1,-1 7-1,5-19 16,0 1-1,0 0 1,1 0-1,4-8 1,2 0-80,0 0 0,1 0 0,22-20 1,-18 18-37,12-9-125,40-29-1,-26 23 229,-32 23-35,29-21-48,-34 26-2,0 0 0,0 0 0,0 1 0,0-1 0,0 1 1,1 0-1,-1 0 0,0 0 0,0 0 0,5 0 0,-6 1 9,-1 0-1,1 1 0,-1-1 1,0 0-1,1 1 1,-1-1-1,1 1 0,-1-1 1,0 1-1,1 0 1,-1 0-1,0-1 0,0 1 1,0 0-1,0 0 1,0 0-1,0 0 0,0 0 1,0 1-1,0-1 1,0 0-1,0 0 1,-1 1-1,1-1 0,0 0 1,-1 1-1,1-1 1,-1 2-1,3 5 3,-2 0 0,1 0 0,0 14-1,-1-16 73,1 25-156,1 8 134,9 39 0,-10-66 42,1 0 0,1-1 0,0 1 0,0-1 0,1 0 0,1 0 0,11 16-1,-17-26-69,1 0 0,0 1 0,-1-1 0,1 0 0,0 0 0,0 0 0,0 0 0,0 0 0,0 0 0,0-1 0,0 1 0,1 0 0,-1 0 0,0-1 0,0 1 0,1-1 0,-1 1 0,0-1 0,0 1 0,1-1 0,-1 0 0,1 0 0,-1 1 0,0-1 0,1 0 0,-1 0 0,1-1 0,-1 1 0,0 0 0,1 0 0,-1-1 0,0 1 0,1 0 0,-1-1 0,0 0 0,0 1 0,3-2 0,6-5 10,0-1-1,-1 0 0,0 0 0,0-1 0,8-10 1,35-52 132,-18 23-105,-27 40-44,1-2 3,11-20 0,-17 26-8,0 0-1,-1 1 0,1-1 1,-1 0-1,0 0 0,0 0 1,0 0-1,-1 0 0,1-7 1,-1 10-12,0 0 0,0 1 0,0-1 0,0 0 1,0 0-1,0 0 0,0 0 0,0 0 0,-1 0 1,1 0-1,0 1 0,-1-1 0,1 0 0,0 0 0,-1 0 1,1 1-1,-1-1 0,0 0 0,1 0 0,-1 1 0,1-1 1,-1 0-1,0 1 0,0-1 0,1 1 0,-1-1 1,0 1-1,0 0 0,0-1 0,1 1 0,-1 0 0,-1-1 1,0 1-1,1 0 0,-1 0 0,1 0-1,-1 0 1,1 0 0,-1 1 0,1-1 0,-1 0 0,1 1 0,-1-1 0,1 1 0,-1 0 0,1-1 0,0 1 0,0 0 0,-1 0 0,1 0 0,0 0 0,0 0 0,-1 1 0,-5 5 18,2 0-1,-1 1 1,1-1-1,0 1 1,1 0-1,0 1 1,0-1-1,1 1 0,0-1 1,0 1-1,1 0 1,0 0-1,1 0 1,0 0-1,0 0 1,1 1-1,1 14 1,-1-22-1,1 9 23,0 0 0,0 0 0,1-1 1,7 21-1,-9-28-7,1-1 1,0 1-1,1-1 1,-1 0-1,0 0 1,1 1-1,-1-1 1,1 0 0,0 0-1,-1 0 1,1-1-1,0 1 1,0 0-1,0-1 1,1 1-1,-1-1 1,0 0 0,1 0-1,-1 0 1,0 0-1,1 0 1,-1 0-1,1 0 1,-1-1-1,1 0 1,0 1 0,3-1-1,2-1 10,0 1-1,0-2 0,-1 1 1,1-1-1,-1 0 0,10-4 1,47-24 122,-37 17-56,-5 3-34,128-58 27,-116 56-188,-1 1 1,58-11-1,-84 20 124,-1 1-1,1 1 1,-1-1 0,1 1 0,-1 1 0,1-1 0,-1 1-1,0 0 1,1 0 0,-1 1 0,0 0 0,0 0-1,0 0 1,0 1 0,0 0 0,0 0 0,-1 1 0,1-1-1,-1 1 1,0 0 0,5 5 0,7 11 172,4 4-79,45 41 1,-59-59-119,1 0 1,0-1 0,0 0 0,0 0-1,1-1 1,0 0 0,0 0 0,0-1-1,0 0 1,16 3 0,-7-4-54,-1-1 1,1-1-1,0 0 1,-1-1-1,21-4 1,-26 3-692,1-1 0,-1-1 0,0 0 0,0 0 0,0-1 0,-1-1 0,20-12 0,-27 16 156,-1-1 0,1 0 0,-1 0 0,0 0 1,1 0-1,3-6 0,-6 7 267,0 0 1,0 0-1,0 0 0,0 0 0,-1 0 1,1 0-1,0 0 0,-1 0 1,0 0-1,1 0 0,-1 0 1,0 0-1,0 0 0,0 0 0,0-1 1,-1 1-1,0-4 0,0 2-661,-1-1-1,0 0 1,-1 1-1,-4-8 0,-12-15-2256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0:59.486"/>
    </inkml:context>
    <inkml:brush xml:id="br0">
      <inkml:brushProperty name="width" value="0.05" units="cm"/>
      <inkml:brushProperty name="height" value="0.05" units="cm"/>
      <inkml:brushProperty name="color" value="#004F8B"/>
    </inkml:brush>
  </inkml:definitions>
  <inkml:trace contextRef="#ctx0" brushRef="#br0">14 174 8384,'-14'-5'3808,"42"10"-3328,14-5 2368,10 0-1665,43-14 993,10 7-1248,50-14-256,6 3-416,10-11-224,-20 8-64,-4-4-2304,-25 8 1280,-3-1-6207,-19 15 4063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02.741"/>
    </inkml:context>
    <inkml:brush xml:id="br0">
      <inkml:brushProperty name="width" value="0.05" units="cm"/>
      <inkml:brushProperty name="height" value="0.05" units="cm"/>
      <inkml:brushProperty name="color" value="#004F8B"/>
    </inkml:brush>
  </inkml:definitions>
  <inkml:trace contextRef="#ctx0" brushRef="#br0">1 1079 3904,'23'-16'7944,"3"0"-6043,35-25 853,84-74 1,-119 89-2215,-1-2 0,41-56 1,32-70 430,-34 51-614,129-176 555,-176 256-824,-2-1-1,-1 0 1,-1-1-1,14-36 1,-26 59-76,-1 0 1,1 0 0,-1 0 0,1 0 0,-1 0 0,0 0-1,0-1 1,0 1 0,0 0 0,0 0 0,0 0 0,-1 0-1,1-1 1,-1 1 0,1 0 0,-1 0 0,0 0 0,0 0-1,-1-2 1,1 3-27,0 0 0,0-1 0,0 1-1,0 0 1,0 0 0,-1 0 0,1 0-1,0 0 1,-1 0 0,1 1 0,0-1-1,-1 0 1,1 1 0,-1-1 0,1 1-1,-1-1 1,0 1 0,1 0 0,-1 0-1,1 0 1,-1-1 0,1 1 0,-1 1-1,0-1 1,1 0 0,-3 1 0,-2 1-45,-1 0 1,1 1-1,0-1 1,0 1-1,1 1 0,-9 5 1,-35 29 17,38-29 92,1 1-30,0 1 1,0-1 0,1 2 0,0-1 0,1 1 0,1 1-1,0-1 1,0 1 0,2 1 0,-7 20 0,-1 9-11,-15 90 0,7 46 37,16-128 26,5-47-66,-3 25 51,1 44-1,2-65-12,1 0 1,0-1-1,0 1 1,0-1-1,1 1 1,0-1-1,1 1 0,0-1 1,0 0-1,0 0 1,6 7-1,-8-12-15,0 0-1,1-1 1,-1 1-1,1-1 1,0 1-1,0-1 1,-1 0-1,1 1 0,0-1 1,0 0-1,0 0 1,0-1-1,0 1 1,1 0-1,-1-1 1,0 1-1,0-1 1,4 1-1,3-1 103,-1-1 1,1 1-1,13-4 0,-10 2-66,18-4-30,-1-2 1,0 0-1,0-2 0,-1-2 1,0 0-1,-1-2 0,0-1 1,37-28-1,-51 33-19,0 0-1,-1-1 1,0 0 0,-1 0 0,20-27 0,-28 34 0,0 0 0,0 0 0,0 0 0,7-6 0,-4 36-98,-4-8 150,0 29 0,-3-34-24,1 1 0,1-1 0,0 0 0,1 1 0,5 18 0,0-11-44,-4-8 46,2 0 0,-1 0 0,1-1 0,10 16-1,-14-26-17,1 1 0,0 0 0,0-1 0,0 0-1,0 1 1,0-1 0,0 0 0,1 0 0,-1 0 0,1 0-1,-1-1 1,1 1 0,0-1 0,0 1 0,0-1-1,0 0 1,0 0 0,0 0 0,0-1 0,0 1 0,0-1-1,0 1 1,0-1 0,4 0 0,10-3 25,1 0 1,-1-2-1,29-10 0,-15 5 33,106-28 22,-66 20-66,127-52 0,-172 57-19,0-1 0,0-2 0,42-34 1,-50 30 53,-13 14 16,-11 12-131,-7 4-32,1 0-1,-29 17 1,22-15 44,-51 28 38,-18 12 29,79-46-36,1 1 0,-1 0 0,1 1 0,0-1 1,1 1-1,-13 18 0,19-25 0,0 0 1,1 1 0,-1-1-1,0 0 1,1 0-1,-1 0 1,1 0 0,-1 1-1,1-1 1,0 0-1,0 1 1,-1-1 0,1 0-1,0 0 1,0 1-1,0-1 1,0 0 0,0 1-1,1-1 1,-1 0-1,0 1 1,1-1 0,-1 0-1,2 2 1,-1-1 10,0-1 0,0 1 1,1-1-1,-1 0 1,0 0-1,1 0 0,-1 0 1,1 0-1,0 0 0,-1 0 1,1 0-1,0-1 0,-1 1 1,1-1-1,0 1 0,0-1 1,0 0-1,2 1 0,4-1 14,0 0-1,0 0 1,0 0-1,0-1 0,0 0 1,0-1-1,0 0 0,11-4 1,2-3 43,33-18-1,-46 23-39,-1 0 0,0-1 0,0 0-1,-1 0 1,1-1 0,-1 0-1,10-13 1,-8 8-44,0-1-1,-2 0 1,12-26-1,-6 13-19,-9 19-22,0 0-1,0 0 1,0 0 0,-1-1 0,0 1 0,0-1-1,-1 1 1,2-11 0,-5 14-205,0 7 135,-1 8-4,3-2 136,0 0-1,1 0 1,1 0-1,0-1 0,0 1 1,0 0-1,8 14 1,-9-19-3,1-1 0,1 0 0,-1 0 1,1 0-1,-1-1 0,1 1 0,0-1 1,0 1-1,1-1 0,-1 0 0,1 0 1,-1 0-1,1-1 0,0 1 0,0-1 1,0 0-1,0 0 0,8 2 0,-2-2-21,1 0 0,-1-1 0,1 0 0,19-1 0,46-9-42,-38 4 117,166-26 79,-160 21-71,0-1 1,64-26-1,-95 31-92,3 0 11,0-1 1,0-1-1,-1 0 1,22-16-1,-105 88-261,-7 4 272,69-64 8,1 1-1,0-1 0,1 1 1,-1 0-1,1 1 1,-5 7-1,8-12-4,1 1 0,-1-1 0,0 0 0,1 0 0,-1 0 0,1 0 0,-1 1 0,1-1 0,0 0 0,-1 0 0,1 1 0,0-1 0,0 0 0,0 0 0,0 1 1,0-1-1,0 0 0,0 1 0,1-1 0,-1 0 0,0 0 0,1 1 0,-1-1 0,1 0 0,-1 0 0,1 0 0,-1 0 0,1 1 0,0-1 0,0 0 0,0 0 0,0 0 0,-1-1 0,1 1 0,0 0 0,0 0 0,1 0 0,-1-1 0,0 1 0,2 0 0,1 1 24,-1-1-1,1 0 0,0-1 1,0 1-1,0-1 0,0 1 1,0-1-1,0 0 1,-1 0-1,1-1 0,0 1 1,0-1-1,0 0 1,5-2-1,4-1 44,0-1 1,0-1-1,13-7 0,17-15-43,0-1 0,69-62-1,-76 54-37,-1 0 0,31-45 0,-38 46 18,30-41-25,-3-3 1,-4-2 0,60-130-1,-100 185-145,-10 20-98,-10 15-248,-22 38 498,1 1 1,-34 74-1,-50 129 208,82-181-50,-28 93 0,50-132-84,6-21-48,1 1 0,0-1 0,-3 19-1,4-18 17,2-7-5,-1 0-1,0 0 0,1 1 1,0-1-1,0 7 0,0-10-9,0 1-1,0-1 1,1 1-1,-1-1 1,0 1-1,0-1 0,1 1 1,-1-1-1,0 1 1,0-1-1,1 1 1,-1-1-1,1 1 0,-1-1 1,0 0-1,1 1 1,-1-1-1,1 1 1,-1-1-1,1 0 0,-1 0 1,1 1-1,-1-1 1,1 0-1,-1 0 1,1 0-1,0 1 0,-1-1 1,1 0-1,-1 0 1,1 0-1,-1 0 1,1 0-1,0 0 0,-1 0 1,1 0-1,-1-1 1,1 1-1,0 0 0,13-4 39,0 0-1,0 0 0,0-1 1,-1-1-1,0-1 0,22-13 1,-6 3 4,-9 5-67,0-1 0,-1 0 0,0-2 0,-2 0 0,1-1 0,20-25-1,47-52-160,-82 89 151,0 1 1,0 0 0,0 0-1,1 0 1,-1 0 0,1 1-1,0-1 1,6-2-1,-10 5 17,1-1-1,0 1 0,-1 0 0,1 0 0,-1 0 1,1-1-1,0 1 0,-1 0 0,1 0 0,0 0 1,-1 0-1,1 0 0,0 0 0,-1 0 0,1 0 0,0 0 1,-1 1-1,1-1 0,0 0 0,-1 0 0,1 0 1,-1 1-1,1-1 0,-1 0 0,1 1 0,0 0 1,0 0-12,0 0 1,0 0-1,0 0 1,0 1 0,-1-1-1,1 0 1,0 1 0,-1-1-1,1 0 1,-1 1-1,1 1 1,0 5-32,0 0 0,0 0 0,0 10 0,-1-17 51,-1 10-2,-1-1 0,1 0 1,-2 0-1,1-1 1,-1 1-1,-1 0 0,0-1 1,-7 13-1,9-18 5,-2 4-28,-1-1-1,1 1 1,-2-1 0,1 0-1,-1 0 1,-10 8 0,13-12 15,-2 2 25,-1-1 0,0 1 0,0-1 0,0-1 0,0 1 0,-1-1 0,1 0 0,-1 0 0,0-1 0,0 0 0,0 0 0,0-1 0,0 0 0,-11 1 0,9 0 51,11 3-195,1-4 107,-1 1-1,1-1 1,0 0 0,-1 1-1,1-1 1,4 1-1,6 1 60,-1-1-1,1-1 0,0 1 0,0-2 0,0 0 0,0 0 0,-1-1 0,1-1 1,13-3-1,14-10 94,74-40 0,-97 46-126,17-10-5,0-1 0,47-40 0,52-61-169,-129 117 149,-1 0-6,1 1 0,0-1 0,0 1 1,5-4-1,-9 7 18,1 0 0,-1-1 0,1 1 1,-1 0-1,1-1 0,0 1 0,-1 0 1,1 0-1,-1-1 0,1 1 0,0 0 1,-1 0-1,1 0 0,0 0 0,-1 0 1,1 0-1,0 0 0,-1 0 0,1 0 1,0 0-1,-1 0 0,1 0 0,0 1 1,-1-1-1,1 0 0,-1 0 0,1 1 1,-1-1-1,1 0 0,0 1 0,-1-1 1,1 1-1,-1-1 0,1 1 0,-1-1 1,0 1-1,1-1 0,-1 1 1,1 0-1,0 3 2,0-1 0,0 1-1,0-1 1,-1 1 0,1-1 0,-1 1 0,0-1 0,0 6 0,0-4 0,-1 7 4,0 1 0,-1-1 1,0 1-1,-1-1 0,-1 0 0,0 0 0,0 0 1,-1-1-1,-1 0 0,-7 13 0,-1-2 80,-1 0 1,-2-1-1,-31 32 0,41-46-50,0 0-1,0 0 1,-12 7-1,17-13-16,-1 0 0,1 1 0,-1-1 0,1 0-1,-1 0 1,1-1 0,-1 1 0,1 0 0,-1-1 0,0 1 0,1-1 0,-1 0-1,0 0 1,1 0 0,-6-1 0,0-1 28,7 2-39,-1 0 0,1 0 0,-1 0 0,1 0 0,-1-1-1,1 1 1,0-1 0,-1 1 0,1-1 0,0 1 0,-1-1 0,1 0 0,0 1-1,0-1 1,0 0 0,0 0 0,0 0 0,0 0 0,0 0 0,0 0-1,0 0 1,0-1 0,0 1 0,1 0 0,-2-2 0,2 2-11,-1 1 1,1-1-1,0 1 0,0-1 1,-1 1-1,1-1 1,0 1-1,0-1 0,0 0 1,0 1-1,0-1 0,-1 1 1,1-1-1,0 1 1,0-1-1,1 0 0,-1 1 1,0-1-1,0 1 1,0-1-1,0 1 0,0-1 1,1 1-1,-1-1 1,1 0-1,0 0 16,1 0-1,-1 0 1,1 0 0,-1 0-1,1 0 1,0 1 0,-1-1-1,4 0 1,5-1 4,1 0-1,0 1 1,-1 0 0,1 1 0,0 0-1,12 3 1,15-1 157,65 0 66,-45 0-204,0-2 0,73-9 0,-127 8-79,12-2-621,23-5 0,-35 6 38,0 1 0,0-1 1,0 0-1,0 0 1,7-5-1,-10 7 441,-1 0 0,1-1 0,-1 1 1,1-1-1,-1 1 0,1-1 0,-1 1 0,1-1 0,-1 0 1,1 1-1,-1-1 0,0 0 0,1 1 0,-1-1 0,0 0 1,0 1-1,0-1 0,1 0 0,-1 1 0,0-1 0,0 0 1,0 0-1,0 1 0,0-2 0,-1-1-420,0 1-1,0-1 1,0 1 0,0-1-1,0 1 1,0 0 0,-3-4 0,-21-28-5136,-4-4 1888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03.238"/>
    </inkml:context>
    <inkml:brush xml:id="br0">
      <inkml:brushProperty name="width" value="0.05" units="cm"/>
      <inkml:brushProperty name="height" value="0.05" units="cm"/>
      <inkml:brushProperty name="color" value="#004F8B"/>
    </inkml:brush>
  </inkml:definitions>
  <inkml:trace contextRef="#ctx0" brushRef="#br0">12 96 8384,'-11'-17'2704,"11"17"-2639,0-1 1,0 1 0,0 0 0,0 0 0,0 0 0,0-1-1,1 1 1,-1 0 0,0 0 0,0 0 0,0-1-1,0 1 1,1 0 0,-1 0 0,0 0 0,0 0-1,1 0 1,-1 0 0,0 0 0,0-1 0,0 1 0,1 0-1,-1 0 1,0 0 0,0 0 0,1 0 0,-1 0-1,0 0 1,0 0 0,1 0 0,-1 0 0,0 0 0,0 0-1,1 1 1,12-2 1508,-12 1-1238,92-3 4697,-70 1-4552,318-24 2175,-85 8-2252,7 0-872,-89 11-3121,-110 7 879,-49 1 662,0 1 1,15 3-1,10 7-1877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14.063"/>
    </inkml:context>
    <inkml:brush xml:id="br0">
      <inkml:brushProperty name="width" value="0.05" units="cm"/>
      <inkml:brushProperty name="height" value="0.05" units="cm"/>
    </inkml:brush>
  </inkml:definitions>
  <inkml:trace contextRef="#ctx0" brushRef="#br0">463 697 2144,'-1'-1'43,"1"1"1,0 0 0,0-1-1,-1 1 1,1 0-1,0 0 1,0-1-1,-1 1 1,1 0-1,0 0 1,-1 0-1,1-1 1,0 1-1,-5 1 4137,7-1-4099,-1 0 96,0 1 0,0-1-1,0 0 1,0 0 0,0 1-1,-1-1 1,1 0 0,0 1-1,0-1 1,0 1 0,0-1-1,0 1 1,0 0 0,-1-1 0,1 1-1,0 0 1,-1 0 0,1-1-1,0 1 1,-1 0 0,1 0-1,-1 0 1,1 0 0,-1 0 0,0 0-1,1 0 1,-1 0 0,1 1-1,-2-2-51,1 1 0,0 0 0,-1-1 0,1 1-1,-1-1 1,1 1 0,0-1 0,-1 0 0,1 1 0,-1-1 0,1 1-1,-1-1 1,1 0 0,-1 1 0,0-1 0,1 0 0,-1 0-1,1 0 1,-1 1 0,0-1 0,1 0 0,-1 0 0,1 0-1,-1 0 1,0 0 0,1 0 0,-1 0 0,-1 0 0,-25-1 276,19 1-172,-10 2-133,0 0 1,1 1-1,-1 0 1,1 2-1,0 0 1,0 1 0,0 0-1,1 2 1,-22 12-1,17-7-26,1 0-1,1 1 1,0 1-1,1 1 1,1 1 0,-27 32-1,35-38-20,1 0-1,0 0 1,1 1 0,0 0-1,1 1 1,1 0 0,0-1-1,1 2 1,0-1 0,0 0-1,2 1 1,0 0-1,-1 14 1,3-22 6,1-1 0,-1 1 0,1-1 0,0 1 0,0-1 0,1 1 0,0-1 1,0 0-1,0 0 0,0 0 0,1 0 0,0 0 0,3 5 0,0-4 26,-1 0 1,1 0-1,0 0 0,0-1 1,1 0-1,-1 0 1,1-1-1,9 5 0,1-1 63,0-2 1,0 0-1,0-1 0,0 0 0,1-2 0,0 0 0,28 1 0,-31-4-79,0 0 0,-1-1 1,1-1-1,0 0 0,0-1 0,-1-1 0,19-7 1,-15 4-8,0-2 1,-1 0 0,0-1 0,-1 0 0,22-19 0,170-174 133,-79 61-68,-93 98-31,39-64-1,-60 84-82,-2-2 0,-1 0 0,-1 0 0,-1-1 0,-1-1-1,7-39 1,-5 14-121,-2-1 0,-3 0 1,-2-1-1,-4-80 0,-1 122 36,-1 1 0,-6-24 0,7 32 34,0 0 1,-1 1-1,1-1 1,-1 1-1,0 0 0,0 0 1,0-1-1,-1 1 1,1 0-1,0 1 1,-1-1-1,-4-3 1,6 5 26,0 1 1,0-1 0,0 1 0,0-1 0,0 1-1,0 0 1,0-1 0,0 1 0,0 0-1,0 0 1,0 0 0,0 0 0,0 0 0,0 0-1,0 0 1,-1 0 0,1 0 0,0 0-1,0 1 1,0-1 0,0 0 0,0 1 0,0-1-1,0 1 1,0-1 0,0 1 0,0-1-1,-1 2 1,-1 0-30,-2 1 19,0 1 0,1-1-1,-1 1 1,1 0 0,0 1 0,0-1 0,0 1 0,0-1-1,-4 9 1,3-5-6,-19 31-45,3 0 0,-33 83 0,30-63 151,5-14-64,1 1 1,-21 87-1,29-82 87,2 0-1,2 0 1,1 64 0,7-83 15,0 0 0,2 0 0,10 39 1,-10-58-77,0 0 0,0 0 0,1 0 0,1-1-1,0 0 1,1 0 0,0 0 0,1-1 0,0 0 0,12 12 0,-9-13 48,0 0 0,0-1 1,1-1-1,0 1 0,1-2 0,0 0 0,0 0 0,1-2 0,-1 1 0,23 4 0,-27-8-37,0 0 0,0-1-1,0 0 1,0 0 0,0-1-1,0-1 1,0 0 0,0 0-1,0 0 1,0-1 0,-1-1-1,1 1 1,0-1 0,-1-1 0,0 1-1,0-2 1,0 1 0,10-8-1,-3 0-16,-1 0 0,-1-1 0,0-1-1,17-22 1,-22 25-41,-1 0 0,0-1 0,-1 1-1,0-1 1,-1 0 0,0-1 0,4-15 0,-9 27-6,0 0 1,1 0 0,-1 0-1,0 0 1,0-1-1,1 1 1,-1 0 0,0 0-1,0 0 1,0 0 0,-1 0-1,1-1 1,0 1-1,-1-1 1,1 2 7,0 0 1,0 0-1,-1 0 0,1 0 0,0 0 1,-1 0-1,1 0 0,0 0 0,-1 0 1,1 0-1,0 0 0,0 0 0,-1 0 1,1 0-1,0 0 0,-1 0 0,1 0 1,0 0-1,0 0 0,-1 1 0,1-1 1,0 0-1,0 0 0,-1 0 0,1 1 1,0-1-1,0 0 0,0 0 0,-1 1 1,1-1-1,0 0 0,-4 5-44,0-1-1,1 1 1,0 0 0,-4 7 0,3-5 13,-12 26-147,-18 53-1,31-75 199,0 0 0,0 0 0,1 0 1,1 0-1,0 0 0,0 1 0,1-1 0,1 0 0,2 18 0,-3-27 9,1 0 0,-1 0-1,1-1 1,-1 1 0,1 0 0,-1 0-1,1-1 1,0 1 0,0-1-1,0 1 1,0 0 0,0-1-1,0 0 1,1 1 0,-1-1 0,0 0-1,1 0 1,-1 1 0,1-1-1,2 1 1,-1-1 20,-1 0 0,1-1 0,-1 1 0,1-1-1,-1 1 1,1-1 0,0 0 0,-1 0 0,1 0 0,-1-1 0,1 1 0,-1-1 0,4 0-1,1-1 26,1-1 0,-1 0 0,0-1-1,0 1 1,0-1 0,0 0-1,-1-1 1,11-9 0,-12 8-50,0 0 1,0-1-1,-1 1 1,0-1-1,0 0 1,-1-1-1,1 1 0,-2 0 1,1-1-1,-1 0 1,0 1-1,-1-1 1,1 0-1,-2 0 1,1 0-1,-2-12 1,0-2-36,-1 0 0,-1 0 0,-2 0 1,-10-34-1,12 46-16,-1-1 0,0 1 0,-7-11 0,8 17 8,1 0 0,-1 0-1,0 0 1,0 1-1,0-1 1,0 1-1,-1 0 1,-7-6 0,10 9 16,0-1 1,0 0-1,0 1 1,-1-1-1,1 1 1,0-1 0,-1 1-1,1-1 1,0 1-1,-1 0 1,1 0-1,0-1 1,-1 1 0,1 0-1,0 0 1,-1 1-1,1-1 1,0 0-1,-1 0 1,1 1 0,0-1-1,-1 0 1,1 1-1,0 0 1,0-1-1,-1 1 1,1 0 0,0-1-1,0 1 1,0 0-1,0 0 1,0 0-1,0 0 1,0 0-1,0 0 1,1 0 0,-1 0-1,0 1 1,1-1-1,-2 2 1,0 2-25,-1 0 0,1 0 0,0 0 0,1 0 0,0 1-1,-1-1 1,1 0 0,0 9 0,1-8 54,0 0 0,1-1 0,-1 1-1,1-1 1,0 1 0,0-1 0,1 1-1,0-1 1,0 0 0,4 8 0,-4-10-4,0 0 0,0 0 0,1-1 0,-1 1 0,1-1 0,-1 1 0,1-1 0,0 0 0,0 0 0,0 0 0,0 0 0,0-1 1,0 1-1,1-1 0,-1 0 0,0 0 0,8 1 0,12 1 92,0-1 1,1-2-1,-1 0 1,0-1-1,1-2 1,-1 0-1,0-1 0,30-10 1,-28 6-70,0-1 1,-1-1-1,0-1 1,-1-1-1,0-1 1,-1-1-1,0-1 1,-2-1-1,36-34 1,-35 29 18,-12 13-17,0-1-1,0 0 0,-1-1 1,0 0-1,-1 0 1,9-15-1,-16 25-41,0 0 0,0 0 1,0 0-1,0 0 0,0 0 1,0 1-1,0-1 0,0 0 1,0 0-1,0 0 0,0 0 0,0 0 1,0 0-1,0 1 0,0-1 1,0 0-1,0 0 0,1 0 0,-1 0 1,0 0-1,0 0 0,0 0 1,0 0-1,0 0 0,0 0 1,0 1-1,0-1 0,1 0 0,-1 0 1,0 0-1,0 0 0,0 0 1,0 0-1,0 0 0,0 0 0,1 0 1,-1 0-1,0 0 0,0 0 1,0 0-1,0 0 0,0 0 0,0 0 1,1 0-1,-1 0 0,0 0 1,0 0-1,0-1 0,0 1 1,0 0-1,0 0 0,0 0 0,1 0 1,-1 0-1,0 0 0,0 0 1,0 0-1,0 0 0,0 0 0,0-1 1,0 1-1,3 14-35,-4-2-55,-1 1-1,-5 23 1,0 1 88,-11 154 106,12-105-46,5-80-45,0 34 203,1-38-163,0 0-1,0 1 1,0-1 0,1 0-1,-1 0 1,1 0 0,0 1 0,-1-1-1,1 0 1,0 0 0,0 0-1,0 0 1,1 0 0,2 3-1,-4-5-36,1 1 1,-1-1-1,1 1 0,0-1 0,-1 1 1,1-1-1,0 0 0,0 1 0,-1-1 0,1 0 1,0 0-1,0 1 0,0-1 0,-1 0 1,1 0-1,0 0 0,0 0 0,0 0 1,-1 0-1,1 0 0,0-1 0,0 1 0,0 0 1,-1 0-1,1-1 0,0 1 0,0 0 1,-1-1-1,1 1 0,0 0 0,-1-1 1,1 1-1,-1-1 0,2 0 0,2-3 45,0 0-1,-1 0 0,1 0 0,3-5 1,-5 6-37,20-32 15,-2-1 0,-1 0-1,19-52 1,-14 32-61,36-80-419,-59 135 176,0 5 83,-2 16 10,-4 27 256,0-2-31,-9 123-301,14-157 247,1 0 0,0 0 0,0 0 0,5 13 0,-5-20 26,0 0 0,0 0-1,1 0 1,-1 0 0,1-1 0,0 1-1,0 0 1,1-1 0,-1 1 0,1-1 0,0 0-1,-1 0 1,1 0 0,4 3 0,-3-5 13,-1 1 0,1 0 1,-1-1-1,1 0 1,0 0-1,0 0 0,-1 0 1,1-1-1,0 1 1,0-1-1,4 0 1,7-1 53,22-4-1,-35 5-91,17-4 15,0-1 1,-1 0-1,0-1 1,0-1-1,-1 0 0,0-2 1,0 0-1,-1-1 1,0 0-1,20-18 1,-18 12 1,0-2 1,-1 0 0,-1-2 0,0 1 0,-2-2-1,0 0 1,16-34 0,4-28 54,-2 2 2,-13 22-217,-16 48 47,-1 10-25,-8 3-121,-7 5 76,8 1 150,-1-1 0,1 1 0,1 0 1,-6 12-1,-13 37-116,20-51 126,-54 129-17,-8 23-363,51-110 400,13-44 17,0 1 0,1 0 0,0-1 0,-1 1 0,2 0 0,-1-1 0,0 1 0,2 7 0,-1-11-10,0 1 1,-1-1 0,1 0-1,0 1 1,0-1 0,0 0-1,0 0 1,0 1 0,0-1-1,0 0 1,0 0-1,1 0 1,-1 0 0,0 0-1,1-1 1,-1 1 0,0 0-1,1 0 1,-1-1-1,1 1 1,-1-1 0,1 0-1,-1 1 1,3-1 0,-1 0 9,-1 1 0,1-1 0,0 0-1,-1 0 1,1 0 0,-1-1 0,1 1 0,0-1 0,-1 1 0,1-1 0,-1 0 0,1 0 0,-1 0 0,4-2 0,2-4-9,0 1 0,0-1 0,-1-1-1,0 1 1,0-1 0,-1-1 0,0 1 0,7-15 0,3-9 96,12-35-1,16-65 43,-23 64-120,5-12-105,-4-2 0,15-108 0,-35 173 10,-1 0 0,-1 0 0,0-1 0,-1 1 0,-6-25 0,7 41 42,0 0-1,0 0 0,0 1 0,-1-1 1,1 0-1,0 0 0,-1 0 0,1 0 0,-1 0 1,1 1-1,-1-1 0,1 0 0,-1 0 1,0 1-1,0-2 0,1 2 4,-1 0-1,1 0 1,0 0-1,-1 0 1,1 0 0,0 0-1,-1 0 1,1 0-1,0 0 1,-1 0-1,1 0 1,0 0 0,-1 0-1,1 0 1,0 0-1,0 0 1,-1 0 0,1 1-1,0-1 1,-1 0-1,1 0 1,0 0 0,0 0-1,-1 1 1,1-1-1,0 0 1,0 0-1,-1 1 1,-2 3-70,0 0 1,0 0-1,0 1 0,-2 5 0,5-9 82,-11 21-53,2 2-1,1-1 1,-8 34 0,-9 76 250,18-78-150,2 1 0,2 0 0,9 99 0,-5-141-3,1 0 0,0 0-1,2 0 1,-1 0 0,2-1-1,11 26 1,-12-32-4,0 0 1,1 0-1,0-1 0,0 1 0,0-1 1,1 0-1,0-1 0,0 1 0,0-1 1,1 0-1,0-1 0,0 1 1,9 3-1,-5-4 26,0 0 0,0-1 0,0 0 1,0-1-1,1 0 0,-1-1 0,1 0 0,0-1 1,13-1-1,-15 1-444,1-1 0,-1-1 0,1 0 0,-1 0 0,11-4 0,-18 5-103,0 0 0,-1 0 0,1 0 0,0 0 0,-1-1 0,1 1 0,-1-1 1,0 0-1,1 1 0,-1-1 0,0 0 0,0-1 0,0 1 0,0 0 0,0 0 0,-1-1 0,1 1 0,-1-1 0,0 0 0,1 1 0,-1-1 0,1-5 0,-2 4-902,0-1-1,0 1 1,0-1-1,-2-7 1,-3-21-3247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17.851"/>
    </inkml:context>
    <inkml:brush xml:id="br0">
      <inkml:brushProperty name="width" value="0.05" units="cm"/>
      <inkml:brushProperty name="height" value="0.05" units="cm"/>
    </inkml:brush>
  </inkml:definitions>
  <inkml:trace contextRef="#ctx0" brushRef="#br0">184 718 2912,'2'-2'198,"0"0"1,0-1-1,1 1 1,-1 0 0,0 0-1,1 1 1,4-3-1,-3 1-90,-4 3-70,6-5 3797,-6 4-3686,-1 1 0,1-1 0,0 1 1,0-1-1,-1 1 0,1-1 0,0 1 0,-1 0 0,1-1 0,0 1 0,-1-1 0,1 1 0,-1 0 0,1-1 0,0 1 0,-1 0 0,1 0 0,-1-1 0,1 1 0,-1 0 0,1 0 0,-1 0 0,0-1 0,-1 1-15,0-1-1,0 1 0,0-1 1,0 1-1,0 0 1,0 0-1,0 0 0,0 0 1,0 0-1,0 0 0,0 1 1,0-1-1,0 1 0,0-1 1,-4 2-1,0 1 162,-1 0-1,1 1 1,-11 7-1,6-1-88,0-1 0,1 1 0,0 1 0,1 0-1,0 0 1,1 1 0,-13 23 0,13-20-92,1-1-1,1 1 1,0 1 0,2-1-1,-1 1 1,-3 30 0,7-38-10,1 0 0,0 1 0,0-1 0,1 0 0,0 1 0,1-1 1,3 12-1,-4-16-28,1 1 1,0-1-1,0 0 1,0 0 0,0 0-1,1-1 1,0 1 0,-1 0-1,1-1 1,1 0-1,-1 0 1,0 0 0,1 0-1,-1 0 1,7 3-1,0-2 65,-1 0-1,1-1 1,0 0-1,0-1 1,1 0-1,-1-1 0,0 0 1,1 0-1,-1-1 1,0-1-1,14-1 1,-14 0-85,0 0 0,-1-1 0,1 0 0,-1-1 1,1 0-1,-1 0 0,0-1 0,-1 0 0,1 0 1,8-8-1,7-7 77,40-43 1,174-184 181,-221 231-309,134-141 121,-131 131-61,-2 0 1,-1-2-1,17-35 1,30-92 531,-38 53-325,-23 86-402,-2 9 15,-2 5-43,-5 16-4,-9 31 111,5-14 3,-19 38 0,-58 79 242,8-18 74,-12 78 80,18 7 115,65-191-370,-5 22 482,14-38-96,-1-8-475,0 0 1,0 0 0,0 0 0,0 0 0,1 0 0,-1 0 0,0 0 0,0 0 0,0 0 0,0 0 0,1 0-1,-1 0 1,0 0 0,0 0 0,0 0 0,0 0 0,0 0 0,1 0 0,-1 0 0,0 0 0,0 0 0,0 0-1,0 0 1,0 0 0,1-1 0,-1 1 0,0 0 0,0 0 0,0 0 0,0 0 0,0 0 0,0 0 0,0 0-1,1 0 1,-1-1 0,0 1 0,20-21 261,32-44 1,-6 8-173,-6 10-289,3 1 0,60-48 0,-97 89 142,-1 1 0,1 0-1,7-3 1,-12 6 47,0 0 0,0 1 0,0-1 1,0 1-1,1-1 0,-1 1 0,0 0 0,0-1 0,1 1 1,-1 0-1,0 0 0,1 0 0,-1 0 0,0 0 0,0 0 1,1 0-1,-1 1 0,0-1 0,0 0 0,1 1 0,-1-1 1,0 1-1,2 0 0,-1 1-19,1 1 1,-1-1 0,0 0-1,0 1 1,0-1-1,0 1 1,-1 0-1,1-1 1,-1 1-1,2 4 1,9 32-50,-11-35 68,4 25-41,2 35 0,-6-46 91,1 0 0,1 0 1,0 0-1,1 0 0,1 0 0,9 20 0,-13-35-25,0-1-1,0 1 1,1-1 0,-1 1 0,1-1 0,0 0-1,0 1 1,0-1 0,0 0 0,0 0-1,0-1 1,1 1 0,-1 0 0,0-1 0,1 1-1,0-1 1,-1 0 0,6 2 0,-4-3 10,-1 1-1,1-1 1,-1 0 0,1 0 0,0 0 0,-1-1 0,1 1-1,-1-1 1,1 0 0,-1 0 0,1 0 0,-1 0 0,0-1 0,0 1-1,6-4 1,26-20 39,-1-1-1,52-53 1,-49 45-77,77-65 73,-24 22 51,-87 74-117,0 0 0,1-1 0,-2 1 0,5-6 0,-7 8-3,0 1-1,0 0 1,1-1 0,-1 1-1,0-1 1,0 1-1,0 0 1,1-1-1,-1 1 1,0-1-1,0 1 1,0-1-1,0 1 1,0-1-1,0 1 1,0-1-1,0 1 1,0-1-1,0 1 1,-1-1 0,1 0-5,0 1 0,-1 0 0,1-1 1,-1 1-1,1 0 0,-1 0 1,1-1-1,-1 1 0,1 0 0,-1 0 1,0 0-1,1 0 0,-1-1 1,1 1-1,-1 0 0,1 0 0,-1 0 1,0 0-1,1 1 0,-1-1 1,1 0-1,-2 0 0,-2 1-17,1 0-1,-1 0 1,1 1-1,-1-1 1,1 1-1,0 0 0,-1 0 1,1 0-1,-5 5 1,-29 28-80,28-27 88,-7 9 9,-1 2 0,2-1 0,1 2 0,-15 25 0,22-34 50,1 1 1,1 0-1,0 0 0,1 1 0,0-1 1,0 1-1,2 0 0,0 0 1,-1 21-1,3-31-18,0 0 0,0-1-1,0 1 1,0 0 0,1-1 0,-1 1 0,1 0-1,0-1 1,0 1 0,0 0 0,0-1 0,0 0 0,1 1-1,-1-1 1,1 0 0,-1 1 0,1-1 0,0 0-1,0 0 1,0 0 0,0-1 0,0 1 0,0 0 0,1-1-1,-1 0 1,1 1 0,-1-1 0,1 0 0,-1 0-1,1 0 1,0-1 0,-1 1 0,1-1 0,0 1 0,-1-1-1,1 0 1,0 0 0,0 0 0,-1 0 0,1-1-1,0 1 1,5-2 0,2-1-8,-1-1 1,1 0-1,0-1 0,-1 0 0,0 0 0,0-1 0,-1 0 1,0-1-1,0 1 0,0-2 0,-1 1 0,11-14 0,-4 1 67,-1-1-1,22-45 1,-29 53-67,-2 1-1,0-1 1,0 0 0,-1 0 0,0 0 0,-2 0-1,2-18 1,-5 6-171,2 25 145,0 0 1,0-1 0,0 1 0,0-1 0,0 1-1,0-1 1,-1 1 0,1 0 0,0-1 0,0 1-1,0-1 1,0 1 0,-1 0 0,1-1-1,0 1 1,0 0 0,-1-1 0,1 1 0,0 0-1,-1-1 1,1 1 0,0 0 0,-1 0 0,1-1-1,0 1 1,-1 0 0,1 0 0,-1 0 0,1 0-1,0-1 1,-1 1 0,1 0 0,-1 0 0,1 0-1,-1 0 1,1 0 0,0 0 0,-1 0-1,0 1 1,0-1 0,0 0 0,0 1 0,0-1-1,1 1 1,-1 0 0,0-1 0,1 1 0,-1 0-1,0-1 1,1 1 0,-1 0 0,1 0 0,-1-1-1,1 1 1,-1 0 0,1 0 0,0 0 0,-1 0-1,1 0 1,0-1 0,-1 3 0,0 0-22,-2 8 28,0 0-1,0 0 1,1 1 0,0-1-1,1 0 1,1 1 0,0-1-1,1 13 1,1-6 28,1-1 0,1 0-1,0 1 1,11 23 0,-13-35 13,0-1 0,1 0 0,-1 0 0,1 0 0,1 0 1,-1-1-1,1 1 0,0-1 0,0 0 0,8 7 0,-9-9-16,-1 0 1,1-1-1,-1 0 0,1 1 0,0-1 0,0 0 1,-1 0-1,1 0 0,0-1 0,0 1 0,0-1 1,0 1-1,0-1 0,0 0 0,0 0 0,0 0 1,-1-1-1,1 1 0,0-1 0,0 0 0,0 1 1,5-3-1,0-2-2,-1 0 0,1 0 0,-1 0-1,0-1 1,0 0 0,8-9 0,-2 2 9,6-7 46,30-37 1,-41 47-86,19-25-74,-26 33 69,1 0 0,0 0-1,0 0 1,0 1-1,0-1 1,0 1-1,1-1 1,-1 1 0,0 0-1,1 0 1,-1 0-1,5-2 1,-6 3 12,0 0 0,0 0-1,0 0 1,0 0 0,0 1 0,0-1 0,0 0 0,-1 0-1,1 1 1,0-1 0,0 0 0,0 1 0,0-1 0,0 1 0,0-1-1,-1 1 1,1-1 0,0 1 0,0 0 0,-1-1 0,1 1 0,0 0-1,-1 0 1,1 0 0,-1-1 0,1 1 0,-1 0 0,1 1 0,1 3 13,0 0 0,-1-1 0,1 1 0,0 8 0,0 1-25,-1-1 1,-1 1-1,0 0 0,-3 15 0,-11 57 22,11-70-2,1-6 30,-4 27 342,8-35 21,1-8-183,4-10-68,-5 11-92,17-35-57,1 0 1,2 1-1,44-58 0,-60 89-11,1 1-1,0 0 0,1 0 1,-1 1-1,1 0 0,0 0 1,14-6-1,-21 11 4,0 1-1,-1 0 0,1-1 1,0 1-1,0-1 1,0 1-1,0 0 1,0 0-1,0 0 0,0-1 1,0 1-1,0 0 1,0 0-1,0 0 1,0 1-1,0-1 1,-1 0-1,1 0 0,0 0 1,0 1-1,0-1 1,0 0-1,0 1 1,0-1-1,0 1 0,-1-1 1,1 1-1,0-1 1,0 1-1,-1 0 1,1-1-1,0 1 1,-1 0-1,1-1 0,-1 1 1,2 1-1,0 3-15,0 0 0,0-1-1,-1 1 1,1 0 0,0 8-1,0 1-7,-1-1-1,-1 1 1,0-1-1,-1 1 1,-4 19-1,3-12 113,-1 22 0,3-42-71,-1 0 0,1-1 1,0 1-1,1 0 0,-1 0 0,0 0 0,0 0 0,0-1 0,0 1 0,1 0 0,-1 0 0,0-1 0,1 1 0,-1 0 0,1 1 0,-1-2 1,1 0 0,-1 0 0,0 0 0,1 1 0,-1-1-1,0 0 1,1 0 0,-1 0 0,0 0 0,1 0 0,-1 0 0,0 0 0,1 0 0,-1 0 0,0 0 0,1 0 0,-1 0 0,0 0 0,1 0 0,-1 0 0,0 0 0,1 0 0,-1 0 0,0-1 0,1 1 0,3-2 66,0-1-1,0 0 1,-1 0 0,6-5 0,0 0-16,93-87-57,-98 90 0,2 0-29,-1-1 1,1 1-1,0 1 0,0-1 1,7-3-1,-12 7 23,0 0 0,0 1 0,1-1 0,-1 1 0,0-1 0,0 1 0,0 0 0,1-1 0,-1 1 0,0 0 0,0 0 0,1 0 0,-1 0 0,0 0 0,0 0 0,1 0 0,-1 0 0,0 1 0,0-1 0,0 0 0,1 1 0,-1-1 0,0 1 0,0-1 0,0 1 0,0 0 0,0-1 0,0 1 0,0 0 0,0 0 0,0 0 0,0 0 0,0 0 0,-1 0 0,1 0 0,0 0 0,0 1 0,2 4-36,0-1 0,-1 1-1,0 0 1,0-1 0,-1 1-1,2 11 1,1 40-232,-4-42 313,1 1 0,3 19 0,-4-35-36,2 7 63,-1-1-1,1 1 1,0-1 0,5 10 0,-7-15-55,1 0-1,-1 0 1,1-1-1,-1 1 1,1 0-1,-1 0 1,1-1-1,-1 1 1,1 0-1,0-1 1,-1 1-1,1-1 1,0 1-1,-1-1 1,1 1-1,0-1 1,0 0-1,-1 1 1,1-1-1,0 0 1,0 1-1,0-1 1,0 0 0,0 0-1,-1 0 1,1 0-1,0 0 1,0 0-1,0 0 1,0 0-1,0 0 1,-1 0-1,1-1 1,0 1-1,0 0 1,0-1-1,-1 1 1,1 0-1,0-1 1,0 1-1,-1-1 1,1 1-1,0-1 1,0 0-1,4-3 21,-1 0-1,0 0 1,0-1-1,0 1 1,0-1-1,-1 0 1,5-8-1,18-44 2,-11 23 12,74-166 41,-62 146-89,126-288 238,-117 238-309,30-138 0,-65 239-1,-1 0-1,0 0 1,0-1-1,0 1 1,0 0-1,-1-7 0,1 10 70,0 0-1,0 0 1,0 0-1,0-1 0,0 1 1,0 0-1,0 0 0,0 0 1,0 0-1,-1 0 0,1-1 1,0 1-1,0 0 0,0 0 1,0 0-1,0 0 0,0 0 1,0-1-1,0 1 1,0 0-1,0 0 0,-1 0 1,1 0-1,0 0 0,0 0 1,0 0-1,0 0 0,0-1 1,0 1-1,-1 0 0,1 0 1,0 0-1,0 0 1,0 0-1,0 0 0,-1 0 1,1 0-1,0 0 0,0 0 1,0 0-1,0 0 0,-1 0 1,1 0-1,0 0 0,0 0 1,-1 1-16,0 1-1,0-1 1,0 0 0,0 0 0,0 1-1,1-1 1,-1 0 0,0 1 0,0 2-1,-125 341-424,100-266 527,3 2-1,-21 139 0,42-200-72,-11 111 255,11-104-158,2-1 0,7 51 0,-7-75-79,0 0 0,0 1 0,1-1 0,-1 0 0,1 0 0,0 0 0,0 0 1,0 0-1,0 0 0,0 0 0,0 0 0,0 0 0,0-1 0,1 1 0,-1 0 0,4 2 0,-4-3-10,1-1 0,-1 1 0,1-1-1,-1 1 1,1-1 0,-1 0 0,1 0 0,0 1 0,-1-1 0,1 0-1,0 0 1,-1-1 0,1 1 0,-1 0 0,1 0 0,0-1-1,-1 1 1,1-1 0,-1 0 0,1 1 0,-1-1 0,0 0 0,3-1-1,6-5 23,-1 1 0,0-1 0,-1 0-1,1-1 1,11-14 0,35-50 115,-35 44-133,141-207-519,-161 235 497,15-17-218,-14 17 216,-1 0 1,0 0-1,0 0 1,1-1-1,-1 1 1,0 0-1,0 0 1,1 0-1,-1 0 1,0 0 0,0 0-1,1 0 1,-1 0-1,0 0 1,0 0-1,1 0 1,-1 0-1,0 0 1,1 0-1,-1 0 1,0 0 0,0 0-1,1 0 1,-1 0-1,0 0 1,0 0-1,1 1 1,-1-1-6,1 1 1,-1 0-1,1-1 0,-1 1 1,1 0-1,-1-1 0,0 1 1,1 0-1,-1 0 1,0 0-1,0-1 0,0 1 1,1 0-1,-1 1 0,37 201-128,-35-195 134,1 7 47,1 1 0,13 28-1,-15-39-3,1 1 0,0 0 1,1-1-1,-1 0 0,1 0 0,0 0 0,0 0 0,0 0 0,1-1 0,6 5 0,-10-8-26,0 0 0,1 0 0,-1 0-1,0 0 1,1-1 0,-1 1 0,1 0-1,-1-1 1,1 1 0,-1-1 0,1 1-1,-1-1 1,1 0 0,-1 0-1,1 0 1,0 0 0,-1 0 0,1 0-1,-1 0 1,1 0 0,-1 0 0,1-1-1,-1 1 1,1-1 0,-1 1 0,1-1-1,-1 0 1,1 1 0,-1-1-1,0 0 1,1 0 0,-1 0 0,0 0-1,1-2 1,9-7 22,-1-1 0,0-1 0,-1 0 1,11-18-1,25-54 46,-35 62-63,0-2 0,-2 1 1,11-46-1,-18 64-47,-1 1-1,1-1 1,-1 0-1,0 1 1,0-1-1,-1 1 1,1-1-1,-3-7 1,3 11 19,0 0-1,-1 0 1,1 0-1,0 0 1,-1 1-1,1-1 1,0 0-1,-1 0 1,1 0-1,-1 1 1,1-1-1,-1 0 1,0 1-1,1-1 1,-1 1-1,0-1 1,1 1-1,-1-1 1,0 1-1,0-1 1,1 1-1,-1-1 1,0 1-1,0 0 1,0 0-1,0-1 1,0 1-1,1 0 1,-1 0-1,0 0 1,0 0-1,0 0 1,0 0-1,0 0 1,0 0-1,1 0 1,-1 1-1,0-1 1,0 0-1,0 0 1,0 1-1,1-1 1,-1 1-1,0-1 1,0 1-1,1-1 1,-1 1-1,-1 0 1,-1 2-11,0 0 0,-1 0 0,1 0 0,0 1 0,1-1 0,-1 1 0,-4 7 0,0 3-23,1 1 1,-6 18-1,9-26 24,-4 14 41,2-1 0,0 1-1,1 0 1,1 0 0,1 1 0,0-1-1,2 1 1,1-1 0,6 42-1,-6-59 7,0-1-1,0 1 0,0-1 0,1 1 0,-1-1 0,1 0 1,0 0-1,0 1 0,0-1 0,0 0 0,0-1 0,1 1 1,4 4-1,-5-6-9,0 0 1,0 1-1,0-1 0,0 0 1,0-1-1,0 1 1,0 0-1,0-1 0,0 1 1,0-1-1,1 1 1,-1-1-1,0 0 0,0 0 1,0 0-1,1 0 1,-1-1-1,0 1 0,0-1 1,0 1-1,0-1 1,1 0-1,-1 1 0,0-1 1,3-3-1,27-16 41,0-2-1,41-37 1,-32 25-40,128-103 47,-164 132-95,-1 2-4,0 0 0,0 0 0,0 0 0,0 0 0,0 0 0,1 1 0,-1 0 0,1 0 0,-1 0 0,1 0 0,0 1 0,10-2 0,-14 3 28,0 1-1,1-1 0,-1 0 0,0 1 0,1-1 0,-1 1 0,0 0 0,1-1 0,-1 1 0,0 0 0,0 0 1,0 0-1,0-1 0,0 1 0,0 0 0,0 1 0,0-1 0,0 0 0,0 0 0,0 0 0,-1 0 0,1 1 1,-1-1-1,1 0 0,-1 1 0,1-1 0,0 2 0,1 7-4,1 0 0,1 17-1,-3-14-27,9 52 32,-7-35 10,1 0 0,2 0 0,18 53 0,-21-77 44,0 0-1,0-1 1,0 0 0,0 0 0,1 0-1,0 0 1,6 6 0,-9-10-28,0 0 1,0 0-1,1 0 1,-1 0-1,0 0 1,0 0-1,1 0 1,-1 0-1,0 0 1,1-1-1,-1 1 1,1-1-1,-1 1 1,1-1-1,-1 1 1,1-1-1,0 0 1,-1 0-1,1 0 1,-1 0-1,1 0 1,0 0-1,-1 0 1,1 0-1,-1-1 1,1 1-1,-1-1 1,1 1-1,-1-1 1,1 1-1,-1-1 1,0 0-1,1 0 1,1-1-1,4-5 10,0 0-1,-1-1 0,0 0 1,0 0-1,7-13 1,24-52-73,-25 46 58,13-26 99,-2 2-82,2 2 1,49-75-1,-57 101-109,-4 5-106,1 0-1,0 1 0,23-21 1,-37 38 175,0 0 1,0 0-1,1 0 1,-1 1-1,0-1 1,0 0 0,0 1-1,1-1 1,-1 0-1,0 1 1,0-1-1,0 0 1,0 0-1,0 1 1,0-1-1,0 0 1,0 1 0,0-1-1,0 0 1,0 1-1,0-1 1,0 0-1,0 1 1,0-1-1,0 0 1,0 1-1,0-1 1,0 0 0,0 1-1,-1-1 1,-2 22-98,-70 319 37,70-328 70,-1 3 50,-1 0 0,0 0 1,-1-1-1,-12 22 0,17-36-37,1 1 0,-1-1-1,0 0 1,0 1 0,0-1 0,0 0-1,0 0 1,-1 0 0,1 0 0,0 0 0,0 0-1,-1 0 1,1-1 0,0 1 0,-1 0-1,1-1 1,-1 1 0,-2 0 0,3-1-5,-1 0 0,1 0 0,0-1 0,-1 1 0,1 0 0,0-1 1,-1 1-1,1-1 0,0 1 0,-1-1 0,1 0 0,0 0 0,0 1 0,0-1 1,0 0-1,0 0 0,0 0 0,0 0 0,0 0 0,0 0 0,-1-2 0,-4-6 18,1 0 0,0 0-1,-4-11 1,-5-10-6,4 4-36,8 16-97,5 14-131,3 3 266,0 1 0,0-1 0,0 0 0,1 0 0,0 0-1,1-1 1,13 9 0,-9-6 32,13 9-14,1-1 1,1-2-1,0-1 0,1-1 1,0-1-1,1-1 0,0-2 0,35 6 1,-57-13-253,0-1 1,0-1-1,0 0 0,1 0 1,-1 0-1,12-2 1,-1-2-4924,22-8 0,-7 1-4586,-16 10 6431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18.225"/>
    </inkml:context>
    <inkml:brush xml:id="br0">
      <inkml:brushProperty name="width" value="0.05" units="cm"/>
      <inkml:brushProperty name="height" value="0.05" units="cm"/>
    </inkml:brush>
  </inkml:definitions>
  <inkml:trace contextRef="#ctx0" brushRef="#br0">350 1 5312,'5'47'4886,"-3"-38"-3501,0 0 0,-1 1-1,-1-1 1,0 1-1,-1 16 1,-20 60 3644,-22 40-2805,34-104-2096,-1 0 0,-1-1 0,-16 23 0,22-35-180,-1-1-1,0 1 0,-1-1 1,0-1-1,0 1 0,-1-1 1,1 0-1,-2-1 1,1 0-1,-1 0 0,0-1 1,0 0-1,0 0 1,-12 3-1,5-3-1936,-25 4-1,-13 0-954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07.411"/>
    </inkml:context>
    <inkml:brush xml:id="br0">
      <inkml:brushProperty name="width" value="0.05" units="cm"/>
      <inkml:brushProperty name="height" value="0.05" units="cm"/>
      <inkml:brushProperty name="color" value="#004F8B"/>
    </inkml:brush>
  </inkml:definitions>
  <inkml:trace contextRef="#ctx0" brushRef="#br0">45 217 14720,'-44'-24'6655,"49"-7"-5791,3 6 384,5 10-864,19-22-864,8 9 256,14-3-3072,5 6 1824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26.332"/>
    </inkml:context>
    <inkml:brush xml:id="br0">
      <inkml:brushProperty name="width" value="0.05" units="cm"/>
      <inkml:brushProperty name="height" value="0.05" units="cm"/>
    </inkml:brush>
  </inkml:definitions>
  <inkml:trace contextRef="#ctx0" brushRef="#br0">514 55 2144,'0'0'699,"0"-10"2143,0 9-2685,-1 0-1,1 0 1,-1 0-1,1 0 1,-1 1 0,1-1-1,-1 0 1,0 0-1,1 1 1,-1-1 0,0 0-1,1 1 1,-1-1-1,0 1 1,0-1-1,0 1 1,0-1 0,1 1-1,-1-1 1,0 1-1,0 0 1,0 0-1,0-1 1,0 1 0,0 0-1,0 0 1,-1 0-1,-32-3 831,10 5-664,1 0 0,0 2 0,-1 1 0,-32 11 1,41-11-277,1 0 1,0 1 0,1 1-1,0 0 1,0 1 0,0 0 0,1 1-1,0 1 1,1 0 0,0 0-1,1 1 1,-17 22 0,16-17 9,1 0 0,1 1-1,1 0 1,0 0 0,1 1 0,1 0 0,0 0 0,2 1 0,-5 31 0,9-44 16,-1 0 1,1 0-1,1 0 1,-1 1-1,1-1 1,0 0-1,0 0 1,1 0-1,-1 0 1,1-1-1,1 1 0,4 10 1,-4-13 9,-1 1 0,0-1 0,1 0 1,0 1-1,0-1 0,0 0 0,0-1 0,0 1 1,1-1-1,-1 1 0,1-1 0,-1 0 0,1 0 0,0-1 1,0 1-1,0-1 0,0 1 0,0-1 0,6 0 0,-3 0-3,-1-1 0,1 0 0,-1 0 0,1-1-1,0 0 1,-1 0 0,0 0 0,1-1-1,11-4 1,-9 2-22,0-1-1,0 0 1,0-1 0,-1 0-1,14-12 1,-4 0 24,0-2-1,-2 0 1,0 0 0,16-29-1,-8 7-61,-2-1 0,28-75-1,-47 109-122,0 0 0,0 0 0,-1 0 0,-1 0 0,1-13-1,-3 14-199,-2 11-36,-3 13 101,-3 36 148,2 0 0,0 62-1,-5 45 171,11-146-53,-8 49 13,-2 1 1,-20 62 0,12-66 181,-3-1 1,-3-1 0,-42 72-1,62-121-154,0 0 0,0-1-1,-1 0 1,0 0-1,0-1 1,-1 0-1,0 0 1,-9 7 0,13-11-14,-1 0 1,1 0 0,-1-1-1,0 1 1,0-1 0,0 0-1,0 0 1,0 0-1,0 0 1,0-1 0,0 1-1,0-1 1,0 0 0,0-1-1,0 1 1,0-1 0,0 1-1,0-1 1,-8-3 0,7 2-19,-1-1 0,1 0 0,0 0 1,0 0-1,0 0 0,1-1 0,-1 0 1,1 0-1,0 0 0,0-1 0,0 1 1,-4-8-1,-2-4-5,2 0 1,-13-32-1,18 41-31,1 1 0,0-1 1,0 0-1,1 0 0,0 0 0,0 0 0,0 0 0,1 0 1,0 0-1,1 0 0,-1 0 0,1 0 0,1 1 0,-1-1 1,1 0-1,0 0 0,1 1 0,0-1 0,0 1 0,0 0 1,1 0-1,-1 0 0,2 0 0,-1 1 0,1-1 1,-1 1-1,1 0 0,1 1 0,-1-1 0,8-3 0,7-4-81,0 1 1,1 1-1,1 1 0,30-8 0,92-16 181,-84 20-153,-41 9 97,1-1-1,-1-1 1,-1 0-1,25-14 1,-30 13-14,0-1-1,-1 0 1,-1-1 0,1 0 0,-1-1 0,17-20 0,84-114 7,-58 74-20,72-84 259,-117 144-265,1-1 0,-2-1-1,1 0 1,-2 0 0,1 0-1,-2-1 1,0 0 0,7-21-1,-13 32-26,1 0 0,-1 1 0,1-1 0,-1 0 0,0 1 0,0-1-1,0 0 1,0 0 0,0 1 0,0-1 0,-1 0 0,1 1 0,-1-1-1,1 0 1,-1 1 0,0-2 0,0 2 1,0-1-1,0 1 1,0 0-1,0 0 1,0 1-1,0-1 1,0 0 0,0 0-1,0 0 1,0 1-1,-1-1 1,1 1-1,0-1 1,0 1 0,-1-1-1,1 1 1,0 0-1,-1-1 1,1 1-1,-1 0 1,1 0-1,-2 0 1,-6 1-44,1-1 0,-1 1 0,1 0-1,0 1 1,0 0 0,0 0 0,0 1 0,0 0 0,0 1 0,-13 7-1,10-4 37,1 0 0,0 1 0,0 1 0,0-1 0,1 1 0,0 1 0,1 0 0,-9 12-1,10-9 34,0 1-1,1-1 0,0 1 0,1 0 1,0 0-1,1 1 0,1-1 0,0 1 1,1 0-1,1 0 0,0 0 0,1 0 1,1 0-1,2 16 0,-1-24 30,-1-1-1,1 1 1,0-1 0,1 0-1,-1 1 1,1-1 0,0-1-1,1 1 1,-1 0 0,1-1-1,1 1 1,-1-1-1,1-1 1,-1 1 0,1 0-1,1-1 1,-1 0 0,1-1-1,-1 1 1,1-1 0,0 0-1,0 0 1,0-1 0,1 1-1,11 1 1,-5-1 24,-1-1 1,1-1-1,-1 0 1,1-1-1,0 0 0,-1-1 1,1 0-1,0-1 1,-1-1-1,0 0 1,1 0-1,19-10 0,-14 4 4,-1 0 0,0-2-1,0 0 1,-1-1-1,-1-1 1,0 0 0,18-22-1,7-13 111,33-55-1,-17 23-304,-48 69 53,-5 9 42,-1-1 0,0 1 0,0-1 0,0 0 0,0 1 0,-1-1 1,1 0-1,-1 0 0,1 0 0,-1-1 0,1-4 0,-6 14-196,-15 115-85,14-84 271,2-11 98,1-1 0,2 1 0,0-1 0,2 1 0,5 26 0,-7-47-23,1-1-1,1 1 1,-1-1-1,1 0 1,-1 1-1,4 4 1,-4-8-19,-1 0 1,1 0-1,0 0 1,0 0-1,-1 0 1,1-1-1,0 1 1,0 0-1,0 0 0,0-1 1,0 1-1,0-1 1,0 1-1,0-1 1,0 1-1,0-1 1,0 0-1,0 1 0,0-1 1,1 0-1,-1 0 1,0 0-1,0 0 1,0 0-1,0 0 1,1 0-1,-1 0 0,0 0 1,2-1-1,8-4 61,0 1 0,0-2-1,0 0 1,0 0-1,-1-1 1,13-10 0,2-1-99,126-77-12,2 17 69,-90 46-149,31-19 287,-57 30-287,-36 21 116,-1 0 1,0-1-1,0 1 1,0 0 0,0 0-1,0 0 1,0 0-1,0 0 1,0 0-1,0 0 1,0 0 0,0 0-1,0 0 1,0 0-1,0 0 1,0 0-1,0-1 1,0 1 0,1 0-1,-1 0 1,0 0-1,0 0 1,0 0-1,0 0 1,0 0 0,0 0-1,0 0 1,0 0-1,0-1 1,0 1-1,-1 0 1,1 0 0,0 0-1,0 0 1,0 0-1,0 0 1,0 0-1,0 0 1,0 0 0,0 0-1,0 0 1,0 0-1,0-1 1,0 1 0,0 0-1,0 0 1,0 0-1,0 0 1,-1 0-1,1 0-5,-1 0-1,0 0 0,0-1 0,1 1 0,-1 0 1,0 0-1,0 0 0,0 0 0,1 1 0,-1-1 0,0 0 1,0 0-1,1 0 0,-1 1 0,0-1 0,0 0 1,0 1-1,-16 8-128,13-6 78,-23 14-47,1 1 0,0 1 0,-31 32 0,41-36 90,1 1 0,1 1 0,-21 32 1,30-41 12,0 0 1,0 1 0,1 0-1,0 0 1,1 0 0,0 1-1,0-1 1,1 1 0,1 0-1,-2 13 1,3-17 16,1-1-1,-1 1 0,1-1 1,0 0-1,0 1 1,1-1-1,0 0 1,0 0-1,0 0 1,0 0-1,1 0 1,0 0-1,0-1 1,0 1-1,1-1 1,-1 0-1,9 7 1,-9-8 12,0-1 0,0 0 0,0 0 0,0 0 0,1 0 0,-1 0 0,1-1 0,0 0 0,-1 0 0,1 0 0,0 0 0,-1 0 0,1-1 0,0 1 0,0-1 0,0 0 0,0 0 1,-1-1-1,1 1 0,0-1 0,0 0 0,-1 0 0,1 0 0,0 0 0,5-4 0,-4 2-7,0 0 0,-1 0 0,0 0 0,0-1-1,0 1 1,0-1 0,-1 0 0,1 0 0,-1-1 0,0 1 0,0-1 0,2-4 0,4-9 26,10-37 0,-11 33-72,-1 1 15,4-10 41,-1 1-1,-1-1 1,4-39-1,-12 68-24,0-4-48,-1 0-1,1 1 0,-1-1 0,0 0 1,0 0-1,-3-11 0,3 17 34,0 0 1,0 0 0,0 0-1,0 0 1,0 0-1,0 0 1,0 0-1,0 0 1,0-1-1,-1 1 1,1 0-1,0 0 1,0 0-1,0 0 1,0 0-1,0 0 1,0 0-1,0 0 1,-1 0-1,1 0 1,0 0-1,0 0 1,0 0-1,0 0 1,0 0-1,0 0 1,0 0-1,-1 0 1,1 0-1,0 0 1,0 0-1,0 0 1,0 0-1,0 0 1,0 0-1,0 0 1,-1 0-1,1 1 1,0-1-1,0 0 1,0 0-1,0 0 0,-6 7-131,-2 7 70,1 4-14,1 0 0,0 1 0,2 0 0,-5 37 0,1-4 40,-7 42-171,-3 20 334,17-109-135,-16 76 70,-40 119-1,53-188-81,-5 12 150,-19 38 0,25-57-85,0 1 0,0-1 0,-1 0 0,0 0 0,0 0 0,0-1 1,0 1-1,-1-1 0,0 0 0,0 0 0,0-1 0,-6 4 0,6-5-2,0 0-1,0-1 0,-1 0 1,1 0-1,0 0 1,0 0-1,-1-1 0,1 0 1,0 0-1,0-1 0,-1 1 1,1-1-1,0 0 1,0 0-1,0-1 0,0 0 1,0 0-1,0 0 0,-4-3 1,-8-4-13,1-1 1,0-1-1,1-1 1,-15-14-1,19 16 1,1 0 0,1-1-1,-1 0 1,-10-17 0,16 22-9,0-1-1,1 0 1,0 1 0,0-2 0,0 1 0,1 0 0,0 0 0,1-1 0,-1 1 0,1-13 0,1 17-35,0 1 0,0 0 0,0 0 0,1 0-1,-1-1 1,1 1 0,0 0 0,-1 0 0,1 0 0,0 0 0,0 0 0,1 0 0,-1 0 0,0 1 0,3-4-1,0 2 7,-1 0-1,1 0 1,0 0 0,0 0-1,0 1 1,8-5-1,2 2-4,0 0-1,0 1 1,26-4-1,20-2-67,191-40 165,-237 46-68,-1 0-1,0-1 1,0 0-1,0-1 1,-1-1-1,0 0 0,0 0 1,0-1-1,-1-1 1,-1 0-1,12-11 1,9-20 6,-1-2 0,29-52-1,26-37-64,-43 79 48,-28 36 19,0-1-1,-1 0 1,-1-1-1,14-28 0,-21 35-14,-2 7-28,-1 0 0,0-1-1,-1 1 1,2-6-1,-2 8 19,-1 1 0,0-1 1,0 1-1,0-1 0,0 1 0,0-1 0,0 1 0,-1-1 0,1 1 0,0-1 0,-1 1 1,1-1-1,-1 1 0,1 0 0,-1-1 0,0 1 0,-1-2 0,1 2 4,0 0-1,0 0 0,0 1 1,0-1-1,0 0 0,0 0 1,0 1-1,0-1 0,0 1 0,-1-1 1,1 1-1,0 0 0,0-1 1,-1 1-1,1 0 0,0 0 1,0 0-1,-1 0 0,1 0 1,0 0-1,-1 0 0,1 1 1,0-1-1,0 0 0,-2 1 0,-4 1-85,1 0-1,0 1 0,-11 5 0,9-3 52,0 0 0,1 1 0,-1 0-1,1 1 1,0 0 0,1 0 0,0 0 0,0 1 0,0 0-1,1 0 1,0 0 0,-6 15 0,4-4 43,0-1 0,1 1 0,1 0 0,1 0 0,-3 25 0,5-27 50,1 0 1,1-1-1,3 26 1,-3-36-30,1-1 0,0 0 1,0 0-1,1 0 1,-1 0-1,1 0 0,0 0 1,0-1-1,1 1 0,0-1 1,-1 1-1,1-1 1,1 0-1,-1 0 0,7 6 1,-7-8-2,0 0-1,0-1 1,1 1 0,-1 0 0,1-1 0,-1 0 0,1 0 0,0 0 0,0 0 0,-1 0-1,1-1 1,0 0 0,0 0 0,0 0 0,-1 0 0,1 0 0,0-1 0,7-2 0,2 0 11,-1-2 0,1 0 0,-1 0 0,13-8 0,21-16 56,-1-2 0,47-43 0,-51 40-157,2 1 0,61-35 0,-102 67 33,0-1 0,0 1 1,1 0-1,-1 0 0,1 1 1,-1-1-1,0 0 0,1 1 0,4-1 1,-6 1 24,0 1 0,-1-1 1,1 0-1,0 0 0,0 0 1,0 0-1,0 1 0,0-1 1,0 0-1,-1 1 0,1-1 1,0 1-1,0-1 0,-1 1 1,1-1-1,0 1 0,-1 0 1,1-1-1,0 1 0,-1 0 1,1-1-1,-1 1 0,1 0 1,-1 0-1,0-1 0,1 1 1,-1 0-1,1 2 0,1 5-8,-1 1 0,1 0 0,-1 0 0,-1 18 0,0 2 86,19 147 367,-18-168-384,1 0 0,0 0-1,1 0 1,-1 0 0,2 0 0,-1-1 0,1 1-1,0-1 1,0 0 0,8 9 0,-10-14-17,1 1 0,0 0 1,0-1-1,-1 1 0,2-1 1,-1 0-1,0 0 0,0 0 0,1 0 1,-1-1-1,1 1 0,-1-1 1,1 0-1,0 0 0,-1 0 0,1-1 1,0 1-1,0-1 0,0 0 1,-1 0-1,1 0 0,0-1 0,0 1 1,4-2-1,-4 1-244,-1 0-1,0 0 1,0 0 0,1-1 0,-1 1-1,0-1 1,0 0 0,-1 0-1,1 0 1,0 0 0,-1 0 0,1 0-1,-1-1 1,1 1 0,-1-1 0,0 0-1,0 0 1,2-5 0,10-14-1686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26.733"/>
    </inkml:context>
    <inkml:brush xml:id="br0">
      <inkml:brushProperty name="width" value="0.05" units="cm"/>
      <inkml:brushProperty name="height" value="0.05" units="cm"/>
    </inkml:brush>
  </inkml:definitions>
  <inkml:trace contextRef="#ctx0" brushRef="#br0">14 30 6656,'-14'-21'3008,"28"16"-2624,-5 2-416,10 6-64,25-6-2912,7 3 1632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27.141"/>
    </inkml:context>
    <inkml:brush xml:id="br0">
      <inkml:brushProperty name="width" value="0.05" units="cm"/>
      <inkml:brushProperty name="height" value="0.05" units="cm"/>
    </inkml:brush>
  </inkml:definitions>
  <inkml:trace contextRef="#ctx0" brushRef="#br0">1 4 4992,'0'-4'2240,"10"13"-1952,-6-6 1760,6 6-1184,4 0 1120,9-2-1120,2-2 320,-1 4-704,4-9-128,5 0-224,4-14 192,1 7-192,10-11-2208,-1 6 1088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29.876"/>
    </inkml:context>
    <inkml:brush xml:id="br0">
      <inkml:brushProperty name="width" value="0.05" units="cm"/>
      <inkml:brushProperty name="height" value="0.05" units="cm"/>
    </inkml:brush>
  </inkml:definitions>
  <inkml:trace contextRef="#ctx0" brushRef="#br0">25 1257 2816,'-24'25'1696,"32"-31"3883,23-20-3414,67-90 143,-48 55-1902,183-192 1087,-104 128-453,-86 84-671,-38 36-382,1 1-1,-1 0 0,1 1 0,0-1 0,0 1 0,11-4 0,-16 6 13,0 1 0,-1 0 0,1 0-1,0-1 1,0 1 0,0 0 0,0 0-1,-1 0 1,1 0 0,0 0-1,0 0 1,0 0 0,0 0 0,0 1-1,-1-1 1,2 1 0,-1-1 4,-1 0 1,1 1-1,-1-1 1,1 0-1,-1 1 1,0-1-1,1 1 1,-1-1-1,0 0 1,0 1-1,1-1 1,-1 1-1,0-1 0,0 1 1,0-1-1,1 1 1,-1-1-1,0 1 1,0 0-1,0 0 1,0 3 27,-1 1 0,1 0 0,-1 0-1,0-1 1,-1 6 0,-1 0-22,-67 283 503,54-240-435,12-41 182,0 0-1,0 1 1,2-1 0,-4 25-1,10-40 132,15-47 285,-7 20-557,24-46 1,-22 51-135,1 0 1,1 1 0,1 2 0,1-1-1,1 2 1,27-23 0,-33 32-41,1 1 1,1 0-1,0 1 1,0 1-1,1 0 0,23-9 1,-38 18 42,0-1 1,0 1 0,0-1 0,0 1-1,0 0 1,0 0 0,0-1 0,0 1 0,0 0-1,0 0 1,0 0 0,0 0 0,0 0-1,0 0 1,0 1 0,0-1 0,0 0-1,0 0 1,0 1 0,0-1 0,1 1-1,-1 0 10,-1 0 0,0-1 0,1 1 0,-1 0 0,0-1-1,1 1 1,-1 0 0,0 0 0,0-1 0,0 1-1,0 0 1,1 0 0,-1-1 0,0 1 0,0 0 0,-1 0-1,1-1 1,0 1 0,0 0 0,0 0 0,-1 0-1,-1 7 20,-1 0-1,-1 0 1,-7 13-1,1-6-50,5-6 109,-1 0 0,1 0 0,-5 15 1,20-29 474,10-10-395,-7 4-15,29-17 0,132-62-150,-166 85-8,21-10-211,-27 14 188,0 1 1,0-1-1,0 0 0,0 1 0,0-1 0,0 1 0,0-1 1,1 1-1,-1 0 0,4 0 0,-5 0 35,-1 1 0,1-1 0,-1 0-1,1 0 1,-1 0 0,1 0 0,-1 1 0,0-1 0,1 0-1,-1 0 1,1 1 0,-1-1 0,0 0 0,1 1 0,-1-1-1,0 0 1,1 1 0,-1-1 0,0 1 0,1-1 0,-1 0-1,0 1 1,0-1 0,1 1 0,-1-1 0,0 1-1,0-1 1,0 1 0,0 0 0,-1 17-85,0-12 36,-22 118-65,3-20 189,10-45 43,-5 41-78,14-87 76,1 0 0,0 0 1,1-1-1,0 1 1,5 22-1,-5-33-96,-1 0 1,1 0-1,-1-1 1,1 1-1,0 0 1,0 0-1,0-1 1,0 1-1,0 0 1,0-1-1,0 1 1,0-1-1,1 0 1,-1 1-1,1-1 0,-1 0 1,1 0-1,-1 0 1,4 2-1,-3-3 15,1 1 1,0 0-1,0 0 0,0-1 0,0 0 0,0 1 1,-1-1-1,1 0 0,0 0 0,0-1 0,5 0 0,0-1 15,0-1 0,-1 1 0,1-1-1,-1-1 1,0 1 0,1-1 0,-2-1-1,11-7 1,-8 4-21,-1-1 1,0 0-1,-1 0 0,0 0 1,9-17-1,25-58-91,-18 37 9,55-128 239,-56 124-166,-21 46-37,1 0 0,-1 1 0,1-1 0,-1 0 0,0 0 0,0-5 0,-1 9 8,0 0 1,0 0 0,0 0-1,0 1 1,0-1-1,0 0 1,0 0 0,0 0-1,0 0 1,-1 0-1,1 0 1,0 1 0,-1-1-1,1 0 1,0 0 0,-1 0-1,1 1 1,-1-1-1,1 0 1,-1 0 0,1 1-1,-1-1 1,0 0-1,1 1 1,-1-1 0,0 1-1,0-1 1,1 1 0,-1-1-1,0 1 1,0 0-1,0-1 1,1 1 0,-1 0-1,0-1 1,0 1-1,0 0 1,0 0 0,-1 0-1,0 0-1,1 0-1,0 1 0,-1-1 0,1 0 0,0 1 0,-1-1 1,1 1-1,0 0 0,-1-1 0,1 1 0,0 0 0,0 0 1,0 0-1,-2 1 0,-15 18-146,12-13 110,0 1 31,0 0-1,1 0 1,0 1-1,0 0 1,-4 12-1,-14 46 29,22-63-8,-6 19 17,2 1-1,1-1 0,1 1 1,1 0-1,1 0 0,1 0 1,6 45-1,-5-62 17,0 0-1,1 0 1,0 0-1,0-1 0,5 11 1,-6-15-2,0 0 0,0 0 0,0 0 1,1 0-1,-1 0 0,0 0 0,1-1 0,0 1 0,-1 0 0,1-1 1,0 1-1,0-1 0,0 0 0,0 1 0,0-1 0,0 0 0,0 0 1,0-1-1,1 1 0,2 0 0,-1 0 1,0-1-1,0 0 1,0 0-1,0-1 1,0 1-1,0-1 1,0 0-1,0 0 1,-1 0-1,8-3 1,1-2 20,20-13 0,-24 14-29,37-25 18,-2-2 0,38-36 1,73-83-162,-103 100-88,-46 47 39,-3 7-32,-6 17-49,-23 45 187,5-12 116,-45 122-50,66-170 47,0-1 0,0 0 0,0 1 0,0-1 0,1 0 0,0 1 0,0 4 0,0-8-30,0 0 0,0 0 1,0 0-1,0 0 0,0-1 1,1 1-1,-1 0 1,0 0-1,0 0 0,1 0 1,-1-1-1,1 1 0,-1 0 1,0 0-1,1-1 1,0 1-1,-1 0 0,1-1 1,-1 1-1,1-1 0,0 1 1,-1-1-1,1 1 1,0-1-1,0 1 0,-1-1 1,1 1-1,0-1 0,0 0 1,0 0-1,-1 1 1,1-1-1,0 0 0,0 0 1,0 0-1,0 0 1,0 0-1,-1 0 0,1 0 1,2-1-1,1 0 6,0 0 0,-1 0 0,1 0 0,0-1 0,-1 1 0,1-1 0,-1 0 0,1-1 0,-1 1 0,0 0 0,0-1-1,5-4 1,3-5-15,16-24-1,-22 30-21,97-163 28,-83 136-258,-17 31-50,-1 9 132,-2 8-80,-14 137 359,12-130-113,1 0 0,1 0 0,1 24 0,0-44 4,1 0 1,-1 0-1,0 0 1,1 0-1,-1 0 1,1 0-1,0-1 1,-1 1-1,1 0 1,0 0-1,0 0 1,0-1-1,2 3 0,-2-3 3,0 0 0,0 0-1,0 0 1,0-1 0,0 1-1,0-1 1,0 1-1,0-1 1,1 1 0,-1-1-1,0 1 1,0-1-1,0 0 1,1 0 0,-1 0-1,0 1 1,0-1 0,0 0-1,1-1 1,-1 1-1,0 0 1,2-1 0,1 0 34,-1 0 0,0 0 1,1-1-1,-1 1 1,0-1-1,0 0 0,0 0 1,0 0-1,3-3 0,22-25 93,-19 20-121,71-78 78,51-54-110,-83 94-4,98-107 246,-116 115-271,-2-1 0,-2-1 0,36-77 0,15-78-5,-42 100 87,-28 79-29,2-5-140,0 0 0,8-45 0,-16 67 119,-1 0 0,0 1 0,0-1 0,0 0 0,0 0 0,0 0 0,0 0 0,0 0 0,0 0 0,0 1 0,0-1 0,0 0 1,-1 0-1,1 0 0,-1-1 0,1 2 4,0 0 0,0 0 0,0 0 0,-1 0 0,1 0 0,0 0 0,0 0 0,-1-1 0,1 1 0,0 0 0,0 0 0,-1 0 0,1 0 0,0 0 0,0 0 0,-1 0 0,1 1 0,0-1 0,-1 0 0,1 0 0,0 0 0,0 0 0,0 0 0,-1 0 0,1 0 0,0 0 0,0 1 0,-1-1 0,1 0 0,0 0 0,0 1 0,-4 1-67,1 1 0,0 0 0,1 0 0,-6 7 1,-1 4 16,1 0 0,1 0 0,0 1 0,1 0 0,-5 20 0,-1-1 16,-126 312-262,118-302 330,1 2-1,3 0 1,-14 66 0,24-80-8,1 0 1,1 0 0,2 0 0,2 0 0,0 0 0,6 35 0,-4-58 10,-1 0 0,2 0 0,-1-1 0,1 1 0,0-1 0,1 0 0,0 0 0,0 0 0,6 8 0,-8-14-1,-1 1 0,1-1 0,0 0-1,1 0 1,-1 1 0,0-2 0,1 1 0,-1 0 0,1 0 0,-1-1 0,1 1 0,0-1-1,-1 0 1,1 0 0,0 0 0,0 0 0,0 0 0,0-1 0,0 1 0,0-1 0,0 0-1,0 0 1,0 0 0,0 0 0,0-1 0,0 1 0,0-1 0,6-2 0,-3 1-5,-1-1 0,1 0 0,-1 0 1,1 0-1,-1-1 0,0 1 0,-1-1 1,1-1-1,0 1 0,3-6 0,-3 5-6,108-125 245,-28 31-135,-75 88-120,147-169-101,-119 131 71,59-99 0,-44 46-17,60-165 0,-106 249-67,6-36 0,-12 53 87,0-1 0,-1 0-1,0 0 1,1 1 0,-1-1-1,0 0 1,0 0 0,0 1-1,0-1 1,0 0 0,0 0-1,-1 1 1,1-1 0,-1 0 0,1 0-1,-1 1 1,1-1 0,-1 1-1,0-1 1,-1-1 0,2 2 11,-1 1 1,0-1 0,1 1 0,-1-1 0,0 1 0,1-1 0,-1 1-1,0 0 1,0-1 0,1 1 0,-1 0 0,0-1 0,0 1-1,1 0 1,-1 0 0,0 0 0,0 0 0,0 0 0,0 0-1,1 0 1,-1 0 0,0 0 0,0 0 0,0 0 0,1 1 0,-1-1-1,0 0 1,0 0 0,1 1 0,-2 0 0,-3 0-22,0 1 6,0 0 0,0-1 0,1 2 0,-1-1-1,1 0 1,-1 1 0,1 0 0,0 0 0,0 0 0,-4 5 0,-4 5-102,-18 25 1,17-21 81,-55 82-116,-100 192 0,145-245 189,2 1 1,2 1-1,2 1 0,2 0 1,-14 91-1,24-105 6,0-5 54,-1 43-1,6-66-44,0 1 0,0-1 0,1 1-1,0 0 1,1-1 0,-1 0-1,1 1 1,1-1 0,-1 0 0,8 12-1,-9-17-26,1 0-1,-1 1 1,1-1-1,0-1 1,0 1-1,0 0 1,0 0-1,0-1 1,0 1-1,1-1 1,-1 0-1,0 0 1,1 1-1,-1-2 1,1 1-1,-1 0 1,1 0-1,0-1 1,-1 1-1,1-1 1,4 0-1,4-1 37,0 1 1,-1-2-1,1 0 0,9-3 1,-6 2-36,-1-2 1,0 0-1,0 0 0,0-1 1,21-14-1,-8 2 58,33-31-1,-38 30-33,-1-1-1,-1 0 1,-1-1-1,0-1 1,-2-1 0,-1-1-1,0 0 1,-2 0-1,12-32 1,-23 50-91,0 1 0,-1-1 1,0 0-1,1-1 0,-2 1 0,1-8 1,-1 12 31,0 1-1,0-1 1,0 1 0,0 0 0,-1-1 0,1 1 0,0 0 0,-1-1 0,1 1 0,-1 0 0,0 0 0,1-1 0,-1 1 0,0 0 0,0 0-1,0 0 1,1 0 0,-1 0 0,0 0 0,0 0 0,-1 0 0,1 0 0,0 1 0,0-1 0,-3-1 0,2 1-7,0 1 1,-1-1 0,1 0 0,-1 1-1,1-1 1,-1 1 0,1 0-1,-1 0 1,1 0 0,-1 0 0,1 0-1,-4 1 1,-2 2-19,0 0 0,0 0 1,1 1-1,-1-1 0,1 2 0,-8 5 1,13-9 34,-7 6-19,-1 1 0,1 0 0,0 1 0,0 0 0,1 0 0,0 1 0,1 0 0,-9 16-1,8-12 57,2 0 0,-1 1 0,2 0-1,0 0 1,1 0 0,-3 18 0,6-26 7,0 0-1,1 1 1,-1-1 0,2 0 0,-1 1 0,1-1-1,0 0 1,3 10 0,-3-13-6,0-1-1,1 0 1,-1 0 0,1 1-1,-1-1 1,1 0 0,0 0-1,0-1 1,0 1-1,1 0 1,-1-1 0,1 1-1,-1-1 1,1 0 0,0 0-1,0 0 1,0 0-1,0-1 1,5 3 0,-2-2-6,1-1 0,-1 0 0,1 0 0,-1 0 0,1-1 0,-1 0 0,1 0 0,-1 0-1,1-1 1,-1 0 0,1-1 0,-1 1 0,0-1 0,8-3 0,0-1 6,1-1 0,-1 0-1,0-1 1,22-17 0,1-7 27,-24 20-121,1 1 1,0 0-1,25-14 1,-38 24 50,1 0 0,-1 0 0,1 1 0,0-1 0,-1 1-1,1-1 1,0 1 0,-1 0 0,1 0 0,0 0 0,-1 0 0,1 0 0,0 0 0,-1 0 0,1 0 0,-1 0 0,1 1 0,0-1 0,-1 1 0,1 0 0,-1-1 0,1 1 0,-1 0 0,1 0 0,-1 0 0,1 0 0,-1 0 0,0 0 0,0 0 0,0 0 0,1 0 0,-1 1 0,0-1 0,1 2 0,1 4-2,1-1-1,0 1 1,-1 0 0,-1 0-1,5 14 1,0 10 197,-2-11-29,7 21 0,-9-34-99,0-1-1,0 1 1,1-1 0,-1 1 0,2-1 0,7 10 0,-9-13-23,0-1 1,1 1 0,-1-1 0,0 1 0,1-1 0,-1 0 0,1 0 0,0-1 0,0 1-1,0-1 1,0 0 0,0 0 0,0 0 0,0 0 0,0-1 0,7 0 0,5 0 72,0-1 0,29-6 0,-40 6-105,13-3-466,0 0 1,-1-2-1,1 0 0,-1 0 0,18-11 1,31-18-1237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32.599"/>
    </inkml:context>
    <inkml:brush xml:id="br0">
      <inkml:brushProperty name="width" value="0.05" units="cm"/>
      <inkml:brushProperty name="height" value="0.05" units="cm"/>
    </inkml:brush>
  </inkml:definitions>
  <inkml:trace contextRef="#ctx0" brushRef="#br0">11 1244 2816,'0'1'82,"-8"22"1369,7-22-1349,1 0 0,-1 0 0,1 0 0,0 0 0,0 0 0,-1 0 0,1 0 0,0 0 0,0 0 0,0 0 0,0 0 0,0 0 0,1 0 0,-1 0 1,0 0-1,0 0 0,1 0 0,-1 1 0,3-1 174,-1 1-1,0-1 1,0-1 0,0 1-1,1 0 1,-1 0 0,1-1 0,-1 1-1,0-1 1,1 0 0,-1 0 0,1 0-1,-1 0 1,1 0 0,-1-1-1,0 1 1,1-1 0,-1 1 0,3-2-1,11-4 543,0 0 0,23-14 0,-15 5-403,-1-1 1,27-24 0,37-43-15,89-117 72,-155 174-450,171-216 78,-141 172-83,68-125 1,-108 176-1,41-77 187,46-116-1,-97 210-216,6-25-102,-7 27 109,0-1-1,0 1 1,0-1-1,0 1 1,1-1-1,-1 0 1,-1 1-1,1-1 1,0 1-1,0-1 1,0 1-1,0-1 1,0 0-1,0 1 0,-1-1 1,1 1-1,0-1 1,0 1-1,-1-1 1,1 1-1,0-1 1,-1 1-1,1 0 1,-1-1-1,1 1 1,0-1-1,-1 1 1,1 0-1,-1-1 1,1 1-1,-1 0 1,1 0-1,-1-1 1,1 1-1,-1 0 1,0 0-1,1 0 1,-1 0-1,1 0 1,-1 0-1,1 0 1,-2 0-1,0 0-26,-1 0 0,0 1 0,1-1 0,-1 1 0,0 0 0,1 0 0,-1 0 0,1 0 0,-1 0 0,1 0 0,0 1 0,-1-1 0,1 1 0,0 0 0,-3 3 0,-5 5-44,1 1 0,-8 12-1,14-19 72,-29 44 131,-45 91 0,-14 64 392,80-179-409,-9 28 5,3 1 0,-14 66 0,-1 58 155,27-140 41,2 0 0,4 66 1,0-98-197,-1 0 1,1 0-1,0 0 1,0 0-1,0 0 0,1 0 1,0 0-1,3 6 1,-5-10-82,1 0 0,0-1 0,-1 1 0,1 0 0,-1-1 0,1 1 0,0 0 0,-1-1 0,1 1 0,0-1 0,0 1 0,0-1 0,-1 1 0,1-1 0,0 0 0,0 1 0,0-1 0,0 0 0,0 0 0,1 1 0,0-2-1,0 1-1,0 0 0,0-1 0,-1 1 0,1-1 1,0 0-1,0 1 0,-1-1 0,1 0 1,0 0-1,-1 0 0,1 0 0,-1-1 0,3-1 1,81-85 550,-25 22-519,-20 25-35,1 2 1,69-50-1,42-25-454,-145 109 219,-8 5 90,-11 15 89,-4 12 32,1 0 0,1 1 1,1 1-1,2 0 0,0 0 0,3 2 1,0-1-1,2 1 0,-2 33 0,7-56 53,1 0-1,0 0 0,0 0 0,3 13 0,-2-20-25,-1 1-1,0 0 0,1-1 1,-1 1-1,1-1 1,-1 1-1,1-1 1,0 1-1,-1-1 1,1 1-1,0-1 1,0 1-1,0-1 1,0 0-1,0 0 1,1 1-1,-1-1 1,0 0-1,1 0 1,-1 0-1,0-1 1,1 1-1,-1 0 1,1 0-1,-1-1 1,4 2-1,-3-2 2,0 0 0,0-1 0,1 1 0,-1 0 0,0-1 0,0 1 0,0-1 0,0 1 0,0-1 0,0 0 0,0 0-1,0 0 1,0 0 0,-1 0 0,1-1 0,3-1 0,2-4 27,0 0 0,7-9 0,-7 9 0,19-27-15,-1 0-1,-1-2 1,23-49 0,-33 61-102,-6 9 0,-3 7-56,0-1 1,-1 0 0,4-10-1,-22 114-648,10-56 753,2 1 0,7 74 0,-4-105 84,0-1-1,1 0 0,4 14 1,-5-19-57,-1-1-1,1 0 1,0 0-1,0 0 1,0 0-1,0 0 1,1 0-1,-1 0 1,0 0-1,1 0 1,-1 0-1,1-1 1,0 1-1,-1-1 1,1 1-1,0-1 1,3 2-1,-3-3 4,-1 1-1,0-1 0,0 0 1,1 0-1,-1 0 1,0-1-1,0 1 0,0 0 1,1 0-1,-1-1 0,0 1 1,0 0-1,0-1 1,0 1-1,0-1 0,1 0 1,-1 1-1,0-1 0,0 0 1,-1 0-1,2 0 1,20-23 90,-17 17-89,31-33 25,202-218 178,-214 235-217,-1-1 0,-1-1 0,-2-1 0,0 0 0,21-40 0,-15 14 38,-2-1 0,22-75 0,-26 67-76,34-129-212,-53 187 218,3-23-112,-4 24 108,1 0 0,-1 0 0,0 1-1,0-1 1,0 0 0,-1 1-1,1-1 1,0 0 0,-1 1-1,1-1 1,-1 0 0,0-1-1,1 3 18,0 0 1,0-1-1,-1 1 0,1 0 0,0 0 0,0-1 0,0 1 0,0 0 0,-1 0 0,1-1 0,0 1 1,0 0-1,-1 0 0,1 0 0,0 0 0,0-1 0,-1 1 0,1 0 0,0 0 0,-1 0 0,1 0 0,0 0 1,0 0-1,-1 0 0,1 0 0,0 0 0,-1 0 0,1 0 0,0 0 0,-1 0 0,1 0 0,0 0 1,0 0-1,-1 0 0,1 0 0,0 0 0,-1 1 0,1-1 0,0 0 0,0 0 0,-1 0 0,-9 14-288,-37 100 160,22-49 139,-66 138-85,86-193 76,-82 172-14,46-64 62,-27 131 1,65-237-44,-1-1 143,-3 20 109,6-29-208,1-1 1,0 0-1,0 1 1,0-1-1,0 0 0,0 1 1,0-1-1,1 0 0,-1 1 1,0-1-1,1 0 0,-1 1 1,1-1-1,-1 0 1,1 0-1,-1 1 0,1-1 1,0 0-1,1 2 0,-1-3-18,0 1 0,0-1 1,1 1-1,-1-1 0,0 1 0,0-1 0,1 0 0,-1 1 0,0-1 0,0 0 0,1 0 0,-1 0 0,0 0 1,0 0-1,1 0 0,-1 0 0,0-1 0,0 1 0,1 0 0,-1-1 0,0 1 0,0-1 0,2 0 0,4-3 26,0 0-1,0 0 1,7-5-1,16-17 47,-2 0 0,0-2 0,23-32 0,-43 51-91,51-66-34,16-20-13,-65 83 48,-8 9-59,0 0 1,1 0-1,-1 0 0,1 1 1,0-1-1,0 1 0,0-1 1,0 1-1,1 0 1,5-3-1,-9 6 45,1-1 0,-1 0 0,1 0 0,-1 1 1,0-1-1,1 0 0,-1 1 0,0-1 0,1 0 0,-1 1 0,0-1 0,0 0 1,1 1-1,-1-1 0,0 1 0,0-1 0,0 1 0,0-1 0,1 1 0,-1-1 0,0 0 1,0 1-1,0-1 0,0 1 0,0-1 0,0 1 0,0-1 0,0 1 0,0-1 1,-1 1-1,1 23-132,0-19 110,0 16-4,1 0 0,6 37 0,-5-50 62,0-1-1,0 1 0,1 0 0,0-1 1,0 0-1,1 1 0,0-1 1,0-1-1,0 1 0,9 8 1,-13-14-16,1 0 0,0 0 0,0 0 0,0 0 0,-1 0 0,1-1 0,0 1 0,0 0 0,0-1 0,0 1 0,0-1 0,0 1 0,0-1 0,0 1 0,1-1 1,-1 0-1,0 1 0,0-1 0,0 0 0,0 0 0,0 0 0,1 0 0,-1 0 0,0 0 0,0 0 0,0-1 0,0 1 0,0 0 0,1 0 0,-1-1 0,0 1 0,0-1 1,0 1-1,1-2 0,29-24 102,-2-1 0,-1-2 0,-2 0 0,39-56 0,-59 76-110,-1 0 0,8-15 1,-12 21-2,1-1-1,-1 1 1,0 0 0,0-1 0,0 1-1,0-1 1,-1 1 0,0-1-1,1 1 1,-1-1 0,-1-4 0,1 7-22,0 0 0,-1 0 0,1 1 0,0-1 1,0 0-1,-1 0 0,1 1 0,0-1 0,-1 0 1,1 0-1,-1 1 0,1-1 0,-1 1 0,0-1 1,1 0-1,-1 1 0,1-1 0,-1 1 0,0-1 1,0 1-1,1 0 0,-3-1 0,2 0-7,-1 1 0,0-1 0,0 1 0,0 0 0,0 0 0,0 0 0,0 0 0,0 0 0,-3 1 0,0 0 6,0 0 1,0 1-1,0-1 0,0 1 0,1 0 0,-9 5 0,5 0-13,1-1 0,0 1 0,1 0 0,0 0 1,0 1-1,0 0 0,1 0 0,0 0 0,0 0 0,1 1 1,1 0-1,-1 0 0,-3 16 0,0 5 64,2 0 0,-4 61 1,9-77 14,0-1 0,0 1 0,1 0 0,1 0 0,0-1 0,8 26-1,-9-35-15,1 0 0,-1 0-1,1 0 1,0-1-1,0 1 1,0 0-1,1-1 1,-1 1-1,1-1 1,0 0-1,0 0 1,0 0-1,0 0 1,0-1-1,1 1 1,-1-1-1,1 0 1,0 0-1,0 0 1,0-1-1,0 1 1,0-1-1,0 0 1,0 0-1,0 0 1,8 0-1,-2-1 27,1-1 0,-1 0 1,0-1-1,0 0 0,0 0 0,0-1 0,0-1 0,-1 1 0,1-2 0,-1 1 0,15-11 0,-1 0 9,-1-2 0,-1 0 1,24-26-1,155-197 43,-158 182-660,-41 64 200,-4 10 196,-10 49 136,-4-2 1,-2 0 0,-33 75-1,46-125 76,-1-1 0,-1 1-1,0-1 1,-16 18-1,21-26-5,0 0 0,-1-1 0,1 1 0,-1-1 0,0 0 0,0 0 0,0-1 0,0 1 0,-1-1 0,1 0-1,-1 0 1,1 0 0,-1 0 0,0-1 0,1 0 0,-10 1 0,12-2-37,0 0 1,0 0-1,0-1 1,0 1-1,0 0 0,0-1 1,0 1-1,0-1 0,0 0 1,1 0-1,-1 0 1,0 0-1,0 0 0,-2-2 1,2 1 4,-1 0 3,1 0 1,-1-1 0,1 1 0,0-1 0,0 0 0,0 1 0,0-1 0,0 0 0,1 0 0,-1 0-1,1 0 1,0-1 0,0 1 0,0 0 0,0-1 0,0-5 0,0 7-29,1 0 1,0 0-1,0 0 1,0 0-1,0 0 1,0 0-1,1 0 1,-1 1-1,0-1 1,1 0-1,0 0 1,-1 0-1,1 0 1,0 1-1,0-1 1,0 0-1,0 1 1,0-1-1,0 0 1,1 1-1,-1 0 1,0-1-1,1 1 1,-1 0-1,1 0 1,-1 0-1,1 0 1,0 0-1,0 0 1,2-1-1,2 0 0,1 1-1,-1 0 0,1 0 1,0 0-1,-1 1 0,10 0 0,44 7 56,-8-1 3,-30-5 27,0-1 0,37-6 1,-47 4-166,0 0-1,0-1 1,-1-1 0,1 0 0,-1-1 0,15-8 0,-22 11-297,2-1-771,0 0 0,-1-1 0,1 0 0,0 0 0,-1 0 0,0-1 0,5-6 0,-1 1-1728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32.997"/>
    </inkml:context>
    <inkml:brush xml:id="br0">
      <inkml:brushProperty name="width" value="0.05" units="cm"/>
      <inkml:brushProperty name="height" value="0.05" units="cm"/>
    </inkml:brush>
  </inkml:definitions>
  <inkml:trace contextRef="#ctx0" brushRef="#br0">10 90 7872,'-9'-9'3584,"51"9"-3104,2 0 1344,3 0-1088,42-5 992,-3 5-1025,50-7 129,-3-2-480,19-9 0,-19 6-224,-6-5-1472,-18 4 736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47.916"/>
    </inkml:context>
    <inkml:brush xml:id="br0">
      <inkml:brushProperty name="width" value="0.05" units="cm"/>
      <inkml:brushProperty name="height" value="0.05" units="cm"/>
    </inkml:brush>
  </inkml:definitions>
  <inkml:trace contextRef="#ctx0" brushRef="#br0">297 0 6240,'0'0'131,"0"0"-1,-1 1 1,1-1 0,0 0 0,-1 0 0,1 1-1,0-1 1,0 0 0,-1 1 0,1-1-1,0 0 1,0 1 0,0-1 0,-1 0 0,1 1-1,0-1 1,0 0 0,0 1 0,0-1-1,0 1 1,0-1 0,-1 0 0,1 1 0,0-1-1,0 1 1,0-1 0,1 0 0,-1 1-1,0-1 1,0 1 0,0-1 0,0 1 0,4 21 1200,-3-13-509,0-4-520,-1 0 0,0 1 0,0-1 0,-1 1 0,1-1 0,-1 0 0,-1 1 0,1-1 0,-1 0 0,-3 8 0,1-5-17,0 0 0,0-1 0,-1 1 0,0-1 0,-1 0 0,-6 7 0,-62 57 402,-11 11 284,69-65-2264,1 0 0,1 1 0,-13 24 0,11-13-1667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49.709"/>
    </inkml:context>
    <inkml:brush xml:id="br0">
      <inkml:brushProperty name="width" value="0.05" units="cm"/>
      <inkml:brushProperty name="height" value="0.05" units="cm"/>
    </inkml:brush>
  </inkml:definitions>
  <inkml:trace contextRef="#ctx0" brushRef="#br0">132 270 1248,'8'-5'2171,"6"-3"346,-14 8-2412,0 0-1,0 0 1,1 0-1,-1 0 1,0 0-1,0 0 0,0-1 1,1 1-1,-1 0 1,0 0-1,0 0 1,0 0-1,0 0 1,1-1-1,-1 1 0,0 0 1,0 0-1,0 0 1,0-1-1,0 1 1,0 0-1,0 0 0,1-1 1,-1 1-1,0 0 1,0 0-1,0 0 1,0-1-1,0 1 1,0 0-1,0 0 0,0-1 1,0 1-1,0 0 1,0 0-1,-1 0 1,1-1-1,0 1 0,0 0 1,0-1-1,-1 1 72,0-1 0,0 0 0,0 1 0,0-1 0,-1 1 0,1-1 0,0 1 0,0 0 0,0-1 0,-1 1-1,1 0 1,0 0 0,0 0 0,0 0 0,-1 0 0,1 0 0,0 0 0,0 0 0,-2 1 0,-22 7 845,23-8-878,-5 3-111,0 0-1,0 1 1,0 0-1,1 0 1,-1 0 0,1 1-1,0 0 1,0 0 0,1 1-1,0-1 1,0 1 0,0 0-1,-6 11 1,9-13-38,0-1-1,0 0 1,1 1 0,-1 0 0,1-1-1,0 1 1,0 0 0,0 0 0,1-1-1,-1 1 1,1 0 0,0 0-1,0 0 1,0 0 0,0 0 0,1-1-1,0 1 1,0 0 0,0 0 0,0-1-1,0 1 1,1 0 0,0-1 0,0 0-1,0 1 1,0-1 0,0 0-1,3 4 1,3 0 83,-1 0-1,1 0 0,0 0 1,1-1-1,0 0 0,0-1 1,0 0-1,0 0 0,1-1 0,15 5 1,-19-8 16,0 1 1,0-1-1,0 0 1,0 0-1,0 0 1,0-1-1,1 0 1,-1-1-1,0 1 1,0-1-1,0 0 1,0-1-1,0 1 1,0-1-1,0 0 1,0-1-1,0 0 0,-1 0 1,6-4-1,-8 5-42,-1 0 0,1 0-1,-1 0 1,0 0-1,0-1 1,0 1-1,0-1 1,0 0 0,0 1-1,-1-1 1,1 0-1,-1 0 1,0 0-1,0 0 1,1-4 0,-1 1 4,-1 1 1,0-1 0,0 1-1,0-1 1,0 1 0,-1-1 0,0 1-1,-2-8 1,0 1 8,-2 0 0,0 0 0,0 0 1,-1 1-1,0 0 0,-1 0 0,-10-11 0,12 16-41,0 1 0,0 0 0,0 0-1,-10-6 1,13 9-42,0 1 0,0 0 0,0-1-1,0 1 1,0 0 0,-1 1 0,1-1-1,0 0 1,0 0 0,-1 1 0,1 0-1,-1-1 1,1 1 0,0 0 0,-1 0-1,-3 1 1,-4-1-155,9 0 78,8 0 83,-5 0 34,0-1 0,0 1-1,-1-1 1,1 1 0,0-1-1,0 0 1,-1 0-1,1 0 1,-1 0 0,1 0-1,-1 0 1,1 0 0,1-2-1,7-5 113,4-2-6,0-1 0,0-1 0,-1 0 0,0 0 0,11-17 0,-10 13-41,0 0-1,0 1 0,20-14 0,-24 20 8,1 2-1,-1 0 1,2 0-1,-1 1 1,25-9-1,-33 14-60,0 0-1,0 0 0,0 0 1,0 1-1,0-1 0,0 1 1,1 0-1,-1 0 0,0 0 1,0 0-1,0 1 0,1-1 1,-1 1-1,0 0 0,0 0 1,0 0-1,0 0 0,0 0 0,0 1 1,-1-1-1,1 1 0,0 0 1,-1 0-1,1 0 0,-1 0 1,0 0-1,1 1 0,-1-1 1,3 6-1,2 4 96,1 1-1,-2 0 1,0 0-1,-1 0 1,5 16-1,-10-27-123,14 44 356,-8-23-306,1 0 0,11 24 0,-15-41-16,0 0 1,0 0 0,1 0-1,-1-1 1,1 1 0,1-1-1,-1 0 1,1-1 0,0 1 0,0-1-1,0 0 1,7 5 0,-6-7-25,0 1 1,0-1-1,0 0 1,0 0 0,0-1-1,0 0 1,1 0-1,-1 0 1,0-1 0,0 0-1,1 0 1,5-2-1,11-1-975,-1-1 0,23-8 0,-1-2-2462,-4 1 1057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54.893"/>
    </inkml:context>
    <inkml:brush xml:id="br0">
      <inkml:brushProperty name="width" value="0.05" units="cm"/>
      <inkml:brushProperty name="height" value="0.05" units="cm"/>
    </inkml:brush>
  </inkml:definitions>
  <inkml:trace contextRef="#ctx0" brushRef="#br0">6 625 2144,'-6'0'6474,"6"-12"-2874,2 2-3240,-1 0-1,1 0 1,1 0-1,0 1 1,0-1-1,9-15 1,-4 5-119,0 4-139,-1 1 1,2-1 0,0 2-1,1 0 1,17-20 0,66-60 547,-44 46-343,55-58 189,-91 92-526,1 1 0,1 0 0,0 1 0,20-13 0,-34 24 44,1 0-1,0 0 1,0 0-1,0 0 1,0 0-1,0 1 1,0-1-1,0 0 1,0 1-1,0 0 1,0 0-1,3-1 1,-4 1-3,0 1 1,0-1 0,0 0 0,1 0-1,-1 1 1,0-1 0,0 1 0,0-1 0,0 1-1,0-1 1,0 1 0,0 0 0,0-1-1,-1 1 1,1 0 0,0 0 0,0 0-1,0 0 1,-1 0 0,1 0 0,-1 0 0,1 0-1,0 0 1,0 2 0,2 6 59,0 0 0,-1 1 0,0-1 0,0 1 1,-1-1-1,0 1 0,-1 0 0,0-1 0,-1 1 0,0 0 0,0-1 1,-5 18-1,-2-1 56,-1-1 1,-1 1-1,-17 31 0,-5 0 380,32-57-500,0 0 1,0 0-1,0 0 0,0 1 0,0-1 1,0 0-1,0 0 0,0 0 1,0 0-1,0 1 0,0-1 0,0 0 1,0 0-1,0 0 0,0 0 0,0 0 1,0 1-1,0-1 0,0 0 1,0 0-1,0 0 0,0 0 0,1 0 1,-1 1-1,0-1 0,0 0 0,0 0 1,0 0-1,0 0 0,0 0 1,1 0-1,-1 0 0,0 0 0,0 0 1,0 1-1,0-1 0,0 0 0,1 0 1,-1 0-1,0 0 0,0 0 1,0 0-1,0 0 0,0 0 0,1 0 1,-1 0-1,0 0 0,0 0 0,0 0 1,0 0-1,1 0 0,-1-1 1,0 1-1,0 0 0,18-15 106,-7 5-87,11-9-48,-2-1 1,0-1 0,-1 0-1,26-41 1,92-164-32,-135 223 45,0 0 1,1 0 0,-1 0-1,1 0 1,5-4 0,-8 7 4,1-1 0,-1 1 0,1 0 0,-1-1 0,1 1 0,-1-1 0,1 1 0,-1 0 1,1 0-1,0-1 0,-1 1 0,1 0 0,-1 0 0,1 0 0,0 0 0,-1 0 0,1 0 0,-1 0 0,1 0 1,0 0-1,-1 0 0,1 0 0,0 0 0,-1 0 0,1 0 0,-1 0 0,1 1 0,0-1 0,-1 0 0,1 0 0,-1 1 1,1-1-1,-1 0 0,1 1 0,-1-1 0,1 1 0,0 0 0,1 3 27,-1 0-1,1 1 1,-1-1 0,1 1 0,-1-1-1,-1 1 1,1 0 0,0 9-1,-1 27 36,-1 0 0,-2 0 0,-15 71 0,3-18 297,13-82-341,-1 2 389,6-14-173,3-7-70,40-57 5,52-69-277,-67 95 60,49-46-1,-58 61-40,-16 16 62,0 0 0,0 1-1,15-11 1,-20 17 32,-1-1 0,1 1 1,-1-1-1,1 1 0,-1 0 0,1-1 1,0 1-1,-1 0 0,1 0 0,-1-1 1,1 1-1,0 0 0,-1 0 1,1 0-1,0 0 0,0 0 0,-1 0 1,1 0-1,0 0 0,-1 0 0,1 0 1,0 0-1,-1 0 0,1 0 1,0 1-1,-1-1 0,1 0 0,-1 0 1,1 1-1,0-1 0,-1 1 0,1-1 1,-1 0-1,1 1 0,-1-1 1,1 1-1,-1-1 0,1 1 0,-1-1 1,0 1-1,1 0 0,-1-1 0,1 2 1,0 1 6,0 0 1,0 1-1,0-1 1,0 1-1,-1-1 1,1 1-1,-1 6 1,-1 18-79,-1 0 0,-7 35 0,-18 55-3,17-81 84,7-26-1,1 0-1,0 1 1,0-1 0,1 0-1,1 1 1,0-1 0,0 0-1,1 1 1,3 12 0,-4-22 6,1-1 0,-1 0 0,1 0 1,-1 1-1,1-1 0,0 0 0,-1 0 0,1 0 1,0 0-1,0 0 0,0 0 0,0 0 1,0 0-1,0 0 0,0 0 0,0 0 0,1-1 1,-1 1-1,0 0 0,0-1 0,1 1 0,-1-1 1,0 0-1,1 1 0,-1-1 0,0 0 1,1 0-1,-1 0 0,0 1 0,1-2 0,-1 1 1,1 0-1,-1 0 0,2-1 0,5 0 110,1-2-1,0 1 0,-1-1 1,10-5-1,-13 6-102,16-8-19,1-1 0,-2-1 0,0-1 0,0 0 0,-1-2 0,-1 0 0,0-1 0,-2-1 0,1-1 0,-2 0 0,-1-1 0,0-1 0,-1 0 0,16-35 0,1-3 32,-27 51-17,0 0-56,-4 11-63,-1 12-15,-2 19 34,-1 0 0,-12 41 0,-11 36 75,27-105-1,0 0 0,1 0 1,0 0-1,0-1 0,2 10 1,-2-14 35,0 0 0,0 0 0,1 0 0,-1 0 0,1 0 0,0 0 0,-1 0 0,1 0-1,0 0 1,0 0 0,0 0 0,1 0 0,-1 0 0,0-1 0,1 1 0,-1 0 0,1-1 0,-1 1 0,4 1 0,-4-3-19,-1 0 0,1 1 0,0-1 1,0 0-1,0 0 0,0 0 0,0 0 0,0 0 0,0 0 1,0 0-1,0 0 0,-1 0 0,1 0 0,0-1 0,0 1 1,0 0-1,0-1 0,0 1 0,-1 0 0,1-1 0,0 1 0,1-2 1,17-16 52,-12 10-33,57-60 191,19-19-247,-58 62 34,-12 12-15,0 1 0,1-1 0,0 2 0,24-15 0,-36 25-9,0 0-1,0 0 1,0 0-1,0 0 1,0 0 0,0 1-1,0-1 1,0 1 0,0 0-1,0-1 1,0 1-1,0 0 1,3 1 0,-4-1 20,1 0 1,-1 1-1,0-1 1,-1 1 0,1-1-1,0 1 1,0-1-1,0 1 1,0 0 0,0 0-1,0-1 1,-1 1-1,1 0 1,0 0 0,-1 0-1,1 0 1,-1 0-1,1 0 1,-1 0 0,1 0-1,-1 0 1,0 0-1,1 0 1,-1 0 0,0 0-1,0 0 1,0 2-1,1 5 24,-1 1 0,0-1 0,0 1-1,-1-1 1,0 0 0,-1 1 0,0-1-1,0 0 1,-6 15 0,-6 9 61,-19 31 0,20-39-35,4-12 51,3-3 158,7-8-55,4-4 60,85-52-176,-54 34-15,24-12-175,50-32-222,-105 61 317,26-14-46,-28 17 43,-1 0 0,0 0-1,0 0 1,1 0 0,-1 1 0,1-1 0,-1 1-1,0 0 1,1-1 0,-1 1 0,5 1 0,-6-1 3,0 1 1,0-1-1,0 1 1,0-1 0,0 1-1,0-1 1,0 1 0,0-1-1,0 1 1,0 0-1,-1 0 1,1 0 0,0-1-1,0 1 1,-1 0-1,1 0 1,-1 0 0,1 0-1,-1 0 1,1 0-1,-1 0 1,0 0 0,1 0-1,-1 0 1,0 0 0,0 1-1,0-1 1,0 2-1,1 3 16,-1 1-1,-1-1 0,0 9 1,1-13-6,-4 18 78,-10 34 0,-2 6-173,14-50 122,-2 8 54,4-18-83,0 1 1,0-1-1,0 0 1,0 1 0,0-1-1,0 0 1,0 0-1,0 1 1,1-1-1,-1 0 1,0 1-1,0-1 1,0 0-1,0 0 1,1 0-1,-1 1 1,0-1 0,0 0-1,1 0 1,-1 0-1,0 1 1,0-1-1,1 0 1,-1 0-1,0 0 1,0 0-1,1 0 1,-1 0-1,0 1 1,1-1 0,-1 0-1,0 0 1,1 0-1,-1 0 1,0 0-1,0 0 1,1 0-1,-1 0 1,0-1-1,1 1 1,-1 0-1,0 0 1,1 0-1,-1 0 1,0 0 0,0 0-1,1-1 1,22-3 138,-18 4-123,1-1 0,-1 0 0,0 0 0,0-1 0,7-2 0,5-5 2,0-2 1,-1 0 0,0-1-1,-1 0 1,0-1-1,-1-1 1,0 0-1,-1-1 1,10-16-1,19-20-94,-16 20-25,-25 30 91,-1 1 1,0-1 0,1 0-1,-1 1 1,1-1-1,-1 1 1,1-1-1,-1 1 1,1-1-1,-1 1 1,1 0-1,-1-1 1,1 1-1,-1 0 1,1-1-1,0 1 1,0-1 0,0 2-1,-1-1 1,0 0 0,0 1 0,0-1 0,1 0 0,-1 0 0,0 1-1,0-1 1,0 0 0,0 1 0,0-1 0,0 0 0,0 1 0,0-1 0,0 0-1,0 1 1,0-1 0,0 0 0,0 1 0,0-1 0,0 1 0,0-1 0,0 1-1,-8 28-45,-1-6 31,1 1-1,1 0 0,2 0 1,0 0-1,-3 48 0,9-69 28,-1 1 0,0-1-1,0 0 1,1 1 0,0-1 0,0 0-1,0 0 1,0 0 0,0 1-1,0-1 1,1 0 0,0-1 0,0 1-1,-1 0 1,2 0 0,-1-1 0,0 1-1,0-1 1,1 0 0,-1 0-1,1 1 1,0-2 0,5 4 0,-4-3 4,0 0 1,1 0 0,-1-1-1,1 0 1,-1 0 0,1 0 0,-1 0-1,1-1 1,0 1 0,-1-1 0,1-1-1,0 1 1,-1 0 0,1-1-1,0 0 1,7-3 0,15-8 93,0-1 1,33-22-1,-23 13-77,-17 11-18,0-1 1,-1-1-1,-1-1 1,0-1-1,25-25 1,-37 26-95,-5 13-10,-2 6-5,0-3 74,-10 31-130,8-26 147,0 1 1,0-1-1,1 0 0,-2 10 1,2-1 31,1 1 0,1 24 0,0-35-28,1-1-1,0 1 1,0-1-1,0 0 1,0 0-1,1 1 1,0-1-1,0 0 1,0 0-1,1-1 0,4 8 1,-6-11 10,0 0 1,-1 0-1,1-1 0,0 1 1,0 0-1,0 0 1,0-1-1,0 1 0,0 0 1,0-1-1,0 1 1,0-1-1,0 0 0,0 1 1,0-1-1,0 0 0,1 1 1,-1-1-1,0 0 1,0 0-1,0 0 0,0 0 1,0 0-1,1 0 1,-1-1-1,0 1 0,0 0 1,0 0-1,0-1 0,0 1 1,0-1-1,2 0 1,3-2 53,0-1 1,0 0-1,-1-1 1,8-6-1,-3 2 37,71-64-70,-2 2-53,-78 70 16,0 0 0,0 0-1,0 1 1,0-1 0,0 0 0,0 1-1,1-1 1,-1 0 0,0 1 0,0-1-1,1 1 1,-1 0 0,3-1 0,-4 1 5,1 0 0,-1 0 1,1 0-1,-1 1 0,1-1 0,-1 0 1,1 0-1,-1 0 0,1 1 1,-1-1-1,1 0 0,-1 0 0,1 1 1,-1-1-1,1 0 0,-1 1 0,0-1 1,1 1-1,-1-1 0,0 0 1,1 1-1,-1-1 0,1 2 0,0 1-5,0 0-1,0 0 1,-1 1-1,1-1 1,-1 0-1,0 1 0,1-1 1,-1 0-1,-1 7 1,-1 2 35,0-1 1,-1 0 0,0 0-1,-9 18 1,1-1 47,2-10 185,7-14-20,7-12 49,1-4-300,1 1 0,1-1-1,0 1 1,0 0 0,1 1-1,1 0 1,14-12 0,-11 12-15,0 0 1,1 0 0,0 2 0,0 0 0,1 0 0,28-9 0,-42 16 18,1 1 1,-1 0 0,0-1 0,0 1-1,1 0 1,-1 0 0,0 0 0,0 0 0,1 0-1,-1 0 1,0 0 0,0 0 0,1 1 0,-1-1-1,0 0 1,0 1 0,0-1 0,1 1 0,-1-1-1,0 1 1,0 0 0,0-1 0,0 1-1,0 0 1,0 0 0,0 0 0,0-1 0,-1 1-1,1 0 1,0 0 0,0 2 0,0-1 2,0 0-1,0 1 1,0-1 0,0 0 0,-1 0-1,1 1 1,-1-1 0,0 1 0,0-1-1,1 0 1,-2 1 0,1-1 0,0 0-1,0 1 1,-2 3 0,-4 11-41,-1 0 0,-13 22 1,9-17 274,11-22-230,0 0 1,0 0 0,0 1-1,0-1 1,0 0 0,0 0-1,0 0 1,0 0-1,0 0 1,0 0 0,-1 0-1,1 0 1,0 0-1,0 0 1,0 0 0,0 0-1,0 0 1,0 0-1,0 0 1,0 0 0,1 1-1,-1-1 1,0 0-1,0 0 1,0 0 0,0 0-1,0 0 1,0 0-1,0 0 1,0 0 0,0 0-1,0 0 1,0 0-1,0 0 1,0 0 0,0 0-1,0 0 1,0 0-1,0 0 1,0 0 0,0 0-1,0 0 1,0 0 0,0 0-1,0 1 1,0-1-1,1 0 1,-1 0 0,0 0-1,0 0 1,0 0-1,0 0 1,0 0 0,0 0-1,0 0 1,0 0-1,0 0 1,0-1 0,8 0 47,15-8 51,-2 2-53,-13 5-52,-7 1 3,0 1-1,0-1 1,0 1-1,0 0 1,0 0-1,0-1 0,0 1 1,0 0-1,0 0 1,0 0-1,0 0 1,0 0-1,1 1 1,-1-1 2,-1 1 0,1-1 1,-1 1-1,0 0 0,1-1 1,-1 1-1,1 0 1,-1 0-1,0-1 0,1 1 1,-1 0-1,0 0 0,0 0 1,0-1-1,0 1 1,0 0-1,0 0 0,0 0 1,0-1-1,0 1 0,0 1 1,-1 3 5,1-1 0,-1 1 0,0-1 0,0 1-1,-3 6 1,3-8-29,-1 1 0,1-1 0,0 0 0,1 1 0,-1-1 0,0 0 0,1 1 0,0-1 0,0 1 0,0 3 0,1 19 110,-1-26-150,6 0 54,0-1 38,0 0 0,0 0-1,-1-1 1,1 1 0,0-1 0,0-1 0,-1 1-1,6-4 1,47-32 59,-50 33-36,48-34-18,-19 15-15,55-48 1,-86 67-7,-1-1 0,1 0 1,-1-1-1,-1 1 1,1-1-1,-1 0 1,0 0-1,0-1 1,-1 1-1,0-1 0,0 0 1,-1 1-1,0-1 1,-1 0-1,1-1 1,-2 1-1,1-14 1,-2 20-143,-1 5 43,-1 6-64,-2 16-183,-13 35 0,12-45 339,1 1 1,1 0-1,0 0 1,1 0-1,1 0 1,1 1-1,0 17 1,1-19-10,0-8 73,0-1 0,1 0 0,0 0 1,0 0-1,0 1 0,0-1 0,3 6 0,-4-12-64,0 0-1,1 1 1,-1-1 0,0 0-1,0 1 1,0-1-1,1 0 1,-1 1 0,0-1-1,0 0 1,1 1 0,-1-1-1,0 0 1,1 0 0,-1 0-1,0 1 1,1-1 0,-1 0-1,0 0 1,1 0 0,-1 0-1,0 1 1,1-1 0,-1 0-1,1 0 1,-1 0 0,0 0-1,1 0 1,-1 0 0,1 0-1,11-8 85,8-16-39,10-18 86,53-58 0,-73 85-128,-4 6-185,-6 9 174,0 0-1,0 0 0,0 0 1,0 0-1,0 0 0,0 0 1,0 0-1,0 0 0,0 0 1,0 0-1,0 0 0,0 1 1,0-1-1,0 0 0,0 0 0,0 0 1,0 0-1,0 0 0,0 0 1,0 0-1,0 0 0,0 0 1,0 0-1,0 0 0,0 1 1,0-1-1,0 0 0,0 0 1,0 0-1,0 0 0,0 0 0,0 0 1,1 0-1,-1 0 0,0 0 1,0 0-1,0 0 0,0 0 1,0 0-1,0 0 0,0 0 1,0 0-1,0 0 0,0 0 1,0 0-1,1 0 0,-1 0 1,0 0-1,0 0 0,0 0 0,0 0 1,0 0-1,0 0 0,0 0 1,0 0-1,0 0 0,0 0 1,0 0-1,1 0 0,-2 14-50,-1-1 0,0 1 0,-4 16 0,3-16 63,0-1-1,1 1 1,-1 17 0,3-21 8,0 0 1,1 0-1,4 19 0,-5-27-18,1 0 1,0 0-1,0 0 0,-1 0 0,1 0 0,0 0 0,0 0 0,1 0 0,-1-1 0,0 1 0,3 2 0,-3-4 10,0 1 0,0 0-1,0-1 1,0 1 0,0-1-1,0 1 1,0-1 0,0 0-1,0 1 1,0-1 0,0 0-1,0 0 1,0 0 0,1 0 0,-1 0-1,0 0 1,0 0 0,0 0-1,0 0 1,0-1 0,0 1-1,0 0 1,2-1 0,13-6 104,-1-1 1,26-16-1,-10 4-133,167-86-7,-56 36-42,-130 63 21,17-8 116,-27 15-75,-1-1 0,0 1 0,0-1 0,0 1 0,1-1-1,-1 1 1,0 0 0,0 0 0,1-1 0,-1 1 0,0 0 0,1 0 0,-1 0 0,0 1 0,0-1 0,1 0 0,1 1 0,-2 0 16,0-1 0,-1 1-1,1 0 1,0 0 0,0 0 0,-1 0 0,1 0-1,-1 0 1,1 0 0,-1 0 0,1 0 0,-1 1 0,0-1-1,0 0 1,1 0 0,-1 0 0,0 0 0,0 0-1,0 1 1,0-1 0,0 0 0,0 0 0,-1 2 0,-6 27 78,7-29-87,-10 25 133,0-1 0,-25 42 1,18-42 162,15-23-158,10-16-119,6-4-11,1 0 0,0 1 0,1 0 0,1 2 0,24-18 0,-38 30-30,2-1-26,1 0-1,-1 0 0,0 0 1,1 1-1,0 0 1,0 0-1,0 0 1,12-3-1,-18 6 43,1 0 0,-1 0 0,1 0 0,0 0 0,-1 0 0,1 0 0,0 0 0,-1 0 0,1 0 0,0 0 0,-1 0 0,1 0 0,-1 1 0,1-1 0,0 0 0,-1 1 0,1-1 0,-1 0 0,1 1 0,-1-1 0,1 0-1,-1 1 1,1-1 0,-1 1 0,0-1 0,1 1 0,0 1-1,0 0-1,0 0 1,-1-1-1,1 1 1,0 0-1,-1 0 0,0 0 1,1 0-1,-1 2 1,0 5 44,0 0 0,-3 16-1,3-23-20,-22 108 184,3-24 107,19-86-304,-2 8 101,3-10 18,5-19 33,0 6-165,0-1 0,1 1 0,1 1 1,0-1-1,1 1 0,1 0 0,20-21 0,-20 25-38,0 0 0,0 0 0,2 2 0,-1-1 0,1 1-1,0 1 1,0 0 0,1 1 0,22-8 0,-27 12 42,0 0 1,0 1-1,0 0 1,1 0 0,-1 1-1,0 0 1,0 1-1,0 0 1,0 0-1,0 0 1,16 6-1,3 3 124,51 27 1,-73-34-125,5 1 80,-1 0 0,1 0 0,0-1-1,1 0 1,-1-1 0,20 2 0,18-3-1452,-1-5-4470,-36 2 2823,-3-1-2243,1 3 1839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55.293"/>
    </inkml:context>
    <inkml:brush xml:id="br0">
      <inkml:brushProperty name="width" value="0.05" units="cm"/>
      <inkml:brushProperty name="height" value="0.05" units="cm"/>
    </inkml:brush>
  </inkml:definitions>
  <inkml:trace contextRef="#ctx0" brushRef="#br0">15 9 8064,'-14'-9'3648,"14"13"-3168,5-4-480,-1 0-96,1 0-160,0 8 128,4-2 416,1 1-128,-6 1-2336,6 1 1184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07.913"/>
    </inkml:context>
    <inkml:brush xml:id="br0">
      <inkml:brushProperty name="width" value="0.05" units="cm"/>
      <inkml:brushProperty name="height" value="0.05" units="cm"/>
      <inkml:brushProperty name="color" value="#004F8B"/>
    </inkml:brush>
  </inkml:definitions>
  <inkml:trace contextRef="#ctx0" brushRef="#br0">18 10 7232,'-17'-9'4233,"20"12"-2125,3-1-888,-1 0 0,0 0 0,0 1 0,9 6 0,-7-4-489,-1 0 1,10 11 0,-6-4-321,0 1 1,-2-1-1,8 15 1,8 20 862,29 82-1,-30-69-695,4 8 327,-4 1 0,20 87 0,-35-104-647,-2 0 0,-2 0 0,-2 1 0,-7 70 0,-1-70-198,-3-1 0,-2 0 0,-25 70 0,23-86-520,-3-1 0,-28 50-1,26-54-1003,-1-1 0,-1-1 0,-34 36 0,-11 5-1512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55.653"/>
    </inkml:context>
    <inkml:brush xml:id="br0">
      <inkml:brushProperty name="width" value="0.05" units="cm"/>
      <inkml:brushProperty name="height" value="0.05" units="cm"/>
    </inkml:brush>
  </inkml:definitions>
  <inkml:trace contextRef="#ctx0" brushRef="#br0">44 8 7040,'-44'-7'3840,"55"7"-4128,6 3 160,16 1-3264,11 1 1856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1:59.949"/>
    </inkml:context>
    <inkml:brush xml:id="br0">
      <inkml:brushProperty name="width" value="0.05" units="cm"/>
      <inkml:brushProperty name="height" value="0.05" units="cm"/>
    </inkml:brush>
  </inkml:definitions>
  <inkml:trace contextRef="#ctx0" brushRef="#br0">3 1300 4896,'0'0'67,"-1"0"1,1 0 0,0 0-1,0 1 1,0-1 0,0 0-1,0 0 1,-1 0-1,1 0 1,0 1 0,0-1-1,0 0 1,0 0-1,0 0 1,0 0 0,0 1-1,0-1 1,0 0-1,-1 0 1,1 0 0,0 1-1,0-1 1,0 0-1,0 0 1,0 0 0,0 1-1,0-1 1,0 0 0,1 0-1,-1 0 1,0 1-1,0-1 1,0 0 0,0 0-1,0 0 1,0 1-1,0-1 1,0 0 0,0 0-1,1 0 1,-1 0-1,0 0 1,0 1 0,0-1-1,0 0 1,0 0-1,1 0 1,-1 0 0,0 0-1,0 0 1,0 0 0,1 1-1,-1-1 1,0 0-1,0 0 1,0 0 0,1 0-1,-1 0 1,0 0-1,0 0 1,0 0 0,1 0-1,-1 0 1,0 0-1,0 0 1,1 0 0,15-4 2367,-11 1-2108,1 0 0,-1 0-1,0 0 1,-1-1 0,1 0 0,0 0 0,-1 0-1,0 0 1,0-1 0,0 1 0,3-8 0,6-8 426,14-29 0,-26 47-709,16-30 342,1 2 0,24-32-1,50-51 763,-1 1-547,-72 86-350,-1 0 0,20-38-1,-20 32 94,3-9 54,-55 138-512,23-70 130,1 1 1,1 0-1,2 1 0,-7 45 1,14-67-12,-1 0 1,2-1-1,-1 1 1,1 0-1,0-1 1,0 1 0,1 0-1,0-1 1,0 0-1,0 1 1,1-1-1,6 10 1,-7-12 15,1 0-1,0 0 1,0-1-1,0 1 1,1-1 0,-1 0-1,1 0 1,0 0 0,-1-1-1,1 1 1,1-1-1,-1 0 1,0 0 0,0 0-1,1 0 1,-1-1-1,1 0 1,9 1 0,-2-1 44,1-1 0,-1 0 0,1-1 0,0-1 0,-1 0 0,1 0 1,21-8-1,-1-3 32,48-25-1,-56 24-29,-1-1 0,-1 0-1,0-2 1,-1-1 0,-1-1-1,-1-1 1,29-35 0,-47 53-64,0-1 1,0 1 0,-1-1 0,1 1 0,-1-1 0,0 0 0,0 1 0,0-1 0,0 0-1,1-4 1,-2 6-9,0 1 0,0 0 0,1 0 0,-1 0 0,0-1 0,0 1 1,0 0-1,0-1 0,0 1 0,0 0 0,0 0 0,0-1 0,0 1 0,0 0 0,0 0 0,0-1 0,0 1 0,0 0 0,0 0 0,0-1 0,0 1 0,0 0 0,0 0 0,-1-1 0,1 1 0,0 0 0,0 0 0,0-1 0,0 1 0,0 0 0,-1 0 0,1-1 0,-8 6-150,-14 21-46,17-20 188,-5 6 1,3-5 47,2-1 1,-1 1-1,1 1 1,-6 11-1,4-6-66,1 0 0,-7 26-1,12-35 29,0 0 0,0 0-1,1 1 1,-1-1 0,1 0-1,0 0 1,0 1 0,1-1-1,-1 0 1,1 0 0,0 1-1,0-1 1,0 0 0,3 5-1,-3-6 35,0-1 0,1 1 0,-1 0 0,1-1 0,0 1 0,0-1-1,0 0 1,0 0 0,4 4 0,-5-5-7,1-1 1,-1 1-1,1 0 1,-1-1-1,1 1 1,0-1-1,-1 0 1,1 1-1,0-1 1,-1 0-1,1 0 0,0 0 1,0 0-1,-1 0 1,1-1-1,0 1 1,-1 0-1,3-1 1,3-2 31,-1 1-1,1-1 1,-1 0 0,1 0 0,-1 0 0,0-1 0,0 0 0,-1-1 0,1 1 0,-1-1 0,0 0-1,0 0 1,8-12 0,-10 13-40,0 0 0,-1-1 0,1 1 1,-1-1-1,0 0 0,0 0 0,-1 0 0,1 0 0,-1 0 0,0 0 0,0 0 0,-1 0 0,0 0 0,0 0 0,0-1 0,0 1 0,-1 0 0,0 0 1,-2-9-1,-1 3-46,-1 1 0,0-1 0,0 1 0,-1 0 0,0 0 0,-1 1 0,0 0 0,-1 0 0,0 1 0,0 0 0,0 0 0,-20-13 0,6 12-172,21 9 190,0 0 1,0 0-1,0-1 1,0 1-1,0 0 1,0 0-1,0 0 0,0 0 1,0 0-1,1 0 1,-1 0-1,0 0 1,0 0-1,0 1 1,0-1-1,0 0 1,0 1-1,0-1 1,0 0-1,1 1 1,-1-1-1,0 1 1,0-1-1,0 2 1,1-2 7,-1 1 1,2 0-1,-1-1 0,0 1 1,0-1-1,0 1 1,0-1-1,0 1 1,0-1-1,0 0 1,1 1-1,-1-1 1,0 1-1,0-1 0,1 1 1,-1-1-1,0 1 1,1-1-1,-1 0 1,0 1-1,1-1 1,-1 0-1,0 1 1,1-1-1,-1 0 0,1 0 1,-1 1-1,1-1 1,-1 0-1,1 0 1,-1 0-1,1 0 1,-1 1-1,1-1 1,21 6-113,-5-7 124,-1-1 1,19-3-1,0-1-17,77-12 79,35-3-226,-134 19 164,-1 2 0,1-1 0,0 2-1,15 2 1,-22-2 43,-1 0-1,1 1 0,0 0 0,-1 0 1,1 0-1,-1 1 0,1 0 0,-1 0 1,0 0-1,9 8 0,-11-8-26,-1 0 1,1 0-1,-1 0 0,0 0 0,0 1 0,0-1 0,0 1 1,-1-1-1,1 1 0,-1 0 0,0-1 0,0 1 1,0 0-1,0 0 0,-1 0 0,0 0 0,0 0 0,0 5 1,-1 2 22,0 0 1,-1 1 0,0-1 0,-8 21 0,-32 60 587,42-92-626,0 0 1,0 0-1,0 0 0,0 0 1,0 0-1,0 0 1,0 0-1,0 1 1,0-1-1,0 0 1,0 0-1,0 0 1,0 0-1,0 0 1,0 0-1,0 1 1,0-1-1,0 0 1,0 0-1,0 0 1,0 0-1,1 0 0,-1 0 1,0 0-1,0 0 1,0 1-1,0-1 1,0 0-1,0 0 1,0 0-1,0 0 1,0 0-1,1 0 1,-1 0-1,0 0 1,0 0-1,0 0 1,0 0-1,0 0 1,0 0-1,0 0 0,1 0 1,-1 0-1,0 0 1,0 0-1,0 0 1,0 0-1,0 0 1,0 0-1,1 0 1,4 0 67,2-3-45,-1-1 0,1 1 1,-1-1-1,0-1 0,0 1 1,0-1-1,5-5 0,37-44-94,-28 30 164,4-5-119,13-16-60,-33 40 56,1 1 0,0-1 0,0 1 1,0 0-1,1 0 0,7-3 0,-11 6 14,-1 0 0,0 1 0,0-1 0,0 1 0,1 0 0,-1-1 0,0 1 0,1 0 0,-1 0 0,0 0 0,1 0 0,-1 0 0,0 0 0,1 0 0,-1 0 0,0 0 0,0 1 0,1-1 0,-1 1 0,0-1 0,0 1 0,1-1 0,-1 1 0,0 0-1,0-1 1,0 1 0,0 0 0,0 0 0,0 0 0,0 0 0,0 0 0,0 0 0,-1 0 0,1 0 0,0 0 0,0 3 0,2 1-31,-1 0 0,0 0 0,0 1-1,0-1 1,-1 1 0,0 0 0,1 8 0,-2-12 48,1 16 11,1-1 0,0 1 1,1-1-1,7 20 1,-9-33-6,1 0 1,-1 0-1,1 0 1,0 0-1,0-1 1,0 1-1,1-1 1,-1 1-1,1-1 0,0 0 1,0 0-1,0 0 1,0 0-1,0-1 1,1 1-1,-1-1 1,1 0-1,0 0 1,0 0-1,-1 0 1,1-1-1,0 0 0,7 2 1,1-2 65,0 0 1,0-1-1,-1 0 0,1-1 1,21-4-1,-7 0 130,35-14-1,-45 14-200,-1-2 0,0 0 0,-1-1 0,1 0 0,-2-1 0,1-1 0,-1 0 0,-1 0 0,1-2 0,-2 1 0,0-2 0,0 1 0,-1-2 0,-1 1 0,0-1 0,7-16 0,3-7 4,-11 23-77,0 0-1,-2-1 1,6-16-1,-10 37-176,-1 9 142,-6 37-111,-18 77 0,18-110 308,2 1-1,-3 38 1,6-56-88,0 1 1,0-1 0,1 1-1,-1-1 1,1 1 0,-1 0-1,1-1 1,0 0-1,-1 1 1,1-1 0,1 1-1,0 1 1,-1-3-6,0 0 0,0 0 1,-1 0-1,1-1 0,0 1 1,0 0-1,0-1 0,0 1 0,0 0 1,0-1-1,0 1 0,0-1 1,0 0-1,0 1 0,1-1 0,-1 0 1,0 0-1,0 0 0,0 1 1,0-1-1,0 0 0,1-1 0,-1 1 1,0 0-1,0 0 0,0 0 1,2-1-1,9-3 31,0-1 0,0 0 0,0-1-1,20-14 1,-17 11-48,0 0 1,21-8-1,-24 12 29,-9 4-40,0-1 0,0 1 0,0 0 0,0 0 0,0 0 0,0 0 0,4 0 0,-7 1 20,1 0 1,-1 0-1,0 0 1,1 0-1,-1 0 1,0 0-1,0-1 1,1 1-1,-1 1 1,0-1-1,0 0 1,1 0-1,-1 0 1,0 0-1,1 0 1,-1 0-1,0 0 1,0 0-1,1 0 1,-1 0-1,0 1 1,0-1-1,0 0 1,1 0-1,-1 0 1,0 1-1,0-1 1,0 0 0,1 0-1,-1 0 1,0 1-1,0-1 1,0 0-1,0 0 1,0 1-1,0-1 1,1 0-1,-1 0 1,0 1-1,0-1 1,0 0-1,0 1 1,0-1-1,0 0 1,0 0-1,0 1 1,0-1-1,0 0 1,0 0-1,0 1 1,-1-1-1,1 0 1,0 0-1,0 1 1,0-1-1,0 0 1,0 0 0,0 1-1,-1-1 1,-12 18-9,10-15 9,-29 40 32,1 2 1,-38 75-1,58-99-27,5-12-25,2 1 1,-1-1 0,1 1 0,-3 11 0,7-21 18,0 1 1,0-1 0,0 1 0,0-1 0,1 1 0,-1-1 0,0 1 0,0-1-1,0 1 1,0-1 0,0 1 0,1-1 0,-1 1 0,0-1 0,0 1 0,1-1 0,-1 0-1,0 1 1,1-1 0,-1 1 0,0-1 0,1 0 0,-1 1 0,1-1 0,-1 0 0,0 0-1,1 1 1,-1-1 0,1 0 0,-1 0 0,1 0 0,-1 1 0,1-1 0,-1 0-1,1 0 1,-1 0 0,1 0 0,-1 0 0,1 0 0,29 1-25,-15-1-36,0 2 34,0 1 0,0 1 0,0 0 0,-1 1 0,1 1 0,-1 0 0,-1 1 0,1 1 0,-1 0 0,0 0 0,-1 1 0,0 1 0,-1 0 0,13 14 0,-21-20 44,1 0 0,-1 1 0,0-1 0,0 1 0,0 0 0,0 0 0,-1 0 0,0 0 1,0 0-1,-1 1 0,1-1 0,-1 0 0,0 1 0,-1 0 0,1-1 0,-1 1 0,0-1 1,0 1-1,-1-1 0,0 1 0,0-1 0,0 1 0,-4 9 0,-1-4-13,0 1-1,-1-1 1,-1 0-1,1-1 1,-2 1-1,0-2 1,-14 14-1,1-5 93,0-1-1,-37 22 1,40-28-20,-1 0 1,0-2 0,-34 12-1,41-17-26,1-1 0,-1-1-1,0 0 1,0-1 0,0 0-1,0-1 1,-16-2 0,18 1-47,1 0 1,-17-6-1,25 7-5,-1-1 0,0 0-1,0 0 1,1-1 0,-1 1 0,1 0-1,-1-1 1,1 0 0,0 1 0,0-1-1,0 0 1,0 0 0,-3-3-1,5 4 3,-1 0-1,1 0 0,0 0 0,-1 1 0,1-1 0,0 0 0,0 0 0,0 0 0,-1 0 0,1 0 0,0 0 0,0 0 1,0 0-1,0 0 0,1 1 0,-1-1 0,0 0 0,0 0 0,0 0 0,1 0 0,-1 0 0,1-1 0,13-17-90,15-11-13,43-32 0,-44 38 46,377-275-97,192-46 246,-458 267 47,-134 74-361,-19 11-76,4-1 289,-129 75-63,117-66 72,0 1-1,2 0 0,0 2 1,-21 24-1,37-38-5,0 0 0,1 1 0,0 0 0,-1 0 0,2 0 0,-1 0-1,1 1 1,0-1 0,0 0 0,0 1 0,-1 6 0,3-11 10,0 0-1,0 0 1,0 0 0,0 0 0,0 0 0,0 0-1,0 0 1,0-1 0,0 1 0,0 0 0,0 0 0,0 0-1,1 0 1,-1 0 0,0 0 0,1 0 0,0 1-1,-1-2 8,1 0-1,-1 1 1,1-1-1,-1 0 1,1 1-1,-1-1 1,1 0-1,-1 0 0,1 1 1,-1-1-1,1 0 1,-1 0-1,1 0 1,-1 0-1,1 0 1,-1 0-1,1 0 1,0 0-1,-1 0 0,2 0 1,1-1 34,1 0 0,-1 0 0,1 0 1,-1-1-1,0 1 0,1-1 0,2-2 1,108-74 228,-94 64-237,0-1-23,0-2 0,-1 0 1,-1-2-1,-1 0 0,16-22 1,-22 22-170,-9 9-3,-2 10 152,0 0-1,0-1 0,0 1 0,0 0 0,-1 0 1,1 0-1,0-1 0,0 1 0,0 0 0,0 0 1,0 0-1,-1 0 0,1 0 0,0-1 0,0 1 1,0 0-1,-1 0 0,1 0 0,0 0 0,0 0 1,0 0-1,-1 0 0,1 0 0,0 0 0,0 0 1,0 0-1,-1 0 0,1 0 0,0 0 0,0 0 1,-1 0-1,1 0 0,0 0 0,0 0 0,0 0 1,-1 0-1,1 0 0,0 0 0,-3 2-13,0-1 1,0 1-1,0 0 0,0 0 1,0 0-1,1 0 0,-1 1 0,-3 3 1,-1 1-18,4-4 13,-1 0 0,1 1 1,1-1-1,-1 1 0,0-1 0,1 1 0,0 0 0,-2 4 0,3-7 25,0 0-1,1 1 0,-1-1 1,1 1-1,0-1 0,-1 1 1,1-1-1,0 1 0,0 0 1,0-1-1,0 1 0,0-1 1,0 1-1,0-1 1,0 1-1,1 0 0,-1-1 1,1 1-1,-1-1 0,1 1 1,0-1-1,-1 0 0,1 1 1,2 1-1,1 1-2,0-1-1,1 0 1,-1 1-1,1-2 1,0 1-1,0 0 1,0-1-1,0 0 1,1 0 0,-1-1-1,8 2 1,-2 0 23,7 1 5,-1-1 1,1 0-1,-1-2 1,1 0-1,-1-1 1,1 0-1,0-2 1,-1 0-1,1-1 1,-1-1-1,0 0 1,0-1-1,-1-1 1,1-1-1,-1 0 1,0-1-1,-1-1 1,0 0-1,-1-1 1,1-1 0,-2 0-1,14-14 1,31-42 26,49-73 1,-105 136-47,117-150 155,-7 9-81,-84 104-81,-2-1 0,-2-1 0,-2-1 0,-2-1 0,24-78 0,-39 98-251,-5 25 246,0 0-1,0 0 1,0 0 0,0-1 0,0 1 0,0 0 0,0 0 0,0 0 0,0-1-1,0 1 1,0 0 0,0 0 0,0 0 0,0-1 0,0 1 0,0 0 0,-1 0 0,1 0-1,0-1 1,0 1 0,0 0 0,0 0 0,0 0 0,-1 0 0,1-1 0,0 1-1,0 0 1,0 0 0,0 0 0,-1 0 0,1 0 0,0 0 0,-1 0-7,0 0 0,1 0 0,-1 1-1,0-1 1,0 0 0,1 1 0,-1-1 0,0 0 0,1 1 0,-1-1 0,1 1 0,-1-1 0,1 1 0,-2 1 0,-61 72-204,32-34 34,22-30 134,-7 9-52,1 1 0,-20 34 0,1 15 150,2 0 1,4 3 0,3 0 0,3 1-1,-15 90 1,35-148-30,0 0 0,0-1-1,1 1 1,1 0 0,2 19 0,-2-30 10,1 1 0,0-1 0,0 0 0,0 1 0,0-1 0,1 0 0,0 0 0,-1 0 0,2 0 0,-1 0 0,0-1 0,1 1 0,-1-1 0,1 1 0,0-1 0,0 0 0,1 0 0,-1 0 0,1-1 0,-1 1 0,8 3 0,-3-3 4,0 0 0,0-1 1,0 0-1,1-1 0,-1 0 1,0 0-1,1 0 0,-1-1 0,0 0 1,1-1-1,-1 0 0,16-4 0,4-3 19,-1-1-1,35-16 0,-40 14 6,22-14 0,14-7-360,-58 32 297,0 0 1,0 0 0,1-1-1,-1 1 1,0 0 0,0 0-1,1 0 1,-1-1 0,0 1-1,1 0 1,-1 0 0,0 0-1,1 0 1,-1 0 0,0 0-1,1 0 1,-1 0 0,0 0-1,1 0 1,-1 0-1,0 0 1,1 0 0,-1 0-1,0 0 1,1 0 0,-1 0-1,0 0 1,1 1 0,-1-1-1,0 0 1,0 0 0,1 0-1,-1 1 1,0-1 0,0 0-1,1 0 1,-1 0 0,0 1-1,0-1 1,1 0-1,-1 1 1,0-1 0,0 0-1,0 0 1,0 1 0,0-1-1,1 0 1,-1 1 0,0-1-1,0 0 1,0 1 0,0-1-1,0 0 1,0 1 0,0-1-1,0 0 1,0 1 0,0-1-1,0 0 1,0 1 0,-1-1-1,1 0 1,0 1-1,-7 22-132,-16 20 14,17-35 136,1 0 0,1 1 0,0-1 0,0 1 0,0 0 0,-2 10 0,6-18-11,0 0-1,0 0 1,0 0 0,0 0 0,-1 0-1,1 0 1,1 0 0,-1 0 0,0 0-1,0 0 1,0 0 0,0 0 0,1 0-1,-1 0 1,1 0 0,-1 0 0,0 0-1,1 0 1,0 0 0,-1 0 0,2 1-1,-1-1 8,1 0-1,-1 0 0,0 0 1,1 0-1,-1-1 0,1 1 1,-1 0-1,1-1 0,-1 1 1,1-1-1,0 0 0,2 1 1,2-1 8,0 0 0,0 0 0,0-1 0,0 1 0,0-1 0,11-4 0,265-89 79,-252 85-184,44-8 0,-72 18 33,-5 1 16,-12 7 0,-22 11-3,-27 14-40,57-29 65,0 0 1,0 0-1,0 0 1,0 1-1,1 0 1,-7 9-1,12-14 19,0 0 0,0 0 1,0 0-1,0 0 0,1 0 0,-1 0 0,1 0 0,-1 0 0,1 0 0,-1 1 1,1-1-1,-1 0 0,1 0 0,0 1 0,0-1 0,0 0 0,0 1 0,0-1 1,0 0-1,0 0 0,0 1 0,0-1 0,0 0 0,1 0 0,-1 1 0,1-1 1,-1 0-1,1 0 0,-1 0 0,1 1 0,0-1 0,-1 0 0,1 0 0,0 0 1,0 0-1,0-1 0,0 1 0,0 0 0,0 0 0,0 0 0,0-1 0,0 1 1,0 0-1,0-1 0,3 1 0,2 2 16,0-1 1,1 0-1,-1 0 1,1 0-1,-1-1 1,1 0-1,9 0 1,2-2 17,0-1 0,0-1 1,-1-1-1,0 0 0,0-2 1,0 0-1,0 0 0,-1-2 1,0 0-1,25-17 0,-38 23-16,0 0-1,0 0 0,0 0 1,-1-1-1,1 0 0,0 1 1,-1-1-1,0 0 0,0 0 1,0 0-1,0 0 0,2-5 1,-4 7-25,1-1 0,-1 0 0,0 0 0,0 0 1,1 0-1,-1 0 0,0 1 0,-1-1 1,1 0-1,0 0 0,0 0 0,-1 0 0,1 0 1,-1 1-1,0-1 0,1 0 0,-1 1 1,0-1-1,0 0 0,0 1 0,0-1 0,0 1 1,-1-1-1,1 1 0,0 0 0,-1-1 1,-1 0-1,-1-2-8,-1 1 1,1 0-1,-1 0 1,0 0-1,0 0 1,-1 1-1,1-1 1,0 1-1,-1 1 1,1-1-1,-8 0 1,-5 0 8,-1 1 0,-21 1 0,14 0-85,23 0 78,0 0 1,0 0-1,0 0 0,0-1 1,0 1-1,-3-2 0,6 2 10,-1 0 0,1 0 0,0 0 0,0 0 0,0 0 0,0 0 0,0 0 0,0-1 0,-1 1 0,1 0 0,0 0 0,0 0 0,0 0-1,0 0 1,0 0 0,0 0 0,0 0 0,-1-1 0,1 1 0,0 0 0,0 0 0,0 0 0,0 0 0,0 0 0,0-1 0,0 1 0,0 0 0,0 0-1,0 0 1,0 0 0,0-1 0,0 1 0,0 0 0,0 0 0,0 0 0,0 0 0,0 0 0,0-1 0,0 1 0,0 0 0,0 0 0,1 0 0,11-10-65,4 4 34,0 0 1,1 1 0,-1 0 0,21-2-1,2-1-46,-27 5 37,107-19 31,-106 20-2,0 1 0,0 0-1,0 2 1,1-1 0,-1 1-1,0 1 1,13 4 0,-23-6 7,-1 1 0,0 0 0,1 0 0,-1 1 0,0-1 0,0 0 0,0 1 1,0-1-1,0 1 0,0-1 0,0 1 0,0 0 0,-1 0 0,1 0 0,-1 0 1,1 0-1,-1 1 0,0-1 0,0 0 0,0 0 0,0 1 0,0-1 0,0 1 1,-1-1-1,1 5 0,0-1 25,-1 1 1,0-1 0,0 0-1,-1 0 1,1 1 0,-1-1-1,-1 0 1,1 0 0,-4 7 0,3-7 40,-1 0 1,0-1 0,-6 10-1,4-9-41,5-6-17,0 0 0,0 0 0,0 1 0,-1-1-1,1 0 1,0 0 0,0 0 0,0 0 0,0 0 0,0 1 0,0-1-1,0 0 1,-1 0 0,1 0 0,0 0 0,0 1 0,0-1 0,0 0-1,0 0 1,0 0 0,0 0 0,0 1 0,0-1 0,0 0 0,0 0 0,0 0-1,0 1 1,0-1 0,0 0 0,0 0 0,0 0 0,0 0 0,0 1-1,0-1 1,1 0 0,6-2 86,11-9-25,18-20 97,-15 13-237,37-24 1,-51 37 22,0 1 0,1 0 1,-1 1-1,1 0 0,0 0 1,0 1-1,0 0 0,1 0 1,13-1-1,-12 3 34,1 0 1,-1 1 0,0 0-1,0 1 1,0 0-1,0 0 1,0 1 0,0 1-1,-1-1 1,17 10-1,-12-5 79,-1 1 1,0 0-1,-1 1 0,0 1 0,-1-1 0,15 19 1,-14-9-1379,-15-19 384,1 0-1,-1 0 1,0 0 0,1-1-1,-1 1 1,0-1 0,0 1-1,1-1 1,-5 0-1,-12 0-1768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0.333"/>
    </inkml:context>
    <inkml:brush xml:id="br0">
      <inkml:brushProperty name="width" value="0.05" units="cm"/>
      <inkml:brushProperty name="height" value="0.05" units="cm"/>
    </inkml:brush>
  </inkml:definitions>
  <inkml:trace contextRef="#ctx0" brushRef="#br0">1156 177 7872,'-33'-30'3584,"22"21"-3104,8 6-192,6 3-256,-3-4-224,0-1 96</inkml:trace>
  <inkml:trace contextRef="#ctx0" brushRef="#br0" timeOffset="1">0 80 8896,'6'-21'4032,"55"13"-3520,-23 2 512,4 3-672,53-6 352,9 0-416,19 2 0,-4 2-192,-16-4 351,-12 9-223,-16-3-2591,-9 3 1311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0.709"/>
    </inkml:context>
    <inkml:brush xml:id="br0">
      <inkml:brushProperty name="width" value="0.05" units="cm"/>
      <inkml:brushProperty name="height" value="0.05" units="cm"/>
    </inkml:brush>
  </inkml:definitions>
  <inkml:trace contextRef="#ctx0" brushRef="#br0">33 91 6400,'-5'-42'2880,"-14"26"-2496,14 8-480,5 4-32,-4-10-32,8 11 96,1-1-288,0 4 192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1.069"/>
    </inkml:context>
    <inkml:brush xml:id="br0">
      <inkml:brushProperty name="width" value="0.05" units="cm"/>
      <inkml:brushProperty name="height" value="0.05" units="cm"/>
    </inkml:brush>
  </inkml:definitions>
  <inkml:trace contextRef="#ctx0" brushRef="#br0">136 87 5568,'-75'-48'2528,"28"42"-2208,33 3 96,14-2-288,14-2-192,5 1 32,18-2 64,7 4 0,17 4-4512,0 4 2432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3.440"/>
    </inkml:context>
    <inkml:brush xml:id="br0">
      <inkml:brushProperty name="width" value="0.05" units="cm"/>
      <inkml:brushProperty name="height" value="0.05" units="cm"/>
    </inkml:brush>
  </inkml:definitions>
  <inkml:trace contextRef="#ctx0" brushRef="#br0">254 1018 4736,'0'2'2449,"0"-2"-2390,10-2 1899,15-6 365,-16 4-1975,0-1-1,0 1 1,0-1-1,-1-1 1,0 0 0,0 0-1,0 0 1,8-10-1,7-10 178,23-34 1,-33 42-358,187-231 877,-130 175-764,57-67 376,-103 109-401,-2-1 0,0-1 0,30-68 0,-38 68-168,-1 6 41,-2 0 0,13-50 0,-22 67-90,-4 7-114,-10 20-113,3-2 131,-31 46-89,-59 58-46,-113 203 502,-10 77 95,-124 165 444,321-523-781,-6 3 203,-3 6 98,33-49-364,1 1 0,0 0-1,-1-1 1,1 1 0,0-1-1,0 1 1,-1 0 0,1-1-1,0 1 1,0-1 0,0 1-1,0 0 1,0-1 0,0 1-1,0 1 1,0-2-3,0 0 0,0 0-1,0 1 1,1-1 0,-1 0 0,0 0-1,0 0 1,1 0 0,-1 0 0,0 0 0,0 0-1,1 0 1,-1 0 0,0 1 0,0-1-1,1 0 1,-1 0 0,0 0 0,0 0 0,1-1-1,-1 1 1,0 0 0,0 0 0,1 0-1,-1 0 1,0 0 0,0 0 0,0 0 0,1 0-1,-1 0 1,0-1 0,0 1 0,0 0-1,1 0 1,-1-1 0,22-12 5,-1-2 1,-1-1-1,0 0 1,35-39-1,39-53-89,20-21-15,-84 99 100,1 1 0,39-28 0,-1 12-38,80-39 0,5-2-50,-2-18 101,-129 87 43,-37 67-91,-3-11-44,-13 31 152,30-68-65,-1 0 1,1 0 0,0-1-1,-1 1 1,1 0 0,0 0-1,0 0 1,0 0-1,0 0 1,1-1 0,-1 1-1,0 0 1,1 0 0,-1 0-1,1-1 1,0 1 0,-1 0-1,1-1 1,0 1-1,0 0 1,0-1 0,0 1-1,1-1 1,-1 0 0,0 1-1,1-1 1,-1 0 0,0 0-1,1 0 1,0 0-1,-1 0 1,1 0 0,-1 0-1,1 0 1,0-1 0,0 1-1,-1-1 1,1 1 0,0-1-1,0 0 1,0 1-1,0-1 1,2 0 0,4-2 37,1 1 0,0-1 0,-1 0 0,1-1 0,-1 1 0,0-2 0,15-7 0,-16 8 7,18-10 10,-2-1 1,0-1-1,27-22 1,56-57-51,182-199 86,-176 153-18,-92 108-98,0 0 0,25-61 0,-31 57-5,-1-1-1,13-69 1,-25 86-200,-1 20 215,0 0-1,0 0 1,0 0-1,0 0 1,0-1 0,0 1-1,0 0 1,0 0 0,0 0-1,0 0 1,0 0-1,0 0 1,0-1 0,0 1-1,0 0 1,0 0-1,0 0 1,0 0 0,0 0-1,0 0 1,0-1 0,0 1-1,-1 0 1,1 0-1,0 0 1,0 0 0,0 0-1,0 0 1,0 0 0,0 0-1,0 0 1,-1-1-1,1 1 1,0 0 0,0 0-1,0 0 1,0 0-1,0 0 1,0 0 0,-1 0-1,1 0 1,0 0 0,0 0-1,0 0 1,0 0-1,0 0 1,-1 0 0,1 0-1,0 0 1,0 0-1,0 0 1,0 0 0,0 0-1,0 0 1,-1 1 0,1-1-1,0 0 1,0 0-1,0 0 1,0 0 0,0 0-1,0 0 1,0 0 0,-1 1-1,-6 6-126,-40 65-196,9-12 243,-136 209 47,131-186 5,-33 94 0,60-138 139,1 0-1,-15 71 1,29-106-81,0 0 1,1 0-1,-1 0 1,1 0-1,0 0 0,0 0 1,1 0-1,-1 0 0,1 0 1,0 1-1,0-1 1,0-1-1,0 1 0,1 0 1,-1 0-1,1 0 1,0-1-1,0 1 0,1-1 1,-1 0-1,1 1 1,-1-1-1,1 0 0,0-1 1,0 1-1,1 0 0,-1-1 1,0 0-1,1 0 1,0 0-1,-1 0 0,1 0 1,0-1-1,0 0 1,0 1-1,0-2 0,4 2 1,9 0 50,0-1 0,1-1 0,-1 0 0,0-1 0,0-1 0,0-1 0,0-1 0,0 0 0,0-1 1,23-10-1,-26 8-97,-1 0 1,0-1-1,-1-1 1,0 0-1,0 0 1,20-23-1,-11 8 57,-1 0-1,21-36 1,-3-7-128,-31 57-29,-7 11 121,0-1 1,0 0-1,0 0 0,0 0 0,0 0 1,0 0-1,0 0 0,0 0 0,0 0 1,0 0-1,0 0 0,0 0 0,0 0 1,1 0-1,-1 0 0,0 0 0,0 0 1,0 0-1,0 0 0,0 1 0,0-1 1,0 0-1,0 0 0,0 0 0,0 0 1,0 0-1,0 0 0,0 0 1,0 0-1,0 0 0,0 0 0,0 0 1,0 0-1,1 0 0,-1 0 0,0 0 1,0 0-1,0 0 0,0 0 0,0 0 1,0 0-1,0 0 0,0 0 0,0 0 1,0 0-1,0 0 0,0 0 0,0 0 1,0 0-1,0 0 0,0 0 0,1 0 1,-1-1-1,0 1 0,0 0 0,0 0 1,0 0-1,0 0 0,0 0 0,0 0 1,0 0-1,0 0 0,0 0 0,0 0 1,0 0-1,0 1 47,0 4-53,0 14 24,0 1 0,-1 0 0,-2-1-1,0 1 1,-1-1 0,0 0 0,-2 0 0,-12 30 0,7-28 74,-12 29 278,23-50-359,0 0 0,0 0 0,0 0 0,0 1 0,0-1 0,-1 0 0,1 0-1,0 1 1,0-1 0,0 0 0,0 0 0,0 1 0,0-1 0,0 0 0,0 0 0,0 1-1,0-1 1,0 0 0,0 0 0,0 1 0,0-1 0,0 0 0,0 0 0,0 1 0,0-1 0,0 0-1,0 0 1,1 1 0,-1-1 0,0 0 0,0 1 0,8-6 294,9-14-49,2-8-222,-9 12-106,18-20 1,14-10-85,67-58 0,-107 101 141,1 0 1,-1 0-1,1 1 0,0-1 0,0 1 0,0-1 1,0 1-1,0 0 0,0 0 0,6-1 0,-8 2 14,0 0-1,0 0 0,0 0 0,-1 0 0,1 0 0,0 0 1,0 1-1,0-1 0,0 0 0,0 0 0,0 1 1,0-1-1,0 1 0,0-1 0,0 1 0,-1-1 0,1 1 1,0-1-1,0 1 0,-1 0 0,1-1 0,0 1 1,-1 0-1,1 0 0,-1-1 0,1 1 0,-1 0 0,1 0 1,-1 0-1,0 0 0,1 0 0,-1 0 0,0 0 1,0 0-1,1 1 0,-1 4 14,1-1 0,-1 1 0,0 0 1,0 0-1,0-1 0,-1 1 0,0 0 0,0-1 1,-1 1-1,0 0 0,-3 8 0,-5 6 69,-19 31-1,23-42-77,-28 46 418,39-55-345,0 0 1,0-1 0,-1 0-1,1 0 1,0 0 0,4-2 0,10-6-110,30-17 1,5-2 142,33-15-238,-42 19-45,-41 22 157,0 1 0,0-1 0,0 1 0,0-1 0,0 1 0,0 0 0,0 1 0,7-1 0,-9 1 15,0 0 0,0 0 1,0 0-1,0 1 0,-1-1 0,1 1 0,0-1 0,0 1 0,-1 0 0,1-1 0,0 1 0,-1 0 0,1 0 0,0 0 0,-1 0 0,0 1 0,1-1 0,-1 0 0,0 1 1,3 2-1,-2 0-17,0 0 1,0 0 0,0 0 0,-1 0 0,1 0-1,-1 0 1,0 0 0,1 7 0,0 38 101,1-5 93,-1-20-115,-3-20-40,2-1-1,-1 0 1,0 1 0,1-1-1,-1 0 1,1 0-1,0 1 1,3 5 0,-3-6 55,1 1 1,0 0 0,1-1 0,-1 0 0,1 1 0,-1-1 0,6 4 0,-6-6-47,0 1 0,0-1 0,0 0 1,0 0-1,0 0 0,0 0 0,1-1 1,-1 1-1,0-1 0,1 1 0,-1-1 1,0 0-1,5 0 0,2 0-201,1-1 0,-1 0-1,1 0 1,13-5 0,-15 3-1581,1 0 0,12-6 0,13-6-9289,-20 9 7951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3.847"/>
    </inkml:context>
    <inkml:brush xml:id="br0">
      <inkml:brushProperty name="width" value="0.05" units="cm"/>
      <inkml:brushProperty name="height" value="0.05" units="cm"/>
    </inkml:brush>
  </inkml:definitions>
  <inkml:trace contextRef="#ctx0" brushRef="#br0">44 177 8064,'-25'-59'3648,"17"26"-3168,2 20-192,6 5-256,-5-10 192,10 6-128,1 0-160,2 3 0,6 0-2144,5 6 1184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2:06.623"/>
    </inkml:context>
    <inkml:brush xml:id="br0">
      <inkml:brushProperty name="width" value="0.05" units="cm"/>
      <inkml:brushProperty name="height" value="0.05" units="cm"/>
    </inkml:brush>
  </inkml:definitions>
  <inkml:trace contextRef="#ctx0" brushRef="#br0">21 979 2400,'-16'0'1101,"12"0"1814,24 3 1847,65-21-910,-47 7-3263,-2-2 0,0-2 0,42-23 0,-61 29-432,-1-2-1,0 0 0,-1-1 1,0-1-1,-1 0 1,0-1-1,-1 0 1,13-19-1,84-138 692,-96 146-814,4-8 64,1 1 1,2 1-1,35-42 0,-55 72-97,0 0 1,0-1-1,1 1 1,-1 0 0,0 0-1,1 0 1,-1 0-1,1 0 1,-1 0 0,1 0-1,-1 1 1,1-1-1,-1 1 1,1-1-1,0 1 1,2-1 0,-3 1-2,0 0 0,0 1 0,0-1 0,0 0 0,0 1 0,0-1 0,0 1 0,-1-1 0,1 1 0,0-1 0,0 1 0,0 0 0,0 0-1,-1-1 1,1 1 0,0 0 0,-1 0 0,1 0 0,-1 0 0,1 0 0,-1-1 0,1 1 0,-1 0 0,1 0 0,-1 0 0,0 0 0,1 2 0,1 9 11,1 0 0,-2 0 0,1 0 0,-2 0 1,0 0-1,-1 15 0,0-8 29,-23 227 200,24-245-240,-5 35 119,-12 40 0,13-60 24,-1 0 1,-1-1-1,-1 0 0,-16 27 0,22-40-108,0 0 0,0-1 0,0 1 0,0-1 1,0 0-1,-1 1 0,1-1 0,0 0 0,-1 0 0,1 0 0,-1 0 0,0 0 0,1 0 0,-3 1 0,2-2-13,1 0 0,0 0 0,-1 0 0,1 0 0,0 0 0,-1 0 0,1 0 0,0 0 1,-1-1-1,1 1 0,0-1 0,-1 1 0,1-1 0,0 1 0,0-1 0,0 0 0,-1 1 0,1-1 0,0 0 0,0 0 0,0 0 0,0 0 1,1 0-1,-2-1 0,-2-4-31,0 0 1,1 0-1,-1 0 1,2 0-1,-1-1 1,0 1 0,1-1-1,1 0 1,-1 0-1,1 1 1,-1-13-1,1 9-14,1 6-17,-1-1 0,1 1 1,0-1-1,0 1 0,0-1 0,2-6 0,-1 9 22,-1 1 0,1-1 0,0 1 0,-1 0-1,1-1 1,0 1 0,0 0 0,0 0 0,0 0 0,0 0 0,0 0 0,0 0 0,1 0 0,-1 0 0,0 0 0,1 0 0,-1 0 0,0 1 0,1-1 0,-1 1 0,1-1-1,-1 1 1,2-1 0,27-5-29,0 2 0,57-3 0,-18 3 55,-37 1 9,0-1 0,0-2 1,0-1-1,-1-1 0,0-2 0,-1-1 0,0-2 0,32-18 1,-26 9 125,49-41 1,29-35-152,-22 18 70,-60 54-43,116-105 162,-128 111-140,-1-2 0,-1 0 0,-1 0 0,27-49 0,-37 56-12,0 1 0,0-1 0,-2 0 0,8-30-1,-13 44-32,1-19-4,-1 20 9,0-1 0,0 1 0,0-1 0,0 1 0,0 0 0,0-1 0,0 1 0,-1 0 0,1-1 0,0 1 0,0 0 0,0-1 0,-1 1 0,1 0 0,0-1 0,0 1 0,-1 0 0,1 0 0,0-1 0,0 1 0,-1 0 0,1 0 0,0-1-1,-1 1 1,1 0 0,0 0 0,-1 0 0,1 0 0,0 0 0,-1-1 0,1 1 0,-1 0 0,1 0 0,0 0 0,-1 0 0,1 0 0,-1 0 0,1 0 0,0 0 0,-1 0 0,1 1 0,0-1 0,-1 0 0,1 0 0,0 0 0,-1 0 0,1 0 0,0 1 0,-1-1 0,1 0 0,-13 6-43,2 1 1,-1 0-1,1 0 0,0 1 1,-12 12-1,-47 52-3,45-45 73,-5 7 16,1 2 1,1 1-1,-28 51 0,-56 128 112,3-5-62,92-184-75,-7 13 202,22-37-171,1 1 1,-1-1-1,1 1 0,0 0 1,0 0-1,0-1 0,0 1 1,0 6-1,1-9-37,0-1 1,0 1-1,0-1 1,0 1-1,0-1 1,0 1-1,0-1 0,0 1 1,0-1-1,0 1 1,1-1-1,-1 0 1,0 1-1,0-1 0,0 1 1,1-1-1,-1 1 1,0-1-1,0 0 1,1 1-1,-1-1 0,0 1 1,1-1-1,-1 0 1,1 0-1,-1 1 1,0-1-1,1 0 0,-1 0 1,1 1-1,-1-1 1,1 0-1,-1 0 1,1 0-1,-1 0 0,1 0 1,-1 1-1,1-1 1,-1 0-1,1 0 1,-1 0-1,1-1 0,-1 1 1,1 0-1,-1 0 1,1 0-1,-1 0 1,1 0-1,-1 0 0,0-1 1,1 1-1,24-13 76,-24 12-76,20-14 8,-2-1 1,0 0-1,0-2 0,16-22 0,34-31-121,-60 63 99,1 0 0,1 0 0,-1 1 0,1 0 0,18-8 0,-27 14-12,0 0 1,1 0-1,-1 0 1,1 0-1,-1 0 1,1 0-1,-1 1 1,1-1-1,0 1 0,-1 0 1,1 0-1,0 0 1,-1 0-1,1 1 1,0-1-1,-1 0 1,1 1-1,-1 0 1,1 0-1,-1 0 0,1 0 1,-1 0-1,1 0 1,3 3-1,-3-1 0,-1 1 1,1-1-1,0 0 0,-1 1 0,0-1 0,0 1 0,0 0 0,0 0 0,0 0 1,-1 0-1,0 0 0,0 0 0,0 0 0,1 7 0,3 88 56,-5-95-27,0-1 0,0 1 0,0-1 0,1 1 0,-1-1 1,1 1-1,0-1 0,0 1 0,1-1 0,-1 0 0,3 4 0,-3-5 3,0 0 0,1-1 0,0 1 0,0 0 0,-1 0 1,1-1-1,0 1 0,0-1 0,1 1 0,-1-1 0,0 0 0,0 0 0,0 0 0,1 0 0,-1 0 0,5 0 0,6 1 9,0 0 0,0-1 0,0 0 0,0-1-1,0-1 1,0 0 0,0-1 0,0 0 0,0-1 0,0-1 0,24-9-1,-11 1-6,0-1 0,-1-2-1,-1 0 1,34-28 0,-54 41-141,-3 4-1,-7 11-97,-12 15 95,6-11 140,6-10-24,1 0 0,0 0-1,1 0 1,0 1 0,-5 11-1,8-17 13,0 0 1,1 0-1,-1 0 0,1 0 0,0 0 0,0 0 0,0 0 1,0 0-1,0 0 0,0 0 0,0 0 0,1 0 0,-1 0 1,1 0-1,-1 0 0,1-1 0,0 1 0,0 0 0,0 0 1,0 0-1,0-1 0,0 1 0,0-1 0,1 1 0,-1-1 1,0 1-1,1-1 0,-1 0 0,3 2 0,0-1 4,1 1 0,-1-1 0,0 0 1,1-1-1,-1 1 0,1-1 0,0 0 0,-1 0 0,1 0 0,0-1 0,0 0 0,-1 1 0,9-2 0,-7 0 9,-1 1 0,1-1-1,-1 0 1,1-1 0,-1 1-1,0-1 1,0 0 0,0 0 0,0-1-1,0 1 1,0-1 0,5-4 0,-6 2 14,1-1 1,0 1 0,-1-1 0,0 0-1,-1 0 1,1 0 0,-1 0-1,0-1 1,-1 1 0,1-1 0,-1 0-1,1-10 1,0 4-36,-2 1-1,0-1 1,0 0 0,-1 0-1,-3-24 1,1 30-24,1 0 1,-1 0-1,-1 0 0,1 1 1,-1-1-1,0 0 0,-1 1 1,-3-6-1,4 7 11,2 4 9,1 0-1,-1 0 1,0 0-1,1 0 1,-1 0 0,0 0-1,0 0 1,0 0 0,1 1-1,-1-1 1,0 0-1,0 0 1,0 1 0,0-1-1,-1 1 1,1-1 0,0 1-1,0-1 1,0 1-1,0 0 1,0 0 0,-1-1-1,1 1 1,0 0 0,0 0-1,0 0 1,-1 0 0,1 0-1,0 1 1,0-1-1,0 0 1,-1 0 0,1 1-1,0-1 1,-2 2 0,1-1-8,-1 1 0,0-1 0,1 1 0,0 0 0,-1 0 0,1 0 0,0 0 0,0 0 0,0 1 0,0-1 0,0 1 0,0-1 0,-1 4 0,2-3 15,-1 1-5,0 0 0,0 1 0,0-1 0,1 1-1,-2 7 1,3-11 6,0 0 0,0 1 0,0-1 0,0 0-1,0 0 1,0 1 0,1-1 0,-1 0-1,0 1 1,1-1 0,-1 0 0,1 0-1,-1 0 1,1 1 0,0-1 0,-1 0 0,1 0-1,0 0 1,0 0 0,0 0 0,0 0-1,-1 0 1,2-1 0,-1 1 0,2 1 0,0 0-3,0-1 1,0 0 0,0 0 0,0 0-1,1 0 1,-1-1 0,0 1 0,1-1-1,-1 0 1,1 0 0,-1 0 0,6-1-1,8-1-12,20-7-1,-22 5 66,150-51 168,-100 31-203,3-1-21,62-21-33,-126 45 43,1 0-1,-1 0 1,0 0 0,1 1-1,-1 0 1,0 0 0,1 0 0,-1 0-1,0 1 1,8 1 0,-10-2-4,-1 1 0,1 0-1,-1 0 1,1-1 0,-1 1 0,0 0 0,1 0 0,-1 0 0,0 0 0,0 1-1,0-1 1,0 0 0,0 0 0,0 1 0,0-1 0,0 1 0,0-1 0,0 1-1,-1-1 1,1 1 0,-1-1 0,1 1 0,-1-1 0,0 1 0,1 0 0,-1-1 0,0 1-1,0 0 1,0-1 0,0 1 0,-1 1 0,-1 11 24,0 0-1,0-1 1,-2 0 0,0 0 0,-6 16-1,-34 61 177,27-56-65,16-32-103,0-1 0,0 0 0,1 0-1,-1 0 1,1 1 0,-1-1 0,1 0 0,0 1 0,-1-1-1,1 0 1,0 1 0,0-1 0,0 0 0,0 1-1,0 1 1,0-3-15,1 1-1,-1-1 0,0 0 0,0 0 1,0 0-1,0 1 0,1-1 0,-1 0 1,0 0-1,0 0 0,0 0 1,1 0-1,-1 1 0,0-1 0,0 0 1,1 0-1,-1 0 0,0 0 0,0 0 1,1 0-1,-1 0 0,0 0 0,0 0 1,1 0-1,-1 0 0,0 0 1,14-4 137,-3-2-122,1-1 0,-1 0 1,0 0-1,-1-1 0,1-1 0,-2 1 1,12-14-1,3-7-7,24-40 1,-15 21-127,-31 45 99,2-3-19,0 0 0,11-9 0,-15 14 4,1 0 0,0 0 1,0 1-1,0-1 1,0 1-1,-1-1 1,1 1-1,0-1 1,0 1-1,0-1 0,2 1 1,-2 0 1,-1 0 0,1 0 0,-1 0 1,1 0-1,-1 0 0,0 0 0,1 0 0,-1 0 0,1 1 1,-1-1-1,1 0 0,-1 0 0,0 0 0,1 1 1,-1-1-1,1 0 0,-1 0 0,0 1 0,1-1 0,-1 0 1,0 1-1,0-1 0,1 1 0,-1-1 0,0 0 1,0 1-1,1 0 0,3 9-37,0 0-1,-1 1 1,0-1 0,0 1-1,1 14 1,-2-8 85,7 21 0,-6-30 6,-1-1 0,1 1 1,0-1-1,1 1 0,-1-1 0,9 10 1,-11-15-20,1 0 1,-1-1 0,1 1 0,0-1-1,0 1 1,0-1 0,0 0 0,0 1-1,0-1 1,0 0 0,1 0 0,-1-1 0,0 1-1,0 0 1,1-1 0,-1 1 0,0-1-1,1 0 1,-1 0 0,1 0 0,-1 0-1,0 0 1,1-1 0,-1 1 0,0 0-1,4-2 1,3-1 1,0 0-1,0-1 0,-1 0 1,1 0-1,-1-1 0,0 0 1,0-1-1,0 1 0,-1-1 1,0-1-1,11-11 0,2-8 39,-1 0-1,18-33 0,-14 22-2,-4 6-50,0-1 3,32-40 1,-45 64-71,1 1 0,0-1-1,1 1 1,0 0 0,0 0 0,0 1 0,0 1 0,1-1 0,18-7 0,-23 11 49,0 1 0,0 0 0,1 1-1,-1-1 1,0 1 0,0 0 0,1 0 0,-1 0 0,0 0 0,0 1 0,1-1-1,-1 1 1,6 2 0,5 3 30,0 0-1,18 11 1,0 0 31,109 33-192,-53-21-2827,-55-15-862,-6 2 1158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6.453"/>
    </inkml:context>
    <inkml:brush xml:id="br0">
      <inkml:brushProperty name="width" value="0.05" units="cm"/>
      <inkml:brushProperty name="height" value="0.05" units="cm"/>
    </inkml:brush>
  </inkml:definitions>
  <inkml:trace contextRef="#ctx0" brushRef="#br0">119 163 3648,'1'-3'470,"1"0"1,-1 0-1,1 1 1,0-1-1,0 0 1,1 1-1,-1 0 1,0 0-1,1-1 1,-1 1-1,1 1 1,0-1-1,3-2 1,2 1 1285,-1-1-1,1 1 1,14-3 0,-20 5-1639,-1 1 0,0 0 1,1 0-1,-1 0 0,0 0 0,0 0 0,1 0 0,-1 0 0,0 0 0,1 1 1,-1-1-1,0 0 0,0 1 0,1-1 0,-1 1 0,0-1 0,0 1 1,0 0-1,0 0 0,0-1 0,0 1 0,0 0 0,0 0 0,0 0 0,0 0 1,0 0-1,-1 0 0,1 0 0,0 0 0,-1 1 0,1-1 0,-1 0 1,1 0-1,0 3 0,1 2 34,-1 0 1,1 0-1,-1 0 0,0 1 1,0 12-1,-2 5 71,0 0 0,-2 0 1,0 0-1,-9 27 0,7-35-138,0 0-1,-1 0 1,-1-1-1,0 0 1,-1 0-1,-19 25 1,25-36-67,-2 0-1,1 0 1,0-1-1,-1 1 1,0-1-1,0 0 1,0 0 0,-6 4-1,9-7 5,-1 1 0,1 0 0,-1 0-1,1-1 1,-1 1 0,0-1 0,1 0-1,-1 1 1,0-1 0,1 0 0,-1 0-1,0 0 1,1 0 0,-1 0 0,0 0-1,1-1 1,-1 1 0,1-1 0,-1 1-1,0-1 1,1 1 0,-1-1 0,1 0 0,-1 0-1,1 0 1,0 1 0,-1-2 0,-1 0-1,-1-3 18,0 1-1,0-1 1,1 1-1,-1-1 0,1 0 1,-3-7-1,0 0-21,2 0 1,-1 0-1,1 0 0,-3-22 0,4 21-11,-2-14-25,0 0 0,2 0 1,1-1-1,1 1 1,4-31-1,-2 51 1,0-1 0,1 1 0,-1 0 0,2 0 0,-1 0 0,1 0 1,0 0-1,0 1 0,1-1 0,0 1 0,0 0 0,1 0 0,0 0 0,0 0 0,0 1 0,0 0 0,1 0 0,0 1 0,0-1 0,0 1 0,1 1 0,-1-1 0,1 1 0,0 0 0,0 0 0,10-1 0,8-2 13,0 2-1,1 0 1,-1 2-1,1 1 1,0 1-1,-1 1 1,1 2-1,33 6 1,-49-7 49,0 1 1,0 0 0,0 1 0,0 0 0,0 0-1,11 8 1,-15-9-5,-1 1-1,1 0 1,-1 1-1,0-1 1,0 1-1,0 0 1,-1 0 0,0 1-1,0-1 1,6 12-1,-7-9 3,0 1-1,0-1 1,0 1 0,-1 0-1,0 0 1,0 14-1,-1-3 114,-3 37 0,0-35-75,-1 0 0,-1 0-1,-1-1 1,0 0 0,-2 0 0,-1 0-1,0-1 1,-1 0 0,-2-1 0,0 0-1,0-1 1,-2 0 0,0 0 0,-2-1-1,1-1 1,-18 14 0,-188 146-378,196-160-1706,23-16 1633,0 1-1,0-1 1,0 1-1,-1-1 1,1 0-1,0 0 0,0 1 1,0-1-1,0 0 1,0 0-1,0 0 0,0 0 1,0 0-1,-1 0 1,1 0-1,0 0 0,0-1 1,0 1-1,0 0 1,-2-1-1,-1-3-2613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6.922"/>
    </inkml:context>
    <inkml:brush xml:id="br0">
      <inkml:brushProperty name="width" value="0.05" units="cm"/>
      <inkml:brushProperty name="height" value="0.05" units="cm"/>
    </inkml:brush>
  </inkml:definitions>
  <inkml:trace contextRef="#ctx0" brushRef="#br0">51 110 4736,'-7'-2'991,"0"0"0,-1 1 0,1-1-1,-10 1 1,16 1-906,1 0-1,0 0 1,0 0-1,0 0 1,0-1-1,0 1 0,0 0 1,-1 0-1,1 0 1,0 0-1,0 0 1,0 1-1,0-1 0,0 0 1,0 0-1,-1 0 1,1 0-1,0 0 1,0 0-1,0 0 1,0 0-1,-1 0 423,1 1-423,0-1 0,0 0 1,0 0-1,0 0 1,0 0-1,0 0 1,0 0-1,0 0 0,0 1 1,0-1-1,0 0 1,0 0-1,0 0 1,0 0-1,0 0 1,0 0-1,0 1 0,0-1 1,0 0-1,0 0 1,0 0-1,0 0 1,0 0-1,0 0 0,0 1 1,0-1 103,0 1 0,1-1 0,-1 0 0,0 1 0,1-1 0,-1 0 0,1 1 1,-1-1-1,0 0 0,1 1 0,-1-1 0,1 0 0,-1 0 0,1 0 0,-1 1 0,1-1 0,-1 0 0,1 0 0,19 2 1050,0 0-1,-1-2 0,36-3 0,-33 1-692,37-2 286,-1-3 1,59-15 0,-80 13-1482,0-3-1,39-17 1,-69 26-422,0 0 0,0-1 0,9-6 0,-6 3-934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18.437"/>
    </inkml:context>
    <inkml:brush xml:id="br0">
      <inkml:brushProperty name="width" value="0.05" units="cm"/>
      <inkml:brushProperty name="height" value="0.05" units="cm"/>
      <inkml:brushProperty name="color" value="#004F8B"/>
    </inkml:brush>
  </inkml:definitions>
  <inkml:trace contextRef="#ctx0" brushRef="#br0">356 630 2144,'0'0'14383,"-1"-11"-12431,-1 8-1737,-1 0-1,1 0 1,-1 0-1,0 1 0,0-1 1,0 1-1,0-1 1,-1 1-1,1 0 1,0 1-1,-1-1 0,0 0 1,-7-1-1,-3-1 178,-2 0-1,-19-2 0,23 6-323,1-1-1,-1 2 0,1-1 0,-1 1 0,1 1 1,-1 0-1,1 1 0,0 0 0,0 1 0,0 0 0,1 1 1,0 0-1,-1 0 0,-12 10 0,17-10-22,1 0-1,0 1 0,0 0 0,1-1 1,-1 2-1,1-1 0,1 0 0,-1 1 1,1 0-1,0-1 0,0 1 0,1 0 1,0 1-1,1-1 0,-1 0 0,0 15 1,2-7 28,0 0 0,0 1 1,1-1-1,1 0 0,1 0 0,0 0 1,7 17-1,-5-18 37,0 0 0,2-1 0,-1 1-1,2-1 1,0-1 0,0 0 0,1 0 0,1 0 0,0-1 0,0-1-1,1 0 1,0 0 0,1-1 0,15 9 0,-21-15-61,1 0 1,0 0-1,0-1 1,-1 0-1,1 0 0,0-1 1,1 0-1,-1 0 1,0 0-1,0-1 0,0 0 1,0-1-1,1 0 1,-1 0-1,0 0 0,11-4 1,4-3 43,-1 0-1,1-2 1,37-22-1,5-8-24,-2-3 0,-1-2 0,82-81 0,-21 2-217,-86 91 128,-37 39-56,1 0 1,0 0 0,1 0-1,0 0 1,0-1-1,2 8 1,1 8 99,4 38-65,7 44-161,-7-47 183,-6-39 66,0-1 1,1 1 0,1-1-1,8 24 1,-5-25-22,-2-3 37,0-1-1,1 0 0,7 12 0,-11-20-38,0 0 0,1-1 0,-1 1-1,0-1 1,1 1 0,-1-1 0,1 0-1,0 0 1,0 0 0,0 0 0,0-1-1,0 1 1,0-1 0,1 0 0,6 2-1,0-2 22,1 0-1,0 0 0,0-1 0,0-1 0,0 0 0,0 0 1,-1-1-1,1-1 0,0 0 0,14-6 0,-9 3-21,0-2 1,-1 0-1,0 0 0,0-2 0,25-21 0,-20 13-17,-1-1-1,-1 0 0,-1-2 1,0 0-1,-2-1 0,0-1 0,-2 0 1,0-1-1,15-40 0,-25 55-2,0 0 1,-1 1-1,0-1 0,-1 0 0,2-14 1,-3 21-16,0 0 0,0 0-1,0 0 1,-1 0 0,1 0 0,0 0 0,-1 0 0,1 0 0,-1 0 0,0 0 0,0 0 0,0 1 0,0-1-1,0 0 1,0 0 0,0 1 0,0-1 0,-1 1 0,1-1 0,-1 1 0,1 0 0,-1-1 0,1 1 0,-1 0-1,0 0 1,0 0 0,1 0 0,-1 0 0,0 1 0,0-1 0,-2 0 0,-5-1-2,-1 1-1,1 0 1,0 0 0,0 1 0,0 0 0,-1 1-1,1 0 1,0 0 0,0 1 0,0 0 0,0 1-1,0 0 1,1 0 0,-10 5 0,8-3 29,0 1 1,1 0 0,-1 0-1,1 1 1,1 0-1,-1 1 1,1 0-1,1 0 1,-1 1-1,1-1 1,-8 15-1,5-4 2,0 1-1,1 0 0,2 0 0,-8 28 0,12-38 27,1 0-1,1 0 0,-1-1 0,2 1 1,-1 0-1,1 0 0,1 0 0,0 0 0,0 0 1,1 0-1,5 16 0,-4-20-8,0 0 1,0 0-1,0-1 1,1 1-1,0-1 0,0 0 1,1 0-1,-1 0 0,1-1 1,0 1-1,0-1 0,1 0 1,-1-1-1,1 1 0,0-1 1,0 0-1,0-1 0,7 3 1,6 1 18,1-1 1,-1-1-1,1-1 1,33 1-1,-32-3-28,-1-1 0,1-1 0,-1-1 0,0-1 0,0-1 0,0-1 0,0 0 0,0-1 0,33-16 0,8-8 56,80-52 0,-2-16-165,-107 73 147,0-2 0,29-34 0,-58 58-84,-1 0-1,1-1 0,-1 1 0,0 0 0,-1 0 0,4-7 0,-5 10 13,0-1 0,0 1-1,0-1 1,0 1-1,1-1 1,-1 0-1,0 1 1,0-1-1,0 1 1,0-1-1,0 1 1,0-1-1,0 1 1,-1-1 0,1 1-1,0-1 1,0 1-1,0-1 1,0 1-1,-1-1 1,1 0-1,-1 0 3,0 1-1,0 0 1,1-1-1,-1 1 0,0 0 1,0-1-1,1 1 1,-1 0-1,0 0 0,0 0 1,1 0-1,-1 0 1,0-1-1,0 2 0,0-1 1,1 0-1,-1 0 1,0 0-1,0 0 0,0 1 1,-8 1 9,0 1 0,0 1 0,1 0 0,-1 0 0,1 1 0,0 0 0,-10 8 0,7-5-15,-12 10 5,1 2-1,1 0 0,0 1 0,-30 43 0,33-41 49,4-7-29,2 1 0,0 0 0,1 1 0,1 0 0,0 1 0,2 0 0,0 0 0,-8 32 0,16-50 3,-1 1-1,1-1 1,0 1 0,0-1-1,0 1 1,0-1-1,0 1 1,0-1-1,0 0 1,0 1-1,0-1 1,1 1-1,-1-1 1,0 1-1,1-1 1,0 1-1,-1-1 1,1 0-1,0 0 1,1 3-1,-1-3 6,1 0 0,-1 0-1,0 0 1,1-1-1,-1 1 1,1 0 0,-1-1-1,1 1 1,-1-1-1,1 1 1,0-1 0,-1 0-1,1 1 1,0-1-1,-1 0 1,1 0 0,0 0-1,1-1 1,11 0-9,0-2 0,0 0 0,-1 0 0,0-1 0,1-1 0,-1 0 0,13-8 0,-9 4 1,-1-1 0,0-1 0,-1 0 0,24-23 0,-23 18-34,-1-1 0,-1 0 0,-1-2 0,12-20 0,37-84-30,-31 60 26,-54 163-383,17-73 424,2 0 0,1 0 0,0 37 0,3-50 1,1-1-1,0 0 0,1 0 1,1 0-1,0 0 1,1-1-1,0 1 1,1-1-1,6 13 1,-8-22 2,-1 0 0,1 0 0,-1 0 1,1 0-1,0-1 0,0 1 0,0-1 0,1 0 1,-1 0-1,1 0 0,-1 0 0,1 0 0,-1-1 1,1 1-1,0-1 0,0 0 0,0-1 0,0 1 1,0 0-1,0-1 0,0 0 0,0 0 0,-1 0 1,1-1-1,5 0 0,7-4 7,-1-1-1,0-1 1,0 0-1,0-1 1,-1 0-1,21-17 1,-14 7-32,-1 0 0,0-2 1,18-23-1,189-237-493,-201 245 436,-1-1-1,-2-1 1,-2-1-1,30-73 1,-30 51 50,-2 0 1,17-103 0,-27 121-59,4-31-116,-12 64 119,0 0 0,-1 0 1,0 0-1,-1 0 0,-3-16 1,4 24 62,0 0 0,0 0 1,0 0-1,-1 0 0,1 0 0,0 0 1,0 0-1,-1 0 0,1 1 0,-1-1 1,1 0-1,-1 0 0,1 0 0,-1 1 1,0-1-1,1 0 0,-1 0 0,0 1 1,1-1-1,-1 1 0,0-1 1,0 1-1,-1-2 0,1 2 3,0 0 1,0 1-1,0-1 0,0 0 1,0 0-1,0 0 0,0 0 0,0 1 1,0-1-1,0 1 0,0-1 1,1 0-1,-1 1 0,0-1 0,0 1 1,0 0-1,1-1 0,-2 2 1,-4 4 7,0 1 1,1-1 0,0 1 0,-5 9 0,-83 164-284,10-15 400,64-132-71,1 1-1,2 0 1,2 2 0,1-1 0,1 2-1,-7 47 1,13-51 34,-1 67 0,7-83-29,1 0 0,1 1 0,1-1 1,0-1-1,10 32 0,-11-42-36,1 0 0,0 0 1,0-1-1,0 1 0,1-1 0,0 1 1,0-1-1,0 0 0,1-1 0,-1 1 1,1-1-1,0 0 0,0 0 0,1 0 1,-1-1-1,12 6 0,0-3 35,-1-1 0,1 0 0,0-1 1,35 4-1,-36-6-55,0-1 1,0-1-1,0-1 1,0 0-1,0-1 1,0 0 0,0-2-1,0 0 1,-1 0-1,16-8 1,-24 8 4,1 0 1,-1 0-1,-1-1 1,1 0-1,-1 0 1,1-1-1,-2 0 1,1 0-1,-1 0 0,0-1 1,0 0-1,0 0 1,-1 0-1,0 0 1,-1-1-1,1 1 1,3-16-1,-1 0-67,-1 0 1,-1 0-1,-1-1 0,0-45 1,-4 63 49,1 1 0,0 0 0,-1 0 1,0 0-1,0 0 0,-1 0 0,0 0 0,1 0 1,-2 0-1,-2-5 0,4 9 8,1-1 0,-1 1 0,0 0 1,0 0-1,0 0 0,0 0 0,0 0 0,0 0 0,0 1 1,0-1-1,-1 0 0,1 0 0,0 1 0,0-1 0,-1 1 1,1-1-1,-2 0 0,1 1 5,0 0-1,1 1 1,-1-1-1,0 0 1,1 0-1,-1 1 1,0-1-1,1 1 1,-1-1 0,1 1-1,-1 0 1,1-1-1,-1 1 1,1 0-1,-1 0 1,1 0 0,-3 3-1,-1 1-6,0 1 1,0 0-1,0 0 0,1 0 0,0 0 0,0 1 1,0 0-1,1 0 0,-5 13 0,0 7 94,-6 36-1,12-50-50,-3 11-51,1 0 0,-1 47 0,5-63 42,0-1 0,1 1 1,0-1-1,0 1 0,0-1 1,1 0-1,0 0 0,1 0 1,0 0-1,0 0 0,0 0 0,1-1 1,8 13-1,-9-17-8,0 1 1,0 0-1,1-1 0,-1 0 0,0 0 0,1 0 1,-1 0-1,1 0 0,0-1 0,-1 1 0,1-1 1,0 0-1,0-1 0,0 1 0,0 0 1,5-1-1,9 0 23,1 0 0,23-5 0,-23 3 38,56-7-52,77-20 1,-113 18-14,0-1 0,-1-1 1,61-32-1,-80 36-39,-15 8 17,1-1-1,-1 0 1,0 0-1,0-1 1,0 1-1,0-1 1,0 0-1,6-6 1,-68 53-435,43-29 444,-103 101-29,115-113 26,0 1-1,1-1 0,-1 1 0,1 0 1,-1 0-1,1 0 0,0 0 0,1 0 0,-3 7 1,4-9 15,0-1-1,0 1 1,0-1 0,0 1 0,0-1 0,0 0 0,0 1 0,0-1 0,0 1 0,1-1-1,-1 0 1,1 1 0,-1-1 0,1 0 0,-1 1 0,1-1 0,0 0 0,0 0 0,-1 0 0,1 0-1,0 0 1,0 0 0,0 0 0,0 0 0,1 0 0,-1 0 0,0 0 0,0 0 0,0-1-1,1 1 1,-1-1 0,0 1 0,3 0 0,2 1 3,-1-1-1,0 0 1,1-1-1,-1 1 1,1-1 0,-1 0-1,1 0 1,-1 0-1,1-1 1,-1 0-1,0 0 1,1 0 0,-1-1-1,0 0 1,10-5-1,-5 2-24,0 0 0,-1-1 1,1 0-1,-1-1 0,0 0 0,13-15 0,-12 9 25,0 0 1,-1-1 0,0 0-1,-2-1 1,1 0-1,8-27 1,-5 14-32,13-33 5,87-226 111,-100 255-142,11-59 1,-19 75 32,-1-1 0,-1 0 0,0-1 0,-2 1 1,-2-22-1,0 21 31,-6-37 240,8 49-245,-1 0 1,0 0-1,0 0 1,-1 1 0,1-1-1,-6-7 1,8 12-22,0 1 1,-1-1-1,1 0 1,-1 0-1,1 1 1,-1-1-1,1 0 1,-1 1-1,0-1 1,1 1-1,-1-1 1,0 0-1,1 1 1,-1 0-1,0-1 1,1 1-1,-1-1 1,0 1-1,0 0 1,0-1-1,0 1 1,1 0-1,-1 0 1,0 0 0,0 0-1,0 0 1,0 0-1,0 0 1,1 0-1,-1 0 1,0 0-1,0 0 1,0 1-1,0-1 1,1 0-1,-1 0 1,0 1-1,0-1 1,0 1-1,1-1 1,-1 1-1,0-1 1,1 1-1,-1-1 1,0 1-1,0 0 1,-3 4-15,0 0 0,1 0 0,-1 0 0,1 1 0,-3 6 0,-7 15 63,2 2 0,1-1 1,1 1-1,-9 51 0,9-14-2,-1 73 1,9-93 23,8 74 1,-3-90-158,1-1 0,2 1 0,15 43 0,-20-69-188,0 0-1,0 0 1,0-1-1,0 1 0,0 0 1,1-1-1,-1 0 0,1 0 1,5 5-1,0-2-2441,1 1 0,12 6 0,-12-8-438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7.531"/>
    </inkml:context>
    <inkml:brush xml:id="br0">
      <inkml:brushProperty name="width" value="0.05" units="cm"/>
      <inkml:brushProperty name="height" value="0.05" units="cm"/>
    </inkml:brush>
  </inkml:definitions>
  <inkml:trace contextRef="#ctx0" brushRef="#br0">123 6 8064,'0'-6'7830,"4"14"-3640,-3-1-4451,-2 14 822,-2-1-1,0 1 1,-2-1-1,-11 36 1,-1 2 2,12-42-374,2 1 0,0-1 1,1 1-1,0-1 0,2 29 1,0-42-163,1 1 0,0-1 1,0 0-1,0 0 1,0 0-1,0 0 1,1 0-1,-1 0 1,1-1-1,0 1 1,0 0-1,0-1 0,0 1 1,0-1-1,0 0 1,1 0-1,-1 0 1,1 0-1,0 0 1,-1 0-1,7 2 0,5 2-14,1 0-1,-1-1 1,21 4-1,-22-6-52,0 1 41,134 40 337,-129-38-189,-1 2 1,0 0 0,-1 0 0,0 2-1,0 0 1,16 15 0,-25-20-53,-1 1 0,-1 0 1,1 1-1,-1-1 0,0 1 1,0 0-1,5 11 0,-10-17-90,0 0-1,1 0 1,-1 0-1,1 0 1,-1 0-1,0 0 1,0 1-1,0-1 1,0 0-1,0 0 1,0 0-1,0 0 1,0 0-1,0 0 0,0 0 1,0 1-1,-1-1 1,1 0-1,-1 0 1,0 1-1,0 0 8,0 0 0,0-1 0,-1 0 0,1 1 0,0-1 0,-1 0 0,1 0 0,-1 0 0,0 0 0,1 0 0,-3 1 0,-5 1 45,0 0-1,0 0 1,-18 2 0,21-4-54,-47 6-181,-1-3 0,0-2 0,-86-7 0,58-8-3066,28 0-2785,37 6 2267,7 1 1238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7.930"/>
    </inkml:context>
    <inkml:brush xml:id="br0">
      <inkml:brushProperty name="width" value="0.05" units="cm"/>
      <inkml:brushProperty name="height" value="0.05" units="cm"/>
    </inkml:brush>
  </inkml:definitions>
  <inkml:trace contextRef="#ctx0" brushRef="#br0">4 97 10624,'-4'-30'4832,"18"14"-4192,0 2 2303,9 11-1727,15-10 448,9 8-1024,15-2-320,-1 7-192,2-5-192,-7 5 32,-9-4-960,-9 8 544,-10-4-3136,0 5 1985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8.338"/>
    </inkml:context>
    <inkml:brush xml:id="br0">
      <inkml:brushProperty name="width" value="0.05" units="cm"/>
      <inkml:brushProperty name="height" value="0.05" units="cm"/>
    </inkml:brush>
  </inkml:definitions>
  <inkml:trace contextRef="#ctx0" brushRef="#br0">128 10 6976,'0'0'116,"0"-1"1,0 1 0,0 0 0,0-1-1,0 1 1,0 0 0,0-1-1,0 1 1,0 0 0,0-1-1,0 1 1,0 0 0,0-1 0,0 1-1,0 0 1,0 0 0,0-1-1,1 1 1,-1 0 0,0-1-1,0 1 1,0 0 0,0 0 0,1-1-1,-1 1 1,0 0 0,0 0-1,1 0 1,-1-1 0,0 1-1,0 0 1,1 0 0,-1 0 0,0 0-1,1 0 1,-1-1 0,0 1-1,1 0 1,-1 0 0,0 0-1,0 0 1,1 0 0,-1 0-1,0 0 1,1 0 0,-1 0 0,0 0-1,1 0 1,-1 0 0,0 1-1,1-1 1,-1 0 0,1 0 68,0 1 0,0-1 0,-1 1 0,1-1 0,0 1-1,0-1 1,-1 1 0,1 0 0,-1-1 0,1 1 0,0 0 0,-1 0 0,1-1 0,-1 1 0,0 0 0,1 0 0,-1 0 0,0-1 0,1 1 0,-1 1 0,1 8 366,-1 1 0,0-1 0,0 0 0,-1 0 0,0 0 0,-1 0 0,0 0 0,-6 15 0,-37 78 1056,24-58-904,-1 8-297,-9 19 20,28-66-356,1-1-1,-1 1 1,1 0 0,0-1-1,1 1 1,-1 0 0,1 1-1,0 8 1,1-13-47,0 0 0,0 1-1,0-1 1,1 0 0,-1 0 0,1 0-1,-1 0 1,1 0 0,0 0 0,0 0-1,0 0 1,0 0 0,0 0-1,1 0 1,-1 0 0,0-1 0,1 1-1,-1-1 1,1 1 0,0-1 0,0 1-1,-1-1 1,1 0 0,0 0 0,0 0-1,0 0 1,3 1 0,18 5-2,0-1 0,1 0 0,38 3 0,-20-3 7,41 8 164,-2 3 0,88 32 0,-165-48-156,24 10 268,-27-10-282,0-1 0,0 0 0,0 1 0,0-1 0,0 1 0,0 0-1,-1-1 1,1 1 0,0 0 0,0-1 0,0 1 0,-1 0 0,1 0-1,0 0 1,-1-1 0,1 1 0,-1 0 0,1 0 0,-1 0-1,1 0 1,-1 1 0,0-1-21,0-1 1,0 1-1,0-1 0,0 1 1,0-1-1,0 0 0,-1 1 1,1-1-1,0 0 0,0 1 0,-1-1 1,1 1-1,0-1 0,0 0 1,-1 0-1,1 1 0,0-1 1,-1 0-1,1 1 0,0-1 0,-1 0 1,1 0-1,-1 0 0,1 1 1,-1-1-1,-15 4-35,-12 1 98,-13 2-307,-49 1 1,-86-4-2367,59-4-7187,99 0 7119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8.696"/>
    </inkml:context>
    <inkml:brush xml:id="br0">
      <inkml:brushProperty name="width" value="0.05" units="cm"/>
      <inkml:brushProperty name="height" value="0.05" units="cm"/>
    </inkml:brush>
  </inkml:definitions>
  <inkml:trace contextRef="#ctx0" brushRef="#br0">1 88 11456,'5'-33'5215,"46"12"-4543,-13 12 2176,4 5-1696,24-8 448,1 7-960,4 1-384,-1 8-160,-3-4-1024,-9 0 512,-8 0-4000,-3 9 2465,-3 3-5441,-2 5 4160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29.646"/>
    </inkml:context>
    <inkml:brush xml:id="br0">
      <inkml:brushProperty name="width" value="0.05" units="cm"/>
      <inkml:brushProperty name="height" value="0.05" units="cm"/>
    </inkml:brush>
  </inkml:definitions>
  <inkml:trace contextRef="#ctx0" brushRef="#br0">374 97 4736,'-5'-15'1530,"5"15"-1480,0 0 0,0 0 0,0 0 0,0 0 0,0-1 0,0 1 0,0 0 0,0 0 0,0 0 0,0 0 0,0 0 0,0 0 0,0 0 0,0-1 0,0 1 0,0 0 0,0 0 0,0 0 0,0 0 0,0 0 0,1 0 0,-1 0 0,0 0 0,0 0 0,0-1 0,0 1 0,0 0 0,0 0 0,0 0 0,0 0 0,0 0 0,0 0 0,0 0 0,1 0 0,-1 0 0,0 0 0,0 0 0,0 0 0,0 0 0,0 0 0,0 0 0,0 0 0,0 0 0,1 0 0,-1 0 0,0 0 0,0 0 0,0 0 0,0 0 0,0 0 0,0 0 0,0 0 0,1 0 0,-1 0 0,0 0 0,0 0 0,0 0 0,0 0 0,0 0 0,0 0 0,0 0 0,0 0 0,0 1 0,0-1 0,0 0 0,1 0 0,-4 22 3746,-9 10-2234,5-15-915,-115 242 2883,94-213-2708,-46 56 0,-17 29 510,55-76-324,36-55-991,0 0-1,0 0 0,0 0 0,1 0 0,-1 0 1,0 0-1,0 0 0,0 0 0,0 0 1,0 0-1,0 0 0,0 0 0,0 0 0,1 0 1,-1 0-1,0 0 0,0 0 0,0 0 1,0 0-1,0 0 0,0 0 0,0 0 0,0 0 1,0 0-1,0 1 0,1-1 0,-1 0 1,0 0-1,0 0 0,0 0 0,0 0 0,0 0 1,0 0-1,0 0 0,0 1 0,0-1 1,0 0-1,0 0 0,0 0 0,0 0 0,0 0 1,0 0-1,0 0 0,0 0 0,0 1 1,0-1-1,0 0 0,0 0 0,0 0 0,0 0 1,14-9 523,-12 8-548,24-18-69,-1 0 0,0-2-1,-2-1 1,-1-1 0,-1-1-1,0-1 1,17-28 0,-10 6 42,40-88 1,-37 69 44,11-24 47,36-71 425,-64 139-300,-4 14-146,-10 7-36,0 1 0,0 0 0,1 0 0,-1 0 0,0 0 0,0 0 0,1 0 0,-1 0 0,0 0 0,1 0 0,-1 0 0,0 0 0,1 0 0,-1 0 0,0 0 0,0 0 0,1 0 0,-1 0 0,0 0 0,0 0 0,1 0 0,-1 1 0,0-1 0,0 0 0,1 0 0,-1 0 0,0 0 0,0 1 0,1-1 0,-1 0 0,0 0 0,0 1 0,2 3 7,0 0-1,-1 1 0,0-1 0,0 0 1,0 1-1,0-1 0,-1 0 1,0 1-1,0-1 0,0 6 1,-21 272 836,2-84-230,18-186-527,0-5-36,1 0 1,-1 1-1,1-1 0,1 0 0,-1 1 0,1-1 1,0 0-1,4 11 0,-5-18-39,0 1 0,0 0 0,1-1 0,-1 1 0,0-1 0,1 1 0,-1 0 0,0-1 1,1 1-1,-1-1 0,1 1 0,-1-1 0,1 0 0,-1 1 0,1-1 0,-1 1 0,1-1 0,-1 0 0,1 1 0,0-1 0,-1 0 0,1 0 0,-1 1 0,1-1 0,0 0 0,-1 0 0,1 0 0,0 0 0,-1 0 0,1 0 0,0 0 0,-1 0 0,1 0 1,0 0-1,0-1 0,1 1-18,0-1-1,0 0 1,0 0 0,0-1 0,0 1 0,0 0 0,0-1 0,-1 1 0,1-1 0,1-1 0,2-3-55,-1 0-1,0-1 1,0 0 0,-1 1-1,1-1 1,-2 0-1,4-11 1,2-5-132,0 2 40,72-172-435,-62 157 520,1 1 0,1 1 0,31-39 0,-48 70 46,-2 0 34,1 1 0,0-1 0,0 1 0,0-1 1,0 1-1,0 0 0,1 0 0,-1 0 1,1 0-1,-1 1 0,1-1 0,0 0 0,4-1 1,-7 3-4,1 0 0,-1 0 1,1 0-1,-1 0 1,1 0-1,0 0 1,-1 0-1,1 0 1,-1 1-1,1-1 1,-1 0-1,1 0 1,-1 0-1,1 0 0,-1 1 1,1-1-1,-1 0 1,1 1-1,-1-1 1,0 0-1,1 1 1,-1-1-1,1 0 1,-1 1-1,0-1 1,1 1-1,-1-1 0,0 1 1,0-1-1,1 1 1,-1-1-1,0 1 1,0-1-1,1 2 1,2 22 196,-3-21-173,0 23 101,-1 0-1,-5 32 1,4-37-72,-10 63 181,-42 151 1,50-219-712,-18 67 1105,17-56-3113,4-1-3405,18-33-5360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30.051"/>
    </inkml:context>
    <inkml:brush xml:id="br0">
      <inkml:brushProperty name="width" value="0.05" units="cm"/>
      <inkml:brushProperty name="height" value="0.05" units="cm"/>
    </inkml:brush>
  </inkml:definitions>
  <inkml:trace contextRef="#ctx0" brushRef="#br0">0 198 8384,'93'-15'6708,"-67"12"-5690,0-1 1,-1-1-1,31-10 1,-49 12-890,1 0 1,-1 0-1,0 0 1,-1-1-1,1-1 0,-1 1 1,1-1-1,-1 0 1,-1 0-1,1 0 1,-1-1-1,0 0 0,0 0 1,0-1-1,3-7 1,-6 11-78,-1 0 0,0 0 0,0 0 1,0 0-1,0 0 0,0-1 0,-1 1 0,1 0 1,-1 0-1,0-1 0,0 1 0,0 0 0,-1-4 1,1 6-45,-1 0 0,1-1-1,0 1 1,-1 0 0,1 0 0,-1 0 0,1 0 0,-1 0 0,1 0 0,-1 0 0,0 0 0,0 0 0,1 0 0,-1 0 0,0 0-1,0 1 1,0-1 0,0 0 0,0 0 0,0 1 0,0-1 0,0 1 0,0-1 0,0 1 0,-1 0 0,1-1 0,0 1-1,0 0 1,0 0 0,0-1 0,-1 1 0,1 0 0,0 0 0,0 1 0,0-1 0,-1 0 0,1 0 0,-1 1 0,-14 3 181,1 1-1,-1 1 1,2 1 0,-1 0 0,-24 16 0,23-14 22,7-4 12,1 1 1,0 0-1,0 0 1,0 0 0,1 1-1,0 0 1,-9 11-1,14-15-179,0-1 1,0 1-1,1-1 0,-1 1 0,1 0 0,0 0 0,0 0 0,0 0 0,0 0 0,0 0 1,1 0-1,-1 0 0,1 0 0,0 0 0,0 0 0,0 0 0,0 0 0,1 0 0,-1 0 1,1 0-1,-1 1 0,1-2 0,0 1 0,1 0 0,-1 0 0,0 0 0,3 4 1,1-1-54,0 1 0,1-1 0,-1 0 0,1 0 0,0-1 0,0 0 0,1 0 0,0 0 0,-1-1 0,2 0 0,-1 0 0,0-1 0,1 0 0,0 0 0,8 1 0,-9-2-395,0-1 1,0 0-1,1 0 1,-1-1-1,0 0 1,0 0 0,11-2-1,-12 1-348,0-1 0,0 0 0,0 0 1,-1 0-1,1 0 0,-1-1 0,0 0 0,1 0 0,6-6 0,7-8-3632,0-4 1462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30.426"/>
    </inkml:context>
    <inkml:brush xml:id="br0">
      <inkml:brushProperty name="width" value="0.05" units="cm"/>
      <inkml:brushProperty name="height" value="0.05" units="cm"/>
    </inkml:brush>
  </inkml:definitions>
  <inkml:trace contextRef="#ctx0" brushRef="#br0">1 37 8224,'0'0'137,"0"0"1,0-1-1,0 1 1,0-1 0,0 1-1,0-1 1,0 1-1,0 0 1,0-1-1,0 1 1,0-1 0,0 1-1,0 0 1,0-1-1,0 1 1,1 0-1,-1-1 1,0 1 0,0 0-1,0-1 1,1 1-1,-1 0 1,0-1-1,1 1 1,-1-1 0,1 2-27,-1-1-1,0 0 1,1 1 0,-1-1 0,1 1 0,-1-1 0,0 1 0,0-1 0,1 1 0,-1-1 0,0 1 0,0-1-1,1 1 1,-1-1 0,0 1 0,0-1 0,0 1 0,0-1 0,0 1 0,0-1 0,0 1 0,0 0 0,16 170 4978,11 81-1544,-12-130-2289,-10-68-544,-3-2-84,-2-37-384,0 0 0,3 16 0,-3-30-230,0 0 0,0-1 1,0 1-1,0-1 0,0 1 0,0-1 1,0 1-1,0 0 0,0-1 0,1 1 1,-1-1-1,0 1 0,0-1 0,1 1 1,-1-1-1,0 1 0,1-1 0,-1 1 1,0-1-1,1 0 0,-1 1 0,1-1 1,-1 1-1,0-1 0,1 0 0,-1 1 1,1-1-1,-1 0 0,1 0 0,0 0 1,-1 1-1,1-1 0,-1 0 0,1 0 1,-1 0-1,1 0 0,-1 0 1,1 0-1,0 0 0,-1 0 0,1 0 1,-1 0-1,1 0 0,-1 0 0,1 0 1,0-1-1,-1 1 0,1 0 0,0-1 1,3-1 100,1-1 0,-1 0 0,0 0 0,7-6 0,-5 4-22,56-44 449,-24 20-325,67-67 0,-75 61-282,-2-2 0,-2-1-1,-1-1 1,29-62 0,7-36-2040,-7-3-4574,-52 136 6355,1-3-892,-2 5 664,0 0 0,-1 0 0,1 0 0,0 0 0,-1 0 0,1 0 0,-1 0 0,0 0 0,0 0 0,1 0 0,-2-3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30.803"/>
    </inkml:context>
    <inkml:brush xml:id="br0">
      <inkml:brushProperty name="width" value="0.05" units="cm"/>
      <inkml:brushProperty name="height" value="0.05" units="cm"/>
    </inkml:brush>
  </inkml:definitions>
  <inkml:trace contextRef="#ctx0" brushRef="#br0">549 1 8896,'48'151'4384,"-37"-121"-3846,-2-5 402,-1-1 0,-2 2 0,5 30 0,-5 3 44,-2 1 0,-3-1 1,-12 101-1,-43 186 1267,48-315-2034,-36 169 735,28-147-535,-36 88 1,39-117-382,-2 0 0,0-1-1,-2-1 1,0 0 0,-2-1 0,0 0 0,-22 19 0,13-17-1101,0-1 1,-2-1 0,0-2 0,-61 33-1,17-22-2748,5-7-5109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55.147"/>
    </inkml:context>
    <inkml:brush xml:id="br0">
      <inkml:brushProperty name="width" value="0.05" units="cm"/>
      <inkml:brushProperty name="height" value="0.05" units="cm"/>
      <inkml:brushProperty name="color" value="#004F8B"/>
    </inkml:brush>
  </inkml:definitions>
  <inkml:trace contextRef="#ctx0" brushRef="#br0">24 786 2976,'-14'3'971,"14"-3"-900,-1 1 1,1-1 0,-1 0 0,0 1 0,1-1 0,-1 0 0,1 1 0,-1-1 0,1 1 0,-1-1 0,1 1 0,0-1 0,-1 1 0,1-1 0,-1 2 0,0 0 1080,2-3-944,-1 1 0,1 1-1,0-1 1,-1 0-1,1 0 1,0 0-1,0 0 1,-1 0-1,1 1 1,0-1-1,-1 0 1,1 0-1,0 1 1,-1-1-1,1 1 1,0 0-1,5 2 399,-2-2-142,0 0 0,0 0 1,1-1-1,-1 1 0,0-1 1,1 0-1,-1 0 0,0 0 1,6-2-1,37-10 2170,-43 11-2456,5-3 158,1 0-1,-1 0 1,1-1-1,-2 0 1,1-1-1,0 0 1,-1-1-1,0 1 1,-1-2-1,1 1 0,8-13 1,6-9 194,32-58-1,-52 84-499,29-50 117,2 2-1,2 1 1,65-68 0,58-44-41,-27 17 813,-119 130-958,-42 59-723,13-21 743,-27 40 32,15-8-39,2 1-1,-21 63 0,38-86 136,1 0 0,2 0 0,1 1-1,-2 50 1,7-74-36,1 0-1,0-1 1,1 1-1,0-1 1,1 1 0,2 9-1,-3-16-38,0 0 0,0-1 0,0 1 0,0-1 0,0 1 1,1-1-1,-1 1 0,1-1 0,0 0 0,0 1 0,-1-1 0,2 0 0,-1 0 0,0-1 0,0 1 0,0 0 1,1-1-1,-1 1 0,1-1 0,-1 0 0,1 0 0,0 0 0,-1 0 0,6 1 0,-1-1 35,0-1-1,1 0 0,-1 0 1,1 0-1,-1-1 0,0 0 1,1 0-1,-1-1 0,0 0 1,13-5-1,-8 1-22,0-2 0,-1 0 0,0 0 1,0-1-1,-1 0 0,13-15 0,52-68 146,-72 88-184,223-320 141,-145 182-463,-89 167 331,1 0 1,-4 33 0,8-33 159,0 1 0,2-1 0,1 0 1,4 34-1,-2-45-122,1-1 1,0 1-1,1-1 0,0 0 1,1-1-1,0 1 1,1-1-1,1 0 0,13 18 1,-14-21-45,1 0 0,0-1 0,1-1 0,-1 1 0,2-1 0,15 11 0,-20-16-443,1 1 0,0-1 1,-1 0-1,1 0 1,0-1-1,9 2 1,-10-2-484,0-1 0,1 1 1,-1-1-1,0-1 1,0 1-1,0-1 0,1 1 1,-1-1-1,4-2 1,14-2-3086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55.989"/>
    </inkml:context>
    <inkml:brush xml:id="br0">
      <inkml:brushProperty name="width" value="0.05" units="cm"/>
      <inkml:brushProperty name="height" value="0.05" units="cm"/>
      <inkml:brushProperty name="color" value="#004F8B"/>
    </inkml:brush>
  </inkml:definitions>
  <inkml:trace contextRef="#ctx0" brushRef="#br0">15 31 4064,'0'-1'564,"0"-1"1,0 0-1,1 1 0,-1-1 1,0 1-1,1-1 0,-1 1 1,1-1-1,0 1 0,-1 0 1,1-1-1,0 1 0,0 0 1,0-1-1,0 1 0,0 0 1,0 0-1,0 0 0,1 0 1,-1 0-1,2-1 0,-2 3-162,0 0-1,-1 0 1,1 0-1,0 1 1,-1-1-1,1 0 1,-1 0-1,1 1 1,-1-1-1,0 0 0,0 0 1,1 1-1,-1-1 1,0 2-1,3 29 420,-2 43 556,-5 124-887,-4-144-1082,-8-82-7376,13 22 6375,0-1-1,0-1 1,-2-7 0,4 0-823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18.795"/>
    </inkml:context>
    <inkml:brush xml:id="br0">
      <inkml:brushProperty name="width" value="0.05" units="cm"/>
      <inkml:brushProperty name="height" value="0.05" units="cm"/>
      <inkml:brushProperty name="color" value="#004F8B"/>
    </inkml:brush>
  </inkml:definitions>
  <inkml:trace contextRef="#ctx0" brushRef="#br0">51 72 9312,'-42'-6'3424,"39"1"-2656,-2 1 3007,13 4-2431,15 0 1440,12 0-1632,15-5 320,26-1-896,32-3-32,19 1-352,-11 0-320,-8 0 64,-8 1-3648,3 2 2016,0 5-5759,0 5 4159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56.334"/>
    </inkml:context>
    <inkml:brush xml:id="br0">
      <inkml:brushProperty name="width" value="0.05" units="cm"/>
      <inkml:brushProperty name="height" value="0.05" units="cm"/>
      <inkml:brushProperty name="color" value="#004F8B"/>
    </inkml:brush>
  </inkml:definitions>
  <inkml:trace contextRef="#ctx0" brushRef="#br0">23 84 4576,'-2'-2'438,"-1"0"0,1 0 1,-1 1-1,1-1 0,-1 1 0,-5-3 3610,11 3-3084,0 0-1,0 0 1,0-1-1,0 2 1,0-1-1,6-1 1,40 0 2557,-44 2-2982,32 0 1071,17 1 12,90-11-1,-55 0-1410,-50 6-516,64-14-1,-80 8-3508,-18 4-908,-9 4 1049,3 1 3457,1 1 0,0 0 0,0 0-1,-1 0 1,1 0 0,0 0 0,-1 0 0,1 1 0,0-1 0,-1 0 0,-8 2-2749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3:56.710"/>
    </inkml:context>
    <inkml:brush xml:id="br0">
      <inkml:brushProperty name="width" value="0.05" units="cm"/>
      <inkml:brushProperty name="height" value="0.05" units="cm"/>
      <inkml:brushProperty name="color" value="#004F8B"/>
    </inkml:brush>
  </inkml:definitions>
  <inkml:trace contextRef="#ctx0" brushRef="#br0">29 139 4480,'-15'-8'1445,"14"8"-1375,1 0 0,-1 0 0,0 0 0,1 0 0,-1 0 0,0 0 0,1 0 0,-1 0 0,0 0 1,1 0-1,-1 0 0,-4 3 4209,27-13 1716,19-1-2509,-13 4-1527,83-26 1539,55-14-2452,-136 40-1110,56-6 1,-7 8-3042,-32 4 1259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2.999"/>
    </inkml:context>
    <inkml:brush xml:id="br0">
      <inkml:brushProperty name="width" value="0.05" units="cm"/>
      <inkml:brushProperty name="height" value="0.05" units="cm"/>
      <inkml:brushProperty name="color" value="#004F8B"/>
    </inkml:brush>
  </inkml:definitions>
  <inkml:trace contextRef="#ctx0" brushRef="#br0">23 121 3232,'-22'4'11610,"22"-6"-11374,0 0 1,1 1-1,-1-1 0,1 0 0,-1 1 0,1-1 0,0 1 1,0-1-1,0 1 0,0-1 0,0 1 0,0 0 0,0-1 1,0 1-1,0 0 0,3-2 0,-1 0-93,1 0 0,0 1 1,0-1-1,7-2 0,11-6-26,2 2 0,0 0 1,0 2-1,0 0 0,27-2 1,129-18 580,-174 26-674,1 0 0,0 1 0,0-1 1,0 2-1,0-1 0,0 1 0,12 2 0,-17-2-15,-1-1 1,1 1-1,0 0 1,-1 0-1,1 0 1,-1 0 0,1 0-1,-1 0 1,1 0-1,-1 1 1,0-1-1,0 0 1,0 1 0,0-1-1,0 1 1,0-1-1,0 1 1,0-1-1,0 1 1,-1 0-1,1 0 1,-1-1 0,1 1-1,-1 0 1,0 0-1,1-1 1,-1 1-1,0 0 1,0 0-1,0 0 1,-1-1 0,1 1-1,-1 3 1,-2 5 75,1 1 0,-2-1 0,0 0 0,0 0 0,-1 0 0,-9 14 0,-2 5 56,-56 106 440,53-105-469,-30 39-1,35-51 2,-18 22 22,-2-3-1,-1 0 1,-59 46 0,84-72 144,10-11-260,0 0 0,0 0 0,0 0-1,0 1 1,0-1 0,0 0 0,0 0-1,1 0 1,-1 0 0,0 1 0,0-1 0,0 0-1,0 0 1,0 0 0,0 0 0,0 0 0,1 1-1,-1-1 1,0 0 0,0 0 0,0 0-1,0 0 1,0 0 0,1 0 0,-1 0 0,0 0-1,0 1 1,0-1 0,0 0 0,1 0 0,-1 0-1,0 0 1,0 0 0,0 0 0,1 0 0,-1 0-1,0 0 1,0 0 0,33-4 1397,-16 2-1482,55-7 731,61-2-418,-124 11-272,-1 1 1,1 0-1,-1 1 0,9 2 1,16 3-39,-30-7-739,-2 0 568,-1-1 0,1 1 1,-1 0-1,1 0 1,-1 0-1,1 0 0,-1 0 1,1 1-1,0-1 1,-1 0-1,1 0 0,-1 0 1,1 0-1,-1 1 1,1-1-1,-1 0 0,1 0 1,-1 1-1,1-1 1,-1 0-1,1 1 0,-1-1 1,0 1-1,1-1 1,-1 1-1,1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3.356"/>
    </inkml:context>
    <inkml:brush xml:id="br0">
      <inkml:brushProperty name="width" value="0.05" units="cm"/>
      <inkml:brushProperty name="height" value="0.05" units="cm"/>
      <inkml:brushProperty name="color" value="#004F8B"/>
    </inkml:brush>
  </inkml:definitions>
  <inkml:trace contextRef="#ctx0" brushRef="#br0">27 20 6656,'-26'-19'4832,"39"30"223,-11-9-4684,1 1-1,-1 0 0,0 0 1,0 0-1,0 0 0,0 0 1,0 0-1,0 0 0,-1 1 1,2 4-1,0 3 72,-1 0 0,1 13 0,-2-16-398,0 0-1,0 0 0,1 0 0,4 12 0,-5-18 0,-1-12-7147,2 5 5742,-1 1 0,1-1 0,-1 0 0,1 1 0,5-8 0,-3 3 446,14-30-2694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3.718"/>
    </inkml:context>
    <inkml:brush xml:id="br0">
      <inkml:brushProperty name="width" value="0.05" units="cm"/>
      <inkml:brushProperty name="height" value="0.05" units="cm"/>
      <inkml:brushProperty name="color" value="#004F8B"/>
    </inkml:brush>
  </inkml:definitions>
  <inkml:trace contextRef="#ctx0" brushRef="#br0">1 1 4992,'3'1'986,"0"1"0,-1-1-1,1 1 1,0 0 0,0 0 0,4 5 0,-5-4-567,1 1 1,-1-1-1,0 1 1,0 0-1,0 0 1,0 0-1,-1 0 1,1 0-1,-1 0 1,0 5-1,6 46 2098,-7-50-2368,-2 225 3156,-1-160-2861,0-32-245,-12 55 0,5-32 150,5-43-1771,-3-35-8953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4.232"/>
    </inkml:context>
    <inkml:brush xml:id="br0">
      <inkml:brushProperty name="width" value="0.05" units="cm"/>
      <inkml:brushProperty name="height" value="0.05" units="cm"/>
      <inkml:brushProperty name="color" value="#004F8B"/>
    </inkml:brush>
  </inkml:definitions>
  <inkml:trace contextRef="#ctx0" brushRef="#br0">133 32 4640,'1'-1'191,"6"-5"938,-1 1 1,1 0-1,9-4 0,-15 8-961,0 0 0,0 1-1,0-1 1,0 1 0,1-1 0,-1 1 0,0-1 0,0 1 0,1 0-1,-1 0 1,0-1 0,1 1 0,-1 0 0,0 0 0,1 0-1,-1 0 1,0 1 0,1-1 0,-1 0 0,0 1 0,1-1 0,-1 0-1,0 1 1,0 0 0,0-1 0,1 1 0,1 1 0,-3-1-4,1 0 0,-1-1 1,0 1-1,0 0 0,1 0 1,-1 0-1,0-1 0,0 1 1,0 0-1,0 0 0,0 0 1,0 0-1,0 0 0,0-1 1,0 1-1,0 0 1,0 0-1,-1 0 0,1-1 1,0 1-1,-1 1 0,-8 17 1340,-3-1-1038,1 0-1,1 1 1,1 0-1,0 0 1,2 1-1,-10 35 1,17-53-454,0 0 0,-1 0-1,1 0 1,0 0 0,0 0 0,0 0-1,1 0 1,-1 0 0,0 0 0,1 0-1,-1-1 1,1 1 0,0 0 0,-1 0 0,1 0-1,0 0 1,0-1 0,0 1 0,1 0-1,1 2 1,3 1 18,0 0 0,0-1 0,0 0 0,11 6 0,-15-9-38,23 12-30,-2 2 0,1 1 0,-2 0-1,0 2 1,25 26 0,-37-34 117,-1 1-1,0 0 1,0 0 0,-1 1-1,8 17 1,-14-27-27,-1 1 0,0-1 1,0 1-1,0 0 0,0-1 0,-1 1 0,1 0 0,-1 0 0,1 0 1,-1 0-1,0-1 0,0 1 0,0 0 0,-1 0 0,1 0 1,-1-1-1,1 1 0,-1 0 0,0 0 0,0-1 0,0 1 0,-1-1 1,1 1-1,-1-1 0,1 1 0,-1-1 0,0 0 0,0 0 0,0 0 1,0 0-1,0 0 0,0 0 0,-4 2 0,-12 5 71,1 0 0,-1-1-1,-1-1 1,1-1 0,-29 6-1,24-7-105,0 0 0,0-1 0,0-1-1,0-2 1,-1 0 0,-25-3 0,39 1-136,-14-2-1863,23 2 1564,-1 1 1,1 0-1,0-1 1,0 1-1,-1-1 1,1 0 0,0 0-1,0 1 1,0-1-1,0 0 1,0 0-1,0 0 1,0 0 0,-1-2-1,0-5-2184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4.575"/>
    </inkml:context>
    <inkml:brush xml:id="br0">
      <inkml:brushProperty name="width" value="0.05" units="cm"/>
      <inkml:brushProperty name="height" value="0.05" units="cm"/>
      <inkml:brushProperty name="color" value="#004F8B"/>
    </inkml:brush>
  </inkml:definitions>
  <inkml:trace contextRef="#ctx0" brushRef="#br0">37 60 8384,'-23'-17'3808,"9"13"-3328,14-1 1888,6 5-1408,-3-3 2079,11 6-1727,11-6 832,8-3-1248,19 3-64,-1 3-512,12-4-224,-7 4-32,-4-5-160,-4 2 64,-12-6-2944,3 9 1632,-6 0-6431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5.649"/>
    </inkml:context>
    <inkml:brush xml:id="br0">
      <inkml:brushProperty name="width" value="0.05" units="cm"/>
      <inkml:brushProperty name="height" value="0.05" units="cm"/>
      <inkml:brushProperty name="color" value="#004F8B"/>
    </inkml:brush>
  </inkml:definitions>
  <inkml:trace contextRef="#ctx0" brushRef="#br0">0 428 2144,'3'1'7736,"4"2"-1615,-7-3-5980,9-9 1840,8-18-1266,-16 26-428,27-49 547,-12 21-563,27-36 0,-9 25 133,1 2-1,75-60 1,-77 69-117,-13 9-73,-15 15-285,-1 0 0,1 1 1,8-7-1,-40 32 7,7 0 20,11-12 87,0 0 0,1 1 0,-10 16 0,6-7 111,1 1 0,1 0 0,1 0 0,1 1-1,1 0 1,-9 42 0,15-58-98,1-1 0,-1 1 0,1 0 0,0-1 0,1 1 0,-1 0 0,1 0 0,0-1 0,0 1 0,2 5 0,-2-9-29,0 1 0,-1-1 1,1 1-1,0-1 0,0 1 0,0-1 1,0 0-1,0 0 0,0 1 0,0-1 0,1 0 1,-1 0-1,0 0 0,1 0 0,-1 0 1,1-1-1,-1 1 0,1 0 0,-1-1 1,1 1-1,-1-1 0,1 1 0,-1-1 1,1 0-1,0 1 0,-1-1 0,1 0 1,0 0-1,-1 0 0,1-1 0,0 1 1,2-1-1,5-1 32,0-1 0,0-1-1,0 1 1,0-1 0,-1-1 0,9-5 0,50-39 91,-49 35-109,174-140-132,-180 144 93,-9 7-46,-1 0 1,1 0-1,0 1 1,1-1-1,-1 1 0,0 0 1,7-3-1,-9 5 33,-1 1-1,0-1 1,1 0 0,-1 1-1,0-1 1,1 1 0,-1-1-1,0 1 1,1-1-1,-1 1 1,0-1 0,0 1-1,0-1 1,0 1-1,0-1 1,1 1 0,-1-1-1,0 1 1,0-1 0,0 2-1,1 12 70,-2 28 197,2 58 291,1-85-381,-1 1 0,2 0 0,0 0 0,7 17 1,0-12 96,-2-12-1678,-7-9 1137,-1 0 0,1 0 1,-1 0-1,0 1 0,1-1 1,-1 0-1,1 0 1,-1 0-1,1 0 0,-1 0 1,1 0-1,-1 0 0,0 0 1,1 0-1,-1 0 0,1 0 1,-1-1-1,1 1 1,-1 0-1,0 0 0,1 0 1,0-1-1,10-6-4595,6 2 1610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06.021"/>
    </inkml:context>
    <inkml:brush xml:id="br0">
      <inkml:brushProperty name="width" value="0.05" units="cm"/>
      <inkml:brushProperty name="height" value="0.05" units="cm"/>
      <inkml:brushProperty name="color" value="#004F8B"/>
    </inkml:brush>
  </inkml:definitions>
  <inkml:trace contextRef="#ctx0" brushRef="#br0">341 24 7808,'-9'-15'2506,"9"14"-2189,-1 1 0,0-1-1,0 0 1,0 1-1,1-1 1,-1 0 0,0 1-1,0-1 1,0 1-1,0-1 1,0 1 0,0 0-1,0-1 1,0 1 0,0 0-1,0 0 1,0 0-1,-1 0 1,1 0 0,0 0-1,0 0 1,0 0-1,0 0 1,0 0 0,0 1-1,0-1 1,-1 1-1,-3-1-221,-18 4 618,1 1 1,0 1-1,-22 9 0,35-12-601,2 0-17,-1-1-1,0 2 0,1-1 1,0 1-1,-10 7 1,15-10-80,1 0 1,-1 0 0,1 0 0,0 1 0,-1-1-1,1 0 1,0 1 0,0-1 0,0 1 0,0-1-1,0 1 1,0 0 0,1-1 0,-1 1 0,0 0-1,1-1 1,0 1 0,-1 0 0,1 0 0,0 0-1,0-1 1,0 1 0,0 0 0,0 0 0,0 0-1,0 0 1,1-1 0,-1 1 0,1 0 0,-1 0 0,2 2-1,2 2 13,0 0-1,0-1 0,0 0 0,0 1 1,1-1-1,0-1 0,0 1 0,7 4 1,6 6 73,-4-2 26,0 1 1,0 1 0,-2 0-1,15 21 1,-24-30-42,1-1 0,-1 0 1,0 1-1,-1-1 0,0 1 1,0 0-1,0 0 0,0 0 1,-1 0-1,0 0 0,0 0 1,-1 0-1,1 0 1,-2 0-1,1 0 0,0 1 1,-4 11-1,2-14-56,0 0 1,0 1 0,-1-1-1,1 0 1,-1 0 0,0-1-1,0 1 1,-1 0-1,1-1 1,-1 0 0,1 0-1,-1 0 1,0 0-1,0-1 1,-1 1 0,1-1-1,-7 2 1,-8 3-9,0-1 0,-33 7 0,51-13-20,-17 3-362,0 0 1,-31 0 0,13-3-297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10.947"/>
    </inkml:context>
    <inkml:brush xml:id="br0">
      <inkml:brushProperty name="width" value="0.05" units="cm"/>
      <inkml:brushProperty name="height" value="0.05" units="cm"/>
      <inkml:brushProperty name="color" value="#004F8B"/>
    </inkml:brush>
  </inkml:definitions>
  <inkml:trace contextRef="#ctx0" brushRef="#br0">11 324 2144,'-11'18'2907,"12"-10"831,11 8 1959,-10-15-5497,0 1-1,0-1 0,0 1 1,1-1-1,-1 0 0,0 0 1,0 0-1,1 0 0,4 1 0,11 2 134,0-1 0,1-1 0,35 1 0,58-9 375,-37 0-401,196-16 178,26 3-389,-259 18-69,152 0 23,66-2 103,331-53 1425,-123 10-936,-286 33-276,279-27 301,118 30-235,-392 11-368,-53 1 494,91-2 228,-170-5-714,22-1 16,67 4-108,92 1 168,-95 13-212,-118-10 106,24 6-1,-27-4-6,-1-2-1,30 3 1,-38-5-11,3 1-56,-10-2 30,1 1 0,-1 0 0,0 0 0,0-1 0,0 1 0,0 0 0,1 0 0,-1-1 0,0 1 0,0 0 0,0-1 0,0 1 0,0 0 0,0-1 0,0 1 0,0 0 0,0-1 0,0 1 0,0 0 0,0-1 0,0 1 1,0 0-1,0-1 0,0 1 0,0 0 0,0-1 0,0 1 0,0 0 0,0 0 0,-1-1 0,1 1 0,0 0 0,0-1 0,-2-3-18,-1 0 1,1 0-1,-1 0 0,1 0 1,-1 0-1,0 1 0,-1-1 0,-3-2 1,-33-27 82,24 21-141,-1 0 52,0 1 0,-1 1 0,0 1 0,-33-12 0,27 11-36,-1 3-44,21 6 113,1 1 0,-1-1 0,0 0-1,0-1 1,1 1 0,-1-1 0,1 1 0,-1-1 0,-4-4 0,7 6 78,11 4 70,94 42 53,-65-28-121,-31-15-43,1 1 0,-1 0 1,1 0-1,12 10 1,-3-1-95,-9-8 97,-1 1 0,0 1-1,0 0 1,10 11 0,-16-16-21,-1 0 0,1 0 0,-1 0 0,0 0 1,1 1-1,-1-1 0,0 0 0,0 1 0,-1-1 0,1 1 0,0-1 0,-1 1 0,0-1 0,1 1 1,-1-1-1,0 1 0,0 0 0,-1-1 0,1 1 0,0-1 0,-1 1 0,0-1 0,0 4 1,-6 10-31,0 1 0,-1-2 0,-1 1 0,0-1 0,-1 0 0,-14 15 0,10-15-1310,-17 15 0,0 0-1446,18-18-400,0 1 0,-24 16 0,31-25 1052,0-1 0,-15 5 0,21-8 2107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26.885"/>
    </inkml:context>
    <inkml:brush xml:id="br0">
      <inkml:brushProperty name="width" value="0.05" units="cm"/>
      <inkml:brushProperty name="height" value="0.05" units="cm"/>
      <inkml:brushProperty name="color" value="#004F8B"/>
    </inkml:brush>
  </inkml:definitions>
  <inkml:trace contextRef="#ctx0" brushRef="#br0">264 590 1568,'5'-5'5584,"12"3"3056,-22-2-6390,2 4-1890,-1-1 0,1 0 0,0 1 0,0 0-1,0 0 1,0 0 0,-1 0 0,-2 1 0,-8 0 140,5-1-441,1 1-1,-1 0 1,1 1 0,0 0 0,-1 0 0,1 1 0,0 0 0,0 0 0,0 1-1,1 0 1,-1 1 0,1-1 0,0 1 0,1 1 0,-1-1 0,1 1 0,-6 7-1,1-1 2,1 0-1,1 1 1,0 0-1,1 1 1,1 0-1,0 0 0,0 1 1,-5 20-1,9-25 32,0 0 0,1 1 0,1-1 0,-1 1 0,2-1 0,-1 1 0,1-1 0,3 19 0,-2-26-51,-1 0 0,1 1-1,0-1 1,0 0 0,0 0-1,1 0 1,-1 0 0,1 0-1,0 0 1,0 0-1,0 0 1,0-1 0,0 1-1,0-1 1,1 1 0,-1-1-1,1 0 1,0 0 0,0 0-1,0 0 1,0-1-1,0 1 1,0-1 0,0 0-1,0 0 1,0 0 0,1 0-1,-1 0 1,0-1 0,6 1-1,2-1 74,0 1 0,0-2 0,0 1 0,0-1 0,19-5-1,-25 5-97,-1-1 0,1 1 0,-1-1 0,1 0 0,-1 0 0,0-1 0,0 1 0,0-1 0,0 0 0,0 0 0,-1 0 0,1 0 1,-1-1-1,0 0 0,6-7 0,-4 0-39,1-1 0,-2 1 1,0-1-1,0 0 0,-1 0 1,0-1-1,1-20 0,-2 0 34,-3-57-1,-1 70 26,-1 0 1,-8-31 0,11 51-35,0 0 0,0-1 0,0 1 0,0 0 0,0 0 0,0 0 0,0-1 0,0 1 0,0 0 0,0 0 0,0 0 0,0-1 0,0 1 0,0 0 0,-1 0 0,1 0 0,0 0 0,0-1 0,0 1 0,0 0 0,0 0 0,0 0 0,-1 0 0,1 0 0,0-1 0,0 1 0,0 0 0,0 0 0,-1 0 0,1 0 0,0 0 0,0 0 0,0 0 0,-1 0 0,1 0 0,0 0 0,-5 7-18,-1 15-14,1 2 132,2 0-1,1 0 1,1 1 0,1-1 0,1 0-1,1 1 1,1-1 0,11 44 0,-11-60-36,0 0 0,0 0 0,1 0 0,0-1 0,8 12 0,-11-17-40,0 0 0,0 0 0,1-1 0,-1 1 0,1 0 0,0-1 0,-1 1 0,1-1 0,0 1 0,0-1 0,0 0 0,0 0 0,0 0 0,0 0 0,0 0 0,0 0 0,0-1 0,1 1 0,-1 0 0,0-1 0,0 0 0,1 0 0,-1 0 0,0 0 0,4 0-1,1-2 2,-1-1-1,1 1 0,0-1 1,-1-1-1,0 1 0,0-1 1,0 0-1,9-8 0,38-42 279,-51 53-297,16-20 10,-1-1 0,-1-1 0,-1 0 0,17-35 0,-28 48-37,-1 0-1,0 0 0,0 0 0,-1 0 1,-1-1-1,1 1 0,-2-1 1,0-15-1,-1 22-119,-3-6 104,4 9 30,0 1 0,0 0 0,0 0 1,0-1-1,0 1 0,0 0 0,0 0 0,1 0 0,-1-1 1,0 1-1,0 0 0,0 0 0,0-1 0,0 1 1,0 0-1,0 0 0,0 0 0,0-1 0,1 1 0,-1 0 1,0 0-1,0 0 0,0 0 0,0-1 0,1 1 1,-1 0-1,0 0 0,0 0 0,0 0 0,1 0 0,-1 0 1,0 0-1,0 0 0,0-1 0,1 1 0,-1 0 1,0 0-1,0 0 0,1 0 0,-1 0 0,0 0 0,0 0 1,1 0-1,3 1-15,0-1-1,1 1 1,-1 0 0,0 0-1,0 0 1,0 1 0,0-1-1,0 1 1,-1 0 0,1 0 0,0 0-1,-1 1 1,1-1 0,-1 1-1,0 0 1,0 0 0,0 0 0,0 0-1,-1 1 1,4 4 0,5 9 1,-2 0 0,0 0 0,7 22 0,-14-36 13,17 45 167,-9-18-192,3 0 0,0-1 0,2-1 0,23 34 0,-36-59 59,0 0 0,1 0-1,-1 0 1,1-1-1,0 0 1,-1 1 0,1-1-1,0 0 1,1 0-1,-1 0 1,0-1 0,1 1-1,-1-1 1,0 0-1,1 0 1,-1 0-1,1 0 1,0-1 0,6 1-1,-5-2 0,-1 1-1,1-1 1,-1 0-1,1 0 1,-1 0-1,0 0 1,0-1-1,0 0 1,0 0-1,0 0 1,0 0-1,0-1 1,-1 1-1,1-1 1,-1 0-1,4-3 1,17-22-46,34-51 1,-10 12 74,93-89 94,-23 27 16,-105 113-154,-2-1 0,0 0-1,0-1 1,-2-1-1,13-32 1,21-100-16,-37 127-57,4-49-1,-10 61-55,0 0-1,0-1 0,-1 1 0,0 0 1,-6-23-1,7 34 112,-1 0-1,1 1 1,0-1 0,0 0 0,0 0-1,-1 1 1,1-1 0,0 0 0,-1 1 0,1-1-1,0 1 1,-1-1 0,1 0 0,-1 1 0,1-1-1,-1 1 1,0-1 0,1 1 0,-1-1-1,1 1 1,-1 0 0,0-1 0,1 1 0,-1 0-1,-1-1 1,1 1-7,0 0 0,0 0 0,0 0 0,0 1 0,0-1 0,0 0-1,0 1 1,0-1 0,0 0 0,0 1 0,0-1 0,0 1 0,0 0 0,0-1 0,-1 2-1,-3 3-38,-1 0-1,1 0 0,1 1 0,-5 6 0,-27 41 34,-34 71 0,-18 64-4,80-169 59,1 0 1,0 0-1,1 1 0,1 0 0,1 0 1,-2 23-1,6-36 3,-1 1-1,1 0 1,1-1 0,0 1 0,0 0 0,0-1-1,1 1 1,0-1 0,0 0 0,1 0 0,0 0-1,0 0 1,1 0 0,0 0 0,0-1 0,0 0-1,1 0 1,0 0 0,9 8 0,-9-10-9,0 1 0,0-1 0,1 0 0,-1-1 0,1 1 0,0-1 0,0-1 0,0 1 0,1-1 0,-1 0 1,0 0-1,1 0 0,0-1 0,-1 0 0,1-1 0,0 0 0,-1 0 0,1 0 0,11-2 0,-1-1-11,0-1 0,0 0 0,0-2 0,0 0 0,-1-1 0,0 0 0,24-15 0,41-34 142,-77 53-157,0 0 1,-1-1-1,1 0 0,0 0 1,-1 0-1,0 0 0,5-9 1,-3 7-407,-1 10 295,2 20 243,-3-11-229,14 45 2,-14-44 116,0-1 0,1 0 1,1 0-1,0-1 0,11 20 1,-16-31-12,1 0-1,0 0 1,0 0 0,0 0 0,0 0 0,-1 0 0,1 0 0,0 0-1,0 0 1,1-1 0,-1 1 0,0 0 0,0-1 0,0 1 0,0-1-1,1 1 1,-1-1 0,0 0 0,0 1 0,1-1 0,-1 0-1,0 0 1,1 0 0,-1 0 0,0 0 0,1 0 0,-1 0 0,0-1-1,0 1 1,1 0 0,1-2 0,4 0 30,-1-2 0,0 1 0,1-1 1,9-7-1,-10 6-30,59-50 62,-22 16-44,-28 28-26,96-88-1,-94 82-7,-2 0 0,0-1 1,-1-1-1,17-29 0,-14 14-19,24-63 0,1-41-78,-2-22-689,-40 159 462,0 4 133,-1 11 85,-3 24 120,-11 63-86,-5 0 1,-34 103-1,-43 62 215,75-215-118,-2-1 1,-3-1-1,-37 51 0,47-77 71,-25 25-1,32-38-19,0 0 0,-1-1 0,0 0 0,-18 10 0,27-18-70,1 0 0,-1-1 0,0 1 0,0-1 0,0 1 1,0-1-1,0 0 0,0 0 0,0 0 0,0 0 0,0 0 0,-2 0 1,3-1-8,1 1 1,-1 0-1,1 0 1,-1 0-1,1 0 0,-1 0 1,1 0-1,-1 0 1,1-1-1,-1 1 1,1 0-1,0 0 1,-1 0-1,1-1 1,-1 1-1,1 0 1,0-1-1,-1 1 1,1 0-1,0-1 1,-1 1-1,1-1 1,0 1-1,0 0 1,-1-1-1,1 1 1,0-1-1,0 1 1,0-1-1,0 1 0,-1-1 1,1 1-1,0-1 1,0 1-1,0-1 1,0 1-1,0-1 1,0 1-1,0-1 1,1 1-1,-1-1 1,0 1-1,0 0 1,0-1-1,0 1 1,1-1-1,-1 1 1,0-1-1,0 1 1,1-1-1,1-3-2,1 0 0,0 0 0,0 0 0,0 0 0,0 1 0,0-1 0,1 1 0,-1 0 0,1 0 0,0 0 0,0 0 0,0 1 0,1 0 0,8-4-1,87-32 338,-64 26-269,-1-2 1,57-30-1,-70 29 9,0 0 0,-1-2 0,-1 0 0,33-37 0,61-89 57,-43 50 2,-49 65-125,47-45 1,-52 54 20,-16 18-116,-1 3-124,-5 60 401,5-44-237,4 91 388,-3-54-246,-1-35-755,3-67-19768,4 19 17818,9-12-987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13.565"/>
    </inkml:context>
    <inkml:brush xml:id="br0">
      <inkml:brushProperty name="width" value="0.05" units="cm"/>
      <inkml:brushProperty name="height" value="0.05" units="cm"/>
      <inkml:brushProperty name="color" value="#004F8B"/>
    </inkml:brush>
  </inkml:definitions>
  <inkml:trace contextRef="#ctx0" brushRef="#br0">64 214 1408,'-6'-6'13663,"7"12"-12153,2 3-474,-2-7-673,0 1-1,0 0 0,0 0 1,-1 0-1,1-1 1,-1 6-1,1-6-264,-1 0-1,0 0 1,1-1-1,0 1 1,-1 0-1,1-1 1,0 1-1,0-1 0,0 1 1,0-1-1,0 0 1,0 1-1,0-1 1,1 0-1,-1 0 1,0 1-1,1-1 1,-1 0-1,1 0 1,1 0-1,3 3 109,0-1 0,0 0 0,0-1 0,9 3 0,-5-3-82,0 0 1,0-1-1,0 0 0,0-1 0,19-1 0,-8-2 34,35-8 1,-44 7-95,-1 1 0,1-2 1,-1 1-1,0-2 1,-1 1-1,0-2 1,0 1-1,10-9 0,-16 12-62,0-1-1,0 1 0,0-1 1,-1 0-1,1 0 0,-1 0 1,0-1-1,0 1 0,-1-1 1,1 0-1,-1 1 1,0-1-1,0 0 0,-1 0 1,0 0-1,1-1 0,-2 1 1,1 0-1,-1 0 0,1-9 1,-2 7-5,0 0 1,0-1-1,-1 1 1,-4-12 0,4 15-11,0 0 1,0 1-1,0-1 1,0 1-1,-1-1 1,1 1-1,-1 0 1,0 0-1,0 0 1,-6-4-1,2 3 0,0-1 0,0 1 0,-1 0-1,0 0 1,0 1 0,0 0 0,0 1-1,0 0 1,-1 0 0,1 1 0,-1 0 0,1 0-1,-1 1 1,1 0 0,-12 1 0,4 2 33,1 0 1,-1 1-1,0 0 0,1 1 1,0 1-1,0 0 1,-18 12-1,24-13 45,1 1 0,0 0 0,0 0 0,1 1 0,0 0 0,0 1-1,1 0 1,-1 0 0,2 0 0,-1 0 0,1 1 0,1 0 0,-1 0 0,2 0-1,-6 18 1,6-15 31,0 0 1,1 1-1,0 0 0,1-1 0,0 1 0,1 0 0,1 0 1,0-1-1,1 1 0,0 0 0,7 22 0,-4-21 39,0-1-1,1 1 1,1-1-1,0-1 1,16 22 0,-17-27-79,0 0 1,0-1-1,1 0 1,0 0-1,0 0 1,1-1-1,-1 0 1,1-1-1,0 0 1,13 5-1,-3-3 67,0-1 0,1 0 0,0-2 0,34 3 0,78-7 164,-104-1-1573,0 0 0,40-11 0,11-11-11256,-54 14 8420,-6-6-870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14.282"/>
    </inkml:context>
    <inkml:brush xml:id="br0">
      <inkml:brushProperty name="width" value="0.05" units="cm"/>
      <inkml:brushProperty name="height" value="0.05" units="cm"/>
      <inkml:brushProperty name="color" value="#004F8B"/>
    </inkml:brush>
  </inkml:definitions>
  <inkml:trace contextRef="#ctx0" brushRef="#br0">104 9 3552,'-9'-8'5940,"8"22"3671,2-4-7518,-2 0-3631,-31 174 4962,11-77-2678,0-1 108,13-60-647,4-24-169,1 1-1,-1 25 1,4-47-555,13-24-16315,-6 15 15125,6-12-1743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14.658"/>
    </inkml:context>
    <inkml:brush xml:id="br0">
      <inkml:brushProperty name="width" value="0.05" units="cm"/>
      <inkml:brushProperty name="height" value="0.05" units="cm"/>
      <inkml:brushProperty name="color" value="#004F8B"/>
    </inkml:brush>
  </inkml:definitions>
  <inkml:trace contextRef="#ctx0" brushRef="#br0">20 47 6560,'-6'-6'1284,"-5"-9"1241,8 3 3223,17 12-2351,85 1 815,-3 1-3240,213-2-332,-301 0-847,41-2-418,-26-3-2757,-21 5 2483,-1-1 0,1 0 1,0 0-1,0 1 0,-1-1 0,1-1 0,-1 1 0,3-2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15.157"/>
    </inkml:context>
    <inkml:brush xml:id="br0">
      <inkml:brushProperty name="width" value="0.05" units="cm"/>
      <inkml:brushProperty name="height" value="0.05" units="cm"/>
      <inkml:brushProperty name="color" value="#004F8B"/>
    </inkml:brush>
  </inkml:definitions>
  <inkml:trace contextRef="#ctx0" brushRef="#br0">9 16 3552,'-9'-2'13104,"20"12"-5552,-5-5-9803,0-3 2526,0 1 1,-1-1-1,1 0 1,0 0-1,0-1 1,0 1-1,0-1 1,1-1-1,8 1 1,7-2 116,29-4 1,-36 3-189,244-27-727,-210 25-2968,59 1 1,-73 7-1502,-8 7 1643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21.077"/>
    </inkml:context>
    <inkml:brush xml:id="br0">
      <inkml:brushProperty name="width" value="0.05" units="cm"/>
      <inkml:brushProperty name="height" value="0.05" units="cm"/>
      <inkml:brushProperty name="color" value="#004F8B"/>
    </inkml:brush>
  </inkml:definitions>
  <inkml:trace contextRef="#ctx0" brushRef="#br0">86 1 4576,'-9'18'11792,"-1"15"-8283,-10 107 68,12-68-2728,3-11-42,3 84 0,2-85-682,-2 33-237,2-91-202,-1 0-1,1 0 1,0-1-1,-1 1 1,1 0 0,-1 0-1,0 0 1,-1 2 0,-16 22-10643,12-17 8189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21.487"/>
    </inkml:context>
    <inkml:brush xml:id="br0">
      <inkml:brushProperty name="width" value="0.05" units="cm"/>
      <inkml:brushProperty name="height" value="0.05" units="cm"/>
      <inkml:brushProperty name="color" value="#004F8B"/>
    </inkml:brush>
  </inkml:definitions>
  <inkml:trace contextRef="#ctx0" brushRef="#br0">16 131 3392,'-16'-8'12693,"75"10"-8219,23 0-1380,-16-8-1692,104-22 1,-41 3-1079,21-4-540,-51 3-3396,-85 23 1621,-4 1-6253,-20-1 2021,-8-2 2351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22.518"/>
    </inkml:context>
    <inkml:brush xml:id="br0">
      <inkml:brushProperty name="width" value="0.05" units="cm"/>
      <inkml:brushProperty name="height" value="0.05" units="cm"/>
      <inkml:brushProperty name="color" value="#004F8B"/>
    </inkml:brush>
  </inkml:definitions>
  <inkml:trace contextRef="#ctx0" brushRef="#br0">105 204 2976,'-2'-1'120,"0"1"0,0-1 1,1 1-1,-1 0 0,0 0 0,0 0 0,0 0 1,-15-2 11280,16-4-8442,1 3-2758,0 1-1,1-1 0,0 0 1,-1 1-1,1-1 0,0 1 1,0-1-1,0 1 1,1-1-1,-1 1 0,1 0 1,-1 0-1,1 0 1,0 0-1,0 0 0,-1 0 1,2 0-1,-1 0 1,0 1-1,3-3 0,8-3 148,-1 0 0,23-9 0,-17 8 37,50-22 237,79-23-1,-145 52-609,21-6 171,32-6 0,-49 12-163,0 1 0,0-1 0,0 1 0,0 0 0,-1 0 0,1 0 0,0 1 0,0 0 0,0 0 0,-1 1 1,8 2-1,-9-2-19,0 0 1,-1 0 0,0 1 0,1-1 0,-1 1 0,0-1 0,0 1 0,0 0 0,-1 0 0,1 1-1,-1-1 1,1 0 0,-1 1 0,0 0 0,-1-1 0,1 1 0,-1 0 0,1 0 0,-1 0 0,0 0 0,-1 0-1,1 0 1,-1 0 0,1 5 0,-2 8 15,0 0 1,0 0-1,-2 0 0,-6 22 0,7-30 47,-1 4-43,-8 40 123,-2 0 0,-3-1 0,-23 51 0,30-85-144,-2-1 0,0 1 0,-1-2-1,0 0 1,-2 0 0,0-1 0,0-1 0,-2 0 0,-22 16-1,-13 4 130,-99 49 0,115-64-79,16-8 24,0-1-1,-1-1 0,0 0 0,-22 5 0,128-22 1180,190 5-122,-190 11-888,-55-4-255,32 1 0,-57-5-31,0 1 1,0 0-1,12 3 0,12 2-645,-29-6-469,16 21-14651,-1-12 9238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23.312"/>
    </inkml:context>
    <inkml:brush xml:id="br0">
      <inkml:brushProperty name="width" value="0.05" units="cm"/>
      <inkml:brushProperty name="height" value="0.05" units="cm"/>
      <inkml:brushProperty name="color" value="#004F8B"/>
    </inkml:brush>
  </inkml:definitions>
  <inkml:trace contextRef="#ctx0" brushRef="#br0">39 49 3968,'-11'-10'592,"7"5"-288,0 2 0,0-1 0,0 0 0,-6-2 0,9 5-120,1 1-1,0-1 1,0 1 0,0-1 0,0 1-1,0 0 1,0-1 0,0 1 0,0-1-1,0 1 1,0-1 0,0 1 0,0-1-1,0 1 1,0-1 0,0 1 0,0 0-1,0-1 1,1 1 0,-1-1 0,0 1-1,0-1 1,0 1 0,1 0 0,-1-1-1,0 1 1,1 0 0,-1-1 0,0 1-1,1 0 1,-1 0 0,1-1 0,3 0 455,-1 0 0,1 1 1,-1-1-1,1 1 0,-1 0 0,1 0 1,6 1-1,2 0 481,-5-1-893,0 1 0,-1 0 1,1 0-1,-1 1 0,1 0 0,-1 0 0,0 0 0,0 1 1,1 0-1,-2 0 0,1 0 0,0 1 0,-1 0 0,0 0 1,1 0-1,-2 1 0,1 0 0,4 5 0,1 2-102,-1 1 0,-1 0-1,0 0 1,-1 0 0,0 1 0,8 26-1,-5-13 129,-2 1-1,-2 0 1,0 0 0,1 30-1,-6-45-130,-1 0 0,0-1 0,-1 1 0,0-1 0,-1 1-1,-1-1 1,0 0 0,-1 0 0,0 0 0,0 0 0,-12 19 0,15-28-100,-1 0 0,0 0 0,0-1 0,0 1 0,0 0 0,-1-1 0,1 0 0,-1 1 0,1-1 0,-1 0 0,0 0 0,0-1 0,0 1 0,-4 1 0,0-1 29,1 0 0,-1-1 0,0 0 0,1 0 0,-1-1 0,-7 0 1,54-7 1049,53-16 0,-12-4-360,126-59 1,-187 76-692,0 0-1,-1-1 1,0-1 0,-1-1 0,26-24 0,-38 32-133,-1-1 0,0 0 1,0 0-1,-1 0 0,1 0 1,-1-1-1,-1 1 0,1-1 1,-1 0-1,0-1 0,-1 1 0,0 0 1,0-1-1,0 1 0,-1-1 1,0 0-1,-1 1 0,1-1 1,-3-13-1,1 12-609,-1-1-1,0 1 1,0 0 0,-1 0-1,0 0 1,-6-11-1,6 16-269,1-1-1,-1 1 0,-1-1 0,1 1 1,-5-5-1,5 7-227,0-1 1,0 0 0,-1 1-1,1 0 1,-1 0 0,1 0-1,-7-2 1,-5-1-4272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37.625"/>
    </inkml:context>
    <inkml:brush xml:id="br0">
      <inkml:brushProperty name="width" value="0.05" units="cm"/>
      <inkml:brushProperty name="height" value="0.05" units="cm"/>
      <inkml:brushProperty name="color" value="#FF0066"/>
    </inkml:brush>
  </inkml:definitions>
  <inkml:trace contextRef="#ctx0" brushRef="#br0">412 688 4320,'-13'-9'4368,"10"8"-3645,0 0 1,-1 0-1,1 0 1,0 1-1,-6-1 1,-32 4 1622,25-1-1604,-18 0 317,-42 6 235,67-7-1162,-1 1 1,1 1-1,-1 0 0,1 0 0,-15 9 0,11-5-25,0 1-1,1 1 0,0 0 0,-12 11 0,19-15-74,0 0 0,0 1 1,1 0-1,-1 0 0,1 0 0,0 0 1,1 0-1,0 1 0,0 0 0,-3 8 1,3-4 19,-7 31-56,9-40 37,1 0 0,-1 0 0,1 0 0,0 1 0,0-1 0,0 0 0,0 0 0,0 0 0,1 0 0,-1 1 0,1-1 0,-1 0 0,1 0 0,0 0 0,1 2 0,-2-4-3,1 0-1,0 1 1,-1-1 0,1 0 0,0 0 0,-1 1 0,1-1 0,0 0 0,-1 0 0,1 0-1,0 0 1,0 0 0,-1 0 0,1 0 0,0 0 0,-1-1 0,1 1 0,0 0-1,1-1 49,5-1-36,0 0 1,0-1-1,0 0 0,-1 0 0,1-1 1,-1 0-1,1 0 0,-1 0 1,5-6-1,7-4-22,1 1 142,64-50 315,-74 56-428,-1-1 0,-1 0-1,1 0 1,-2-1 0,1 0 0,-1 0-1,6-12 1,-11 17-39,1 0-1,-1 1 1,0-1 0,0 0-1,-1 1 1,1-1-1,-1 0 1,0 0 0,0-4-1,0 7-19,0 0-1,0 0 0,0 0 1,0 1-1,0-1 0,0 0 1,-1 0-1,1 0 0,0 1 1,0-1-1,-1 0 0,1 0 1,0 0-1,-1 1 0,1-1 1,-1 0-1,1 1 0,-1-1 1,1 0-1,-1 1 0,1-1 1,-1 1-1,0-1 0,1 1 1,-1-1-1,0 1 0,0-1 0,1 1 1,-1 0-1,0-1 0,0 1 1,1 0-1,-1 0 0,0-1 1,0 1-1,0 0 0,0 0 1,1 0-1,-1 0 0,0 0 1,0 0-1,0 0 0,-1 1 1,1 0 0,-1-1 0,1 1 1,0 0-1,-1 0 1,1 0-1,0 0 0,0 0 1,0 0-1,0 0 1,0 0-1,0 1 0,0-1 1,0 0-1,0 1 1,0-1-1,0 3 0,-4 4-13,-1-1 50,1 1 0,0 0 1,1 0-1,0 0 0,0 1 0,1-1 0,0 1 1,0 0-1,-2 13 0,5-17-20,-2 9 4,0 0 0,1 0 0,2 19 0,-1-28 14,1-1 0,0 1-1,0 0 1,1-1 0,-1 0-1,1 1 1,0-1 0,0 0-1,0 0 1,1 0 0,-1 0-1,1 0 1,0 0 0,4 3-1,-4-4 18,0 0-1,1 0 0,-1 0 0,1 0 0,0 0 1,0-1-1,0 0 0,0 0 0,1 0 0,7 3 1,-6-4-10,0 0 1,0-1-1,0 0 1,-1 0 0,1 0-1,0 0 1,0-1-1,8-2 1,10-3-14,0-1 0,0-2 1,0 0-1,-1-2 0,-1 0 1,0-1-1,0-2 0,-2 0 0,1-1 1,-2-1-1,0-1 0,-1-1 0,-1 0 1,0-1-1,-2-1 0,0-1 0,21-38 1,75-177 140,-101 217-177,117-256-132,-123 264 99,-1 0 0,4-16 0,-6 23-1,0 1 0,-1 0 0,0 0-1,1-1 1,-1 1 0,-1 0 0,1 0-1,0-1 1,-1 1 0,0 0 0,1 0 0,-3-6-1,2 9 30,1-1 1,-1 0-1,0 0 0,1 1 0,-1-1 0,0 0 0,1 1 0,-1-1 0,0 0 0,0 1 1,0-1-1,1 1 0,-1 0 0,0-1 0,0 1 0,0 0 0,0-1 0,0 1 1,0 0-1,0 0 0,0 0 0,0 0 0,0 0 0,0 0 0,1 0 0,-1 0 0,0 0 1,0 0-1,0 0 0,0 1 0,0-1 0,0 0 0,0 1 0,0-1 0,1 1 1,-3 0-1,-3 3-28,0-1 1,0 1 0,-9 8-1,14-11 55,-6 5-32,1 0 1,-1 1 0,1 1 0,0-1-1,0 1 1,1 0 0,-9 17 0,3 1-72,-10 37 1,16-48 91,-32 101 198,-25 146 0,54-221-231,4-26 77,1 0 0,1 0 1,0 0-1,1 1 1,0-1-1,3 24 0,-1-32-20,0-1 48,0 0 0,0 0 0,1 0 0,0-1 0,4 11-1,-5-15-50,-1 0 1,1 1-1,0-1 0,0 0 0,0 0 0,0 0 0,0 0 0,0 0 0,0 0 0,0 0 0,1-1 0,-1 1 0,0 0 0,0-1 0,1 1 0,-1-1 0,0 1 0,1-1 0,-1 1 0,0-1 0,1 0 0,-1 0 0,1 0 0,-1 0 0,1 0 0,-1 0 0,1 0 0,-1 0 0,3-1 0,26-7 101,0-2-1,38-17 0,-34 12-66,-12 7-52,-1-2 1,0 0-1,0-1 0,-1-1 1,-1-1-1,0-1 0,33-32 1,-22 12 19,-2-2 1,-1-1-1,23-43 0,57-127-49,-96 183-2,33-75-230,-38 84 269,-1-1 0,-1 1 0,0-1 1,2-26-1,-6 37-42,0 1-1,0-1 1,0 0-1,0 0 1,-2-4-1,2 8 21,0 1 0,0-1 0,0 1 0,0-1 0,-1 0 0,1 1-1,0-1 1,0 1 0,0-1 0,-1 1 0,1-1 0,0 1 0,-1-1 0,1 1 0,0 0-1,-1-1 1,1 1 0,0-1 0,-1 1 0,1 0 0,-1-1 0,1 1 0,-1 0 0,1 0-1,-1-1 1,1 1 0,-1 0 0,1 0 0,-1 0 0,1-1 0,-1 1 0,0 0-1,1 0 1,-1 0 0,1 0 0,-1 0 0,1 0 0,-1 0 0,1 0 0,-1 1 0,0-1-1,1 0 1,-1 0 0,1 0 0,-1 1 0,1-1 0,-1 0 0,1 0 0,-1 1 0,1-1-1,-1 1 1,-12 8 19,0 1 0,1 1-1,0 0 1,0 0 0,1 1-1,1 1 1,0 0-1,1 0 1,0 1 0,-7 17-1,-7 17 353,-27 86 0,36-90-44,1 0 0,-9 64 0,19-93-293,2 0 0,0 0 0,1-1 1,0 1-1,1 0 0,1 0 0,0 0 0,1-1 0,1 0 0,0 1 0,9 19 1,-4-18-223,0 0 1,0-1-1,2 0 1,-1 0-1,2-1 1,0-1 0,1 0-1,24 19 1,-32-29-613,0 0 0,0 0 0,0 0 0,1-1 1,-1 0-1,1 0 0,-1-1 0,1 0 0,0 0 1,-1 0-1,1 0 0,10-1 0,13 0-2569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39.324"/>
    </inkml:context>
    <inkml:brush xml:id="br0">
      <inkml:brushProperty name="width" value="0.05" units="cm"/>
      <inkml:brushProperty name="height" value="0.05" units="cm"/>
      <inkml:brushProperty name="color" value="#FF0066"/>
    </inkml:brush>
  </inkml:definitions>
  <inkml:trace contextRef="#ctx0" brushRef="#br0">6 235 3904,'-6'-3'2544,"18"10"416,0-4-2154,1 0-1,0-1 1,0 0 0,-1-1 0,24 0 0,-28-2-612,1 0 0,0 0 1,-1-1-1,1 0 0,-1 0 1,0-1-1,1-1 0,-1 1 1,11-7-1,-10 4-72,0 0 0,0-1 0,0 0 0,-1-1 0,0 1 0,7-10 0,-12 13-76,0 0-1,0-1 0,-1 1 1,1 0-1,-1-1 1,0 0-1,0 1 1,-1-1-1,1 0 1,-1 0-1,0 0 1,-1 0-1,1 0 0,-1 0 1,0 0-1,0-5 1,-1 4-39,0 1 1,0-1 0,-1 1-1,1-1 1,-1 1 0,0 0-1,-1-1 1,1 1-1,-6-7 1,7 11-3,0-1 1,0 1-1,0 0 0,0-1 1,0 1-1,-1 0 0,1 0 0,0 0 1,-1 0-1,1 0 0,-1 1 1,1-1-1,-1 0 0,1 1 0,-1-1 1,0 1-1,1-1 0,-1 1 1,0 0-1,1 0 0,-1-1 0,0 1 1,1 0-1,-1 1 0,0-1 1,1 0-1,-1 0 0,0 1 0,1-1 1,-1 1-1,0 0 0,1-1 1,-1 1-1,1 0 0,-1 0 0,-1 1 1,-5 4 62,1 0 0,0 0 0,0 0 0,1 1 0,0 0 0,0 0 0,0 1 0,1 0 0,0 0 1,0 0-1,1 1 0,0-1 0,1 1 0,0 0 0,0 0 0,-2 17 0,5-18 17,0 1 0,1-1 0,0 1 0,0 0 0,1-1 0,0 0 1,0 1-1,1-1 0,1 0 0,-1 0 0,1 0 0,0-1 0,1 0 0,0 1 0,0-1 0,0-1 0,1 1 0,0-1 0,11 9 0,-14-13-31,0-1 0,0 1 0,0-1 0,0 1 0,1-1 0,-1 0-1,0 0 1,1-1 0,-1 1 0,1-1 0,-1 1 0,1-1 0,-1 0 0,1 0-1,-1-1 1,0 1 0,6-2 0,5-2 56,-1 0-1,1-1 1,12-7-1,-1 1-77,30-13 155,63-38 0,-88 45-96,-18 12-50,-1-1-1,0-1 0,-1 0 0,1-1 0,-1 0 1,10-11-1,-3 3-205,-16 15 161,-1 1-1,0-1 1,1 1 0,-1-1 0,0 1 0,0-1 0,0 1 0,0-1 0,1 0-1,-1 1 1,0-1 0,0 1 0,0-1 0,0 1 0,0-1 0,0 1 0,0-1 0,-1 0-1,1 1 1,0-1 0,0 1 0,0-1 0,0 1 0,-1-1 0,1 1 0,0-1 0,-1 1-1,1-1 1,0 1 0,-1 0 0,1-1 0,0 1 0,-1-1 0,0 1 0,0 0 132,3 0-187,4 0 46,-1 1 0,1 0 0,-1 1 0,1-1-1,-1 1 1,0 1 0,0-1 0,0 0 0,0 1 0,-1 0 0,1 0 0,-1 1 0,1-1-1,-1 1 1,0 0 0,0 0 0,-1 0 0,1 1 0,-1-1 0,0 1 0,0 0 0,-1 0-1,4 8 1,-3-4 6,-2-4 0,1 0 0,-1 0 1,0 1-1,0-1 0,0 8 0,-1-2 88,1 0 1,1 0-1,0 0 0,0 0 0,1 0 0,0-1 0,1 1 0,0-1 0,1 0 1,0 0-1,1-1 0,0 1 0,0-1 0,1 0 0,0-1 0,0 0 0,1 0 0,13 11 1,-17-17-74,-1-1 1,1 1 0,-1-1 0,1 1-1,0-1 1,0 0 0,0 0 0,-1 0-1,1-1 1,0 0 0,0 0 0,0 0 0,0 0-1,0 0 1,0-1 0,0 1 0,0-1-1,-1 0 1,1 0 0,0-1 0,0 1-1,-1-1 1,1 0 0,-1 0 0,0 0-1,1 0 1,4-5 0,-7 6-178,0 0 1,0 0-1,-1 0 1,1 0-1,0 0 1,0 0-1,-1 0 0,1-1 1,0 1-1,-1 0 1,1 0-1,-1 0 1,0-1-1,1 1 1,-1 0-1,0-1 0,0 1 1,0 0-1,0-1 1,0 1-1,0 0 1,0-1-1,0 1 1,-1 0-1,1-2 0,-2 0-923,1-1-1,0 1 0,-1 0 0,0 0 0,0 0 1,0 0-1,-4-5 0,-4-9-5205,5 13 3487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33.368"/>
    </inkml:context>
    <inkml:brush xml:id="br0">
      <inkml:brushProperty name="width" value="0.05" units="cm"/>
      <inkml:brushProperty name="height" value="0.05" units="cm"/>
    </inkml:brush>
  </inkml:definitions>
  <inkml:trace contextRef="#ctx0" brushRef="#br0">191 22 3552,'0'-1'94,"0"1"1,-1-1-1,1 1 0,0-1 1,0 0-1,0 1 0,-1-1 1,1 1-1,0-1 0,0 0 1,0 1-1,0-1 1,0 1-1,0-1 0,0 0 1,0 1-1,1-1 0,-1 1 1,0-1-1,0 0 0,0 1 1,1-1-1,-1 1 0,0-1 1,1 1-1,-1-1 1,0 1-1,1-1 0,-1 1 1,1-1-1,-1 1 0,0 0 1,1-1-1,-1 1 0,1 0 1,0-1-1,-1 1 0,2-1 1,-2 1-89,0 0 1,0 0-1,0 0 1,0 0-1,0 0 1,0 0-1,0 0 1,0 0-1,1 0 1,-1 0-1,0 0 1,0 0-1,0 0 1,0 0-1,0 0 1,0 0 0,0 0-1,1 0 1,-1 0-1,0 0 1,0 0-1,0 0 1,0 0-1,0 0 1,0 0-1,0 0 1,0 0-1,1 0 1,-1 0-1,0 0 1,0 0-1,0 0 1,0 0-1,0 0 1,0 1-1,0-1 1,0 0-1,0 0 1,0 0-1,0 0 1,0 0-1,0 0 1,1 0-1,-1 0 1,0 0-1,0 1 1,0-1-1,0 0 1,0 0-1,0 0 1,0 0-1,1 11 256,-4 16 257,2-22-294,-9 117 1318,-15 107-52,-67 233 237,47-239-666,43-211-616,-1 0 1,0-1 0,-1 1 0,-9 19 0,13-31-434,0 0 0,0 0 0,0 0-1,0 0 1,-1 0 0,1 0 0,0 0 0,0 0-1,0 0 1,0 0 0,0 0 0,0 0 0,0 0-1,0 0 1,0 0 0,0-1 0,0 1 0,0 0-1,0 0 1,0 0 0,0 0 0,0 0 0,0 0-1,0 0 1,0 0 0,0 0 0,0 0 0,0 0-1,0 0 1,0 0 0,-1 0 0,1 0 0,0 0-1,0 0 1,0 0 0,0 0 0,0 0 0,0 0-1,0 0 1,0 0 0,0 0 0,0 0 0,0 1-1,0-1 1,0 0 0,0 0 0,0 0 0,0 0-1,0 0 1,0 0 0,0 0 0,0 0 0,0 0-1,0 0 1,0 0 0,0 0 0,0 0 0,0-8 431,2-10-148,9-20-150,0 1 1,3 1 0,17-36-1,-21 54-137,4-11 42,1 2-1,31-44 0,52-38-162,-76 85-24,1 1-1,35-26 0,-54 47 84,-1-1 1,1 1-1,0 0 0,-1 0 1,1 0-1,0 1 1,0-1-1,0 1 1,0 0-1,0 0 0,0 0 1,9 0-1,-11 1 49,0 1-1,0-1 1,0 0-1,0 1 0,0-1 1,0 1-1,0-1 1,0 1-1,0 0 1,0 0-1,-1 0 0,1 0 1,0 0-1,-1 0 1,1 1-1,0-1 1,-1 0-1,0 1 0,1 0 1,-1-1-1,0 1 1,0 0-1,0-1 1,0 1-1,0 0 0,0 0 1,0 0-1,0 3 1,0-1 32,0 1-1,-1 0 1,1-1 0,-1 1-1,0 0 1,-1-1 0,1 1 0,-1 0-1,0-1 1,-2 7 0,-16 45 99,15-46-25,-1-1 0,1 1-1,-1-1 1,-1 1 0,0-1 0,0-1 0,-1 1 0,0-1 0,-14 12-1,20-19-75,0 0-1,0 0 1,0 0-1,-1-1 1,1 1-1,0 0 1,-1 0-1,1-1 1,0 1-1,-1-1 1,1 0-1,-1 1 1,1-1-1,-1 0 1,1 0-1,-1 0 1,1 0-1,0 0 1,-1 0-1,1 0 1,-1 0-1,1-1 1,-1 1-1,1 0 1,-1-1-1,1 1 1,0-1-1,-2-1 1,-1-1 13,0 0 0,0 0 0,1-1 0,-1 0 0,1 0 0,-5-6 0,5 6-113,3 4 59,0 0-1,0 0 1,0 0 0,1 0 0,-1 0-1,0 0 1,0 0 0,0 0-1,0 0 1,0 0 0,0 0-1,0 0 1,0-1 0,0 1 0,0 0-1,0 0 1,0 0 0,0 0-1,0 0 1,0 0 0,0 0-1,0 0 1,0 0 0,0 0 0,0 0-1,0 0 1,0 0 0,0 0-1,0 0 1,0 0 0,0 0 0,0 0-1,0 0 1,0 0 0,7 5-391,10 12-40,-8-2 404,0 0 0,-1 0 0,6 19 0,-5-14 22,13 23 0,-15-31 39,0-1-1,0 0 0,2 0 1,14 15-1,-20-23 21,0 0 0,1-1 0,-1 0-1,0 0 1,1 0 0,-1 0 0,1 0 0,-1-1-1,1 1 1,0-1 0,0 0 0,-1 0 0,1-1-1,0 1 1,0-1 0,0 0 0,0 0 0,0 0-1,0 0 1,5-2 0,2-1 17,0 0 0,-1-1 0,0 0 1,1 0-1,-2-1 0,18-11 0,-4-2 76,30-25-1,42-56 53,-64 63-156,41-35 0,-30 30-567,-41 43 513,-1-1 0,1 1 0,0 0 0,0 0 0,1-1 0,-1 1 0,0-1 0,1 1 0,1 1 0,5 6-130,-6-6 151,-1 1-1,1-1 0,-1 0 0,0 0 0,0 1 0,0-1 0,0 1 1,0-1-1,0 7 0,-3 36 152,2-35-132,-5 51 97,-3 69 23,11-93 490,7-59-21,-1 1-528,56-122 374,-54 123-466,0 1 0,1 1 0,0 0-1,1 0 1,23-21 0,-20 24-99,0 0 0,0 1 0,31-18 0,-45 30 84,0 0 0,0 0-1,0 0 1,0 0 0,0 1 0,0-1-1,0 1 1,0 0 0,0 0 0,0-1-1,0 1 1,1 1 0,2-1 0,-4 0 26,1 1 0,-1-1 0,0 1-1,0-1 1,0 1 0,1-1 0,-1 1 0,0 0 0,0 0 0,0-1 0,0 1 0,0 0 0,0 0 0,0 0 0,-1 0 0,1 0 0,0 0 0,0 0 0,-1 1 0,1-1 0,-1 0 0,1 0-1,-1 0 1,1 3 0,0 5 6,0 1 0,0 0 0,-1-1 0,0 1 0,-4 19 0,1 1 0,2-11 11,-3 72 46,4-78-38,1 0 1,1 1-1,0-1 1,6 22 0,-7-31 18,1 0 1,-1-1 0,1 1-1,0 0 1,1 0 0,-1-1-1,0 1 1,1-1 0,4 4 0,-6-5-17,1-1 1,0 1 0,-1-1-1,1 0 1,0 0 0,0 0 0,0 0-1,-1 0 1,1 0 0,0-1-1,0 1 1,1-1 0,-1 1 0,0-1-1,0 0 1,0 1 0,0-1 0,0 0-1,0-1 1,4 1 0,2-3 7,0 0 0,0 0 1,0 0-1,-1-1 0,0 0 1,1 0-1,-1-1 0,11-10 0,51-53 47,-57 56-74,58-64 170,32-32-901,-99 108 584,-2 6 57,-2 8 25,-4 17 18,1 1 0,2-1 1,1 1-1,6 57 0,-4-82 83,0 1 0,1 0-1,1-1 1,-1 1 0,1-1 0,0 0 0,1 0-1,-1 0 1,1 0 0,10 11 0,-13-17-30,-1 0 0,1 0 0,0-1 0,0 1 0,-1 0 0,1-1-1,0 1 1,0 0 0,0-1 0,0 1 0,0-1 0,0 0 0,0 1 0,0-1 0,0 0 0,0 0 0,0 1 0,0-1 0,0 0 0,0 0 0,0 0 0,0 0 0,0 0 0,0 0 0,0-1 0,0 1 0,0 0 0,0 0 0,0-1 0,0 1 0,0-1 0,-1 1 0,1-1 0,0 1 0,0-1 0,0 1 0,0-1 0,-1 0-1,1 1 1,0-1 0,-1 0 0,1 0 0,0-1 0,8-8 36,-1 0-1,-1-1 0,0 0 1,0 0-1,-1 0 0,-1-1 1,0 0-1,0 0 1,-1 0-1,-1-1 0,0 0 1,-1 1-1,0-1 0,-1 0 1,0 0-1,-1 0 0,0 0 1,-4-21-1,3 31-59,-1-1 0,1 1 1,0 0-1,-1 0 0,0 0 0,0 0 0,0 0 1,0 0-1,0 0 0,0 0 0,-1 1 0,0-1 1,1 1-1,-1 0 0,0 0 0,0 0 0,0 0 1,0 0-1,0 1 0,-1-1 0,1 1 1,0 0-1,-1 0 0,1 0 0,-1 1 0,1-1 1,-1 1-1,1 0 0,-1-1 0,-4 2 0,4-1-15,0 0 0,-1 1-1,1-1 1,0 1 0,0 0-1,0 0 1,0 1 0,0-1-1,0 1 1,0 0 0,0 0-1,0 0 1,1 0 0,-1 1-1,-4 4 1,8-7 31,0 0 0,0 0 0,0 0-1,-1 0 1,1 0 0,0 0 0,0 0 0,0 0 0,0 0 0,0 0-1,0 0 1,0 0 0,0 0 0,0 0 0,-1 1 0,1-1 0,0 0-1,0 0 1,0 0 0,0 0 0,0 0 0,0 0 0,0 0 0,0 0-1,0 0 1,0 1 0,0-1 0,0 0 0,0 0 0,0 0 0,0 0-1,0 0 1,0 0 0,0 0 0,0 0 0,0 1 0,0-1 0,0 0-1,0 0 1,0 0 0,0 0 0,0 0 0,0 0 0,0 0 0,0 0-1,0 1 1,0-1 0,0 0 0,0 0 0,0 0 0,1 0 0,-1 0-1,0 0 1,0 0 0,0 0 0,0 0 0,0 0 0,0 0 0,0 0-1,0 0 1,0 0 0,0 1 0,1-1 0,-1 0 0,0 0 0,0 0-1,0 0 1,13-1-32,15-7-7,80-27 337,-69 21-346,1 1 1,1 2-1,49-6 0,-83 16 12,1 0 0,-1 0 0,1 1 0,-1 0 0,1 1 0,-1 0 0,12 3 0,-16-3 30,0-1-1,0 2 1,-1-1-1,1 0 1,0 0-1,-1 1 1,1-1 0,-1 1-1,0 0 1,1 0-1,-1 0 1,0 0-1,0 0 1,0 1 0,-1-1-1,1 0 1,0 1-1,-1-1 1,0 1-1,1 0 1,-1 0-1,1 3 1,0 7 24,0-1-1,0 1 0,-1 17 1,0-2 62,0 2-25,0-1 81,2 1 1,9 46 0,-12-75-116,0 0-1,1 0 1,-1 0 0,0 0-1,1 0 1,-1 0 0,0 0-1,1 0 1,-1 0 0,1 0-1,0-1 1,-1 1 0,1 0-1,0 0 1,-1 0 0,1-1-1,0 1 1,0 0 0,-1-1-1,1 1 1,2 0 0,-2-1-3,0 0 1,-1 0 0,1 0 0,0 0 0,0 0 0,0 0-1,0 0 1,0 0 0,0-1 0,0 1 0,0 0-1,0-1 1,-1 1 0,1-1 0,0 1 0,0-1-1,0 1 1,-1-1 0,2 0 0,4-5 70,0 0 1,-1-1-1,1 1 0,4-9 1,-8 12-77,55-86 350,-29 43-338,37-44 0,-63 87-95,1 0 0,-1 0 1,1 1-1,0-1 1,0 1-1,5-4 1,-6 22-439,-2-10 499,5 137-67,-3-127 79,1 0 1,0-1-1,1 1 0,0-1 0,1 1 0,14 26 1,-18-39 22,1 0 0,0 1 1,0-1-1,0 0 0,1 0 1,-1-1-1,1 1 0,-1 0 1,6 3-1,-6-5-3,-1-1 0,1 1-1,-1 0 1,1-1 0,0 1 0,-1-1 0,1 0 0,0 1-1,-1-1 1,1 0 0,0 0 0,-1 0 0,1 0 0,0-1-1,-1 1 1,1 0 0,0-1 0,-1 1 0,1-1-1,-1 1 1,1-1 0,2-1 0,13-9 32,-1-1-1,0 0 1,-1-1 0,24-27-1,-34 36-45,7-10 37,-1 0 0,0 0 1,-1-1-1,15-29 0,-12 15 32,18-53 1,-18 20-134,-12 61 42,-1-1-1,1 1 0,-1-1 1,1 1-1,0 0 0,0-1 1,0 1-1,-1 0 0,1 0 0,1-1 1,-1 1-1,0 0 0,0 0 1,0 0-1,1 0 0,-1 0 1,0 0-1,1 1 0,-1-1 1,3-1-1,3 0-31,-1 0 0,1 1 0,9-2 1,-8 2-38,14-3 28,1 2 1,34-1 0,-46 4 10,0 0 0,1 0 0,-1 1 1,0 1-1,0 0 0,0 0 1,11 6-1,-19-8 38,1 1 1,-1 0-1,0 0 1,0 0-1,0 1 0,0-1 1,-1 1-1,1-1 1,-1 1-1,0 0 1,1 0-1,-1 0 0,0 0 1,-1 1-1,1-1 1,0 0-1,-1 1 1,0-1-1,0 1 0,0-1 1,0 1-1,0 6 1,0 7 7,-1-1 0,-1 0 0,-5 32 1,2-14-4,-2 19 410,7-52-164,1-4-79,6-9-3,13-24-71,-19 31-54,9-13-30,1-1-1,0 2 0,21-24 0,-26 34-62,0 0 0,0 0-1,1 0 1,0 1 0,0 0 0,1 1-1,0 0 1,0 0 0,16-6-1,-23 11 34,0-1 0,0 0 0,0 1 0,0-1 0,0 1 0,0-1 0,0 1 0,0 0 0,0 0 0,1 0 0,-1 0 0,0 1 0,0-1 0,0 1 0,0-1-1,0 1 1,0-1 0,0 1 0,0 0 0,0 0 0,0 0 0,0 0 0,0 1 0,1 1 0,2 2-10,-1 0 1,0 0-1,-1 1 0,1 0 0,-1-1 1,4 12-1,17 43 190,-13-30 181,23 42 1,-24-53-141,2-1 0,0 0 1,19 20-1,-22-29-88,0 0 0,0-1-1,1 0 1,0 0 0,1-1 0,21 11-1,-27-16-60,-1 0 1,1 0-1,0-1 0,0 1 0,1-1 0,-1 0 1,0 0-1,0-1 0,1 1 0,-1-1 0,0-1 0,0 1 1,1-1-1,-1 0 0,7-2 0,-4 0-22,1 0 0,-1-1 0,0 0 0,-1 0 0,1-1 0,-1 0-1,0-1 1,11-10 0,39-47-1623,-22 18-2664,-7 12 1483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27.255"/>
    </inkml:context>
    <inkml:brush xml:id="br0">
      <inkml:brushProperty name="width" value="0.05" units="cm"/>
      <inkml:brushProperty name="height" value="0.05" units="cm"/>
      <inkml:brushProperty name="color" value="#004F8B"/>
    </inkml:brush>
  </inkml:definitions>
  <inkml:trace contextRef="#ctx0" brushRef="#br0">27 109 8544,'-22'-37'3168,"22"26"-2464,-5-6-192,5 9 992,0-4-928,0 0 0,0 4-384,0 5-960,9 6-1024,4 9 1152,0 8-1440,5 13 1184,6-2-2848,7 1 2112,4-4-864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39.699"/>
    </inkml:context>
    <inkml:brush xml:id="br0">
      <inkml:brushProperty name="width" value="0.05" units="cm"/>
      <inkml:brushProperty name="height" value="0.05" units="cm"/>
      <inkml:brushProperty name="color" value="#FF0066"/>
    </inkml:brush>
  </inkml:definitions>
  <inkml:trace contextRef="#ctx0" brushRef="#br0">572 10 5056,'-6'-9'1601,"4"9"-977,1 5-103,-9 8 2791,-1-1-2302,0-1 0,0 0 0,-1 0 0,0-1-1,-1-1 1,-23 13 0,-90 39 1007,64-35-1471,-177 103-871,225-121-895,8-4-3371,21-8 1058,12-4-1208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43.317"/>
    </inkml:context>
    <inkml:brush xml:id="br0">
      <inkml:brushProperty name="width" value="0.05" units="cm"/>
      <inkml:brushProperty name="height" value="0.05" units="cm"/>
      <inkml:brushProperty name="color" value="#FF0066"/>
    </inkml:brush>
  </inkml:definitions>
  <inkml:trace contextRef="#ctx0" brushRef="#br0">6 907 3136,'-5'-4'972,"10"2"2776,14-1-895,-14-1-2093,1 0 1,-1 0-1,0 0 0,8-10 1,-4 4-243,15-13 22,0 1 1,48-33-1,18-1-188,28-18-222,-95 58-84,-1-1-1,38-39 1,-32 25 6,-2-2-1,-2 0 1,24-43 0,49-115 791,-89 175-691,0-1-1,-1 1 0,-1-1 1,-1 0-1,-1-1 0,0 1 1,2-33-1,-6 50-165,0 0 0,0-1 0,0 1 0,0 0 0,0 0 0,0-1 0,0 1 0,0 0-1,0 0 1,0 0 0,0-1 0,0 1 0,0 0 0,0 0 0,0 0 0,0-1 0,0 1 0,0 0 0,0 0 0,-1 0 0,1 0 0,0-1 0,0 1-1,0 0 1,0 0 0,0 0 0,-1 0 0,1 0 0,0-1 0,0 1 0,0 0 0,0 0 0,-1 0 0,1 0 0,0 0 0,0 0 0,-1 0 0,-7 4-211,-8 10 205,2 2 101,7-8 44,0 1 1,0-1-1,-10 20 0,-75 194 329,23-47-82,30-95-234,-14 31 258,46-95-364,2 1 0,0 0 0,0 0 0,-3 32 0,8-42 32,-1 0 0,1 0 0,1 0 0,-1 0 0,1 0 1,0 0-1,1 0 0,4 12 0,-5-17-25,0 0 1,0 1-1,0-1 1,0 0-1,1 0 1,-1 0-1,1 0 1,0 0-1,-1 0 1,1 0-1,0-1 0,0 1 1,0-1-1,0 1 1,1-1-1,-1 0 1,0 1-1,0-1 1,1-1-1,-1 1 1,1 0-1,-1 0 0,1-1 1,-1 0-1,1 1 1,3-1-1,1 0 4,0-1 0,-1 0-1,0 0 1,1-1 0,-1 0-1,0 0 1,0 0 0,0-1-1,7-3 1,9-7-31,21-17 0,-8 6 33,24-19 65,66-61-1,-120 99-63,0 0 1,0 0-1,0-1 1,0 1-1,-1-1 0,0 0 1,-1-1-1,1 1 1,3-11-1,-7 16-65,1 0-1,-1 0 1,0 0-1,0 0 1,0 0 0,0 0-1,0 0 1,0 0-1,0 0 1,0 0-1,0 0 1,-1 0 0,1 0-1,0 0 1,-1 0-1,1 0 1,-1 0 0,1 0-1,-1 0 1,1 0-1,-1 0 1,1 1 0,-1-1-1,0 0 1,0 0-1,1 1 1,-1-1 0,0 0-1,0 1 1,0-1-1,0 1 1,0-1-1,1 1 1,-1 0 0,-2-1-1,2 1 111,2 1-230,1 0 129,0 1 0,0-1 0,0 1-1,-1 0 1,1-1 0,0 1 0,-1 0-1,0 0 1,1 0 0,-1 0 0,0 0-1,1 5 1,8 28 245,-10-30-230,0-1-1,0 1 1,-1-1 0,1 1 0,-1-1 0,0 1 0,-1-1 0,1 1 0,-5 7 0,0 6 63,2-8-22,1 1 1,1 0-1,0 0 1,0 0-1,1 0 1,0 0-1,2 17 0,-1-25-22,0 0-1,1 0 0,0 0 0,0 1 0,0-1 0,0 0 0,0 0 0,0 0 0,1-1 1,0 1-1,-1 0 0,1 0 0,0-1 0,0 1 0,0-1 0,1 0 0,-1 1 0,1-1 1,-1 0-1,1-1 0,0 1 0,-1 0 0,1-1 0,0 1 0,0-1 0,0 0 0,0 0 1,1 0-1,-1-1 0,4 1 0,7 1 29,0-1 0,1 0 0,-1-2 0,0 1 0,0-2 0,1 0 0,14-4 0,97-35-3,-85 27-34,-29 9 19,15-4-40,0-1 0,0-1 0,27-17 1,-39 19 112,-8 5-98,-1 1 0,0-1-1,7-6 1,-11 8-5,-1 0-1,1 1 1,-1-1 0,0 0-1,1 0 1,-1 0 0,0 1-1,0-1 1,0 0 0,0-1-1,0 1 1,-1 0 0,1 0-1,0-4 1,2-12 18,-2 16-41,0-1 1,-1 1-1,1-1 1,-1 1-1,0-1 1,0 1-1,0-1 1,0 0-1,0 1 1,-1-1-1,1 1 1,-2-5-1,1 5-8,0-2-64,-1-1 0,1 1 0,-1 0 0,-4-6 0,5 8 50,0 1 0,0 0-1,0-1 1,0 1 0,0 0 0,-1 0-1,1 0 1,-1 0 0,1 0-1,0 0 1,-1 1 0,1-1-1,-1 0 1,0 1 0,1-1 0,-4 0-1,-1 0-5,-1 1 0,0 0 0,1 0 0,-1 0 0,1 1-1,-1-1 1,-12 5 0,-48 18-137,40-13 143,18-6 58,0-1 1,1 1 0,0 1-1,-1-1 1,2 1 0,-15 12-1,20-15 0,0 0 0,0 0 0,0 0 0,0 0 0,0 1 0,0-1 0,0 1 0,1-1 0,-1 1 0,1 0 0,0 0 0,0-1 0,0 1 0,0 0 0,0 0 0,1 0 0,-1 0 0,1 0 0,0 0 0,0 0 0,0 0 0,0 0 0,1 0 0,-1 0 0,2 5 0,2 0 39,0 0-1,0 0 1,1 0 0,0-1 0,0 1-1,1-1 1,0-1 0,0 1 0,1-1-1,-1 0 1,1 0 0,1-1-1,-1 0 1,1 0 0,0-1 0,0 0-1,0 0 1,1-1 0,12 3 0,-14-3-24,1-2 0,-1 1 0,1-1 0,0 0 0,-1-1 0,1 1 0,0-2 0,0 1 0,-1-1 0,1 0 0,12-4 0,10-8 10,0-1 1,34-23 0,-33 18 10,45-19 0,-45 25-45,-1 0 47,42-13 0,-61 22 49,7-1-267,-18 7 157,0 0-1,-1-1 1,1 1 0,0-1-1,-1 1 1,1-1 0,-1 1-1,0-1 1,1 1 0,-2 0 0,-14 20 294,-24 25 0,24-29-198,0 0 1,-14 24 0,27-37-74,-58 86 152,60-91-163,1 1 0,0-1 0,0 0 0,0 0 0,-1 1 0,1-1 0,0 0 0,0 0 0,-1 1 0,1-1-1,0 0 1,0 0 0,-1 1 0,1-1 0,0 0 0,-1 0 0,1 0 0,0 0 0,-1 0 0,1 0 0,0 1 0,-1-1 0,1 0 0,0 0 0,-1 0 0,1 0-1,-1 0 1,1-1 2,-1 1 0,1 0 0,0-1 0,0 1 0,0 0 0,-1-1 0,1 1 0,0 0 0,0-1 0,0 1 0,0 0 0,0-1 0,0 1 0,0-1 0,0 1 0,0 0 0,0-1 0,0 1 0,0 0 0,0-1 0,0 1 0,0-1 0,0 1 0,1 0 0,-1-1 0,0 1 0,0-1 0,7-13-5,0 1 0,1 0 0,1 0 0,0 0 0,0 1 0,17-15 0,-8 9-20,2 1 1,0 2-1,1 0 0,0 1 1,2 1-1,-1 1 1,1 1-1,40-13 1,-49 20-29,-1 0 1,1 1-1,0 1 1,0 0-1,15 1 1,-26 1 14,0 0 1,0 0-1,-1 1 1,1-1-1,0 1 1,-1 0-1,1 0 1,-1 0-1,1 0 1,-1 0-1,1 1 1,-1-1-1,0 1 1,4 3-1,-5-4 39,1 0-1,-1 0 1,0 0-1,0 1 1,0-1-1,0 0 1,0 1-1,-1-1 1,1 1 0,0-1-1,-1 1 1,1-1-1,-1 1 1,1-1-1,-1 1 1,0 0-1,0-1 1,1 1-1,-1-1 1,0 1-1,0 0 1,-1-1-1,1 1 1,-1 2 0,-3 9 7,-2 0 0,-7 16 0,12-28 362,16-16-31,70-55-934,-43 43 598,-38 25-69,0 0 0,0 0 0,0 0 0,0 0 0,0 1-1,1-1 1,-1 1 0,8-1 0,-11 3 41,-1 0-1,1-1 0,-1 1 1,1 0-1,-1-1 1,1 1-1,-1 0 1,0 0-1,1-1 0,-1 1 1,0 0-1,1 0 1,-1 0-1,0-1 0,0 1 1,0 1-1,0-2 3,2 13 26,-1 0 0,-1 0 0,0 0 0,-4 25 0,1 14 136,3-43-136,1 37 291,0-42-267,-1 0 0,1 1 1,0-1-1,0 0 0,1 0 0,-1 0 0,1 0 0,3 5 1,-4-8-31,-1 0 0,1 0 1,0 0-1,0 0 0,0 0 0,0 0 1,0-1-1,0 1 0,0 0 1,0-1-1,0 1 0,0 0 1,0-1-1,1 0 0,-1 1 1,0-1-1,0 0 0,0 1 1,1-1-1,-1 0 0,0 0 1,0 0-1,1 0 0,-1 0 1,0 0-1,0-1 0,1 1 1,-1 0-1,0-1 0,0 1 1,0-1-1,2 0 0,5-3 26,-1 0 0,0 0 1,12-11-1,-9 8-38,55-36 60,-35 24-94,-1-1-1,0-1 1,34-35 0,-60 53 45,-1 0 0,0 1 0,1-1 1,-1 0-1,-1 0 0,1 0 0,2-6 0,-4 8-25,1 1 0,-1-1 1,0 0-1,0 0 0,0 0 0,0 1 0,0-1 0,0 0 0,0 0 0,0 0 0,0 0 0,0 1 0,0-1 0,0 0 0,0 0 0,-1 0 0,1 1 0,0-1 0,-1 0 0,1 0 0,0 1 0,-1-1 0,1 0 1,-1 1-1,1-1 0,-1 0 0,0 1 0,1-1 0,-1 1 0,0-1 0,1 1 0,-1-1 0,0 1 0,1-1 0,-1 1 0,0 0 0,-1-1 0,-6-1-1,1 0 0,0 1-1,-1-1 1,1 1 0,-1 1 0,0 0-1,1 0 1,-1 0 0,1 1 0,-1 0-1,1 1 1,-1-1 0,1 1 0,0 1-1,-12 5 1,14-6 14,0 0 1,0 1-1,0 0 0,0 0 0,0 0 0,1 1 0,-1 0 1,1-1-1,0 2 0,0-1 0,1 0 0,-1 1 1,1-1-1,0 1 0,0 0 0,1 0 0,-1 0 0,1 1 1,0-1-1,0 1 0,-1 8 0,2-8 26,1 1 0,-1-1 0,1 1-1,0 0 1,1-1 0,0 1 0,0-1-1,0 1 1,1-1 0,-1 1 0,2-1 0,-1 0-1,1 0 1,0 0 0,0 0 0,0-1-1,1 1 1,0-1 0,0 0 0,1 0 0,-1 0-1,1 0 1,0-1 0,0 0 0,1 0-1,-1 0 1,1-1 0,0 0 0,8 3 0,-3-1 42,1-1 1,1 0-1,-1-1 1,0-1-1,1 0 1,0 0-1,-1-1 1,1-1-1,24-2 1,-19-1-23,-1-1 0,1 0 1,-1-1-1,0-1 0,0-1 0,20-11 1,-7 2-53,-1-2 1,41-34-1,42-49-306,-90 80 140,2-2 110,39-47 0,-38 33 31,-1-1 0,23-48 0,28-84-134,-68 154 164,7-15-89,-2-1 0,13-53 1,-24 80 69,0 0 0,-1 0 0,1 0 0,-1 0 0,0 0 1,0 1-1,-1-1 0,-1-7 0,2 11 19,0-1 0,-1 1 0,0 0 0,1-1 0,-1 1-1,0 0 1,1 0 0,-1-1 0,0 1 0,0 0 0,0 0 0,0 0 0,0 0-1,0 0 1,0 0 0,-1 0 0,1 1 0,0-1 0,0 0 0,-1 1 0,1-1-1,0 1 1,-1-1 0,1 1 0,-1 0 0,1-1 0,-1 1 0,1 0 0,-1 0-1,-1 0 1,-4 1 1,0-1-1,0 1 1,0 1-1,0-1 0,0 1 1,1 1-1,-1-1 1,1 1-1,0 0 1,-1 1-1,2-1 0,-1 1 1,0 0-1,1 1 1,-1-1-1,1 1 0,1 0 1,-7 8-1,-2 4 79,1 0 0,1 1 0,1 0 0,-16 37 0,-40 132 16,46-125 73,4-11-84,3 0 0,2 0-1,2 1 1,3 0 0,0 75-1,6-116-76,-1-3 84,1 1-1,1-1 0,1 13 1,-2-19-52,1-1 1,-1 1 0,1 0 0,-1-1-1,1 1 1,-1-1 0,1 1 0,0-1-1,0 1 1,0-1 0,0 1 0,0-1-1,0 0 1,0 0 0,0 1 0,0-1-1,1 0 1,-1 0 0,0 0 0,1 0-1,-1-1 1,1 1 0,2 1 0,-3-2-16,0 0 0,-1 0 0,1 0 0,0 0 0,0 0 0,0 0 0,0 0 0,0-1 0,0 1 0,0 0 0,0 0 0,-1-1 0,1 1 0,0-1 0,0 1 0,0-1 0,-1 1 0,1-1 0,1 0 0,14-15 107,-11 11-86,98-92 131,-84 82-202,1 0 0,1 1 0,36-19 0,-44 26-6,-9 4 41,1 1 1,-1 0-1,1 0 0,0 0 1,0 0-1,-1 1 1,1-1-1,6 1 1,-10 1-4,0 0 1,0 0-1,-1 0 1,1 0 0,-1 0-1,1 0 1,0 0 0,-1 1-1,1-1 1,0 0 0,-1 1-1,1-1 1,-1 0-1,1 1 1,-1-1 0,1 1-1,-1-1 1,1 1 0,-1-1-1,1 1 1,-1-1 0,1 1-1,-1-1 1,0 1 0,1-1-1,-1 1 1,0 0-1,0-1 1,0 1 0,1 0-1,-1-1 1,0 1 0,0 0-1,0-1 1,0 1 0,0 0-1,0-1 1,0 1 0,0 0-1,-1 1 1,1 4-22,-1 0 0,-1 0 0,-2 9 0,2-10 19,-28 140 8,23-107 16,-7 63 242,14-99-248,-1-1 1,1 1-1,0 0 1,0-1-1,0 1 1,0 0-1,0-1 1,1 1 0,-1 0-1,0-1 1,1 1-1,-1-1 1,1 1-1,0-1 1,-1 1-1,1-1 1,0 1-1,1 1 1,-1-3 2,0 1 1,0 0-1,0-1 1,0 1-1,0-1 1,1 1 0,-1-1-1,0 0 1,0 0-1,0 1 1,0-1-1,1 0 1,-1 0 0,0 0-1,0 0 1,0 0-1,1 0 1,-1-1-1,0 1 1,0 0-1,0 0 1,0-1 0,1 1-1,-1-1 1,0 1-1,1-2 1,8-3 36,-1-1 0,0 0 0,0-1-1,0 0 1,-1-1 0,0 1 0,9-14 0,6-3-23,165-167 18,-184 187-68,1 1 0,-1-1 0,0 1-1,10-6 1,-7 6-23,-7 17-224,-6 22 231,-1-1 0,-2 0 0,-2 0-1,-28 62 1,22-65 52,-1 0 0,-23 31 0,-50 55-29,-18 25-75,31-17 254,44-67-36,-82 105 0,109-156-101,0 0 0,-1-1 0,0 0 0,-14 10-1,21-16-26,-1 1-1,0-1 0,0 0 0,0 0 0,0 0 0,0 0 0,0 0 1,0 0-1,0-1 0,-1 1 0,1-1 0,0 1 0,0-1 0,0 0 1,-1 0-1,1 0 0,0 0 0,0 0 0,-1-1 0,1 1 0,0-1 1,0 1-1,0-1 0,0 0 0,0 0 0,0 0 0,-4-2 0,3 0-16,0 0-1,0-1 0,0 1 0,0-1 0,0 0 1,1 0-1,-1 0 0,1 0 0,0 0 0,0-1 0,1 1 1,-3-7-1,0-7-91,-3-34 1,6 39 103,-7-92 34,8 91-48,1 0 1,0 1-1,1-1 0,1 0 1,6-21-1,-5 23 75,0 1 1,1 0-1,1 0 0,-1 0 1,11-13-1,-12 19-24,0 0 1,0 1-1,1-1 0,-1 1 0,1 0 0,0 1 0,1-1 1,-1 1-1,0 0 0,1 0 0,0 0 0,8-2 0,42-9-438,1 3 0,97-8-1,-123 16-173,147-22-5966,-150 16 2341,-27 9 4120,-1 0 0,0 0 0,0 0 0,1 0 0,-1 0 0,0 0 0,0 0 0,1 0 0,-1 0 0,0 0 0,0 0 0,1 0 0,-1-1 0,0 1 0,0 0 0,0 0 0,1 0 0,-1 0 0,0 0-1,0-1 1,0 1 0,1 0 0,-1 0 0,0 0 0,0-1 0,0 1 0,0 0 0,0 0 0,0-1 0,1 1 0,-1 0 0,0 0 0,0 0 0,0-1 0,0 1 0,0 0 0,0 0 0,0-1 0,0 1 0,0 0 0,0 0 0,0-1 0,0 1 0,0 0 0,0 0 0,-1-1 0,1 1 0,0 0-1,0 0 1,0-1 0,0 1 0,0 0 0,0 0 0,-1 0 0,1-1 0,0 1 0,0 0 0,0 0 0,-1-1 0,-18-8-3097,14 6 2126,-48-21-2519,-12-8 1328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43.667"/>
    </inkml:context>
    <inkml:brush xml:id="br0">
      <inkml:brushProperty name="width" value="0.05" units="cm"/>
      <inkml:brushProperty name="height" value="0.05" units="cm"/>
      <inkml:brushProperty name="color" value="#FF0066"/>
    </inkml:brush>
  </inkml:definitions>
  <inkml:trace contextRef="#ctx0" brushRef="#br0">11 152 7808,'-10'-33'2880,"15"15"-2240,-5 1-160,9 8 1056,5-3-928,15 0 1664,18-1-1281,34 1 225,27-2-704,1 7-480,4 2-32,25 5-320,13 5 192,-10 2-4607,-17 7 2591,-20-7-4544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49.115"/>
    </inkml:context>
    <inkml:brush xml:id="br0">
      <inkml:brushProperty name="width" value="0.05" units="cm"/>
      <inkml:brushProperty name="height" value="0.05" units="cm"/>
      <inkml:brushProperty name="color" value="#FF0066"/>
    </inkml:brush>
  </inkml:definitions>
  <inkml:trace contextRef="#ctx0" brushRef="#br0">1 999 4384,'47'-17'8949,"-27"10"-7934,-2-1-1,1 0 1,22-15 0,3-2-45,32-14 255,94-67 0,-131 78-1077,-2-2-1,-1-2 1,63-70-1,-38 25 318,30-34 307,-64 74-324,-39 58-402,1 0 0,0 1-1,2 0 1,1 1-1,1-1 1,0 2 0,2-1-1,-3 29 1,7-45-39,1 0 1,0 0-1,1 0 1,-1 0-1,1 0 1,1 0-1,-1 0 1,1-1-1,0 1 0,1 0 1,-1-1-1,1 0 1,1 0-1,-1 0 1,1 0-1,0 0 1,1-1-1,7 9 1,-2-5 0,-1-1 0,1-1 0,1 0 0,-1 0 1,1-1-1,0 0 0,1-1 0,-1 0 1,22 5-1,-7-3 57,0-2-1,38 4 1,-48-8-19,0-1 1,0 0 0,0-1 0,0-1 0,24-6 0,-33 6-35,-1 0 0,1 0 1,0-1-1,-1-1 1,1 1-1,-1-1 0,0 0 1,0 0-1,-1-1 1,1 1-1,-1-1 1,0 0-1,0-1 0,-1 1 1,5-8-1,-4 4-16,1-1 0,-2 0 1,1 0-1,-1 0 0,-1-1 0,0 1 0,0-1 0,-1 0 0,1-13 1,-2 15-29,-1 1 0,0 0 0,-1-1 0,-1-9 0,1 16-1,1-1 1,-1 0-1,1 1 1,-1-1-1,0 1 0,0-1 1,0 1-1,0 0 1,-1-1-1,1 1 0,0 0 1,-1 0-1,0 0 0,0 0 1,1 0-1,-1 0 1,-4-2-1,6 3 16,-1 1 0,1 0 0,-1 0 1,0-1-1,1 1 0,-1 0 0,1 0 0,-1 0 0,0 0 1,1 0-1,-1 0 0,0 0 0,1 0 0,-1 0 0,1 0 1,-1 0-1,0 0 0,1 0 0,-1 1 0,1-1 0,-1 0 0,1 0 1,-1 1-1,1-1 0,-1 0 0,0 1 0,-1 1-6,0 0-1,1 0 0,-1-1 0,1 1 0,-1 0 1,1 0-1,-2 3 0,-1 5 26,0-1-1,-4 15 1,5-10 27,-1 1 0,2 0 0,-2 21 0,4-29 11,0 1 0,0-1 0,1 0 0,-1 1-1,2-1 1,-1 0 0,1 1 0,5 12 0,-3-12 5,0 0 1,1 0 0,0 0 0,0 0 0,0-1 0,1 0-1,13 12 1,-16-16-13,1-1 0,0 1-1,0-1 1,0 1 0,1-1-1,-1 0 1,1-1 0,-1 1-1,1-1 1,-1 0 0,1 0-1,0 0 1,0-1 0,-1 0-1,1 0 1,0 0 0,5-1-1,25-5 109,54-15 1,-52 11-94,6-1-46,-2-2 1,71-32-1,-95 36-10,0 0 1,0-2-1,-1 0 0,0 0 0,-1-2 0,-1 0 0,0-1 0,22-26 0,-13 6-82,0-1 1,22-50-1,29-80 23,-30 43 154,-40 109-156,-1 0 0,0 0 0,-1 0 0,-1 0 0,0 0 1,-1-1-1,-2-21 0,2 34 58,0 0 0,0 0 0,0 0 0,0 0 0,-1 0-1,1 0 1,0 0 0,-1 0 0,1 0 0,-1 0 0,1 0 0,-1 0 0,1 0 0,-1 0 0,0 0 0,0 1 0,1-1-1,-1 0 1,-1-1 0,1 2-5,0 0-1,1 0 1,-1 0-1,0-1 0,0 1 1,0 0-1,0 0 1,1 0-1,-1 0 0,0 0 1,0 0-1,0 0 1,1 1-1,-1-1 1,0 0-1,0 0 0,0 1 1,1-1-1,-2 1 1,-3 2-57,0 0 1,0 1 0,0 0 0,1-1 0,-5 6-1,2-1 83,-1 1-1,2-1 1,-1 1-1,1 1 1,-7 15-1,-19 55 115,26-63-97,-97 319 400,99-318-367,0 0-1,2 0 1,0 0-1,1 0 1,1 0 0,3 25-1,-2-36-31,0-1 1,1 0-1,0 0 0,0 0 0,0 0 0,1 0 0,0 0 1,0 0-1,5 6 0,-5-8-20,0-1 1,0 1-1,1-1 1,-1 0-1,1 0 1,0 0 0,0-1-1,0 1 1,0-1-1,0 0 1,1 0-1,-1-1 1,1 1-1,4 0 1,2 0-12,-1 0 1,1-1-1,-1-1 0,1 0 1,-1 0-1,16-3 1,65-17-41,-49 9 18,3 2-17,182-48-305,-197 47 654,0-2 1,30-17 0,-60 29-307,0 0 1,-1 0 0,1 0 0,0 0 0,0 0 0,0 0 0,0 0 0,0 0 0,0 0 0,-1 0 0,1 0-1,0-1 1,0 1 0,0 0 0,0 0 0,0 0 0,0 0 0,0 0 0,0 0 0,0 0 0,-1-1-1,1 1 1,0 0 0,0 0 0,0 0 0,0 0 0,0 0 0,0-1 0,0 1 0,0 0 0,0 0-1,0 0 1,0 0 0,0 0 0,0-1 0,0 1 0,0 0 0,0 0 0,0 0 0,1 0 0,-1 0-1,0-1 1,0 1 0,0 0 0,0 0 0,0 0 0,0 0 0,0 0 0,0 0 0,0 0 0,0 0-1,1-1 1,-1 1 0,0 0 0,0 0 0,0 0 0,0 0 0,0 0 0,0 0 0,1 0 0,-1 0 0,0 0-1,0 0 1,0 0 0,0 0 0,0 0 0,1 0 0,-1 0 0,-12-2-96,-8 2 94,1 2 0,-1 1 0,0 0 0,-30 11 0,-74 31 315,111-39-286,1 0 0,-1 1 1,-18 13-1,25-15-25,-1 0 0,1 1 0,0-1 0,1 1 0,-1 1 0,1-1 0,-7 12 0,11-17 18,1 1 0,-1-1 0,0 1 0,0 0 1,1-1-1,-1 1 0,1-1 0,0 1 0,-1 0 0,1-1 0,0 1 1,0 0-1,0 0 0,0-1 0,0 1 0,0 0 0,1-1 0,-1 1 1,1 0-1,-1-1 0,2 4 0,-1-4-19,0 0 0,0 0 0,0 1 0,0-1 0,0 0-1,0 0 1,0-1 0,0 1 0,0 0 0,1 0 0,-1-1 0,0 1 0,1 0 0,-1-1 0,0 1 0,1-1 0,-1 0-1,1 1 1,-1-1 0,1 0 0,-1 0 0,0 0 0,1 0 0,2 0 0,13-3-70,0 0 0,0-1 0,-1-1 0,1 0 0,-1-1 0,0-1 0,29-16 0,-11 1-51,-1-2-1,36-32 1,-22 17-319,-46 39 394,-1 1 129,-9 65 143,9-60-225,0 0 0,1-1 0,0 1 0,0-1 0,0 1 0,1-1 0,-1 0-1,1 0 1,1 1 0,-1-1 0,1 0 0,0-1 0,0 1 0,0 0 0,0-1 0,6 6 0,-6-8 8,0 1 1,0-1-1,0 0 0,0 0 1,0 0-1,0 0 1,1-1-1,-1 1 0,0-1 1,1 0-1,-1 0 1,1 0-1,0 0 0,-1-1 1,1 0-1,0 1 1,-1-1-1,1 0 0,0-1 1,-1 1-1,1-1 1,-1 0-1,1 1 0,0-2 1,4-1-1,11-5-57,0-2 0,-1 0-1,0-1 1,-1-1 0,0 0-1,14-15 1,-9 5-1,0 0 1,-2-2-1,24-36 1,-2-10 67,-3-1 1,33-86-1,-50 108 74,42-111 27,-63 157-124,0-1 0,0 1 0,-1 0 0,0-1 0,1 1 1,-1 0-1,0-1 0,0 1 0,-2-7 0,2 9-8,0 0 0,-1 0 0,1 0 1,0 1-1,-1-1 0,1 0 0,-1 0 0,1 0 0,-1 1 1,1-1-1,-1 0 0,0 0 0,1 1 0,-1-1 0,0 1 0,0-1 1,1 0-1,-1 1 0,0 0 0,0-1 0,0 1 0,0-1 1,1 1-1,-1 0 0,0 0 0,0-1 0,0 1 0,0 0 1,0 0-1,0 0 0,0 0 0,0 0 0,0 0 0,0 0 0,0 1 1,0-1-1,1 0 0,-1 0 0,-1 1 0,-4 1-4,0 1-1,0-1 0,1 1 0,-1 0 1,1 1-1,-1-1 0,1 1 0,1 0 1,-1 0-1,0 1 0,-6 7 0,1 1 60,1 0-1,0 1 0,-10 20 0,0 7 120,-23 72 0,-1 49-4,34-130-100,2 1 1,1-1-1,2 1 0,1 1 1,3 50-1,0-78-67,1 3 66,0 0 0,0 0-1,0 0 1,6 16 0,-6-23-33,0 0 1,0 0-1,0 0 1,0 0-1,0 0 1,1 0-1,-1 0 1,1-1-1,-1 1 1,1-1-1,-1 1 1,1-1-1,0 1 1,0-1-1,0 0 1,0 0-1,0 0 1,0 0-1,0 0 1,0 0-1,0-1 1,0 1-1,0-1 1,0 1-1,4-1 1,8 1 26,1-1 1,0-1-1,-1 0 1,22-5-1,56-19 132,-29 7-153,-43 13-46,1-1 0,-1-1 1,-1 0-1,1-2 0,-1 0 1,-1-1-1,25-18 0,-38 24 14,11-9 24,-1 0 0,0-1 0,14-16 1,-15 10 38,-32 70-80,2-18 156,-14 43 0,25-60-131,1 0 0,1 0 1,0 0-1,1 1 0,-1 22 0,3-13 157,0-23-342,0-2 172,1 0 0,-1 0 0,0 1 0,0-1 0,1 0 0,-1 1 0,0-1 0,0 0 0,0 1 0,1-1 0,-1 0 0,0 1 0,0-1 1,0 0-1,0 1 0,0-1 0,0 1 0,0-1 0,0 0 0,0 1 0,0-1 0,0 1 0,2 8 265,-2-8-261,1 0-1,-1 0 1,1 0-1,0 0 1,-1 0-1,1 0 1,0 0-1,0 0 0,0 0 1,0 0-1,0 0 1,0 0-1,0-1 1,0 1-1,0 0 0,0-1 1,0 1-1,1-1 1,-1 1-1,0-1 1,0 0-1,0 0 1,1 1-1,-1-1 0,0 0 1,1 0-1,-1 0 1,0 0-1,0 0 1,1-1-1,-1 1 0,0 0 1,0 0-1,1-1 1,-1 1-1,0-1 1,2-1-1,3-1 20,0-1 1,0-1-1,-1 1 0,0-1 0,7-8 1,-10 11-19,39-46-94,-23 26-33,23-21-1,-22 27 124,-12 11 28,-1 0-1,0 0 1,8-10 0,-11 7-148,-2 7 70,-1 22 213,-8 132 234,7-133-447,1 23-1,0-20 236,0-23-178,1 0 0,-1 0 0,0 1 0,1-1 0,-1 0 0,0 0 0,1 0 0,-1 0 0,0 0 0,1 0 0,-1 0 0,0 0 0,1 0 0,-1 0 0,0 0 0,1 0 0,-1 0 0,0 0 0,1 0 0,-1 0 0,0 0 0,1 0 0,-1 0 0,0 0 0,1 0 1,-1-1-1,11-2 26,-4-2-55,-1 1 1,0-1 0,0-1-1,0 1 1,-1-1-1,0 0 1,0 0 0,0 0-1,5-11 1,9-10-137,9-7-258,60-56 0,-20 26 638,-40 35-464,-26 28 263,0 1 1,0 0 0,0 0-1,0-1 1,0 1 0,0 0 0,0 1-1,0-1 1,0 0 0,0 1-1,0-1 1,0 1 0,0-1 0,0 1-1,0 0 1,2 1 0,3 1 31,13 3-60,46 13 142,-23-5-136,-33-10 20,-1 0-1,1-1 1,11 2 0,-17-5-13,0 1 1,0-1 0,0 0-1,0 0 1,0 0 0,0-1-1,0 1 1,0-1 0,0 0-1,0 0 1,0 0-1,-1-1 1,1 1 0,0-1-1,-1 0 1,0 0 0,1 0-1,-1-1 1,0 1 0,0-1-1,4-4 1,4-3 159,-9 10-203,-4 6-3,-4 5 47,1 1 0,1-1 0,0 1 0,1 0 1,0 0-1,1 0 0,-1 14 0,0-8 32,2-12-21,0 1 0,1-1 0,0 1 1,0-1-1,0 1 0,1-1 0,0 1 0,0-1 0,0 1 0,1-1 0,2 7 0,-3-13-10,-1 1-1,0-1 0,0 1 1,1-1-1,-1 1 0,0-1 1,1 1-1,-1-1 0,0 0 0,1 1 1,-1-1-1,0 0 0,1 1 1,-1-1-1,1 0 0,-1 1 1,1-1-1,-1 0 0,1 0 0,-1 0 1,1 1-1,-1-1 0,1 0 1,-1 0-1,1 0 0,-1 0 0,1 0 1,0 0-1,-1 0 0,1 0 1,-1 0-1,1 0 0,-1 0 1,1 0-1,-1-1 0,1 1 0,-1 0 1,1 0-1,0-1 0,20-15 258,-13 9-152,276-211-654,-260 203 509,-19 13 91,0-1 0,-1 0 0,1 0 1,4-5-1,-12 12-89,0 1 0,0-1 0,1 0 1,0 1-1,-4 9 0,-5 9-5,-119 190 406,127-209-377,0 1 1,-1-1-1,1 0 0,-1 0 0,0 0 1,0-1-1,0 1 0,0-1 0,-8 4 0,11-6-4,0 0-1,-1-1 0,1 1 1,-1-1-1,0 1 0,1-1 0,-1 0 1,1 1-1,-1-1 0,1 0 1,-1 0-1,0 0 0,1 0 0,-1-1 1,1 1-1,-1 0 0,0-1 1,1 1-1,-1-1 0,1 1 1,-1-1-1,1 0 0,0 1 0,-1-1 1,1 0-1,0 0 0,-1 0 1,1 0-1,0 0 0,0 0 0,0-1 1,0 1-1,0 0 0,0-1 1,-1-1-1,-3-5-105,1 1 1,0 0-1,0-1 1,1 0-1,-1 0 1,2 0-1,-1-1 1,-1-15-1,4 22 113,0 1 0,0-1-1,0 1 1,1 0 0,-1 0 0,0-1 0,1 1-1,-1 0 1,1 0 0,0-1 0,-1 1-1,1 0 1,0 0 0,0 0 0,0 0-1,0 0 1,0 0 0,0 0 0,0 0 0,0 1-1,0-1 1,0 0 0,0 0 0,1 1-1,-1-1 1,0 1 0,0-1 0,3 1-1,2-2-8,0 1 0,0 0 0,1 0 0,11 0 0,186 8 119,87-2 251,-280-5-310,0-1 1,0 0 0,-1 0-1,1-1 1,0 0-1,-1-1 1,0 0-1,1-1 1,-1 0 0,13-8-1,-10 3-78,22-18-1,-30 23 26,-1-1 1,0 0-1,0 0 1,0 0-1,0 0 0,-1-1 1,4-8-1,1-5-12,-1-1 0,-1 0 0,4-24 0,6-62-124,-1-183-298,-15 288 413,0 0 1,0 0 0,0-1-1,0 1 1,-1 0 0,1 0 0,0-1-1,-1 1 1,1 0 0,0 0 0,-1 0-1,0 0 1,-1-2 0,2 2 20,0 1 1,0 0-1,0 0 0,0 0 1,-1 0-1,1-1 0,0 1 1,0 0-1,0 0 1,0 0-1,-1 0 0,1 0 1,0 0-1,0 0 0,-1 0 1,1 0-1,0 0 1,0 0-1,0 0 0,-1 0 1,1 0-1,0 0 0,0 0 1,-1 0-1,1 0 1,0 0-1,0 0 0,-8 8-92,-17 44 258,1 1 1,-24 83-1,12-10 321,-4 14-286,33-114-89,1 0-1,-5 54 1,5-36-106,4-24 97,0 1 0,1-1-1,3 33 1,-2-52-77,0 1 0,1-1-1,-1 0 1,0 0 0,1 1 0,-1-1 0,1 0 0,0 0 0,-1 0 0,1 0 0,0 1-1,0-1 1,-1 0 0,1 0 0,0-1 0,2 2 0,-3-2 1,1 0-1,-1 0 1,1 0 0,0 0-1,-1 0 1,1-1 0,-1 1-1,1 0 1,-1 0 0,1-1-1,-1 1 1,1 0 0,-1-1-1,1 1 1,-1-1 0,1 1-1,-1 0 1,0-1 0,1 0-1,0 0 14,17-14-144,21-23 0,-25 23 19,27-21 0,-2 7 88,2 2 1,1 1 0,1 3-1,72-29 1,-104 49 164,-16 7 59,-11 9-59,4 0-125,0 0 1,2 2-1,-1-1 1,2 1 0,0 1-1,1 0 1,0 0-1,1 1 1,1 0-1,1 0 1,-6 27-1,11-43-24,0 0-1,0 0 0,0-1 1,0 1-1,0 0 0,0 0 1,0 0-1,0 0 0,0 0 1,0 0-1,0-1 0,0 1 1,0 0-1,1 0 0,-1 0 1,0-1-1,1 1 0,-1 0 1,1 0-1,-1-1 0,1 1 0,-1 0 1,1-1-1,0 2 0,0-1-6,0-1 0,1 1 0,-1-1-1,0 1 1,1-1 0,-1 1-1,0-1 1,1 0 0,-1 1-1,0-1 1,1 0 0,-1 0 0,3 0-1,4-1-77,1-1 0,-1 0 0,16-4-1,-20 4 9,255-96-773,-102 36 686,-142 56 74,-9 5 84,-1-1 0,1 0 0,-1-1 1,1 1-1,8-7 0,-13 9 1,-1 0-1,0 0 1,0 0-1,0 0 1,0 0 0,1-1-1,-1 1 1,0 0-1,0 0 1,0 0-1,0 0 1,0 0 0,0 0-1,0 0 1,1-1-1,-1 1 1,0 0-1,0 0 1,0 0 0,0 0-1,0 0 1,0-1-1,0 1 1,0 0-1,0 0 1,0 0 0,0 0-1,0 0 1,0-1-1,0 1 1,0 0-1,0 0 1,0 0 0,0 0-1,0-1 1,0 1-1,0 0 1,0 0-1,0 0 1,0 0 0,0-1-1,-8-1 114,-11 2-104,13 1 25,-1 1 0,0 0 0,1 0 0,0 1 0,-1-1 0,1 1 0,0 1 0,0-1 0,1 1 0,-1 0 0,1 0 0,0 1 0,0-1 0,0 1 0,0 1 0,1-1 0,0 0 0,0 1 0,1 0 0,-1 0 0,-2 8 0,-2 5 42,1 1 0,1-1 1,1 1-1,0 0 0,2 0 0,0 0 0,2 1 0,0-1 0,4 40 0,-3-55-81,0 0 0,1 0-1,0 0 1,0 0 0,1-1-1,-1 1 1,1 0 0,0-1-1,1 1 1,-1-1 0,1 0-1,-1 1 1,1-1 0,0 0-1,1-1 1,-1 1 0,1-1-1,0 1 1,0-1 0,0 0-1,0 0 1,0-1 0,0 1-1,1-1 1,0 0 0,-1 0-1,1-1 1,0 1 0,0-1-1,0 0 1,9 0 0,14 0-757,0-2 0,0 0 0,45-10-1,-53 6-986,-1 0-1,0-1 0,24-11 0,-42 17 1600,-1 0 1,1-1-1,0 1 1,0-1-1,-1 1 0,1-1 1,0 1-1,0-1 1,-1 1-1,1-1 0,-1 1 1,1-1-1,0 0 0,-1 0 1,1 1-1,-1-1 1,0 0-1,1 0 0,-1 1 1,0-1-1,1 0 0,-1 0 1,0 0-1,0 0 1,0 1-1,1-1 0,-1 0 1,0 0-1,0 0 1,0 0-1,-1-1 0,0-1-232,0 0 1,0 0-1,0 0 0,0 1 0,-1-1 0,0 0 0,1 1 0,-4-4 1,-20-23-3497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49.470"/>
    </inkml:context>
    <inkml:brush xml:id="br0">
      <inkml:brushProperty name="width" value="0.05" units="cm"/>
      <inkml:brushProperty name="height" value="0.05" units="cm"/>
      <inkml:brushProperty name="color" value="#FF0066"/>
    </inkml:brush>
  </inkml:definitions>
  <inkml:trace contextRef="#ctx0" brushRef="#br0">123 48 6880,'-67'-14'2560,"45"10"-1984,-3 1-160,22 3 1248,-3 0-992,6-6 1568,14 3-1280,11-2-544,12 1-289,6 1-1182,8-3 575,-4 6-2848,-3 0 1856,-11 0-4288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49.815"/>
    </inkml:context>
    <inkml:brush xml:id="br0">
      <inkml:brushProperty name="width" value="0.05" units="cm"/>
      <inkml:brushProperty name="height" value="0.05" units="cm"/>
      <inkml:brushProperty name="color" value="#FF0066"/>
    </inkml:brush>
  </inkml:definitions>
  <inkml:trace contextRef="#ctx0" brushRef="#br0">19 51 9792,'-19'-12'3648,"19"8"-2848,11-1-224,8 1 672,14-4-801,9 4 2017,5-1-1376,6 1 416,17-1-896,26 5-416,17 0-160,-9 5-800,-15-1 384,-18-4-2432,-13 5 1568,-21 2-3391,-13 2 2591,-24 0-3936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50.190"/>
    </inkml:context>
    <inkml:brush xml:id="br0">
      <inkml:brushProperty name="width" value="0.05" units="cm"/>
      <inkml:brushProperty name="height" value="0.05" units="cm"/>
      <inkml:brushProperty name="color" value="#FF0066"/>
    </inkml:brush>
  </inkml:definitions>
  <inkml:trace contextRef="#ctx0" brushRef="#br0">730 111 11296,'-5'-18'4192,"10"18"-3264,-5-3-257,5-2-575,-1 1-192,1-1-1023,-5 1 639</inkml:trace>
  <inkml:trace contextRef="#ctx0" brushRef="#br0" timeOffset="1">20 102 10976,'-19'-30'4064,"19"27"-3168,0-11-257,5 10-479,-5-4-224,5-1-607,4 2 383,-4-2-2368,-5 0 1504,0 1-4480,-10 16 2016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4:51.522"/>
    </inkml:context>
    <inkml:brush xml:id="br0">
      <inkml:brushProperty name="width" value="0.05" units="cm"/>
      <inkml:brushProperty name="height" value="0.05" units="cm"/>
      <inkml:brushProperty name="color" value="#FF0066"/>
    </inkml:brush>
  </inkml:definitions>
  <inkml:trace contextRef="#ctx0" brushRef="#br0">1 58 8320,'14'5'3072,"24"4"-2400,43 3-160,-40-8 2016,22-8-1472,32-4 63,46-5-671,10 5-512,-4-10 0,13 2-4575,12-1 2559,-25 13-4192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1.032"/>
    </inkml:context>
    <inkml:brush xml:id="br0">
      <inkml:brushProperty name="width" value="0.05" units="cm"/>
      <inkml:brushProperty name="height" value="0.05" units="cm"/>
    </inkml:brush>
  </inkml:definitions>
  <inkml:trace contextRef="#ctx0" brushRef="#br0">314 6 3648,'-6'-6'5434,"-14"6"-1002,11 1-4237,0-1 0,0 1-1,-1 0 1,1 1 0,0 0-1,0 1 1,-14 5 0,8 0-205,0 0 1,0 1 0,-16 12-1,22-13 35,0 0 0,0 1 1,1 0-1,0 0 0,1 0 0,0 1 0,0 0 0,1 1 0,0 0 0,1-1 0,-7 21 1,4-6 50,2 0 0,0 1 0,2-1 1,-3 37-1,6-44 146,1 0 0,3 26 0,-3-39-143,1 0 1,0-1-1,0 1 0,0 0 1,0-1-1,1 1 0,0-1 1,0 1-1,0-1 0,1 0 0,-1 0 1,1 0-1,0 0 0,4 3 1,-6-6-44,0 0 0,0 0 0,0-1 0,1 1 1,-1 0-1,0-1 0,1 1 0,-1-1 0,0 0 0,1 1 1,-1-1-1,0 0 0,1 0 0,-1 0 0,0 0 0,1 0 1,-1 0-1,1 0 0,-1 0 0,0-1 0,1 1 0,-1-1 0,0 1 1,1-1-1,-1 1 0,0-1 0,0 0 0,0 1 0,0-1 1,1 0-1,0-1 0,4-3 62,0-1 0,-1 1 0,1-1 1,5-9-1,2-3 60,0-2 1,-2 1-1,-1-2 1,0 1-1,9-30 1,23-114 70,-41 162-236,3-18-18,3-26-1,-6 38-43,-1 1-1,0-1 0,-1 1 1,0-1-1,0 0 0,-3-10 0,4 17 54,0 1-1,0 0 0,0 0 0,0-1 0,0 1 0,0 0 0,0-1 1,0 1-1,0 0 0,0 0 0,0-1 0,-1 1 0,1 0 1,0 0-1,0-1 0,0 1 0,0 0 0,0 0 0,-1-1 0,1 1 1,0 0-1,0 0 0,0-1 0,-1 1 0,1 0 0,0 0 1,0 0-1,-1 0 0,1 0 0,0-1 0,0 1 0,-1 0 0,1 0 1,-5 9-257,1 19 142,6 1 157,2 0 0,1 0-1,1 0 1,18 54-1,-22-77 59,0 0 0,1 0 0,-1-1 1,1 1-1,7 9 0,-9-13-34,1 0 1,0-1-1,-1 1 1,1 0-1,0-1 1,0 1-1,0-1 1,0 1-1,0-1 1,1 0-1,-1 0 1,0 0-1,0 0 1,1 0-1,-1 0 1,1-1-1,4 1 1,-1-1 23,1 0 0,0-1 0,-1 0 0,1 0 0,-1-1 0,1 0 0,-1 0 0,0-1 0,0 1 0,0-1 0,6-4 0,12-8 82,27-22-1,-40 28-122,130-110 452,-119 98-475,-19 18-125,0-1 0,1 1-1,-1-1 1,1 1 0,0 0 0,0 0-1,6-3 1,-9 6 94,0 0 0,-1 1 0,1-1 0,-1 0 0,1 0 0,-1 0 0,1 1 0,-1-1 0,1 0 0,0 1 0,-1-1 0,0 0 0,1 1 0,-1-1 0,1 1 0,-1-1 0,1 0 0,-1 1 0,0-1 0,0 1 0,1-1 0,-1 1 0,0 0 0,0-1 0,1 1 0,-1-1 0,0 1 0,0-1 0,0 1 0,0 1 0,7 23 26,-6-22 17,8 46 91,-6-25-103,9 25 0,-9-38-23,2 6 75,9 21 1,-12-33 5,1 0 0,-1 0 0,1-1 0,0 1 1,1-1-1,-1 1 0,1-1 0,7 6 1,-9-8-45,0-1 1,1 0 0,-1 0 0,1 1-1,-1-2 1,1 1 0,-1 0-1,1 0 1,0-1 0,-1 0 0,1 1-1,0-1 1,-1 0 0,1 0-1,0 0 1,-1-1 0,1 1 0,4-2-1,5-1 101,-1-1-1,21-10 0,-6 0-19,-2 0-1,0-2 0,-1-1 0,0-1 1,-1 0-1,-2-2 0,0-1 0,-1 0 0,0-1 1,17-30-1,-34 48-117,0 0 0,1 0 0,-2 0 0,1 0 0,0 0 0,0-7 0,-1 9-14,-1 1 0,0 0 0,0-1 0,1 1 0,-1 0 0,0-1 0,0 1 0,-1 0 0,1-1 0,0 1 0,0 0 0,-1 0 0,1-1 0,-1 1-1,1 0 1,-1 0 0,1-1 0,-1 1 0,0 0 0,1 0 0,-1 0 0,0 0 0,0 0 0,0 0 0,0 0 0,-2-1 0,2 1-1,-1 1-1,0-1 1,0 1 0,1-1 0,-1 1 0,0 0 0,0-1 0,0 1 0,1 0 0,-1 0 0,0 0 0,0 1 0,0-1 0,1 0 0,-1 1-1,0-1 1,-2 2 0,-3 1-15,0-1 0,1 2 0,-9 4 0,10-5 55,0 1-1,0-1 1,0 1-1,1 0 0,-1 0 1,1 0-1,0 1 0,1-1 1,-1 1-1,1 0 1,0 0-1,0 0 0,0 1 1,1-1-1,-1 1 1,1-1-1,1 1 0,-1 0 1,1 0-1,0-1 1,0 13-1,1-12 22,0 0 1,1 1-1,0-1 1,0 0-1,1 0 0,-1 1 1,2-1-1,-1 0 0,0-1 1,1 1-1,0 0 1,6 7-1,-4-6 36,1 0 0,0-1 0,0 0 0,1 0 1,0 0-1,0-1 0,0 1 0,11 4 0,-7-4 7,0-1 0,0 0 1,0-1-1,1-1 0,0 0 0,0 0 0,0-1 1,0 0-1,0-1 0,0-1 0,0 0 0,0 0 0,16-4 1,-14 1-317,-2-1-1,1 0 1,0-1 0,-1 0 0,18-11 0,27-21-6346,-27 15 2960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4.007"/>
    </inkml:context>
    <inkml:brush xml:id="br0">
      <inkml:brushProperty name="width" value="0.05" units="cm"/>
      <inkml:brushProperty name="height" value="0.05" units="cm"/>
    </inkml:brush>
  </inkml:definitions>
  <inkml:trace contextRef="#ctx0" brushRef="#br0">346 834 2144,'-6'-6'11016,"2"8"-9186,-5 1-3343,-23 8 1959,-1 1-1,-45 23 1,64-27-399,0 0 0,1 1 0,0 0 0,1 1 0,0 1 0,1-1 0,0 2 0,-11 14 0,13-13 49,0 1 0,1-1-1,1 1 1,-10 27 0,14-34-19,1 0 0,0 0 1,1 0-1,-1 1 0,1-1 0,1 0 0,-1 1 1,1-1-1,1 1 0,0-1 0,0 1 0,3 10 0,-4-15-26,1 0 0,0 0-1,1 0 1,-1-1-1,0 1 1,1-1-1,0 1 1,-1-1 0,1 1-1,0-1 1,0 0-1,1 0 1,-1 0-1,0 0 1,1 0 0,-1-1-1,1 1 1,-1-1-1,1 1 1,0-1-1,-1 0 1,1 0 0,0 0-1,0-1 1,0 1-1,3 0 1,0-2 14,-1 0 0,1 0 0,-1 0 0,1-1 0,-1 1 0,0-1 0,1-1 0,-1 1 0,0-1 0,0 0 0,-1 0 1,1 0-1,-1 0 0,1-1 0,-1 0 0,0 0 0,4-6 0,6-8 151,0 0 0,19-37-1,9-30 58,-18 34-188,-16 33-306,0 0 0,-2-1 0,0 0 1,6-36-1,-11 48-549,-3 14 345,-3 18 121,3-6 371,0 0 0,2 1 0,0-1 0,2 1 0,0-1 0,1 0 0,1 0 0,8 27 0,-10-42 6,-1 0 0,1 0 0,-1 0 0,1 0 0,0 0 0,4 5 0,-5-8-39,0 0 0,0 0 0,1 1 1,-1-1-1,0 0 0,0 0 0,1 0 1,-1-1-1,1 1 0,-1 0 0,0 0 0,1-1 1,-1 1-1,1-1 0,0 1 0,-1-1 1,1 0-1,-1 1 0,1-1 0,0 0 1,1 0-1,4-2 45,-1 0-1,0 0 1,0 0 0,0-1 0,0 1 0,0-1-1,-1-1 1,10-7 0,32-22 155,87-58 55,-99 70-240,-2-1-1,-1-1 1,-1-2 0,-1-2 0,32-34 0,-29 20-31,-1-1 1,-2-2-1,28-54 0,63-151-171,-93 179-12,-25 60 104,0 0 1,-1 0-1,0 0 1,0-1-1,-1-10 1,-1 20 29,0 0 1,0 0-1,0 1 1,0-1-1,0 0 0,0 0 1,0 0-1,0 0 1,0 0-1,-1 1 0,1-1 1,0 0-1,-1 0 1,1 1-1,-1-2 0,1 2 22,-1 0-1,1 0 0,0-1 0,0 1 0,-1 0 0,1 0 1,0 0-1,-1 0 0,1 0 0,0 0 0,0 0 0,-1 0 0,1 0 1,0 0-1,-1 0 0,1 0 0,0 0 0,0 0 0,-1 0 0,1 0 1,0 0-1,-1 0 0,1 1 0,0-1 0,0 0 0,-1 0 1,1 0-1,0 0 0,-1 1 0,-2 2-27,0 0 0,0 0 0,0 0-1,0 1 1,-4 4 0,-16 30-81,2 1 0,-31 78-1,27-57 111,-85 193 67,99-227-13,1 1 0,2 1-1,-8 35 1,14-49 1,0-1 1,1 1-1,0 0 0,1 0 0,1 0 0,0-1 1,1 1-1,5 21 0,-6-31 9,0-1 0,1 1 0,-1 0 0,1-1 0,0 0 0,0 1 0,0-1 0,0 0-1,1 0 1,-1 0 0,1 0 0,-1 0 0,1-1 0,0 1 0,4 1 0,-5-3-11,1 1-1,-1-1 1,1 0 0,0 0 0,-1 0-1,1-1 1,0 1 0,0-1 0,-1 0-1,1 1 1,0-1 0,0 0 0,0-1-1,0 1 1,-1 0 0,1-1 0,0 0-1,0 1 1,-1-1 0,5-2 0,6-4 68,0-1 0,-1 1-1,0-2 1,0 0 0,-1 0 0,19-22 0,53-71-43,-75 91-45,42-58 50,56-100-1,45-79-218,-125 207 7,-1 0-1,-2-2 1,-2 0-1,26-80 0,-37 81-139,-10 42 268,0-1 0,0 1 0,0 0 0,1-1 0,-1 1 0,0 0 0,0 0 0,0-1 0,0 1-1,0 0 1,0-1 0,0 1 0,0 0 0,0 0 0,0-1 0,0 1 0,0 0 0,0-1 0,0 1 0,0 0 0,0-1 0,0 1 0,-1 0 0,1 0 0,0-1 0,0 1 0,0 0 0,0 0-1,-1-1 1,1 1 0,0 0 0,0 0 0,0 0 0,-1-1 0,1 1 0,0 0 0,-1 0 0,0 0-6,0 0 1,0 0-1,0 1 1,0-1-1,1 0 1,-1 1-1,0-1 0,0 0 1,0 1-1,0 0 1,0-1-1,0 1 1,-30 28-157,27-25 134,-87 96-299,77-82 337,1 1 1,1 0-1,1 0 1,1 2 0,0-1-1,-8 27 1,4-10-3,-75 213-24,70-180 88,-18 125 1,35-181-6,-2 38 220,4-48-226,0 0 0,0-1 0,0 1-1,1 0 1,0-1 0,-1 1 0,1 0 0,1-1 0,-1 1-1,3 5 1,-3-8-20,0 0-1,-1 0 0,1 0 0,0 0 1,0 0-1,0-1 0,0 1 0,0 0 1,0 0-1,0-1 0,0 1 0,0-1 1,0 1-1,0-1 0,0 1 0,0-1 1,0 0-1,0 1 0,1-1 1,-1 0-1,0 0 0,1 0 0,3 0 34,-1-1 0,0 1 0,0-1 0,7-2 0,-4 1 33,34-11 223,61-30 0,-52 21-227,-25 11-97,-1 0 1,0-2 0,-1-1 0,0 0 0,-1-2 0,-1-1 0,0 0 0,-2-1-1,19-23 1,-26 26 2,9-18 0,-5 8 0,-3 0-896,-12 26 885,-1 0 0,0 1 0,1-1 0,-1 0 0,1 1 0,0-1 0,-1 0 0,1 0 0,0 0-1,1 2 1,4 6 5,0 5 16,-2-6-36,0 1-1,-1-1 1,0 1-1,0 0 1,2 15-1,-5-20-3,2 16-66,-1 0-1,-3 41 0,-12 57 188,13-90-6,1-27-49,0 1 0,1 0 0,-1-1 0,0 1 0,1 0 0,-1-1 0,1 1 0,0-1 0,-1 1 0,1-1 0,0 1 0,0-1 0,0 1 0,0-1 0,1 2 0,-1-3-12,0 1-1,1-1 1,-1 1 0,0-1-1,0 1 1,0-1-1,0 0 1,1 0 0,-1 0-1,0 1 1,0-1 0,0 0-1,0-1 1,1 1 0,-1 0-1,0 0 1,0 0-1,0-1 1,1 1 0,-1-1-1,0 1 1,2-2 0,28-15 217,-26 14-205,48-27 27,2 2 0,79-26 0,-65 26-145,98-37 151,-148 54-337,-13 6 77,-11 7 90,-48 21 79,-45 21-36,69-28 42,1 1 0,-34 28 0,47-33 45,1 1 1,0 0-1,1 2 0,1-1 1,-14 22-1,23-31 23,0 0 1,1 0-1,-1 0 0,1 1 0,0-1 0,0 1 0,1-1 0,-1 7 1,2-11-36,0-1 1,-1 1 0,1 0-1,0-1 1,0 1 0,0 0-1,0 0 1,0-1 0,0 1-1,0 0 1,1-1 0,-1 1-1,0 0 1,0-1 0,1 1-1,-1 0 1,0-1 0,0 1-1,1 0 1,-1-1 0,1 1-1,-1-1 1,1 1-1,0 0 1,0-1 9,0 1 0,0-1 0,0 0 0,0 0 0,0 0 0,0 0 0,0 0 0,0 0 0,0 0 0,0 0 0,0 0 0,0 0 0,0-1 0,0 1 0,0 0 0,-1-1 0,1 1 0,0-1 0,0 1 0,1-1 0,12-7 80,-1-1 0,0-1 0,14-14 0,4-1 14,47-33-44,-30 23-41,51-48 0,-79 64-63,-6 6-90,15-18 0,-29 31 93,1-1 1,-1 1-1,0-1 0,1 1 1,-1 0-1,0-1 1,1 1-1,-1-1 0,0 1 1,1 0-1,-1-1 0,1 1 1,-1 0-1,1 0 1,-1-1-1,0 1 0,1 0 1,-1 0-1,1 0 0,-1-1 1,2 1-1,-2 0 12,0 1 0,1-1 0,-1 0-1,0 1 1,0-1 0,1 0 0,-1 1 0,0-1-1,0 0 1,0 1 0,1-1 0,-1 0 0,0 1 0,0-1-1,0 0 1,0 1 0,0-1 0,0 1 0,0-1-1,0 0 1,0 1 0,-3 30-132,2-26 121,0 8 33,0 0-1,1 0 0,0 0 1,1 0-1,0 0 0,1 0 0,5 18 1,-5-26 22,-1-1 1,1 0-1,0 0 0,0-1 1,0 1-1,0 0 1,1-1-1,-1 1 0,1-1 1,0 0-1,5 5 1,-5-6 8,-1 0 0,1-1-1,0 1 1,0-1 0,0 0 0,0 0 0,0 0 0,1 0 0,-1 0 0,0 0 0,0-1 0,1 0 0,-1 0 0,0 0-1,0 0 1,1 0 0,3-1 0,30-7-18,58-21-1,-16 5-115,-1 2 91,89-21 95,-154 38-261,-14 4 10,-8 3 4,-4 3 107,0 0 0,1 1 0,0 1-1,0 0 1,-15 10 0,10-4 109,1 0 1,-29 30-1,40-37-59,0-1-1,1 1 1,0 0 0,0 1 0,1-1 0,-1 1 0,1-1 0,1 1 0,-1 0 0,1 0-1,1 0 1,-2 10 0,3-15 8,-1 0-1,1 0 1,0 0-1,0-1 1,0 1-1,0 0 1,0 0-1,0 0 0,1 0 1,-1-1-1,1 1 1,-1 0-1,1 0 1,0-1-1,0 1 1,-1 0-1,1-1 1,0 1-1,1-1 1,-1 1-1,0-1 1,0 1-1,1-1 1,-1 0-1,0 0 1,1 0-1,-1 1 0,1-2 1,0 1-1,-1 0 1,1 0-1,0 0 1,2 0-1,1 0 33,1 0-1,-1 0 0,1-1 0,0 1 1,-1-1-1,1-1 0,-1 1 0,1-1 1,8-2-1,1-1 6,0-2 1,-1 1-1,23-13 1,-23 10-14,58-32 27,-1-3-1,-3-4 0,76-66 1,-100 75-53,-1-3 0,-3-2 1,36-48-1,3-13-217,116-199 0,-190 294 104,-4 8 78,0 0-1,0 0 0,-1 0 1,1-1-1,0 1 1,-1 0-1,1-1 1,-1 1-1,1 0 1,-1-1-1,0 1 1,1-1-1,-1 1 1,0 0-1,0-1 1,0 1-1,0-2 1,0 2 19,0 1 0,0 0 0,0 0-1,-1-1 1,1 1 0,0 0 0,0-1 0,0 1 0,0 0 0,-1 0 0,1-1 0,0 1 0,0 0 0,0 0 0,-1 0 0,1-1 0,0 1 0,0 0 0,-1 0 0,1 0 0,0 0 0,-1-1 0,1 1 0,0 0 0,-1 0 0,1 0 0,0 0 0,0 0 0,-1 0 0,1 0 0,0 0 0,-1 0 0,1 0 0,0 0 0,-1 0 0,1 0 0,0 0 0,-1 0 0,-11 6-119,7-3 107,-1 1 1,2 0 0,-1 0-1,0 0 1,1 1 0,0-1-1,0 1 1,0 0 0,-4 7-1,0 0-5,-16 25 1,2 2 0,-28 62 1,31-60 20,-108 275-99,107-247 272,2 2-1,-14 114 1,30-144-67,2-29-43,-1-1 0,-2 17 1,23-113-10435,-17 67 8563,0 0 1,0-25 0,-2 30 960,3-31-1375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27.786"/>
    </inkml:context>
    <inkml:brush xml:id="br0">
      <inkml:brushProperty name="width" value="0.05" units="cm"/>
      <inkml:brushProperty name="height" value="0.05" units="cm"/>
      <inkml:brushProperty name="color" value="#004F8B"/>
    </inkml:brush>
  </inkml:definitions>
  <inkml:trace contextRef="#ctx0" brushRef="#br0">102 49 4320,'1'1'124,"1"0"1,-1 0-1,0 0 1,1 0-1,-1 0 1,1-1-1,0 1 0,-1 0 1,1-1-1,0 1 1,-1-1-1,1 0 1,0 1-1,-1-1 1,1 0-1,3 0 0,4 0 3339,2 2 4377,-14-1-7186,0 0-1,0 1 1,0 0 0,0 0 0,0 0-1,-4 3 1,-5 5 215,2-5-564,0 1-1,1 1 1,0 0-1,0 0 1,0 1-1,1 0 1,0 0-1,0 1 1,-10 17 0,15-23-228,1 1 0,1-1 0,-1 1-1,0-1 1,1 1 0,0 0 0,0 0 0,0 0 0,0 0 0,0 0 0,1 0 0,0-1 0,0 1 0,0 0 0,0 0 0,1 0 0,-1 0 0,1 0 0,0 0 0,0 0 0,1 0 0,-1-1 0,1 1 0,0-1 0,0 1 0,0-1 0,0 1 0,0-1 0,1 0 0,0 0 0,-1 0 0,1-1 0,0 1 0,1-1 0,-1 1 0,0-1 0,1 0 0,6 3 0,-5-3-31,0-1 0,0 1 0,0-1 0,1 0 0,-1 0 0,1 0 0,-1-1 0,0 0 1,1 0-1,-1 0 0,1 0 0,-1-1 0,1 0 0,-1-1 0,9-2 0,7-4-190,0-1 0,28-16 0,-43 22 58,11-8-1199,-1 0 0,0-1-1,0 0 1,19-22 0,-26 26 335,2-3-18,-4 6 121,-1-1 0,10-12 0,-11 12 672,0 0 1,12-9 0,-4 2 3443,-12 22-959,-5 30-493,-1-6-1106,2 7-814,-8 144 2589,8-123-5285,3 0-4327,8-77-1435,-4 7 7098,0-1 0,-1 0 0,3-17 0,4-46-533,-6 39 1462,4-17 944,3-33 2405,-9 62 468,-2-40 1,-2 31-434,-7-35 1,8 35-5806,1 31 2829,0 0 0,0 0 1,1-1-1,-1 1 0,0 0 0,0 0 0,0 0 0,1 0 0,-1 0 0,0 0 0,0-1 0,1 1 0,-1 0 0,0 0 1,0 0-1,1 0 0,-1 0 0,0 0 0,1 0 0,-1 0 0,0 0 0,0 0 0,1 0 0,-1 0 0,0 0 1,0 1-1,1-1 0,-1 0 0,0 0 0,0 0 0,1 0 0,-1 0 0,0 1 0,11 3-2014,28 12-3396,-16-1 4059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4.359"/>
    </inkml:context>
    <inkml:brush xml:id="br0">
      <inkml:brushProperty name="width" value="0.05" units="cm"/>
      <inkml:brushProperty name="height" value="0.05" units="cm"/>
    </inkml:brush>
  </inkml:definitions>
  <inkml:trace contextRef="#ctx0" brushRef="#br0">49 33 6048,'-32'-29'3402,"19"26"2812,9 3-3600,12 3-2397,7 3 184,-5-2-203,0 0 0,1-1 1,0-1-1,13 3 0,44-2 94,-1-2-1,74-9 1,-46-3-2180,-57 10 773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5.077"/>
    </inkml:context>
    <inkml:brush xml:id="br0">
      <inkml:brushProperty name="width" value="0.05" units="cm"/>
      <inkml:brushProperty name="height" value="0.05" units="cm"/>
    </inkml:brush>
  </inkml:definitions>
  <inkml:trace contextRef="#ctx0" brushRef="#br0">11 625 5152,'-1'0'73,"1"0"0,0 0 0,-1 0 0,1 0 0,-1 0 0,1 0 0,0 0 0,-1 0 1,1 1-1,-1-1 0,1 0 0,0 0 0,-1 0 0,1 0 0,-1 1 0,1-1 0,0 0 0,-1 0 0,1 1 0,0-1 0,0 0 0,-1 1 1,1-1-1,0 0 0,0 0 0,-1 1 0,1-1 0,0 1 0,0-1 0,0 0 0,-1 1 0,1-1 0,0 1 0,0-1 0,1 1 63,-1 0-1,1-1 0,-1 1 0,1-1 0,0 1 0,0-1 0,-1 1 1,1-1-1,0 1 0,0-1 0,-1 0 0,1 1 0,0-1 0,0 0 0,0 0 1,0 0-1,-1 0 0,2 0 0,7 2 602,-1-1 0,1-1 0,-1 0 0,1 0 0,-1 0 0,14-4 0,-17 3-583,0 0 0,0-1 0,0 0 0,0 0 1,-1 0-1,1-1 0,-1 1 0,1-1 0,-1 0 0,0-1 0,0 1 0,4-5 0,-6 6-115,-1 0 0,1 0-1,-1 0 1,1-1 0,-1 1-1,1-4 1,-1 6-48,-1 0 0,0-1 0,0 1 0,0 0 0,0-1 0,1 1 0,-1 0 1,0-1-1,0 1 0,0-1 0,0 1 0,0 0 0,0-1 0,0 1 0,0 0 0,0-1 0,0 1 0,0-1 0,-1 1 0,1 0 0,0-1 1,0 1-1,0 0 0,0-1 0,0 1 0,-1 0 0,1-1 0,0 1 0,0 0 0,-1-1 0,1 1 0,0 0 0,-1 0 0,1 0 0,0-1 1,0 1-1,-1 0 0,1 0 0,-1 0 0,1-1 0,0 1 0,-1 0 0,1 0 0,0 0 0,-1 0 0,1 0 0,0 0 0,-1 0 1,1 0-1,-1 0 0,1 0 0,-1 0 0,-1 0 2,1 1 0,-1-1 1,0 1-1,1-1 0,-1 1 0,1 0 0,-1 0 1,1 0-1,-1-1 0,1 1 0,-2 2 1,-1 0 1,-4 2 100,1 0-1,0 0 1,0 1-1,0 0 0,1 0 1,0 0-1,0 1 0,1 0 1,-1 1-1,2-1 1,-1 1-1,1 0 0,0 0 1,1 0-1,-1 0 0,2 1 1,-1-1-1,1 1 1,1 0-1,-1 0 0,2-1 1,-1 16-1,2-20-43,-1-1 1,1 1-1,-1 0 0,1-1 0,0 1 1,1-1-1,-1 1 0,1-1 0,-1 1 1,1-1-1,0 0 0,0 0 1,1 0-1,-1 0 0,1 0 0,-1-1 1,1 1-1,0-1 0,0 0 0,0 1 1,0-1-1,0-1 0,1 1 1,-1 0-1,0-1 0,1 0 0,-1 1 1,1-1-1,0-1 0,4 2 0,0-2 12,-1 1 0,1-2-1,-1 1 1,1-1-1,-1 0 1,0 0 0,1-1-1,10-3 1,57-28 214,-59 25-254,67-26-3,136-39-1,-174 60-20,15-4 214,-36 12-292,0-2 1,-1 0-1,42-21 0,-62 27 48,7-4-77,-10 3-94,-6 1-182,-15 3 321,1 1 0,-1 1 0,1 1 0,0 0-1,-33 15 1,29-11 71,0 1 0,1 1 0,-40 27 0,56-33 4,-1 1 0,1-1 0,1 1 0,-1 1 0,1-1 0,0 1 1,0 0-1,1 0 0,0 1 0,0 0 0,1 0 0,0 0 0,0 0 1,-4 15-1,8-20 23,-1-1 1,1 1 0,0-1-1,0 0 1,0 1-1,0-1 1,0 1 0,0-1-1,1 0 1,-1 1-1,1-1 1,-1 0 0,1 1-1,0-1 1,0 0 0,0 0-1,0 0 1,0 1-1,1-1 1,-1-1 0,1 1-1,1 2 1,0-2 3,-1 0 1,1 0-1,0 0 0,0 0 1,-1-1-1,1 1 0,0-1 1,0 0-1,0 0 0,0 0 1,1 0-1,-1-1 0,0 1 1,0-1-1,0 0 0,5 0 1,2-1 38,1 0-1,-1-1 1,-1 0 0,1-1 0,0 0 0,9-5 0,4-3 111,28-17-1,-26 11-107,-1 0 0,-1-2 0,0-1 1,29-33-1,-32 29-64,-2 0-1,0-2 1,-2 0 0,-1-1 0,17-39 0,-7 0-45,26-107-1,-41 138 6,4-17-55,22-96-335,-35 144 387,0 0-28,0 0 0,-1 1-1,1-1 1,-1 0-1,0 1 1,0-1 0,0 0-1,0 1 1,-1-1 0,-1-6-1,2 10 52,0 0-1,0 0 0,0 1 1,0-1-1,0 0 1,0 0-1,0 0 0,0 0 1,0 0-1,0 1 0,0-1 1,0 0-1,0 0 0,-1 0 1,1 0-1,0 0 1,0 0-1,0 0 0,0 1 1,0-1-1,0 0 0,0 0 1,0 0-1,-1 0 0,1 0 1,0 0-1,0 0 1,0 0-1,0 0 0,0 0 1,-1 0-1,1 0 0,0 0 1,0 0-1,0 0 1,0 0-1,0 0 0,-1 0 1,1 0-1,0 0 0,0 0 1,0 0-1,0 0 0,0 0 1,0 0-1,-1 0 1,1 0-1,0 0 0,0 0 1,0 0-1,0 0 0,0-1 1,0 1-1,0 0 1,-1 0-1,1 0 0,0 0 1,0 0-1,0 0 0,0 0 1,0 0-1,0-1 0,0 1 1,0 0-1,0 0 1,0 0-1,0 0 0,0-1 1,-6 12-26,0 0 1,1 0-1,1 0 1,0 1-1,-4 16 1,-40 176-35,38-159 217,-4 26-67,3 1 0,-3 76 0,13-73 120,0-6-891,-2-24-3586,2-19 1391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5.638"/>
    </inkml:context>
    <inkml:brush xml:id="br0">
      <inkml:brushProperty name="width" value="0.05" units="cm"/>
      <inkml:brushProperty name="height" value="0.05" units="cm"/>
    </inkml:brush>
  </inkml:definitions>
  <inkml:trace contextRef="#ctx0" brushRef="#br0">47 151 4576,'-27'-6'1450,"26"6"-1406,0 0-1,1 0 0,-1-1 0,0 1 0,0 0 0,1 0 0,-1 0 0,0 0 0,0 0 0,1 0 0,-1 0 0,0 0 0,1 0 0,-1 0 0,0 0 0,0 0 0,1 1 0,-1-1 0,-1 1 0,0 1 849,2-2-828,0 0 1,0 0 0,0 0 0,0 0 0,0 0-1,0 0 1,0 0 0,0 0 0,0 1 0,-1 0 1620,1 0-1621,0-1 1,0 0 0,0 0 0,0 0 0,0 0 0,0 0-1,0 0 1,0 0 0,0 0 0,0 0 0,-1 0-1,14 5 1873,-1-3-1236,0 0 0,0 0 0,0-1-1,13-1 1,51-2 1211,96-15 0,75-26-894,-90 14-692,217-29-91,-276 45-209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7.307"/>
    </inkml:context>
    <inkml:brush xml:id="br0">
      <inkml:brushProperty name="width" value="0.05" units="cm"/>
      <inkml:brushProperty name="height" value="0.05" units="cm"/>
    </inkml:brush>
  </inkml:definitions>
  <inkml:trace contextRef="#ctx0" brushRef="#br0">0 1204 3552,'0'0'67,"0"0"0,0 1 0,0-1 0,0 0-1,0 0 1,0 0 0,0 1 0,0-1 0,0 0 0,0 0 0,0 0 0,0 1 0,0-1 0,1 0 0,-1 0-1,0 0 1,0 0 0,0 1 0,0-1 0,0 0 0,0 0 0,0 0 0,0 0 0,1 0 0,-1 1 0,0-1-1,0 0 1,0 0 0,0 0 0,0 0 0,1 0 0,-1 0 0,0 0 0,1 1 0,6-4 1586,9-11 336,-14 12-1611,47-48 2214,-2 2-1562,188-154 1620,-205 179-2441,34-29 126,-4-7-82,-2-3-1,68-96 0,98-157 330,-204 288-450,-2-1 0,-1-1 0,24-55 0,-40 82-134,0-1 1,0 1 0,-1-1-1,1 0 1,0 1-1,-1-1 1,0 0-1,1 1 1,-1-1 0,0 0-1,-1 1 1,1-1-1,0 0 1,-1-2-1,1 5-7,-1-1-1,1 0 0,0 1 0,0-1 0,0 1 0,-1-1 0,1 1 0,0-1 0,-1 1 1,1-1-1,0 1 0,-1-1 0,1 1 0,-1-1 0,1 1 0,-1 0 0,1-1 0,-1 1 1,1 0-1,-1-1 0,1 1 0,-1 0 0,1 0 0,-1-1 0,1 1 0,-1 0 1,0 0-1,1 0 0,-1 0 0,1 0 0,-1 0 0,0 0 0,1 0 0,-1 0 0,1 0 1,-1 0-1,0 0 0,1 0 0,-2 1 0,-1 0-30,0 1 1,0-1-1,0 1 1,0-1-1,0 1 1,-4 3-1,-4 6-10,0 0 0,0 0 0,1 1 0,0 0-1,1 0 1,1 1 0,0 0 0,-8 19 0,-2 13 57,-18 58 0,31-87 3,-22 69 201,-25 139 0,49-200-105,0 0-1,2 30 0,2-43 48,0 1 0,0-1 0,1 0 0,0 0 0,1 0 0,8 19 0,-10-27-98,0-1 1,0 1-1,1 0 1,-1-1-1,1 1 1,0-1 0,-1 1-1,1-1 1,0 0-1,1 0 1,-1 0-1,0 0 1,0 0-1,1-1 1,-1 1-1,1-1 1,0 1-1,-1-1 1,1 0 0,0 0-1,0 0 1,0 0-1,0-1 1,-1 1-1,1-1 1,0 1-1,0-1 1,5-1-1,2 0 69,0-1-1,1-1 0,-1 0 1,14-6-1,40-21 147,-49 23-218,31-16 69,-2-3 0,55-38 0,-25-2-1007,-85 80 534,-19 28 0,27-37 370,0 1-1,0-1 0,0 1 0,0 0 1,1-1-1,0 1 0,0 0 1,0 0-1,1 1 0,0-1 0,0 0 1,1 0-1,0 0 0,0 1 1,0-1-1,1 0 0,0 0 0,0 1 1,0-1-1,1 0 0,0 0 1,0 0-1,1-1 0,2 7 0,3-1 132,-1 1-1,19 19 0,-23-27-64,1-1 0,-1 0 0,0 0 0,1 0 0,0-1 0,0 1 0,-1-1 0,1 0 0,1 0 0,-1 0-1,0 0 1,9 1 0,-11-3-52,1 0-1,-1 0 1,1 0-1,-1 0 1,0 0 0,1-1-1,-1 0 1,0 1-1,1-1 1,-1 0-1,0 0 1,0 0-1,0 0 1,0 0-1,0-1 1,0 1-1,0-1 1,0 1 0,-1-1-1,1 0 1,0 0-1,-1 1 1,0-1-1,1 0 1,0-3-1,1 1 8,0-1 0,-1 0 0,0 0 1,0 0-1,0 0 0,-1 0 0,0-1 0,0 1 0,1-11 0,-3 7-40,0 1 1,-1-1-1,0 0 0,0 0 1,0 1-1,-2 0 0,1-1 1,-1 1-1,-6-10 0,3 6-62,0 1-1,-1-1 0,-1 1 0,-19-19 1,19 22-33,-1 0 1,0 1 0,0 0 0,0 1-1,-1 0 1,-19-8 0,29 14 81,0-1 1,0 1-1,0-1 0,0 1 1,0 0-1,0-1 0,0 1 1,0 0-1,0 0 0,0 0 1,0 0-1,0 0 0,0 0 1,-1 0-1,2 0 8,0 0 1,-1 1-1,1-1 0,0 0 1,0 1-1,0-1 0,0 0 1,0 0-1,0 1 0,0-1 1,0 0-1,0 0 0,0 1 1,0-1-1,0 0 0,0 0 1,0 1-1,0-1 0,0 0 1,0 1-1,1-1 0,-1 0 1,0 0-1,0 1 0,0-1 1,0 0-1,1 0 0,-1 0 1,0 1-1,0-1 0,1 0 1,2 4 14,0 0 0,1 0 0,0-1 0,7 6 0,11 3 90,0-1 0,1-1-1,37 11 1,-38-13-52,8 2 251,55 12 1,-75-20-551,-1-1 0,1 0-1,0 0 1,0-1 0,-1 0 0,1-1 0,0 0 0,-1-1 0,1 0 0,9-3 0,-17 4-80,0 0-1,0 1 0,-1-1 0,1 0 0,0 0 0,0 0 0,-1 0 1,1-1-1,0 1 0,-1 0 0,1-1 0,-1 1 0,0-1 0,1 1 1,-1-1-1,0 0 0,0 0 0,0 1 0,1-4 0,-1 2-444,0-1-1,-1 1 1,0-1 0,1 1-1,-1-1 1,-1 0-1,1 1 1,0-1-1,-2-6 1,-4-25-2727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47.710"/>
    </inkml:context>
    <inkml:brush xml:id="br0">
      <inkml:brushProperty name="width" value="0.05" units="cm"/>
      <inkml:brushProperty name="height" value="0.05" units="cm"/>
    </inkml:brush>
  </inkml:definitions>
  <inkml:trace contextRef="#ctx0" brushRef="#br0">14 18 6816,'-14'-6'3072,"61"15"-2656,-8-5 1440,3 4-1088,33-8 192,2 0-576,40-3-96,2-2-192,9-2 160,-9 1-160,-16-2-1376,-12 8 704,-8-4-6336,-11 8 3808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51.151"/>
    </inkml:context>
    <inkml:brush xml:id="br0">
      <inkml:brushProperty name="width" value="0.05" units="cm"/>
      <inkml:brushProperty name="height" value="0.05" units="cm"/>
    </inkml:brush>
  </inkml:definitions>
  <inkml:trace contextRef="#ctx0" brushRef="#br0">10 1074 2976,'-9'-1'4798,"13"-7"1212,1 2-6434,15-20 2628,27-29 0,-15 23-1379,58-45 0,-71 63-746,26-20 281,56-53 1,25-55-36,-39 42-165,-78 91-154,-1-1-13,1 0 1,1 1 0,0 0-1,14-9 1,-23 17-6,-1 0 1,1 1 0,0-1-1,0 1 1,-1-1 0,1 1 0,0-1-1,0 1 1,0 0 0,0-1-1,0 1 1,0 0 0,0 0-1,0 0 1,0-1 0,0 1-1,0 0 1,0 0 0,0 0-1,-1 1 1,1-1 0,0 0-1,0 0 1,0 0 0,0 1 0,0-1-1,0 1 1,0-1 0,0 0-1,-1 1 1,1 0 0,0-1-1,0 1 1,0-1 0,-1 1-1,1 0 1,0-1 0,-1 1-1,1 0 1,-1 0 0,1 0 0,-1 0-1,1-1 1,-1 1 0,0 0-1,1 0 1,-1 0 0,0 1-1,2 6-10,0 0 0,0 0 0,-1 0 0,0 12 0,-1-20 20,1 28 58,-1 0 0,-2 0 0,-1 0 0,-1-1 0,-14 51 0,-14 47 387,30-120-350,1 1 73,-1 0 0,1 1-1,0-1 1,0 7 0,1-13-147,0 0-1,0 0 1,1 1-1,-1-1 1,0 0-1,0 0 1,0 0-1,0 0 1,0 1-1,1-1 1,-1 0-1,0 0 1,0 0-1,0 0 1,0 0-1,1 0 1,-1 0-1,0 1 1,0-1-1,1 0 1,-1 0-1,0 0 1,0 0-1,0 0 1,1 0-1,-1 0 1,0 0-1,0 0 1,1 0-1,-1 0 1,0 0-1,0 0 1,0 0-1,1 0 1,-1-1-1,0 1 1,1 0-1,10-4 357,276-199 300,-283 200-657,35-26-9,92-64-381,-131 92 361,1 1-1,-1-1 1,1 1-1,-1 0 1,1-1-1,-1 1 1,1 0-1,-1-1 1,1 1-1,-1 0 1,1 0 0,0 0-1,-1-1 1,1 1-1,-1 0 1,1 0-1,0 0 1,-1 0-1,1 0 1,0 0-1,-1 0 1,1 0-1,-1 0 1,1 1-1,0-1 1,-1 0-1,1 0 1,-1 0-1,1 1 1,0-1-1,-1 0 1,1 1-1,-1-1 1,1 1-1,-1-1 1,0 0-1,1 1 1,-1-1 0,1 1-1,-1-1 1,0 1-1,1-1 1,-1 1-1,0 0 1,1-1-1,-1 1 1,0-1-1,0 1 1,0 0-1,1 3-2,0-1 0,-1 1 0,1-1-1,-1 1 1,0 0 0,0-1 0,-1 7-1,-2 4 38,-1 0-1,-1 0 1,0 0-1,-1 0 0,-12 19 1,0 1-56,-3 2 32,-5 7-18,24-39 47,0 0-1,1 1 1,-1-1 0,1 1-1,0-1 1,0 1 0,0-1-1,0 7 1,1-10 7,1 0-1,-1 0 1,0 0 0,0 0-1,1 0 1,-1 0 0,0 0 0,1 0-1,-1 0 1,1 0 0,0 0-1,-1 0 1,1 0 0,0-1-1,-1 1 1,1 0 0,0 0 0,0-1-1,0 1 1,-1-1 0,1 1-1,0 0 1,0-1 0,0 0-1,0 1 1,0-1 0,0 0 0,0 1-1,0-1 1,0 0 0,0 0-1,1 0 1,-1 0 0,2 0-1,4 0 102,-1 0 0,1 0 0,0-1-1,8-1 1,-3-1-89,0-1-1,-1 0 1,0-1 0,1 0-1,-1-1 1,-1 0-1,1-1 1,-1 0-1,13-12 1,-6 3-42,0 0 0,-2-1 0,0 0 0,15-24 0,-6 1-49,-2-2 1,29-76 0,-32 72-174,-25 66-107,1-1 0,-2 24 0,-7 29 395,3-30-49,1-9 19,2 1 0,1-1 0,-4 66 1,11-94 30,1 0 1,-1-1 0,1 1 0,0 0 0,2 4 0,-3-8-44,0 0 0,0 0 0,1 0 0,-1 0 1,1 0-1,-1 0 0,1 0 0,-1 0 0,1 0 0,-1 0 0,1 0 0,0-1 1,-1 1-1,1 0 0,0 0 0,0-1 0,0 1 0,0 0 0,-1-1 0,1 1 1,0-1-1,0 1 0,0-1 0,0 0 0,2 1 0,2-2 63,-1 0 0,0 0 0,0-1 0,0 1 0,0-1 0,0 0 0,6-4 0,92-74 62,-102 80-153,36-33 107,51-60 0,21-43-527,-93 119-96,-14 17 509,-1 0 0,0 0-1,0 0 1,0 0 0,0 0 0,0 0 0,0 0 0,0 0 0,0 0 0,0 0 0,0 0 0,1 0 0,-1 0 0,0 0 0,0 0 0,0 0-1,0 0 1,0 0 0,0 0 0,0 0 0,0 0 0,0 0 0,0 0 0,0 0 0,0 1 0,0-1 0,1 0 0,-1 0 0,0 0-1,0 0 1,0 0 0,0 0 0,0 0 0,0 0 0,0 0 0,0 0 0,0 1 0,0-1 0,0 0 0,0 0 0,0 0 0,0 0 0,0 0-1,0 0 1,0 0 0,0 0 0,0 0 0,0 0 0,0 1 0,0-1 0,0 0 0,-1 0 0,1 0 0,0 0 0,0 0 0,-4 16-152,-8 16 190,-21 42 1,2-7-114,26-55 73,-2 5 17,0 0-1,-4 20 1,10-33 19,0 0 0,0 0 1,1 0-1,-1 0 0,1 0 0,0 0 0,0 1 1,0-1-1,1 0 0,0 0 0,-1 0 0,1 0 1,1 0-1,-1 0 0,3 4 0,-3-6 6,1 0 1,-1-1-1,1 1 0,0 0 0,0-1 0,0 1 1,0-1-1,0 0 0,0 1 0,0-1 0,1 0 0,-1 0 1,0-1-1,0 1 0,1 0 0,-1-1 0,1 1 1,-1-1-1,0 0 0,1 0 0,-1 0 0,4 0 0,5-1 73,0 0-1,0-1 0,16-4 0,-9 1-83,0-1-1,0-1 1,-1-1 0,29-16-1,-21 7-38,0-1-1,26-24 1,62-61-288,-107 97 324,0 2 1,1-1-1,0 0 0,0 1 1,15-6-1,40-11-20,-10 4-21,-81 48-624,-9 5 536,2 1 1,-49 65 0,84-99 125,-7 8-85,0 0-1,-8 17 0,15-26 90,0 0 0,0 0 0,0 1 0,0-1 0,0 0 0,1 1 0,-1-1 0,1 1-1,-1-1 1,1 1 0,0-1 0,0 1 0,0-1 0,0 1 0,0-1 0,1 1 0,-1-1 0,1 0-1,0 1 1,1 2 0,-1-4-3,-1 0 0,1 0 1,0-1-1,0 1 0,0 0 0,0 0 0,0-1 0,0 1 0,0 0 0,0-1 0,0 1 0,0-1 1,0 0-1,0 1 0,1-1 0,-1 0 0,0 0 0,0 1 0,0-1 0,0 0 0,1 0 1,1-1-1,29-4 195,-30 4-192,122-42 374,-87 28-417,-6 4 16,-1-2-1,0-1 1,-1-1 0,40-29-1,-38 17 22,-2 0 0,0-2-1,46-64 1,98-170 53,-155 233-67,37-74-75,-31 57 4,-15 31-30,-1 0 0,-1 0-1,0-1 1,7-25 0,-14 32-184,0 10 276,0 0 0,-1 0-1,1 0 1,0 0 0,0-1 0,0 1-1,0 0 1,0 0 0,0 0 0,-1 0-1,1 0 1,0 0 0,0 0 0,0 0-1,0 0 1,-1 0 0,1 0 0,0 0-1,0 0 1,0 0 0,0 0 0,0 0-1,-1 0 1,1 0 0,0 0 0,0 0-1,0 0 1,0 0 0,0 1 0,-1-1 0,1 0-1,0 0 1,0 0 0,0 0 0,-14 15-289,-11 17 162,-5 10 94,-3 9-127,8-12 102,-28 56 1,27-35 56,3 0-1,3 2 1,-21 112 0,34-140 99,3-14-45,0-1-1,2 1 1,0-1 0,1 33 0,2-31-104,-1-18 65,0 0 0,0 0-1,0 0 1,0 0 0,0-1-1,1 1 1,-1 0 0,1 0-1,0 0 1,-1-1 0,2 1-1,-1 0 1,0-1 0,0 1-1,1-1 1,2 4 0,0-2 46,0-1 1,1-1 0,-1 1 0,7 3 0,4 2-40,-12-6 23,0-1 0,1 1 0,-1-1-1,0 0 1,0 0 0,1 0 0,-1 0 0,0 0 0,1-1 0,4 1 0,34-4 291,-21 0-302,-7 1-20,-1-1 1,1 0-1,-1-1 1,13-6-1,4 0 37,2-1 12,1-2 0,-2 0 0,1-2 0,29-20 0,-47 26-39,0-2 0,0 1 0,-1-2 1,0 0-1,-1 0 0,0-2 0,-1 1 0,-1-1 0,16-27 0,-24 37-40,0 0 1,0 0-1,-1-1 0,0 1 0,1 0 0,-1-1 1,-1 1-1,1-1 0,-1 1 0,1-1 1,-1 0-1,-1 1 0,1-1 0,-1 1 0,1-1 1,-3-5-1,2 8 2,1 1 1,-1-1-1,0 0 1,0 1-1,0-1 1,-1 0-1,1 1 1,0 0-1,0-1 1,-1 1-1,1 0 1,-1-1-1,1 1 1,-1 0-1,0 0 1,1 0-1,-1 0 0,0 1 1,0-1-1,0 0 1,0 1-1,1 0 1,-1-1-1,0 1 1,-3 0-1,-1-1-5,0 1 0,0 1-1,0-1 1,0 1 0,0 0-1,-7 3 1,0 0 18,0 1 1,1 0 0,0 1-1,0 1 1,1 0-1,-18 13 1,6 0-107,-38 40-1,37-32 0,-28 41 0,49-64 141,0 0 0,0 0 0,1 0 0,-1 0 0,1 1 1,1-1-1,-1 0 0,0 8 0,1-11-19,1 1 0,0-1 0,0 0 0,0 0 0,0 0 0,0 0 0,0 0 0,1 0 0,-1 0 0,1 0 0,-1 0-1,1 0 1,0 0 0,0 0 0,0 0 0,0 0 0,0 0 0,0 0 0,0-1 0,1 1 0,-1 0 0,1-1 0,-1 0 0,3 3 0,4 0 26,0 0-1,0 0 1,0 0 0,0-1-1,0 0 1,1-1 0,0 0-1,-1 0 1,13 0 0,9 0 253,43-4 1,-41 1-302,9-1 42,0-1 0,52-12 0,-77 11-24,1 0 0,-1-1 0,0-1 0,0-1 1,0 0-1,-1-1 0,0-1 0,18-13 0,-16 7 20,-1 0 1,0-1-1,26-33 0,-24 27-319,-17 22 287,-1 0 0,0 0 1,0 0-1,0 0 1,0 0-1,0 0 1,0 0-1,0 0 0,0 1 1,1-1-1,-1 0 1,0 0-1,0 0 1,0 0-1,0 0 1,0 0-1,0 0 0,0 0 1,0 0-1,0 0 1,0 0-1,1 0 1,-1 0-1,0 0 0,0 1 1,0-1-1,0 0 1,0 0-1,0 0 1,0 0-1,0 0 1,0 0-1,0 0 0,0 0 1,0 0-1,0 1 1,0-1-1,0 0 1,0 0-1,0 0 0,0 0 1,0 0-1,0 0 1,0 0-1,0 0 1,0 1-1,0-1 1,0 0-1,0 0 0,0 0 1,0 0-1,0 0 1,0 0-1,-1 0 1,1 0-1,0 1 1,-1 7-55,-5 9-105,-8 34 0,4-10 9,5-22 216,2-1 0,0 1 0,0 1 0,2-1 0,2 37 0,-1-53-29,0 0 0,1 1 0,0-1 0,-1 0-1,1 0 1,0 0 0,0 0 0,0 0 0,1 0 0,-1 0-1,1-1 1,0 1 0,0 0 0,0-1 0,0 0 0,0 1-1,0-1 1,4 3 0,-2-3 16,-1 0 0,0-1 0,1 1 0,-1-1 0,1 0 0,-1 0 0,1 0 0,0 0 0,-1-1 0,1 1 0,0-1 0,-1 0 0,1 0 0,0 0 0,4-2 0,20-3 16,51-18 0,-26 6-57,-47 16-211,0-1 0,-1-1 0,10-4 0,2-5-3504,-17 12 3543,0 0 0,0-1 0,0 1 0,0 0 0,1 0 1,-1-1-1,0 1 0,0 0 0,0 0 0,0-1 0,0 1 1,0 0-1,0-1 0,0 1 0,1 0 0,-1-1 0,0 1 1,0 0-1,-1-1 0,1 1 0,0 0 0,0 0 0,0-1 0,0 1 1,0 0-1,0-1 0,0 1 0,0 0 0,0-1 0,-1 1 1,1 0-1,0 0 0,0-1 0,0 1 0,-1 0 0,1 0 0,0 0 1,-1-1-1,-12-9-5843,3 5 3406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51.523"/>
    </inkml:context>
    <inkml:brush xml:id="br0">
      <inkml:brushProperty name="width" value="0.05" units="cm"/>
      <inkml:brushProperty name="height" value="0.05" units="cm"/>
    </inkml:brush>
  </inkml:definitions>
  <inkml:trace contextRef="#ctx0" brushRef="#br0">15 30 7040,'-14'-21'3200,"14"17"-2752,0-1 160,0 10-416,3-5-448,8 0 160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52.791"/>
    </inkml:context>
    <inkml:brush xml:id="br0">
      <inkml:brushProperty name="width" value="0.05" units="cm"/>
      <inkml:brushProperty name="height" value="0.05" units="cm"/>
    </inkml:brush>
  </inkml:definitions>
  <inkml:trace contextRef="#ctx0" brushRef="#br0">481 514 3552,'1'-1'208,"-1"0"1,1-1-1,-1 1 1,1 0-1,-1-1 1,0 1-1,0 0 1,0-1-1,0 1 1,0-1-1,0 1 0,0 0 1,0-1-1,-1 1 1,1 0-1,0-1 1,-1 1-1,1 0 1,-1 0-1,-1-3 1,1 4-53,0-1 1,0 0-1,0 1 1,0-1-1,0 0 1,0 1 0,0-1-1,0 1 1,0-1-1,-1 1 1,1 0-1,0 0 1,0-1 0,-1 1-1,1 0 1,0 0-1,0 0 1,-1 0-1,-1 1 1,-19 3 256,0 1-1,1 0 1,-28 12 0,19-6-69,-18 5 235,-64 32-1,99-42-449,-1 2-1,1 0 1,1 0-1,0 1 1,0 1-1,1 0 1,0 1-1,0 0 1,-10 14-1,19-21-11,-1 0 0,1 0 0,0 0 0,0 0 0,0 0 0,0 1 0,1-1 0,-2 9 0,3-12-68,0 0-1,0 0 1,0 0 0,0 0 0,0 0-1,0 0 1,0 0 0,0 1-1,1-1 1,-1 0 0,0 0 0,1 0-1,-1 0 1,1 0 0,-1 0 0,1 0-1,-1 0 1,1-1 0,0 1-1,-1 0 1,1 0 0,0 0 0,0-1-1,-1 1 1,1 0 0,0-1 0,0 1-1,0-1 1,0 1 0,0-1 0,0 1-1,0-1 1,0 1 0,0-1-1,0 0 1,0 0 0,0 0 0,1 0-1,-1 0 1,1 0 0,6 0 100,0 0 0,0-1 0,-1 0 1,1 0-1,-1-1 0,1 0 0,-1 0 0,14-6 1,54-33 321,-64 35-419,13-9-57,-1 0 0,0-2-1,-1-1 1,-1 0 0,0-2-1,-2 0 1,0-1 0,-1-1-1,-2-1 1,0-1 0,12-24-1,-23 37-68,-4 9 52,0 0-1,0-1 0,0 1 1,0 0-1,1 0 0,-1 0 0,1 0 1,-1 0-1,1 0 0,0 0 0,1-1 1,-2 2 14,-1 1 1,0 0 0,0 0 0,0 0-1,0 0 1,1 0 0,-1-1-1,0 1 1,0 0 0,0 0 0,1 0-1,-1 0 1,0 0 0,0 0-1,0 0 1,1 0 0,-1 0-1,0 0 1,0 0 0,1 0 0,-1 0-1,0 0 1,0 0 0,0 0-1,1 0 1,-1 0 0,0 0 0,0 0-1,1 0 1,-1 0 0,0 1-1,0-1 1,0 0 0,0 0-1,1 0 1,-1 0 0,2 10-106,-5 9 21,-5 17 492,2 0 0,2 0 0,-1 41 0,5-75-303,0 1 0,1 0 0,-1-1 0,0 1 0,1-1 0,-1 1 0,1 0 0,0-1 0,0 1 0,0-1 0,0 0 0,1 1 0,2 3 0,-3-5-38,0 1-1,0-1 0,1 0 0,-1 0 1,0 0-1,0-1 0,1 1 1,-1 0-1,1 0 0,-1-1 1,1 1-1,-1-1 0,1 1 1,-1-1-1,1 0 0,-1 0 0,1 1 1,0-1-1,-1 0 0,1 0 1,-1-1-1,1 1 0,0 0 1,1-1-1,14-4 106,1-1-1,-2-1 1,22-11 0,2-1-99,152-55 255,-189 73-323,37-14-236,50-11 1,-88 25 212,1 1 0,-1 0 0,0 0 1,1 0-1,-1 0 0,0 0 0,3 1 0,-4-1 14,0 0-1,0 0 1,-1 1-1,1-1 1,0 0-1,0 0 1,-1 1-1,1-1 1,0 0-1,-1 1 1,1-1-1,0 1 1,-1-1-1,1 1 1,0-1-1,-1 1 1,1 0-1,-1-1 1,1 1-1,-1 0 1,0-1-1,1 1 1,0 1-1,-1 0 3,0 0 1,0 0-1,0 0 0,0 0 0,-1 1 0,1-1 1,0 0-1,-1 0 0,1 0 0,-1 0 0,0 0 1,0 0-1,0 0 0,0 0 0,0 0 0,-2 2 1,-2 3 39,0 0 1,-13 12 0,-78 74 657,89-84-441,7-9-237,0 0 0,0 0 1,1 0-1,-1 0 0,0 0 0,0 0 0,0 0 0,0 0 1,0 0-1,1 0 0,-1 0 0,0 0 0,0 0 1,0 0-1,0 0 0,0 0 0,1 0 0,-1 0 0,0 0 1,0 0-1,0 0 0,0 0 0,0 0 0,1 0 0,-1 0 1,0 0-1,0 0 0,0 0 0,0 0 0,0 1 1,0-1-1,1 0 0,-1 0 0,0 0 0,0 0 0,0 0 1,0 0-1,0 1 0,0-1 0,0 0 0,0 0 1,0 0-1,0 0 0,0 0 0,0 1 0,0-1 0,0 0 1,0 0-1,0 0 0,0 0 0,0 0 0,0 1 1,0-1-1,0 0 0,0 0 0,0 0 0,0 0 0,0 0 1,0 1-1,0-1 0,0 0 0,0 0 0,0 0 0,0 0 1,0 0-1,0 0 0,-1 1 0,1-1 0,0 0 1,23-6 184,-1-1 0,0-1 0,21-10 0,-14 5-122,-9 5-55,-9 2-69,0 1 1,1 1-1,0 0 1,0 1-1,0 0 0,20-2 1,-32 5 42,1-1 0,0 1 0,0 1 0,-1-1 0,1 0 0,0 0 0,-1 0 0,1 0 0,0 0 0,-1 1 0,1-1 0,0 0 0,-1 0 0,1 1 0,0-1 0,-1 1 0,1-1 0,-1 1 0,1-1-1,-1 1 1,1-1 0,-1 1 0,1-1 0,-1 1 0,1-1 0,-1 1 0,0 0 0,1-1 0,-1 1 0,0 0 0,0-1 0,0 1 0,1 0 0,-1-1 0,0 1 0,0 0 0,0 0 0,0-1 0,0 1 0,0 0 0,0-1 0,0 1 0,0 0 0,-1 0 0,0 6-98,-1 1 0,0-1 1,-5 12-1,0-1 15,6-12 165,-1 1-1,1-1 1,1 1-1,-1-1 1,2 10 0,-1-14-53,0 0 1,0-1 0,0 1 0,0 0 0,1 0-1,-1-1 1,1 1 0,-1 0 0,1-1 0,0 1-1,0-1 1,-1 1 0,1-1 0,0 1 0,0-1 0,1 1-1,-1-1 1,0 0 0,0 0 0,1 0 0,-1 1-1,0-1 1,1-1 0,1 2 0,1 0 4,0-1 1,0-1-1,-1 1 1,1-1-1,0 1 1,0-1-1,0 0 1,0 0-1,-1-1 1,1 1-1,4-2 1,7-2 50,22-9 0,-23 7-32,299-96 179,-182 58-226,-109 34-3,0 0 1,0-1-1,32-23 0,-51 33-55,-1-1 0,0 0 0,0 0 0,0 0 1,-1 0-1,3-3 0,-4 5 49,0 0-1,1 0 1,-1 0 0,0 0 0,0-1-1,0 1 1,0 0 0,0 0 0,0 0-1,0 0 1,0-1 0,0 1 0,0 0 0,0 0-1,0 0 1,0 0 0,0-1 0,0 1-1,0 0 1,0 0 0,0 0 0,0-1-1,0 1 1,0 0 0,0 0 0,0 0 0,0 0-1,0-1 1,0 1 0,0 0 0,-1 0-1,-9-1-238,-23 9 149,1 1 1,-46 20 0,75-28 86,-14 6-18,1 0 0,0 1-1,0 0 1,0 1 0,1 1 0,-14 13 0,23-18 60,1-1 0,0 2 0,0-1 1,1 1-1,0-1 0,0 1 0,0 0 0,1 1 1,-1-1-1,2 1 0,-1-1 0,1 1 0,0 0 1,0 0-1,1 0 0,0 0 0,-1 14 1,2-15-4,1 0 1,0 0 0,0 0 0,0 0 0,0 0 0,1 0 0,3 7-1,-3-9-10,0-1-1,0 0 1,-1 1-1,2-1 1,-1 0-1,0 0 1,1 0-1,-1 0 0,1 0 1,0-1-1,0 1 1,5 2-1,-4-3 14,0-1 0,0 1 0,-1-1 0,1 0 0,0 0 0,0 0 0,0-1 0,0 0 0,0 1 0,1-1 0,-1-1 0,0 1 0,0-1 1,4 0-1,2-2 4,-1 0 0,1 0 0,-1-1 0,14-7 1,-8 2 4,0-1 1,-1 0 0,0-1 0,14-15 0,-19 18-9,10-10-17,-1 0 0,-1-1 0,0-1 0,-2-1 0,0 0 0,-1-1 0,10-25 0,146-325 43,-129 276-259,-41 94 200,4-6-95,0 0 0,-1 0 0,0-1 0,0 1 1,-1-1-1,0 0 0,1-15 0,-3 23 81,0 0-1,0 1 0,0-1 1,0 0-1,0 1 1,0-1-1,0 0 0,0 1 1,-1-1-1,1 0 0,0 1 1,0-1-1,-1 0 1,1 1-1,0-1 0,-1 0 1,1 1-1,0-1 1,-1 1-1,1-1 0,-2 0 1,2 1 5,-1 0 1,1-1-1,-1 1 1,1 0-1,-1 0 1,0 0-1,1 0 0,-1 0 1,1 0-1,-1 0 1,0 0-1,1 0 1,-1 0-1,1 0 1,-1 1-1,1-1 1,-1 0-1,1 0 0,-1 1 1,0-1-1,-3 3-13,1-1-1,0 0 1,0 1-1,0 0 1,0-1-1,1 1 0,-1 0 1,-3 6-1,-4 9 6,1 0 0,-13 37-1,-9 47 7,24-79 14,-11 42 116,3 0 0,-8 77-1,20-102-131,1 1-1,1-1 0,3 1 1,12 70-1,-12-97-407,2-1 0,-1 0 0,2 0 0,0 0 0,0-1 0,13 21 0,-12-24-751,1 0 1,0 1-1,1-2 1,16 15-1,32 20-2610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55.610"/>
    </inkml:context>
    <inkml:brush xml:id="br0">
      <inkml:brushProperty name="width" value="0.05" units="cm"/>
      <inkml:brushProperty name="height" value="0.05" units="cm"/>
    </inkml:brush>
  </inkml:definitions>
  <inkml:trace contextRef="#ctx0" brushRef="#br0">9 1195 2976,'-2'2'555,"-3"3"-264,4 0 3423,16-17-450,24-32-1115,63-90-359,-16 18-1399,74-98-139,-133 177-221,45-62 104,66-86 434,67-80 295,-184 238-617,-10 15-93,16-27-1,-22 23-148,-7 10-12,1 6 4,1 0 1,-1 0-1,0 0 1,1 0-1,-1 0 1,1 0-1,-1 0 1,1 0-1,-1 0 1,1 0-1,-1 0 1,1 0-1,-1 0 1,0 1-1,1-1 0,-1 0 1,0 1-1,-3 1-28,0 0-1,0 1 1,0-1-1,0 1 1,1 0-1,-1 0 1,1 0-1,0 1 1,0-1-1,-4 6 1,-100 157 12,80-123 22,-144 259 386,119-196-19,-72 139 300,79-164-300,-3-2 0,-67 82-1,80-114-76,22-28 61,0-1 0,-17 16 0,23-25 254,19-19-90,1 0-503,25-21 23,-2-2-1,-1-2 0,34-43 1,-35 38-59,10-12-121,80-75 1,-84 92 213,2 1 0,2 3 0,54-31 0,-77 51-74,192-93-812,-237 125 526,2 0 292,0 1 0,2 0 0,-29 42 0,37-47-13,2 1 1,0 0 0,1 1-1,0 0 1,2 0-1,-7 28 1,12-41 30,1 1 0,0-1 0,1 1 0,-1-1 0,1 1 0,0 0 0,1-1 0,1 9 0,-1-13 7,-1 0 0,1 1 0,0-1 0,-1 0 0,1 0 1,0 0-1,0 0 0,1 0 0,-1 0 0,0 0 0,1 0 0,-1-1 0,1 1 1,-1 0-1,1-1 0,0 1 0,0-1 0,0 0 0,0 1 0,0-1 0,0 0 1,0 0-1,0-1 0,0 1 0,0 0 0,1-1 0,1 1 0,2 0-1,0-1-1,0 0 1,0-1-1,0 1 1,0-1 0,0 0-1,0-1 1,0 1-1,-1-1 1,1 0-1,8-5 1,0 0 44,-1-1 0,0-1 0,18-14 0,-16 10-33,0-1 1,-1 0-1,0-1 0,-2-1 1,1 0-1,-2-1 0,0 0 1,-1-1-1,-1 0 0,-1 0 1,0-1-1,-1 0 0,-1 0 1,-1-1-1,3-25 0,-7 38-84,-1 1-1,0-1 0,0 1 1,0-1-1,-1 1 0,0-1 1,-4-11-1,4 16 27,1-1-10,-1 1-29,0 2 48,-1 0-1,1-1 0,0 0 1,0 1-1,-1-1 1,1 0-1,0 1 1,0-1-1,0 0 1,0 0-1,0 0 1,-1-1-1,8 2 36,-1 1 0,1-2 0,0 1-1,0 0 1,10-4 0,1 2 29,13-3-74,-13 2-40,28-2 0,-40 5 54,-1 0-1,1 1 1,-1-1-1,1 1 0,-1-1 1,1 1-1,-1 1 1,0-1-1,1 1 0,-1-1 1,5 4-1,-8-4 5,0 0 0,0-1-1,0 2 1,0-1 0,0 0-1,0 0 1,0 0 0,0 0-1,0 1 1,-1-1 0,1 0-1,0 1 1,-1-1 0,1 0-1,-1 1 1,1-1 0,-1 1-1,0-1 1,0 3 0,1 3-16,-1-1 1,-1 1-1,0 7 1,-1 0 5,-4 55 15,1-29 46,2 61 1,4-83-9,-1-8 16,0 1 0,3 12 0,-2-20-6,-1 0 0,1 0 0,0 0 0,0 0 0,0 0 0,1 0 0,-1 0 0,1-1 0,-1 1-1,1-1 1,0 1 0,3 2 0,-4-4-24,0 0-1,0 0 0,1-1 0,-1 1 0,0 0 1,0-1-1,0 1 0,1-1 0,-1 1 1,0-1-1,1 0 0,-1 1 0,1-1 1,-1 0-1,0 0 0,1 0 0,-1 0 1,2 0-1,1-1 26,0 0 0,0 0 0,0 0 1,0 0-1,0-1 0,4-2 0,8-5 76,-1 0-1,15-14 0,-22 18-103,259-202 173,-200 150-135,-44 37-162,0 0-1,1 2 0,30-18 0,-54 36 91,0 0 0,1 0 0,-1 0 0,0-1 0,1 1 0,-1 0 0,0 0 0,1 0 0,-1 0 0,0 0 0,1 0 0,-1 0 0,0 0 0,1 0 1,-1 0-1,0 0 0,1 0 0,-1 0 0,0 0 0,1 0 0,-1 0 0,0 0 0,1 0 0,-1 0 0,0 0 0,1 1 0,-1-1 0,0 0 0,1 0 0,-1 1 1,5 11-72,-5-8 89,0 0 1,0 1-1,0-1 0,-2 8 1,-22 87 30,-12 59 263,34-144 113,3-13-26,6-18 167,-4 8-470,7-17-93,1 1 1,1 0 0,2 1 0,0 0 0,1 2 0,29-34 0,-38 50-54,0 0 1,0 0 0,0 1-1,1 0 1,0 1-1,14-8 1,-21 12 51,1-1-1,0 1 1,-1 0 0,1-1-1,0 1 1,0 0 0,0-1 0,-1 1-1,1 0 1,0 0 0,0 0-1,0 0 1,-1 0 0,1 0 0,0 0-1,0 0 1,0 0 0,0 0 0,-1 0-1,1 0 1,0 1 0,0-1-1,0 0 1,-1 1 0,1-1 0,0 0-1,-1 1 1,1-1 0,0 1-1,-1-1 1,1 1 0,0 0 0,-1-1-1,1 1 1,-1-1 0,1 1-1,-1 0 1,1 0 0,-1-1 0,0 1-1,1 0 1,-1 0 0,0-1-1,0 1 1,0 0 0,1 1 0,0 2-25,-1 1 0,0-1 1,1 0-1,-1 1 0,-1-1 1,1 1-1,-2 4 0,-19 88 209,21-95-133,-1-1-1,1 1 1,-1 0-1,1-1 0,0 1 1,0 0-1,0-1 1,0 1-1,0 1 1,4-1 374,3-9-133,8-11-266,1 1 0,0 1 1,2 0-1,0 2 0,0 0 1,1 1-1,1 0 0,41-17 1,-55 27-78,1 0 0,0 1 0,0-1 1,1 2-1,-1-1 0,0 1 0,0 0 1,1 1-1,14 0 0,-18 1 21,0 0 0,0 0 0,0 0 0,0 0-1,0 1 1,0-1 0,0 1 0,-1 0 0,1 0 0,0 1 0,-1-1 0,0 1 0,1-1-1,-1 1 1,0 0 0,0 0 0,-1 1 0,5 5 0,4 10 88,-1 0-1,-1 1 1,7 21 0,-8-17 336,22 39 0,-28-60-342,-1 0 1,1 0-1,0-1 1,1 1-1,-1 0 1,0-1-1,6 4 1,-7-5-50,0 0-1,0 0 1,0-1 0,1 1-1,-1-1 1,0 1 0,0-1 0,1 1-1,-1-1 1,0 0 0,1 0-1,-1 0 1,0 1 0,1-1 0,-1 0-1,0-1 1,1 1 0,-1 0-1,0 0 1,1-1 0,-1 1 0,2-1-1,1-1-567,0-1 0,1 1 0,-1-1 0,-1 0 1,7-6-1,7-8-4912,-3 4 1848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5:58.759"/>
    </inkml:context>
    <inkml:brush xml:id="br0">
      <inkml:brushProperty name="width" value="0.05" units="cm"/>
      <inkml:brushProperty name="height" value="0.05" units="cm"/>
    </inkml:brush>
  </inkml:definitions>
  <inkml:trace contextRef="#ctx0" brushRef="#br0">346 45 2912,'3'-5'771,"1"-1"-1,0 1 1,1 0-1,-1 0 1,1 0 0,0 1-1,7-5 1,-11 9-742,-1 0-1,0-1 0,0 1 1,0 0-1,1 0 1,-1 0-1,0 0 1,0 0-1,0 0 1,0 0-1,1 0 1,-1 1-1,0-1 1,0 0-1,0 0 1,0 0-1,1 0 1,-1 0-1,0 0 1,0 0-1,0 0 1,0 0-1,1 0 1,-1 1-1,0-1 0,0 0 1,0 0-1,0 0 1,0 0-1,0 0 1,0 1-1,1-1 1,-1 0-1,0 0 1,0 0-1,0 0 1,0 1-1,0-1 1,2 10 460,-4 10-36,-1 0-1,0 0 1,-2 0-1,0-1 1,-12 27-1,7-16-106,-16 48 219,-80 216 1180,57-176-995,6 2 0,-39 175 0,41-96 1079,38-187-992,7-26-148,11-32-399,35-74 0,-39 98-304,1 1 0,1 1 0,1 0 0,0 0 0,29-27 0,-5 13-89,2 2 0,2 2 1,66-38-1,-106 67 80,0 0-1,1 0 1,-1 0-1,0 0 1,0 0-1,0 0 1,1 1-1,-1-1 1,0 1-1,1 0 1,-1 0 0,5 0-1,-6 0 23,0 0 0,0 0 0,0 1 1,0-1-1,0 0 0,0 1 0,0-1 0,0 1 0,0-1 0,0 1 0,0 0 0,-1-1 1,1 1-1,0 0 0,0 0 0,-1-1 0,1 1 0,0 0 0,-1 0 0,1 0 0,-1 0 1,1 0-1,-1 0 0,1 0 0,-1 0 0,0 0 0,1 0 0,-1 2 0,1 9-7,0 0 0,0-1 0,-1 1 0,-1 0 0,0 0-1,-5 18 1,3-12 71,-2 35 1,8 33 282,-2-80-278,-1 0-1,1 0 1,-1 0 0,2-1-1,-1 1 1,1 0-1,-1-1 1,5 9-1,-6-14-48,0 0-1,1 0 1,-1 1 0,0-1-1,0 0 1,0 0-1,0 1 1,1-1-1,-1 0 1,0 0 0,0 0-1,1 0 1,-1 0-1,0 1 1,0-1-1,1 0 1,-1 0 0,0 0-1,0 0 1,1 0-1,-1 0 1,0 0-1,0 0 1,1 0-1,-1 0 1,0 0 0,0 0-1,1 0 1,-1 0-1,0 0 1,1 0-1,-1 0 1,0 0 0,0 0-1,1 0 1,-1-1-1,0 1 1,0 0-1,1 0 1,15-12 439,14-22-37,23-48-241,4-5-120,67-78-114,-122 162-15,0 0 0,0 1-1,1-1 1,-1 0 0,1 1-1,0-1 1,5-3 0,-7 6 47,-1 0 0,0 1 0,1-1 0,-1 0 0,0 0 0,1 1 0,-1-1 0,0 0 0,0 0 1,1 1-1,-1-1 0,0 0 0,0 1 0,1-1 0,-1 0 0,0 1 0,0-1 0,0 1 0,0-1 1,0 0-1,0 1 0,0-1 0,0 0 0,0 1 0,0-1 0,0 1 0,0-1 0,0 11-6,-2-1 0,1 0 0,-1 0 0,-7 18 0,6-17 26,-1 1 0,2-1-1,-3 20 1,3-5 71,0 0-25,1 0 1,3 27-1,-2-47-26,1 1-1,0-1 0,0 0 0,1 1 0,0-1 0,0 0 0,0 0 1,1 0-1,0 0 0,0-1 0,0 1 0,1-1 0,7 8 1,-10-11 17,1 0 0,0-1 0,0 1 0,0 0 0,0-1 1,1 0-1,-1 0 0,0 1 0,1-1 0,-1-1 0,1 1 1,-1 0-1,1-1 0,-1 1 0,1-1 0,-1 1 0,1-1 0,-1 0 1,1 0-1,0-1 0,-1 1 0,1 0 0,-1-1 0,1 0 1,-1 1-1,5-3 0,9-5 84,0-1-1,0 0 1,-1-1-1,26-22 1,54-59-74,-65 60-27,-6 5-34,-1-1 0,-1-1 0,-1-1 0,-2 0 0,23-48 0,-39 71-46,0 1 0,1-1 0,-1 1 0,7-7 1,-10 12 51,0 0 1,0 0-1,1 0 1,-1 0 0,0 0-1,0 0 1,0 0-1,0 0 1,1 0 0,-1 0-1,0 0 1,0 0 0,0 0-1,1 0 1,-1 0-1,0 0 1,0 0 0,0 0-1,0 0 1,1 0-1,-1 0 1,0 0 0,0 0-1,0 0 1,0 1-1,0-1 1,1 0 0,-1 0-1,0 0 1,0 0-1,0 0 1,0 0 0,0 1-1,0-1 1,0 0 0,0 0-1,1 0 1,-1 0-1,0 1 1,0-1 0,0 0-1,0 0 1,0 0-1,0 0 1,0 1 0,0 3-43,1 0 0,-1 1 0,0-1 0,0 0 0,0 1 1,0-1-1,-2 7 0,-1 8 24,3-9 25,-3 24 36,0 0 0,-14 51 0,-7 7 98,-48 116-1,-54 44-10,99-202-117,5-9-63,-72 130 161,-13-9 525,101-154-545,-1 1 0,0-2 1,0 1-1,-15 11 1,20-18-57,1 1 0,-1-1 0,1 0 0,-1 0 0,0 0 0,1 0 0,-1 0 0,0-1 0,0 1 0,0 0 0,1-1 0,-1 0 0,0 1 0,0-1 0,0 0 0,0 0 0,0 0 1,0 0-1,0 0 0,0 0 0,0-1 0,0 1 0,1-1 0,-1 1 0,0-1 0,0 0 0,0 0 0,1 1 0,-1-1 0,0-1 0,1 1 0,-1 0 0,-1-2 0,-4-4-17,2 0 0,-1 0 0,1-1 0,0 0 0,0 0 0,1 0-1,0-1 1,-4-15 0,0-1-30,-6-51 0,13 65 21,0 1 1,0-1-1,2 0 1,-1 1-1,1-1 1,1 1-1,0-1 1,0 1-1,7-18 1,-7 24 0,5-15-31,0 1 1,15-26 0,-5 20 14,1 0 0,1 1 0,42-41 0,-20 30-83,59-40 1,42-26 61,43-29 41,-126 92 28,78-37 1,38 1-173,-2 2 168,-130 51 28,78-51 0,-105 60-135,0-2 1,27-26 0,-42 38 53,0 0-1,0 0 1,0-1 0,0 1 0,-1 0 0,1-1-1,0 1 1,-1 0 0,1-1 0,0-2 0,-1 4 23,0 0 0,0 0 0,0 0 0,0 0 0,0 0 1,0 0-1,0 0 0,0-1 0,0 1 0,0 0 1,-1 0-1,1 0 0,0 0 0,0 0 0,0 0 1,0 0-1,0 0 0,0 0 0,0-1 0,0 1 0,0 0 1,-1 0-1,1 0 0,0 0 0,0 0 0,0 0 1,0 0-1,0 0 0,0 0 0,0 0 0,-1 0 0,1 0 1,0 0-1,0 0 0,0 0 0,0 0 0,0 0 1,0 0-1,0 0 0,-1 0 0,1 0 0,0 0 0,0 0 1,0 0-1,0 0 0,0 1 0,-3 0-16,1 0-1,0 0 0,0 0 0,0 0 1,1 1-1,-1-1 0,0 0 0,-2 4 1,-8 5-16,4-3 20,-12 9-6,-22 15 0,-118 74-92,140-91 110,0 2 1,0 0-1,-22 26 0,32-31-12,0 1 1,1 0 0,1 1-1,0 0 1,1 0-1,-10 25 1,15-34 30,1 0-1,0 0 1,0 1-1,0-1 1,1 0-1,-1 1 1,1-1 0,0 0-1,1 9 1,-1-12-8,1 1 0,-1-1 1,0 1-1,1-1 0,-1 1 1,1-1-1,0 0 0,0 1 1,-1-1-1,1 0 0,0 1 1,0-1-1,0 0 0,0 0 1,0 0-1,1 0 0,-1 0 0,0 0 1,0 0-1,1 0 0,-1-1 1,0 1-1,1 0 0,-1-1 1,1 1-1,-1-1 0,1 1 1,-1-1-1,1 0 0,-1 0 1,3 0-1,1 0 32,0 0-1,0 0 1,0-1-1,0 0 1,0 0 0,0-1-1,0 1 1,9-5 0,38-23 206,-43 23-193,10-5-31,1-2 0,-2 0 0,0-1 0,0-1 0,27-31 0,-44 44-22,21-22 20,-2-2 0,21-34 0,-11 0-28,-3 0 0,25-81 0,67-246-126,-116 377 100,4-18-229,-6 26 221,-1 0 1,0 0-1,0 1 0,0-1 0,0 0 0,0 0 0,0 1 0,0-1 0,-1 0 0,1 1 0,-1-1 0,0-2 0,1 3 34,0 1 1,0 0 0,0 0-1,-1 0 1,1 0-1,0-1 1,0 1-1,0 0 1,0 0-1,0 0 1,0 0 0,-1 0-1,1-1 1,0 1-1,0 0 1,0 0-1,0 0 1,-1 0-1,1 0 1,0 0 0,0 0-1,0 0 1,0 0-1,-1 0 1,1-1-1,0 1 1,0 0-1,0 0 1,-1 0-1,1 0 1,0 0 0,0 1-1,0-1 1,-1 0-1,1 0 1,0 0-1,0 0 1,-1 0-1,-6 8-102,-5 14 51,11-20 40,-11 26-21,2 0 0,-11 43 0,-6 59-42,26-125 81,-11 62 0,-19 114 0,26-137 0,2 0 0,2 50 0,2-62 36,3 35 163,-4-61-180,2 1 0,-1-1 0,1 0 0,-1 0 0,2 0 0,-1 0 0,1 0 0,3 5 0,-5-9-9,0 0 1,1 0 0,-1-1-1,1 1 1,-1-1 0,1 1-1,-1-1 1,1 0 0,0 0-1,0 1 1,-1-1 0,1 0-1,0-1 1,0 1 0,0 0-1,0 0 1,0-1 0,0 1-1,0-1 1,0 0 0,1 0-1,-1 0 1,0 0 0,0 0-1,0 0 1,0 0 0,0-1-1,0 1 1,0-1 0,0 1-1,3-3 1,26-9 208,-1-3 0,30-18 0,-8 4-76,-8 5-132,9-3-70,-1-2 0,58-45 1,-97 61-36,-12 12 65,1-1 1,-1 1-1,0 0 0,1-1 0,-1 1 1,1 0-1,-1 0 0,3-1 1,-4 2 21,0 0 0,0 0 1,0 0-1,0 0 1,0 0-1,1 0 1,-1 0-1,0 0 0,0 0 1,0 0-1,0 0 1,1 0-1,-1 0 1,0 0-1,0 0 1,0 0-1,0 0 0,0 0 1,0 0-1,1 0 1,-1 0-1,0 0 1,0 0-1,0 0 0,0 1 1,0-1-1,0 0 1,0 0-1,1 0 1,-1 0-1,0 0 1,0 0-1,0 0 0,0 1 1,0-1-1,0 0 1,0 0-1,0 0 1,0 0-1,0 0 0,0 1 1,0-1-1,0 0 1,0 0-1,0 0 1,0 0-1,0 0 0,0 1 1,0-1-1,0 0 1,0 0-1,-2 6-24,-1 0-1,1 0 1,-1-1-1,-1 1 1,1-1-1,-1 1 1,0-1 0,0-1-1,-6 7 1,3-4 33,1 0 1,0 1 0,-9 15-1,10-12-1,0 0 1,0 1-1,1 0 0,1 0 0,0 1 0,1-1 1,-1 19-1,2-25 18,1-1 1,0 1 0,0-1-1,0 0 1,1 1-1,0-1 1,0 0 0,0 1-1,1-1 1,0 0-1,0 0 1,0 0 0,1 0-1,-1-1 1,1 1 0,0-1-1,0 1 1,1-1-1,-1 0 1,5 4 0,-4-6-1,0 0 1,0 1-1,0-1 1,1-1 0,-1 1-1,0-1 1,1 1-1,-1-1 1,1 0 0,-1-1-1,1 1 1,-1-1 0,1 0-1,0 0 1,-1-1-1,1 1 1,-1-1 0,1 0-1,7-3 1,2 0 43,0-2 1,0 1-1,-1-2 0,23-14 1,82-63 36,-42 28-3,-74 55-100,7-5-29,-1 0 0,0 0-1,0-1 1,0 1-1,11-16 1,-19 22 19,0 0 1,0 0 0,0 0-1,0 0 1,0 0-1,0 0 1,0 0 0,0 0-1,0 0 1,0 0-1,0 0 1,0 0 0,0 0-1,0 0 1,0 0-1,-1 0 1,1 0 0,0 0-1,0 0 1,0 0-1,0 0 1,0 0-1,0 0 1,0-1 0,0 1-1,0 0 1,0 0-1,0 0 1,0 0 0,0 0-1,0 0 1,0 0-1,0 0 1,0 0 0,0 0-1,0 0 1,0 0-1,0 0 1,0 0-1,0 0 1,-9 6-187,-13 14 64,14-10 136,2 0 0,-1 0 0,1 1 1,1 0-1,0 0 0,0 0 0,1 0 0,1 1 0,0-1 0,0 1 0,1 0 0,1 0 0,0 0 0,0 0 0,1 0 0,1 0 0,0 0 0,1 0 1,4 15-1,-5-23 26,0 1 0,1-1 0,0 0 0,0 0 0,1 0 0,-1 0 0,1 0 0,-1-1 0,1 1 0,0-1 0,1 1 0,3 2 0,-4-4 2,-1 0 0,1-1-1,0 1 1,-1-1 0,1 0 0,0 0-1,0 0 1,-1 0 0,1 0-1,0-1 1,0 1 0,0-1 0,0 0-1,0 1 1,0-2 0,0 1-1,0 0 1,0-1 0,0 1 0,3-2-1,3-1-11,-1 0 0,0-1-1,0 0 1,-1-1 0,1 0-1,-1 0 1,0 0 0,11-12-1,-4 3 34,-1-1-1,20-30 1,-28 36-35,0 1 0,-1-1 0,0 1 0,0-1 0,3-15 1,-5 19-19,-1 1 0,-1 0 0,1-1 0,0 1 0,-1-1 0,0 1 0,0 0 0,0-1 0,-1 1 0,1-1 0,-1 1 1,0 0-1,-1-1 0,1 1 0,-1 0 0,1 0 0,-1 0 0,0 0 0,-1 0 0,1 1 0,-1-1 0,-3-3 1,-1 0-22,0 1 0,0-1 0,-1 2 1,0-1-1,0 1 0,-1 0 1,1 1-1,-1 0 0,-10-4 1,10 5-6,-1 1 0,1-1 0,-13 0 0,-15-4 54,29 6 47,-1-1-21,9 1-53,0 1 0,0 0 1,0 0-1,0 0 0,0 0 1,0-1-1,0 1 0,0 0 1,0 0-1,0 0 0,1 0 1,-1 0-1,0 0 0,0-1 1,0 1-1,0 0 1,0 0-1,0 0 0,0 0 1,0 0-1,1 0 0,-1 0 1,0-1-1,0 1 0,0 0 1,0 0-1,0 0 0,0 0 1,1 0-1,-1 0 0,0 0 1,0 0-1,0 0 1,0 0-1,1 0 0,-1 0 1,0 0-1,0 0 0,0 0 1,1 0-1,7-1-24,-7 1 24,12-1-223,-1 0 0,17 2 0,1 0-983,-17-1-948,1 0 1,0 1-1,-1 1 0,24 5 1,-4 4-965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29.575"/>
    </inkml:context>
    <inkml:brush xml:id="br0">
      <inkml:brushProperty name="width" value="0.05" units="cm"/>
      <inkml:brushProperty name="height" value="0.05" units="cm"/>
      <inkml:brushProperty name="color" value="#004F8B"/>
    </inkml:brush>
  </inkml:definitions>
  <inkml:trace contextRef="#ctx0" brushRef="#br0">90 816 6144,'4'7'9771,"-5"-6"-9554,-6 17 2974,-15 19-1949,8-15-186,1 0 0,-19 46 0,31-66-983,1-1-46,-1 0 0,1 0 0,-1 0 0,1 0 0,-1 0 0,1 0 1,0 0-1,0 0 0,-1 0 0,1 0 0,0 0 0,0 0 0,0 0 0,0 2 1,10-8-71,-3-1 19,-1-2 0,0 1 0,0-1 0,0 0 0,-1 0 0,6-16 0,3-1-27,-7 11 76,12-17 254,-18 30-215,0 0 0,0-1 0,0 1 0,1 0 0,-1 0 0,0 0 0,0 0 0,1 0 0,-1 1 0,0-1 0,1 0 0,-1 0 0,1 1 0,-1-1 0,1 1 0,-1 0 0,1-1 0,2 1 0,-3 1 36,1 0 0,-1 0-1,0 0 1,1 0 0,-1 1 0,0-1-1,0 0 1,0 1 0,1 1 0,0 0 49,5 7 9,0 0 0,-1 1 0,10 19 0,-11-18-130,0-1-1,2 0 0,11 16 0,-12-20 93,-5-4-66,1-1 0,0 0 0,0 1 1,0-1-1,5 3 0,-6-4-43,0 0 0,0-1 0,0 1 0,0-1 0,1 0 0,-1 1 1,0-1-1,0 0 0,1 0 0,-1 1 0,0-1 0,0 0 0,1 0 0,-1-1 1,0 1-1,0 0 0,1 0 0,0-1 0,9-3 7,-1-1-1,0 0 0,0 0 1,0-1-1,0-1 1,-1 1-1,9-10 1,-2 3-57,22-16-114,108-93-934,-129 104 975,0 1 1,-1-2 0,-1 0-1,-1-1 1,22-42-1,67-205-272,-98 251 342,67-255 564,-71 270-515,3-33 271,-4 33-274,0 1 0,0-1 0,0 0 1,0 1-1,0-1 0,0 0 0,0 0 0,0 1 0,-1-1 0,1 0 0,0 1 0,0-1 1,-1 0-1,1 1 0,-1-1 0,0 0 0,1 1-5,-1-1-1,1 1 1,-1 0-1,1 0 1,0 0-1,-1 0 1,0 0-1,1 0 1,-1-1-1,1 1 1,-1 1-1,1-1 1,-1 0-1,1 0 1,-1 0-1,1 0 1,-1 0-1,1 0 1,-1 0-1,1 1 1,0-1-1,-1 0 1,1 0-1,-1 1 1,1-1-1,-1 1 1,-6 5 0,0-1 1,0 2-1,1-1 1,-1 1-1,2 0 1,-1 0-1,1 1 1,0 0-1,-5 10 1,-12 25 169,-25 65 0,-9 52 204,54-153-359,-9 26 62,1 1 0,2 0 0,1 0 0,-2 36 0,8-56-15,2 1 0,-1-1 0,1 0 1,1 1-1,5 16 0,-4-21-6,0-1 0,1 1 0,0-1 0,0 0 0,1 0 0,0 0 0,1-1 0,9 11 0,-12-15-20,0-1 0,1 0-1,-1 1 1,1-1-1,0-1 1,0 1-1,0 0 1,0-1 0,0 0-1,0 0 1,1 0-1,-1-1 1,1 0-1,0 1 1,-1-1-1,1-1 1,0 1 0,-1-1-1,1 0 1,0 0-1,0 0 1,-1-1-1,1 1 1,8-3-1,0-3-73,0 1-1,0-2 1,-1 0-1,1 0 0,-2-1 1,1-1-1,-1 0 1,0 0-1,-1-1 0,0 0 1,14-20-1,5-11-253,45-84 0,8-30 109,51-94 123,-124 232 34,3-2 84,-2 0-1,0-1 1,-1-1-1,8-29 1,-17 48-56,1 0 0,-1-1 0,0 1 0,0 0 0,0-1 0,0 1 0,0 0 0,0-1 0,-1 1 0,1 0 0,-2-4 0,2 6-1,-1-1 0,1 0 1,0 0-1,-1 1 0,1-1 0,-1 0 0,1 1 0,-1-1 0,1 0 0,-1 1 0,0-1 0,1 1 1,-1-1-1,0 1 0,0-1 0,1 1 0,-1-1 0,0 1 0,0 0 0,1-1 0,-1 1 1,0 0-1,0 0 0,0 0 0,0 0 0,1-1 0,-1 1 0,0 0 0,0 1 0,0-1 0,0 0 1,0 0-1,-1 0 0,-7 3-2,-1 0 0,1 0 1,0 0-1,0 1 0,0 1 1,1 0-1,-1 0 0,1 0 1,-14 13-1,12-8 22,0 1 1,0 0-1,1 0 1,0 1-1,-12 24 1,2 5 25,2 1-1,1 0 1,-11 54 0,26-92-47,-17 62 207,3 1 0,-9 96 0,24-147-167,0 1-1,1-1 0,1 0 0,0 0 0,6 22 0,2-4 117,20 44 0,-22-59-141,2-1 1,0 0-1,0 0 0,2-2 0,19 23 0,-30-38 5,0 0 0,0 1 0,0-1 0,0 0-1,1-1 1,-1 1 0,0 0 0,0 0 0,1 0 0,-1-1-1,0 1 1,1-1 0,-1 1 0,1-1 0,-1 0-1,1 1 1,-1-1 0,0 0 0,1 0 0,-1 0-1,1 0 1,-1 0 0,1 0 0,-1-1 0,1 1-1,-1 0 1,1-1 0,-1 1 0,0-1 0,1 1-1,-1-1 1,2-1 0,4-2 58,-1-1 0,0 0 0,0 0 0,10-12 0,-13 14-91,35-40 9,-17 18-35,33-29 0,-35 38 20,18-17-85,45-30 1,-82 75-40,-27 110 225,1-7 259,26-114-335,-4 21 174,-1 40 0,5-62-172,0 1 0,0 0 0,0 0 0,0-1 1,0 1-1,0 0 0,0 0 0,0 0 0,0-1 1,1 1-1,-1 0 0,0-1 0,0 1 0,1 0 1,-1 0-1,1-1 0,0 2 0,-1-2-2,0 0 0,1 0 0,-1 0 0,0 1 0,1-1-1,-1 0 1,1 0 0,-1 0 0,0 0 0,1 0 0,-1 0 0,0-1 0,1 1 0,-1 0-1,0 0 1,1 0 0,-1 0 0,0 0 0,1 0 0,-1-1 0,0 1 0,0 0 0,1 0 0,-1 0-1,0-1 1,1 1 0,2-3 29,0-1 0,0 1-1,0-1 1,-1 1 0,3-5 0,129-193 94,-130 196-143,0 0 0,0 0 0,0 1 0,1-1 1,0 1-1,0 0 0,0 0 0,8-4 0,-12 8 8,-1-1 0,1 1 0,0 0 0,-1-1-1,1 1 1,-1 0 0,1 0 0,0-1-1,-1 1 1,1 0 0,0 0 0,0 0 0,-1 0-1,1 0 1,0 0 0,-1 0 0,1 0 0,0 0-1,-1 1 1,1-1 0,0 0 0,-1 0-1,1 1 1,0-1 0,-1 0 0,1 1 0,-1-1-1,1 0 1,-1 1 0,1-1 0,0 1-1,-1-1 1,0 1 0,1-1 0,-1 1 0,1-1-1,-1 1 1,0 0 0,1-1 0,-1 1 0,0-1-1,1 2 1,0 2-15,1 0 0,-1 1 0,0-1 0,0 0 0,0 9 0,0 19 18,-2 1 0,-8 61 0,-24 65 213,28-138-173,-2-1 0,0 0 0,-2-1 0,0 1 0,-1-2 0,-1 1 0,-1-1 0,-25 29-1,8-15-7,-2-1-1,-1-1 0,-45 31 0,34-29-118,-1-2 1,-72 36-1,107-61 55,-1-1 0,-1 0 1,1-1-1,-1 0 0,1-1 0,-12 2 0,16-4 0,1 1-1,0-1 0,-1-1 1,1 1-1,0-1 1,0 0-1,-1 0 0,1 0 1,0-1-1,0 0 1,0 0-1,0 0 0,1-1 1,-7-3-1,3 0 4,0 0-1,0-1 1,0 0 0,1 0-1,0-1 1,1 0 0,0 0 0,-9-16-1,12 20 56,1-1 1,0 0-1,0 0 0,0 0 0,0 0 1,1 0-1,0 0 0,0-1 0,1 1 1,-1 0-1,1-1 0,0 1 0,1 0 1,-1-1-1,1 1 0,0 0 0,0 0 0,4-9 1,-2 7 6,0 1 0,1 0 0,-1 0 1,1 1-1,0-1 0,1 1 0,-1 0 0,1 0 1,0 0-1,1 1 0,-1-1 0,1 1 1,0 1-1,8-5 0,7-2 28,1 2 0,0 0 0,23-4 0,277-56-313,-318 67 246,31-7-903,36-12 1,-4-3-3220,-61 21 2724,0 0 0,-1-1 1,1 0-1,10-6 1,-15 8 1116,0 1 1,0-1-1,0 0 1,0 0-1,-1 0 1,1 0-1,0 0 1,0 0-1,-1 0 1,1 0-1,0 0 1,-1 0 0,1 0-1,-1 0 1,0-1-1,1 1 1,-1 0-1,0 0 1,0 0-1,1-1 1,-1 1-1,0 0 1,0 0 0,0-1-1,-1 1 1,1 0-1,0 0 1,0-1-1,-1 1 1,0-1-1,-10-21-4967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05.253"/>
    </inkml:context>
    <inkml:brush xml:id="br0">
      <inkml:brushProperty name="width" value="0.05" units="cm"/>
      <inkml:brushProperty name="height" value="0.05" units="cm"/>
    </inkml:brush>
  </inkml:definitions>
  <inkml:trace contextRef="#ctx0" brushRef="#br0">419 141 2720,'15'-9'2263,"0"1"1490,-14 8-3695,-1 0 0,0-1 0,0 1 0,0 0 0,0 0-1,1-1 1,-1 1 0,0 0 0,0 0 0,0-1 0,0 1 0,0 0 0,0-1 0,0 1 0,1 0 0,-1 0 0,0-1 0,0 1 0,0 0 0,0-1 0,0 1 0,-1 0 0,1 0 0,0-1 0,0 1 0,0 0 0,0-1-1,0 1 1,0 0 0,0 0 0,0-1 0,-1 1 0,1 0 0,0 0 0,0-1 0,0 1 0,-1 0 0,1 0 0,0 0 0,0-1 0,-1 1 0,1 0 0,0 0 0,-1 0 0,0-1 55,-1 0 1,0 0 0,0 0-1,0 1 1,0-1 0,0 1-1,0 0 1,0-1 0,0 1-1,0 0 1,0 0 0,0 0-1,-2 1 1,-2-1 71,-18 2 112,1 1 1,0 1 0,0 1 0,1 1-1,-25 10 1,38-13-270,1 1 0,0-1-1,0 1 1,1 1 0,-1-1 0,1 1-1,0 1 1,0-1 0,1 1 0,0 1-1,0-1 1,0 1 0,0 0-1,1 0 1,1 0 0,-1 1 0,1 0-1,0 0 1,1 0 0,0 0 0,0 0-1,1 1 1,0-1 0,0 1 0,1 0-1,0 0 1,1-1 0,0 1-1,1 11 1,0-17 13,-1 0 0,1 0-1,0 0 1,0 0 0,0 0 0,0 0-1,1-1 1,-1 1 0,1 0 0,-1-1-1,1 1 1,0-1 0,0 0 0,0 1-1,1-1 1,-1 0 0,0-1 0,1 1-1,-1 0 1,1-1 0,0 1-1,-1-1 1,1 0 0,0 0 0,0 0-1,0 0 1,0 0 0,0-1 0,0 1-1,0-1 1,0 0 0,0 0 0,0 0-1,0 0 1,4-1 0,5-2 90,0 0 0,-1 0 0,0-2 0,1 1 0,-2-1 0,1-1 0,19-13-1,-14 7-59,-2 0 0,1-1 0,-1 0 0,15-20 0,-17 18 13,-1 0-1,-1 0 0,10-20 0,-16 26-84,0 1-1,-1-1 1,0 0-1,-1 1 1,0-1 0,0-1-1,-1 1 1,1-13-1,-2 20-16,-1-1 1,1 1-1,0 0 0,-1-1 0,0 1 0,1 0 0,-1-1 0,0 1 0,0 0 0,0 0 0,-1 0 0,-1-2 0,3 3 1,-1 0-1,1 1 0,-1-1 0,0 0 1,1 1-1,-1-1 0,0 0 1,1 1-1,-1-1 0,0 1 0,0 0 1,1-1-1,-1 1 0,0 0 0,0-1 1,0 1-1,0 0 0,0 0 1,1 0-1,-1-1 0,0 1 0,0 0 1,0 0-1,0 1 0,0-1 1,0 0-1,0 0 0,1 0 0,-1 0 1,0 1-1,0-1 0,0 0 0,0 1 1,1-1-1,-1 1 0,0-1 1,0 2-1,-3 1 4,0 1 1,0 0-1,1 0 1,-1 0-1,1 0 1,0 1-1,1-1 0,-1 1 1,1 0-1,0 0 1,0 0-1,0 0 1,1 0-1,0 0 1,-1 5-1,-2 15 118,0 48-1,3-47-104,-1 34 79,-7 118 356,5-145-289,-1 0 1,-2 0-1,-14 40 0,0-9 165,-4-2-1,-55 102 0,76-158-233,0 0-1,0 0 0,-1 0 1,1-1-1,-1 0 0,0 0 1,-8 6-1,11-9-47,0-1 0,0 0 0,0 0 0,0 0 1,-1 0-1,1 0 0,0 0 0,-1 0 0,1-1 0,0 1 0,-1-1 0,1 0 0,0 0 0,-1 1 1,1-2-1,-1 1 0,1 0 0,0 0 0,-1-1 0,1 1 0,-1-1 0,1 0 0,0 0 0,0 0 1,-3-1-1,-2-3-4,0 0 1,-1 0 0,2-1 0,-1 0 0,1 0-1,0-1 1,0 0 0,0 0 0,1 0 0,0-1-1,1 1 1,0-1 0,0-1 0,0 1-1,1 0 1,-2-10 0,4 15-31,1-1 0,-1 1 0,1-1 0,-1 1 0,1-1-1,0 0 1,1 1 0,-1-1 0,0 1 0,1-1 0,0 1 0,0-1 0,0 1 0,0 0 0,4-7-1,1 1-63,0-1-1,1 1 1,12-13-1,-3 3-18,-4 6 51,0 0 0,1 0 0,1 1 0,0 1 0,0 1 0,1 0 0,0 0 0,27-11 0,37-13 142,77-45 0,-109 50-66,-1-1-1,74-65 0,121-137 273,-236 227-289,0-1 1,0 0 0,0-1-1,-1 1 1,0-1-1,0 0 1,-1 1 0,3-9-1,-5 11-27,1 0 0,-1 0 0,0 0 0,0 0 0,-1 0 0,1 0-1,-1 0 1,0 0 0,0-1 0,-1 1 0,1 0 0,-1 0 0,0 0 0,0 0 0,0 0-1,-3-7 1,3 10 3,0-1-1,0 1 1,1 0-1,-1-1 0,0 1 1,-1 0-1,1-1 1,0 1-1,0 0 1,0 0-1,-1 0 0,1 0 1,-1 0-1,1 0 1,-1 0-1,1 1 1,-1-1-1,-2 0 0,1 0-16,1 1-1,0 0 1,-1 0-1,1 0 1,-1 0-1,1 1 1,0-1-1,-1 0 1,1 1-1,0 0 1,-5 1-1,0 2-37,-1 1 0,1-1 0,0 1 0,0 0 0,0 1 0,-6 6 0,2-1-18,0 1 0,2-1 0,-15 23 0,19-26 79,1 0 1,0 1-1,0-1 0,1 1 1,1-1-1,-1 1 1,-1 16-1,2-8 16,2-1 1,0 1-1,1-1 1,0 0-1,1 0 0,1 1 1,1-1-1,0-1 1,1 1-1,10 20 0,-14-32 24,1 0 0,0 0 0,0-1 0,1 1 0,-1 0 0,1-1 0,-1 0-1,1 1 1,0-1 0,1 0 0,-1-1 0,0 1 0,5 2 0,-5-3-6,0-1 1,-1 0-1,1 0 0,0-1 1,0 1-1,0-1 1,0 1-1,0-1 1,0 0-1,0 0 1,0 0-1,0 0 0,0-1 1,-1 1-1,1-1 1,0 0-1,0 0 1,0 0-1,-1 0 1,6-3-1,22-13 213,51-41 0,-8 6-227,214-127-61,-284 177 17,1 0 0,-1 0-1,1 1 1,-1 0 0,8-2-1,-10 2 20,-1 1-1,1 0 0,-1 0 0,1 0 0,0 0 1,-1 0-1,1 0 0,-1 0 0,1 0 0,0 0 1,-1 0-1,1 1 0,-1-1 0,1 0 1,0 0-1,-1 0 0,1 1 0,-1-1 0,1 0 1,-1 1-1,1-1 0,-1 0 0,1 1 1,-1-1-1,0 1 0,1-1 0,-1 1 0,1-1 1,-1 1-1,0-1 0,1 1 0,-1-1 0,0 1 1,0-1-1,0 1 0,1 0 0,-1-1 1,0 1-1,0-1 0,0 1 0,0 0 0,0-1 1,0 1-1,0-1 0,0 2 0,-1 16 33,-6 33 0,-1 4 12,7-44-4,1-1 81,-1 0-1,0 0 0,0 0 0,-5 14 0,49-79 917,-23 28-1018,2 0 1,31-30-1,-32 35-144,-16 17 68,-1 1 1,2-1-1,-1 1 0,0 0 1,1 0-1,0 0 0,10-3 1,-16 6 53,0 1-1,0 0 1,1 0 0,-1 0 0,0 0 0,1 0 0,-1 0 0,0 0 0,0 0 0,1 0 0,-1 0 0,0 0-1,1 0 1,-1 0 0,0 1 0,0-1 0,1 0 0,-1 0 0,0 0 0,1 0 0,-1 0 0,0 0 0,0 1 0,0-1-1,1 0 1,-1 0 0,0 0 0,0 1 0,0-1 0,1 0 0,-1 0 0,0 1 0,0-1 0,0 0 0,0 1 0,0-1-1,0 0 1,1 0 0,-1 1 0,0-1 0,0 0 0,0 1 0,0-1 0,0 0 0,0 1 0,0 17-301,0-14 296,-5 75 124,-1 7-187,6-75 101,1 1 0,0-1 0,0 1 0,1-1-1,5 15 1,-6-23 6,0 0 1,1 0-1,-1 0 0,0-1 0,4 5 0,-5-6-17,1 0 0,-1-1 0,1 1 0,0 0 0,-1-1 0,1 1 0,0-1 0,-1 1-1,1-1 1,0 1 0,0-1 0,-1 1 0,1-1 0,0 0 0,0 1 0,0-1 0,0 0 0,0 0-1,-1 1 1,1-1 0,0 0 0,0 0 0,0 0 0,0 0 0,0 0 0,1-1 0,3-1 34,1 0 1,-1 0 0,0 0-1,0-1 1,-1 0 0,10-6-1,27-28 180,-22 19-151,136-123-176,-124 111 121,-20 19-14,0 1 0,13-10 0,4-2-491,-32 28 450,0 1 0,1-1 0,0 1 0,0-1 0,0 1 0,1 0 0,0 0 0,-1 10-1,0 2-68,0 38 0,3-51 138,1 0 1,-1 0 0,1 0-1,0-1 1,1 1-1,-1 0 1,1-1-1,0 1 1,4 6-1,-5-10-18,0 0-1,1 0 1,-1-1-1,0 1 0,0 0 1,1-1-1,-1 1 1,1-1-1,-1 1 0,1-1 1,0 0-1,0 1 0,-1-1 1,1 0-1,0 0 1,0 0-1,0-1 0,0 1 1,0 0-1,0-1 1,0 0-1,1 1 0,-1-1 1,0 0-1,0 0 0,0 0 1,0 0-1,4-1 1,1-1 4,-1 0 0,1 0 0,-1 0 0,0-1 0,0 0 0,7-6 0,35-26 5,-19 12-17,3 1-7,1 2 0,0 1 1,2 1-1,0 2 0,1 1 0,53-13 0,-62 23-45,-22 5 38,0-1 1,0 1-1,0-1 1,0-1-1,-1 1 1,9-4-1,-18 3-25,-3 4 8,1-1 1,-1 1 0,1 1 0,0-1 0,-1 1-1,1 0 1,1 1 0,-12 7 0,6-4 22,1-1-21,0 0 1,1 1-1,0 1 0,1 0 0,0 0 0,0 0 0,0 1 0,-13 20 1,18-23 21,1 0 0,0 0 1,0 0-1,0 1 1,1 0-1,-1 0 1,2-1-1,-1 1 1,1 0-1,0 0 0,0 0 1,1 1-1,0-1 1,0 0-1,1 0 1,0 0-1,2 7 1,-2-9 8,0 0 1,1 0 0,0 0 0,0-1 0,0 1 0,1 0 0,-1-1-1,1 0 1,0 0 0,0 0 0,1 0 0,-1 0 0,1 0 0,0-1-1,0 0 1,0 0 0,0 0 0,1 0 0,7 3 0,-1-2 41,0 0 1,0-1 0,0 0 0,0-1-1,1 0 1,-1-1 0,22 0-1,-19-1-264,0-2 1,-1 1-1,24-7 0,11-8-5030,-46 16 4989,-1 0 0,0-1 0,0 1-1,0-1 1,0 1 0,0-1-1,0 1 1,0-1 0,0 1 0,-1-1-1,1 0 1,0 0 0,0 1-1,0-1 1,-1 0 0,1 0-1,0 0 1,-1 0 0,1 0 0,-1 0-1,1 0 1,-1 0 0,1 0-1,-1 0 1,0 0 0,1-2 0,4-14-2440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05.643"/>
    </inkml:context>
    <inkml:brush xml:id="br0">
      <inkml:brushProperty name="width" value="0.05" units="cm"/>
      <inkml:brushProperty name="height" value="0.05" units="cm"/>
    </inkml:brush>
  </inkml:definitions>
  <inkml:trace contextRef="#ctx0" brushRef="#br0">56 86 7296,'-37'-41'3328,"23"23"-2912,9 9 160,5 6-416,5-6-416,4 9 128,5-5-1664,5 10 992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09.267"/>
    </inkml:context>
    <inkml:brush xml:id="br0">
      <inkml:brushProperty name="width" value="0.05" units="cm"/>
      <inkml:brushProperty name="height" value="0.05" units="cm"/>
    </inkml:brush>
  </inkml:definitions>
  <inkml:trace contextRef="#ctx0" brushRef="#br0">158 915 3136,'11'-7'5498,"-30"8"-1850,-32 26-1605,45-24-1989,-1 0 0,2 0 0,-1 0 0,0 1 1,1 0-1,-1 0 0,1 1 0,0-1 0,1 1 0,-1 0 0,1 1 1,0-1-1,0 1 0,0-1 0,1 1 0,0 0 0,0 1 0,1-1 0,0 0 1,0 1-1,-2 11 0,2-9 49,2 1 0,-1-1 0,1 0-1,0 1 1,1-1 0,0 0 0,0 1 0,1-1 0,1 0 0,-1 0 0,1 0 0,1 0-1,0-1 1,0 0 0,6 9 0,-9-15-58,0-1 1,0 1-1,0 0 0,0-1 0,0 0 1,0 1-1,0-1 0,1 0 0,-1 1 1,0-1-1,1 0 0,-1 0 0,1 0 1,0 0-1,-1 0 0,1-1 0,0 1 1,-1 0-1,1-1 0,0 1 0,0-1 1,0 0-1,-1 0 0,1 1 0,0-1 1,0 0-1,0-1 0,0 1 0,0 0 1,-1 0-1,1-1 0,2 0 0,3-2 46,0-1 0,-1 0 0,1 0-1,-1 0 1,0-1 0,0 0 0,-1 0-1,8-9 1,3-5 111,18-28 1,-29 39-126,0 0 0,0-1 1,-1 1-1,6-16 0,-9 20-48,0 0-1,0 0 1,-1 0-1,1-1 0,-1 1 1,0 0-1,0 0 0,0-1 1,-1 1-1,0 0 1,1 0-1,-1 0 0,-2-5 1,1 4-39,0 0 0,-1 0 0,1 0 0,-1 0 0,0 0 0,0 1 0,0 0 0,-1-1 0,0 1 0,0 0 0,0 1 0,0-1 0,0 1 0,-1 0 0,1 0 0,-1 0 0,0 0 0,0 1 0,0 0 0,0 0 0,-1 0 0,-8-1 0,5 3 9,7 0 26,4 1 15,22-2 254,8-5 118,48-18 0,-7 3-260,68-21 488,-8-1-272,-127 41-314,1-1 1,0 2-1,-1-1 1,1 1-1,0 0 1,10 0-1,-15 1-50,0 0 0,0 0 0,0 1 0,-1-1 0,1 1 0,0-1 0,-1 1 0,1-1 0,0 1 0,-1 0 0,1 0 0,-1 0 0,1 0 0,-1 0 0,0 0 0,1 1 0,-1-1 0,0 0 0,0 1 0,0-1 0,0 0 0,0 1 0,0-1 0,0 1 0,0 0 0,-1-1 0,1 1 0,0 0 0,-1 2 0,6 21 26,-3-1 1,2 28-1,-3-25 28,9 43 1,-6-47-1,-2-6 25,8 20 0,-10-33-70,0 0-1,1 0 1,-1-1 0,1 1 0,0-1 0,0 0 0,1 0 0,-1 0 0,1 0 0,-1 0 0,5 3 0,-6-5 10,0 0 0,1 0 0,-1 0 1,0 0-1,1-1 0,-1 1 0,1-1 1,-1 1-1,1-1 0,0 1 0,-1-1 1,1 0-1,-1 0 0,1 0 0,0 0 1,-1 0-1,1 0 0,0 0 0,-1 0 1,1-1-1,2 0 0,2-1 20,-1-1 0,1 0 0,0 0 0,7-6 1,-3 1 7,116-80 195,-105 74-228,7-3-29,-1-2 0,0 0 0,-1-2-1,29-31 1,-27 19 28,-2-1 0,-1 0 1,-2-2-1,21-45 0,65-163 9,-106 237-26,8-18-32,-2 0 0,0-1 0,-2 0 0,4-28 0,-12 35-138,1 19 161,0-1 1,0 1-1,0-1 1,0 1-1,0 0 1,0-1-1,0 1 1,0-1 0,0 1-1,0 0 1,0-1-1,0 1 1,0-1-1,0 1 1,-1 0-1,1-1 1,0 1-1,0 0 1,0-1 0,-1 1-1,1 0 1,0-1-1,-1 1 1,1 0-1,0-1 1,0 1-1,-1 0 1,1 0-1,-1-1 1,1 1 0,0 0-1,-1 0 1,1 0-1,0 0 1,-1 0-1,1 0 1,-1-1-1,1 1 1,0 0-1,-1 0 1,1 0 0,-1 0-1,1 0 1,0 0-1,-1 0 1,1 1-1,-1-1 1,1 0-1,-1 0 1,-17 13-188,15-11 196,-6 7-43,0 1-1,0 0 1,1 0 0,1 1 0,0 0-1,0 0 1,-7 18 0,1-5 37,-125 294 65,127-291-32,2 1 0,1 0 0,-8 57-1,14-76-6,2 0 1,0 0-1,0 1 0,0-1 0,1 0 0,1 0 0,-1 1 0,2-1 0,-1 0 0,1-1 0,0 1 0,1-1 0,0 1 0,1-1 0,-1 0 0,10 11 0,-12-16-1,1 0 0,-1 0 1,1 0-1,0-1 1,0 1-1,0-1 0,0 0 1,1 0-1,-1 0 1,1 0-1,-1 0 0,1-1 1,-1 1-1,1-1 1,0 0-1,0 0 0,0-1 1,-1 1-1,1-1 0,0 0 1,5 0-1,1-1 21,0-1 0,-1 0 0,0 0 0,1-1 0,-1 0 0,0-1 0,0 0 0,-1-1 0,1 1 0,-1-2-1,11-7 1,-13 8-40,0-1 0,-1 1 1,1-1-1,-1 0 0,0 0 0,0-1 0,-1 1 0,0-1 0,0 0 0,-1 0 0,0-1 0,0 1 0,0-1 0,1-9 0,-3 12-39,-1 0 0,0-1-1,0 1 1,-2-10 0,0-5 86,0 12-21,1 3-78,11 5-7,5 2 30,-1-1 0,1-1-1,0-1 1,19-2 0,-7 0 41,216-8-6,-237 11 12,39 2-101,-42-1 75,-1-1 0,0 0 1,0 1-1,0-1 0,0 1 0,1 0 0,-1 0 1,0 0-1,0 0 0,-1 0 0,1 0 0,0 0 0,0 1 1,-1-1-1,1 1 0,2 2 0,-4-3 7,0 0 1,0-1-1,1 1 0,-1 0 0,0 0 0,0 0 0,0 0 1,0 0-1,0 0 0,0 0 0,0 0 0,-1 0 0,1 0 1,0 0-1,0-1 0,-1 1 0,1 0 0,-1 0 0,1 0 1,-1 0-1,1-1 0,-1 2 0,-16 20-42,14-19 41,-6 9 5,4-6-9,0 0-1,-11 11 1,13-14 16,0 0 0,0 0 0,0 0 0,0 1 0,0-1 0,1 1 0,-1 0 0,1-1 0,0 1 0,0 0 0,1 0 0,-1 1 0,1-1 0,-2 8 0,3-10-10,1-1 0,-1 0 1,0 0-1,1 1 1,-1-1-1,1 0 0,-1 0 1,1 1-1,-1-1 1,1 0-1,0 0 1,0 0-1,-1 0 0,1 0 1,0 0-1,0 0 1,0-1-1,0 1 0,0 0 1,0 0-1,1-1 1,-1 1-1,0 0 1,0-1-1,0 1 0,1-1 1,-1 0-1,2 1 1,3 0 24,0 1 0,1-1 1,-1 0-1,11-1 0,5-1 26,0-2 0,-1 0 0,1-2 0,-1 0 0,0-1 1,22-11-1,-29 11-24,0-1 0,0 0 1,-1-1-1,0 0 0,-1-1 1,14-13-1,-12 8-34,0-1-1,-1 0 1,-1-1 0,15-24-1,53-114 130,-48 87-20,158-341 144,-161 315-625,-27 88 348,-1-1-1,0 1 1,0-1 0,-1 1-1,1-1 1,-1 0 0,-1-10-1,1 16 28,0-1-1,0 1 1,0-1-1,0 0 1,-1 1-1,1-1 1,0 1-1,0-1 1,0 1 0,0-1-1,-1 1 1,1-1-1,0 1 1,-1-1-1,1 1 1,0-1-1,-1 1 1,1 0-1,0-1 1,-1 1-1,1-1 1,-1 1-1,1 0 1,-1-1-1,1 1 1,-1 0-1,1 0 1,-1-1 0,-1 1-4,1 0 1,0 0 0,0 0 0,0 1-1,0-1 1,0 0 0,0 0 0,0 1-1,-1-1 1,1 0 0,0 1 0,0-1-1,-1 2 1,-4 2-31,0 0 0,0 1-1,-6 6 1,-17 19-47,2 1 0,-35 51-1,48-61 66,1 1-1,2 0 1,0 1-1,-10 31 1,-21 98 137,30-102-78,-3 8 5,3 0 0,3 1 0,-3 91 0,12-144-38,0-1 1,1 1 0,-1 0 0,1 0 0,0-1 0,1 1 0,-1-1-1,1 1 1,0-1 0,4 7 0,-5-10 11,1 0 0,0 1 0,-1-1 0,1 0 0,0 0 0,0 0 0,0-1 0,1 1 1,-1 0-1,0-1 0,1 0 0,-1 1 0,1-1 0,-1 0 0,1 0 0,-1 0 0,1-1 0,0 1 0,0 0 0,-1-1 0,1 0 0,5 0 0,18-2 69,0-1 0,0-2-1,-1 0 1,35-13 0,-8 3-73,-49 14-14,38-9 0,69-29 0,-53 12 0,-26 11-75,52-18 1,-80 33 48,0 0 1,-1 0-1,1 1 0,0-1 1,0 1-1,0-1 0,6 1 1,-8 1 18,0-1 0,0 0 1,0 1-1,0-1 1,0 1-1,0-1 1,0 1-1,0-1 1,0 1-1,0-1 0,0 1 1,0 0-1,0 0 1,-1 0-1,1-1 1,0 1-1,-1 0 1,1 0-1,0 0 0,-1 0 1,1 0-1,-1 0 1,1 2-1,4 26 38,-4-24-21,-1 0-1,1 0 0,0-1 0,0 1 1,0 0-1,4 7 0,-5-12-6,0 0-1,0 0 1,0 0-1,0 0 0,0 0 1,0 0-1,0 0 1,0 0-1,1 0 0,-1 1 1,0-1-1,0 0 1,0 0-1,0 0 1,0 0-1,0 0 0,0 0 1,0 0-1,0 0 1,0 0-1,0 0 0,0 0 1,0 1-1,0-1 1,0 0-1,0 0 1,0 0-1,0 0 0,0 0 1,0 0-1,0 0 1,0 0-1,0 0 1,0 0-1,0 1 0,0-1 1,0 0-1,0 0 1,0 0-1,0 0 0,0 0 1,0 0-1,-1 0 1,1 0-1,0 0 1,0 0-1,0 0 0,0 0 1,0 0-1,0 1 1,0-1-1,0 0 0,0 0 1,0 0-1,0 0 1,0 0-1,-1 0 1,1 0-1,0 0 0,0 0 1,-8-3 147,-12-6-58,13 5-111,0 0 1,0 1 0,-1-1 0,1 2 0,-1-1-1,1 1 1,-1 1 0,0-1 0,0 1 0,0 1-1,0-1 1,0 1 0,-9 2 0,4-1-15,0 2 0,0-1 0,1 2 1,-1 0-1,1 0 0,0 1 0,-12 7 0,10-4 29,2-3-10,1 1-1,0 1 1,-14 12 0,22-18 13,1 1 1,0 0-1,1 0 0,-1 0 1,0 0-1,0 0 1,1 0-1,-1 0 1,1 1-1,0-1 0,0 1 1,0-1-1,0 1 1,0-1-1,0 1 1,1 0-1,-1-1 0,1 1 1,0 0-1,0-1 1,0 1-1,0 3 1,0-5 13,1 1 1,0 0 0,-1 0 0,1-1 0,0 1 0,0 0 0,0-1-1,0 1 1,0-1 0,0 1 0,0-1 0,1 0 0,-1 0 0,1 1 0,-1-1-1,1 0 1,-1 0 0,1 0 0,-1 0 0,1-1 0,0 1 0,-1 0-1,1-1 1,0 1 0,0-1 0,0 0 0,-1 1 0,5-1 0,4 1 94,-1-1 1,1 0 0,18-2 0,-14 0-79,1-1 0,-2 0-1,1-1 1,0 0 0,-1-1 0,0-1 0,0 0-1,0 0 1,-1-1 0,0-1 0,0 0 0,-1-1 0,0 0-1,0-1 1,-1 0 0,-1-1 0,0 0 0,0 0-1,-1-1 1,0 0 0,7-16 0,14-23-323,-26 44 170,-4 8-158,-6 14 18,0 6 194,0 0-1,1 0 1,2 0 0,0 0-1,-1 37 1,5-54 91,0 0-1,0 0 1,1 1 0,-1-1 0,1 0 0,0 0-1,1 0 1,-1 0 0,3 4 0,-3-6-3,0-1 1,-1 1-1,1-1 0,0 0 1,0 0-1,1 1 1,-1-1-1,0 0 1,0 0-1,1 0 1,-1 0-1,0 0 1,1-1-1,-1 1 1,1 0-1,-1-1 0,1 1 1,-1-1-1,1 1 1,-1-1-1,1 0 1,0 1-1,-1-1 1,1 0-1,0 0 1,-1 0-1,3-1 1,10-1 41,1-1 1,-1-1 0,1-1-1,16-7 1,55-29 113,-84 40-168,24-14 8,-1 0 0,0-2 0,-2 0 0,1-2 0,-2-1 0,-1 0 0,-1-2 0,0 0 0,-2-1 1,27-43-1,47-108-25,-11-12-22,-69 158 26,-7 18-65,-1-1 1,0 0 0,0 0 0,-1 0 0,-1 0 0,3-20 0,-5 31 63,0-1 0,0 1 0,0 0 0,0 0 0,0-1 0,0 1 0,0 0 1,0 0-1,0-1 0,0 1 0,1 0 0,-2 0 0,1-1 0,0 1 0,0 0 0,0 0 0,0-1 0,0 1 0,0 0 1,0 0-1,0-1 0,0 1 0,0 0 0,0 0 0,-1 0 0,1-1 0,0 1 0,0 0 0,0 0 0,0 0 0,-1 0 1,1-1-1,0 1 0,0 0 0,0 0 0,-1 0 0,1 0 0,0 0 0,0 0 0,-1-1 0,1 1 0,0 0 0,0 0 0,-1 0 1,1 0-1,0 0 0,0 0 0,-1 0 0,1 0 0,0 0 0,0 0 0,-1 0 0,1 0 0,0 1 0,0-1 0,0 0 1,-1 0-1,1 0 0,0 0 0,0 0 0,-1 0 0,1 0 0,0 1 0,0-1 0,0 0 0,0 0 0,-1 0 0,1 1 1,0-1-1,-17 17-238,15-14 233,1-2 2,-10 11-65,2 1 0,-12 17 0,-14 36-18,-28 72 0,30-63 18,31-71 70,-75 178 9,66-149 17,1 0 1,1 0-1,-7 60 1,15-81 0,0-1 1,1 1-1,1 0 0,0 0 1,1 0-1,0-1 0,1 1 1,7 21-1,-8-29 12,0 1 0,0-1 1,0 1-1,1-1 0,-1 0 0,1 0 0,0 0 1,0-1-1,1 1 0,-1-1 0,1 1 0,-1-1 1,1 0-1,0-1 0,0 1 0,1-1 0,-1 1 1,0-1-1,1 0 0,-1-1 0,1 1 0,0-1 1,0 0-1,5 0 0,-2 0 21,1-2-1,-1 1 1,1-1 0,-1 0 0,0-1 0,1 0-1,-1 0 1,0-1 0,0 0 0,0-1-1,7-4 1,11-7-46,41-33 0,-55 38-7,19-17 23,-1-1 1,-1-1-1,40-55 0,-23 29 40,-38 46-60,-6 8-61,-1 0 0,1-1 0,-1 1 0,1-1 0,-1 0 0,0 1 0,2-4 0,-3 11-55,-1 0 0,0 0 1,0 1-1,-1-1 0,0 0 0,-4 10 1,0-4 205,0 1-1,-9 11 1,-62 78 131,61-81-142,8-12-27,1 0 1,-1-1 0,0 1 0,-13 8 0,18-15-30,1 0 1,-1 0-1,0 0 0,0-1 1,0 1-1,0-1 1,0 0-1,0 0 1,0 0-1,0 0 1,0-1-1,-1 1 1,1-1-1,0 0 1,0 0-1,-1 0 1,1 0-1,0-1 1,-6 0-1,7 0-4,0 0 0,0 0 0,1 0 0,-1 0 0,0 0 0,1 0-1,-1 0 1,1-1 0,-1 1 0,1-1 0,-1 1 0,1-1 0,0 1 0,0-1 0,0 0 0,-2-3-1,3 4-18,-1 0-1,1 0 0,-1 0 0,1 1 0,0-1 0,0 0 0,-1 0 1,1 0-1,0 0 0,0 0 0,0 0 0,0 0 0,0 0 0,0 0 0,0 0 1,0 0-1,1 0 0,-1 0 0,0 0 0,1 0 0,-1 0 0,0 0 1,1 0-1,-1 1 0,1-1 0,0 0 0,-1 0 0,1 0 0,-1 1 1,1-1-1,1-1 0,10-3-36,-1 0-1,1 0 1,0 1 0,0 0-1,23-3 1,4-2 98,52-17-1106,-25 6-7749,-61 19 7972,-5 1 727,1 0-1,-1 0 0,0 0 0,0 0 1,1 0-1,-1 0 0,0 0 0,0 0 1,0 0-1,1 0 0,-1 0 0,0 0 1,0 0-1,0-1 0,1 1 0,-1 0 1,0 0-1,0 0 0,0 0 0,0 0 1,1 0-1,-1 0 0,0-1 0,0 1 1,0 0-1,0 0 0,1 0 0,-1 0 1,0-1-1,0 1 0,0 0 0,0 0 1,0 0-1,0-1 0,0 1 0,0 0 1,0 0-1,0 0 0,0-1 0,0 1 1,0 0-1,0 0 0,0 0 1,0-1-1,0 1 0,0 0 0,0 0 1,0 0-1,0-1 0,0 1 0,0 0 1,0 0-1,0 0 0,0-1 0,0 1 1,-1 0-1,1 0 0,0 0 0,-1-6-2479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09.641"/>
    </inkml:context>
    <inkml:brush xml:id="br0">
      <inkml:brushProperty name="width" value="0.05" units="cm"/>
      <inkml:brushProperty name="height" value="0.05" units="cm"/>
    </inkml:brush>
  </inkml:definitions>
  <inkml:trace contextRef="#ctx0" brushRef="#br0">6 4 7808,'-5'-4'3520,"63"11"-3040,-25-2 1504,4 4-1184,24-2 224,5 2-608,34 0-320,-1 3-96,6 2 128,-10 2-64,-20-4 127,-19 2-127,-7-7-1631,-12 2 831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10.020"/>
    </inkml:context>
    <inkml:brush xml:id="br0">
      <inkml:brushProperty name="width" value="0.05" units="cm"/>
      <inkml:brushProperty name="height" value="0.05" units="cm"/>
    </inkml:brush>
  </inkml:definitions>
  <inkml:trace contextRef="#ctx0" brushRef="#br0">81 51 7712,'-62'-30'3520,"48"22"-3072,9 4-448,5 1-352,11 3 224,17-6-2688,5 12 1568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11.585"/>
    </inkml:context>
    <inkml:brush xml:id="br0">
      <inkml:brushProperty name="width" value="0.05" units="cm"/>
      <inkml:brushProperty name="height" value="0.05" units="cm"/>
    </inkml:brush>
  </inkml:definitions>
  <inkml:trace contextRef="#ctx0" brushRef="#br0">341 553 4224,'0'-1'203,"0"1"0,0-1 0,0 0 1,-1 1-1,1-1 0,0 1 0,0-1 0,0 0 0,-1 1 1,1-1-1,0 1 0,-1-1 0,1 1 0,0-1 1,-1 1-1,1-1 0,-1 1 0,1-1 0,-1 1 0,1 0 1,-1-1-1,1 1 0,-1 0 0,1-1 0,-1 1 0,0 0 1,-2-1 120,0 0 0,0 0 0,0 1 0,1-1 0,-1 1 0,-5-1 0,-1 2-89,0-1 0,0 1-1,0 1 1,-14 3 0,-5 4 117,-69 24 572,84-28-840,0 1-1,1 0 0,0 1 0,0 1 0,-14 11 1,22-15-53,1-1 1,0 0 0,0 1 0,0-1 0,0 1-1,1 0 1,-1 0 0,1 0 0,-3 7 0,5-10-1,-1 1 1,1-1 0,-1 1 0,1 0 0,0-1 0,-1 1 0,1 0 0,0 0-1,0-1 1,0 1 0,0 0 0,1-1 0,-1 1 0,0 0 0,1-1 0,-1 1 0,1 0-1,-1-1 1,1 1 0,0-1 0,0 1 0,0-1 0,0 0 0,0 1 0,0-1 0,0 0-1,0 1 1,3 0 0,-1 1 83,0-1-1,0-1 1,0 1 0,0 0-1,0-1 1,1 0 0,-1 0-1,1 0 1,-1 0 0,1 0-1,-1-1 1,5 1 0,-1-1 38,-1 0 0,1-1 1,-1 0-1,1 0 0,-1 0 1,8-3-1,-2-1-55,-1 1 1,0-2-1,0 1 1,0-2-1,-1 1 1,15-14-1,-17 13-56,0-2 0,-1 1 0,0-1-1,-1 1 1,0-2 0,0 1-1,8-19 1,-8 16-125,-3 3-46,-3 9 125,0 0 0,0 0-1,0 0 1,0 0-1,0 0 1,0 0-1,0 0 1,0 0 0,0 0-1,0 0 1,0 0-1,0 0 1,0 0 0,0 0-1,0-1 1,0 1-1,0 0 1,0 0 0,0 0-1,0 0 1,0 0-1,0 0 1,0 0 0,0 0-1,0 0 1,0 0-1,-1 0 1,1 0 0,0 0-1,0 0 1,0 0-1,0 0 1,0 0 0,0 0-1,0 0 1,0 0-1,0 0 1,0 0-1,0 0 1,0 0 0,0 0-1,0 0 1,0 0-1,0 0 1,0 0 0,0 0-1,0 0 1,0 0-1,0 0 1,-1 0 0,1 0-1,0 0 1,0 0-1,0 0 1,0 0 0,0 0-1,0 0 1,0 0-1,0 0 1,0 0 0,0 0-1,0 0 1,0 0-1,0 0 1,0 0 0,0 0-1,0 0 1,0 0-1,0 0 1,-1 1-27,0 0 0,1 0 0,-1 0 0,0 0 1,1 1-1,-1-1 0,1 0 0,-1 0 0,1 0 0,-1 0 0,1 1 0,0-1 1,0 2-1,-1 0 27,0 9-27,0-1 0,0 1 0,2 18-1,-1-26 67,1 1 0,0-1-1,0 0 1,1 0 0,-1 0-1,1 0 1,0 0 0,0 0 0,0 0-1,0 0 1,1-1 0,0 1-1,3 3 1,-4-6 5,-1 1 0,1-1 0,0 1 0,0-1-1,0 0 1,1 1 0,-1-1 0,0 0 0,0-1 0,1 1 0,-1 0 0,0-1-1,1 1 1,-1-1 0,1 1 0,-1-1 0,1 0 0,-1 0 0,3-1 0,5 0 88,0-1 1,-1 0-1,14-5 1,50-23 237,-14 5-188,26-8-89,75-25-210,-157 56 111,0 2-1,1-1 0,-1 0 1,1 1-1,0 0 1,-1-1-1,1 2 1,-1-1-1,1 0 1,5 2-1,-8-2 9,0 0 0,0 1 0,0-1 0,-1 0 0,1 1 0,0-1-1,0 1 1,0-1 0,-1 1 0,1 0 0,0-1 0,-1 1-1,1 0 1,0 0 0,-1-1 0,1 1 0,0 1 0,-1-1-1,1 1 0,-1-1 1,0 1-1,1-1 0,-1 0 1,0 1-1,0-1 0,0 1 1,0-1-1,-1 0 0,1 1 0,0-1 1,0 0-1,-1 1 0,0 1 1,-3 5 78,1 0 0,-2-1 0,1 1 1,-6 6-1,-14 25 177,14-19 238,16-21-342,-1-1 1,1 0-1,0-1 0,0 0 1,7-5-1,11-6-227,0 1 0,41-16-1,-64 28 62,0 1-1,0 0 1,0-1-1,0 1 0,0 0 1,0 0-1,0 0 1,0 0-1,0 0 0,0 0 1,0 0-1,0 0 1,0 0-1,0 0 0,0 0 1,0 1-1,0-1 1,0 0-1,-1 1 0,1-1 1,1 2-1,0-1-5,-1 0 0,1 1-1,-1-1 1,1 1 0,-1-1-1,0 1 1,0-1 0,0 1 0,0 0-1,1 2 1,1 3 0,-1 0 1,0 0-1,0 0 1,-1 0-1,1 9 1,-1-10 55,0 0 1,0 0 0,1 0-1,-1 1 1,6 10 0,-6-15-11,0 0 1,0 0 0,0 0-1,1 0 1,-1 0-1,0 0 1,1 0 0,-1 0-1,1-1 1,0 1-1,0 0 1,-1-1 0,1 0-1,0 1 1,0-1-1,0 0 1,1 0 0,3 2-1,-2-3 1,-1 0 0,1 0 0,0 0 0,0 0-1,-1 0 1,1-1 0,0 1 0,-1-1 0,5-2 0,32-13 70,-27 10-64,237-76 435,-223 74-477,3 0-88,104-33-114,-131 39 198,-4 2 4,-11 1-16,-18 5-156,13-1 95,1 0 0,0 1 0,0 0 0,-15 10 0,25-13 89,0 0 0,1 1-1,-1 0 1,1 0 0,0 1 0,0-1-1,0 1 1,0 0 0,1 0 0,0 1-1,0 0 1,-5 10 0,9-15 5,-1 0 0,1 0 0,0-1 0,-1 1 0,1 0 0,0 0 1,0 0-1,0 0 0,0 0 0,0 0 0,0 0 0,0 0 0,0 0 0,0 0 0,0 0 1,0 0-1,1 0 0,-1 0 0,0 0 0,1 0 0,-1-1 0,1 1 0,-1 0 1,1 0-1,-1 0 0,1 0 0,0-1 0,-1 1 0,1 0 0,0-1 0,0 1 0,-1-1 1,1 1-1,0-1 0,0 1 0,0-1 0,0 1 0,0-1 0,0 0 0,-1 1 1,1-1-1,0 0 0,2 0 0,2 2 5,1-1-1,0-1 1,0 1 0,-1-1 0,1 0-1,8-1 1,5-2 60,1-2 1,-1 0-1,0-1 1,0-1-1,-1-1 0,0-1 1,0 0-1,-1-1 1,22-17-1,-28 18-64,0-1 0,-1 0 0,0-1 1,-1 0-1,0 0 0,9-16 0,-3 2 20,21-53 1,-19 32 29,-1-1 0,-3 0 0,10-63 0,-15 62-253,5-90-1,-13 134 146,0-1 0,0 1 0,0 0-1,-1-1 1,0 1 0,1 0-1,-2 0 1,1-1 0,-3-6 0,4 11 47,0 0 1,0-1 0,0 1 0,0 0-1,0 0 1,0 0 0,-1 0 0,1-1-1,0 1 1,0 0 0,0 0 0,0 0-1,0 0 1,0-1 0,0 1 0,0 0-1,0 0 1,0 0 0,-1 0 0,1 0-1,0-1 1,0 1 0,0 0 0,0 0-1,0 0 1,-1 0 0,1 0 0,0 0-1,0 0 1,0 0 0,0 0 0,0 0-1,-1 0 1,1 0 0,0 0 0,0 0-1,0 0 1,-1 0 0,1 0 0,0 0-1,0 0 1,0 0 0,0 0 0,-1 0-1,1 0 1,0 0 0,0 0 0,0 0-1,0 0 1,-1 0 0,1 0 0,0 0 0,0 0-1,0 1 1,0-1 0,0 0 0,0 0-1,-1 0 1,-3 5-24,0 0 0,1 1 0,-1-1 1,1 1-1,0 0 0,0-1 0,1 1 0,-3 11 0,-23 80 44,4 1 0,5 0 0,-7 113 0,24-185-264,4 51 0,5-30-104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14.046"/>
    </inkml:context>
    <inkml:brush xml:id="br0">
      <inkml:brushProperty name="width" value="0.05" units="cm"/>
      <inkml:brushProperty name="height" value="0.05" units="cm"/>
    </inkml:brush>
  </inkml:definitions>
  <inkml:trace contextRef="#ctx0" brushRef="#br0">9 954 2656,'0'-1'39,"0"1"0,-1 0-1,1 0 1,0 0 0,-1 0 0,1 0 0,0 0 0,-1 0 0,1 0-1,0 0 1,0 0 0,-1 1 0,1-1 0,0 0 0,-1 0 0,1 0-1,0 0 1,0 0 0,-1 0 0,1 1 0,0-1 0,0 0 0,-1 0-1,1 0 1,0 1 0,0-1 0,0 0 0,-1 0 0,1 1 0,0-1-1,4 9 1510,-3-8-1395,0 0 0,0 0-1,0 0 1,1-1 0,-1 1 0,0 0-1,0 0 1,1-1 0,-1 1 0,1-1-1,-1 1 1,0-1 0,1 0 0,-1 1 0,1-1-1,2 0 1,16-4 1101,-1 0 1,38-14-1,36-22-38,-52 22-643,-27 12-435,5-2 94,24-15 1,-16 4-71,0-1 0,-2-1 0,0-1 1,-2-1-1,0-2 0,34-48 1,104-173 455,-161 245-617,88-162 402,-76 136-272,0-1 1,-2 0-1,-1-1 1,6-35-1,-13 31-411,-2 30 240,0 1-1,0 0 0,0 0 0,-1 0 0,1 0 1,-1 0-1,1 0 0,-1 1 0,0-1 0,0 0 0,0 0 1,-2-3-1,2 5 31,0-1 1,1 1 0,-1 0-1,1-1 1,-1 1-1,0 0 1,1 0-1,-1-1 1,0 1-1,1 0 1,-1 0 0,0 0-1,0 0 1,1 0-1,-1 0 1,0 0-1,1 0 1,-1 0-1,0 0 1,1 1 0,-1-1-1,0 0 1,1 0-1,-1 1 1,0-1-1,1 0 1,-1 1-1,1-1 1,-1 0 0,1 1-1,-1-1 1,1 1-1,-1 0 1,0 0-11,-5 3-10,1 1 1,0 1 0,0-1 0,0 0 0,1 1-1,0 0 1,-4 7 0,-22 48-30,22-43 80,-5 13 125,1 0 1,-11 48 0,-6 65 360,25-119-436,-8 37 81,-17 115 267,27-149-259,0 1 0,1-1 0,2 1 0,5 31 0,-4-49-10,0 0 0,1-1 1,0 1-1,0-1 0,1 0 1,0 0-1,12 19 0,-14-25-71,1-1 0,0 0 0,0 1 0,0-1 0,0 0 0,0 0 0,0-1 0,1 1 0,0-1 0,-1 0 0,1 0 0,0 0 0,0 0 0,0 0 0,0-1 0,0 0 0,0 0 0,1 0 0,-1 0-1,0-1 1,1 0 0,5 0 0,13-3 29,0-1 0,-1-1 0,1-1 0,-1 0-1,26-14 1,-2 3 168,-22 9-172,82-34 145,-96 37-233,-1 0 0,0 0 0,0-1 0,0-1-1,0 1 1,-1-1 0,0-1 0,8-10 0,-11 11-11,-1 0 1,-1 0-1,1-1 0,-1 1 1,0-1-1,-1 0 0,0 0 1,0 0-1,-1 0 0,1-14 1,-1 18-18,-1-1 3,1 0-1,-1 0 1,0 0 0,-1-7 0,1 10-1,-1 0 1,1 0-1,-1 0 0,0 1 0,0-1 1,1 0-1,-1 1 0,0-1 0,0 0 1,-1 1-1,1-1 0,0 1 1,0 0-1,-1-1 0,-2-1 0,1 1-30,0 0 0,0 1 0,0 0-1,0-1 1,-1 1 0,1 0 0,0 1-1,-1-1 1,1 0 0,0 1 0,-1 0-1,1 0 1,-1 0 0,1 0 0,0 1-1,-1-1 1,1 1 0,-6 1 0,-1 2-25,0-1 0,0 1 1,0 1-1,-16 10 0,15-8 51,-1 1 0,1 1-1,1 0 1,0 0 0,0 1-1,-9 12 1,13-14 5,1 0 0,0 1 0,0-1-1,0 1 1,1 0 0,1 0 0,-1 0 0,1 1 0,-1 11-1,3-15 46,1 0-1,0 0 0,0-1 1,1 1-1,-1 0 1,2 0-1,-1 0 0,0 0 1,1-1-1,0 1 0,0-1 1,1 1-1,0-1 0,0 0 1,0 0-1,0 0 0,1-1 1,0 1-1,0-1 0,0 0 1,0 0-1,1 0 1,0 0-1,-1-1 0,1 0 1,10 5-1,-5-5 51,-1 0 0,1 0 0,-1-1 0,1 0 0,0-1 0,0 0 0,0-1 0,0 0 1,13-1-1,-9-1 8,0-1-1,0-1 1,0 0 0,-1 0 0,25-12 0,-14 2-40,-1 0-1,-1-1 0,0-1 0,-1-1 1,-1 0-1,27-31 0,-31 28 30,19-31-1,-21 29-210,21-25 1,-35 47 114,1-1 0,-1 0 0,1 0 0,0 1 1,-1-1-1,1 0 0,0 1 0,-1-1 1,1 1-1,0-1 0,0 1 0,-1-1 0,1 1 1,0-1-1,0 1 0,0 0 0,1-1 0,-2 2 3,0-1 0,0 0 0,1 0 0,-1 1-1,0-1 1,0 0 0,1 0 0,-1 1 0,0-1 0,0 0-1,0 1 1,1-1 0,-1 0 0,0 1 0,0-1-1,0 1 1,0-1 0,0 0 0,0 1 0,0-1-1,0 0 1,0 1 0,0-1 0,0 0 0,0 1 0,0-1-1,0 1 1,-1 6-61,-1 0 0,1 0 0,-4 9 0,-4 11 88,1-1 1,1 1 0,1 1 0,2-1 0,-2 44-1,6-64 32,0 0 0,1 0 0,0 0-1,0 0 1,0 0 0,3 8 0,-4-15-32,0 1 0,1-1 0,-1 1 0,0-1 0,0 0 0,1 1 0,-1-1 0,0 1 0,0-1 0,1 0 0,-1 0 0,1 1 0,-1-1 1,0 0-1,1 1 0,-1-1 0,0 0 0,1 0 0,-1 0 0,1 1 0,-1-1 0,1 0 0,-1 0 0,1 0 0,-1 0 0,1 0 0,-1 0 0,0 0 1,1 0-1,-1 0 0,1 0 0,-1 0 0,1 0 0,-1 0 0,1-1 0,-1 1 0,0 0 0,1 0 0,-1 0 0,1-1 0,17-13 288,-13 9-221,49-47 74,-3-3 0,50-70 0,-92 113-188,16-20-88,-23 31 95,0-1 0,-1 0 0,1 0 0,0 1 0,0-1 0,-1 1 0,1 0-1,0 0 1,1-1 0,-1 1 0,0 0 0,3 0 0,-4 1 1,0 0 1,1 0-1,-1 0 0,0 0 0,0 0 1,0 0-1,1 1 0,-1-1 0,0 0 1,0 1-1,0-1 0,0 1 0,1 0 0,-1-1 1,0 1-1,0 0 0,0 0 0,-1-1 1,3 3-1,16 21-312,-9-10 239,2 0 81,6 7 33,24 20-1,-36-36 12,1 1 0,0-1 0,0 0 0,1-1-1,0 0 1,0 0 0,14 4 0,-13-5 8,-1-1 0,1 0 0,1 0 1,-1-1-1,0-1 0,0 1 0,0-1 1,13-2-1,-15 0-11,0 1-1,0-1 1,0 0 0,-1-1 0,1 0 0,-1 0 0,1 0 0,-1-1 0,0 0 0,0 0-1,8-8 1,-7 4 1,1 0-1,-1-1 1,-1 0-1,0 0 1,0-1-1,-1 0 1,0 0-1,0 0 1,-1-1-1,-1 1 1,0-1-1,3-20 1,-5 25-74,-1 1 0,0-1 0,0 0 0,0 1 0,-1-1 1,0 1-1,-2-10 0,2 14 39,1 0 0,0-1 0,-1 1 1,1 0-1,-1 0 0,1 0 0,-1 0 1,1 0-1,-1 1 0,1-1 0,-1 0 0,0 0 1,0 0-1,1 0 0,-1 1 0,0-1 1,0 0-1,0 1 0,0-1 0,0 1 0,0-1 1,0 1-1,0-1 0,0 1 0,0 0 0,0-1 1,0 1-1,-1 0 0,1 0 0,0 0 1,0 0-1,0 0 0,0 0 0,0 0 0,0 0 1,0 0-1,0 1 0,-1-1 0,1 0 1,0 1-1,0-1 0,0 1 0,0-1 0,-1 2 1,-8 5-40,1 0 0,0 1 0,0 0 1,1 0-1,0 1 0,-10 14 1,7-8 6,2 0 0,0 1 0,0 0 0,2 0 0,0 1 0,-8 28 1,14-41 49,0 1-1,0 0 1,0 0 0,1-1 0,-1 1 0,1 0 0,1 0 0,-1 0 0,1-1 0,-1 1 0,1 0 0,1-1 0,3 10 0,-4-11 10,0-1 0,1 1 1,-1-1-1,1 0 1,-1 1-1,1-1 0,0 0 1,0 0-1,0 0 1,1 0-1,-1 0 0,0-1 1,1 1-1,-1-1 1,1 1-1,-1-1 0,1 0 1,0 0-1,0 0 1,-1-1-1,1 1 0,0 0 1,3-1-1,5 0 38,0 0 0,0 0 0,0-2 0,22-4 1,43-17 49,-53 15-76,15-6 60,64-33 0,-81 35-80,0 0-1,-1-2 0,0 0 0,-2-1 1,1-1-1,-2-1 0,0 0 0,-1-1 1,13-21-1,-9 11-39,-2-1 0,17-36 0,22-67 60,-31 61-65,-2-2 0,18-104 0,-41 171-19,0-1 0,0 0 0,-2-11 1,2 17 42,-1 0-1,-1 1 1,1-1 0,0 1 0,0-1 0,0 1 0,0-1 0,0 0 0,0 1-1,-1-1 1,1 1 0,0-1 0,0 1 0,-1-1 0,1 1 0,0-1 0,-1 1-1,1-1 1,0 1 0,-1 0 0,1-1 0,-1 1 0,0 0-4,0 0 0,0 0 0,1 0 0,-1 0 0,0 0 0,0 1 0,1-1 0,-1 0 0,0 1 0,0-1 0,1 1 0,-1-1-1,0 0 1,1 1 0,-1 0 0,1-1 0,-1 1 0,1-1 0,-1 1 0,1 0 0,-1-1 0,0 2 0,-3 4-26,-1 1 0,1 0 0,0 0-1,0 1 1,-3 12 0,-17 42-191,-16 70-1,19-44 302,-18 178 0,38-240-44,0 0-1,8 53 0,-6-68 49,2 1 0,0 0-1,0-1 1,1 0-1,0 0 1,1 0 0,0 0-1,12 16 1,-16-25-50,1 0-1,0 0 1,0 0 0,0 0 0,0 0 0,0 0-1,0 0 1,0-1 0,1 0 0,-1 1 0,1-1-1,-1 0 1,1 0 0,-1 0 0,1 0-1,0-1 1,-1 1 0,1-1 0,0 1 0,0-1-1,-1 0 1,1 0 0,0 0 0,-1-1-1,1 1 1,0-1 0,0 1 0,-1-1 0,1 0-1,3-1 1,5-3 6,1-1 0,-1 0 1,0-1-1,-1 0 0,13-11 0,0-1 9,-1-2 0,36-41 0,23-49 1,-16 21-463,-58 83 301,-5 9 30,-3 15 49,-2-4 31,-1-1 0,0 1 0,-1-1 0,-9 16 1,-30 45-79,31-52 97,-51 67 153,39-54-100,22-31-28,0 1 0,0-1 0,-1 1 0,1-1 0,-1 0 0,1 0 0,-1-1 0,0 1 0,-6 2 0,8-4-12,1-1 0,0 1 0,-1-1 0,1 1 0,-1-1 0,1 0 0,-1 1 0,1-1 0,-1 0 0,1 0 0,-1 0 0,1 0 0,-1 0 0,1-1 0,-1 1 0,1 0 0,-1-1 0,1 1 0,-1-1 0,1 1 0,0-1 0,-1 0 0,1 0 0,0 1 0,0-1 0,-1 0 0,1 0 0,0 0 0,0 0 0,0-1 0,0 1 0,0 0 0,0-2 0,-1 1-2,1-1 0,-1 1 0,1-1 0,0 0 0,0 0 0,0 1-1,0-1 1,-1-6 0,2 9-27,0-1-1,0 0 0,0 1 1,0-1-1,0 1 0,0-1 1,0 0-1,1 1 0,-1-1 1,0 1-1,0-1 0,0 1 0,1-1 1,-1 0-1,0 1 0,1-1 1,-1 1-1,0-1 0,1 1 1,0-1-1,0 0-1,0 1 0,0-1 0,0 1 1,0 0-1,0-1 0,0 1 0,0 0 0,0 0 0,0 0 0,0-1 0,0 1 0,0 0 0,0 0 1,0 1-1,0-1 0,2 0 0,25 5-680,157 21 1469,-123-21-3063,-1-3-3786,-54-2 848,-1 3 1717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27.574"/>
    </inkml:context>
    <inkml:brush xml:id="br0">
      <inkml:brushProperty name="width" value="0.05" units="cm"/>
      <inkml:brushProperty name="height" value="0.05" units="cm"/>
      <inkml:brushProperty name="color" value="#004F8B"/>
    </inkml:brush>
  </inkml:definitions>
  <inkml:trace contextRef="#ctx0" brushRef="#br0">13 182 2720,'4'-8'832,"1"1"5584,-8 143-477,0 34-4897,4 57-88,-1-131-468,-5 50 762,2-131 176,1-14-720,1-8-246,-4-49-42,20-358-72,-8 278-133,-5 103-166,1 1 0,14-57 0,-14 76-40,1 0 0,0 1 1,1 0-1,0 0 0,1 0 0,0 1 0,1-1 0,1 1 0,13-15 1,-15 20-26,1 0 0,1 1 1,-1 0-1,1 0 0,0 0 1,0 1-1,0 1 0,0-1 0,1 1 1,-1 0-1,1 1 0,0 0 1,0 1-1,0 0 0,0 0 1,12 1-1,-11 0-5,0 0-1,0 1 1,-1 0 0,1 1-1,-1 0 1,1 1 0,-1 0-1,0 0 1,0 1 0,0 0-1,-1 1 1,1 0 0,-1 0-1,15 13 1,-20-15 43,1 1-1,-1-1 1,1 1 0,-1 0-1,-1 0 1,1 1 0,0-1-1,-1 0 1,0 1 0,0 0-1,2 7 1,-3-8 2,-1 0 1,0 0-1,1 0 1,-1 0-1,-1 0 0,1 0 1,-1 0-1,1 0 1,-1 0-1,0 0 1,-1 0-1,1-1 0,-1 1 1,1 0-1,-4 3 1,-13 24 168,-43 52 1,-33 25 277,84-97-439,-90 104 63,99-114-89,0 1 0,-1-1 0,1 1 0,0 0 0,0 0 0,0-1 0,0 1 0,0 0 0,1 0 0,-1 0 0,0 0 0,1 0 0,0 0 0,-1 0 0,1 1 0,0 1 0,0-2-1,1 0 0,-1 0 0,1 0 0,0 0 0,-1-1 0,1 1 0,0 0-1,0-1 1,0 1 0,0-1 0,0 1 0,0-1 0,1 1 0,2 1 0,4 3 6,0 0 0,1-1 1,0 0-1,0-1 0,14 5 0,-12-4 14,4 1-12,20 8-65,46 27-1,-70-35 48,-1 1 1,0 0-1,0 1 1,-1 0-1,0 0 0,0 1 1,-1 0-1,11 15 1,-17-21 16,-1 0 0,1 0 0,0 0 0,-1 0 1,0 0-1,0 0 0,0 1 0,0-1 0,0 0 0,0 1 1,-1-1-1,0 0 0,0 1 0,0-1 0,0 1 1,0-1-1,-1 4 0,0-4 15,-1 1 0,1 0-1,-1-1 1,1 0 0,-1 1 0,0-1-1,0 0 1,-1 0 0,1 0 0,-1 0 0,1 0-1,-1-1 1,0 1 0,0-1 0,-5 3 0,-8 5 50,0-1 0,-1-1 1,-20 7-1,-55 14 379,73-23-333,-7 0-48,0 0 0,0-2 0,0-1 0,0-2 0,-33-1 0,90 3-305,61-13 511,-1-4 0,-1-3 1,94-33-1,-160 41-253,0-1-1,-1-2 1,-1 0 0,0-1-1,-1-1 1,0-2 0,-1 0-1,31-32 1,-51 48-40,1-1 0,-1 1 0,1-1 0,-1 1 0,1-1 0,-1 1 0,1-1 0,-1 1 0,1 0 0,-1-1-1,1 1 1,-1 0 0,1 0 0,0-1 0,-1 1 0,1 0 0,-1 0 0,1 0 0,1 0 0,-2 0 8,0 0 0,1 0 1,-1 0-1,0 1 0,0-1 1,1 0-1,-1 0 0,0 1 0,0-1 1,1 0-1,-1 1 0,0-1 0,0 0 1,0 1-1,0-1 0,0 0 1,1 1-1,-1-1 0,0 0 0,0 1 1,0-1-1,0 0 0,0 1 0,0 0 1,-2 28-110,1-23 124,-9 48-19,6-39 107,1 0 0,1 0 0,-1 18 0,3-32-92,0 0 0,0 1 1,0-1-1,1 0 0,-1 0 0,0 0 0,0 0 0,1 1 0,-1-1 1,0 0-1,1 0 0,0 1 0,-1-2 11,1 1 0,-1-1 0,0 1 1,1-1-1,-1 0 0,0 0 0,1 1 0,-1-1 0,1 0 0,-1 0 0,1 1 0,-1-1 1,0 0-1,1 0 0,-1 0 0,1 0 0,-1 1 0,1-1 0,-1 0 0,1 0 1,2-1 16,-1 1 0,0-1 1,0 1-1,-1-1 1,1 1-1,0-1 1,0 0-1,0 0 1,0 0-1,-1 0 0,3-2 1,35-27 194,48-32-308,-83 59 57,1 0-1,-1 1 1,0 0 0,1 0 0,0 0 0,0 0 0,-1 1-1,1 0 1,6-1 0,-9 2 1,1 0-1,-1 0 1,0 0 0,0 0-1,0 1 1,0-1-1,0 1 1,0-1 0,0 1-1,0 0 1,0 0-1,0 0 1,0 0 0,0 0-1,0 0 1,-1 0-1,1 1 1,0-1 0,-1 1-1,1-1 1,-1 1-1,0 0 1,3 3 0,-1 1 24,0-1 0,-1 1 0,1 1 0,2 11 0,-4-12-23,1-1 1,0 0-1,0 1 0,0-1 0,6 10 1,-7-14 38,1 1 1,-1 0 0,1 0-1,0-1 1,0 1 0,-1-1-1,1 1 1,0-1 0,1 0 0,-1 0-1,0 0 1,0 0 0,0 0-1,1 0 1,-1-1 0,0 1-1,1-1 1,2 1 0,5-1 66,-1 1 1,0-2 0,0 1-1,0-1 1,0-1-1,1 0 1,11-4 0,-8 2-65,-1-1 1,0-1 0,1 0 0,14-10 0,-17 8 9,1 0 0,-2-1 0,1 0-1,-1 0 1,0-1 0,13-20 0,-8 7-20,-1 0 0,12-31 0,57-173 146,7-111-342,-86 316 58,-1 13-59,-3 12-497,-27 306 498,27-266 238,-1 195-9,5-196 138,1-1-1,2 0 0,19 70 0,-25-110-151,11 27-1920,-11-28 1717,0 1 1,0-1-1,0 0 0,0 1 0,1-1 1,-1 0-1,0 1 0,0-1 0,1 0 1,-1 1-1,0-1 0,0 0 0,1 0 1,-1 1-1,0-1 0,1 0 0,-1 0 0,0 0 1,1 1-1,-1-1 0,1 0 0,-1 0-120,1-1 0,-1 1 0,1 0 0,-1-1 0,0 1 0,1 0 0,-1-1 0,0 1 0,1 0 0,-1-1 0,0 1 0,1-1 0,-1 1 0,0-1-1,0 1 1,0-1 0,0 1 0,1-1 0,-1 1 0,0-1 0,0 1 0,0-1 0,1-13-4132,-1 0 1537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27.993"/>
    </inkml:context>
    <inkml:brush xml:id="br0">
      <inkml:brushProperty name="width" value="0.05" units="cm"/>
      <inkml:brushProperty name="height" value="0.05" units="cm"/>
      <inkml:brushProperty name="color" value="#004F8B"/>
    </inkml:brush>
  </inkml:definitions>
  <inkml:trace contextRef="#ctx0" brushRef="#br0">15 22 8960,'-14'-21'4608,"19"21"-2112,4 0-1473,5 0 577,5 5-960,11-5-64,-2 0-384,9 0-160,6 3-64,10 1 32,-6 5 0,4-4-2912,1 2 1601,-5 7-7489,-3-2 4896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29.946"/>
    </inkml:context>
    <inkml:brush xml:id="br0">
      <inkml:brushProperty name="width" value="0.05" units="cm"/>
      <inkml:brushProperty name="height" value="0.05" units="cm"/>
      <inkml:brushProperty name="color" value="#004F8B"/>
    </inkml:brush>
  </inkml:definitions>
  <inkml:trace contextRef="#ctx0" brushRef="#br0">133 912 4480,'5'-36'2613,"-5"35"-2289,0 0 0,0 0 0,0 0 0,0 0 0,0 0 0,0 0 0,1 0 0,-1 0 0,0 1 0,1-1 0,-1 0 0,1 0 0,0-1 0,-1 5 1934,-5 9-1383,-4 10 176,-7 24 0,3-7-252,-6 13-148,-8 18 445,-20 87 0,46-149-977,-1 1-1,1-1 1,0 1 0,1-1 0,0 1-1,0-1 1,1 1 0,2 9-1,-3-16-75,1 0-1,-1 0 0,1 0 0,0 0 0,-1 0 0,1 0 1,0 0-1,0 0 0,1 0 0,-1 0 0,0-1 1,1 1-1,-1 0 0,1-1 0,-1 1 0,1-1 1,0 0-1,0 1 0,-1-1 0,1 0 0,0 0 0,0 0 1,0-1-1,0 1 0,0 0 0,0-1 0,1 1 1,-1-1-1,0 0 0,0 1 0,0-1 0,0 0 1,1 0-1,-1-1 0,0 1 0,2-1 0,3 0 17,-1-1-1,1 0 1,-1-1 0,0 0-1,0 0 1,0 0-1,0 0 1,0-1 0,-1 0-1,1 0 1,-1-1-1,7-8 1,-1 2-40,-2-1 1,1 0-1,-2-1 1,12-21-1,26-79 201,-30 67-328,-6 13-313,-10 33 415,0 0 1,0 0-1,0 0 1,0 0-1,0 0 1,1 0-1,-1 0 1,0 0 0,0 0-1,0 0 1,0 0-1,0 0 1,0 0-1,0 0 1,0 1-1,0-1 1,0 0-1,0 0 1,0 0-1,0 0 1,0 0 0,0 0-1,0 0 1,0 0-1,0 0 1,0 0-1,0-1 1,1 1-1,-1 0 1,0 0-1,0 0 1,0 0 0,0 0-1,0 0 1,0 0-1,0 0 1,0 0-1,0 0 1,0 0-1,0 0 1,0 0-1,0 0 1,0 0 0,0 0-1,0 0 1,0 0-1,0 0 1,0 0-1,0 0 1,0 0-1,0 0 1,0 0-1,2 8-191,-1 14 33,-1-11 162,3 91-80,-2-90 110,1 0 0,0-1 0,0 1 0,1 0 0,1-1 0,7 16 0,-10-24 19,1 1 1,0 0-1,1-1 1,-1 0-1,1 1 1,-1-1-1,1 0 1,0 0-1,0 0 1,0-1-1,0 1 1,1-1-1,-1 0 1,8 4-1,-7-5 13,1 0 0,0 0 0,-1 0-1,1 0 1,0-1 0,0 1 0,0-1-1,0-1 1,-1 1 0,1-1 0,9-2-1,-2 1 3,-1-2-1,1 0 1,-1 0 0,0-1-1,0 0 1,-1-1-1,1-1 1,-1 1-1,-1-1 1,14-13 0,-15 12-65,0-1 0,-1 1 0,-1-1 0,1 0 0,-1-1 0,-1 0 0,8-19 1,-1-3 20,8-40 0,-18 65 6,0-2-22,1 1-1,-2-1 1,1 0 0,-2 0 0,1 0 0,-1 0-1,0 0 1,-1 1 0,0-1 0,0 0-1,-4-13 1,-8-14-407,12 31 342,0 0-41,12 6 127,15 2-10,-1-1 1,1-1-1,0-1 1,49-8-1,-16-3 87,58-19 0,-113 28-154,26-4 15,-29 5 39,0 1 0,-1 0 0,1 0-1,-1 0 1,1 0 0,0 0 0,-1 0 0,1 0 0,-1 0 0,1 0 0,0 0 0,-1 0 0,1 1 0,-1-1 0,1 0 0,0 0-1,-1 1 1,1-1 0,-1 0 0,1 1 0,-1-1 0,1 0 0,-1 1 0,1-1 0,-1 1 0,0-1 0,1 0 0,-1 1-1,0-1 1,1 1 0,-1 0 0,0-1 0,1 1 0,-1-1 0,0 1 0,0-1 0,0 1 0,0 0 0,0-1 0,1 2 0,-3 30-76,-2 0 0,-9 42 0,4-28 74,4-17 18,1-11 35,1 1 0,0 0 1,2 0-1,0 28 0,1-46-38,0 1-1,1-1 1,-1 0-1,0 1 0,0-1 1,1 0-1,-1 0 1,1 1-1,-1-1 1,1 0-1,-1 0 1,1 0-1,0 0 0,0 0 1,-1 1-1,3 0 1,-2-1 7,-1-1 1,1 1-1,0-1 0,0 0 1,0 1-1,0-1 0,0 0 1,0 1-1,0-1 0,0 0 1,0 0-1,0 0 0,0 0 1,0 0-1,0 0 0,-1 0 1,3-1-1,2 0 42,-1-1 0,1 1-1,-1-1 1,1-1 0,-1 1 0,0-1-1,5-3 1,25-22 88,0-2 0,47-56 0,-45 47-98,41-40 56,33-37 25,-87 88-137,-2 0 0,30-51 0,73-195 137,-77 149-156,28-64-418,-72 182 368,8-19-56,-10 24 105,-1 1-1,1 0 1,-1 0 0,1 0-1,-1-1 1,0 1 0,0 0-1,0 0 1,0-1-1,0 1 1,0 0 0,0-1-1,0 1 1,0 0 0,-1-2-1,0 3-70,-1 2 4,-3 7 15,1 0 0,0 0 0,1 0 1,-4 15-1,-89 327-100,47-165 240,-8 50-102,43-159 163,-4 89 1,17-154-56,1-1-1,1 1 0,-1 0 1,4 12-1,-4-23-43,0 0 1,0-1-1,0 1 1,1 0-1,-1 0 0,0 0 1,0-1-1,1 1 1,-1 0-1,0 0 0,1-1 1,-1 1-1,1 0 1,-1-1-1,1 1 1,-1 0-1,1-1 0,0 1 1,-1-1-1,1 1 1,0 0-1,0-1-9,-1 0-1,1 0 1,0 0 0,-1 0-1,1 0 1,-1-1 0,1 1-1,-1 0 1,1 0-1,-1 0 1,1-1 0,0 1-1,-1 0 1,0-1 0,1 1-1,-1 0 1,1-1 0,-1 1-1,1 0 1,-1-1 0,0 1-1,1-1 1,3-5 67,0 0 1,0 0-1,0 0 1,2-8 0,32-93 169,-13 37-130,99-202-201,-104 232 106,133-249-146,-78 166-43,109-134 0,-182 255 167,14-16-283,-8 13 28,-8 5 241,0 0 0,1 0-1,-1 0 1,0 0 0,0 0 0,0 0 0,1 0 0,-1 0-1,0 0 1,0 0 0,0 0 0,1 0 0,-1 1 0,0-1-1,0 0 1,0 0 0,0 0 0,1 0 0,-1 0 0,0 0-1,0 1 1,0-1 0,0 0 0,0 0 0,1 0-1,-1 0 1,0 1 0,0-1 0,0 0 0,0 0 0,0 0-1,0 1 1,0-1 0,0 0 0,0 2-14,0 0 0,0 0 0,0 0 0,0 0 0,-1 0 0,1-1 0,0 1 0,-1 0 0,-1 3 0,-4 12-9,-18 78 77,-47 154-211,-8-46 147,30-82 114,-84 277 921,122-365-285,8-27-372,5-17-68,7-24-233,1 0 0,3 0 0,0 2 1,3-1-1,0 2 0,23-33 0,-33 55-138,1 0-1,1 1 1,-1 0-1,1 0 1,1 1-1,11-9 1,-19 16 58,0 0 0,0 1 0,0-1 1,1 1-1,-1-1 0,0 1 0,0 0 0,1-1 0,-1 1 1,0 0-1,0 0 0,1 0 0,-1 0 0,0 0 1,1 0-1,-1 0 0,0 0 0,1 1 0,-1-1 1,0 0-1,0 1 0,1-1 0,-1 1 0,0 0 1,0-1-1,0 1 0,0 0 0,0 0 0,0-1 0,0 1 1,0 0-1,1 1 0,3 4-26,-1 0-1,1 0 1,-1 0 0,5 11 0,13 30 42,20 63 0,-27-69-42,-5-12 50,58 140 254,-60-151-679,4 6-2339,-3 0-5169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1.044"/>
    </inkml:context>
    <inkml:brush xml:id="br0">
      <inkml:brushProperty name="width" value="0.05" units="cm"/>
      <inkml:brushProperty name="height" value="0.05" units="cm"/>
      <inkml:brushProperty name="color" value="#004F8B"/>
    </inkml:brush>
  </inkml:definitions>
  <inkml:trace contextRef="#ctx0" brushRef="#br0">0 97 5984,'7'4'6492,"11"6"1180,-1-5-6221,-2-5-611,0 1 1,1-2-1,-1 0 0,0-1 0,17-4 0,9-2-259,182-21 742,-13 2-1785,-68 4-2965,-87 14-2882,62-1 0,-53 9-352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0.364"/>
    </inkml:context>
    <inkml:brush xml:id="br0">
      <inkml:brushProperty name="width" value="0.05" units="cm"/>
      <inkml:brushProperty name="height" value="0.05" units="cm"/>
      <inkml:brushProperty name="color" value="#004F8B"/>
    </inkml:brush>
  </inkml:definitions>
  <inkml:trace contextRef="#ctx0" brushRef="#br0">53 16 9376,'-42'-8'4256,"32"4"-3680,10 1 96,10 6-480,4-3-160,5 4-32,18 4-3584,7 5 1920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3.288"/>
    </inkml:context>
    <inkml:brush xml:id="br0">
      <inkml:brushProperty name="width" value="0.05" units="cm"/>
      <inkml:brushProperty name="height" value="0.05" units="cm"/>
      <inkml:brushProperty name="color" value="#004F8B"/>
    </inkml:brush>
  </inkml:definitions>
  <inkml:trace contextRef="#ctx0" brushRef="#br0">29 1042 4320,'-7'1'539,"-15"6"1354,30-6 4071,9-1-3774,-11-1-1800,0-1 1,0 0-1,0 0 0,-1 0 0,1-1 0,0 1 1,-1-1-1,0-1 0,0 1 0,8-8 1,1-2 51,-1-1 1,13-16 0,108-154 986,15-18-148,-40 57 479,-108 143-1759,1 0 1,-1 0 0,0 0 0,0 0-1,0 0 1,-1-1 0,1 1 0,-1 0 0,1-1-1,-1 1 1,1-4 0,1 31-431,-1-13 401,0 0 1,-1 21-1,-4 2 130,-10 173-188,14-191 143,0 0 0,2 0 1,0 0-1,1 0 0,5 17 0,-6-28-30,0-1-1,0 1 1,1 0 0,-1 0-1,1-1 1,1 0-1,-1 1 1,1-1-1,0-1 1,0 1-1,0 0 1,1-1-1,-1 0 1,1 0 0,0 0-1,0-1 1,7 4-1,-4-4 40,0 1 0,1-2 0,-1 1 0,1-1 0,0 0 0,-1-1 0,1 0 0,0 0 0,13-1 0,-8-2-22,0 1 0,-1-2 0,1 0 1,0 0-1,18-9 0,-3-1-1,0-1 1,-1-2-1,0-1 0,39-32 1,66-62 238,-49 40-260,-67 57-43,-9 8 111,0-1 1,0 0-1,0 0 1,9-12 0,-39 48-293,-40 55 105,22-16 76,-38 86-1,75-148 24,-6 12 65,1 0 1,0 0-1,1 0 0,1 1 0,-6 36 1,12-52-27,0 0 1,0 0 0,0 0 0,0 0 0,0 0 0,1 0 0,0 0-1,-1 0 1,1 0 0,0 0 0,3 4 0,-4-7-21,0 1 1,1 0 0,-1-1-1,1 1 1,-1 0-1,1-1 1,-1 1 0,1-1-1,0 1 1,-1-1-1,1 1 1,0-1-1,-1 0 1,1 1 0,0-1-1,0 0 1,-1 1-1,1-1 1,0 0 0,1 0-1,-1 0 0,1 0 1,-1 0-1,0 0 0,1-1 1,-1 1-1,1-1 0,-1 1 0,0-1 1,1 1-1,-1-1 0,0 0 0,1 0 1,-1 1-1,0-1 0,1-1 0,18-16 44,-1-1 0,-1 0-1,-1-1 1,-1-1 0,-1-1-1,-1 0 1,0-1 0,16-41-1,-6 6-167,-3-2 0,20-94-1,-38 137-56,-3 13-7,-1 4 39,-2 10 7,-2 24 95,-10 111-148,14-127 168,2 0 0,-1 0-1,2-1 1,1 1-1,0 0 1,6 19-1,-7-31 40,1 0 0,-1 1-1,1-1 1,0 0 0,1 0 0,-1-1-1,1 1 1,0-1 0,1 0 0,-1 0 0,1 0-1,0 0 1,0-1 0,1 0 0,-1 0-1,1 0 1,0-1 0,0 0 0,0 0-1,0-1 1,1 1 0,-1-1 0,1 0-1,-1-1 1,1 0 0,-1 0 0,13 0-1,-6-2-8,-1-1 0,0 0-1,-1-1 1,1 0 0,0-1-1,-1 0 1,0-1 0,0 0-1,0-1 1,0 0 0,10-9 0,13-11-16,55-57 1,-39 35-135,52-36 157,12-11 120,-112 92-156,19-19 23,-20 21-30,1 0 0,-1-1 1,0 1-1,0-1 0,0 0 1,0 1-1,-1-1 0,1 0 1,0 0-1,-1 1 0,1-1 1,-1-3-1,1 5 10,-1 0 0,0 0 0,0 0 1,0-1-1,0 1 0,0 0 0,0 0 0,0 0 0,0 0 0,0 0 0,0 0 1,0-1-1,0 1 0,0 0 0,-1 0 0,1 0 0,0 0 0,0 0 0,0 0 0,0-1 1,0 1-1,0 0 0,0 0 0,0 0 0,0 0 0,0 0 0,0 0 0,0 0 1,-1 0-1,1 0 0,0-1 0,0 1 0,0 0 0,0 0 0,0 0 0,0 0 0,-1 0 1,1 0-1,0 0 0,0 0 0,0 0 0,0 0 0,0 0 0,0 0 0,-1 0 1,1 0-1,0 0 0,0 0 0,0 0 0,0 0 0,-4 1-17,0-1-1,0 1 1,0 0 0,0 0-1,0 1 1,1-1-1,-1 1 1,1 0-1,-1 0 1,1 0 0,-1 0-1,1 0 1,0 1-1,-4 4 1,-7 7-49,-20 27 0,3 0-100,-30 54-1,48-72 170,2 1-1,0 0 0,1 0 0,-8 34 0,16-50 31,0 1 0,1 0 0,0 0 0,0 0 0,1 1 0,1 12 0,-1-20-19,0 0-1,1 0 0,-1-1 0,0 1 1,1 0-1,0 0 0,-1 0 0,1-1 1,0 1-1,0 0 0,0-1 0,0 1 1,0-1-1,0 1 0,0-1 0,1 0 1,-1 1-1,0-1 0,1 0 0,-1 0 1,1 0-1,0 0 0,-1 0 0,1 0 0,0-1 1,-1 1-1,1 0 0,0-1 0,0 1 1,0-1-1,-1 0 0,1 0 0,0 1 1,0-1-1,0 0 0,0-1 0,0 1 1,-1 0-1,4-1 0,2-1 17,-1 1 0,0-1 0,0 0 0,0 0 0,0-1-1,0 0 1,0 0 0,6-5 0,4-3 28,20-21 0,-8 3-10,-1 0 1,-2-2-1,39-61 0,48-111 124,-100 181-168,6-13 18,-2-2 0,-2 0 0,18-65 0,3-80-79,-31 143-99,-1 0 0,-5-70 0,-1 96-172,2 13 311,1 0 1,-1 0 0,1 1-1,-1-1 1,1 0 0,-1 1 0,1-1-1,-1 0 1,1 1 0,-1-1 0,1 0-1,0 1 1,-1-1 0,1 1-1,0-1 1,-1 0 0,1 1 0,0-1-1,0 1 1,-1-1 0,1 1 0,0 0-1,0-1 1,0 1 0,-1 0-1,-25 64-146,8-16 96,-37 68-43,-19 50 240,59-126-112,3 0 1,1 1-1,-5 45 0,8-21 40,0 89-1,8-136-13,1-1 1,0 1 0,8 30-1,-8-44-10,0 0-1,0 0 1,1-1-1,0 1 0,0 0 1,0 0-1,1-1 1,-1 0-1,1 1 0,0-1 1,1 0-1,-1 0 1,1-1-1,-1 1 1,1-1-1,0 1 0,8 4 1,-9-7 3,1 0 1,-1 0-1,1 0 0,-1 0 1,0-1-1,1 1 1,-1-1-1,1 0 1,0 0-1,-1 0 0,1-1 1,-1 1-1,0-1 1,1 0-1,-1 0 0,7-2 1,-1-1-16,-1 0 1,1-1 0,-1 0-1,0 0 1,8-6-1,-6 1-21,0 1 1,0-2-1,-1 1 0,0-1 1,-1 0-1,0-1 0,10-21 1,35-96 229,-34 77-341,-8 19 129,9-45 1,-4 13-117,-14 59 61,2-9-159,-10 34-373,-11 64 527,-1 185-26,18-257 107,0-1 0,0 0 0,1 1 0,0-1 0,1 0 0,0 0 0,6 14 0,-8-23-30,0 0 1,0-1-1,1 1 0,-1 0 1,0-1-1,0 1 1,1-1-1,-1 1 0,1-1 1,-1 1-1,1-1 1,-1 1-1,1-1 0,-1 1 1,1-1-1,-1 1 1,1-1-1,-1 0 0,1 1 1,0-1-1,-1 0 1,1 0-1,-1 1 0,1-1 1,0 0-1,-1 0 1,1 0-1,0 0 0,0 0 1,-1 0-1,1 0 1,0 0-1,-1 0 0,1 0 1,0 0-1,-1 0 1,1-1-1,0 1 0,-1 0 1,1 0-1,-1-1 1,1 1-1,0 0 0,-1-1 1,1 1-1,-1-1 1,1 0-1,4-3 42,0-1 0,0 1 0,-1-2 0,5-5 0,-2 3-15,126-180 125,-60 80-192,-55 78 133,2-3-421,-23 40 225,0 0-1,0 0 1,1 0 0,0 1-1,-2 13 1,-3 11 64,1-11 47,1 0 0,1 1 0,1-1 0,1 1 0,0-1 0,2 1 0,4 40 0,-3-58-2,0-1-1,0 1 0,0 0 0,0-1 0,1 1 0,0-1 0,-1 1 0,1-1 0,3 4 1,-3-5-6,-1-1 1,0 1-1,1-1 1,-1 1 0,1-1-1,-1 0 1,1 0 0,0 0-1,0 0 1,-1 0 0,1 0-1,0 0 1,0-1 0,0 1-1,0-1 1,0 1 0,0-1-1,0 0 1,2 1-1,1-2 32,-1 1-1,1-1 0,-1 0 1,0 0-1,1-1 0,-1 1 1,0-1-1,0 0 0,1 0 1,-2 0-1,1 0 1,5-5-1,4-3-5,0-1 0,13-16 0,0-5-26,-2 0 1,-2-1-1,-1-1 1,18-41-1,5-18 99,-41 87-122,5-9-335,-6 14 128,-3 11 46,-2 27 111,2 73-1,2-48-32,-1-21 146,1 47-113,0-74 161,0 0 1,1 0-1,8 27 0,-10-39-70,1-1 0,0 1 0,-1 0 0,1-1 0,0 1-1,0-1 1,0 1 0,0-1 0,0 0 0,0 1 0,2 1 0,-2-2-12,0-1 0,-1 0 0,1 1 0,0-1 0,-1 0 0,1 1 1,0-1-1,-1 0 0,1 0 0,0 0 0,-1 0 0,1 0 0,0 0 0,-1 0 1,1 0-1,0 0 0,0 0 0,-1 0 0,1 0 0,0 0 0,2-2 18,-1 1 0,0 0 1,1 0-1,-1-1 0,0 0 0,0 1 0,0-1 0,0 0 0,0 0 0,-1 0 0,1 0 0,1-3 0,24-41 52,38-88 1,-33 63-57,40-66-10,-61 117-94,2 1 0,1 0 0,0 2 0,27-27 0,-41 43 68,1 1 0,-1-1 0,0 1 0,1 0 0,-1-1 0,0 1-1,1 0 1,-1-1 0,0 1 0,1 0 0,-1-1 0,1 1 0,-1 0 0,0 0 0,1 0 0,-1-1 0,1 1 0,-1 0 0,1 0 0,-1 0 0,1 0 0,-1 0 0,1 0 0,-1 0 0,1 0 0,-1 0 0,1 0 0,-1 0 0,1 0 0,-1 0 0,1 0 0,-1 1 0,0-1 0,1 0 0,-1 0-1,1 0 1,-1 1 0,1-1 0,-1 0 0,0 1 0,1-1 0,-1 0 0,0 1 0,1-1 0,0 2-12,0 0 0,-1-1 0,1 1 0,0 0 0,-1-1 0,0 1 0,1 0 0,-1 0 0,0-1 0,0 4 0,-1 19-5,-2-1 0,-1 1-1,-12 41 1,4-17-18,3-10 72,0-1 0,-3 0 0,-1 0 0,-33 65-1,43-97 28,0 0-1,-1 0 0,1-1 1,-1 1-1,0-1 0,0 0 0,0-1 1,-1 1-1,-9 6 0,13-10-37,0 1 0,-1 0-1,1 0 1,-1-1 0,1 1-1,-1-1 1,0 0 0,1 1-1,-1-1 1,1 0 0,-1 0 0,0 0-1,1 0 1,-1 0 0,0 0-1,1 0 1,-1-1 0,1 1-1,-1-1 1,1 1 0,-1-1-1,1 0 1,-1 1 0,1-1-1,-1 0 1,1 0 0,0 0 0,-1 0-1,1 0 1,0 0 0,0 0-1,0-1 1,0 1 0,0 0-1,0-1 1,0 1 0,1 0-1,-2-3 1,-1-2-5,0 1 0,1-1 0,0 1 0,0-1 0,0 0 0,1 0 1,0 0-1,0 0 0,0-11 0,1 15-29,0 1 0,0-1 0,0 1-1,0-1 1,1 0 0,-1 1 0,1-1 0,-1 1 0,1-1 0,0 1 0,0-1 0,0 1 0,-1 0 0,1-1 0,0 1-1,2-2 1,-1 2 10,0 0-1,-1 0 0,1 0 0,0 0 0,0 1 0,-1-1 0,1 0 0,0 1 0,0-1 1,0 1-1,0 0 0,0 0 0,0 0 0,0 0 0,0 0 0,0 0 0,2 1 0,14 2 0,30 9 0,-28-6-90,21 2 0,63 1-3724,-76-8-2556,48-7 0,-57 5 3412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3.641"/>
    </inkml:context>
    <inkml:brush xml:id="br0">
      <inkml:brushProperty name="width" value="0.05" units="cm"/>
      <inkml:brushProperty name="height" value="0.05" units="cm"/>
      <inkml:brushProperty name="color" value="#004F8B"/>
    </inkml:brush>
  </inkml:definitions>
  <inkml:trace contextRef="#ctx0" brushRef="#br0">91 27 7552,'-33'-26'3424,"0"34"-2976,24-2-736,4-3 64,-6 2-672,11-1 480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4.719"/>
    </inkml:context>
    <inkml:brush xml:id="br0">
      <inkml:brushProperty name="width" value="0.05" units="cm"/>
      <inkml:brushProperty name="height" value="0.05" units="cm"/>
      <inkml:brushProperty name="color" value="#004F8B"/>
    </inkml:brush>
  </inkml:definitions>
  <inkml:trace contextRef="#ctx0" brushRef="#br0">3 426 5312,'-1'-4'443,"1"0"0,-1-1 0,1 1 0,0 0 0,0 0 0,0-1 1,1 1-1,-1 0 0,1 0 0,0 0 0,1 0 0,2-8 0,-3 9 154,4-15 2582,-5 18-3114,1 0 1,-1 0 0,0 0 0,0 0-1,0 0 1,1 0 0,-1 0 0,0 0 0,0 0-1,0 0 1,1 0 0,-1 0 0,0 0-1,0 1 1,0-1 0,0 0 0,1 0 0,-1 0-1,0 0 1,0 0 0,0 0 0,0 0-1,1 0 1,-1 1 0,0-1 0,0 0 0,0 0-1,0 0 1,0 0 0,0 1 0,1-1-1,-1 0 1,0 0 0,0 0 0,0 1-1,13 27 784,-1 1 0,-1 0 0,9 40-1,-6-19-99,19 50 480,14 50 1084,-44-146-1014,0-10-868,1-18-145,-3 7-150,-2-31 0,-17-160-62,13 168-72,-15-157-126,15 7-15,5 184 111,1 0 1,-1 0-1,2 1 1,-1-1-1,4-11 1,-4 16 10,0-1 1,0 0-1,-1 0 1,1 1-1,0-1 1,1 1-1,-1-1 1,0 1 0,0-1-1,1 1 1,-1 0-1,1 0 1,-1-1-1,1 1 1,-1 0-1,1 0 1,0 1 0,-1-1-1,1 0 1,0 0-1,0 1 1,0-1-1,2 1 1,16-2 53,0 2 1,0 1 0,26 3-1,61 15 60,-94-16-29,45 9 119,101 17 489,-154-28-691,0 0 0,1-1-1,-1 0 1,0 0-1,6-2 1,4-2-4922,-13 3 4442,5 0-3960,9 12-6402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5.265"/>
    </inkml:context>
    <inkml:brush xml:id="br0">
      <inkml:brushProperty name="width" value="0.05" units="cm"/>
      <inkml:brushProperty name="height" value="0.05" units="cm"/>
      <inkml:brushProperty name="color" value="#004F8B"/>
    </inkml:brush>
  </inkml:definitions>
  <inkml:trace contextRef="#ctx0" brushRef="#br0">109 94 3552,'-45'-16'2186,"8"10"5356,12 7-2257,24-1-4192,11-1 763,148-25 1571,-19 3-2822,124 0-24,-140 26-407,-33 0 26,-88-3-238,-4 0-729,1 1-1,0-1 1,0 1-1,0-1 1,0 1-1,0-1 0,0 1 1,0 0-1,0-1 1,0 1-1,-1 1 1,-4 6-1990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5.625"/>
    </inkml:context>
    <inkml:brush xml:id="br0">
      <inkml:brushProperty name="width" value="0.05" units="cm"/>
      <inkml:brushProperty name="height" value="0.05" units="cm"/>
      <inkml:brushProperty name="color" value="#004F8B"/>
    </inkml:brush>
  </inkml:definitions>
  <inkml:trace contextRef="#ctx0" brushRef="#br0">80 53 5568,'-39'-3'1786,"37"2"-1700,1 1-1,-1 0 1,0 0-1,1 0 1,-1 0-1,0 0 1,0 0-1,1 0 0,-1 0 1,0 1-1,1-1 1,-3 1-1,0 1 308,3-2-263,1 0 0,-1 0 0,1 0 0,-1 0 0,1 0 0,-1 0 0,1 0 0,-1 0 0,1 0 0,-1 1 0,1-1 0,0 0 0,-1 0-1,1 0 1,-1 1 0,1-1 0,0 0 0,-1 0 0,1 1 0,0-1 0,-1 0 0,1 1 0,0-1 0,-1 1 0,1-1 0,0 0 0,0 1 0,0-1-1,-1 1 1,1 0 0,1-1 184,-1 1 0,1-1 0,0 1 0,0-1 0,-1 0 0,1 1 0,0-1 0,0 0 0,0 1 0,0-1 0,-1 0 0,1 0 0,0 0 0,0 0 0,0 0 0,0 0 0,1 0 0,20 0 788,249-5 6543,-195 0-7013,119-22-1,-157 18-889,45-8 663,-73 16-1595,0 1 0,0-1 0,14 2 0,-12 1-4404,1 6 1685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9.012"/>
    </inkml:context>
    <inkml:brush xml:id="br0">
      <inkml:brushProperty name="width" value="0.05" units="cm"/>
      <inkml:brushProperty name="height" value="0.05" units="cm"/>
      <inkml:brushProperty name="color" value="#004F8B"/>
    </inkml:brush>
  </inkml:definitions>
  <inkml:trace contextRef="#ctx0" brushRef="#br0">1 21 3552,'5'-16'1591,"0"11"1564,-5 6-2424,1 3-426,-1-1 1,1 0-1,0 0 0,0 0 1,0 0-1,2 4 0,4 13 731,44 302 3892,-47-258-4409,-4-48-289,0 1 0,1-1 0,1 0 0,5 18 0,-5-29 1220,-2-13-560,0-8-558,4-4-198,14-37-1,-3 11 6,-6 16-247,16-35 1,-20 53 80,1 0-1,1 0 1,0 1 0,0 0-1,15-16 1,-20 25 16,0 0 1,-1 1-1,1-1 0,0 0 1,0 1-1,0 0 0,0-1 1,0 1-1,0 0 0,0 0 1,0 0-1,0 0 0,1 1 1,-1-1-1,0 0 0,1 1 1,-1 0-1,0-1 0,1 1 1,-1 0-1,0 0 0,1 1 1,-1-1-1,0 0 0,1 1 1,-1-1-1,0 1 0,1 0 1,-1 0-1,0 0 0,4 2 1,0 1 36,0 1 0,0 0 0,0 0 0,0 0 0,-1 0 0,0 1 0,9 12 0,26 50 745,-26-43-502,5 10 352,47 61 0,-62-91-491,-2-3-97,0 1 0,0-1 0,0 0-1,0 0 1,1 1 0,-1-1 0,1-1 0,-1 1-1,1 0 1,4 1 0,7 5-140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39.870"/>
    </inkml:context>
    <inkml:brush xml:id="br0">
      <inkml:brushProperty name="width" value="0.05" units="cm"/>
      <inkml:brushProperty name="height" value="0.05" units="cm"/>
      <inkml:brushProperty name="color" value="#004F8B"/>
    </inkml:brush>
  </inkml:definitions>
  <inkml:trace contextRef="#ctx0" brushRef="#br0">0 25 4224,'11'-25'7461,"-10"38"-6058,5 41 396,0 66 0,-4-67-1078,5 549 2716,-7-545-3231,6 68 1794,-6-127-1931,1-1-1,0 0 1,0 1-1,1 0 1,-1-1 0,0 1-1,3-3 1,4-8-26,80-144 172,-44 84-110,-40 66-123,10-18-126,2 0 1,30-38 0,-44 62 118,-1-1 0,1 0 0,-1 1 1,1 0-1,-1-1 0,1 1 0,0 0 0,0 0 0,0 0 0,0 0 1,0 0-1,0 0 0,0 0 0,0 1 0,0-1 0,2 1 1,-2 0 3,0 0 0,0 0 0,0 0 1,0 1-1,0-1 0,0 1 1,-1-1-1,1 1 0,0 0 1,0 0-1,-1 0 0,1 0 1,0 0-1,-1 0 0,1 0 1,-1 1-1,3 1 0,0 2-2,0 0-1,0 0 1,-1 0-1,1 1 1,-1-1-1,4 12 1,11 38 80,-15-46-51,2 18 101,0-1 1,-2 1-1,-1 0 0,-2 37 0,0-50-46,-2 22-36,-5-20-2608,7-15 2261,-1-1-1,1 1 0,-1-1 1,1 0-1,-1 1 1,1-1-1,-1 1 0,1-1 1,-1 0-1,0 1 0,1-1 1,-1 0-1,1 1 1,-1-1-1,0 0 0,1 0 1,-1 0-1,0 0 0,1 0 1,-2 0-1,-4 0-2487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0.263"/>
    </inkml:context>
    <inkml:brush xml:id="br0">
      <inkml:brushProperty name="width" value="0.05" units="cm"/>
      <inkml:brushProperty name="height" value="0.05" units="cm"/>
      <inkml:brushProperty name="color" value="#004F8B"/>
    </inkml:brush>
  </inkml:definitions>
  <inkml:trace contextRef="#ctx0" brushRef="#br0">677 19 3392,'-5'-11'1335,"0"4"1486,5 7-2785,-31 9 3078,-9 6-1987,1 2-1,1 2 0,1 1 1,0 1-1,-61 50 0,-150 153 283,230-206-1315,-52 47-296,59-53-220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2.919"/>
    </inkml:context>
    <inkml:brush xml:id="br0">
      <inkml:brushProperty name="width" value="0.05" units="cm"/>
      <inkml:brushProperty name="height" value="0.05" units="cm"/>
      <inkml:brushProperty name="color" value="#004F8B"/>
    </inkml:brush>
  </inkml:definitions>
  <inkml:trace contextRef="#ctx0" brushRef="#br0">383 10 3488,'-4'-6'1160,"11"9"309,-7-10 2615,0 14-3704,0-2-7,-1 0 0,1 0 1,-1 0-1,0 0 0,0 0 0,-1-1 1,1 1-1,-1 0 0,0-1 0,-5 8 1,-2 2-110,-1-1 0,-12 13 1,-2 3 324,-24 38 89,2 1 1,4 3 0,-34 77-1,16 10 197,57-150-822,-3 10 57,1-1 1,0 1-1,1 1 0,1-1 0,0 0 0,2 1 0,0 0 0,1-1 0,1 1 0,5 24 0,-1-16 32,2 0 1,1-1-1,1 0 0,1 0 1,1-1-1,1 0 0,2-1 1,0 0-1,2-1 0,0-1 1,2 0-1,0-2 0,1 0 1,1-1-1,31 23 0,-46-39-58,0 1 0,1-1-1,0 0 1,-1 0-1,1-1 1,12 4 0,-15-5-147,0-1 1,0 1 0,0-1-1,0 0 1,0 0 0,0 0-1,0 0 1,0 0-1,0-1 1,0 1 0,0-1-1,0 0 1,0 0 0,0 0-1,-1 0 1,4-2 0,18-10-744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3.997"/>
    </inkml:context>
    <inkml:brush xml:id="br0">
      <inkml:brushProperty name="width" value="0.05" units="cm"/>
      <inkml:brushProperty name="height" value="0.05" units="cm"/>
      <inkml:brushProperty name="color" value="#004F8B"/>
    </inkml:brush>
  </inkml:definitions>
  <inkml:trace contextRef="#ctx0" brushRef="#br0">282 64 1408,'20'-30'2731,"1"-4"8977,-27 37-9906,-7 6-561,-2 4-694,1 1-1,0 1 1,1 0 0,-21 32-1,25-34-314,6-8-189,-40 54 854,-54 104-1,86-143-730,2 1 0,0 0 0,2 1-1,0 0 1,2 0 0,0 0-1,1 1 1,2 0 0,-1 37 0,7-23-35,0-1 1,3 0-1,1 0 1,1 0-1,3-1 1,0 0-1,2-1 1,32 54 0,-33-67-600,1 0 0,1 0 0,31 32 0,-36-51-6722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3.500"/>
    </inkml:context>
    <inkml:brush xml:id="br0">
      <inkml:brushProperty name="width" value="0.05" units="cm"/>
      <inkml:brushProperty name="height" value="0.05" units="cm"/>
      <inkml:brushProperty name="color" value="#004F8B"/>
    </inkml:brush>
  </inkml:definitions>
  <inkml:trace contextRef="#ctx0" brushRef="#br0">0 22 4480,'0'0'106,"0"-1"0,0 0 0,0 0 0,0 0 0,0 0 0,1 0 0,-1 0 0,0 0 0,0 1 0,1-1-1,-1 0 1,0 0 0,1 0 0,-1 1 0,1-1 0,-1 0 0,1 0 0,0 1 0,-1-1 0,1 0 0,-1 1 0,1-1 0,0 1 0,0-1 0,-1 1 0,1-1 0,0 1 0,0 0 0,0-1 0,-1 1 0,1 0 0,0 0 0,0-1 0,0 1 0,0 0 0,0 0 0,0 0-1,0 0 1,-1 0 0,1 0 0,0 0 0,0 1 0,0-1 0,2 1 0,2 0 411,1 0-1,-1 1 1,0 0-1,0 0 1,1 1-1,6 3 1,-3 1-144,0 0 1,-1 1 0,1 0 0,-2 0 0,1 0 0,-1 1-1,0 0 1,-1 1 0,6 11 0,3 7 434,20 59 0,-12-11 323,23 138 1,-45-211-1107,5 40 316,-1 0 0,-2 1-1,-2-1 1,-2 1 0,-2-1-1,-2 0 1,-2 0 0,-16 58 0,13-64-162,-20 67 260,23-84-323,-1 0 0,0-1 0,-13 19 0,20-35-76,-1-1-221,1 1 0,0-1 0,-1 0-1,1 1 1,-1-1 0,0 0 0,0 0 0,0 0 0,0 0 0,0 0 0,0-1-1,0 1 1,0-1 0,-5 3 0,-8 0-1478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4.109"/>
    </inkml:context>
    <inkml:brush xml:id="br0">
      <inkml:brushProperty name="width" value="0.05" units="cm"/>
      <inkml:brushProperty name="height" value="0.05" units="cm"/>
      <inkml:brushProperty name="color" value="#004F8B"/>
    </inkml:brush>
  </inkml:definitions>
  <inkml:trace contextRef="#ctx0" brushRef="#br0">15 57 3392,'-6'-6'578,"5"6"-434,1-1 0,-1 1 0,1 0 0,-1-1 0,1 1 0,-1 0 0,1-1 1,-1 1-1,1 0 0,0-1 0,-1 1 0,1-1 0,-1 1 0,1-1 0,0 1 0,0-1 0,-1 1 0,1-1 0,0 1 1,0-1-1,0 1 0,-1-1 0,1 0 0,0 1 0,0-1 0,0 1 0,0-1 0,0 0 0,0 1 0,0-1 0,0 1 1,1-1-1,-1 1 0,0-1 0,0 1 0,0-1 0,1 0 0,0-1 342,0 0 0,1 1 0,-1-1 0,1 0 0,-1 1 0,1 0 0,0-1 0,0 1 0,0 0 0,-1 0 1,5-2-1,-1 1 147,1 0 0,0 0 1,11-2-1,-5 3-363,0 0 0,0 0-1,21 3 1,-26-2-269,-1 1 0,1 0 0,-1 1 0,1 0 0,-1 0 0,0 0 0,0 1 0,7 4 1,-12-7 2,1 1 0,-1 0 0,1 0 0,-1 1 0,0-1 1,0 0-1,1 0 0,-1 1 0,0-1 0,0 0 1,0 1-1,0-1 0,-1 1 0,1 0 0,0-1 0,-1 1 1,1-1-1,-1 1 0,1 0 0,-1 0 0,0-1 1,0 1-1,0 0 0,0-1 0,0 1 0,0 0 0,0 0 1,-1-1-1,1 1 0,0 0 0,-1-1 0,1 1 1,-1 0-1,0-1 0,-1 3 0,-6 8 61,0-1-1,0 0 0,-13 12 1,9-10 56,-6 8 40,8-12-17,1 2-1,0-1 1,-9 15 0,16-22-75,1-1 1,-1 1 0,1-1-1,0 1 1,0 0-1,0 0 1,0 0 0,0 0-1,1 0 1,-1 0-1,1 0 1,0 0 0,0 0-1,0 0 1,0 0-1,0 0 1,1-1-1,0 1 1,1 6 0,-1-7-11,1 0 1,-1 1-1,1-1 1,-1 0 0,1 0-1,0 0 1,0-1-1,0 1 1,0 0-1,0-1 1,0 1 0,1-1-1,-1 1 1,0-1-1,1 0 1,4 1-1,5 2 73,1-1 0,14 2-1,-23-4-109,137 15-305,-108-12 11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5.254"/>
    </inkml:context>
    <inkml:brush xml:id="br0">
      <inkml:brushProperty name="width" value="0.05" units="cm"/>
      <inkml:brushProperty name="height" value="0.05" units="cm"/>
      <inkml:brushProperty name="color" value="#004F8B"/>
    </inkml:brush>
  </inkml:definitions>
  <inkml:trace contextRef="#ctx0" brushRef="#br0">16 26 1984,'-14'-5'15157,"14"5"-15151,0 0 0,0 0-1,0 0 1,0 1 0,0-1 0,-1 0 0,1 0 0,0 0-1,0 0 1,0 0 0,0 1 0,0-1 0,0 0 0,0 0 0,0 0-1,0 0 1,0 1 0,0-1 0,0 0 0,0 0 0,0 0 0,0 1-1,0-1 1,0 0 0,0 0 0,0 0 0,0 0 0,0 1 0,0-1-1,0 0 1,0 0 0,0 0 0,0 0 0,0 1 0,0-1 0,0 0-1,0 0 1,0 0 0,1 0 0,-1 0 0,0 1 0,0-1 0,0 0-1,0 0 1,0 0 0,1 0 0,-1 0 0,0 0 0,0 0-1,8 6 258,-8-6-232,13 7 108,0 0-1,1-2 0,-1 1 1,1-2-1,23 6 0,75 5 45,-69-10-12,4 1 52,72 7 248,283-14 974,149-30-80,78-10-95,48 20-118,-595 20-1051,196 1 267,-191 2-69,121-13-1,-195 8-936,-14 1-819,-4 0-885,-5 1-117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48.889"/>
    </inkml:context>
    <inkml:brush xml:id="br0">
      <inkml:brushProperty name="width" value="0.05" units="cm"/>
      <inkml:brushProperty name="height" value="0.05" units="cm"/>
      <inkml:brushProperty name="color" value="#004F8B"/>
    </inkml:brush>
  </inkml:definitions>
  <inkml:trace contextRef="#ctx0" brushRef="#br0">0 1148 2656,'2'-4'7712,"3"-1"-4532,-2 2-2969,0 1-1,-1-1 1,1 0-1,-1 0 0,1-1 1,-1 1-1,1-4 1,32-98 2236,-12 30-1636,137-307 1594,-123 297-2010,37-126-1,-57 158-409,12-61 207,-25 101-218,0 1 0,0-1 1,2 1-1,9-18 1,-9 24-39,-3 8-85,1 17-199,-3-13 290,18 132-201,23 122 267,-18-188 178,-11-36 450,-13-36-609,0 1 1,0-1-1,0 0 1,0 0-1,0 1 1,1-1-1,-1 0 1,0 0-1,0 1 1,0-1-1,0 0 1,0 0 0,1 1-1,-1-1 1,0 0-1,0 0 1,0 0-1,1 0 1,-1 1-1,0-1 1,0 0-1,1 0 1,-1 0-1,0 0 1,0 0-1,1 0 1,-1 1-1,0-1 1,0 0 0,1 0-1,-1 0 1,0 0-1,1 0 1,-1 0-1,10-7 514,7-15-259,0-8-130,-2 0-1,22-61 0,-26 62-45,20-49-179,18-47-8,-36 95-117,-10 25-134,-3 15 110,10 30-8,9 75-1,-11-50 222,21 218 108,17 103 256,-17-251 727,-25-127-948,-3-6-140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50.235"/>
    </inkml:context>
    <inkml:brush xml:id="br0">
      <inkml:brushProperty name="width" value="0.05" units="cm"/>
      <inkml:brushProperty name="height" value="0.05" units="cm"/>
      <inkml:brushProperty name="color" value="#004F8B"/>
    </inkml:brush>
  </inkml:definitions>
  <inkml:trace contextRef="#ctx0" brushRef="#br0">29 77 1664,'-8'-8'6873,"2"16"-2669,6-7-4039,-1 0 1,1 1-1,0-1 0,-1 0 1,1 0-1,0 1 0,0-1 1,0 0-1,0 1 0,0-1 1,0 0-1,0 1 0,0-1 1,1 0-1,-1 0 0,0 1 1,1-1-1,-1 0 0,1 0 1,0 0-1,-1 0 0,1 1 0,0-1 1,-1 0-1,1 0 0,0 0 1,0 0-1,0-1 0,0 1 1,0 0-1,0 0 0,0-1 1,0 1-1,0 0 0,1-1 1,-1 1-1,2 0 0,6 0 25,0-1 0,0 1 0,0-1-1,0-1 1,0 0 0,0 0-1,-1-1 1,13-4 0,-10 4-79,190-46 1073,-123 31-999,-22 4-120,108-11 0,-135 22-151,-20 1 100,1 0 0,-1 0 0,1 2 0,14 1 0,-23-2-23,0 0 1,-1 1-1,1-1 1,0 0-1,-1 1 1,1-1-1,0 1 1,-1-1 0,1 1-1,-1-1 1,1 1-1,-1 0 1,1-1-1,-1 1 1,1 0-1,-1-1 1,0 1-1,1 0 1,-1-1-1,0 1 1,1 0 0,-1 0-1,0-1 1,0 1-1,0 0 1,0 0-1,0 0 1,0-1-1,0 3 1,-3 27-197,-2-6 201,0-1 1,-2 1-1,-1-1 0,0 0 0,-2-1 1,-1 0-1,0 0 0,-2-1 0,-17 22 1,3-13 29,-2-1 1,-1-1 0,-38 28-1,4-6 134,-59 61 0,81-66-92,1 2 0,3 1 0,-42 71 0,7-10 567,62-92-419,11-17-190,0 1-1,0-1 0,-1 0 1,1 0-1,0 0 0,0 1 1,0-1-1,-1 0 0,1 0 1,0 0-1,0 1 0,0-1 1,0 0-1,0 0 0,0 1 0,0-1 1,0 0-1,0 0 0,0 1 1,0-1-1,-1 0 0,1 1 1,1-1-1,-1 0 0,0 0 1,0 1-1,0-1 0,0 0 1,0 0-1,0 1 0,0-1 1,0 0-1,0 0 0,0 1 1,1-1-1,-1 0 0,0 1 1,8-2 94,-1 0 1,1-1 0,-1 1 0,11-5 0,4-1 0,35-7 44,103-13 1,-95 21-139,139-9 10,-181 17 40,-18-1-186,-1 0 0,1-1 0,-1 0 0,1 0 0,-1 0 0,1 0 0,5-2 0,-9 2-296,-1-1 0,1 1 0,-1 0 0,1-1 0,0 0-406,-1 1 406,0-1 0,1 1 0,-1-1 0,0 1 0,1-1 0,-1 0 0,0 1 0,1-1 0,-1 1 0,0-1 0,0 0 0,0 1 0,0-1 0,0 0 0,0 0-1,1-1-1119,2-7-1547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50.629"/>
    </inkml:context>
    <inkml:brush xml:id="br0">
      <inkml:brushProperty name="width" value="0.05" units="cm"/>
      <inkml:brushProperty name="height" value="0.05" units="cm"/>
      <inkml:brushProperty name="color" value="#004F8B"/>
    </inkml:brush>
  </inkml:definitions>
  <inkml:trace contextRef="#ctx0" brushRef="#br0">18 43 6560,'-16'0'2117,"16"0"-2083,0 0 0,0 0 0,0 0-1,0 0 1,0 0 0,0 0 0,0 0 0,0 0 0,0 0 0,0 1-1,0-1 1,0 0 0,0 0 0,0 0 0,0 0 0,0 0-1,0 0 1,0 0 0,0 0 0,0 0 0,0 0 0,0 0 0,0 0-1,0 0 1,0 0 0,0 0 0,0 0 0,0 1 0,0-1-1,0 0 1,0 0 0,0 0 0,-1 0 0,1 0 0,0 0 0,0 0-1,0 0 1,0 0 0,0 0 0,0 0 0,0 0 0,0 0-1,0 0 1,0 0 0,0 0 0,0 0 0,0 0 0,0 0 0,-1 0-1,1 0 1,0 0 0,0 0 0,0 0 0,0 0 0,0 0-1,0 0 1,5 1 1536,83-3 3240,45-6-2804,35-2-1511,-141 9-469,8 1-289,55-9-1,14-5-9341,-75 13 6272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52.828"/>
    </inkml:context>
    <inkml:brush xml:id="br0">
      <inkml:brushProperty name="width" value="0.05" units="cm"/>
      <inkml:brushProperty name="height" value="0.05" units="cm"/>
      <inkml:brushProperty name="color" value="#004F8B"/>
    </inkml:brush>
  </inkml:definitions>
  <inkml:trace contextRef="#ctx0" brushRef="#br0">2 129 5568,'-2'-5'2962,"8"7"404,13 6 1097,-14-6-4716,11 5 724,-1-2-1,1 0 0,0-1 1,0-1-1,0 0 1,18 0-1,-1-2 222,65-7 0,-82 5-562,-1-2-1,0 0 1,0-1-1,15-6 0,-25 8-107,0 0 0,0 0-1,-1 0 1,1-1-1,0 0 1,-1 0-1,0 0 1,1 0 0,-1-1-1,-1 0 1,1 0-1,0 0 1,-1 0-1,5-8 1,-7 10-27,0 0 0,-1 0 1,1 0-1,-1 0 0,1 0 0,-1 0 1,0 0-1,0 0 0,0 0 0,0 0 1,0 0-1,-1 0 0,1 0 0,0 0 1,-1 0-1,0 0 0,1 0 0,-1 0 1,0 1-1,0-1 0,0 0 0,0 0 1,0 1-1,-1-1 0,1 1 0,0-1 1,-1 1-1,1 0 0,-1-1 0,-3-1 1,1 0-45,-1 0 0,1 0 0,-1 0 1,0 1-1,0-1 0,0 1 1,0 0-1,-1 1 0,-8-2 0,1 2 4,0 1-1,1 0 1,-1 1 0,0 1-1,1 0 1,-20 5-1,6 2 13,-46 21 0,63-26 117,1 0-1,0 1 0,0 0 0,0 0 0,1 1 0,0 0 1,0 0-1,1 1 0,-1 0 0,1 0 0,1 0 0,-1 1 1,1 0-1,1 0 0,0 0 0,0 1 0,0-1 0,1 1 1,0 0-1,1 0 0,0 0 0,0 0 0,1 0 0,0 1 1,1-1-1,0 0 0,0 0 0,1 1 0,1-1 0,-1 0 1,1 0-1,1 0 0,0 0 0,0 0 0,0-1 0,10 17 1,-6-15 29,0 0 0,1-1 0,0 1 0,1-2 1,0 1-1,0-1 0,1 0 0,0-1 1,0 0-1,18 8 0,-13-8 15,1 0-1,1-1 1,-1-1-1,1-1 1,0 0 0,33 2-1,-40-6-192,0 0-1,-1-1 1,1 0 0,0 0-1,-1-1 1,1-1-1,-1 1 1,0-2-1,0 1 1,0-1 0,0 0-1,-1-1 1,1 0-1,7-7 1,4-4-3487,-1 3 949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6:55.095"/>
    </inkml:context>
    <inkml:brush xml:id="br0">
      <inkml:brushProperty name="width" value="0.05" units="cm"/>
      <inkml:brushProperty name="height" value="0.05" units="cm"/>
      <inkml:brushProperty name="color" value="#004F8B"/>
    </inkml:brush>
  </inkml:definitions>
  <inkml:trace contextRef="#ctx0" brushRef="#br0">46 165 3072,'0'0'60,"-4"-5"1934,-1 0-1,0 1 1,0-1-1,0 1 0,-11-6 1,16 10-1923,-1 0 0,1 0-1,0 0 1,-1-1 0,1 1 0,0 0 0,-1 0 0,1-1 0,0 1 0,0 0-1,-1 0 1,1-1 0,0 1 0,0 0 0,-1-1 0,1 1 0,0 0 0,0-1-1,0 1 1,0-1 0,0 1 0,0 0 0,-1-1 0,1 1 0,0 0 0,0-1-1,0 1 1,0-1 0,0 1 0,0 0 0,1-1 0,-1 1 0,0-1 0,0 1-1,0 0 1,0-1 0,0 1 0,1 0 0,-1-1 0,0 1 0,0 0 0,1-1-1,9-13 1267,2 3-1062,1 1 0,-1 0-1,2 0 1,-1 1 0,1 1 0,1 1 0,25-11 0,-28 14-274,0 0 0,0 1 1,1 0-1,-1 1 0,1 0 1,-1 1-1,1 0 0,0 1 0,0 0 1,17 4-1,-26-3 4,-1-1-1,1 1 1,-1 1 0,1-1 0,0 0-1,-1 1 1,0 0 0,1 0 0,-1 0-1,0 0 1,0 0 0,0 1-1,-1-1 1,1 1 0,0 0 0,-1 0-1,0 0 1,0 0 0,0 0 0,0 0-1,3 7 1,-4-5 0,1-1 0,-1 1 0,0 0-1,-1 0 1,1-1 0,-1 1 0,0 0 0,0 0 0,-1 0 0,1-1 0,-1 1-1,0 0 1,0 0 0,-1-1 0,1 1 0,-5 7 0,-9 13 157,0-1 0,-1-1 0,-2 0 0,-21 21 0,2-2 574,14-21 240,23-21-951,0 1-1,-1-1 1,1 0-1,0 0 0,0 0 1,-1 0-1,1 0 1,0 0-1,0 1 0,0-1 1,0 0-1,-1 0 1,1 0-1,0 0 1,0 1-1,0-1 0,0 0 1,0 0-1,-1 1 1,1-1-1,0 0 0,0 0 1,0 0-1,0 1 1,0-1-1,0 0 1,0 0-1,0 1 0,0-1 1,0 0-1,0 0 1,0 1-1,0-1 0,0 0 1,0 0-1,0 1 1,0-1-1,0 0 1,1 0-1,-1 1 0,0-1 1,0 0-1,0 0 1,0 0-1,0 1 0,1-1 1,-1 0-1,0 0 1,0 0-1,0 0 1,0 0-1,1 1 0,-1-1 1,0 0-1,0 0 1,1 0-1,-1 0 0,0 0 1,0 0-1,1 0 1,-1 0-1,0 0 1,0 0-1,1 0 0,17 2 421,9-4-266,1-1 0,-1-1-1,48-15 1,-35 8-136,27-7-458,-25 5-3170,-14 8 1323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07.695"/>
    </inkml:context>
    <inkml:brush xml:id="br0">
      <inkml:brushProperty name="width" value="0.05" units="cm"/>
      <inkml:brushProperty name="height" value="0.05" units="cm"/>
      <inkml:brushProperty name="color" value="#004F8B"/>
    </inkml:brush>
  </inkml:definitions>
  <inkml:trace contextRef="#ctx0" brushRef="#br0">147 495 2496,'24'-12'2288,"-5"-1"325,-18 12-2337,0 1 0,1-1 0,-1 0 0,0 1 0,0-1 0,1 0 0,-1 0 0,0 0 0,0 0 0,0 0 0,0 0 0,0 0 0,1-2 0,-2 3-195,0 0-1,0-1 0,0 1 0,1 0 1,-1 0-1,0-1 0,0 1 1,0 0-1,0 0 0,0-1 0,0 1 1,0 0-1,0 0 0,0-1 1,0 1-1,0 0 0,0 0 0,0-1 1,0 1-1,0 0 0,0 0 1,0-1-1,0 1 0,-1 0 0,1 0 1,0-1-1,0 1-6,-1-1 0,1 1 0,-1 0 0,1-1 0,-1 1 0,0 0 0,1 0 1,-1 0-1,1-1 0,-1 1 0,1 0 0,-1 0 0,0 0 0,1 0 0,-1 0 0,1 0 0,-2 0 0,-2 0-4,1 1-1,-1 0 0,0 0 1,0 0-1,0 0 0,1 0 1,-1 1-1,0 0 0,1 0 0,-1 0 1,-4 4-1,-3 2-10,-18 19 0,16-15-60,2 1 0,0 1 0,0 0 0,1 0 1,1 1-1,-12 25 0,17-31 3,1 1 0,-1-1 0,2 1 0,-1 0 0,1 0 0,1 0 0,0 0 1,0 0-1,1 0 0,0 0 0,1 0 0,4 18 0,-5-26 42,0-1 0,1 1-1,-1 0 1,1 0 0,0 0 0,0 0 0,0-1-1,0 1 1,0 0 0,0-1 0,0 1 0,0-1 0,1 1-1,-1-1 1,1 1 0,-1-1 0,1 0 0,-1 0 0,1 0-1,0 0 1,0 0 0,-1 0 0,1-1 0,0 1-1,3 1 1,-2-2 75,1 0 0,-1 0 0,0 0 0,0 0 0,0 0 0,0 0-1,0-1 1,0 0 0,0 1 0,0-1 0,0 0 0,0-1 0,0 1 0,5-3-1,-2 0-55,0-1-1,-1 1 0,1-1 1,-1 0-1,0 0 0,0-1 1,-1 1-1,0-1 0,0 0 1,0 0-1,-1-1 0,1 1 1,-1-1-1,-1 0 0,0 0 0,0 1 1,0-2-1,1-9 0,1-84-574,-3 107 477,-1 0 0,1 0-1,1 0 1,-1 0 0,1 0-1,0-1 1,0 1 0,5 8 0,2 2 276,17 24 1,-22-36-180,-1 0 1,1 0 0,0-1 0,0 1-1,0-1 1,0 0 0,6 3 0,-7-4-12,0 0 0,0-1 0,0 1 1,1-1-1,-1 0 0,0 0 0,1 0 1,-1 0-1,1-1 0,-1 0 0,0 1 0,6-1 1,1-2 45,1-1 1,-1 0 0,0 0-1,0-1 1,0 0 0,0-1 0,-1 0-1,0 0 1,0-1 0,15-12-1,1-5-117,45-52 0,-48 49 31,-13 14-46,0 1 1,1 0-1,16-13 0,-25 23 37,-1 1-1,0-1 0,1 1 1,-1 0-1,1-1 0,-1 1 0,1 0 1,-1-1-1,1 1 0,-1 0 1,1-1-1,-1 1 0,1 0 1,-1 0-1,1 0 0,-1 0 0,1-1 1,0 1-1,-1 0 0,1 0 1,-1 0-1,1 0 0,-1 0 0,1 0 1,0 1-1,-1-1 0,1 0 1,-1 0-1,1 0 0,-1 0 1,1 1-1,-1-1 0,1 0 0,-1 1 1,1-1-1,-1 0 0,1 1 1,-1-1-1,1 0 0,-1 1 1,0-1-1,1 1 0,-1-1 0,0 1 1,1-1-1,-1 1 0,0-1 1,0 1-1,1-1 0,-1 1 0,0-1 1,0 1-1,0 0 0,0-1 1,0 1-1,0 0 0,2 5 25,-2 1 0,1 0 1,-1 11-1,0-15-13,0 151 937,0-154-938,1 1-1,-1-1 1,0 0 0,0 0 0,0 0 0,0 0 0,0 0 0,0 0-1,0 0 1,0 0 0,1 0 0,-1 0 0,0 0 0,0 0 0,0 1-1,0-1 1,0 0 0,0 0 0,1 0 0,-1 0 0,0 0 0,0 0-1,0 0 1,0 0 0,0 0 0,0-1 0,1 1 0,-1 0 0,0 0 0,0 0-1,0 0 1,0 0 0,0 0 0,0 0 0,1 0 0,-1 0 0,0 0-1,0 0 1,0 0 0,0 0 0,0-1 0,0 1 0,0 0 0,0 0-1,0 0 1,0 0 0,1 0 0,-1-1 0,17-20 206,13-16-180,-24 28-56,0 0 0,1 1 1,0 0-1,12-11 0,-18 18 2,1-1 1,0 1-1,0-1 1,1 1-1,-1 0 0,0 0 1,0 0-1,1 0 1,-1 0-1,0 0 0,5 0 1,-6 1 1,1 0 0,-1 0 0,1 0 0,-1 1 0,1-1 1,-1 0-1,1 1 0,-1-1 0,0 1 0,1-1 0,-1 1 0,0 0 0,0 0 1,1-1-1,-1 1 0,0 0 0,0 0 0,0 0 0,0 0 0,0 0 0,1 2 1,2 3-2,-1 0 1,0-1-1,-1 1 1,1 0-1,-1 1 1,0-1 0,-1 0-1,1 0 1,-1 1-1,0 9 1,5 23-9,-5-37 29,-1 0-1,1-1 0,-1 1 1,1 0-1,0-1 0,0 1 1,-1-1-1,1 1 0,0-1 1,0 0-1,1 1 0,-1-1 1,0 0-1,0 0 1,1 0-1,-1 0 0,1 0 1,-1 0-1,3 1 0,-1-1 22,1 1 0,-1-1 0,1-1-1,-1 1 1,1 0 0,-1-1 0,1 0 0,6 0-1,3-1 75,0-1 0,0-1 0,23-7 0,-12 1-55,0 0 0,-1-2 0,0-1 0,28-19 0,-19 8-32,0-1 0,28-30 0,-22 17-158,-38 37 142,0 0 0,0 0 0,0 0-1,0 0 1,0 0 0,0 0 0,0 0 0,0 0-1,0 0 1,0 0 0,0 0 0,0 0 0,0 0-1,0 0 1,0 0 0,0 0 0,0 0-1,0 0 1,0 0 0,0 1 0,0-1 0,0 0-1,0 0 1,0 0 0,0 0 0,0 0 0,0 0-1,0 0 1,0 0 0,0 0 0,0 0 0,0 0-1,0 0 1,0 0 0,0 0 0,0 0-1,0 0 1,0 0 0,0 0 0,1 0 0,-1 0-1,0 0 1,0 0 0,0 0 0,0 0 0,0 0-1,0 0 1,0 0 0,0 0 0,0 0 0,0 0-1,0 0 1,0 0 0,0 0 0,0 0-1,0 0 1,0 0 0,0 0 0,0 0 0,0 0-1,0 0 1,-1 7-93,-5 11 2,-13 11 19,-1 0 1,-2-1-1,-37 38 0,55-61 76,-1 1-8,-1-1 14,1 1 0,0-1 0,0 1 0,1 0 0,-1 0 0,2 1 0,-1-1 0,1 1 0,-4 10 0,6-16-7,1 0-1,0 0 0,0 0 0,0 1 1,0-1-1,0 0 0,1 0 0,-1 0 1,0 0-1,0 1 0,1-1 1,-1 0-1,1 0 0,-1 0 0,1 0 1,-1 0-1,1 0 0,0 0 0,0 0 1,-1 0-1,1 0 0,0 0 1,0-1-1,0 1 0,0 0 0,0-1 1,0 1-1,0 0 0,0-1 0,0 1 1,2 0-1,1 0 27,1 1 0,-1-1 0,0 1 0,1-1 0,0-1-1,-1 1 1,6 0 0,-2-2 7,0-1 0,0 1 0,0-1 0,-1 0 1,1-1-1,-1 0 0,1 0 0,-1-1 0,0 1 0,0-2 0,-1 1 0,8-7 0,-5 4-13,-1-1 0,0 0-1,-1 0 1,0 0 0,0-1 0,-1 0 0,0-1 0,-1 1-1,7-16 1,1-9 70,14-50-1,-11 21-59,-2 0 0,-3-1 1,-3 0-1,-2 0 0,-6-121 0,0 181-76,0 1-11,0 0 0,0 1 0,-1-1 1,1 0-1,0 0 0,-1 0 0,0 0 0,0 0 1,0 1-1,0-1 0,-2-3 0,3 6 46,0 0-1,-1-1 1,1 1-1,0 0 1,0 0 0,0 0-1,0 0 1,-1 0-1,1 0 1,0 0-1,0 0 1,0 0-1,-1 0 1,1 0-1,0 0 1,0 0-1,0 0 1,-1 0-1,1 0 1,0 0 0,0 0-1,0 0 1,-1 0-1,1 0 1,0 0-1,0 1 1,0-1-1,0 0 1,-1 0-1,1 0 1,0 0-1,0 0 1,0 0 0,0 1-1,0-1 1,-1 0-1,1 0 1,0 0-1,0 0 1,0 1-1,0-1 1,0 0-1,0 0 1,0 0-1,0 1 1,0-1 0,0 0-1,-3 17-257,2-14 254,-9 96 16,4 1 0,10 153 0,-2-217 53,2 0 1,2 0-1,1 0 0,21 60 1,-13-62-952,3-9 213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2.268"/>
    </inkml:context>
    <inkml:brush xml:id="br0">
      <inkml:brushProperty name="width" value="0.05" units="cm"/>
      <inkml:brushProperty name="height" value="0.05" units="cm"/>
      <inkml:brushProperty name="color" value="#004F8B"/>
    </inkml:brush>
  </inkml:definitions>
  <inkml:trace contextRef="#ctx0" brushRef="#br0">19 474 3552,'-15'4'1147,"15"-4"-1118,0 0 1,-1 0 0,1 0 0,0 1-1,0-1 1,-1 0 0,1 0 0,0 0-1,0 0 1,0 1 0,-1-1 0,1 0 0,0 0-1,0 1 1,0-1 0,0 0 0,0 0-1,0 1 1,-1-1 0,1 0 0,0 0 0,0 1-1,0-1 1,0 0 0,0 0 0,0 1-1,0-1 1,0 0 0,0 0 0,0 1 0,0-1-1,0 0 1,0 0 0,0 1 0,0-1-1,1 0 1,-1 1 0,4 7 1212,2-3-723,0 0-1,1 0 1,0-1 0,0 1 0,0-2 0,14 7 0,-12-8-161,1 1 0,-1-1 0,1 0 0,0-1 0,-1 0 0,1-1 0,0 0 0,-1-1 0,1 0 0,11-2 1,-15 2-255,-1-1 1,0 1-1,0-1 1,1 0 0,-1 0-1,-1-1 1,1 1 0,0-1-1,-1 0 1,1-1 0,-1 1-1,0-1 1,0 0 0,0 0-1,-1 0 1,1 0 0,-1-1-1,0 1 1,4-9-1,0-4 77,-1 0 0,-1 0-1,0 0 1,-2 0 0,1-1-1,-1-18 1,-2 24-147,-1-1 0,0 1 0,-1-1 0,0 0 0,-1 1 0,-1 0 0,0-1 1,0 1-1,-8-15 0,9 23-83,0-1 0,0 1 0,-1 0 1,0 1-1,1-1 0,-2 0 0,1 1 0,0-1 1,-1 1-1,-5-4 0,8 6 33,0 1 1,-1-1-1,0 0 0,1 0 0,-1 1 1,1-1-1,-1 1 0,0-1 0,1 1 1,-1 0-1,0-1 0,1 1 0,-1 0 1,0 0-1,1 0 0,-1 1 1,0-1-1,0 0 0,1 1 0,-1-1 1,1 1-1,-1-1 0,0 1 0,1 0 1,-1 0-1,1-1 0,-1 1 0,1 0 1,0 0-1,0 1 0,-1-1 1,0 1-1,-4 5-6,0 0 1,1 1 0,0-1 0,0 1-1,1 0 1,0 0 0,1 1-1,-5 15 1,2-3-2,1 0 0,-3 33-1,7-41 55,1 0 0,0 0 0,1 1 0,1-1-1,-1 0 1,2 0 0,0-1 0,1 1-1,0-1 1,1 1 0,0-1 0,9 14-1,-11-21 107,0 0-1,0 0 1,1-1-1,0 1 0,-1-1 1,2 0-1,4 4 1,-6-6-51,0 0 0,-1 0 1,1 0-1,0-1 0,0 1 1,0-1-1,1 1 0,-1-1 1,0 0-1,0-1 0,1 1 0,5 0 1,-2-1 23,-1-1 0,0 0 0,0 0 1,1-1-1,-1 1 0,0-2 0,0 1 0,0 0 1,5-5-1,10-5 42,20-16 0,-18 12-113,142-104 164,-108 76-305,-52 40 101,0 1-1,0-1 1,0 1-1,0 1 0,1-1 1,-1 1-1,1-1 1,6 0-1,-10 3 1,0-1 1,0 1-1,-1 0 0,1 0 0,0 0 0,0 0 0,0 0 1,0 0-1,0 1 0,0-1 0,0 1 0,0-1 0,-1 1 1,1 0-1,0 0 0,0 0 0,-1 0 0,1 0 0,0 0 1,-1 0-1,1 0 0,-1 1 0,0-1 0,1 1 1,-1-1-1,0 1 0,2 2 0,1 3 31,-1 0-1,0 0 1,0 0 0,-1 0-1,1 0 1,-2 1 0,1-1-1,0 11 1,0 63 340,-2-53-212,0-28-148,0 0 0,0 0 0,0 1 0,0-1 0,0 0 1,0 0-1,0 1 0,0-1 0,0 0 0,0 0 0,0 1 0,0-1 1,0 0-1,0 0 0,0 1 0,0-1 0,0 0 0,0 0 1,0 1-1,0-1 0,1 0 0,-1 0 0,0 0 0,0 1 0,0-1 1,0 0-1,1 0 0,-1 0 0,0 0 0,0 1 0,0-1 0,1 0 1,-1 0-1,0 0 0,0 0 0,0 0 0,1 0 0,-1 0 1,0 0-1,0 0 0,1 0 0,-1 1 0,0-1 0,0 0 0,1 0 1,-1-1-1,0 1 0,0 0 0,1 0 0,-1 0 0,0 0 0,0 0 1,1 0-1,-1 0 0,0 0 0,1-1 0,12-8 362,-11 8-282,9-9-2,0 0 0,-1-1 1,0 0-1,0 0 0,14-25 1,33-71-264,-12 19 182,-40 80-41,2-6-93,2 1-1,14-19 1,-23 32 125,0-1-1,1 1 0,-1 0 1,0 0-1,0-1 0,0 1 1,0 0-1,1 0 1,-1-1-1,0 1 0,0 0 1,0 0-1,1 0 0,-1-1 1,0 1-1,0 0 0,1 0 1,-1 0-1,0 0 0,1 0 1,-1 0-1,0 0 0,0-1 1,1 1-1,-1 0 1,0 0-1,1 0 0,-1 0 1,0 0-1,1 0 0,-1 0 1,0 0-1,1 1 0,-1-1 1,0 0-1,0 0 0,1 0 1,-1 0-1,0 0 1,0 0-1,1 1 0,-1-1 1,0 0-1,0 0 0,1 0 1,-1 1-1,0-1 0,0 0 1,0 0-1,1 0 0,-1 1 1,0-1-1,0 1 1,4 15-101,0 87-123,-4-63 184,2 0 0,8 45 0,-8-74 94,1-1 1,0 1-1,0 0 1,7 13-1,-8-21-35,-1 0 0,1 1 0,0-1 0,0 0 0,1 0-1,-1-1 1,0 1 0,1 0 0,0-1 0,0 0 0,-1 1-1,1-1 1,1 0 0,-1-1 0,0 1 0,0 0-1,5 1 1,5-1 67,-1 0 0,0 0 0,1-1 0,-1 0-1,1-1 1,-1-1 0,0 0 0,1-1 0,-1 0 0,19-6-1,-7 0-38,0-1 0,0-1 0,-1-1 0,24-15 0,-33 17-20,1-2 1,-1 0-1,-1 0 0,0-1 1,-1-1-1,0 0 0,-1 0 1,0-2-1,-1 1 0,-1-1 1,0-1-1,-1 1 0,-1-1 1,0-1-1,-1 1 0,-1-1 1,-1 0-1,0-1 0,2-32 1,-5 42-48,-1 1 1,0-1-1,0 1 1,-3-13 0,3 17-4,-1 1 0,1 0-1,-1 0 1,0 0 0,0 0 0,0 0 0,0 0 0,0 0 0,0 0 0,0 0 0,-1 0 0,1 1 0,-1-1 0,1 0 0,-1 1 0,0 0 0,1-1 0,-1 1 0,-3-2 0,2 2 4,1 1 1,-1-1 0,0 0 0,1 1-1,-1 0 1,0-1 0,1 1 0,-1 0-1,0 1 1,0-1 0,1 0 0,-1 1-1,0-1 1,1 1 0,-1 0 0,0 0-1,1 0 1,-1 0 0,1 1 0,0-1-1,-3 2 1,-5 4-47,0 0 0,1 1-1,-11 11 1,5-2 39,0 1 0,1 0 0,1 1-1,1 0 1,0 1 0,2 0 0,0 1 0,2 1 0,0-1 0,-6 29 0,12-41 33,0-1 0,0 0 0,1 1 0,1-1 0,0 1 0,1 14 0,-1-18 14,1 0 1,0 0-1,1 0 1,-1 0-1,1-1 0,0 1 1,0 0-1,0-1 1,1 1-1,0-1 1,-1 0-1,6 6 1,-2-4 10,0-1 1,0 1 0,1-1-1,0 0 1,-1-1 0,2 1 0,-1-1-1,0-1 1,1 0 0,0 0-1,0 0 1,0-1 0,0 0-1,0 0 1,0-1 0,0 0-1,0-1 1,1 1 0,-1-2 0,14-1-1,-10 0 7,0-1-1,-1 0 0,1-1 0,-1 0 0,0 0 1,0-2-1,0 1 0,0-1 0,-1-1 1,0 0-1,-1 0 0,1-1 0,12-14 1,-4 0-49,-1 0 0,0-1 0,-2 0 1,18-38-1,-26 46-112,-4 11 38,-3 9-56,-3 11-30,-1 23-1,2-16 187,1-11-4,1 0 0,0 1 0,2 17-1,-1-24 11,0-1 1,0 1-1,1 0 0,-1-1 0,1 1 0,0-1 0,1 1 0,-1-1 0,7 8 0,-7-10-4,0-1-1,0 0 0,1 0 1,-1 0-1,1 0 1,0 0-1,-1 0 0,1-1 1,0 0-1,0 1 1,0-1-1,0 0 0,0 0 1,0 0-1,5 0 0,4 0 30,-1-1-1,23-1 0,-27 1-33,18-2 6,0-2 0,0 0 0,0-2 0,0 0 0,-1-2 0,0 0 0,-1-2 0,0-1 0,0 0 0,-1-2 0,-1-1 0,0 0 0,-1-2 1,0 0-1,-2-1 0,0-1 0,0-1 0,-2 0 0,20-30 0,-30 38-3,11-15 12,-1-1 0,-1-1-1,18-47 1,-33 74-28,1 0-1,-1 0 0,0 0 1,1 0-1,-1 0 1,0 0-1,0-1 1,0 1-1,0 0 0,0 0 1,0-2-1,0 3 0,0 0 1,-1 0-1,1 0 0,0-1 1,0 1-1,0 0 0,0 0 1,0 0-1,0 0 0,-1 0 0,1 0 1,0 0-1,0 0 0,0-1 1,0 1-1,-1 0 0,1 0 0,0 0 1,0 0-1,0 0 0,0 0 1,-1 0-1,1 0 0,0 0 0,0 0 1,0 0-1,0 0 0,-1 0 1,1 0-1,0 0 0,0 0 0,0 0 1,0 1-1,-1-1 0,1 0 1,0 0-1,0 0 0,0 0 0,0 0 1,-1 0-1,-1 2-24,0 0-1,0-1 1,0 1-1,0 0 1,0 0-1,0 1 1,0-1-1,-1 3 1,-21 39-69,1 2 0,3 1 0,-16 52 0,32-87 90,1 1-1,0 0 1,0 0-1,2 0 1,-1 0-1,2 0 1,0 16 0,1-25 22,-1 1 1,1-1 0,-1 1 0,1-1 0,1 0-1,-1 1 1,1-1 0,-1 0 0,1 0 0,0 0-1,1 0 1,-1 0 0,1 0 0,-1-1 0,1 1-1,0-1 1,1 0 0,-1 0 0,0 0 0,1 0 0,0 0-1,0-1 1,7 4 0,-9-5-1,0 0-1,0-1 1,0 1 0,0-1-1,0 1 1,0-1 0,0 0-1,0 0 1,0 0-1,0 0 1,0 0 0,0 0-1,-1-1 1,1 1 0,0 0-1,0-1 1,0 0 0,0 1-1,0-1 1,3-2 0,-2 1 5,1-1 0,-1 0 0,0 0 0,0 0 1,0 0-1,-1-1 0,1 1 0,-1-1 0,3-4 1,3-8 5,-2 0 1,1 0-1,6-30 1,-4-3 0,-2 0 0,2-93 0,-7 87-91,-1 38 1,-1 0-1,-3-24 1,1 35-25,0 10-3,-1 18-63,-17 222-477,7-95 551,6-67 206,1-22-83,-17 180-50,13-173 144,-27 98 1,31-146-92,0 1-1,-1-1 1,-18 32 0,21-44-4,-1-1 1,1 1-1,-1-1 0,0 0 1,0-1-1,0 1 1,-1-1-1,0 0 1,0-1-1,-1 0 0,1 1 1,-1-2-1,-9 5 1,7-5-24,0 0 0,0 0 0,0-1 0,0 0 0,-1 0 0,1-1 0,0-1 0,-1 0 0,1 0 0,-1 0 0,1-1 0,-1-1 0,1 0 0,0 0 0,0-1 0,0 0 0,0 0 0,0-1 0,1 0 0,-1-1 0,1 1 0,0-2 0,1 1 0,-1-1 0,1 0 0,0-1 0,1 0 0,0 0 0,0 0 0,0-1 0,-6-11 0,3 1-14,1-1 1,1 0 0,1-1 0,0 0 0,-5-36-1,7 26-74,2 1-1,1-1 0,4-46 0,-2 63 37,1 0-1,0 0 1,6-15 0,-7 23 30,1 0 1,1 0 0,-1 0 0,1 0 0,-1 1-1,1-1 1,1 1 0,-1 0 0,0 0-1,1 0 1,5-4 0,1 1-10,0 0 0,1 1-1,-1 0 1,1 1 0,1 0 0,-1 1 0,1 0-1,-1 1 1,17-3 0,14 0-114,57 0 0,-49 4 119,-21-1 44,-1 0 1,1-2-1,-1-1 1,0-1-1,-1-1 1,32-15 0,-38 14-29,-1-2 1,0 0 0,-1-1 0,0-1 0,-1-1 0,-1-1 0,0 0 0,20-24 0,-7 0 19,-1-2 0,34-62 1,-11 2 80,35-63-313,-68 135 47,-16 25 53,-2 7-9,-3 12-1,-3 12 89,-41 264-114,45-272 165,-1 0 6,1 38-1,1-52-8,0 0 0,1 0-1,0 0 1,0 0 0,0-1-1,1 1 1,0 0 0,-1-1-1,2 1 1,-1-1 0,0 1-1,6 6 1,-7-11-8,-1 1 0,1 0-1,0 0 1,-1-1 0,1 1 0,0-1 0,0 1 0,0 0-1,0-1 1,0 0 0,-1 1 0,1-1 0,0 1 0,0-1-1,0 0 1,0 0 0,0 0 0,0 1 0,0-1 0,0 0 0,2 0-1,-1-1 19,0 1 0,0-1-1,-1 0 1,1 1 0,0-1-1,0 0 1,-1 0 0,1 0-1,0 0 1,2-2 0,2-3 33,-1 0 0,1 0 1,-1 0-1,6-10 0,1-5-23,-2 0 0,0 0-1,-1-2 1,11-39 0,4-12-87,-11 39 8,-5 12-3,1 0 0,1 1 0,15-27 0,-23 46 0,0 1 0,0-1 0,0 1-1,1-1 1,3-2 0,-6 5 24,0-1 0,1 1 1,-1 0-1,0 0 0,1 0 1,-1-1-1,1 1 0,-1 0 0,0 0 1,1 0-1,-1 0 0,1 0 0,-1-1 1,1 1-1,-1 0 0,1 0 1,-1 0-1,0 0 0,1 1 0,0-1 1,0 0 0,-1 0 0,0 1 0,1-1 0,-1 1 0,1-1 0,-1 1 0,1-1 0,-1 1 0,0-1 0,1 1 0,-1-1 0,0 1 0,0-1 0,1 1 1,-1-1-1,0 1 0,0 0 0,0-1 0,0 1 0,0 0 0,3 27-82,-2 0 1,0 0-1,-7 45 0,5-53 58,-9 77 68,-25 103 0,-28 55-69,52-219 119,-2 0 0,-1-1 0,-2-1 0,-39 64 1,45-86-15,1 1 1,-1-1-1,-1-1 1,0 0-1,-1 0 1,-18 12 0,23-18-18,-1 0 1,1-1 0,-1 0 0,1-1 0,-17 6 0,19-8-28,1 0 0,-1 0 1,1-1-1,-1 0 1,1 1-1,-1-1 1,1-1-1,-1 1 1,1-1-1,-1 0 1,1 0-1,-8-2 1,8 1-18,0-1 1,0 1-1,0-1 0,0 0 1,0 0-1,0 0 1,1 0-1,-1 0 0,1-1 1,0 0-1,0 0 1,0 0-1,-2-4 0,0-2-30,0 0 1,0 0-1,1-1 0,-4-15 0,5 13 39,1-1 0,0 1 1,0 0-1,2-1 0,-1 1 0,2-1 0,0 1 0,4-21 1,-3 24-2,1 1 1,0-1-1,0 1 0,1-1 1,0 1-1,1 0 1,0 1-1,1-1 1,-1 1-1,1 0 1,1 1-1,7-8 1,2 2-26,1 0 0,0 1 1,1 0-1,0 2 0,1 0 0,0 1 0,0 1 1,34-9-1,6 2-58,103-12 0,-95 22-3238,-52 5 472,1 1 0,20 3 0,2 4-632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45.703"/>
    </inkml:context>
    <inkml:brush xml:id="br0">
      <inkml:brushProperty name="width" value="0.05" units="cm"/>
      <inkml:brushProperty name="height" value="0.05" units="cm"/>
      <inkml:brushProperty name="color" value="#004F8B"/>
    </inkml:brush>
  </inkml:definitions>
  <inkml:trace contextRef="#ctx0" brushRef="#br0">3 54 4320,'0'-2'169,"-1"0"0,1 1 1,-1-1-1,1 0 0,0 1 0,0-1 1,0 0-1,0 0 0,0 1 0,0-1 1,0 0-1,0 0 0,1 1 0,0-3 0,0-12 4414,-1 6 1361,0 10-5873,1 0 0,-1 1 0,1-1 0,-1 0 0,0 0 0,1 0 0,-1 0 0,0 0 0,1 0 0,-1 0 0,0 0 0,0 1 0,1-1 0,-1 0 0,0 0 0,1 1 0,-1-1 0,0 0 0,0 0 0,1 1 0,-1-1 0,0 0 1,0 0-1,0 1 0,0-1 0,1 0 0,-1 1 0,0 0 0,3 4 118,1 1 1,-1-1-1,-1 1 0,1 0 1,-1 0-1,0 1 1,-1-1-1,1 0 1,0 9-1,1 1 7,9 58 1207,4 118 0,-10-105-931,1 26 5,-7 17-6178,5-157-144,-2 7 3365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4.657"/>
    </inkml:context>
    <inkml:brush xml:id="br0">
      <inkml:brushProperty name="width" value="0.05" units="cm"/>
      <inkml:brushProperty name="height" value="0.05" units="cm"/>
      <inkml:brushProperty name="color" value="#004F8B"/>
    </inkml:brush>
  </inkml:definitions>
  <inkml:trace contextRef="#ctx0" brushRef="#br0">92 26 2976,'18'-13'7386,"-12"6"-3847,0 2-2413,-6 5-1101,0 0 1,0 0 0,1 0 0,-1 0 0,0 0 0,0 0-1,0 0 1,0 0 0,0 0 0,0 0 0,0 0 0,0-1 0,0 1-1,0 0 1,0 0 0,0 0 0,0 0 0,0 0 0,0 0-1,0 0 1,0 0 0,0 0 0,1 0 0,-1 0 0,0 0-1,0 0 1,0 0 0,0 0 0,0 0 0,0 0 0,0 0 0,0 0-1,0 0 1,0 0 0,0 0 0,0 0 0,0 0 0,1 0-1,-1 0 1,0 0 0,0 0 0,0 0 0,0 0 0,0 1-1,0-1 1,0 0 0,0 0 0,0 0 0,0 0 0,0 0 0,0 0-1,0 0 1,0 0 0,0 0 0,0 0 0,0 0 0,0 0-1,0 0 1,0 0 0,0 0 0,0 1 0,1 5 42,-1 0 1,1 1-1,0-1 1,3 7-1,-2-5-45,0 1 0,1 14-1,0 63 380,-3 0-1,-4-1 0,-23 128 1,8-122-157,-4 26 27,-16 134-21,35-215-119,-18 89 584,22-123-683,-1 1 0,0 0 1,0-1-1,1 1 0,0 0 1,-1 0-1,1-1 0,0 1 1,1 0-1,-1 0 0,1 4 1,0-6 8,5-1 369,9-1-227,0 0 1,0-1-1,0-1 0,28-9 0,55-27 212,-50 18-246,207-80 602,-147 68-416,-106 32-356,0 1 1,0-1-1,0 1 1,0-1 0,0 0-1,0 1 1,0-1-1,0 0 1,3-2 0,-6-3-1686,-9-2-1186,5 4 1359,0 1-1,0 0 0,-1 0 0,-6-3 1,-8 1-1748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5.217"/>
    </inkml:context>
    <inkml:brush xml:id="br0">
      <inkml:brushProperty name="width" value="0.05" units="cm"/>
      <inkml:brushProperty name="height" value="0.05" units="cm"/>
      <inkml:brushProperty name="color" value="#004F8B"/>
    </inkml:brush>
  </inkml:definitions>
  <inkml:trace contextRef="#ctx0" brushRef="#br0">58 228 5632,'-9'-4'1016,"1"0"1,0-1-1,0 0 1,-10-9-1,17 14-783,1-1 0,-1 0-1,0 0 1,1 0 0,-1 0-1,1-1 1,-1 1 0,1 0-1,0 0 1,-1 0 0,1 0-1,0 0 1,0-1 0,0 1-1,0 0 1,0-2 0,2-16 1294,0 15-1335,0 0 1,0 0-1,0 0 0,1 0 1,-1 0-1,1 0 1,0 1-1,0-1 0,0 1 1,1 0-1,-1 0 1,1 0-1,-1 0 0,6-3 1,4-1 105,0 0 1,0 1-1,17-5 1,28-7-73,0 3 1,1 3 0,0 2-1,1 3 1,88 0 0,-64 10 62,-73-2-505,1 1 0,-1 0-1,0 0 1,0 2 0,13 4 0,-22-7-102,6 4-309,-4 2-2594,1 0 1318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5.608"/>
    </inkml:context>
    <inkml:brush xml:id="br0">
      <inkml:brushProperty name="width" value="0.05" units="cm"/>
      <inkml:brushProperty name="height" value="0.05" units="cm"/>
      <inkml:brushProperty name="color" value="#004F8B"/>
    </inkml:brush>
  </inkml:definitions>
  <inkml:trace contextRef="#ctx0" brushRef="#br0">6 203 8384,'-5'-21'3808,"19"7"-3328,0 2 1248,5 8-1056,19-13 416,4 1-609,30-10 321,-2 10-448,26-5-96,-7 4-160,0-1 0,-12 10-64,-7 1-2207,-12 7 1183,8-6-7040,-4 12 4416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6.378"/>
    </inkml:context>
    <inkml:brush xml:id="br0">
      <inkml:brushProperty name="width" value="0.05" units="cm"/>
      <inkml:brushProperty name="height" value="0.05" units="cm"/>
      <inkml:brushProperty name="color" value="#004F8B"/>
    </inkml:brush>
  </inkml:definitions>
  <inkml:trace contextRef="#ctx0" brushRef="#br0">17 111 5568,'-1'-1'263,"-1"-1"0,1 1 0,0-1 0,0 0 0,0 0 0,0 0 1,0 0-1,1 0 0,-1 0 0,1 0 0,-1-2 0,-3-3 3177,3 7-3388,1-1-1,0 1 1,0 0-1,0 0 1,0 0 0,0 0-1,0 0 1,0 0 0,0-1-1,-1 1 1,1 0 0,0 0-1,0 0 1,0 0-1,0 0 1,0-1 0,0 1-1,0 0 1,0 0 0,0 0-1,0 0 1,0-1 0,0 1-1,0 0 1,0 0-1,0 0 1,0 0 0,0-1-1,0 1 1,0 0 0,0 0-1,1 0 1,-1 0 0,0 0-1,0-1 1,0 1-1,0 0 1,0 0 0,0 0-1,0 0 1,0 0 0,1 0-1,-1-1 1,2-4 2449,-3 4-1572,6-1-194,-1-1-580,1 1 0,0 0 0,-1 0 0,1 0-1,0 1 1,0 0 0,8-1 0,1-1-13,93-16 473,1 5 0,1 5-1,112 5 1,-152 5-438,-14-1 17,61 8 0,-98-5-232,-3 0-364,23 0 0,-52 11-8403,5-4 6229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6.739"/>
    </inkml:context>
    <inkml:brush xml:id="br0">
      <inkml:brushProperty name="width" value="0.05" units="cm"/>
      <inkml:brushProperty name="height" value="0.05" units="cm"/>
      <inkml:brushProperty name="color" value="#004F8B"/>
    </inkml:brush>
  </inkml:definitions>
  <inkml:trace contextRef="#ctx0" brushRef="#br0">28 64 6560,'-23'-11'2117,"18"9"1206,16-2-550,4 2-1859,1 0 0,21 2 0,1-1-168,475-20 2806,-429 20-3740,5 0-2656,-64-1-1419,36-6 1,-23 0 406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7.173"/>
    </inkml:context>
    <inkml:brush xml:id="br0">
      <inkml:brushProperty name="width" value="0.05" units="cm"/>
      <inkml:brushProperty name="height" value="0.05" units="cm"/>
      <inkml:brushProperty name="color" value="#004F8B"/>
    </inkml:brush>
  </inkml:definitions>
  <inkml:trace contextRef="#ctx0" brushRef="#br0">40 124 4992,'-23'-5'2394,"8"2"6086,15 3-8421,0 0-1,0 0 0,0-1 1,0 1-1,0 0 0,-1 0 1,1 0-1,0 0 0,0 0 1,0-1-1,0 1 1,0 0-1,0 0 0,0 0 1,0-1-1,0 1 0,-1 0 1,1 0-1,0 0 0,0 0 1,0-1-1,0 1 0,0 0 1,0 0-1,0 0 1,0-1-1,0 1 0,1 0 1,-1 0-1,0 0 0,0-1 1,0 1-1,0 0 0,0 0 1,0 0-1,0 0 0,0-1 1,0 1-1,1 0 1,-1 0-1,0 0 0,0 0 1,0 0-1,0-1 0,1 1 1,-1 0-1,9-6 772,6-1-387,1 1 0,0 1-1,0 0 1,0 1 0,32-3-1,-22 3-223,-4 1-99,441-56-448,-456 59 145,2-1-1264,-1 1-1,0 0 0,16 2 1,-5 5-1566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19.906"/>
    </inkml:context>
    <inkml:brush xml:id="br0">
      <inkml:brushProperty name="width" value="0.05" units="cm"/>
      <inkml:brushProperty name="height" value="0.05" units="cm"/>
      <inkml:brushProperty name="color" value="#004F8B"/>
    </inkml:brush>
  </inkml:definitions>
  <inkml:trace contextRef="#ctx0" brushRef="#br0">16 1026 4736,'-16'9'7139,"19"-13"-6038,1-9-202,0 1 1,-1-2-1,2-17 1,-2 14-552,9-40 779,27-71 1,3-12-514,-18 43-403,58-229 730,-33 150-423,-43 156-1089,1 33 437,1 1 172,-1 7-18,-1 1-1,-1 0 1,2 24-1,1 5 31,3 3 18,19 94 19,-20-107 9,23 59 0,-31-96-42,-1-1 0,0 1-1,1-1 1,0 0 0,0 0 0,0 1 0,0-1 0,1 0 0,-1-1 0,1 1 0,-1 0 0,1-1 0,0 0 0,0 1-1,6 2 1,-6-4-21,0 0 0,-1-1 0,1 1 0,0-1 0,-1 0 0,1 0 0,-1 0 0,1 0 0,0 0 0,-1 0 0,1-1 0,0 1 0,-1-1 0,1 0 0,-1 0-1,1 0 1,-1 0 0,1 0 0,-1-1 0,0 1 0,0-1 0,0 1 0,3-3 0,3-4 41,1 1-1,-1-2 1,-1 1 0,0-1-1,13-19 1,25-59 209,10-58-313,7-17-126,-48 127 122,-11 26 26,0 1 1,0 0-1,8-12 1,-6 15-226,0 16-20,-3-4 250,0 1-1,-1-1 1,1 1-1,-1 11 0,1 6 102,27 407 734,-18-278-533,0 23 325,-9-158-204,-2-19-461,0 0-1,0 1 0,0-1 1,0 1-1,0-1 1,0 1-1,0-1 0,1 0 1,-1 1-1,0-1 1,0 1-1,0-1 0,1 0 1,-1 1-1,0-1 1,1 0-1,-1 1 0,0-1 1,1 0-1,-1 0 1,0 1-1,1-1 0,-1 0 1,0 0-1,1 1 1,-1-1-1,1 0 0,-1 0 1,0 0-1,1 0 1,0 0-142,-1 0 1,1-1 0,-1 1 0,0-1-1,1 1 1,-1-1 0,0 1-1,1-1 1,-1 1 0,0-1 0,0 1-1,1-1 1,-1 1 0,0-1-1,0 1 1,0-1 0,0 1 0,0-1-1,0 1 1,0-1 0,0 0 0,0 1-1,0-1 1,0 0 0,0-2-1037,4-10-1746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2.153"/>
    </inkml:context>
    <inkml:brush xml:id="br0">
      <inkml:brushProperty name="width" value="0.05" units="cm"/>
      <inkml:brushProperty name="height" value="0.05" units="cm"/>
      <inkml:brushProperty name="color" value="#004F8B"/>
    </inkml:brush>
  </inkml:definitions>
  <inkml:trace contextRef="#ctx0" brushRef="#br0">430 15 3648,'-1'-11'1718,"-2"8"204,-8 13 1075,0 1-2797,-47 46 1423,2 2 0,-82 114 0,118-144-1341,1 1-1,1 1 1,2 1 0,-20 57-1,25-55-114,2 1 0,1 0 0,2 0 0,2 0 0,1 1 0,1-1 0,2 1 0,2 0 0,1-1 0,2 0 0,1 1 0,14 43 0,100 286 1715,-119-363-1928,15 39 508,-4-25-305,-12-15-174,0-1 0,1 1 0,-1-1 0,0 0 0,1 0 0,-1 1 0,0-1 0,1 0 0,-1 1-1,1-1 1,-1 0 0,1 0 0,-1 0 0,1 0 0,-1 0 0,1 1 0,-1-1 0,1 0 0,-1 0 0,1 0 0,-1 0 0,1 0 0,-1 0 0,1-1 0,-1 1-1,1 0 1,9-4-399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3.088"/>
    </inkml:context>
    <inkml:brush xml:id="br0">
      <inkml:brushProperty name="width" value="0.05" units="cm"/>
      <inkml:brushProperty name="height" value="0.05" units="cm"/>
      <inkml:brushProperty name="color" value="#004F8B"/>
    </inkml:brush>
  </inkml:definitions>
  <inkml:trace contextRef="#ctx0" brushRef="#br0">103 53 3808,'-39'0'2327,"10"0"2444,17 5 205,102-5-3120,154-19 0,117-16-1685,-342 34-147,-12 0-45,0 0-1,-1 1 0,1 0 1,0 0-1,-1 1 0,1-1 0,0 1 1,8 3-1,-14-4 27,-1 1 1,1-1-1,-1 0 0,1 0 1,-1 0-1,1 1 0,-1-1 0,1 0 1,-1 0-1,0 1 0,1-1 1,-1 1-1,0-1 0,1 0 1,-1 1-1,0-1 0,1 1 0,-1-1 1,0 0-1,0 1 0,0-1 1,1 1-1,-1-1 0,0 1 0,0-1 1,0 1-1,0-1 0,0 1 1,0-1-1,0 1 0,0-1 1,0 1-1,0-1 0,0 1 0,0-1 1,0 1-1,0-1 0,-1 1 1,1-1-1,0 1 0,0-1 1,0 1-1,-1-1 0,1 0 0,0 1 1,-1-1-1,1 1 0,-1-1 1,-3 5 17,1 0 1,-2 0 0,-5 5-1,2-3-116,-138 171 275,93-108-114,-153 185 306,183-230-225,-2-1 0,-44 32 0,-59 32 81,32-24-149,95-63-61,-22 17-5,22-18-7,1 1 0,-1 0 0,0 0-1,0-1 1,0 1 0,1 0 0,-1 0 0,0 0 0,1 0 0,-1 0-1,1 0 1,-1 0 0,1 0 0,0 0 0,-1 0 0,1 0-1,0 0 1,0 1 0,0-1 0,0 0 0,0 1 0,0-1 1,1 0 0,-1-1 0,1 1 0,0 0 1,-1-1-1,1 1 0,0 0 0,0-1 0,-1 1 1,1-1-1,0 0 0,0 1 0,0-1 0,0 1 1,-1-1-1,1 0 0,0 0 0,0 0 0,1 1 1,23 2 153,-19-2-94,15 1 76,1 0 0,-1-2 1,26-3-1,66-12 318,-110 14-451,257-34 323,-190 27-1828,-69 7 1239,0 1-1,1 0 0,-1 0 0,0 0 1,0 0-1,0-1 0,1 1 0,-1-1 1,0 1-1,0-1 0,0 1 1,0-1-1,0 0 0,0 1 0,0-1 1,1-1-1,6-2-1686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3.458"/>
    </inkml:context>
    <inkml:brush xml:id="br0">
      <inkml:brushProperty name="width" value="0.05" units="cm"/>
      <inkml:brushProperty name="height" value="0.05" units="cm"/>
      <inkml:brushProperty name="color" value="#004F8B"/>
    </inkml:brush>
  </inkml:definitions>
  <inkml:trace contextRef="#ctx0" brushRef="#br0">23 8 7808,'-22'-7'3520,"30"10"-3040,3 1 640,6 1-704,17 3 1184,4-1-928,9 2 479,0 0-671,20-9 64,5 5-288,3-10-32,-5 5-128,-7-4 224,-8 4-192,-7-5-2911,-5 2 1471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46.327"/>
    </inkml:context>
    <inkml:brush xml:id="br0">
      <inkml:brushProperty name="width" value="0.05" units="cm"/>
      <inkml:brushProperty name="height" value="0.05" units="cm"/>
      <inkml:brushProperty name="color" value="#004F8B"/>
    </inkml:brush>
  </inkml:definitions>
  <inkml:trace contextRef="#ctx0" brushRef="#br0">373 158 8224,'-12'2'2221,"11"4"-352,1-5-1679,0 0 0,0 1 0,0-1 0,0 0 0,0 0 0,0 0 0,-1 0 0,1 1 0,0-1 0,-1 0 0,1 0 0,-1 0 0,1 0 0,-1 0 0,0 2 0,-7 9 735,-1 0-1,-1 0 0,-16 16 1,20-23-762,-1 0-1,1 0 1,-1 0 0,0 0 0,-1-1-1,1-1 1,-1 1 0,-8 2 0,8-4-71,0 1-1,0-2 1,-1 1 0,1-1 0,0 0 0,-1-1-1,1 0 1,0 0 0,-17-3 0,18 1-34,1 0 1,-1 0 0,1-1-1,-1 0 1,1 0-1,0 0 1,0-1 0,0 0-1,0 0 1,1 0-1,0-1 1,-7-7 0,7 6-69,0 0 0,0 0 0,1-1 0,0 1 0,0-1 1,1 0-1,0 0 0,0 0 0,-3-13 0,5 15 22,0 1 0,0-1 0,1 0 0,0 1 0,0-1 0,0 1 0,0-1 0,1 0 0,-1 1 0,1-1 0,1 1 0,-1-1 0,0 1 0,1 0 0,0-1 0,0 1 0,5-7 0,-1 4 80,0 0 0,1 0 1,0 1-1,0 0 0,0 0 0,1 0 0,0 1 1,0 1-1,0-1 0,14-5 0,-16 8-13,-1 0-1,1 0 1,-1 1-1,1-1 1,-1 1 0,1 0-1,0 1 1,-1 0-1,1-1 1,0 2-1,0-1 1,-1 1-1,1 0 1,0 0-1,-1 0 1,1 1-1,-1 0 1,9 4 0,-11-4 17,1 1 0,-1 0 0,0 0 0,0 0 0,0 1 1,0-1-1,-1 1 0,1-1 0,-1 1 0,0 0 1,0 0-1,-1 0 0,1 0 0,1 8 0,2 7 283,3 38-1,-7-50-343,2 25 217,-1 0 1,-2 0-1,-1 0 0,-2 0 0,0 0 0,-16 55 0,14-68-216,-1 1 0,-2-1-1,0 0 1,0-1-1,-2 0 1,0 0-1,-2-1 1,1 0-1,-2-1 1,0-1 0,-26 24-1,25-27-213,11-8-253,-1-1 0,1 0 0,-1 0 0,0 0 0,1-1 0,-7 4 1,9-6 232,0 0 0,1 0 0,-1 1 0,0-1 0,1 0 0,-1 0 1,0 0-1,1 0 0,-1-1 0,0 1 0,1 0 0,-1 0 0,1 0 0,-1 0 1,0-1-1,1 1 0,-1 0 0,1-1 0,-1 1 0,0 0 0,1-1 1,-1 1-1,1-1 0,-1 1 0,1-1 0,0 1 0,-1-1 0,1 1 1,-1-1-1,1 1 0,0-1 0,0 1 0,-1-1 0,1 0 0,0 1 1,0-1-1,0 0 0,-1 1 0,1-1 0,0 0 0,0 1 0,0-1 1,0 0-1,0 1 0,0-1 0,1 0 0,-1 1 0,0-1 0,0 0 1,5-14-2907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4.081"/>
    </inkml:context>
    <inkml:brush xml:id="br0">
      <inkml:brushProperty name="width" value="0.05" units="cm"/>
      <inkml:brushProperty name="height" value="0.05" units="cm"/>
      <inkml:brushProperty name="color" value="#004F8B"/>
    </inkml:brush>
  </inkml:definitions>
  <inkml:trace contextRef="#ctx0" brushRef="#br0">9 194 4224,'0'0'94,"-1"0"0,1 0 0,-1 0 0,1 0 0,0 1 0,-1-1 0,1 0 1,-1 1-1,1-1 0,-1 0 0,1 1 0,0-1 0,-1 0 0,1 1 0,0-1 0,-1 1 0,1-1 0,0 0 0,0 1 0,-1-1 1,1 1-1,0-1 0,0 1 0,0-1 0,0 1 0,0-1 0,-1 2 0,2-1 88,-1 0-1,0 0 1,0 0 0,1 0-1,-1 0 1,0 0 0,1 0-1,-1 0 1,1 0 0,-1 0-1,1 0 1,0 0-1,0 0 1,1 1 142,0 0 0,0 0 1,0 0-1,0 0 0,0-1 0,0 1 0,1-1 1,-1 1-1,1-1 0,-1 0 0,1 0 0,3 1 1,12 0 299,1-1 1,-1 0 0,1-2 0,-1 0 0,23-4-1,-7-2 145,61-20-1,-82 22-670,0 0 1,23-13-1,-32 16-86,-1 0 1,0 0-1,0 0 0,0-1 1,0 0-1,0 1 0,0-1 0,-1 0 1,1 0-1,-1 0 0,0-1 1,0 1-1,0-1 0,2-4 1,-4 5-14,1-1-1,0 1 1,-1 0 0,0-1 0,0 1 0,0 0 0,0-1 0,0 1-1,-1 0 1,0-1 0,1 1 0,-1 0 0,0 0 0,-1 0 0,1 0-1,0 0 1,-1 0 0,0 0 0,0 0 0,-2-3 0,0 2-9,0-1 1,0 1-1,-1-1 1,0 1-1,1 0 1,-1 1 0,-1-1-1,1 1 1,0 0-1,-9-3 1,6 3-41,0 1 1,0 0-1,0 0 0,0 1 1,0 0-1,0 0 1,0 1-1,0 0 1,-1 0-1,1 1 1,0 0-1,0 0 0,0 1 1,0 0-1,0 1 1,-10 4-1,6-1 42,0 0-1,0 1 1,1 1-1,-1 0 1,2 1-1,-1 0 1,1 0-1,0 1 1,-12 16-1,17-18 112,0-1 0,0 1-1,0 0 1,1 0 0,0 0-1,1 1 1,0 0-1,0-1 1,1 1 0,0 0-1,0 0 1,1 0 0,1 0-1,-1 1 1,2 12-1,1-9 88,1 0 1,0 0-1,1 0 0,0-1 0,1 1 0,7 13 0,-7-17-82,0 0 0,0-1 0,1 0 0,0 0 0,1-1 0,-1 1 0,2-1 0,-1-1 0,9 7 0,-4-6 7,0 0 0,1 0 0,0-1 0,0-1 0,0-1 0,1 1 0,-1-2 0,1 0-1,0-1 1,0 0 0,0-1 0,0-1 0,25-2 0,-20 0-449,0-1 1,-1-1-1,0 0 0,0-2 1,0 0-1,-1-1 0,0-1 0,0 0 1,29-21-1,-17 6-2882,-24 19 1582,-1-1-1,0 0 0,6-8 1,5-9-2798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4.633"/>
    </inkml:context>
    <inkml:brush xml:id="br0">
      <inkml:brushProperty name="width" value="0.05" units="cm"/>
      <inkml:brushProperty name="height" value="0.05" units="cm"/>
      <inkml:brushProperty name="color" value="#004F8B"/>
    </inkml:brush>
  </inkml:definitions>
  <inkml:trace contextRef="#ctx0" brushRef="#br0">49 37 4896,'-38'-14'2789,"27"11"3308,22-2-5085,-3 2-819,0 0 0,0 1-1,0 0 1,0 0 0,0 1 0,1 0 0,-1 1-1,1 0 1,-1 0 0,0 0 0,1 1-1,-1 1 1,12 2 0,-19-3-175,1 0 0,0-1 0,0 1 0,-1 0 1,1 0-1,-1 0 0,1 0 0,-1 0 0,1 0 0,-1 0 1,1 1-1,-1-1 0,0 0 0,0 1 0,0-1 0,0 1 1,0-1-1,0 1 0,0 0 0,0-1 0,-1 1 0,1 0 1,-1 0-1,1-1 0,-1 1 0,0 0 0,0 0 0,1 0 1,-1 0-1,0-1 0,-1 1 0,1 3 0,-2 5-32,0 1 0,-1-1-1,0 0 1,-8 16 0,-9 19 612,9-22-298,1-1 0,-10 38 0,19-57-267,0 0-1,1 0 1,-1-1-1,1 1 1,0 0-1,0 0 1,0 0-1,0 0 1,0-1-1,0 1 1,1 0-1,0 0 1,0 0-1,-1-1 1,1 1-1,1 0 1,-1-1-1,2 3 1,-1-2 2,0-1 0,0 1 0,1-1 0,-1 0 0,1 0 0,0 0 0,0 0 0,-1 0 0,1-1 0,0 1 0,1-1 0,-1 0 0,3 1 0,5 1 22,0-1 0,-1-1 0,1 0 0,0 0 0,0-1 0,-1 0 0,1-1 1,11-2-1,54-15-937,-38 9 330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5.022"/>
    </inkml:context>
    <inkml:brush xml:id="br0">
      <inkml:brushProperty name="width" value="0.05" units="cm"/>
      <inkml:brushProperty name="height" value="0.05" units="cm"/>
      <inkml:brushProperty name="color" value="#004F8B"/>
    </inkml:brush>
  </inkml:definitions>
  <inkml:trace contextRef="#ctx0" brushRef="#br0">0 13 5632,'21'-10'1834,"-21"10"-1792,1-1 0,-1 1 0,1 0-1,0 0 1,-1-1 0,1 1 0,-1 0-1,1 0 1,0 0 0,-1 0-1,1 0 1,-1 0 0,1 0 0,0 0-1,-1 0 1,2 0 0,6 1 158,0 1 1,0-1 0,0 1 0,0 0-1,0 1 1,0 0 0,0 0 0,-1 1-1,0 0 1,13 9 0,-3 2 250,-1 0 0,0 1 1,-1 0-1,-1 2 0,-1-1 1,22 38-1,-14-14 638,-1 1 0,19 62 0,-24-54-428,-2 1-1,-3 1 1,-2-1-1,2 87 1,-10-30 280,-17 127-1,6-147-664,-5 0 1,-3 0-1,-4-2 0,-63 151 0,75-210-118,-2-2 0,-17 29-1,23-44-498,-1 1 0,0-1 0,0-1 0,-1 1 0,0-2 0,-19 15 0,2-4-1153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7.269"/>
    </inkml:context>
    <inkml:brush xml:id="br0">
      <inkml:brushProperty name="width" value="0.05" units="cm"/>
      <inkml:brushProperty name="height" value="0.05" units="cm"/>
      <inkml:brushProperty name="color" value="#004F8B"/>
    </inkml:brush>
  </inkml:definitions>
  <inkml:trace contextRef="#ctx0" brushRef="#br0">9 114 3328,'-9'5'9648,"10"-6"-9498,-1 0 1,0-1-1,1 1 0,-1 0 1,0 0-1,1 0 1,0 0-1,-1 0 1,1-1-1,-1 1 1,1 0-1,0 0 0,0 1 1,0-1-1,0 0 1,0 0-1,0 0 1,0 1-1,1-2 1,6-5 232,0 0-230,0 0 0,0 0 1,1 1-1,-1 1 1,1-1-1,1 1 1,-1 1-1,1 0 1,12-4-1,10-1-80,53-8-1,-71 15-62,0 0-1,-1 1 0,1 1 0,17 1 0,-27-1 2,0 1-1,-1-1 1,1 1 0,-1-1 0,1 1-1,-1 0 1,1 1 0,-1-1 0,0 0 0,0 1-1,0 0 1,0 0 0,0 0 0,0 0 0,0 0-1,0 1 1,-1-1 0,1 1 0,-1 0 0,0 0-1,4 5 1,-5-3 3,0 0-1,1 0 1,-2 0-1,1 0 1,0 1 0,-1-1-1,0 0 1,0 0-1,-1 1 1,0-1-1,0 0 1,0 0 0,-3 8-1,-3 9 82,-17 34-1,11-31-28,-1-1 0,-1 0-1,-23 27 1,-59 59 208,92-105-262,-51 48 26,36-36 95,-25 28 0,34-35 94,5-3 429,14-7 77,183-27 325,-1 17-1092,-171 9 22,0 1 0,36 4 0,-49-3-525,1 1 1,0 0-1,-1 0 1,11 5-1,-13-5-388,0 0 1,0 1-1,0 0 0,0 0 0,0 0 0,-1 1 1,5 4-1,6 9-2488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29.336"/>
    </inkml:context>
    <inkml:brush xml:id="br0">
      <inkml:brushProperty name="width" value="0.05" units="cm"/>
      <inkml:brushProperty name="height" value="0.05" units="cm"/>
      <inkml:brushProperty name="color" value="#004F8B"/>
    </inkml:brush>
  </inkml:definitions>
  <inkml:trace contextRef="#ctx0" brushRef="#br0">1 194 1984,'0'0'5130,"15"4"-2367,-9-2-2321,1-1 0,-1 0 1,1 0-1,-1-1 0,1 1 0,-1-2 0,10 0 0,7 0-112,-16 1-263,23-1 207,0 2 0,1 1-1,46 10 1,-34-3-34,62 7 0,-11-3 224,-30-11 158,118-9-1,-54-1 13,-36 4-156,103-18-1,-28-1-316,-126 18-130,154-5-24,10-3 210,-17-1 392,-107 10-514,127-3 57,89-8 107,242-14 237,-475 29-456,112-2 181,-41 1 13,-11 2 71,191-10 182,294-13 402,-191-29-688,-417 51-200,34-4-542,40 0 0,-2 4-3051,-27 0-709,-20-1-1811,-6 0 1952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2.844"/>
    </inkml:context>
    <inkml:brush xml:id="br0">
      <inkml:brushProperty name="width" value="0.05" units="cm"/>
      <inkml:brushProperty name="height" value="0.05" units="cm"/>
      <inkml:brushProperty name="color" value="#004F8B"/>
    </inkml:brush>
  </inkml:definitions>
  <inkml:trace contextRef="#ctx0" brushRef="#br0">21 247 3328,'-4'-5'5103,"8"-3"-2550,-3 7-2436,0 0 0,0 0 0,0 0 0,-1 0 0,1 0 0,0 0 0,-1-1 0,1 1 0,0-2 0,2-7 225,0 0-1,1 1 0,0-1 0,1 1 0,9-14 1,6-11 106,-15 26-435,0 0 0,1 0 0,0 0 0,0 1 1,1 0-1,0 0 0,0 1 0,0-1 0,1 2 0,0-1 0,0 1 0,1 0 0,0 1 0,-1 0 0,1 0 0,0 1 0,1 0 0,-1 1 0,14-2 1,4 1 6,0 2 0,0 1 0,1 1 1,37 6-1,-57-5 6,0 1 0,0-1-1,0 2 1,-1-1 0,1 1 0,-1 0 0,0 1 0,0 0-1,-1 0 1,1 0 0,-1 1 0,7 8 0,-11-12-2,0 1 0,0-1 1,0 1-1,0-1 0,-1 1 0,1 0 1,-1-1-1,0 1 0,0 0 0,0 0 1,0 0-1,-1 0 0,1 0 0,-1 0 1,1 0-1,-1 0 0,0 1 1,0-1-1,-1 0 0,1 0 0,-1 0 1,1 0-1,-1 0 0,0 0 0,0 0 1,-2 4-1,-3 4 60,0 0-1,-1-1 1,0 0 0,-1 0-1,-10 11 1,9-13 10,0 0 1,-14 9-1,-4 4-25,-31 34 263,-76 91 0,-33 74 55,128-160-131,25-46 180,12-14-156,3 0-25,9-8 0,2 1-197,-1 0-1,1 1 1,0 0-1,1 1 0,-1 1 1,1 0-1,0 0 1,0 2-1,26-3 1,2 3 100,80 6 0,-19 9-54,-59-7 311,62 3-1,-102-9-423,0 0-1,0 0 0,1 0 0,-1-1 1,0 1-1,0-1 0,0 0 0,0 0 1,4-1-1,-5 1-273,0-1 1,0 1-1,-1-1 1,1 0-1,0 1 1,-1-1-1,1 0 0,-1 0 1,0 0-1,1 0 1,-1 0-1,0 0 1,0 0-1,1-4 0,7-23-4580,5-1 1519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3.480"/>
    </inkml:context>
    <inkml:brush xml:id="br0">
      <inkml:brushProperty name="width" value="0.05" units="cm"/>
      <inkml:brushProperty name="height" value="0.05" units="cm"/>
      <inkml:brushProperty name="color" value="#004F8B"/>
    </inkml:brush>
  </inkml:definitions>
  <inkml:trace contextRef="#ctx0" brushRef="#br0">460 1 3136,'4'0'4997,"-11"13"-3345,1-2-920,-39 41 1417,3 9-1274,2 2 0,-34 73-1,44-79-346,-72 100 0,87-138-396,2 1 0,0 1 0,0 0 0,2 1 0,1 0 0,1 1 0,-9 34 0,12-30 18,2 0 1,1 0-1,1 0 0,1 1 0,2-1 0,0 0 1,2 0-1,1 0 0,2 0 0,8 26 1,-6-28 32,1-1 1,1 0 0,1-1 0,1 0 0,1-1 0,0 0-1,2-1 1,1-1 0,1 0 0,33 30 0,-46-46-62,0-1 1,1 0 0,-1 0-1,7 3 1,-10-5-127,0-1-1,0 1 1,1-1 0,-1 1-1,0-1 1,1 1 0,-1-1-1,0 0 1,1 0 0,-1 0-1,0 0 1,1 0 0,-1 0-1,0 0 1,1 0 0,-1 0 0,0-1-1,1 1 1,-1-1 0,2 0-1,9-10-3216,1-2 811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4.499"/>
    </inkml:context>
    <inkml:brush xml:id="br0">
      <inkml:brushProperty name="width" value="0.05" units="cm"/>
      <inkml:brushProperty name="height" value="0.05" units="cm"/>
      <inkml:brushProperty name="color" value="#004F8B"/>
    </inkml:brush>
  </inkml:definitions>
  <inkml:trace contextRef="#ctx0" brushRef="#br0">1 2 3808,'0'0'302,"0"0"-151,0-1 0,1 1 0,-1 0 0,0 0 0,0 0 0,0 0 0,1 0 0,-1 0 0,0 0 0,0-1 0,0 1 0,1 0 0,-1 0 0,0 0 0,0 0 0,1 0 0,-1 0 0,0 0 0,0 0 0,1 0 0,-1 0 0,0 0-1,0 0 1,1 1 0,-1-1 0,0 0 0,0 0 0,0 0 0,1 0 0,-1 0 0,0 0 0,0 0 0,0 1 0,1-1 0,-1 0 0,8 12 1515,3 18-1263,-10-28-204,3 17 160,0 1 0,-1 1 0,-1-1 0,-1 0 0,-2 22 0,3 29 287,-1-49-473,10 92 1051,-11-113-1191,0-1 0,0 0-1,0 1 1,0-1 0,0 0 0,0 0-1,0 1 1,0-1 0,0 0 0,0 1-1,0-1 1,0 0 0,1 0 0,-1 1-1,0-1 1,0 0 0,0 0 0,0 0-1,0 1 1,1-1 0,-1 0-1,0 0 1,0 0 0,0 1 0,1-1-1,-1 0 1,0 0 0,1 0 0,4-5 284,6-19-69,3-16 12,3 1 0,32-57 0,-42 84-274,1 0 0,1 0 0,0 0 1,1 1-1,0 1 0,0 0 0,1 0 0,0 1 0,1 0 0,0 1 0,17-8 0,-24 14-19,1 0 0,-1 0 0,1 1 0,-1-1 0,1 1 0,0 1 0,-1-1 0,1 1 0,0 0 0,0 0 0,-1 1 0,1 0-1,6 1 1,-3 0 19,-1 1 0,1 0 0,-1 0 0,1 1 0,-1 0-1,0 0 1,10 8 0,-12-7 67,0 0 1,-1 1-1,1 0 1,-1 0-1,0 0 0,-1 1 1,0 0-1,0 0 0,0 0 1,-1 0-1,1 1 0,1 8 1,0 3 95,0 0 0,-2 0 1,3 37-1,-3 59 576,-2-108-696,1-11-948,1-9-1577,2-3 384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5.361"/>
    </inkml:context>
    <inkml:brush xml:id="br0">
      <inkml:brushProperty name="width" value="0.05" units="cm"/>
      <inkml:brushProperty name="height" value="0.05" units="cm"/>
      <inkml:brushProperty name="color" value="#004F8B"/>
    </inkml:brush>
  </inkml:definitions>
  <inkml:trace contextRef="#ctx0" brushRef="#br0">26 3 2720,'-16'-3'891,"16"3"-833,-1 1 1,0-1-1,1 1 1,-1-1-1,1 0 1,-1 1-1,0-1 1,1 1-1,-1-1 1,1 1-1,-1 0 1,1-1-1,0 1 1,-1-1-1,1 1 1,0 0-1,-1 0 1,1 0-1,-1 0 447,5 21 1734,10 214 2015,-1-61-2236,-8-61-716,5 178 708,-5-191-1066,-4-96-506,2-8-81,11-28-89,1 0 1,1 1-1,30-40 1,-33 52-323,1 1 1,1 0-1,1 1 0,0 1 1,1 1-1,28-19 0,-44 31 29,1 1-1,0 0 1,0 0-1,0 0 1,0 0-1,0 0 1,0 1-1,0-1 1,0 1-1,0-1 1,0 1-1,1 0 1,-1 0-1,0 0 1,2 0-1,-2 0 6,-1 1-1,1-1 1,-1 1 0,1 0-1,-1-1 1,0 1-1,1 0 1,-1 0-1,0 0 1,0-1-1,1 1 1,-1 1-1,0-1 1,0 0 0,0 0-1,1 2 1,1 3 7,0 0 0,-1 0 1,1 0-1,-1 1 1,-1-1-1,1 0 0,-1 1 1,1 9-1,0 120 583,-3-73-324,1 96 703,0-159-959,0 0 0,0 0 0,0 0-1,0 0 1,0 0 0,0 1 0,0-1-1,0 0 1,0 0 0,0 0 0,0 0-1,0 0 1,0 0 0,0 0 0,0 0-1,0 1 1,0-1 0,0 0 0,0 0-1,0 0 1,0 0 0,0 0 0,0 0-1,0 0 1,0 0 0,0 1 0,0-1-1,0 0 1,-1 0 0,1 0 0,0 0-1,0 0 1,0 0 0,0 0 0,0 0-1,0 0 1,0 0 0,0 0-1,0 0 1,0 0 0,-1 0 0,1 0-1,0 0 1,0 1 0,0-1 0,0 0-1,0 0 1,-5-12-2831,-2-12-1116,1-2 1232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5.738"/>
    </inkml:context>
    <inkml:brush xml:id="br0">
      <inkml:brushProperty name="width" value="0.05" units="cm"/>
      <inkml:brushProperty name="height" value="0.05" units="cm"/>
      <inkml:brushProperty name="color" value="#004F8B"/>
    </inkml:brush>
  </inkml:definitions>
  <inkml:trace contextRef="#ctx0" brushRef="#br0">705 8 2912,'-4'-8'1068,"0"15"654,-2 3-491,-9 14 952,9-15-1829,0 0-1,0 1 0,-1-2 0,0 1 1,0-1-1,-10 8 0,-18 11 1025,-66 39 0,-46 14 262,121-66-1385,-187 91 331,209-103-601,-4 3 48,0 0-1,1-1 1,-2-1-1,1 1 1,0-2-1,-1 1 1,1-1-1,-14 2 0,16-4-144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47.073"/>
    </inkml:context>
    <inkml:brush xml:id="br0">
      <inkml:brushProperty name="width" value="0.05" units="cm"/>
      <inkml:brushProperty name="height" value="0.05" units="cm"/>
      <inkml:brushProperty name="color" value="#004F8B"/>
    </inkml:brush>
  </inkml:definitions>
  <inkml:trace contextRef="#ctx0" brushRef="#br0">9 255 6304,'-2'-3'549,"1"0"0,0 0 0,0 0 1,0-1-1,0 1 0,0 0 0,1-1 0,-1 1 1,1 0-1,0-1 0,0 1 0,0 0 0,2-7 0,-1 6-77,0-1 0,1 1-1,0 0 1,0-1-1,0 1 1,0 0 0,1 0-1,5-7 1,1 2-74,0 0 0,1 0 0,0 1 0,1 0 0,-1 0 0,16-7 0,4 1-1,2 0-1,-1 3 0,42-11 0,-35 11-162,-21 6-79,1 0-1,-1 2 1,1 0 0,29 0-1,-45 3-108,0 0-1,0 0 1,0 0 0,0 0-1,0 0 1,0 1-1,0-1 1,0 1-1,0 0 1,0-1-1,0 1 1,0 0 0,-1 0-1,1 0 1,0 0-1,-1 1 1,4 1-1,-5-1-13,1-1-1,0 0 0,0 1 0,-1-1 0,1 0 1,0 1-1,-1-1 0,0 1 0,1-1 0,-1 1 1,0-1-1,0 1 0,1-1 0,-1 1 0,-1 0 1,1-1-1,0 1 0,0-1 0,0 1 0,-1-1 0,1 1 1,-1-1-1,1 0 0,-2 2 0,-3 8 118,-1 1-1,0-2 1,-1 1 0,0-1-1,-14 16 1,-50 43 124,56-55-222,-55 46 83,-11 11 111,79-69-241,0 0 0,-1 0 0,1 1 0,0 0 0,0-1 0,0 1 0,1 0 0,-1 0 0,1 0 0,-1 0 0,1 0 0,0 0 0,0 0 0,0 4 0,1-5-1,0 0-1,0 0 1,0 0 0,1 0 0,-1 0-1,1 0 1,-1 0 0,1 0-1,0 0 1,0 0 0,-1 0 0,2 0-1,-1-1 1,0 1 0,0 0-1,0-1 1,1 1 0,-1-1 0,1 1-1,-1-1 1,1 0 0,0 0-1,-1 0 1,3 2 0,10 4 10,0 0 1,1-1-1,24 7 1,21 10 1,-12-4 37,-37-15 4,1 0-1,-1 1 1,0 0-1,0 0 1,-1 1-1,1 1 1,16 14-1,-26-20-29,0-1 0,0 1 1,-1 0-1,1-1 0,-1 1 0,1 0 0,0 0 0,-1-1 0,1 1 0,-1 0 0,0 0 0,1 0 1,-1 0-1,0 0 0,1-1 0,-1 1 0,0 0 0,0 0 0,0 0 0,0 0 0,0 0 1,0 0-1,0 0 0,0 0 0,0 0 0,0 0 0,-1 0 0,1-1 0,0 1 0,-1 0 1,1 0-1,0 0 0,-1 0 0,1 0 0,-1-1 0,1 1 0,-1 0 0,0-1 0,1 1 1,-1 0-1,0-1 0,1 1 0,-2 0 0,-3 2 61,1 0-1,-1 0 1,1-1-1,-1 0 1,0 0-1,-7 2 1,-16 4-191,0-2 0,0-1-1,-56 3 1,57-8-1115,-1-1 0,-29-5-1,35 4-27,18 2 523,-1 0 1,0-1-1,1 1 0,-1-1 1,-5-2-1,9 3 636,1 0 0,0 0-1,0 0 1,0 0 0,-1 0 0,1 0-1,0 0 1,0 0 0,-1 0 0,1 0-1,0 0 1,0 0 0,0 0 0,0 0-1,-1 0 1,1-1 0,0 1 0,0 0-1,0 0 1,0 0 0,-1 0 0,1 0 0,0 0-1,0-1 1,0 1 0,0 0 0,0 0-1,-1 0 1,1 0 0,0-1 0,0 1-1,0 0 1,0 0 0,0 0 0,0-1-1,0 1 1,0 0 0,0 0 0,0 0-1,0-1 1,0 1 0,0 0 0,0 0-1,0 0 1,0-1 0,0 1 0,0 0-1,0 0 1,0 0 0,0-1 0,0 1 0,1 0-1,-1 0 1,0 0 0,0-1 0,0 1-1,0 0 1,0 0 0,1 0 0,-1 0-1,0-1 1,15-6-3785,9-2 1559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6.570"/>
    </inkml:context>
    <inkml:brush xml:id="br0">
      <inkml:brushProperty name="width" value="0.05" units="cm"/>
      <inkml:brushProperty name="height" value="0.05" units="cm"/>
      <inkml:brushProperty name="color" value="#004F8B"/>
    </inkml:brush>
  </inkml:definitions>
  <inkml:trace contextRef="#ctx0" brushRef="#br0">66 15 3712,'-5'-11'1970,"5"8"-95,5 4 1320,15 10-2704,-2 0 1,1 1 0,-2 1 0,1 1 0,-2 0-1,0 2 1,-1-1 0,0 2 0,13 20-1,5 13-169,-3 1 0,28 62-1,-36-66 441,29 94 0,-43-111-499,-1 2-1,-1-1 1,-2 1 0,1 43-1,-5-35-77,-2-1 0,-2 0 0,-1-1 0,-2 1 0,-13 38 0,14-58-110,-1 0 0,0-1-1,-2 0 1,0 0-1,-1-1 1,0 0 0,-2-1-1,0 0 1,-1-1-1,0 0 1,-27 22 0,19-20 36,1-2 0,-2 0 0,0-1 1,-1-1-1,0-2 0,-27 11 0,38-18-218,-32 8 644,41-11-803,0 0-1,0-1 1,0 0-1,0 0 1,0 0-1,-1 0 1,1-1-1,0 1 1,0-1-1,0 1 1,-5-3-1,2-3-3327,5-4 1109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37.835"/>
    </inkml:context>
    <inkml:brush xml:id="br0">
      <inkml:brushProperty name="width" value="0.05" units="cm"/>
      <inkml:brushProperty name="height" value="0.05" units="cm"/>
      <inkml:brushProperty name="color" value="#004F8B"/>
    </inkml:brush>
  </inkml:definitions>
  <inkml:trace contextRef="#ctx0" brushRef="#br0">21 64 2400,'-2'-3'2217,"2"3"-1996,-1 0 1,1 0 0,0 0-1,-1 0 1,1 0 0,0 0-1,0-1 1,-1 1 0,1 0-1,0 0 1,-1 0 0,1 0-1,0 0 1,-1 0 0,1 0-1,0 0 1,0 0 0,-1 0-1,1 1 1,0-1 0,-1 0-1,1 0 1,0 0 0,-1 0-1,-9 3 1717,17-9 3299,0 0-5075,0 1-1,0 0 0,14-7 0,-2 6-173,-1 0-1,2 1 1,-1 1-1,1 0 1,31 0-1,-1 7 77,-47-3-66,0 0 0,0 0 0,0 1 0,0-1-1,0 0 1,0 1 0,0 0 0,0 0-1,-1 0 1,1 0 0,0 0 0,3 2-1,-5-1 21,0-1 0,1 0-1,-1 0 1,0 1 0,0-1-1,0 1 1,0-1 0,0 1-1,0-1 1,0 1-1,-1 0 1,1-1 0,-1 1-1,1 0 1,-1-1 0,1 1-1,-1 0 1,0 0-1,0 0 1,0 2 0,0 0-10,-1-1 1,1 1 0,-1-1 0,0 0-1,0 1 1,0-1 0,0 0-1,-1 1 1,1-1 0,-4 5 0,-24 29 69,14-19 46,-4 10-62,-22 43-1,0-2 78,-25 33 63,42-78 225,44-24 618,48-2 152,26 0-868,-66 3-289,187 15 597,-177-11-376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46.688"/>
    </inkml:context>
    <inkml:brush xml:id="br0">
      <inkml:brushProperty name="width" value="0.05" units="cm"/>
      <inkml:brushProperty name="height" value="0.05" units="cm"/>
      <inkml:brushProperty name="color" value="#004F8B"/>
    </inkml:brush>
  </inkml:definitions>
  <inkml:trace contextRef="#ctx0" brushRef="#br0">125 150 4224,'-4'5'6629,"1"6"-4757,1 13-2394,1-20 1220,-41 331 2722,5-46-2547,23-171-626,-8 99 658,23-124 658,3-107-865,31-395-277,-31 342-356,13-266-401,-5 63-6,0 163 246,-10 91 43,-1 14 52,-1-1 1,0 1-1,1 0 1,0-1-1,0 1 0,0 0 1,0 0-1,2-4 0,-3 6-1,0 0-1,0-1 0,1 1 0,-1-1 1,0 1-1,1 0 0,-1-1 0,1 1 0,-1 0 1,0-1-1,1 1 0,-1 0 0,1 0 0,-1 0 1,1-1-1,-1 1 0,1 0 0,-1 0 0,1 0 1,-1 0-1,1 0 0,-1 0 0,1 0 1,-1 0-1,1 0 0,-1 0 0,1 0 0,-1 0 1,1 0-1,-1 0 0,1 0 0,-1 1 0,1-1 1,-1 0-1,1 0 0,-1 1 0,0-1 1,1 0-1,-1 0 0,1 1 0,0 0 0,1 2 11,1-1 0,-1 1-1,1 0 1,-1 1-1,0-1 1,0 0-1,0 1 1,-1-1-1,1 1 1,1 7-1,9 43 92,-10-42-83,17 109 267,10 48 82,-19-123-212,27 74 0,-37-117-101,2 0 0,-1 0 0,0-1 0,1 1 0,-1 0 0,1-1 0,0 1 0,0-1 0,0 0 0,0 1 0,0-1 0,0 0 0,4 2 0,-5-3-26,1-1 1,-1 1-1,1 0 1,0-1 0,-1 0-1,1 1 1,0-1-1,0 0 1,-1 0 0,1 0-1,0 0 1,-1 0-1,1 0 1,0 0 0,0-1-1,-1 1 1,1-1-1,-1 1 1,1-1-1,0 1 1,-1-1 0,1 0-1,-1 0 1,1 0-1,1-2 1,7-6 35,-1 0 1,0 0-1,-1-1 0,0 0 1,-1 0-1,8-13 0,-5 7-23,178-277-66,-152 246-4,-15 21-141,-21 25 155,1 0 1,0-1-1,0 1 0,0 0 0,0 0 0,0 0 0,0 1 1,0-1-1,0 0 0,0 0 0,0 0 0,0 1 0,1-1 0,-1 1 1,0-1-1,0 1 0,3-1 0,-4 1 10,1 0 0,-1 0 0,1 0 0,-1 0 0,1 0 0,-1 1 1,0-1-1,1 0 0,-1 0 0,1 0 0,-1 1 0,1-1 0,-1 0 0,0 1 0,1-1 0,-1 0 0,1 1 0,-1-1 0,1 1 0,6 16-57,-1 21 148,-1 0 0,1 47 1,-3-26 40,41 556 697,-42-576-1305,0-26-4133,2-22 2637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47.376"/>
    </inkml:context>
    <inkml:brush xml:id="br0">
      <inkml:brushProperty name="width" value="0.05" units="cm"/>
      <inkml:brushProperty name="height" value="0.05" units="cm"/>
      <inkml:brushProperty name="color" value="#004F8B"/>
    </inkml:brush>
  </inkml:definitions>
  <inkml:trace contextRef="#ctx0" brushRef="#br0">35 45 4384,'-18'-9'1892,"4"2"5645,13 7-7485,1 0 1,0 0-1,0-1 0,0 1 1,0 0-1,0 0 0,0 0 1,0 0-1,0 0 0,-1 0 1,1 0-1,0 0 0,0-1 1,0 1-1,0 0 0,0 0 1,0 0-1,0 0 0,0 0 1,0 0-1,0-1 0,0 1 1,0 0-1,0 0 0,0 0 1,0 0-1,0 0 1,0 0-1,0-1 0,0 1 1,0 0-1,0 0 0,0 0 1,0 0-1,0 0 0,0 0 1,1-1-1,-1 1 0,0 0 1,0 0-1,0 0 0,0 0 1,0 0-1,9-3 1600,12 2-530,-4 2-721,0 0 1,0-2-1,0 0 0,24-4 0,0 0 260,137 2-62,-97 5-436,-8-2 88,-73 0-279,0 0 0,0 0-1,0 0 1,0 0 0,1 0 0,-1 0 0,0-1-1,0 1 1,0 0 0,0 0 0,1 0 0,-1 0-1,0 0 1,0 0 0,0 0 0,0 0 0,0 0-1,1-1 1,-1 1 0,0 0 0,0 0 0,0 0-1,0 0 1,0 0 0,0-1 0,0 1 0,0 0-1,0 0 1,0 0 0,0 0 0,1-1 0,-1 1-1,0 0 1,0 0 0,0 0 0,0 0 0,0-1-1,0 1 1,0 0 0,-1 0 0,1 0 0,0 0-1,0-1 1,0 1 0,-13-2-7385,4 4 5429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7:47.752"/>
    </inkml:context>
    <inkml:brush xml:id="br0">
      <inkml:brushProperty name="width" value="0.05" units="cm"/>
      <inkml:brushProperty name="height" value="0.05" units="cm"/>
      <inkml:brushProperty name="color" value="#004F8B"/>
    </inkml:brush>
  </inkml:definitions>
  <inkml:trace contextRef="#ctx0" brushRef="#br0">32 4 4576,'-21'0'1450,"21"0"-1409,0 0-1,-1 0 0,1 0 0,0 0 0,-1 0 0,1 0 0,0 0 0,0 0 0,-1 1 0,1-1 0,0 0 0,-1 0 0,1 0 0,0 0 0,-1 0 0,1 1 0,0-1 0,0 0 0,-1 0 0,1 0 0,0 1 0,0-1 0,0 0 0,-1 0 0,1 1 0,0-1 0,0 0 0,0 1 0,0-1 0,0 0 0,-1 1 0,-2 2 1970,18-2 2547,11 4-1965,-2 0-1331,-12-3-895,0-1 0,0 0 0,1 0-1,-1-1 1,1-1 0,21-4-1,-23 2-377,2 0-44,1 0-1,15-1 1,8-2-2920,-18 3 1206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00.654"/>
    </inkml:context>
    <inkml:brush xml:id="br0">
      <inkml:brushProperty name="width" value="0.05" units="cm"/>
      <inkml:brushProperty name="height" value="0.05" units="cm"/>
      <inkml:brushProperty name="color" value="#004F8B"/>
    </inkml:brush>
  </inkml:definitions>
  <inkml:trace contextRef="#ctx0" brushRef="#br0">2 1102 3808,'0'1'1354,"0"-1"-1321,0 0 0,0 0 0,0 0 1,0 0-1,0 0 0,0 0 0,-1 0 0,1 0 0,0 0 0,0 0 0,0 0 0,0 0 0,0 0 0,0 0 0,0 0 0,0 0 0,0 0 0,0 0 0,0 0 0,6 3 2552,-5-3-2299,0 1 0,0-1-1,0 0 1,0 0 0,0 0 0,0 0 0,1 0-1,-1 0 1,0 0 0,0 0 0,0 0 0,0 0 0,0 0-1,0-1 1,2 0 0,0-1 6,0 0-1,0-1 1,0 1 0,0-1-1,0 0 1,0 0 0,-1 0-1,1 0 1,-1 0 0,0-1-1,0 1 1,2-6 0,2-7 415,8-27 0,-11 30-473,61-235 2023,-18 59-1730,-25 65-458,-17 92-37,36-201 293,-34 204-186,8-47 5,-14 71-115,1 0 0,1 0 1,-1 0-1,3-5 0,1-7-47,-4 9 125,-2 4-35,4 5-107,2 7 13,0 0 0,-1 1 0,1-1 0,-2 1 0,4 10 0,1 0-91,39 128 447,-4-13 132,-36-115-418,26 62 134,-27-69-142,0 1 0,1-1 1,1-1-1,10 14 1,-17-24-15,0 0 0,-1 0 1,1 0-1,0 0 0,0 0 1,0 0-1,0 0 1,0 0-1,0-1 0,0 1 1,0 0-1,0-1 0,1 1 1,-1-1-1,0 1 0,0-1 1,0 1-1,1-1 1,-1 0-1,0 0 0,1 0 1,-1 1-1,0-1 0,1 0 1,-1-1-1,0 1 0,0 0 1,1 0-1,-1-1 1,0 1-1,0 0 0,1-1 1,-1 1-1,0-1 0,0 0 1,0 1-1,0-1 0,0 0 1,0 0-1,0 1 0,0-1 1,0 0-1,0 0 1,1-2-1,4-5 53,0-1 1,0 1 0,-1-1-1,6-16 1,-10 24-80,80-211 82,-16 39-218,-59 156 117,-6 14-3,1 1-1,0-1 1,0 0-1,0 1 1,0-1-1,1 1 1,-1-1-1,1 1 1,-1 0-1,4-4 1,-5 6 8,1 0 1,-1-1 0,0 1 0,1 0 0,-1 0 0,1-1-1,-1 1 1,0 0 0,1 0 0,-1 0 0,1 0 0,-1 0-1,0-1 1,1 1 0,-1 0 0,1 0 0,-1 0 0,1 0-1,-1 0 1,1 0 0,-1 0 0,0 1 0,1-1 0,-1 0 0,1 0-1,0 0 1,10 10-62,-8-6 84,-1 0-1,1 0 0,-1 1 0,3 6 0,2 14 55,-1 0-1,4 31 1,-3-14 64,93 419 1257,-70-330-1195,-23-100-228,-4-15 65,0 0-1,9 21 1,-7-31-403,-2-10-244,0-11-734,-3 14 1201,2-15-1504,-1 3-1016,1 0 0,1 0 0,0 1-1,9-25 1,3 14-1443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02.030"/>
    </inkml:context>
    <inkml:brush xml:id="br0">
      <inkml:brushProperty name="width" value="0.05" units="cm"/>
      <inkml:brushProperty name="height" value="0.05" units="cm"/>
      <inkml:brushProperty name="color" value="#004F8B"/>
    </inkml:brush>
  </inkml:definitions>
  <inkml:trace contextRef="#ctx0" brushRef="#br0">46 13 3072,'-5'-12'6394,"5"24"-2954,0 69 1343,0 41-1785,-3-85-2629,1-27-261,1-1 0,1 1 0,0 14-1,1 27 352,-14-32-486,13-18-109,-1 0-1,1 0 1,-1 0 0,1-1-1,-1 1 1,1 0-1,-1 0 1,1 0-1,-1 0 1,0 0-1,1-1 1,-1 1 0,0 0-1,0-1 1,0 1-1,1 0 1,-1-1-1,0 1 1,0-1 0,0 0-1,0 1 1,0-1-1,-2 1 1,0 1-1970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02.437"/>
    </inkml:context>
    <inkml:brush xml:id="br0">
      <inkml:brushProperty name="width" value="0.05" units="cm"/>
      <inkml:brushProperty name="height" value="0.05" units="cm"/>
      <inkml:brushProperty name="color" value="#004F8B"/>
    </inkml:brush>
  </inkml:definitions>
  <inkml:trace contextRef="#ctx0" brushRef="#br0">3 27 4992,'-2'-26'8401,"9"32"-6574,7 12-423,-11-13-1176,-1 0 1,-1 0-1,1 0 1,-1 0 0,1 0-1,-1 0 1,0 7 0,1 41 904,-2-49-1045,8 223 1320,-8-226-1526,0-1 0,0 0 0,0 0 0,0 0 1,0 1-1,0-1 0,-1 0 0,1 0 0,0 0 0,0 1 0,0-1 0,0 0 1,-1 0-1,1 0 0,0 0 0,0 1 0,0-1 0,-1 0 0,1 0 0,0 0 0,0 0 1,0 0-1,-1 0 0,1 0 0,0 0 0,0 0 0,-1 0 0,1 0 0,0 0 0,0 0 1,-1 0-1,1 0 0,0 0 0,0 0 0,-1 0 0,1 0 0,0 0 0,0 0 1,-1 0-1,1 0 0,0-1 0,0 1 0,0 0 0,-1 0 0,-11-7-6118,11 2 4055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02.923"/>
    </inkml:context>
    <inkml:brush xml:id="br0">
      <inkml:brushProperty name="width" value="0.05" units="cm"/>
      <inkml:brushProperty name="height" value="0.05" units="cm"/>
      <inkml:brushProperty name="color" value="#004F8B"/>
    </inkml:brush>
  </inkml:definitions>
  <inkml:trace contextRef="#ctx0" brushRef="#br0">9 231 3712,'-1'-1'193,"0"1"1,1-1 0,-1 0-1,0 1 1,1-1-1,-1 0 1,1 0 0,-1 0-1,1 1 1,-1-1-1,1 0 1,0 0 0,-1 0-1,1 0 1,0 0-1,0 0 1,0 0 0,0 0-1,0 0 1,0-1-1,0-1 201,0 1 0,1-1-1,0 0 1,-1 1-1,1-1 1,0 1-1,2-5 1,0 3-6,0-1 0,0 1 1,0 0-1,0-1 0,0 1 1,1 1-1,0-1 1,5-3-1,6-4 214,1 2 0,1 0 0,-1 1 0,1 1 0,0 0 0,1 1 1,20-4-1,-28 9-456,0-1 0,0 1 1,0 1-1,0-1 1,0 2-1,0-1 1,1 2-1,-1-1 0,0 1 1,0 1-1,-1 0 1,1 0-1,-1 1 1,15 7-1,-2 2 227,-1 0 155,2 0 0,0-2 0,30 11 0,-49-21-463,1 0 1,0 0-1,0 0 0,0 0 0,0-1 0,0 0 0,0 0 1,0-1-1,0 1 0,0-1 0,8-2 0,-6 1 7,1-1-1,-1-1 0,1 1 0,-1-1 0,0 0 1,10-8-1,-5 1-290,0 0 0,0 0 1,-1-2-1,-1 1 0,0-1 0,12-21 1,-3 4-3862,-9 20 2218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05.924"/>
    </inkml:context>
    <inkml:brush xml:id="br0">
      <inkml:brushProperty name="width" value="0.05" units="cm"/>
      <inkml:brushProperty name="height" value="0.05" units="cm"/>
      <inkml:brushProperty name="color" value="#004F8B"/>
    </inkml:brush>
  </inkml:definitions>
  <inkml:trace contextRef="#ctx0" brushRef="#br0">51 168 3072,'9'-6'10581,"-11"87"-8538,-15 92-1,-7 35-778,7 71-267,21-134 1195,6-366-1408,-7 195-769,11-105 114,-8-41-273,-6 165 136,5-169-176,-4 164 169,4-65-177,22-108-1,-26 179 114,1 0-1,-2 1 0,1-1 1,-1-8-1,0 10-39,7 19 326,-3-8-174,2 8 29,-1 1-1,-1-1 1,0 1 0,1 22 0,3 9 34,3-1 31,2 0 0,1-1 0,3-1 0,42 81 0,-48-108-16,1 0 0,1-1 0,0 0 0,22 19 0,-24-25 50,20 13 0,-15-12-41,-16-11-96,1 1 0,0-1 0,0 1 0,0-1 0,0 1 0,0-1 0,0 1 0,0-1 0,0 0-1,0 0 1,0 1 0,0-1 0,0 0 0,0 0 0,0 0 0,0 0 0,0 0 0,0 0 0,0 0 0,0-1 0,0 1-1,0 0 1,0-1 0,-1 1 0,3-1 0,-1-1 24,1 1 0,-1-1-1,0 0 1,0 0 0,0 0-1,0 0 1,0-1 0,3-4 0,1-2 27,-1-1 1,0 0 0,6-20 0,0-14-28,6-46-1,-12 58-41,5-29-50,-6 28 16,2 0 0,17-56 0,-22 87 6,0 0-1,-1 0 0,1 0 1,0 1-1,0-1 0,0 0 1,0 0-1,0 1 0,1-1 1,-1 0-1,0 1 0,1 0 1,-1-1-1,2 0 1,-2 1 6,-1 1 1,1 0 0,0 0-1,-1 0 1,1 0 0,-1-1-1,1 1 1,-1 0 0,1 0 0,-1 0-1,1 0 1,-1 0 0,1 0-1,-1 1 1,1-1 0,0 0 0,-1 0-1,1 0 1,-1 0 0,1 1-1,1 0 1,-1 0 0,0 0 0,1 0 0,-1 0 0,0 1 0,0-1 1,0 0-1,1 1 0,0 1 0,4 8 23,0 0 0,0 0 0,-1 1 1,5 15-1,11 53 87,-5-19-87,102 432 626,-111-457-644,-3-16-203,0 1-1,0 31 1,-4-50-1002,0-9-2904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9:47.731"/>
    </inkml:context>
    <inkml:brush xml:id="br0">
      <inkml:brushProperty name="width" value="0.05" units="cm"/>
      <inkml:brushProperty name="height" value="0.05" units="cm"/>
      <inkml:brushProperty name="color" value="#004F8B"/>
    </inkml:brush>
  </inkml:definitions>
  <inkml:trace contextRef="#ctx0" brushRef="#br0">67 80 5568,'-23'-20'1786,"21"18"-1509,-1 0-1,1 0 1,-1 0-1,1 0 1,-1 1-1,-4-3 1,-15 0 17078,27 8-17127,0-1 1,-1-1 0,1 1 0,0-1 0,1 1 0,-1-1 0,0-1 0,0 1-1,1-1 1,6 1 0,11 1-2,26-1 1,-32-2-33,179-2 339,-168 0-460,0-2 1,0-1 0,0-1-1,50-18 1,-67 19-126,-1 0-1,19-12 0,-28 16-65,1 11-54,-4 9 221,0 1 0,-2-1-1,0 0 1,-10 28 0,9-32-5,-2 11-107,-2-1 0,-1 0 0,-1 0 0,0-1 0,-2-1 1,-1 0-1,-1-1 0,-1 0 0,-21 21 0,-1-4-1567,-48 52-4585,76-79 4502,1 1-1,0 0 1,0 1 0,2-1 0,-12 28-1,5 13-2468,4-12-304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3.296"/>
    </inkml:context>
    <inkml:brush xml:id="br0">
      <inkml:brushProperty name="width" value="0.05" units="cm"/>
      <inkml:brushProperty name="height" value="0.05" units="cm"/>
      <inkml:brushProperty name="color" value="#004F8B"/>
    </inkml:brush>
  </inkml:definitions>
  <inkml:trace contextRef="#ctx0" brushRef="#br0">202 154 2976,'0'-2'369,"1"0"1,0 1-1,0-1 1,0 1-1,1-1 1,-1 1-1,0-1 1,0 1 0,1 0-1,-1 0 1,1-1-1,-1 1 1,3-1-1,4-4 5142,-10 16-3561,-1 3-1719,-1 0 0,0 0 0,-10 20-1,1-4 202,-45 108 764,44-111-1050,0-1 1,-2-1-1,-21 27 0,1-3 206,26-39 48,7-9-14,5-5-153,14-33-570,-7 14 279,15-24 120,3-9 31,68-170-269,-83 199 436,2 0-1,24-35 1,-17 30 97,-21 27-217,2 8-8,3 3-62,0 0 0,0 1 0,0 0 0,-1-1 0,0 2 0,0-1 0,4 10 0,48 138 365,-40-101-274,3 0-1,50 96 1,-30-89 207,-39-59-372,1-1 1,-1 0-1,0 0 1,0 1-1,0-1 0,0 0 1,0 0-1,1 1 1,-1-1-1,0 0 0,0 0 1,0 0-1,0 0 1,1 1-1,-1-1 1,0 0-1,0 0 0,1 0 1,-1 0-1,0 0 1,0 1-1,1-1 0,-1 0 1,0 0-1,0 0 1,1 0-1,7-6-2822,-8 6 2479,0-1 0,0 1-1,0-1 1,0 1 0,0-1-1,0 1 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3.716"/>
    </inkml:context>
    <inkml:brush xml:id="br0">
      <inkml:brushProperty name="width" value="0.05" units="cm"/>
      <inkml:brushProperty name="height" value="0.05" units="cm"/>
      <inkml:brushProperty name="color" value="#004F8B"/>
    </inkml:brush>
  </inkml:definitions>
  <inkml:trace contextRef="#ctx0" brushRef="#br0">7 28 3072,'-1'0'49,"1"0"0,0 0 1,0 0-1,-1 0 0,1 0 1,0 0-1,0 0 0,-1 0 0,1 0 1,0 0-1,0 0 0,0 0 1,-1 0-1,1 0 0,0 0 0,0 0 1,0 0-1,-1-1 0,1 1 1,0 0-1,0 0 0,0 0 0,0 0 1,-1-1-1,1 1 0,0 0 1,0 0-1,0 0 0,0-1 0,0 1 1,0 0-1,0 0 0,0 0 1,-1-1-1,1 1 0,0 0 0,0 0 1,0-1-1,0 1 0,0 0 1,0 0-1,0 0 0,0-1 0,0 1 1,0 0-1,1 0 0,-1-1 1,0 1-1,0 0 0,0 0 0,0 0 1,0-1-1,0 1 0,0 0 1,1 0-1,-1 0 0,0 0 0,0-1 1,0 1-1,1 0 0,8-11 4710,-6 10-4404,1 0 0,0 1 0,0-1 0,-1 1 0,1 0 0,0-1 0,0 2 0,0-1 0,4 1 0,11 0 580,20-1-132,162-4-1232,-167 1-1870,-6 7 614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5.731"/>
    </inkml:context>
    <inkml:brush xml:id="br0">
      <inkml:brushProperty name="width" value="0.05" units="cm"/>
      <inkml:brushProperty name="height" value="0.05" units="cm"/>
      <inkml:brushProperty name="color" value="#004F8B"/>
    </inkml:brush>
  </inkml:definitions>
  <inkml:trace contextRef="#ctx0" brushRef="#br0">0 22 736,'0'-3'10176,"2"3"-9339,9-1-8,0-1-1,14-4 1,-2 1-14,3 3-539,0 0 0,0 1-1,0 2 1,30 4 0,-3-1-140,173 13 361,83 4 275,-189-17-597,94 5-41,133 11 410,56-11-117,26-27 106,-342 12-403,315-19 348,113 11-45,-502 13-423,531 7 433,-117 19 321,-380-22-686,693 68 520,-696-67-1175,-33-4-1777,-21 1-6576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7.153"/>
    </inkml:context>
    <inkml:brush xml:id="br0">
      <inkml:brushProperty name="width" value="0.05" units="cm"/>
      <inkml:brushProperty name="height" value="0.05" units="cm"/>
      <inkml:brushProperty name="color" value="#004F8B"/>
    </inkml:brush>
  </inkml:definitions>
  <inkml:trace contextRef="#ctx0" brushRef="#br0">1 946 2496,'0'5'6672,"0"-5"-6617,0 0-1,0 0 1,0 0 0,0 0 0,0-1 0,0 1 0,0 0 0,0 0 0,0 0-1,0 0 1,0 0 0,0-1 0,0 1 0,0 0 0,0 0 0,0 0 0,0 0-1,0 0 1,0-1 0,0 1 0,0 0 0,0 0 0,0 0 0,0 0 0,0 0-1,0-1 1,0 1 0,0 0 0,1 0 0,-1 0 0,0 0 0,0 0 0,0 0-1,0 0 1,0 0 0,0-1 0,1 1 0,17-18 1469,0-2 1,-1 0-1,24-37 1,-23 32-1063,-1-4-119,0-1 1,-2-1-1,-1-1 1,13-45-1,5-38 79,-14 44-156,64-203 486,-50 161-475,-26 97-229,-6 16 22,1 1-172,2 7 173,1 0-1,-2 1 0,1-1 0,-1 0 0,1 17 1,0 7-21,-3 32 1,-1-33 77,4 35 0,-1-48-116,5 37 187,-6-49-125,1-1 0,-1 0-1,1 0 1,0-1 0,0 1 0,0 0-1,1-1 1,3 7 0,-6-11-60,1 0 0,-1 1 0,0-1 1,1 0-1,-1 1 0,0-1 1,1 0-1,-1 1 0,1-1 0,-1 0 1,1 0-1,-1 1 0,0-1 0,1 0 1,-1 0-1,1 0 0,-1 0 0,1 0 1,-1 1-1,1-1 0,-1 0 1,1 0-1,-1 0 0,1 0 0,-1-1 1,1 1-1,-1 0 0,1 0 0,-1 0 1,0 0-1,1 0 0,-1-1 0,1 1 1,-1 0-1,1-1 0,2 0 42,-1-1 0,0 0 0,0 0-1,-1 0 1,1 0 0,0 0 0,1-3 0,63-108 290,-39 75-333,2 2-1,2 1 1,1 1-1,2 1 0,43-32 1,-65 55-69,-9 8 16,0-1-1,0 1 1,0-1 0,0 1-1,0 0 1,1 0 0,3-2-1,-6 4 27,0 0-1,-1 0 0,1 0 0,-1-1 1,1 1-1,0 0 0,-1 0 1,1 0-1,-1 0 0,1 0 1,0 1-1,-1-1 0,1 0 0,-1 0 1,1 0-1,0 0 0,-1 1 1,1-1-1,-1 0 0,1 1 0,-1-1 1,1 0-1,-1 1 0,1-1 1,-1 0-1,0 1 0,1-1 0,-1 1 1,1-1-1,-1 1 0,0-1 1,1 1-1,-1-1 0,0 1 1,0-1-1,0 1 0,1 0 0,-1-1 1,0 2-1,2 24 76,-2-22-40,19 545 699,-2-429-511,-6-46 72,-5-48-531,-6-26-23,1 0 0,0 0 0,-1 0 0,1 0 0,0 0 0,-1 0 0,1 0 0,0 0 0,0-1 1,-1 1-1,1 0 0,-1 0 0,1-1 0,0 1 0,-1 0 0,1-1 0,-1 1 0,1 0 0,0-1 0,-1 1 1,1-1-1,-1 1 0,1-1 0,-1 1 0,0-1 0,1 0 0,-1 1 0,0-1 0,1 1 0,-1-1 1,0 0-1,0 1 0,1-1 0,-1-1 0,2-8-4676,2 5 1605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7.869"/>
    </inkml:context>
    <inkml:brush xml:id="br0">
      <inkml:brushProperty name="width" value="0.05" units="cm"/>
      <inkml:brushProperty name="height" value="0.05" units="cm"/>
      <inkml:brushProperty name="color" value="#004F8B"/>
    </inkml:brush>
  </inkml:definitions>
  <inkml:trace contextRef="#ctx0" brushRef="#br0">2 9 5408,'9'-9'10304,"-8"16"-8134,0 2-1782,1 1 1,-2 0-1,1-1 0,-1 1 0,-1 0 0,1 0 0,-3 10 1,-1 17 121,0 8-265,2-24-178,0 0 1,3 38 0,0-16-556,-1-26-3360,3-23-448,7-3 2174,-3 4 802,12-13-2590,3 0 1308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8.261"/>
    </inkml:context>
    <inkml:brush xml:id="br0">
      <inkml:brushProperty name="width" value="0.05" units="cm"/>
      <inkml:brushProperty name="height" value="0.05" units="cm"/>
      <inkml:brushProperty name="color" value="#004F8B"/>
    </inkml:brush>
  </inkml:definitions>
  <inkml:trace contextRef="#ctx0" brushRef="#br0">152 2 7040,'0'0'57,"0"0"0,0 0 0,0 0 0,0 0 0,0 0 0,0 0 0,0 1 0,0-1 0,0 0 0,0 0 0,0 0 0,0 0 0,0 0 0,-1 0 0,1 0 0,0 1 0,0-1 0,0 0 0,0 0 0,0 0 0,0 0 0,-1 0 0,1 0 0,0 0 0,0 0 0,0 0 0,0 0 0,0 0 0,-1 0 0,1 0 0,0 0 0,0 0 0,0 0 0,0 0 0,0 0 0,-1 0 0,1 0 0,0 0 0,0 0 0,0 0 0,0 0 0,0 0 0,-1 0 0,1 0 0,0 0 0,0-1 0,0 1 0,0 0 0,0 0 0,0 0 0,0 0 0,0 0 0,-1 0 0,1 0 0,0 0 0,0-1 0,0 1 0,0 0 0,0 0 0,0 0 0,0 0 0,0 0 0,0-1 0,0 1 0,0 0 0,0 0 0,0 0 0,0-1 0,-2 3 1535,-1 11 2884,-6 23-2483,-36 54-201,26-41-1511,1 1 0,-11 59 0,22-80-1263,1-15-831,6-14 1713,0 1 0,0-1-1,0 0 1,0 0 0,0 0 0,-1 0 0,1 1 0,0-1 0,0 0-1,0 0 1,0 0 0,0 1 0,-1-1 0,1 0 0,0 0 0,0 0-1,0 0 1,0 0 0,-1 0 0,1 0 0,0 1 0,0-1 0,0 0 0,-1 0-1,1 0 1,0 0 0,0 0 0,0 0 0,-1 0 0,1 0 0,0 0-1,0 0 1,-1 0 0,1 0 0,0 0 0,-2-5-1857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18.638"/>
    </inkml:context>
    <inkml:brush xml:id="br0">
      <inkml:brushProperty name="width" value="0.05" units="cm"/>
      <inkml:brushProperty name="height" value="0.05" units="cm"/>
      <inkml:brushProperty name="color" value="#004F8B"/>
    </inkml:brush>
  </inkml:definitions>
  <inkml:trace contextRef="#ctx0" brushRef="#br0">23 166 5568,'-19'0'1786,"19"0"-1709,0 0-1,0 0 0,-1 0 1,1 0-1,0 0 0,0 0 1,0-1-1,-1 1 0,1 0 1,0 0-1,0 0 0,0 0 1,0 0-1,-1 0 0,1-1 1,0 1-1,0 0 0,0 0 0,0 0 1,0-1-1,0 1 0,-1 0 1,1 0-1,0 0 0,0-1 1,0 1-1,0 0 0,0 0 1,0 0-1,0-1 0,0 1 1,0 0-1,0-1 0,0-1 976,1 4-176,-1-4-622,1 0 0,0-1 0,1 1 0,-1 0 0,0 0 0,1 0 0,-1 0 0,1 0 0,-1 0 0,1 1 0,0-1 0,0 0 0,2-1 0,9-10 441,7-10 689,-9 9-273,24-24 0,-29 34-942,-1-1 0,0 1-1,1 1 1,0-1 0,0 1 0,0 0-1,0 0 1,13-3 0,-7 4-11,0-1 0,0 2 0,0 0 0,0 1 0,1 0 0,-1 0 0,24 5 0,5 4 333,40 15 1,-8-2 119,-38-13-468,69 16 226,-93-24-347,0 0 0,0 0 0,0-1 0,-1 0 0,1-1 0,0 0 0,18-5 0,-24 4-348,1 0 0,-1 0 0,0-1-1,0 0 1,-1 0 0,1 0 0,4-4 0,-7 5-497,1 0 0,-1 0 0,0 0 0,0-1 0,0 1 0,0-1 0,-1 1 0,2-4 1,1-4-2122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0.131"/>
    </inkml:context>
    <inkml:brush xml:id="br0">
      <inkml:brushProperty name="width" value="0.05" units="cm"/>
      <inkml:brushProperty name="height" value="0.05" units="cm"/>
      <inkml:brushProperty name="color" value="#004F8B"/>
    </inkml:brush>
  </inkml:definitions>
  <inkml:trace contextRef="#ctx0" brushRef="#br0">28 14 5728,'-1'-1'136,"1"1"-1,0-1 1,-1 0 0,1 1-1,2-10 8403,3 39-5456,-11 90-436,1-36-1772,-6 24-294,1 16-392,11-109-126,1-8-2109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0.555"/>
    </inkml:context>
    <inkml:brush xml:id="br0">
      <inkml:brushProperty name="width" value="0.05" units="cm"/>
      <inkml:brushProperty name="height" value="0.05" units="cm"/>
      <inkml:brushProperty name="color" value="#004F8B"/>
    </inkml:brush>
  </inkml:definitions>
  <inkml:trace contextRef="#ctx0" brushRef="#br0">14 96 9056,'-14'-8'4096,"28"-5"-3552,0 5 1536,5 4-1249,20-8 865,3 3-992,5-3 192,0 7-544,-3-4-192,-2 5-96,-4-4-160,-4 8 64,-7-4-256,1 8 160,0-4-2976,-3 0 1697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1.616"/>
    </inkml:context>
    <inkml:brush xml:id="br0">
      <inkml:brushProperty name="width" value="0.05" units="cm"/>
      <inkml:brushProperty name="height" value="0.05" units="cm"/>
      <inkml:brushProperty name="color" value="#004F8B"/>
    </inkml:brush>
  </inkml:definitions>
  <inkml:trace contextRef="#ctx0" brushRef="#br0">239 235 4800,'-2'-13'940,"0"1"5608,1 37-5670,-1 0 1,-1-1 0,-1 1 0,-1-1 0,-1 0 0,-11 26 0,-3-2-265,-48 85 1,49-98-313,-15 45 0,4-10 102,23-55-220,-8 25 0,12-34-84,3-6-92,0 0-1,0 0 1,0 0 0,0 0 0,0 0 0,0 0 0,0 0 0,0 0-1,0 0 1,0 0 0,0 0 0,1 0 0,-1 0 0,0 0 0,0 0-1,0 0 1,0 0 0,0 0 0,0 0 0,0 0 0,0 0-1,0 0 1,0 0 0,0 1 0,0-1 0,0 0 0,0 0 0,0 0-1,0 0 1,0 0 0,0 0 0,0 0 0,0 0 0,0 0 0,0 0-1,0 0 1,0 0 0,0 0 0,0 0 0,0 0 0,0 0 0,0 0-1,0 0 1,0 0 0,0 0 0,0 1 0,0-1 0,0 0 0,0 0-1,0 0 1,0 0 0,0 0 0,0 0 0,0 0 0,0 0-1,0 0 1,0 0 0,0 0 0,0 0 0,0 0 0,0 0 0,0 0-1,0 0 1,1 0 238,-2-3-201,1-1 0,-1 1 0,1-1 0,0 0 0,0 1 1,1-1-1,-1 1 0,1-1 0,1-4 0,12-31 43,-10 31-94,22-46-22,0 2 40,105-302 103,-75 191-81,-25 94 255,-9 20 57,-22 49-339,1-1 1,-1 1-1,0 0 0,0-1 1,0 1-1,0-1 0,1 1 1,-1 0-1,0-1 0,0 1 0,1 0 1,-1-1-1,0 1 0,1 0 1,-1-1-1,0 1 0,1 0 1,-1 0-1,0-1 0,1 1 1,-1 0-1,1 0 0,-1 0 1,0 0-1,1-1 0,-1 1 1,2 0-1,-2 0 5,1 1 1,0-1-1,0 0 1,-1 0-1,1 1 1,0-1-1,-1 0 0,1 1 1,0-1-1,-1 1 1,1-1-1,0 1 1,-1-1-1,2 2 1,0 1 18,0-1 0,0 1 0,0 0 0,0 0 0,0 0 0,-1 1 0,2 2 0,37 183 433,-18-73-341,-16-84-91,-4-20 11,0 0 1,0 0-1,1-1 0,1 1 1,0-1-1,10 20 1,-13-30-32,-1-1-1,0 1 1,0-1 0,1 0 0,-1 1 0,0-1 0,1 1 0,-1-1 0,0 0 0,1 1 0,-1-1 0,1 0 0,-1 1 0,1-1 0,-1 0 0,0 1-1,1-1 1,-1 0 0,1 0 0,-1 0 0,1 0 0,-1 1 0,1-1 0,0 0 0,-1 0 0,1 0 0,-1 0 0,1 0 0,-1 0 0,1 0 0,-1-1-1,1 1 1,-1 0 0,1 0 0,-1 0 0,1 0 0,-1-1 0,1 1 0,-1 0 0,1 0 0,-1-1 0,0 1 0,1 0 0,-1-1 0,1 1 0,-1-1-1,0 1 1,1 0 0,-1-1 0,0 1 0,0-1 0,1 0 0,3-4 14,-1-1 0,0 1-1,3-10 1,-6 15-25,45-118-105,-29 69 174,3 1 0,43-79 0,-14 48-331,-44 73 172,2-1-311,-2 22 265,8 239 84,-6-52 305,2-113-242,7 161 77,-14-235-815,-1-15 665,0 0 1,0 0-1,0 0 1,0 1 0,0-1-1,0 0 1,0 0 0,0 0-1,0 0 1,0 1 0,0-1-1,0 0 1,0 0 0,1 0-1,-1 0 1,0 0-1,0 1 1,0-1 0,0 0-1,0 0 1,0 0 0,0 0-1,0 0 1,0 1 0,1-1-1,-1 0 1,0 0-1,0 0 1,0 0 0,0 0-1,0 0 1,0 0 0,1 0-1,-1 0 1,0 1 0,0-1-1,0 0 1,0 0 0,1 0-1,-1 0 1,0 0-1,0 0 1,0 0 0,0 0-1,1 0 1,-1 0 0,0 0-1,0 0 1,0 0 0,0-1-1,0 1 1,1 0-1,-1 0 1,0 0 0,0 0-1,9-5-1491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7.761"/>
    </inkml:context>
    <inkml:brush xml:id="br0">
      <inkml:brushProperty name="width" value="0.05" units="cm"/>
      <inkml:brushProperty name="height" value="0.05" units="cm"/>
      <inkml:brushProperty name="color" value="#004F8B"/>
    </inkml:brush>
  </inkml:definitions>
  <inkml:trace contextRef="#ctx0" brushRef="#br0">8 275 8384,'0'-2'595,"0"2"-485,0-1-1,0 1 1,0 0-1,0-1 1,0 1-1,0-1 1,-1 1-1,1 0 1,0-1-1,0 1 1,0-1-1,0 1 1,-1 0-1,1-1 1,0 1-1,0 0 1,-1-1-1,1 1 0,0 0 1,-1 0-1,1-1 1,0 1-1,-1 0 1,1 0-1,0-1 1,-1 1-1,1 0 1,-2 0 805,3 1-557,0 0 1,0 0-1,-1 0 1,1 0 0,0 0-1,-1 0 1,1 0 0,0 0-1,-1 0 1,1 3 0,0-3 213,3 11 77,0-1 1,-1 1-1,-1 0 1,2 15-1,1 52 775,-3-48-874,5 208 1402,-8-216-1835,1-18-71,-1-1 1,1 0-1,0 0 1,0 0-1,1 1 0,-1-1 1,1 0-1,0 0 1,2 7-1,-2-10 696,-2-54 371,4-67-1208,3 44 117,-1 15 103,14-68 0,-16 117-127,1-1 1,0 2-1,1-1 0,1 0 1,0 1-1,0 0 0,1 1 0,1-1 1,-1 1-1,2 1 0,-1 0 1,17-14-1,-12 12 33,1 1 1,0 0-1,1 0 1,0 2-1,1 0 1,0 0-1,0 2 1,27-8 0,-39 13-30,0 0 0,0 1 0,1-1 0,-1 1 0,0 0 0,0 0 0,1 0 0,-1 1 0,0 0 0,1-1 0,-1 2 1,7 1-1,-9-2 0,0 0 1,0 0 0,0 1-1,0-1 1,-1 0 0,1 1-1,0-1 1,0 1-1,-1-1 1,1 1 0,-1 0-1,0-1 1,1 1 0,-1 0-1,0 0 1,0 0 0,0 0-1,-1 0 1,1 1 0,0-1-1,-1 0 1,1 0 0,-1 0-1,0 1 1,0 3-1,0-2 17,0 0-1,-1 0 1,0 0-1,0 0 0,0 0 1,-1 0-1,1 0 0,-1 0 1,0-1-1,0 1 0,0-1 1,0 1-1,-1-1 1,1 0-1,-4 4 0,-7 5 128,0-1 0,-18 13 0,23-18-99,-17 12-3,16-13-58,0 1 0,1 0 0,0 1 1,0 0-1,0 0 0,-10 14 0,17-20 13,0 0 0,1 0 0,-1 0 1,1 1-1,0-1 0,-1 0 0,1 1 0,0-1 1,0 0-1,0 1 0,0-1 0,0 0 0,0 1 1,0-1-1,0 0 0,1 1 0,-1-1 1,0 0-1,1 1 0,-1-1 0,1 0 0,0 0 1,0 2-1,4 4 13,-1 0 0,1-1 0,6 6 0,-1 0 76,77 107-140,-70-91 11,0 0-1,18 48 1,-31-68 52,-1 0-1,-1 1 0,0-1 1,0 1-1,0 0 1,-1-1-1,-1 1 0,1 0 1,-2 16-1,0-21 1,0 1 0,0 0 0,0-1-1,-1 1 1,0-1 0,0 0 0,0 1 0,0-1-1,-1 0 1,1 0 0,-1 0 0,0-1 0,0 1-1,0-1 1,-1 1 0,1-1 0,-1 0 0,0 0-1,-7 3 1,0 0 91,0-1 1,0-1-1,0 0 0,-1-1 1,1 0-1,-16 2 0,-1-2-36,-41 0 0,51-3-42,1-2 0,0 0 0,-26-6 0,42 8-24,1 0 0,0-1 0,-1 1 0,1 0 1,0 0-1,0 0 0,-1 0 0,1-1 0,0 1 0,-1 0 0,1 0 0,0-1 0,0 1 0,0 0 0,-1-1 1,1 1-1,0 0 0,0-1 0,0 1 0,0 0 0,-1-1 0,1 1 0,0 0 0,0-1 0,0 1 0,0 0 1,0-1-1,0 1 0,0 0 0,0-1 0,0 1 0,0 0 0,0-1 0,0 1 0,1 0 0,-1-1 0,0 1 1,0 0-1,0-1 0,0 1 0,0 0 0,1-1 0,-1 1 0,0 0 0,0-1 0,1 1 0,-1 0 1,0 0-1,0 0 0,1-1 0,-1 1 0,0 0 0,1 0 0,-1 0 0,0-1 0,1 1 0,0 0 0,8-3-40,1 0 0,0 1 0,0 0 0,0 1 0,0 0 0,18 1 0,-7 0 182,237-28 87,-242 26-219,0-2 1,0 0-1,-1-1 0,0 0 0,0-1 0,0-1 1,0 0-1,22-17 0,-31 20-39,1-1 0,-2 0 1,1 0-1,0 0 0,-1-1 0,0 0 1,-1 0-1,1 0 0,-1-1 0,0 0 1,-1 0-1,1 0 0,-1 0 0,-1 0 1,1 0-1,-1-1 0,-1 1 0,1-1 1,-1 0-1,0-8 0,-1 12 3,0-6-115,-1 0-1,-2-17 1,3 25 126,0 0 0,-1 0 0,1 0 0,-1 0-1,1 0 1,-1 1 0,0-1 0,0 0 0,0 0 0,0 0 0,0 1 0,0-1 0,-1 1 0,1-1 0,0 1 0,-1-1-1,1 1 1,-1 0 0,-3-2 0,5 2 13,-1 1 1,0 0-1,0 0 0,1 0 0,-1 0 1,0 0-1,0 0 0,1 0 0,-1 0 1,0 0-1,0 1 0,1-1 0,-1 0 0,0 0 1,1 0-1,-1 1 0,0-1 0,1 1 1,-1-1-1,0 0 0,1 1 0,-1-1 1,0 1-1,-13 14-36,13-14 38,-4 6 22,-1 1 0,1 1 0,0-1 0,1 1 0,0 0 0,-5 16 0,-11 59-155,19-79 148,0 1-1,0 1 0,1-1 0,0 0 0,0 0 0,0 0 1,1 0-1,-1 0 0,1 0 0,4 9 0,-4-10 23,1-1 0,1 0 0,-1 0 0,0 0 0,1 0 0,0-1-1,0 1 1,0-1 0,0 1 0,1-1 0,0 0 0,-1 0 0,1-1 0,6 4 0,-6-4-20,0 0-1,0-1 1,1 0 0,-1 0 0,1 0-1,-1 0 1,1 0 0,-1-1 0,1 0 0,-1 0-1,1 0 1,-1-1 0,6 0 0,10-3 41,30-11 0,-34 10-52,62-22-41,-68 22 53,0 0 0,0-1 1,-1 1-1,0-2 0,13-10 1,-3-2-30,0 0 0,-2-2 1,24-35-1,-41 55 13,6-7 2,0-1 0,0 1-1,1 0 1,14-14 0,-19 21-11,-1-1 0,1 1 0,0 0 0,0 0 0,0-1 0,0 1 0,0 1 0,0-1 0,0 0 1,0 0-1,1 1 0,-1-1 0,0 1 0,0 0 0,0 0 0,1 0 0,-1 0 0,0 0 0,0 0 0,0 0 1,1 1-1,-1-1 0,0 1 0,0 0 0,0 0 0,0-1 0,0 1 0,0 1 0,2 0 0,0 1-14,0 1-1,0-1 0,0 1 0,0 0 0,-1 0 0,1 0 0,-1 1 0,0-1 1,-1 1-1,5 7 0,0 5 105,8 30 0,35 101-457,-48-144 411,1 0 0,-1 0-1,1 0 1,-1 0 0,1 0-1,0 0 1,4 3 0,-6-7-25,0 1 0,0 0 0,0-1 0,0 1 0,0 0 0,0-1 0,0 0 0,0 1 0,1-1 0,-1 0 0,0 1 0,0-1 0,0 0 0,0 0 1,1 0-1,-1 0 0,0 0 0,0 0 0,0 0 0,1-1 0,-1 1 0,0 0 0,0-1 0,0 1 0,1-1 0,2-1-8,-1 1 0,1-1-1,-1 0 1,0 0 0,5-4 0,5-7-27,-1 1-1,-1-1 1,0-1 0,-1 0 0,10-18-1,35-78-105,-33 63 62,6-11 3,44-94-107,-53 106 158,18-66-1,-28 81 38,-2 0 0,-1-1 0,4-65 0,-10 97-21,0 0-1,0 1 0,0-1 0,0 0 0,0 0 0,0 0 1,0 0-1,0 0 0,0 0 0,0 0 0,-1 0 1,1 0-1,0 0 0,0 0 0,0 0 0,0 0 0,0 1 1,0-1-1,0 0 0,0 0 0,0 0 0,0 0 0,0 0 1,0 0-1,0 0 0,0 0 0,0 0 0,-1 0 0,1 0 1,0 0-1,0 0 0,0 0 0,0 0 0,0 0 1,0 0-1,0 0 0,0 0 0,0 0 0,0 0 0,0 0 1,0 0-1,-1 0 0,1 0 0,0 0 0,0 0 0,0 0 1,0 0-1,0 0 0,0 0 0,0-1 0,0 1 0,0 0 1,0 0-1,0 0 0,0 0 0,0 0 0,0 0 1,0 0-1,-1 0 0,-6 12-102,-10 19-64,2 1 153,-45 96 24,47-96-5,2 0 1,-9 40-1,-17 128 77,10-50 160,25-130-111,0 0-1,1 29 0,1-39-10,0-8 74,1-3-42,2 0-122,-1 0 1,0-1-1,0 1 0,0 0 1,0-1-1,-1 0 0,1 1 1,0-1-1,2-3 0,16-24-129,-13 18 99,44-72 96,-2 1 47,-31 56-192,1 0 0,25-25-1,-34 42 25,0-1 0,0 2 1,1-1-1,0 1 0,0 1 0,1 0 0,19-8 0,-28 14 2,0 0-1,0 0 1,0 0 0,0 0 0,1 0-1,-1 1 1,0 0 0,1-1 0,-1 1-1,7 1 1,-9 0 9,1-1 0,0 1-1,0-1 1,-1 1 0,1 0 0,-1 0 0,1-1-1,-1 1 1,1 0 0,-1 1 0,1-1 0,-1 0-1,0 0 1,0 0 0,1 1 0,-1-1-1,0 1 1,0-1 0,0 1 0,-1-1 0,2 4-1,2 7-9,-1-1 0,-1 1-1,0 0 1,-1 0 0,0-1-1,-1 1 1,0 0 0,-1 0-1,0 0 1,-1 0 0,-3 12-1,2-14 49,0 0-1,-1 0 1,0 0-1,-1 0 0,0-1 1,-1 0-1,1 0 0,-2 0 1,1 0-1,-1-1 1,-1 0-1,1-1 0,-1 0 1,-1 0-1,1-1 0,-1 0 1,-11 6-1,3-3-28,-1 0-1,-32 11 1,42-18-54,-1 0 0,0 0-1,0 0 1,1-1 0,-1-1 0,0 1 0,0-1 0,-11-2 0,2 1-60,15 1 219,10 0-106,11 1-115,1 1 1,27 7-1,-26-5 236,35 3 0,-32-6-67,-1-1 1,1-2-1,0 0 1,0-1 0,-1-1-1,0-2 1,0 0-1,29-12 1,-44 14-66,0 0 1,-1 0 0,0 0-1,0-1 1,0 0 0,-1 0-1,1-1 1,-1 1 0,0-1-1,-1 0 1,0-1 0,0 1-1,0-1 1,-1 1 0,4-11-1,-4 10-37,-1 0 1,0 1-1,0-1 0,-1 0 0,0 0 0,0 0 1,-1-1-1,0 1 0,0 0 0,0 0 0,-1 0 1,0 0-1,-1 0 0,0 0 0,0 0 0,-5-10 0,7 16 38,0 1-1,0-1 0,0 1 1,0 0-1,-1-1 0,1 1 0,0 0 1,0-1-1,-1 1 0,1 0 1,0-1-1,0 1 0,-1 0 0,1 0 1,0-1-1,-1 1 0,1 0 1,-1 0-1,1-1 0,0 1 0,-1 0 1,1 0-1,0 0 0,-1 0 1,1 0-1,-1 0 0,1 0 0,-1 0 1,1-1-1,0 1 0,-1 1 1,1-1-1,-1 0 0,1 0 0,0 0 1,-1 0-1,-1 1 6,1 0 0,-1 0 0,1 0 0,-1 0 0,1 0 0,0 0 0,0 0 0,0 1-1,-2 1 1,-2 4 41,0 0-1,1 0 0,-4 9 1,3 1-16,0-1 0,1 1 1,1 0-1,0 0 0,1 0 1,1 0-1,2 32 0,0-44 7,0 1 0,1-1-1,-1 1 1,1-1-1,0 0 1,0 1-1,1-1 1,-1 0 0,1 0-1,6 7 1,-7-9 13,0 0 1,1 0-1,0 0 1,0 0-1,0 0 1,0 0-1,0-1 0,0 0 1,1 1-1,-1-1 1,1-1-1,-1 1 1,1 0-1,0-1 1,6 2-1,6-3 43,-1 0-1,0 0 1,0-2-1,0 0 1,28-8-1,26-3-161,-64 12 92,0 0 1,0 0-1,-1 0 0,1-1 1,-1 0-1,1 1 0,4-4 1,-5 3 50,18-9 89,36-24 0,-50 29-143,0-1 1,0 0 0,-1 0 0,1-1 0,-2 0 0,1 0 0,5-10-1,11-24-250,-2-1 0,21-63 0,-26 64 18,2-9 61,-2-2 1,-2 1-1,-3-2 1,-2 1-1,4-86 0,-13 136 159,1-5 0,-1 1 0,0-1 1,0 0-1,-1 1 0,0-1 1,0 0-1,0 1 0,-5-12 0,6 18 6,0 1 0,0-1-1,0 1 1,0-1 0,-1 1-1,1 0 1,0-1 0,0 1-1,-1-1 1,1 1 0,0 0-1,-1-1 1,1 1 0,0-1-1,-1 1 1,1 0 0,-1 0-1,1-1 1,0 1-1,-1 0 1,1 0 0,-1-1-1,1 1 1,-1 0 0,1 0-1,-1 0 1,1 0 0,-1 0-1,1 0 1,-1 0 0,1 0-1,-1 0 1,1 0 0,-1 0-1,1 0 1,-1 0 0,1 0-1,-1 0 1,1 0-1,-1 1 1,1-1 0,0 0-1,-1 0 1,1 1 0,-1-1-1,1 0 1,-1 1 0,-2 1-16,0 1 1,1 0-1,-1 0 1,-4 6-1,7-9 8,-31 43-47,-43 78 0,65-102 109,1 0 0,0 0 0,1 1 0,1 0 0,1 0-1,1 1 1,-2 29 0,4-19 20,2-1-1,1 0 1,2 1-1,1-1 1,9 36 0,-8-48-30,1 0 0,0-1 0,1 0 0,0 0 0,2-1 0,0 0 1,1-1-1,0 0 0,1 0 0,14 13 0,-21-24-13,1 0-1,-1 0 1,1 0-1,-1-1 1,1 0-1,0 0 0,1 0 1,-1-1-1,0 1 1,1-1-1,-1-1 1,1 1-1,9 1 1,-11-3-48,0 0 0,1 0 1,-1 0-1,0-1 1,0 1-1,0-1 0,0 0 1,0 0-1,0 0 0,-1-1 1,1 1-1,0-1 0,-1 0 1,1 0-1,-1 0 0,1 0 1,-1-1-1,0 0 0,0 1 1,3-4-1,-2 0-5,1 0 1,-1-1-1,0 1 1,-1-1-1,1 1 0,-1-1 1,-1 0-1,1 0 0,-1 0 1,0-1-1,1-11 0,-1-2-102,-1 1-1,-3-41 0,2 57 108,-1 1 0,1-1 0,-1 0 0,0 1 0,0-1 0,-2-3 0,3 6 19,0 1 0,0-1 0,-1 0 0,1 1 0,0-1 0,-1 1-1,1-1 1,-1 0 0,1 1 0,-1-1 0,1 1 0,-1-1 0,1 1 0,-1 0 0,0-1 0,1 1 0,-1-1 0,1 1 0,-1 0 0,0 0 0,1-1 0,-1 1 0,0 0 0,0 0 0,1 0 0,-1 0 0,0 0 0,1 0 0,-1 0 0,0 0 0,0 0 0,1 0 0,-1 0 0,0 0 0,1 0 0,-1 1-1,-1-1 1,-1 2-4,1 0 0,-1-1-1,0 1 1,1 0 0,-1 0-1,1 0 1,-1 1 0,1-1-1,0 1 1,0-1 0,0 1-1,1 0 1,-1 0 0,0-1-1,-1 7 1,-2 5 11,0 0 0,-3 18 1,4-13 17,-1-2 15,2 0-1,-1 1 1,2-1 0,1 1 0,0 23-1,1-36-2,1 0-1,0 1 1,0-1-1,0 0 1,1 0-1,-1 0 0,1 0 1,1 0-1,4 8 1,-5-10-7,0 0 0,1 0 1,-1 0-1,1-1 0,0 1 1,0-1-1,0 1 0,0-1 1,1 0-1,-1 0 0,0-1 1,1 1-1,0-1 0,-1 1 0,5 0 1,-2-1 7,0 0 0,0-1 1,0 1-1,0-1 1,0-1-1,1 1 0,-1-1 1,8-2-1,48-15 136,-43 11-242,0-2 0,0 0 0,-1 0 0,30-23 0,-20 11 31,-1-2 0,23-25 0,-39 36 74,2-1-207,16-21 1,-37 45 218,-98 131 248,101-137-274,-24 33 291,27-35-284,0 0 0,1 0 0,-1 0-1,0 0 1,1 1 0,0-1 0,0 1 0,0-1-1,0 1 1,0 4 0,1-7-28,0-1 1,0 0-1,0 1 0,0-1 1,0 1-1,1-1 0,-1 1 1,0-1-1,0 0 0,0 1 0,1-1 1,-1 0-1,0 1 0,0-1 1,1 0-1,-1 1 0,0-1 1,1 0-1,-1 1 0,0-1 1,1 0-1,-1 0 0,1 0 1,-1 1-1,0-1 0,1 0 0,-1 0 1,1 0-1,-1 0 0,1 0 1,-1 0-1,0 0 0,1 0 1,-1 0-1,1 0 0,-1 0 1,1 0-1,-1 0 0,1 0 1,22-5 124,-19 4-94,53-16-35,63-28 1,-48 17-117,-69 27 101,0 0 1,1 0 0,-1 0-1,1 0 1,-1 0 0,0 1-1,1-1 1,-1 1 0,1 0-1,3 1 1,-5-1 2,0 1-1,0-1 1,0 1 0,0 0-1,0 0 1,-1 0-1,1 0 1,0 0 0,-1 0-1,1 0 1,0 1 0,-1-1-1,1 0 1,-1 1 0,0 0-1,0-1 1,1 1-1,0 2 1,2 3 7,-1 1 0,1 0-1,-2-1 1,1 1 0,-1 0-1,0 0 1,-1 1 0,1-1 0,-2 0-1,0 16 1,-2 8 160,-9 47-1,9-66-163,-4 20 29,-1 0 0,-2-1 0,-1 0 1,-2 0-1,-1-1 0,-20 36 0,21-47-12,-1-1 0,-1 0 1,0 0-1,-1-2 0,-1 0 0,-1 0 0,0-2 1,-1 0-1,-38 23 0,37-26-86,0-2 0,-1 0 0,0-2 0,-1 0 0,0-1 0,-25 5 0,39-11 53,0 0-1,-1 0 0,1 0 0,0-1 0,-1 0 1,1-1-1,0 1 0,-1-1 0,1-1 0,0 0 0,0 0 1,0 0-1,0-1 0,0 0 0,1 0 0,-1 0 1,1-1-1,0 0 0,0 0 0,0-1 0,1 0 1,-6-5-1,5 3 27,1-1 0,0 1 0,0-1 0,1 0 0,0 0 0,0 0 0,0-1 0,1 1 0,1-1 0,0 0 0,-3-16 0,4 14 49,0-1 0,1 1 1,0-1-1,1 1 0,0-1 0,1 1 1,0-1-1,7-20 0,-7 27-23,0 0 0,0-1 0,0 1 0,1 0 0,0 0 0,0 1 1,0-1-1,0 0 0,1 1 0,0 0 0,0 0 0,0 0 0,0 0 0,0 1 0,1 0 0,0 0 0,0 0 0,7-4 0,3 3-15,-1 0-1,1 1 1,-1 1-1,1 0 0,0 1 1,28 1-1,92 16-7,-108-12-6,93 15-2895,63 14-5962,-163-30 5489,-1-1-1,1 0 1,22-2 0,8-4-615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2.364"/>
    </inkml:context>
    <inkml:brush xml:id="br0">
      <inkml:brushProperty name="width" value="0.05" units="cm"/>
      <inkml:brushProperty name="height" value="0.05" units="cm"/>
      <inkml:brushProperty name="color" value="#004F8B"/>
    </inkml:brush>
  </inkml:definitions>
  <inkml:trace contextRef="#ctx0" brushRef="#br0">194 128 4480,'-3'-3'5406,"0"12"-2919,-14 25 86,-20 61 0,-92 235 99,124-322-1999,7-13-569,6-17-278,60-162-439,-42 111 714,22-47 257,7-21 953,-53 134-1096,1 0 1,0-1-1,0 1 0,0 1 0,8-12 0,-11 18-208,0 0 1,1-1-1,-1 1 0,0 0 1,0 0-1,1 0 1,-1-1-1,0 1 0,0 0 1,1 0-1,-1 0 0,0 0 1,1 0-1,-1 0 1,0 0-1,0 0 0,1 0 1,-1 0-1,0 0 0,1 0 1,-1 0-1,0 0 1,0 0-1,1 0 0,-1 0 1,0 0-1,1 0 1,-1 0-1,0 0 0,0 0 1,1 1-1,-1-1 0,0 0 1,0 0-1,1 0 1,-1 1-1,0-1 0,0 0 1,0 0-1,1 0 0,-1 1 1,0-1-1,0 0 1,0 0-1,0 1 0,0-1 1,1 0-1,-1 1 0,0-1 1,0 1-1,7 17 369,11 94 1243,-14-77-1334,6 62-168,5 31-138,-6-54 121,5 23-136,-13-90-4182,-2-11 596,1-2 1724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2.753"/>
    </inkml:context>
    <inkml:brush xml:id="br0">
      <inkml:brushProperty name="width" value="0.05" units="cm"/>
      <inkml:brushProperty name="height" value="0.05" units="cm"/>
      <inkml:brushProperty name="color" value="#004F8B"/>
    </inkml:brush>
  </inkml:definitions>
  <inkml:trace contextRef="#ctx0" brushRef="#br0">17 93 10208,'-16'-17'4640,"32"17"-4032,-8-4 1439,1 4-1247,10-9 448,6 1-736,3-5-320,0 5-96,10-4-192,1 3 64,-3 2-2144,3 2 1152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6.023"/>
    </inkml:context>
    <inkml:brush xml:id="br0">
      <inkml:brushProperty name="width" value="0.05" units="cm"/>
      <inkml:brushProperty name="height" value="0.05" units="cm"/>
      <inkml:brushProperty name="color" value="#004F8B"/>
    </inkml:brush>
  </inkml:definitions>
  <inkml:trace contextRef="#ctx0" brushRef="#br0">8 795 4224,'0'0'1365,"-7"3"427,9-3-1223,1 0 0,0 0 0,0 0 0,0 0 0,-1-1 0,1 1 0,0-1 0,0 0 0,-1 0 0,1 0 0,-1 0 0,5-2 0,21-11 421,0-1-1,0-1 0,42-34 0,-40 23-589,-1-2-1,30-38 0,47-73 397,-67 87-475,37-56 564,-47 80-479,-26 26-460,-5 8 51,-4 7 108,1 3-68,1 0 1,1 0-1,0 1 1,-1 28-1,6 66-42,0-75-33,6 74 147,-6-90-16,2-1-1,0 1 1,12 31 0,-14-46-60,0 1-1,0-1 1,1 1 0,0-1 0,0 0 0,0 0 0,0 0 0,1 0 0,5 4-1,-7-6 1,0 0-1,0-1 0,0 1 0,1-1 0,-1 0 0,1 0 0,-1 0 0,1 0 0,-1 0 0,1 0 1,0-1-1,-1 1 0,1-1 0,0 0 0,-1 0 0,1 0 0,0 0 0,4-1 0,3-2 31,-1-1-1,0 0 1,1-1-1,-2 0 1,1 0-1,0-1 0,10-10 1,-14 12-29,9-7-3,-1-2 0,0 0 1,0-1-1,-1 0 0,-1 0 1,-1-2-1,0 1 1,10-22-1,-10 16-30,-2 0 0,0-1-1,-1 1 1,-1-2 0,-1 1 0,2-26 0,-6 45-25,-1 1 1,1-1-1,-1 1 1,0-1-1,0 1 1,0-1-1,-1 1 1,1-1-1,0 1 1,-1-1-1,0 1 1,1 0 0,-1-1-1,-1-1 1,1 3 5,1 0 1,-1 0-1,1 1 1,-1-1-1,0 0 1,1 1 0,-1-1-1,0 1 1,1-1-1,-1 1 1,0-1-1,0 1 1,1-1 0,-1 1-1,0 0 1,0-1-1,0 1 1,1 0-1,-1 0 1,0 0-1,0 0 1,0-1 0,0 1-1,0 0 1,0 1-1,1-1 1,-1 0-1,0 0 1,0 0 0,0 0-1,0 1 1,1-1-1,-1 0 1,0 1-1,-1 0 1,-1 0-15,-1 1-1,1 0 1,-1 0 0,1 1 0,0-1 0,-4 4-1,-1 3 62,1-1-1,0 1 0,1 1 0,0-1 1,0 1-1,-6 16 0,1 1 108,-8 37 0,16-55-97,-1 4-22,1 0 1,-2 17-1,5-27-17,0 0 0,0 0 0,0 0 0,0 1 0,0-1 0,0 0 0,1 0 0,0 0 0,0 0 0,-1 0 0,2 0-1,-1 0 1,0 0 0,1-1 0,1 4 0,1-2 35,-1-1-1,0 1 0,1-1 1,0 0-1,0 0 0,0-1 1,0 1-1,0-1 1,1 0-1,-1 0 0,1 0 1,-1-1-1,1 0 0,7 2 1,4-1 10,1 0 0,33-2 0,-19-2-41,0-1-1,-1-2 1,1 0-1,-1-3 1,31-11 0,-12 1-15,-1-3 0,55-34 0,-49 26 39,72-47 190,-121 72-233,-13 7-89,-13 11-76,-4 10 74,2 1 1,-30 40 0,31-37 80,7-9-61,0 0 1,2 0 0,0 1-1,-11 25 1,24-43 84,-1 0 1,0-1 0,1 1-1,-1 0 1,1 0-1,0 0 1,0-1-1,0 1 1,0 0-1,0 0 1,0 0-1,0-1 1,0 1-1,1 0 1,-1 0-1,1 2 1,0-3 4,-1 0-1,1 0 1,0-1 0,-1 1 0,1 0 0,-1 0-1,1-1 1,0 1 0,0 0 0,-1-1 0,1 1-1,0-1 1,0 1 0,0-1 0,0 1 0,0-1-1,0 0 1,0 1 0,0-1 0,-1 0 0,1 0-1,0 0 1,0 0 0,0 0 0,0 0 0,0 0-1,0 0 1,0 0 0,0 0 0,0 0 0,0-1-1,2 0 1,2-1 10,1 0 0,-1 0 0,1-1 0,-1 0 0,0 0 0,0 0 0,0-1-1,-1 0 1,9-7 0,3-7 41,15-21-1,-19 23-46,27-34 3,39-66 0,-33 43 114,30-53-66,-57 95-39,24-68 0,-39 92-27,-1-1 0,0 0 0,1-8 0,-2 14-9,-1 1 1,0-1-1,0 1 0,0-1 1,0 0-1,0 1 0,0-1 0,-1 1 1,1-1-1,-1 0 0,1 1 1,-1-1-1,1 1 0,-1-1 1,0 1-1,0 0 0,1-1 0,-1 1 1,0 0-1,-2-2 0,2 2-8,-1 0 0,1 0 0,-1 1 0,1-1 1,-1 1-1,1-1 0,-1 1 0,1-1 0,-1 1 0,0 0 0,1-1 0,-1 1 0,0 0 0,1 0 0,-1 1 0,0-1 0,1 0 0,-4 1 0,-28 10-162,29-9 187,-4 1 20,-1 2 0,1-1 0,0 1 0,0 1 0,0-1 0,0 1 0,1 1 0,0 0 0,1-1 0,0 2 0,0-1 0,0 1 0,-6 11 0,3-1 37,1-1 0,0 1-1,1 0 1,1 1 0,-6 31-1,8-22-27,0 0 0,2 0-1,1 0 1,2 0 0,0 0 0,8 40-1,-7-57 37,0-1 0,1 0-1,1 1 1,-1-2-1,2 1 1,-1 0 0,11 15-1,-12-21-12,-1-1 0,1 0 0,0 0-1,0 0 1,0 0 0,0 0 0,1 0-1,-1-1 1,1 0 0,-1 0-1,1 0 1,0 0 0,0 0 0,0-1-1,0 0 1,0 0 0,0 0 0,0 0-1,1 0 1,-1-1 0,8 0 0,-1-1-45,1-1 0,-1 0 0,0 0 0,0-2 1,0 1-1,0-1 0,0-1 0,-1 1 0,0-2 1,0 0-1,0 0 0,-1-1 0,17-14 0,-8 2 34,0 0-1,-1-1 0,-1 0 1,-1-2-1,13-24 0,-17 27-39,-1-1 0,12-31 0,-21 48-212,-4 9 134,-5 15-33,-7 33-209,-3 5 434,-9 68 1,25-118-76,2-1 0,-1 1 0,1 0 0,0-1 1,3 14-1,-2-17-11,0 0 1,0 0-1,1 0 1,0-1-1,0 1 1,0 0-1,0-1 1,1 0-1,0 1 1,0-1-1,3 4 1,-4-7 1,-1 0 0,0 0 1,0 0-1,1 1 0,-1-1 1,1 0-1,-1-1 0,1 1 1,-1 0-1,1 0 0,0-1 0,-1 1 1,1-1-1,0 1 0,-1-1 1,1 0-1,0 1 0,2-1 1,-1-1-6,0 1 1,0-1 0,0 1-1,0-1 1,0 0 0,0 0 0,0-1-1,-1 1 1,1 0 0,2-3-1,4-3-28,0 0 0,0 0-1,-1-1 1,14-17 0,-10 8-2,0 0 1,-1-1-1,-1 0 0,9-23 1,-6 8-26,15-57-1,-43 213-529,11-82 610,3-31-37,1 0 0,0 0 1,0 0-1,1 0 0,1 0 0,4 16 1,-6-25-10,1 0 1,-1-1-1,0 1 1,1 0 0,-1-1-1,0 1 1,1 0 0,-1-1-1,1 1 1,-1-1 0,1 1-1,-1 0 1,1-1 0,-1 1-1,1-1 1,-1 0-1,1 1 1,0-1 0,-1 0-1,1 1 1,0-1 0,-1 0-1,1 1 1,0-1 0,-1 0-1,1 0 1,0 0 0,0 0-1,-1 0 1,1 0-1,1 0 1,3-1-14,-1 1 0,1-1 0,-1 0-1,6-3 1,1 0 124,12-3-102,1-1 0,-2-2 0,1 0 1,34-22-1,-23 9-65,-1-1-1,31-31 1,118-91-158,-181 144 198,1 1-1,0 0 1,0-1 0,0 1-1,0 0 1,0 0-1,0 0 1,0 0 0,0 1-1,0-1 1,0 0-1,0 1 1,1 0 0,-1-1-1,0 1 1,0 0-1,0 0 1,1 0 0,1 1-1,-3-1 13,-1 0-1,1 0 0,-1 0 1,1 0-1,-1 1 0,1-1 1,-1 0-1,1 0 0,-1 0 1,1 1-1,-1-1 0,0 0 1,1 1-1,-1-1 0,1 1 1,-1-1-1,0 0 0,1 1 1,-1-1-1,0 1 0,1-1 1,-1 1-1,0-1 0,0 1 1,0-1-1,1 1 0,-1-1 1,0 1-1,0-1 0,0 1 1,0-1-1,0 1 0,0-1 1,0 1-1,0 0 0,-1 2-19,0-1-1,0 1 0,0-1 1,0 1-1,-1-1 0,-1 3 0,-2 4-68,-2 1 54,-1 1 0,0-1 1,-1-1-1,0 0 1,-1 0-1,0 0 1,-20 12-1,-8 8 64,6-3-63,10-10-56,2 2-1,-23 23 0,39-37 93,1-1 0,0 1 0,0 0 0,1 1 0,-1-1 0,1 0 0,0 1 1,0-1-1,0 1 0,1-1 0,-2 7 0,3-9 6,0 0 0,0 1 0,0-1 0,0 0 0,1 0 0,-1 0 0,0 0 1,1 0-1,0 0 0,-1 0 0,1 0 0,0 0 0,0 0 0,0 0 0,0 0 0,0 0 0,1-1 0,-1 1 0,1 0 0,-1-1 0,1 1 0,-1-1 0,1 0 1,0 0-1,0 1 0,-1-1 0,1 0 0,2 1 0,3 0 27,-1 1 0,1-1 0,0 0 0,0 0 0,0 0 0,-1-1 1,2-1-1,-1 1 0,14-1 0,4-3 80,36-7-1,-55 9-91,16-4-8,-1-1-1,0-1 1,39-18-1,-24 6-22,40-27 0,-61 35 67,0-1 0,0 0 1,-2-1-1,1-1 1,-1 0-1,15-22 1,-23 29-77,0-1 1,0 0 0,0-1-1,-1 1 1,0-1-1,-1 0 1,0 0-1,0 0 1,-1 0-1,0-1 1,-1 1-1,0-1 1,0 1-1,-2-13 1,1 21-12,0-1 0,0 1 0,0-1 0,0 0-1,-1 1 1,1-1 0,0 1 0,-1-1 0,0 1 0,1-1 0,-1 1 0,0-1 0,0 1 0,0 0 0,0-1 0,0 1 0,0 0 0,0 0-1,0-1 1,0 1 0,-1 0 0,1 0 0,0 1 0,-1-1 0,1 0 0,0 0 0,-3 0 0,2 1 6,0 0 0,0 0 1,0 0-1,-1 0 0,1 0 0,0 0 0,0 1 1,0-1-1,0 1 0,0 0 0,0-1 1,0 1-1,0 0 0,0 0 0,0 0 1,1 0-1,-1 1 0,0-1 0,-3 3 1,-5 9-26,-1-1 0,2 1 1,0 1-1,-13 24 1,19-32 53,-7 11 1,2 1-1,0 0 0,1 1 1,1-1-1,0 1 0,2 1 1,-3 22-1,6-38 5,1 0 0,0 1 0,0-1 0,0 0 0,1 0 0,0 1 0,-1-1 0,3 4 0,-3-6-1,1 0 0,0-1 0,0 1 0,0 0 0,0-1-1,0 1 1,0-1 0,0 1 0,0-1 0,0 0 0,1 1 0,-1-1 0,1 0 0,-1 0 0,1 0 0,-1 0 0,1 0 0,-1 0 0,1-1 0,0 1 0,1 0 0,10 1 17,0 0 1,0-1 0,-1 0 0,1-1 0,14-2 0,-2 1-24,314-31 99,-329 30-57,1 0 0,-1-1-1,0 0 1,0 0 0,0-1-1,-1-1 1,11-5 0,-20 9-71,-1 1 0,1 0 1,-1-1-1,1 1 1,0 0-1,-1 0 0,1 0 1,-1 0-1,1-1 1,-1 1-1,1 0 0,-1 0 1,1 0-1,-1 0 1,1 0-1,-1 0 1,1 0-1,-1 0 0,1 0 1,-2 1-1,-11 5-66,-1 1 0,1 1-1,1 0 1,-1 1 0,2 0-1,-1 1 1,1 1 0,-17 20 0,27-30 91,0 1 0,0-1 0,0 1 0,0-1 0,0 1 0,1 0 0,-1-1 0,1 1 0,-1 0 1,1 0-1,0-1 0,-1 1 0,1 0 0,0 0 0,0 0 0,0 0 0,1 1 0,-1-2 3,1 1 0,-1-1 0,0 0 0,1 0-1,-1 0 1,1 0 0,0 0 0,-1 0 0,1 0-1,0 0 1,0 0 0,-1-1 0,1 1 0,0 0-1,0 0 1,0-1 0,0 1 0,0 0 0,0-1-1,0 1 1,0-1 0,0 0 0,1 1 0,-1-1-1,0 0 1,0 1 0,0-1 0,2 0 0,6 0 38,-1-1 1,0 1 0,-1-1 0,1-1 0,0 1 0,0-2 0,0 1 0,-1-1 0,1 0 0,-1 0 0,0-1 0,0 0 0,0 0 0,-1-1 0,1 0 0,-1 0 0,0 0 0,-1-1 0,1 0 0,7-11 0,-2-1 15,0-1 0,11-30 0,14-44-68,-32 81-4,81-225 44,-64 174-70,-3-1 1,15-104 0,-33 165 26,1 1-20,0 0-1,-1-1 0,0 1 0,1 0 1,-1-1-1,0 1 0,0-1 1,0 1-1,-1 0 0,1-1 0,-1 1 1,1 0-1,-1-1 0,0 1 0,0 0 1,0 0-1,-1-3 0,2 5 26,0 0 0,-1 0-1,1-1 1,0 1 0,0 0-1,-1 0 1,1 0 0,0 0-1,0 0 1,-1-1 0,1 1-1,0 0 1,-1 0 0,1 0-1,0 0 1,0 0 0,-1 0-1,1 0 1,0 0 0,-1 0 0,1 0-1,0 0 1,-1 0 0,1 0-1,0 0 1,0 1 0,-1-1-1,1 0 1,0 0 0,-1 0-1,1 0 1,0 0 0,0 1-1,0-1 1,-1 0 0,1 0-1,0 1 1,-6 4 4,1 0-1,0 0 1,0 1-1,0 0 1,1 0-1,0 0 1,0 0-1,0 1 1,-4 11-1,-3 12 64,-8 33-1,2 4 50,2 1-1,4 1 0,3 0 1,3 1-1,6 111 0,1-160-185,1-1-1,9 32 1,-11-48-149,1-1-1,-1 1 1,0-1 0,1 1-1,0-1 1,-1 0 0,1 1-1,1-1 1,-1 0 0,0 0-1,1-1 1,3 4 0,-4-5-41,-1 0 0,1 1 0,0-1 0,0-1 0,0 1 0,0 0 0,0 0 0,0-1 0,0 1 1,0-1-1,0 0 0,0 1 0,1-1 0,-1 0 0,0 0 0,0-1 0,0 1 0,0 0 0,0-1 1,0 1-1,0-1 0,3-1 0,28-16-5494,4-6 1835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29.234"/>
    </inkml:context>
    <inkml:brush xml:id="br0">
      <inkml:brushProperty name="width" value="0.05" units="cm"/>
      <inkml:brushProperty name="height" value="0.05" units="cm"/>
      <inkml:brushProperty name="color" value="#004F8B"/>
    </inkml:brush>
  </inkml:definitions>
  <inkml:trace contextRef="#ctx0" brushRef="#br0">4 689 2912,'0'0'92,"0"1"1,0-1 0,0 0-1,0 1 1,0-1-1,0 0 1,-4 7 5141,13-20 772,-5 6-5290,0-1 0,0 1 0,3-14 0,3-6 254,2 4-568,0 0 0,2 1-1,0 0 1,1 1 0,1 0 0,2 2-1,-1 0 1,26-20 0,96-65 261,-52 41-361,-67 46-77,26-27 0,-32 29-28,1 0 0,1 1 0,19-12 0,-30 22-226,6-3-15,-10 7 45,-1 0-1,0 0 1,1 0 0,-1 0 0,0 0 0,1 0 0,-1 0-1,0 0 1,1 1 0,-1-1 0,0 0 0,1 0-1,-1 0 1,0 0 0,0 1 0,1-1 0,-1 0-1,0 0 1,1 1 0,-1-1 0,0 0 0,0 0 0,0 1-1,1-1 1,-1 0 0,0 1 0,0-1 0,0 0-1,0 0 1,0 1 0,1-1 0,-1 0 0,0 1-1,0-1 1,0 1 0,0 0 0,1 5 13,0 0 0,0 1-1,-1-1 1,1 1 0,-2-1 0,1 0 0,-2 10 0,-13 43 156,6-28 13,-19 60-41,7-28-60,18-56 291,8-13-31,38-51 47,-6 7-298,14-5-153,1 4 1,3 1 0,98-67-1,-148 113 61,0 0 0,1 1-1,0 0 1,0 0 0,0 0-1,0 0 1,0 1 0,1 0-1,11-2 1,-16 4 2,0 0 0,0 0 0,0 0 0,0 1 0,0-1 0,0 0 0,0 1 0,-1-1 0,1 1 0,0-1 0,0 1 0,0 0-1,-1 0 1,4 2 0,-3-1 6,0-1 0,-1 1-1,1 0 1,0 0 0,-1 0-1,0 0 1,1 1 0,-1-1-1,0 0 1,0 0 0,0 1 0,0-1-1,-1 1 1,1 2 0,1 5-18,-1 0 0,0 1 0,0-1 0,-1 1 0,-1-1 0,0 0 0,0 1 0,-1-1 0,-4 13 0,-5 10 130,-21 46 0,4-13 73,27-63-176,-4 16 60,5-19-70,0 1 0,0-1 0,0 0-1,0 1 1,0-1 0,0 1 0,1-1 0,-1 0 0,0 1-1,0-1 1,0 1 0,1-1 0,-1 0 0,0 1-1,0-1 1,1 0 0,-1 0 0,0 1 0,0-1 0,1 0-1,-1 1 1,0-1 0,1 0 0,-1 0 0,1 0-1,-1 1 1,0-1 0,1 0 0,-1 0 0,0 0-1,1 0 1,-1 0 0,1 0 0,-1 0 0,1 0 0,-1 0-1,0 0 1,1 0 0,0 0 0,5-1 33,0 1 1,0-1 0,-1-1-1,1 1 1,0-1-1,-1 0 1,10-5-1,40-24-41,-44 24-56,26-17-26,-2-3 1,59-55-1,-93 81 76,-1 0 1,1 0-1,0 1 0,-1-1 1,1 1-1,0-1 0,0 0 0,0 1 1,0 0-1,-1-1 0,1 1 0,0-1 1,0 1-1,2 0 0,-3 0 2,0 0 0,1 0 0,-1 0 0,0 0 0,0 0 0,1 0 0,-1 0 0,0 1 0,0-1 0,1 0 0,-1 0 0,0 0 0,0 1 0,1-1 0,-1 0 0,0 0 0,0 0 0,0 1 0,0-1 0,1 0 0,-1 1 0,0-1 0,0 0 0,0 0 0,0 1 0,0-1 0,0 0 0,0 1 0,0-1 0,1 5-40,-1 0-1,0-1 1,0 1-1,-1 7 0,0-9 54,-3 26-11,-10 30 0,9-39 38,0 1 0,1-1 0,-1 35 0,5-53-38,0 0 0,0-1 1,0 1-1,0 0 0,0-1 1,1 1-1,-1 0 0,2 2 1,-2-4 2,0 1 1,1-1 0,-1 1-1,0-1 1,1 1 0,-1-1-1,0 0 1,1 1-1,-1-1 1,1 0 0,-1 1-1,1-1 1,-1 0-1,1 1 1,-1-1 0,1 0-1,-1 0 1,1 1 0,2-1 0,0 0 0,-1 0 1,1 0-1,-1-1 1,1 1-1,0-1 1,-1 1-1,5-3 1,-3 2-3,60-17 64,208-57-33,-259 71-73,29-5 11,0-3-1,57-23 1,-74 24 94,-16 8-13,0-1-1,0 0 1,-1 0 0,1-1-1,7-6 1,-16 11-56,1-1 0,-1 1 0,1 0 0,-1-1 0,0 1 0,1-1 0,-1 1 0,0-1 0,0 1 0,1-1 1,-1 1-1,0-1 0,0 1 0,0-1 0,1 1 0,-1-2 0,0 2 2,0 0 0,0 0 0,0-1-1,0 1 1,-1 0 0,1 0 0,0 0 0,0 0 0,0 0-1,0 0 1,0-1 0,0 1 0,0 0 0,0 0 0,0 0-1,-1 0 1,1 0 0,0 0 0,0 0 0,0 0 0,0 0-1,0 0 1,-1-1 0,1 1 0,0 0 0,0 0-1,0 0 1,0 0 0,0 0 0,-1 0 0,1 0 0,0 0-1,0 0 1,0 0 0,0 0 0,-1 0 0,1 0 0,0 0-1,0 1 1,0-1 0,0 0 0,0 0 0,0 0 0,-1 0-1,1 0 1,0 0 0,0 0 0,0 0 0,0 0 0,0 1-1,0-1 1,0 0 0,-1 0 0,1 0 0,0 0 0,-12 6-24,0-1 1,0-1 0,-1 0 0,-18 3-1,7-1 91,17-4-56,-154 45 174,136-38-155,1 1 0,0 1 0,1 1 0,-29 19 0,45-26-38,0 1 0,0 0-1,0 0 1,1 1 0,-8 9-1,12-13 10,0 0 1,0 0-1,0 0 0,0 0 0,1 1 0,0-1 0,-1 1 0,1-1 0,0 1 0,0-1 0,1 1 0,-1 0 0,1-1 0,0 8 0,0-9 9,0-1 0,1 1 1,-1-1-1,0 0 0,1 1 0,-1-1 0,1 1 0,-1-1 0,1 0 1,0 0-1,0 1 0,0-1 0,-1 0 0,1 0 0,0 0 0,0 0 0,0 0 1,2 1-1,-1-1 9,0 0 0,1 1 0,-1-1 1,1 0-1,-1 0 0,1-1 0,0 1 1,-1 0-1,4 0 0,3-1 26,-1 0 0,1 0 0,0 0 0,17-4 0,4-3 58,-1 0 0,0-3 0,0 0 0,32-17 0,-44 18-92,0 0 1,-1-1-1,0-1 0,-1-1 1,0 0-1,-1-1 0,23-26 0,-28 27-5,-1-1 0,-1 0 1,0 0-1,10-27 0,-16 39-26,-1-1 1,0 1 0,1 0 0,-1-1 0,0 1 0,0 0 0,0-1 0,0 1 0,0 0-1,0-1 1,-1-1 0,1 3 17,0 0 1,0-1-1,0 1 0,0 0 0,0 0 0,0 0 0,-1-1 1,1 1-1,0 0 0,0 0 0,0 0 0,0-1 1,0 1-1,-1 0 0,1 0 0,0 0 0,0 0 0,0 0 1,0-1-1,-1 1 0,1 0 0,0 0 0,0 0 0,0 0 1,-1 0-1,1 0 0,0 0 0,0 0 0,-1 0 0,1 0 1,0 0-1,0 0 0,0 0 0,-1 0 0,1 0 1,0 0-1,0 0 0,-1 0 0,1 0 0,0 0 0,0 0 1,0 0-1,-1 1 0,1-1 0,0 0 0,0 0 0,0 0 1,-1 0-1,1 0 0,0 0 0,0 1 0,0-1 0,0 0 1,0 0-1,0 0 0,-1 1 0,1-1 0,0 0 1,0 0-1,0 1 0,-5 5 6,1 0 0,-1 0 0,1 0 0,0 1 0,1 0 0,0-1 0,0 1 0,0 1 0,1-1 0,0 0 0,1 1 0,-1-1 0,1 0 0,1 1 0,0 11 0,1-6-8,0 1 54,1 1 1,0-1-1,5 16 1,-6-26 5,0-1 1,1 1-1,-1 0 0,1-1 1,0 1-1,0-1 0,0 1 1,1-1-1,-1 0 0,1 0 1,0 0-1,0 0 0,0-1 1,0 1-1,0-1 0,5 3 1,-6-4-29,0 0 1,0-1 0,0 1-1,0-1 1,0 1 0,0-1-1,0 0 1,0 1 0,0-1-1,0 0 1,0-1 0,0 1-1,0 0 1,0-1 0,0 1-1,0-1 1,0 1 0,0-1-1,2-1 1,3-2 45,0 0 0,0 0 0,10-8 0,19-19-35,-2-2 1,46-55-1,5-6 123,-47 49-220,-22 26 48,-15 18 5,-1 0-1,1 0 1,0 0-1,-1 0 1,1 0 0,0 0-1,0 1 1,0-1-1,0 0 1,0 1 0,0-1-1,0 0 1,0 1-1,0 0 1,0-1-1,0 1 1,0-1 0,0 1-1,0 0 1,1 0-1,-1 0 1,1 0-1,-1 0 1,0 0-1,0 1 0,-1-1 0,1 1 0,0-1 1,0 1-1,-1 0 0,1-1 0,-1 1 0,1 0 1,0-1-1,-1 1 0,1 0 0,-1 0 0,1 0 1,-1-1-1,0 1 0,1 0 0,-1 0 0,0 0 1,0 0-1,0 0 0,1 0 0,-1 0 0,0 0 1,0 1-1,2 26-1,-1 0 0,-1 0 0,-2 0 0,-7 44 0,6-54 109,-1 0 0,-2 0 0,1 0 0,-2-1 0,0 0 1,-1 0-1,-21 30 0,28-44-87,-1-1 0,0 0 0,0 1 1,0-1-1,0 0 0,-1-1 0,1 1 0,0 0 1,-4 1-1,5-2-25,-1-1 0,1 1 0,-1-1 0,1 1 0,-1-1-1,1 0 1,-1 1 0,0-1 0,1 0 0,-1 0 0,1 0 0,-1 0 0,1-1 0,-1 1 0,1 0 0,-1-1 0,1 1 0,-1-1 0,-2-1-1,-3-2-80,-1-1-1,2 0 0,-1-1 0,0 1 1,1-1-1,0-1 0,0 1 0,1-1 1,0 0-1,0 0 0,-7-14 0,12 20 87,0 1 0,0 0 0,0 0 0,-1-1 0,1 1 0,0 0 0,0 0 0,0 0 0,-1 0 0,1-1 0,0 1 0,0 0 0,-1 0 0,1 0 0,0 0 0,0 0 0,-1 0 0,1 0 0,0 0 0,-1 0 0,1 0 0,0 0 0,0 0 0,-1 0 0,1 0 0,0 0 0,-1 0 0,1 0 0,0 0 0,0 0 0,-1 0 0,1 0 0,0 0 0,0 0 0,-1 0 0,1 1 0,0-1 0,0 0 0,0 0 0,-1 0 0,1 1 0,0-1 0,0 0 0,0 0 0,-1 0 0,1 1 0,0-1 0,0 0 0,0 0 0,0 1 0,0-1 1,0 0-1,0 0 0,-1 1 0,1-1 0,0 0 0,0 1 0,0-1 0,0 0 0,0 0 0,0 1 0,0-1 0,0 0 0,1 1 0,-1 3 9,1 0 0,-1 0 1,1 1-1,1-1 1,-1 0-1,0 0 0,1 0 1,0 0-1,0-1 1,0 1-1,1-1 0,-1 1 1,1-1-1,-1 1 1,1-1-1,4 3 0,1 1 41,0 0-1,1 0 0,0-1 1,0 0-1,13 5 0,-10-5 42,1-1 1,0-1-1,1 0 0,-1-1 1,1-1-1,-1 0 0,1 0 0,0-1 1,0-1-1,0-1 0,-1 0 0,1 0 1,0-1-1,-1-1 0,1-1 0,-1 0 1,0 0-1,0-1 0,19-11 0,-9 2-34,0-2-1,-1 0 0,-1-1 1,-1-2-1,0 0 0,-2-1 1,0 0-1,-1-2 0,-1 0 1,-1-1-1,23-48 0,-12 15-199,23-75-1,-57 244-288,-24 62 878,21-119-240,10-48-171,-4 19 37,-1 0 0,-14 37 1,20-63-63,0 0 0,-1 0 0,1 1 0,-1-1 0,1 0 0,0 0 1,-1 0-1,0 0 0,1 0 0,-1 0 0,0 0 0,1 0 0,-1 0 0,0-1 0,0 1 1,0 0-1,0 0 0,0-1 0,0 1 0,0 0 0,0-1 0,0 1 0,-2 0 0,3-1-1,0 0-1,-1 0 0,1 0 0,0 0 0,0 0 0,-1 0 0,1 0 0,0 0 0,0 0 0,-1 0 0,1 0 0,0 0 0,0 0 1,-1 0-1,1 0 0,0 0 0,0 0 0,-1 0 0,1 0 0,0 0 0,0 0 0,-1-1 0,1 1 0,0 0 0,0 0 0,0 0 1,-1 0-1,1 0 0,0-1 0,0 1 0,-8-9-95,1-1 1,1 0-1,0 0 1,-6-13 0,-8-13-24,-15-28 51,48 82 572,21 23 1,-5-6-94,-5-6 61,52 51 0,-67-72-423,0 0 0,1-1 0,0 0 0,0 0-1,1-1 1,-1-1 0,2 0 0,-1 0 0,0-1 0,13 3 0,-16-6-243,1-1 0,-1 1 0,0-1 0,1-1 0,-1 0 1,0 0-1,0 0 0,0-1 0,0-1 0,0 1 0,0-1 1,-1 0-1,1-1 0,-1 0 0,0 0 0,0-1 0,9-7 1,18-18-1235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44.347"/>
    </inkml:context>
    <inkml:brush xml:id="br0">
      <inkml:brushProperty name="width" value="0.05" units="cm"/>
      <inkml:brushProperty name="height" value="0.05" units="cm"/>
      <inkml:brushProperty name="color" value="#FF0066"/>
    </inkml:brush>
  </inkml:definitions>
  <inkml:trace contextRef="#ctx0" brushRef="#br0">414 9 3968,'0'-9'7338,"-6"11"-6522,-4 5-495,0-1 0,-16 8-1,3-1 46,4-1-211,1 0-1,0 2 1,1 0-1,1 1 1,0 0-1,1 2 1,1 0-1,1 0 1,0 1-1,-14 27 1,2 6 130,2 1 0,-27 94 0,35-93-16,3 1-1,1 1 1,4-1 0,1 2 0,3-1 0,3 0-1,2 1 1,2-1 0,20 94 0,-21-130-143,2-1 0,0 1 1,1-1-1,1 0 1,0-1-1,2 0 0,0 0 1,1-1-1,0 0 0,1 0 1,1-1-1,21 19 0,-10-14 89,1-1 1,38 24-1,-59-41-345,10 5 642,-13-7-559,0 0 0,0 0-1,0 0 1,1 0 0,-1 1 0,0-1-1,0 0 1,0 0 0,0 0-1,0 0 1,0 0 0,1 0 0,-1 0-1,0 0 1,0 0 0,0 0-1,0 0 1,0 0 0,0 0 0,1 0-1,-1 0 1,0 0 0,0 0-1,0-1 1,0 1 0,0 0-1,0 0 1,0 0 0,1 0 0,-1 0-1,0 0 1,0 0 0,0 0-1,0 0 1,0 0 0,0 0 0,0-1-1,0 1 1,0 0 0,0 0-1,0 0 1,1 0 0,-1 0-1,0 0 1,0-1 0,0 1 0,0 0-1,0 0 1,0 0 0,0 0-1,0 0 1,0 0 0,0-1 0,0 1-1,0 0 1,0 0 0,0 0-1,0 0 1,-1 0 0,1 0-1,0 0 1,0-1 0,0 1 0,0 0-1,0 0 1,0 0 0,0 0-1,0 0 1,0 0 0,-1-5-2102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47.446"/>
    </inkml:context>
    <inkml:brush xml:id="br0">
      <inkml:brushProperty name="width" value="0.05" units="cm"/>
      <inkml:brushProperty name="height" value="0.05" units="cm"/>
      <inkml:brushProperty name="color" value="#FF0066"/>
    </inkml:brush>
  </inkml:definitions>
  <inkml:trace contextRef="#ctx0" brushRef="#br0">14 974 2912,'-11'10'923,"10"-10"-913,1 0 0,0 0 1,0 1-1,0-1 0,0 0 1,0 0-1,-1 0 1,1 0-1,0 0 0,0 1 1,0-1-1,0 0 0,0 0 1,0 0-1,0 1 0,0-1 1,0 0-1,-1 0 1,1 0-1,0 0 0,0 1 1,0-1-1,0 0 0,0 0 1,0 0-1,0 1 1,0-1-1,1 0 0,-1 0 1,0 0-1,0 1 0,0-1 1,0 0-1,0 0 1,0 1-1,1 5 22,-1-3 154,1-1 0,-1 1 1,1-1-1,-1 1 0,1-1 0,0 1 0,0-1 0,0 1 0,0-1 0,0 0 0,0 0 0,1 1 0,-1-1 0,1 0 0,0 0 1,-1-1-1,1 1 0,2 2 0,-1-3 43,-1 1 1,1-1-1,-1 1 0,1-1 1,0 0-1,-1 0 0,1 0 1,0-1-1,0 1 1,-1-1-1,1 1 0,0-1 1,0 0-1,0 0 1,0 0-1,4-1 0,-3-1-23,0 1 0,0 0 0,0-1 0,0 0 1,-1 0-1,1 0 0,-1 0 0,1-1 0,-1 1 0,4-5 0,5-6 192,-2 0 1,1-1-1,-2 0 1,12-22-1,-19 32-322,36-70 599,37-104-1,-18 30-71,-55 145-642,-1-1 0,1 1 1,-1-1-1,1 1 0,0 0 0,1 0 0,2-4 0,-4 7 26,-1-1 0,1 1-1,0-1 1,-1 1 0,1-1 0,0 1-1,0-1 1,-1 1 0,1-1-1,0 1 1,0 0 0,0 0-1,-1-1 1,1 1 0,0 0 0,0 0-1,0 0 1,0 0 0,0 0-1,-1 0 1,1 0 0,0 0 0,0 0-1,0 0 1,0 1 0,-1-1-1,1 0 1,0 1 0,0-1-1,0 0 1,-1 1 0,1-1 0,0 1-1,-1-1 1,1 1 0,0 0-1,0 0 1,5 5 1,-1 0 0,0 0 0,-1 1 0,1 0 0,-1-1 0,-1 1 0,1 1 0,-1-1 0,0 0-1,-1 1 1,0 0 0,2 10 0,0 9 29,-1 0 0,-1 38-1,-4-1 182,-3-1-1,-14 67 0,17-119-88,0 0 0,-8 20 0,9-29-81,1 0 0,-1 0 1,0 0-1,0 0 0,0 0 0,-1-1 0,1 1 1,0 0-1,-1 0 0,1-1 0,-1 1 0,0-1 1,1 1-1,-1-1 0,0 0 0,0 0 1,0 0-1,0 0 0,-3 2 0,3-3-14,1 0 0,-1 0 0,1 0 0,-1 0-1,0 0 1,1 0 0,-1-1 0,1 1 0,-1 0 0,1-1 0,-1 1 0,1-1-1,-1 1 1,1-1 0,0 0 0,-1 0 0,1 0 0,-2-1 0,-20-21 50,18 17-40,-12-13 27,-17-29-1,29 40-103,-14-13-82,16 19 126,1 0 1,-1 0-1,1-1 0,0 1 1,0-1-1,0 0 0,0 1 0,-1-5 1,15 21-197,1-1 1,24 18-1,-34-29 267,1 0-1,0 0 0,-1 0 1,1-1-1,0 1 0,0-1 1,0 0-1,0-1 0,0 1 1,0 0-1,1-1 0,-1 0 1,0 0-1,0-1 0,0 1 1,0-1-1,0 1 0,0-1 1,5-2-1,7-3 176,-1-1 1,0 0-1,20-14 1,-33 20-217,192-131 610,-106 69-510,-43 32-73,-2-1 0,78-75 0,-120 105-66,1 0-1,0 0 1,0 1 0,0-1 0,0 1 0,0 0 0,0-1 0,0 1 0,3-1 0,-4 2 13,-1 0 0,1 0 1,-1 0-1,1 0 1,-1 0-1,1 0 0,-1 0 1,1 0-1,-1 0 1,1 0-1,-1 0 1,1 0-1,-1 0 0,0 0 1,1 0-1,-1 0 1,1 1-1,-1-1 0,1 0 1,-1 0-1,1 1 1,-1-1 1,1 1 1,-1 0-1,1-1 1,-1 1 0,1 0-1,-1 0 1,0-1-1,0 1 1,1 0 0,-1 0-1,0-1 1,0 1-1,0 0 1,0 0 0,0 0-1,0-1 1,0 2-1,-1 21 61,0 0-1,-11 43 1,-17 46-68,6-32 93,18-59-2,-7 31 531,12-48-323,2-6-56,5-11 87,9-26-98,-14 35-219,11-26-17,1 1 0,1 1 0,1 0 0,25-30 0,-26 36 75,-8 12-103,0 0 0,15-14 0,-20 22 21,0 0 0,0 0 0,0 0 0,1 0 1,-1 1-1,1-1 0,-1 1 0,1-1 0,0 1 0,0 0 0,-1 0 0,1 1 0,0-1 0,0 0 0,5 1 0,-7 0 17,0 0 0,0 0 0,-1 0 0,1 0 0,0 0 0,-1 0 0,1 0 0,0 1 0,-1-1 0,1 0 0,0 0-1,-1 1 1,1-1 0,-1 1 0,1-1 0,-1 0 0,1 1 0,-1-1 0,1 1 0,-1-1 0,1 1 0,0 1 0,0-1 6,0 1 0,-1 0 0,1 0 0,0 0 0,-1-1 1,0 1-1,1 0 0,-1 3 0,0 2-6,0 1 0,0-1 0,-3 10 0,-22 107 132,22-113 322,13-26-127,10-9-175,2 1-1,39-34 1,-50 48-198,-1 1-1,1 1 1,1 0 0,-1 0 0,1 1 0,0 1 0,1 0 0,-1 0-1,15-2 1,-26 7 35,0 0-1,0-1 0,0 1 0,0 0 1,0 0-1,0 0 0,0 0 0,0 0 1,0 0-1,0 0 0,0 0 0,0 1 1,0-1-1,0 0 0,0 0 0,0 1 1,0-1-1,0 1 0,-1-1 0,1 1 1,0-1-1,0 1 0,0 0 0,0-1 1,-1 1-1,1 0 0,0 0 0,-1-1 1,1 1-1,-1 0 0,1 0 0,-1 0 1,1 0-1,-1 0 0,1 0 0,-1 0 1,0 0-1,0 0 0,1 0 0,-1 0 1,0 0-1,0 0 0,0 2 0,0 4 26,-1 0-1,1 0 1,-1 1-1,-3 11 1,4-19-10,-9 37 43,1 0-1,3 1 1,-2 44 0,7-78-8,0-1-3,0-1 0,-1 1 0,1-1 0,1 1 0,-1-1 1,0 1-1,0-1 0,1 0 0,0 1 0,-1-1 0,1 0 0,0 1 0,0-1 1,0 0-1,0 0 0,3 4 0,-3-6-22,0 0-1,-1 1 1,1-1 0,0 0 0,0 0-1,0 1 1,-1-1 0,1 0 0,0 0-1,0 0 1,0 0 0,-1 0 0,1 0-1,0 0 1,0 0 0,0-1 0,-1 1-1,1 0 1,0 0 0,0-1 0,-1 1-1,1 0 1,0-1 0,-1 1 0,1-1-1,0 1 1,0-1 0,7-3 5,17-8 72,0 0 0,32-22 0,46-39-39,-28 19-117,-43 33 71,56-42-41,-77 56-303,-18 18 101,-2 2 242,-12 21-35,1 2-1,2 0 0,-21 63 1,30-73 85,4-11-27,0 0 0,1 0 1,0 0-1,1 1 1,0 16-1,2-31-3,1 0 0,0 0 0,0 0 0,0 0-1,0 0 1,0 0 0,0 0 0,1 0 0,-1 0 0,0 0 0,0 0 0,1 0 0,-1 0 0,0 0-1,1 0 1,-1-1 0,1 1 0,-1 0 0,1 0 0,0 0 0,-1-1 0,1 1 0,0 0 0,-1-1 0,3 2-1,-3-2 2,1 0-1,0 0 0,0 0 0,0 0 0,0 0 0,0 0 0,0-1 1,0 1-1,0 0 0,0 0 0,0-1 0,0 1 0,-1-1 0,1 1 1,0-1-1,0 1 0,0-1 0,-1 1 0,1-1 0,0 0 0,-1 1 1,1-1-1,0 0 0,0-1 0,9-12 31,0-1 1,-2-1-1,1 1 1,-2-1-1,0 0 0,7-30 1,6-10-20,-6 20-49,13-53 0,-26 87-31,-1 0 0,1 0 0,-1 0 0,0 1 1,0-1-1,0 0 0,0 0 0,0 0 0,0 0 0,-1 0 1,1 0-1,-1 0 0,0-2 0,0 4 16,0 1 0,0-1 0,0 1-1,0-1 1,1 1 0,-1 0 0,0-1 0,0 1 0,1 0 0,-1 0 0,0 1 0,-2 3 19,0 1 1,1-1-1,0 1 1,0-1-1,1 1 1,-1 0-1,0 6 1,-1 45 18,2-35-34,1 5 75,1 0 0,1 0 0,10 47 0,-12-73-34,0 1 1,0-1 0,1 1-1,-1-1 1,1 1 0,-1-1-1,1 1 1,0-1 0,0 1-1,-1-1 1,1 0 0,0 0 0,0 1-1,0-1 1,0 0 0,0 0-1,1 0 1,-1 0 0,2 1-1,-2-2-1,0 1-1,0-1 1,1 0-1,-1 0 1,0 1-1,1-1 1,-1 0-1,0 0 1,1 0-1,-1-1 1,0 1-1,0 0 1,1 0-1,-1-1 1,0 1-1,0-1 1,1 1-1,-1-1 1,0 1-1,0-1 1,0 0-1,2-1 1,17-14 98,-1-1 1,32-37-1,-27 28-136,3-4 7,70-70 95,-65 69-65,-2-2 1,39-55-1,-47 53-16,-1-1 0,-2-1 0,22-60 0,20-113-52,-40 125 102,-17 72-35,-3 10-56,1-1-1,-1 0 1,0 0-1,0 0 1,-1 0 0,1-1-1,-1 1 1,0 0-1,0 0 1,0 0 0,-2-6-1,2 10 37,0 0 0,0 0 0,0 0 0,0-1 0,0 1 0,0 0 0,0 0 0,0 0 0,0 0 0,0 0 0,0 0 0,0 0 0,0 0 0,0-1 0,-1 1 0,1 0 0,0 0 0,0 0 0,0 0 1,0 0-1,0 0 0,0 0 0,0 0 0,-1 0 0,1 0 0,0 0 0,0 0 0,0 0 0,0 0 0,0 0 0,0 0 0,-1 0 0,1 0 0,0 0 0,0 0 0,0 0 0,0 0 0,0 0 0,0 0 0,0 0 0,-1 0 0,1 0 0,0 0 0,0 0 0,0 0 0,0 0 0,0 0 0,0 1 0,0-1 0,0 0 0,-1 0 0,1 0 0,0 0 0,0 0 0,-9 11-178,-5 13 47,-80 193-6,19-39-65,72-172 199,-46 101-30,40-84 121,1 0-1,-8 43 0,11-39-26,0 36 0,4-51-25,2 1 0,-1-1 0,2 0 0,-1 0 1,6 17-1,-6-25-6,0-1 0,1 1 0,0-1 0,0 0 0,0 1 0,0-1 0,0 0 0,5 5 1,-6-7-8,1 1 0,0-1 0,0 1 1,-1-1-1,1 0 0,0 1 0,0-1 0,0 0 1,0 0-1,0 0 0,0-1 0,1 1 1,-1 0-1,0-1 0,0 0 0,3 1 1,-1-2 1,0 1-1,0-1 1,0 0 0,-1 0 0,1 0 0,0 0 0,0-1 0,-1 0 0,1 1 0,6-6 0,0 0 55,1-1 1,9-10-1,66-68 127,-70 68-192,-1-1 1,-1-1-1,15-26 1,-2-8 38,32-92 1,-41 93-50,95-262-131,-104 291 80,-2-1 0,6-29 0,-12 53 34,-1-1 0,0 1 1,1 0-1,-1-1 1,0 1-1,0-1 1,0 1-1,0 0 0,0-1 1,0 1-1,0 0 1,0-1-1,-1 1 1,1-1-1,-1 1 0,1 0 1,-1 0-1,1-1 1,-1 1-1,-1-2 1,1 2 10,1 1-1,0 0 1,-1-1 0,1 1 0,-1 0 0,1 0 0,-1-1 0,1 1 0,-1 0 0,1 0 0,-1 0 0,1 0 0,-1 0 0,1 0 0,-1 0 0,0 0 0,1 0 0,-1 0 0,1 0-1,-1 0 1,1 0 0,-1 0 0,1 0 0,-1 1 0,1-1 0,-1 0 0,1 0 0,-1 1 0,1-1 0,-1 0 0,1 0 0,0 1 0,-1-1 0,0 1 0,-16 16-113,9-7 102,1-1 0,1 1 0,0 0 0,0 0 1,-5 17-1,-20 62-190,26-73 190,-40 156-50,20-74 72,16-61 0,2 1-1,1-1 0,-2 63 0,8-79 33,1 0-1,1 0 1,0 0-1,2 0 1,0 0-1,1-1 1,2 0-1,8 21 1,-13-37-6,0 0 1,1 0-1,-1 0 1,0 0-1,1-1 1,0 0-1,4 5 1,-5-7-8,-1 0 0,1 1-1,-1-1 1,1 0 0,0 0 0,-1 0 0,1-1 0,0 1 0,0 0-1,0-1 1,-1 1 0,1-1 0,0 1 0,0-1 0,0 0-1,0 0 1,0 0 0,4 0 0,1-2-1,1-1 0,-1 0 0,0 0 0,0-1 1,0 0-1,8-5 0,1-1-20,2-1 50,0-1 0,-1-1 0,0-1 1,-1 0-1,-1-1 0,0 0 0,-1-2 0,0 1 0,18-33 0,-31 46-81,1 1 0,-1 0 0,0 0 0,-1-1 0,1 1 0,0-1-1,-1 1 1,1 0 0,0-5 0,-1 7 21,0-1 0,0 1 0,0-1 0,-1 1 1,1 0-1,0-1 0,0 1 0,0-1 0,0 1 0,0 0 0,0-1 0,-1 1 0,1 0 0,0-1 0,0 1 0,0 0 0,-1-1 0,1 1 0,0 0 0,-1 0 0,1-1 1,0 1-1,-1 0 0,1-1 0,-1 1-3,0 0 1,0 0-1,0 0 1,0 0-1,1 0 1,-1 0-1,0 0 0,0 0 1,0 0-1,0 0 1,0 0-1,0 1 1,1-1-1,-1 0 1,-2 1-1,-1 2-7,0-1-1,0 1 0,1-1 0,-1 1 0,1 0 1,-1 1-1,1-1 0,0 1 0,0-1 1,0 1-1,-3 7 0,-1 1 2,0 1 1,-8 22-1,11-22 5,0 0 0,0 0 0,1 1 0,1 0-1,-1 14 1,3-24 36,0 0 0,0 0 0,0 0 1,0 0-1,1 1 0,-1-1 0,1 0 0,0 0 0,0 0 0,1-1 0,-1 1 0,1 0 0,0 0 1,0-1-1,0 1 0,1-1 0,-1 0 0,1 1 0,-1-1 0,7 5 0,-6-6-2,1 0-1,-1-1 1,0 1-1,1-1 1,-1 0 0,0 0-1,1 0 1,-1-1-1,1 1 1,0-1-1,-1 0 1,1 0-1,-1 0 1,1 0 0,0 0-1,-1-1 1,8-2-1,1 0-4,1-2 0,-1 0 0,17-9 0,56-39 75,-63 38-138,0 0 0,1 2 0,39-17 0,-60 29 38,1 0 0,-1 1 0,1-1 0,-1 1-1,1-1 1,0 1 0,-1 0 0,1 0 0,0 0 0,-1 0 0,1 0 0,0 1 0,-1-1 0,1 1-1,-1 0 1,1 0 0,-1 0 0,1 0 0,-1 0 0,0 0 0,1 1 0,-1-1 0,4 4 0,-2-1 33,-1 0 1,1 0 0,-1 0 0,1 1-1,-1 0 1,-1-1 0,1 1 0,-1 0-1,1 0 1,1 9 0,1 2 129,1 1-1,0-1 1,1 0-1,0-1 1,2 0 0,18 27-1,-24-40-108,-1 1-1,0-1 1,1 1-1,-1-1 1,1 0-1,0 0 1,0 0-1,0 0 1,0-1-1,0 1 1,0-1 0,0 0-1,1 0 1,-1 0-1,0 0 1,1 0-1,-1-1 1,0 0-1,1 1 1,-1-1-1,1-1 1,-1 1-1,1 0 1,-1-1-1,0 0 1,1 1-1,-1-1 1,6-3-1,1 0-427,-1-1-1,-1 1 0,1-1 0,-1-1 0,0 0 0,0 0 0,0 0 0,11-14 0,-15 16-560,0-1 0,-1 1 1,0-1-1,0 1 0,0-1 0,0 0 0,-1 0 0,0 0 0,0-1 0,2-5 0,2-15-3896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55.445"/>
    </inkml:context>
    <inkml:brush xml:id="br0">
      <inkml:brushProperty name="width" value="0.05" units="cm"/>
      <inkml:brushProperty name="height" value="0.05" units="cm"/>
      <inkml:brushProperty name="color" value="#FF0066"/>
    </inkml:brush>
  </inkml:definitions>
  <inkml:trace contextRef="#ctx0" brushRef="#br0">1 1068 3712,'0'0'1221,"4"3"2235,8-9-823,6-3-973,67-74 1489,-43 40-2543,67-59-2,73-78-270,-163 158-316,-1-2-1,-1 0 0,-1-1 0,-1-1 0,-2 0 1,0-1-1,-2-1 0,13-46 0,-22 61-82,-6 16 20,-9 24 32,-16 37 478,-22 78 1,43-115-276,1 1 1,1 0 0,2 1 0,1 0-1,1 50 1,2-70-142,1 9 109,0 0-1,5 19 1,-5-32-104,0-1-1,0 1 1,1-1 0,0 0 0,-1 1-1,1-1 1,1 0 0,-1 0 0,1 0 0,-1-1-1,1 1 1,0-1 0,5 5 0,-7-7-30,1 0 1,-1 0-1,1-1 1,-1 1-1,1 0 1,-1-1-1,1 1 1,-1-1-1,1 1 1,0-1-1,-1 0 1,1 1-1,0-1 1,-1 0-1,1 0 1,0 0-1,-1 0 1,1-1-1,-1 1 1,1 0-1,0-1 1,-1 1-1,1-1 1,-1 0-1,1 1 1,-1-1-1,1 0 1,-1 0-1,0 0 1,2-1-1,5-4 93,-1-1 0,0 0 0,13-15 0,-15 16-86,31-37 124,91-101 5,-125 142-157,35-36-6,-2-2 0,37-55 1,-34 33 138,42-96 0,-58 105-99,-3 0 0,17-72 1,-32 113-26,5-31 86,-9 41-94,0 0 0,0 0-1,1 0 1,-1 0 0,0 0 0,-1 0 0,1 0 0,0 0 0,-1 0 0,1 0-1,-1 0 1,1 1 0,-1-1 0,0 0 0,0 0 0,-1-2 0,1 4-3,1-1 0,-1 1 0,0-1 0,0 1 0,1-1 1,-1 1-1,0 0 0,0-1 0,1 1 0,-1 0 0,0 0 1,0 0-1,0 0 0,0 0 0,1 0 0,-1 0 0,0 0 1,0 0-1,0 0 0,0 0 0,1 0 0,-1 0 0,0 1 1,0-1-1,-1 1 0,-21 12-42,9-2 22,1 1 0,1 0 1,0 1-1,0 1 0,1 0 0,-14 24 1,-47 98 493,67-125-440,-40 81 320,-53 115 377,78-158-554,2 2 0,-15 66 0,9 0 217,21-93 182,5-22-357,4-9-68,13-28-71,2 2 1,1 1-1,2 0 1,1 2-1,1 1 1,49-43 0,-61 61-223,0 1 1,19-12-1,-32 21 104,0 1 1,0-1-1,0 1 0,0-1 1,0 1-1,0-1 0,0 1 0,0 0 1,0-1-1,0 1 0,0 0 0,0 0 1,2 0-1,-2 0 28,-1 0 1,0 0-1,1 0 1,-1 1-1,0-1 0,0 0 1,1 0-1,-1 0 1,0 1-1,0-1 0,0 0 1,1 0-1,-1 1 1,0-1-1,0 0 0,0 0 1,0 1-1,1-1 1,-1 0-1,0 1 1,0-1-1,0 0 0,0 1 1,0-1-1,0 0 1,0 0-1,0 1 0,0-1 1,0 0-1,0 1 1,-1 5-3,-1 0 0,1 0 0,-1-1 0,-3 8 0,0 3 89,-1 3 90,2 0 0,-4 36 0,7-47-144,1 0 0,0 0 0,0-1 0,1 1 0,0 0 0,0 0 0,1-1 0,0 1 0,0-1 0,4 9 0,-5-14-1,1 1 0,-1-1 0,1 1 0,0-1 1,-1 0-1,1 0 0,0 0 0,0 0 0,0 0 0,1 0 0,-1 0 0,0-1 1,1 1-1,-1-1 0,1 1 0,3 0 0,-2-1 12,0 0-1,1 0 1,0 0 0,-1-1 0,1 1-1,-1-1 1,1 0 0,0-1-1,5 0 1,3-2 33,0 0 0,0-1-1,0-1 1,-1 0 0,22-12 0,18-15-79,-2-3 0,72-63 0,-116 92 18,2 0 21,-1-1 0,0 0-1,11-14 1,-11 11 14,5-5-272,-12 15 227,0 0 0,0 0 0,0 0 0,-1 0 0,1 0 0,0 0 0,0 0 0,0 0 0,0 0 0,0 0 0,0-1 0,0 1 0,0 0 1,0 0-1,0 0 0,0 0 0,0 0 0,0 0 0,0 0 0,0 0 0,0 0 0,0 0 0,0 0 0,0 0 0,0 0 0,0 0 0,0 0 0,0 0 0,0 0 0,0 0 0,0 0 0,0 0 0,0 0 0,0 0 0,0 0 0,0 0 0,0 0 0,0 0 0,0-1 0,0 1 0,0 0 0,0 0 0,0 0 0,0 0 0,0 0 1,0 0-1,0 0 0,0 0 0,0 0 0,0 0 0,0 0 0,0 0 0,0 0 0,0 0 0,0 0 0,0 0 0,0 0 0,0 0 0,0 0 0,0 0 0,0 0 0,-9 6-185,-5 5 172,0 1 1,0 1-1,1 0 1,1 1 0,0 0-1,1 1 1,1 0-1,0 1 1,-15 33-1,23-42 42,-6 12-15,-8 33-1,15-47 23,0 0-1,0 1 0,1-1 0,-1 1 0,1-1 0,0 0 0,1 1 0,-1-1 0,1 1 0,0-1 0,3 9 0,-4-13-19,0 0 0,1 0-1,-1 0 1,1 0 0,-1 0 0,1 0 0,-1 0-1,1 0 1,-1 0 0,1-1 0,0 1-1,0 0 1,-1 0 0,1-1 0,0 1 0,0 0-1,0-1 1,0 1 0,0-1 0,0 1-1,0-1 1,0 0 0,0 1 0,0-1 0,0 0-1,0 0 1,0 1 0,0-1 0,0 0-1,0 0 1,0 0 0,0 0 0,0-1 0,0 1-1,0 0 1,0 0 0,0-1 0,0 1-1,0 0 1,0-1 0,0 1 0,1-2-1,4-3 53,0-1 0,0 0 0,-1 0-1,0 0 1,8-14 0,18-41-147,-18 33 122,12-21 41,36-79-285,-60 125-38,-3 4 80,-5 9 23,-7 19 218,11-16-66,1 0-1,0 0 0,1 25 1,1-32 27,0 0 1,1-1 0,-1 1 0,2 0 0,-1-1-1,0 1 1,1 0 0,0-1 0,0 0 0,1 1-1,3 5 1,-5-11-27,-1 1 1,1 0-1,-1 0 1,1-1-1,0 1 0,-1 0 1,1-1-1,0 1 0,0-1 1,0 1-1,0-1 0,-1 1 1,1-1-1,0 1 0,0-1 1,0 0-1,0 0 0,0 1 1,0-1-1,0 0 0,0 0 1,0 0-1,0 0 0,0 0 1,0 0-1,0 0 0,1-1 1,3-1 29,-1 1 0,0-1 0,1 0 0,6-5 0,-2 2-15,75-52 104,10-4 16,47-7-517,-138 67 357,0 0-1,-1 0 0,1 1 0,0-1 0,0 1 0,4-1 0,-6 1 9,-1 0 1,1 0-1,-1 0 1,1 0-1,-1 0 1,1 0-1,-1 0 1,1 0-1,-1 0 1,0 0-1,1 0 1,-1 1-1,1-1 0,-1 0 1,1 0-1,-1 0 1,1 1-1,-1-1 1,0 0-1,1 0 1,-1 1-1,0-1 1,1 0-1,-1 1 1,0-1-1,1 1 1,-1-1-1,0 0 0,0 1 1,1-1-1,-1 1 1,0-1-1,0 1 1,0-1-1,0 0 1,0 1-1,0-1 1,1 1-1,-1-1 1,0 1-1,0-1 1,0 1-1,-1-1 0,1 1 1,0-1-1,0 1 1,-4 13-62,-1 0-1,0-1 1,-1 0 0,-12 19-1,-7 18 157,24-49-57,0 1 0,1-1 0,-1 0 0,1 1 0,-1-1 0,1 1 0,-1-1 0,1 1 0,0 0 0,0-1-1,0 3 1,0-4-25,0 1 0,0-1 0,1 0 0,-1 0 0,0 0 0,0 0 0,0 1 0,1-1 0,-1 0 0,0 0 0,0 0 0,0 0 0,1 0 0,-1 0 0,0 0-1,0 1 1,1-1 0,-1 0 0,0 0 0,0 0 0,0 0 0,1 0 0,-1 0 0,0 0 0,0 0 0,1 0 0,-1 0 0,0-1 0,0 1 0,1 0 0,-1 0 0,0 0-1,0 0 1,0 0 0,1 0 0,-1 0 0,0 0 0,0-1 0,1 1 0,4-3 56,0 0 0,-1-1 0,1 0 0,5-5 0,105-101-45,-111 107-38,-1 0-1,1 0 0,0 0 0,0 1 0,0 0 0,0-1 0,7-1 0,-9 3-3,-1 1 0,0-1 0,1 1 0,-1 0 0,1 0 0,-1 0 0,1-1 0,-1 1 0,1 1 0,-1-1 0,1 0 0,-1 0 0,0 0 0,1 1 0,-1-1 0,1 1 0,-1-1 0,0 1 0,1 0 0,-1-1 0,0 1 0,0 0 0,1 0 0,-1 0 0,0 0 0,0 0 0,0 0 0,1 2 0,3 5-19,-1 0-1,0 0 1,-1 0 0,0 1-1,4 16 1,0 0 80,1 1-161,-1-3 361,11 24-1,-15-40-477,1 0 0,0 0 0,0-1 0,1 1 0,0-1-1,0 0 1,8 8 0,-13-14-20,1 1 0,-1-1 0,1 1 0,0-1 0,-1 1 0,1-1 0,0 1-1,0-1 1,-1 0 0,1 0 0,0 1 0,0-1 0,-1 0 0,1 0 0,0 0 0,0 0 0,0 0 0,0 0-1,-1 0 1,1 0 0,0 0 0,0 0 0,1-1 0,0 1-678,0-1 1,-1 0-1,1 0 0,0 0 0,-1 0 1,1-1-1,-1 1 0,1 0 0,1-2 1,7-7-2649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55.928"/>
    </inkml:context>
    <inkml:brush xml:id="br0">
      <inkml:brushProperty name="width" value="0.05" units="cm"/>
      <inkml:brushProperty name="height" value="0.05" units="cm"/>
      <inkml:brushProperty name="color" value="#FF0066"/>
    </inkml:brush>
  </inkml:definitions>
  <inkml:trace contextRef="#ctx0" brushRef="#br0">11 0 6976,'-11'0'3168,"41"9"-2752,-2-6 2848,5 6-1856,23-4 1503,2-1-1727,22-8-320,1 4-576,18-5-256,-4 5-64,-1 0-1952,-13 5 1088,-11 2-8095,-13 7 4991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58.180"/>
    </inkml:context>
    <inkml:brush xml:id="br0">
      <inkml:brushProperty name="width" value="0.05" units="cm"/>
      <inkml:brushProperty name="height" value="0.05" units="cm"/>
      <inkml:brushProperty name="color" value="#FF0066"/>
    </inkml:brush>
  </inkml:definitions>
  <inkml:trace contextRef="#ctx0" brushRef="#br0">133 402 4064,'3'-12'501,"4"-19"811,-7 23-1256,2-3 1895,4-23-1,-6 33-1889,3-6 2382,-4 12-306,-1 10-1055,-56 304 4636,8-68-4018,43-209-1481,3-19 131,0 1 0,1 26 1,3-51-334,0 1 0,0 0 1,0 0-1,0 0 1,0 0-1,0 0 0,0 0 1,0 0-1,0 0 1,0 0-1,0 0 0,0 0 1,0 0-1,0 0 1,0 0-1,0 0 1,0 0-1,0 0 0,0 0 1,0 0-1,0 0 1,0 0-1,0 0 0,0 0 1,0 0-1,0 0 1,0 0-1,1 0 0,-1 0 1,0 0-1,0 0 1,0 0-1,0 0 0,0 0 1,0 0-1,0 0 1,0 0-1,0 0 0,0 0 1,0 0-1,0 0 1,0 0-1,0 0 0,0 0 1,0 0-1,0 0 1,0 0-1,0 0 1,2-4 99,52-224 538,-22 77-696,10-37-247,-37 164 268,30-118 42,-29 124-13,0 1 0,2 0 1,0 1-1,0 0 1,21-28-1,-24 38-40,0 1-1,0 0 0,0 0 1,0 0-1,1 0 1,0 1-1,0 0 0,0 0 1,0 1-1,1-1 1,0 2-1,-1-1 0,1 1 1,0 0-1,0 0 1,9-1-1,-11 3 15,0-1 0,0 1 0,0 1-1,1-1 1,-1 0 0,0 1 0,0 0 0,0 1 0,0-1-1,0 1 1,0 0 0,0 0 0,-1 0 0,1 1-1,-1-1 1,1 1 0,-1 0 0,0 1 0,0-1 0,-1 1-1,1 0 1,-1 0 0,4 5 0,-1-1 40,-1 1 1,-1 1 0,0-1-1,0 1 1,0-1-1,-2 1 1,1 0-1,1 17 1,-1-6-32,-2 0 1,0 0-1,-3 24 0,1-35 21,-1 0-1,-1 1 0,1-1 0,-1 0 1,-1 0-1,0-1 0,0 1 1,-1-1-1,-1 0 0,1 0 1,-1-1-1,-1 1 0,1-1 1,-1-1-1,-1 1 0,-15 11 0,-6 2 62,-1-1-1,-1-1 0,-50 21 0,50-25-15,-39 12 1,70-27-59,-1 1-1,0-1 1,0 0-1,0 0 1,0 1 0,0-1-1,0 1 1,0-1 0,1 1-1,-1-1 1,0 1 0,0-1-1,1 1 1,-2 1-1,2-2 4,0 0-1,0 0 0,0 1 0,0-1 0,0 0 1,0 0-1,0 1 0,0-1 0,0 0 0,0 0 1,1 1-1,-1-1 0,0 0 0,0 0 0,0 0 0,0 1 1,0-1-1,1 0 0,-1 0 0,0 0 0,0 0 1,0 1-1,0-1 0,1 0 0,-1 0 0,0 0 1,0 0-1,1 0 0,-1 0 0,0 1 0,0-1 0,1 0 1,27 7 74,100 19-105,-110-21-15,0 1-1,0 0 1,0 2-1,31 17 1,-46-23 44,-1 0 1,1 0-1,0 0 1,0 0-1,-1 1 1,1-1 0,-1 1-1,0 0 1,0 0-1,0 0 1,0 0-1,0 0 1,-1 0 0,1 0-1,-1 0 1,0 1-1,0-1 1,0 0-1,0 1 1,-1-1-1,1 1 1,-1-1 0,0 1-1,0-1 1,0 1-1,-1 0 1,1-1-1,-1 0 1,0 1 0,0-1-1,0 1 1,0-1-1,-4 6 1,-2 3 59,0 0 0,-1 0 0,0-1 0,-1 0 1,0 0-1,-1-1 0,0 0 0,-1-1 0,0 0 0,0-1 0,-21 12 0,6-6 35,-2-1-1,1-1 1,-2-1-1,-39 10 1,47-17-19,-1 0 0,0-2 0,0 0 0,-26-2 0,40 0-30,8 0-47,0 0 1,1 0 0,-1 0 0,0 0 0,0 0 0,0 0 0,1 0-1,-1 0 1,0 0 0,0-1 0,0 1 0,0 0 0,1 0 0,-1 0-1,0 0 1,0 0 0,0-1 0,0 1 0,0 0 0,0 0 0,1 0 0,-1 0-1,0-1 1,0 1 0,0 0 0,0 0 0,0 0 0,0-1 0,0 1-1,0 0 1,0 0 0,0 0 0,0-1 0,0 1 0,0 0 0,0 0-1,0 0 1,0-1 0,0 1 0,0 0 0,0 0 0,0 0 0,-1-1-1,1 1 1,0 0 0,0 0 0,0 0 0,0 0 0,0-1 0,0 1 0,-1 0-1,1 0 1,0 0 0,0 0 0,0 0 0,0 0 0,-1 0 0,1-1-1,0 1 1,0 0 0,0 0 0,-1 0 0,1 0 0,0 0 0,0 0-1,0 0 1,-1 0 0,31-9-1049,57-8 0,1 0-216,-14-4 1099,128-56 0,-145 49 442,82-53 0,-131 76-129,0-1 0,0 0 0,7-7 0,-21 19-100,1 0-1,1 1 0,-1 0 1,1 0-1,0 0 0,1 0 1,-6 14-1,5-6 8,0-1-1,0 1 1,-2 28 0,6-28 48,1 0 0,0 0 0,1-1 0,1 1 0,5 19 0,-5-26-3,-1 0-1,1 0 1,0 0-1,1-1 1,6 10-1,-9-15-62,1 1 0,0-1 0,0 0 0,0 0 0,0 0 0,0 0-1,0 0 1,0-1 0,3 2 0,-4-2-18,0 0-1,1-1 1,-1 1-1,0-1 1,0 0-1,1 0 1,-1 1-1,0-1 1,1 0-1,-1 0 1,0 0-1,1 0 1,-1 0-1,0 0 1,1-1-1,-1 1 1,0 0-1,0-1 1,1 1-1,0-1 1,4-3 7,0 1 0,0-1 0,-1 0 0,0 0 0,0-1 0,0 1 0,0-1 0,-1 0 0,1-1 0,4-6 0,1-6 130,18-39-1,-23 47-116,0-1-49,0 0 0,-1 0 0,0 0-1,0 0 1,-1-1 0,-1 1 0,1-17-1,-2 7-69,-2 0 0,-5-30 0,5 48 62,0-1-1,-1 1 0,1 0 0,-1-1 0,0 1 0,1 0 0,-1 0 0,-1 0 0,1 0 0,0 1 0,-1-1 0,1 0 0,-1 1 0,0 0 0,0 0 0,0 0 0,0 0 0,0 0 0,0 0 0,-1 1 0,1 0 0,0-1 0,-1 1 0,1 1 0,-1-1 0,-7 0 1,10 1 15,-1 0 1,1 0-1,0 1 1,-1-1-1,1 0 1,-1 1 0,1-1-1,0 1 1,-1 0-1,1-1 1,0 1-1,0 0 1,0 0 0,-1 0-1,1 0 1,0 0-1,0 0 1,0 0-1,1 0 1,-1 0 0,-1 2-1,2-3 3,0 0 0,0 0 0,0 1 0,0-1 0,0 0 0,0 0 0,0 1 0,0-1 0,0 0 0,0 0 0,0 0 0,0 1 0,0-1 0,0 0 0,0 0 0,0 0 0,0 1 0,0-1 0,0 0 0,0 0 0,0 0 0,0 0 0,1 1 0,-1-1 0,0 0 0,0 0 0,0 0 0,0 0 0,0 0 0,1 1 0,-1-1 0,0 0 0,0 0 0,0 0 0,1 0 0,-1 0 0,0 0 0,4 2 0,0-1 11,0 0-1,0 0 0,0-1 1,0 1-1,0-1 1,-1 0-1,1 0 0,0 0 1,5-1-1,34-10 110,110-47 30,-130 48-115,1-2 0,-2 0 1,1-2-1,-2 0 0,0-1 1,0-1-1,-2-1 1,0-1-1,-1-1 0,19-25 1,-5-4-72,47-96 0,-76 138 28,73-134 24,-20 37-165,-42 79 122,6-14-128,-17 30 27,-7 11-62,-8 14-57,12-17 247,-9 14-36,2 1 0,-1 0 0,2 0-1,-9 29 1,5-16 30,-17 56-9,-32 90 201,-13-7-10,-104 162 362,134-244 449,42-85-976,0 0 1,0 0-1,0 0 0,1 0 1,-1 0-1,0 1 0,0-1 1,0 0-1,0 0 0,0 0 1,0 0-1,0 0 0,0 0 1,0 0-1,0 0 0,0 0 1,0 0-1,0 0 0,0 0 1,0 0-1,0 0 0,0 0 1,0 0-1,0 0 0,0 0 1,0 0-1,0 0 0,0 0 1,0 0-1,0 0 0,0 0 1,0 1-1,0-1 0,0 0 1,7-8 245,14-16-16,-19 22-229,48-56-66,67-60 1,-95 97-17,-13 12-4,1 0-1,-1 1 1,2-1-1,18-10 0,-28 18 65,0 1-1,-1 0 0,1-1 0,-1 1 0,1 0 0,0-1 1,-1 1-1,1 0 0,0 0 0,-1 0 0,1 0 0,0 0 1,0 0-1,-1 0 0,1 0 0,0 0 0,-1 0 0,1 0 0,0 0 1,-1 1-1,1-1 0,0 0 0,-1 0 0,1 1 0,-1-1 1,1 0-1,0 1 0,-1-1 0,1 1 0,-1-1 0,1 0 1,-1 1-1,1-1 0,-1 1 0,1 0 0,-1-1 0,0 1 0,1-1 1,-1 1-1,0 0 0,0-1 0,1 1 0,-1 0 0,0-1 1,0 2-1,1 3-38,0 0-1,0 0 1,0 1 0,-1 7 0,0-12 52,-1 44 144,3 62 65,-1-87-155,1 0 0,2 0 0,7 26 0,-10-40-6,1-1 0,0 0 1,0 0-1,1 0 0,3 5 1,-5-8-23,0 0 0,0-1 1,1 1-1,-1-1 1,0 0-1,1 1 0,-1-1 1,1 0-1,-1 0 1,1 0-1,0 0 0,-1 0 1,1 0-1,0-1 1,0 1-1,0-1 1,0 1-1,-1-1 0,3 1 1,1-1-3,-1 0 1,1-1-1,-1 0 0,1 1 1,-1-1-1,0-1 1,1 1-1,-1-1 1,8-3-1,36-25-16,-36 22-30,88-65-3920,-7-4-5753,-55 45 5719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8:58.709"/>
    </inkml:context>
    <inkml:brush xml:id="br0">
      <inkml:brushProperty name="width" value="0.05" units="cm"/>
      <inkml:brushProperty name="height" value="0.05" units="cm"/>
      <inkml:brushProperty name="color" value="#FF0066"/>
    </inkml:brush>
  </inkml:definitions>
  <inkml:trace contextRef="#ctx0" brushRef="#br0">7 275 5632,'-1'-1'196,"1"0"1,-1 0-1,0-1 1,0 1-1,1-1 1,-1 1-1,1 0 1,-1-1-1,1 1 1,0-1-1,0 1 1,-1-1-1,1 0 1,0 1-1,0-1 1,1 1-1,-1-1 1,0 1-1,0-1 1,1 1-1,0-3 1,1-2 329,1 1 1,0-1-1,0 1 0,4-5 1,-1 2 176,4-7 13,1 1 0,1 1 0,0 0 0,0 0 0,25-17-1,-17 15 169,1 2-1,0 0 1,34-15-1,-39 22-589,0 0-1,0 1 0,1 0 1,-1 1-1,1 1 0,31-2 1,-45 5-242,1 1-1,-1-1 1,0 1 0,0-1 0,0 1 0,0 0 0,0 0 0,-1 0 0,1 0-1,0 1 1,0-1 0,-1 1 0,1-1 0,-1 1 0,1 0 0,-1 0 0,0 0 0,0 1-1,0-1 1,0 0 0,0 1 0,0-1 0,-1 1 0,3 5 0,1 2 156,-1 1-1,-1-1 1,0 1 0,-1 0 0,3 17 0,0 34 430,-3-38-388,0 0-1,1 0 1,13 46 0,-14-67-201,-1 1 0,1-1 0,-1 0-1,1 1 1,0-1 0,0 0 0,0 0 0,0-1 0,1 1 0,-1 0 0,1-1 0,4 4 0,-5-5-50,-1 0 1,1 0-1,0 0 1,0-1-1,-1 1 1,1-1 0,0 1-1,0-1 1,0 1-1,0-1 1,-1 0-1,1 0 1,0 0-1,0 0 1,0 0 0,0-1-1,0 1 1,-1 0-1,1-1 1,0 0-1,0 1 1,0-1 0,-1 0-1,1 0 1,-1 0-1,3-1 1,23-23-1179,3-5 299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25:35.957"/>
    </inkml:context>
    <inkml:brush xml:id="br0">
      <inkml:brushProperty name="width" value="0.05" units="cm"/>
      <inkml:brushProperty name="height" value="0.05" units="cm"/>
    </inkml:brush>
  </inkml:definitions>
  <inkml:trace contextRef="#ctx0" brushRef="#br0">122 1111 5408,'0'0'1728,"2"-1"-1046,2-3-344,-1 0 0,0 1 0,0-2 0,0 1-1,0 0 1,-1-1 0,0 1 0,0-1 0,0 0-1,2-5 1,1-4 21,17-33 446,2 1 1,1 1-1,57-73 0,-3 20-199,38-47 106,-14-13-450,-7-13-181,-61 108-30,-25 43-48,63-103-363,-67 114-242,-8 15 503,-7 13 149,7-14-32,-27 73-40,-49 90 0,-52 40 63,51-85-29,-28 59 37,-5 7 78,-147 226 1041,255-409-927,-13 22 281,14-21 75,10-13 635,166-202-790,42-29-170,36-7-6,-213 208-142,-4 1-59,-22 22-12,0 0 0,15-11 0,-8 14 16,-1-1-330,-16 11-19,-2 3 164,-1 8 65,0-8 2,0 4 82,-1 0-1,-1 0 1,1 0 0,-6 11 0,-6 15-43,7-4-13,2 0-1,1 1 1,1-1 0,2 49-1,1-66 63,1 0 1,3 21-1,-3-29-14,0 0 0,0 1 1,1-1-1,-1 0 0,1 0 0,0 0 0,0 0 0,0 0 0,1 0 1,2 4-1,-4-7-5,0-1 0,0 1 0,1 0 1,-1 0-1,0 0 0,0-1 0,0 1 1,1-1-1,-1 1 0,0-1 1,0 1-1,1-1 0,-1 0 0,0 0 1,1 1-1,-1-1 0,1 0 0,-1 0 1,0 0-1,1-1 0,-1 1 0,0 0 1,1 0-1,-1-1 0,2 0 0,3-1 18,-1-1-1,0 1 0,1-1 0,4-4 1,-9 7-26,78-59 256,-22 13-157,219-138-239,-163 118 10,-117 76-254,-8 12 225,9-17 117,-2 4 24,1 0 0,0 0 1,1 0-1,0 0 0,1 1 0,-1-1 0,0 12 1,2-6 6,0 0 0,1 0-1,3 30 1,-2-38 7,1 0 0,0 1 0,0-1 0,6 12 0,-7-15 28,1-1-1,0 0 0,0 1 0,0-1 0,0 0 0,1 0 0,-1 0 1,1 0-1,0-1 0,5 5 0,-7-7-14,0 1 0,0-1 0,1 0 0,-1 1 0,0-1-1,1 0 1,-1 0 0,0 0 0,1 0 0,-1 0 0,0 0 0,1 0 0,-1 0 0,0 0 0,1-1 0,-1 1 0,0-1-1,1 1 1,-1-1 0,0 1 0,0-1 0,0 0 0,0 1 0,1-1 0,-1 0 0,1-1 0,3-2 24,-1 0 0,0-1-1,0 1 1,6-8 0,-2 1 5,-1 0-1,0-1 1,-1 0-1,-1 0 0,1-1 1,-2 1-1,0-1 1,0 0-1,-1 0 1,-1 0-1,0 0 0,-1-1 1,0 1-1,-3-22 1,2 32-80,0-1 0,-1 1 1,0 0-1,0 0 0,0 0 1,0 0-1,0 0 1,-1 0-1,1 0 0,-1 0 1,0 0-1,0 1 0,0-1 1,0 1-1,0-1 1,-1 1-1,1 0 0,-1 0 1,1 0-1,-1 0 0,0 0 1,0 1-1,0-1 1,0 1-1,0 0 0,-4-2 1,-2 1 11,8 2 11,0 0 0,0 0 1,0 0-1,1-1 1,-1 1-1,0 0 0,0 0 1,0 0-1,0 0 0,0 0 1,0 1-1,0-1 1,1 0-1,-3 1 0,-6-1-23,15 1-201,4 1 252,0 0-1,0-1 1,0 0 0,0-1-1,16-1 1,52-11-94,-26 3-21,-38 7 90,98-11-69,-90 12 68,0 1 1,1 0-1,22 5 0,-38-4 5,-1 0 0,0 0 0,0 1 0,0 0 0,9 4 0,-13-5 0,-1 0 0,1 0 0,-1 0 0,1 0 0,-1 0 0,1 0 0,-1 0 0,0 1 0,0-1 0,0 0 0,1 1 0,-1-1 0,-1 1 0,1-1 0,0 1 0,0-1 0,0 1 0,-1 0 0,1 0 0,-1-1 0,1 1 0,-1 0 0,0 0 0,0 1 0,-1 5 3,0 0 0,0 0 0,-1-1-1,0 1 1,0-1 0,-1 1 0,0-1 0,-1 0-1,-6 11 1,4-8 95,1 0 1,0 1-1,-5 16 1,10-25-92,-3 11 237,3-13-233,0 0 0,0 0 0,0 0 0,0-1 0,0 1 0,0 0 0,0 0 0,1 0 0,-1 0 0,0 0 0,0 0 0,0 0 0,0 0 0,0 0 0,0 0 0,0 0 0,0 0 0,1 0 0,-1 0 0,0 0 0,0 0 0,0 0 0,0 0 0,0 1 0,0-1 0,0 0 0,0 0 0,0 0 0,1 0 0,-1 0 0,0 0 0,0 0 0,0 0 0,0 0 0,0 0 0,0 0 0,0 0 0,0 0 0,0 1 0,0-1 0,0 0 0,0 0 0,0 0 0,0 0 0,0 0 0,0 0 0,0 0 0,0 0 0,0 1 0,0-1 0,0 0 0,0 0 1,0 0-1,0 0 0,0 0 0,0 0 0,0 0 0,0 0 0,0 1 0,32-30 49,2 1 0,0 3 0,62-36 0,-84 54-21,-5 3-109,0 0-1,0 0 1,1 0 0,10-2 0,-17 5 58,-1 1 1,1-1 0,0 1 0,0 0 0,0 0-1,0 0 1,0-1 0,0 1 0,0 0-1,0 0 1,0 0 0,0 1 0,0-1 0,0 0-1,0 0 1,0 0 0,0 1 0,0-1-1,0 1 1,0-1 0,0 0 0,-1 1 0,1-1-1,0 1 1,0 0 0,0-1 0,-1 1-1,1 0 1,0 0 0,-1-1 0,1 1-1,-1 0 1,1 0 0,-1 0 0,1 0 0,-1-1-1,1 1 1,-1 0 0,0 0 0,0 0-1,1 0 1,-1 2 0,1 14-6,-1 0 0,0 0 0,-1 0-1,-1 0 1,-6 24 0,3-11 147,5-30-111,0 1 0,0-1 0,0 0 0,-1 0 1,1 1-1,0-1 0,0 0 0,0 0 0,0 1 1,0-1-1,0 0 0,0 0 0,0 1 0,0-1 1,0 0-1,0 0 0,0 1 0,0-1 0,0 0 1,0 0-1,0 1 0,1-1 0,-1 0 0,0 0 1,0 1-1,0-1 0,0 0 0,0 0 0,1 0 0,-1 1 1,0-1-1,1 0 0,6-5 368,15-24-102,-15 19-262,8-9-44,2 0 0,0 2 1,1 0-1,0 1 0,1 1 1,1 0-1,34-18 0,-48 30-20,0 0 0,0 1 0,0-1 0,0 1 0,0 0 0,0 1 0,1-1 0,-1 1 0,1 1 0,-1-1 0,1 1 0,11 1 0,-13 0 25,0 0-1,0 1 0,0-1 1,0 1-1,0 0 0,-1 0 1,1 1-1,-1-1 0,1 1 1,-1 0-1,0 0 1,0 1-1,-1-1 0,1 1 1,-1 0-1,5 6 0,7 13 167,-1 0-1,12 28 0,-9-17 118,-14-30-235,-1 1 0,0-1 1,1-1-1,0 1 0,0 0 0,0-1 1,1 1-1,-1-1 0,1 0 0,-1 0 1,1-1-1,0 1 0,0-1 0,1 1 1,-1-1-1,0-1 0,1 1 0,-1-1 1,1 1-1,-1-1 0,6 0 0,3 1-366,0 0-1,0-1 1,17-1-1,41-6-4309,8 1-5229,-33 7 5489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8.453"/>
    </inkml:context>
    <inkml:brush xml:id="br0">
      <inkml:brushProperty name="width" value="0.05" units="cm"/>
      <inkml:brushProperty name="height" value="0.05" units="cm"/>
      <inkml:brushProperty name="color" value="#004F8B"/>
    </inkml:brush>
  </inkml:definitions>
  <inkml:trace contextRef="#ctx0" brushRef="#br0">135 34 5824,'0'-2'154,"-1"1"111,1 0-1,-1 0 1,1-1-1,0 1 1,-1 0-1,1 0 1,0-1-1,0 1 1,0 0-1,0 0 1,0-1 0,0 1-1,0 0 1,1 0-1,-1-1 1,0 1-1,1 0 1,-1 0-1,6-8 6971,-2 24-4077,-3-7-2704,-1 0 0,0 0-1,-1 0 1,-1 12 0,-1-3 50,-5 45 288,-2-2 0,-3 1 0,-27 72 0,27-97-587,-2 3 87,-15 61 0,25-82-309,0 8-2243,19-29-7395,8-11 5124,-10 6 2696,27-17-3546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4.672"/>
    </inkml:context>
    <inkml:brush xml:id="br0">
      <inkml:brushProperty name="width" value="0.05" units="cm"/>
      <inkml:brushProperty name="height" value="0.05" units="cm"/>
      <inkml:brushProperty name="color" value="#FF0066"/>
    </inkml:brush>
  </inkml:definitions>
  <inkml:trace contextRef="#ctx0" brushRef="#br0">5 762 2080,'-1'1'311,"1"1"-1,-1 0 1,0-1 0,1 1 0,-1 0-1,1 0 1,0-1 0,0 1 0,0 0-1,-1 0 1,2 0 0,-1 0 0,0-1-1,1 4 1,8 26 5966,-9-31-6199,1 0-1,-1 1 1,0-1 0,0 0-1,0 0 1,0 0 0,1 1-1,-1-1 1,0 0-1,0 0 1,0 0 0,1 0-1,-1 0 1,0 1-1,0-1 1,1 0 0,-1 0-1,0 0 1,0 0 0,1 0-1,-1 0 1,0 0-1,0 0 1,1 0 0,-1 0-1,0 0 1,0 0-1,1 0 1,-1 0 0,0 0-1,0 0 1,1 0 0,-1 0-1,0 0 1,0-1-1,1 1 1,14-9 1468,13-18-241,-9 4-718,-2-1 0,16-27 1,5-8 300,-20 33-216,24-47 0,-37 59-447,3-3 134,-8 17-337,0 0 0,0 0 0,0 0 0,0 0 1,0 0-1,0 0 0,0 0 0,0 0 0,0 0 1,1 0-1,-1 0 0,0 1 0,0-1 0,0 0 1,0 0-1,0 0 0,0 0 0,0 0 0,0 0 1,0 0-1,0 0 0,1 0 0,-1 0 0,0 0 0,0 0 1,0 0-1,0 0 0,0 0 0,0 0 0,0 0 1,0 0-1,1 0 0,-1 0 0,0 0 0,0 0 1,0 0-1,0 0 0,0 0 0,0 0 0,0-1 1,0 17 204,4 75 382,-3-80-571,1-1-1,1 1 1,-1-1-1,2 0 0,-1 0 1,9 16-1,-7-16 39,1 1 1,1-1-1,7 10 0,-11-18-44,-1 1-1,1 0 1,0-1 0,0 1-1,0-1 1,0 0-1,0 0 1,0 0-1,1 0 1,-1 0 0,1-1-1,-1 0 1,1 0-1,5 2 1,2-2 4,0-1 1,0 1 0,1-2-1,-1 1 1,0-2 0,15-3-1,66-21 107,-71 19-185,32-11 59,-1-2 0,-1-2 0,-1-2 0,81-54 1,-125 75-18,-1-1 1,0 0 0,0 0 0,0 0 0,7-10 0,-12 13-28,-4 2 32,-12 7 62,-19 14 48,11-6-63,-28 25 0,44-34-17,1 1 1,-1 0-1,1 0 1,1 1-1,-1 0 0,-9 18 1,13-19-34,-3 3 25,2-1 0,-1 2 1,-2 11-1,6-21-20,1 0 0,-1-1 0,1 1 0,-1 0 0,1 0 0,0 0 0,0 0 0,0 0 0,0 0 0,0 0 0,0 0 0,1 0 0,-1 0 0,1 0 0,-1 0 0,1 0 0,0-1 0,-1 1 0,1 0 0,0 0 0,0-1 0,1 1 0,-1-1 0,0 1 0,3 2 0,-3-3 1,0-1 0,0 1 0,0-1-1,0 1 1,0-1 0,0 0 0,0 1 0,0-1-1,0 0 1,0 1 0,0-1 0,0 0 0,0 0-1,0 0 1,0 0 0,0 0 0,0 0 0,0-1-1,2 1 1,0-1 10,-1 0 0,0 0 0,1-1-1,-1 1 1,0 0 0,0-1 0,0 1 0,2-3-1,3-3 34,0 0-1,-1 0 0,9-14 0,66-115 14,-78 128-67,1 0-98,-2 16 216,-1 3-23,0-1 0,1 1 0,0-1 0,1 1 0,0-1 0,0 0 0,6 11 0,-8-19-69,0 1-1,0-1 1,1 0 0,-1 0-1,1 0 1,-1 0 0,1 0-1,-1 0 1,1-1 0,0 1-1,0-1 1,0 1-1,0-1 1,0 1 0,0-1-1,1 0 1,2 1 0,0 0-20,1-1 1,-1 1-1,1-1 1,-1-1-1,1 1 1,8-1-1,-14 1-20,0-1 16,0 0 0,0 1 0,0-1 0,0 0 0,0 1-1,-1-1 1,1 0 0,0 0 0,1 1 0,-1-1 0,0 0 0,0 1 0,0-1-1,0 0 1,0 1 0,0-1 0,0 0 0,0 1 0,1-1 0,-1 0 0,0 0 0,0 1-1,42-20-53,-5 3 20,126-55 256,-56 27-144,-85 34-66,30-15-118,-45 22 126,12-8-132,-17 7-12,-9 3-34,4 1 113,0 0 1,0 1-1,0 0 0,0-1 1,0 1-1,0 0 1,-4 3-1,-10 3-5,-3-2 90,1 1 0,1 2 0,-1 0 0,-26 16 0,40-21-48,0 0 0,0 1 0,0 0 0,1 0 0,0 1 1,0-1-1,0 1 0,-5 8 0,7-9-4,0-1 0,1 1 0,-1 0 0,1 0 0,0 0 0,0 0 0,0 0 0,0 0 0,1 0 0,0 0 0,0 0 0,0 0 0,0 0 0,1 5 0,0-5 23,0 0 0,1-1 0,-1 1 0,0 0 1,1-1-1,0 1 0,0-1 0,0 1 0,0-1 0,1 0 1,-1 0-1,1 0 0,0 0 0,0 0 0,0-1 0,0 1 1,0-1-1,1 0 0,-1 0 0,1 0 0,-1-1 0,1 1 1,0-1-1,0 0 0,0 1 0,-1-2 0,1 1 0,0 0 1,0-1-1,0 0 0,7 0 0,-4-2 13,0 1 0,0-1 0,0-1-1,0 1 1,-1-1 0,1 0 0,-1-1 0,1 1 0,8-8-1,-6 3-33,0 0 0,0-1 0,-1 1 0,0-2 0,8-12 0,-2-1-44,-1 0 0,0-1 1,-2-1-1,11-39 0,-4 1-150,-3-2 1,-3 0-1,-3 0 0,1-123 0,-10 171 81,-1 1 0,0-1 0,-5-19 0,6 35 104,-1 0 1,1-1-1,0 1 0,0 0 0,-1 0 1,1 0-1,-1 0 0,1 0 0,-1 0 0,0 0 1,1 1-1,-1-1 0,0 0 0,1 0 1,-1 0-1,0 1 0,0-1 0,0 0 0,-2 0 1,3 0 11,-1 1 1,0 0-1,1 0 0,-1 0 1,0 0-1,1 0 1,-1 0-1,0 1 1,1-1-1,-1 0 1,0 0-1,1 0 1,-1 1-1,0-1 1,1 0-1,-1 1 0,0-1 1,1 0-1,-1 1 1,1-1-1,-1 1 1,1-1-1,-1 1 1,1-1-1,0 1 1,-1 0-1,1-1 0,-1 1 1,1-1-1,-1 2 1,-1 4 6,0 0-1,0-1 1,0 1 0,0 0 0,1 0 0,0 0-1,0 8 1,0-7 0,-12 191 486,10-124-335,2 102 413,2-84-268,-1-90-287,0-1 0,0 0-1,0 1 1,0-1 0,0 1-1,0-1 1,1 0 0,-1 1-1,0-1 1,1 0 0,-1 1-1,1-1 1,-1 0 0,1 0-1,0 0 1,-1 1 0,1-1-1,0 0 1,0 0 0,0 0-1,0 0 1,0 0 0,0 0-1,0 0 1,0-1 0,0 1-1,1 0 1,-1-1 0,0 1-1,0-1 1,1 1 0,-1-1-1,0 1 1,1-1 0,-1 0-1,0 0 1,1 0 0,-1 1-1,1-1 1,-1-1 0,0 1-1,1 0 1,-1 0 0,0 0-1,1-1 1,-1 1 0,2-1-1,9-4 34,1-1-1,-1 1 0,0-2 1,0 0-1,17-13 0,22-14-148,-28 21 250,-9 5-144,27-13 0,-49 33 147,0-1 0,1 1 0,0 0 0,1 0 0,-8 23 0,11-27-110,1 1 0,1-1 0,0 1 1,0-1-1,0 1 0,1 0 0,1 0 0,-1-1 1,4 15-1,-3-22-25,-1 0 0,0 0 0,1 0 0,-1 0 0,1 0 0,0-1 0,-1 1 0,1 0 0,0 0 0,-1-1 0,1 1 0,0 0 0,0-1 0,0 1 0,-1-1 1,1 1-1,0-1 0,0 1 0,0-1 0,0 0 0,0 1 0,0-1 0,0 0 0,0 0 0,0 0 0,0 0 0,0 0 0,0 0 0,0 0 0,2 0 0,2-1 23,-1 0-1,1 0 1,-1 0-1,1-1 1,5-2-1,118-65 113,-58 30-124,-39 22 96,52-38 0,-78 51-142,6-5-90,-8 7-16,-3 4-78,-24 49 140,20-44 82,0 1-1,1 0 1,0 0-1,1 0 1,-1 0-1,2 0 1,-1 1-1,1-1 1,0 17-1,1-14 57,1 0 0,0 0 0,1 0 0,0 0 0,0 0 0,2-1 0,5 14 0,-9-21-37,1-1 0,1 0-1,-1 0 1,0 0-1,1 0 1,-1 0-1,4 4 1,-5-6-25,1 1 1,0-1-1,0 1 1,-1-1-1,1 1 1,0-1-1,0 0 1,0 1-1,-1-1 1,1 0-1,0 0 1,0 0-1,0 1 1,0-1-1,0 0 1,0 0-1,-1 0 1,1-1-1,0 1 0,0 0 1,0 0-1,0 0 1,0 0-1,-1-1 1,1 1-1,0-1 1,0 1-1,0-1 1,7-3 4,-1-1 0,0 0-1,0 0 1,0-1 0,-1 0 0,7-8 0,33-44 30,-15 16-34,-15 20-8,16-29 0,-16 33-47,-13 16 31,-1 0 0,-1 0 0,1 0 0,0 0-1,0 0 1,1-4 0,-1 4-281,-3 9 120,-6 22 69,-3 9 141,9-22 12,0 1 1,0 0-1,2-1 0,3 22 1,-1-4 153,-3-33-192,0 7 59,1 0 1,0 1-1,1-1 1,0 0-1,2 8 1,-3-15-58,-1 0-1,1 1 1,-1-1 0,1 0 0,-1 0 0,1 0 0,0 1-1,0-1 1,-1 0 0,1 0 0,0 0 0,0 0 0,0 0 0,0 0-1,0-1 1,0 1 0,1 0 0,-1 0 0,0-1 0,0 1-1,1-1 1,-1 1 0,0-1 0,0 0 0,1 1 0,-1-1 0,0 0-1,1 0 1,-1 0 0,1 0 0,-1 0 0,0 0 0,1 0-1,-1 0 1,0-1 0,1 1 0,-1 0 0,0-1 0,0 1-1,3-2 1,8-5 12,-1 0-1,0-1 0,0 0 0,10-10 0,6-5-57,281-193 48,-277 195-59,-27 18-16,1 0-1,-1 1 1,1 0-1,5-3 1,-9 5 61,-1 0 1,1 0-1,-1-1 1,1 1-1,-1 0 1,1 0-1,-1 0 0,1-1 1,-1 1-1,1 0 1,-1 0-1,1 0 1,0 0-1,-1 0 0,1 0 1,-1 0-1,1 0 1,-1 0-1,1 1 1,-1-1-1,1 0 0,-1 0 1,1 0-1,-1 1 1,1-1-1,-1 0 1,1 0-1,-1 1 0,1-1 1,-1 0-1,1 1 1,-1-1-1,0 1 0,1-1 1,-1 0-1,0 1 1,1-1-1,-1 1 1,0-1-1,0 1 0,1-1 1,-1 1-1,0-1 1,0 1-1,0 0 1,0-1-1,0 1 0,0-1 1,0 1-1,0 0 1,0 10 0,-2-1 1,1 1 0,-1-1-1,-1 0 1,0 0-1,-4 12 1,-29 55 55,35-74-56,-11 19 4,-2-1 1,-30 39-1,40-56-9,0 1-2,0 0 0,-1 0 0,0 0-1,0-1 1,0 1 0,-1-1-1,1-1 1,-1 1 0,-12 5 0,16-8 27,-1 0 1,1-1 0,-1 1-1,1 0 1,-1-1 0,1 0-1,-1 0 1,0 1-1,1-1 1,-1-1 0,0 1-1,1 0 1,-1-1 0,1 1-1,-1-1 1,1 0 0,-1 0-1,1 0 1,-1 0 0,1 0-1,0 0 1,-1-1-1,1 1 1,0-1 0,0 0-1,0 0 1,0 0 0,-2-2-1,2 1-13,0 0 1,0 1-1,1-1 0,-1 0 0,1 0 0,-1 0 0,1 0 0,0 0 0,0 0 0,0 0 0,0-6 0,0 7-8,1 0 0,0 0-1,1 0 1,-1 0 0,0 0-1,0 0 1,1 1 0,-1-1-1,1 0 1,-1 0 0,1 0-1,0 1 1,0-1-1,0 0 1,0 1 0,0-1-1,0 1 1,1-1 0,-1 1-1,0-1 1,1 1 0,1-2-1,3-1 2,0 1-1,1-1 1,-1 1 0,1 0-1,0 1 1,-1-1-1,1 1 1,11-1-1,6 0-107,28-1 0,-32 3 32,56-2-856,26-1-7235,-76 3 4950,-13 3-890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5.071"/>
    </inkml:context>
    <inkml:brush xml:id="br0">
      <inkml:brushProperty name="width" value="0.05" units="cm"/>
      <inkml:brushProperty name="height" value="0.05" units="cm"/>
      <inkml:brushProperty name="color" value="#FF0066"/>
    </inkml:brush>
  </inkml:definitions>
  <inkml:trace contextRef="#ctx0" brushRef="#br0">86 75 9632,'-42'-57'4384,"18"48"-3840,15 4 704,4 5-800,-1-4-736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6.400"/>
    </inkml:context>
    <inkml:brush xml:id="br0">
      <inkml:brushProperty name="width" value="0.05" units="cm"/>
      <inkml:brushProperty name="height" value="0.05" units="cm"/>
      <inkml:brushProperty name="color" value="#FF0066"/>
    </inkml:brush>
  </inkml:definitions>
  <inkml:trace contextRef="#ctx0" brushRef="#br0">84 89 4480,'-2'-4'607,"1"-1"1,1 0 0,-1 1-1,1-1 1,-1 0-1,2 0 1,-1 0-1,0 0 1,1 1 0,0-1-1,0 0 1,3-9-1,-1 8 345,-3 5-782,0 1 0,0-1 0,0 1 0,0-1 0,0 0 0,1 1 0,-1-1 0,0 1 0,0-1 0,1 0 0,-1 1 0,0-1 1,1 1-1,-1-1 0,1 1 0,-1-1 0,0 1 0,1 0 0,-1-1 0,2 0 0,-2 2 76,1 0 1,0 1 0,-1-1-1,1 0 1,-1 0 0,0 0-1,1 0 1,-1 1-1,0-1 1,0 0 0,0 0-1,1 1 1,-1-1 0,-1 0-1,1 2 1,0-2 52,-21 263 3613,12-188-3312,-35 213 1122,19-122-858,24-153-464,1-14-395,0 0-1,0 0 0,0 0 0,0 0 1,0-1-1,0 1 0,0 0 0,0 0 1,0 0-1,0 0 0,0 0 0,0 0 1,0 0-1,0 0 0,0 0 0,0 0 1,0 0-1,0 0 0,0 0 0,1 0 1,-1 0-1,0 0 0,0 0 0,0 0 1,0 0-1,0 0 0,0 0 0,0 0 0,0 0 1,0 0-1,0 0 0,0 0 0,0 0 1,0 0-1,0 0 0,0 0 0,0 0 1,0 0-1,0 0 0,1 0 0,-1 0 1,0 0-1,0 0 0,0 0 0,0 0 1,0 0-1,0 0 0,0 0 0,0 0 1,0 0-1,0 0 0,0 0 0,0 0 1,0 1-1,0-1 0,0 0 0,0 0 1,0 0-1,0 0 0,0 0 0,11-22 170,-3 5-281,5-3 45,0 1 0,2 0 0,31-32 1,-40 45 46,1-1 0,0 1 0,1 1 0,-1-1-1,1 1 1,0 1 0,1-1 0,-1 2 0,1-1 0,0 1 0,0 0 0,16-3 0,-22 6-1,0 0 1,0 0-1,0 1 0,0-1 0,0 0 0,0 1 1,0 0-1,0 0 0,0 0 0,0 0 0,0 0 1,-1 1-1,1-1 0,0 1 0,-1 0 0,5 4 1,-5-5 16,0 1 0,0 0 1,-1 0-1,1 0 1,0 0-1,-1 0 1,0 1-1,1-1 0,-1 0 1,0 1-1,0-1 1,0 0-1,-1 1 1,1 0-1,-1-1 0,1 1 1,-1-1-1,0 1 1,0 4-1,-1-1 57,-1 1 1,0-1-1,0 0 0,0 0 0,-1 0 0,0 0 1,0 0-1,0-1 0,-1 1 0,0-1 0,-8 9 0,-1-1 129,0 0 0,-30 20 0,43-33-186,-5 5 23,-1-1 0,0 0-1,0-1 1,-10 4 0,14-6-29,0 0 0,-1-1 0,1 1 0,-1-1 0,1 0 0,0 0 1,-1 0-1,1 0 0,-1 0 0,1 0 0,0-1 0,-1 1 1,1-1-1,-1 1 0,1-1 0,-2-1 0,-28-14 95,31 15-105,0 0 0,-1 0 1,1 0-1,0 1 1,0-1-1,-1 0 0,1 0 1,0-1-1,0 1 0,0 0 1,0 0-1,1 0 1,-1-1-1,0 1 0,0 0 1,1-1-1,-1 1 1,1-1-1,-1-1 0,3 4-21,0-1-1,-1 1 0,1 0 0,0-1 0,0 0 0,0 1 0,0-1 0,0 0 0,0 0 0,3 0 0,33 0 90,-35 0-36,52-1 175,1-2 0,55-12 0,-71 8-118,-1-3-1,0-1 0,54-24 1,-75 28-109,0-2 0,-1 0 1,-1-2-1,0 1 0,24-22 1,-59 86-78,9-30-34,7-17 176,0-1 0,0 1 1,1 0-1,0 0 0,0 0 0,0 0 1,0 13-1,2-20-12,0 1 0,0 0 0,0 0 1,0 0-1,0-1 0,0 1 0,0 0 0,1 0 1,-1-1-1,0 1 0,1 0 0,-1 0 0,0-1 1,1 1-1,-1 0 0,0-1 0,1 1 1,-1-1-1,1 1 0,0 0 0,-1-1 0,1 1 1,-1-1-1,2 1 0,0 0 0,-1-1-1,1 1 1,0-1-1,-1 1 1,1-1-1,0 0 1,-1 0-1,1 0 1,0 0 0,-1 0-1,3-1 1,3 0-21,-1 0 1,1-1-1,-1 0 1,0-1-1,8-3 0,42-33-71,-43 29-6,-13 10 71,0 1 1,0-1 0,1 1 0,-1-1-1,0 1 1,0-1 0,0 1-1,0-1 1,0 1 0,0-1-1,0 0 1,0 1 0,-1-1 0,1 1-1,0-1 1,0 1 0,0-1-1,0 1 1,-1-1 0,1 1 0,0-1-1,0 0 1,-1 1 0,0 0-1,1 0-13,-11 55-95,0-1 181,5-20 13,-21 64 1,-20 13 26,38-94-92,-1-1 1,-1-1-1,0 0 0,-18 20 0,17-24 24,-1-1-1,1 0 1,-2-1 0,1-1 0,-2 0-1,1 0 1,-1-2 0,0 0-1,-1 0 1,1-2 0,-1 0-1,-19 3 1,29-7-20,0 0 0,0 0 0,0-1 0,0 0 0,0-1 0,0 1 0,0-1 0,0 0-1,0-1 1,-7-2 0,10 3-6,0 0-1,0-1 0,1 1 1,-1-1-1,1 1 0,-1-1 0,1 0 1,-1 0-1,1 0 0,0 0 1,0 0-1,0-1 0,0 1 1,0-1-1,1 1 0,-1-1 1,1 0-1,0 1 0,0-1 0,-1 0 1,2 0-1,-2-4 0,1-1 0,1 1-1,0-1 0,0 1 1,1-1-1,0 1 0,0-1 0,1 1 1,0 0-1,0 0 0,1 0 1,0 0-1,0 0 0,0 0 1,1 1-1,6-9 0,2-1 43,0 2 1,0-1-1,2 2 0,28-24 1,-20 20 32,1 2 1,0 1-1,2 1 0,32-13 1,-5 7-224,58-14 0,-98 30-153,42-9-1060,-49 11 513,0 1 0,1-1 0,-1 1 0,0 1 0,0-1 0,0 1 0,0-1 0,7 3 0,6 5-2377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8.777"/>
    </inkml:context>
    <inkml:brush xml:id="br0">
      <inkml:brushProperty name="width" value="0.05" units="cm"/>
      <inkml:brushProperty name="height" value="0.05" units="cm"/>
      <inkml:brushProperty name="color" value="#FF0066"/>
    </inkml:brush>
  </inkml:definitions>
  <inkml:trace contextRef="#ctx0" brushRef="#br0">3 236 4480,'-3'-3'13677,"7"-3"-14384,1-5 1195,1-1 0,0 1-1,1 0 1,0 0 0,1 1 0,0 0-1,0 0 1,1 1 0,1 0 0,17-13-1,-6 7-112,1 2 0,0 1 0,48-20 0,-52 26-231,1 0 0,-1 1-1,1 1 1,0 1 0,39-2 0,-54 5-105,0 0-1,0 1 1,0-1 0,0 1 0,0 0-1,0 0 1,7 2 0,-9-2-23,0 0 0,-1 0 0,1 1 0,0-1 0,0 0 0,0 1-1,-1-1 1,1 1 0,-1-1 0,1 1 0,-1 0 0,0 0 0,1 0 0,-1 0 0,2 3 0,-1 1 39,0 0 0,-1 1-1,1-1 1,-1 0 0,-1 0 0,1 1-1,-1 10 1,-2 1-26,-4 24 0,0-16 32,-1 0-1,-1 0 1,-1-1 0,-2 0-1,0 0 1,-2-2 0,-1 1-1,0-1 1,-28 32 0,-2-5 113,-2-2 1,-89 71 0,56-61 566,71-52-587,8-6-142,0 0-1,0 1 0,0-1 0,0 0 0,0 0 0,0 0 0,0 0 1,0 0-1,0 0 0,0 0 0,0 0 0,0 0 0,0 0 0,0 0 1,0 0-1,0 0 0,0 1 0,0-1 0,0 0 0,0 0 0,0 0 0,0 0 1,0 0-1,0 0 0,0 0 0,0 0 0,0 0 0,0 0 0,1 0 1,-1 0-1,0 0 0,0 0 0,0 0 0,0 0 0,0 1 0,0-1 0,0 0 1,0 0-1,0 0 0,0 0 0,0 0 0,0 0 0,0 0 0,0 0 1,0 0-1,1 0 0,-1 0 0,0 0 0,0 0 0,0 0 0,0 0 0,0 0 1,0 0-1,0 0 0,19-3 1145,-10 2-1202,340-39 820,-324 39-1034,44-3-873,-25-1-5202,-9-6-8833,-26 10 10886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9.168"/>
    </inkml:context>
    <inkml:brush xml:id="br0">
      <inkml:brushProperty name="width" value="0.05" units="cm"/>
      <inkml:brushProperty name="height" value="0.05" units="cm"/>
      <inkml:brushProperty name="color" value="#FF0066"/>
    </inkml:brush>
  </inkml:definitions>
  <inkml:trace contextRef="#ctx0" brushRef="#br0">0 17 6816,'5'-17'8885,"-5"17"-8797,6 19 5476,-2-2-6080,4 31 2789,3 75 0,-8 51 159,-3-148-2035,-20 334 905,18-333-1276,1-18-71,0 2-1102,1-9-266,2-39-7987,3 5 4195,8 1 1739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09.763"/>
    </inkml:context>
    <inkml:brush xml:id="br0">
      <inkml:brushProperty name="width" value="0.05" units="cm"/>
      <inkml:brushProperty name="height" value="0.05" units="cm"/>
      <inkml:brushProperty name="color" value="#FF0066"/>
    </inkml:brush>
  </inkml:definitions>
  <inkml:trace contextRef="#ctx0" brushRef="#br0">474 18 7040,'9'-17'7457,"-15"23"-3619,-64 104 2104,19-26-4556,-98 115 1051,148-199-2431,-42 50 591,2 2 1,-41 68-1,76-109-526,0 1 1,1 0-1,0 0 0,1 0 1,0 0-1,1 1 0,-3 21 1,6-26-31,-1 0 0,1 0 0,1 1 0,-1-1 0,1 0 0,1 0 0,0 0 0,0 0 0,0 0 0,1-1 0,0 1 0,8 13 0,-9-18-18,0 1 0,1-1 1,-1 0-1,1 0 0,0 0 1,0 0-1,0 0 0,0-1 0,1 1 1,-1-1-1,1 0 0,-1 0 1,1 0-1,4 1 0,-2-1 2,0-1-1,-1 0 0,1 0 0,0 0 1,0-1-1,0 0 0,0 0 0,0 0 1,6-2-1,0 0-20,0-1 0,0-1 0,0 0 0,0 0 0,0-2 1,-1 1-1,0-1 0,18-13 0,-18 9-178,0-1-1,0 1 1,-1-2-1,0 1 1,-1-2-1,10-16 1,-15 22 115,-1 1 0,1 0 1,-1-1-1,-1 0 0,1 0 1,-1 0-1,0 0 0,1-8 0,-3 13 43,0-1 0,0 1 0,0-1 1,0 1-1,0-1 0,-1 1 0,1-1 0,-1 1 0,1-1 0,-1 1 0,0 0 0,0-1 0,0 1 0,0 0 0,0 0 0,-1 0 0,1-1 0,-1 1 0,1 1 0,-1-1 0,0 0 0,0 0 0,0 1 0,1-1 0,-2 1 0,-2-3 0,-1 2-10,1 0-1,-1 0 1,0 0 0,0 0 0,0 1 0,0 0-1,0 0 1,0 1 0,-7 0 0,-7 0-195,-25 6 0,22-3-906,-36 12 0,9 4-3814,48-18 4434,-1 0-1,1 0 0,0 0 0,0 1 1,-1-1-1,1 1 0,0-1 1,0 1-1,0 0 0,1 0 0,-1 0 1,0 0-1,1 0 0,-3 5 1,2 10-2581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10.305"/>
    </inkml:context>
    <inkml:brush xml:id="br0">
      <inkml:brushProperty name="width" value="0.05" units="cm"/>
      <inkml:brushProperty name="height" value="0.05" units="cm"/>
      <inkml:brushProperty name="color" value="#FF0066"/>
    </inkml:brush>
  </inkml:definitions>
  <inkml:trace contextRef="#ctx0" brushRef="#br0">9 34 6464,'-1'-1'441,"-1"-1"-108,1 0 1,0-1-1,0 1 1,0 0 0,0 0-1,0-1 1,2-13 13880,7 23-12735,128 73 3320,57 38-4025,-161-91-720,-1 1 1,-1 2 0,33 43-1,-10-12-59,-52-60-230,0 0-1,-1 0 1,1 0 0,0 0-1,0 0 1,0 0-1,-1-1 1,1 1 0,0 0-1,0-1 1,0 1 0,0 0-1,1-1 1,0 1 0,-1-1 99,-1 0 1,1 0 0,-1 0 0,1 0 0,-1 0 0,0 0 0,1-1 0,-1 1 0,1 0 0,-1 0 0,0 0 0,1-1 0,-1 1 0,1 0 0,-1 0 0,0-1 0,0 1 0,1 0 0,-1-1 0,0 1 0,1 0 0,-1-1 0,0 1 0,0-1 0,0 1 0,1 0 0,-1-1 0,0 1 0,0-1 0,0 1 0,0 0 0,0-1 0,0 1 0,0-1 0,0 1 0,0-1 0,0 0 0,3-36-7609,-3 15 4566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10.666"/>
    </inkml:context>
    <inkml:brush xml:id="br0">
      <inkml:brushProperty name="width" value="0.05" units="cm"/>
      <inkml:brushProperty name="height" value="0.05" units="cm"/>
      <inkml:brushProperty name="color" value="#FF0066"/>
    </inkml:brush>
  </inkml:definitions>
  <inkml:trace contextRef="#ctx0" brushRef="#br0">748 0 9632,'-19'6'4384,"-9"18"-3840,9-6 2815,0-3-1951,-37 12 1632,-2-3-1760,-31 6 640,3 3-1120,-5 5 224,27 4-640,-3 0-192,24-3-128,1-6-352,14 0 160,3-6-2912,11-6 1664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11.174"/>
    </inkml:context>
    <inkml:brush xml:id="br0">
      <inkml:brushProperty name="width" value="0.05" units="cm"/>
      <inkml:brushProperty name="height" value="0.05" units="cm"/>
      <inkml:brushProperty name="color" value="#FF0066"/>
    </inkml:brush>
  </inkml:definitions>
  <inkml:trace contextRef="#ctx0" brushRef="#br0">189 3 7040,'4'-3'3427,"8"5"-3431,-10-2 501,5 2 86,0-1 1,-1 1-1,1 0 1,0 0-1,-1 1 1,12 6-1,-4-2 202,-1 0-295,0 1 0,0 0 0,-1 1 0,0 0 1,-1 1-1,0 1 0,-1-1 0,10 14 0,2 5 603,-1 2 0,18 35 0,-19-30-406,-1 1 0,-3 0 1,-1 1-1,-2 1 0,16 72 0,-23-69-221,-1-1 1,-2 1 0,-2 0-1,-2 0 1,-10 71 0,6-87-393,0 0 0,-2 0 0,-1-1 0,-1 0 0,-1 0 1,-1-1-1,-1 0 0,-2-1 0,-22 31 0,8-21 6,-1-1 1,-64 54-1,7-19-1078,1-7-3477,41-32 952,-16 8-6511,11-6 3720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24.581"/>
    </inkml:context>
    <inkml:brush xml:id="br0">
      <inkml:brushProperty name="width" value="0.05" units="cm"/>
      <inkml:brushProperty name="height" value="0.05" units="cm"/>
      <inkml:brushProperty name="color" value="#FF0066"/>
    </inkml:brush>
  </inkml:definitions>
  <inkml:trace contextRef="#ctx0" brushRef="#br0">1 1008 5312,'0'-8'1981,"0"16"2592,0-8-4528,0 0 0,-1 0 0,1 0-1,0 0 1,0-1 0,0 1 0,0 0-1,0 0 1,0 0 0,0 0 0,0-1-1,0 1 1,0 0 0,0 0 0,0 0-1,0 0 1,0 0 0,0-1-1,0 1 1,0 0 0,0 0 0,0 0-1,1 0 1,-1 0 0,0-1 0,0 1-1,0 0 1,0 0 0,0 0 0,0 0-1,0 0 1,0 0 0,1 0 0,-1-1-1,0 1 1,0 0 0,0 0 0,0 0-1,0 0 1,1 0 0,23-11 1740,-13 7-1317,0-2 1,1 1-1,10-9 0,27-24 103,54-54 0,-5-9-374,110-147 0,-156 179-18,51-87 0,-96 142-142,0 0 0,-1-1 1,0 0-1,3-17 0,-5 19-36,-1 1 0,-1 0 0,2-19 0,-4 26-6,0-1 0,-1 1 0,1 0 0,-1-1-1,0 1 1,0 0 0,-1 0 0,1-1 0,-5-7-1,5 10-5,-1 1 0,1-1 0,-1 1 0,0-1 0,0 1 0,0 0 0,0-1 0,-1 1 0,1 0 0,0 0 0,-1 1 0,-5-4-1,6 4-3,0 0 0,1 0 0,-1 0-1,0 1 1,0-1 0,0 0-1,0 1 1,0 0 0,0-1 0,0 1-1,0 0 1,-1 0 0,1 0 0,0 0-1,-3 1 1,-1 0-29,-3 0 44,1 0 0,0 1 0,-1 0 0,1 1 0,0 0 0,0 0 0,-12 8 0,2-1 109,-30 26 1,34-25-40,0 1 0,0 1 0,1 1 0,1 0 0,1 0 0,-1 1 0,-9 19 0,5-6 66,1 1-1,-12 36 1,21-46-100,0 0 0,1 0 0,1 0 0,-2 37 0,5-35 24,1 0 0,1 0 0,0 0 0,2 0 1,10 39-1,-10-52-21,-1 0 1,1 0-1,1-1 0,-1 1 1,1-1-1,1 0 0,-1 0 1,1-1-1,0 1 1,1-1-1,0 0 0,0 0 1,0-1-1,0 0 1,1 0-1,0-1 0,0 1 1,9 3-1,-6-4-6,0 0 0,1-1 0,-1 0 0,1-1 1,-1 0-1,1 0 0,0-1 0,0-1 0,0 0 0,12-2 0,-8 0-3,-1-1 0,1 0 0,-1-1 0,0-1 0,0-1 0,21-11 0,-8 2 3,-1-2 0,32-27 1,43-45-3,-61 53-27,96-86-25,-134 121 15,0-1 0,0 0 0,1-1 0,-2 1 0,1 0 0,0-1 0,2-2 0,-8 6-26,0 1 0,1 0 0,0 0-1,-1 0 1,1 1 0,0-1 0,0 1 0,-5 5 0,1-2 17,-4 4 16,0 1 0,1 1 0,0 0-1,0 1 1,-7 13 0,-33 70 235,30-53-77,-7 14 196,-31 101-1,56-153-316,1 1 1,0-1-1,0 0 0,1 0 0,-1 1 0,1-1 1,1 11-1,-1-15-19,0 0 0,1 0 0,-1 0 0,0 0 0,0 0 0,1 0 0,-1 0 0,0 1 1,1-1-1,-1 0 0,1 0 0,-1 0 0,1 0 0,0-1 0,-1 1 0,1 0 0,0 0 0,0 0 0,0 0 0,0-1 1,-1 1-1,1 0 0,0-1 0,0 1 0,0-1 0,0 1 0,1-1 0,-1 0 0,0 1 0,0-1 0,0 0 1,0 0-1,0 1 0,0-1 0,1 0 0,-1 0 0,0 0 0,0-1 0,0 1 0,2 0 0,0-1 0,0 0 0,-1 0 0,1 0 0,0-1 0,0 1 0,-1 0 0,1-1 0,-1 0 0,0 1 0,1-1 0,-1 0 0,0 0 0,0-1-1,2-2 1,3-4 49,-1-1-1,7-15 0,-10 18-30,18-41-90,-2-1-1,21-87 1,-9-17 33,-22 102-56,-8 47 7,0 0 1,0-1-1,0 1 1,-1 0-1,1-1 1,-1 1-1,0-1 1,-1 1-1,1-1 1,-1 1-1,0-1 1,-2-5-1,3 10 60,0 0 0,0 0 0,0-1 0,0 1 0,0 0 0,0 0 0,0 0 0,0 0 1,0-1-1,0 1 0,-1 0 0,1 0 0,0 0 0,0 0 0,0 0 0,0-1 0,0 1 0,0 0 0,-1 0 0,1 0 0,0 0 0,0 0 0,0 0 0,0 0 0,-1 0 0,1 0 0,0 0 0,0 0 0,0-1 0,0 1 0,-1 0 0,1 0 0,0 0 0,0 0 0,0 0 0,0 0 0,-1 0 0,1 1 0,0-1 0,0 0 0,-7 7-70,-1 11 174,2 16-12,1 1 0,0 55 0,3-52 20,0-9-45,2 0 0,1 0 0,7 42-1,-6-61-10,0 0-1,1-1 0,-1 1 1,2-1-1,0 1 0,0-1 1,0-1-1,1 1 1,0 0-1,1-1 0,0 0 1,1-1-1,12 13 0,-15-16-5,0-2-1,0 1 0,0 0 1,0-1-1,1 0 1,-1 0-1,1 0 1,-1-1-1,1 1 0,0-1 1,-1 0-1,1 0 1,6-1-1,-3 0-11,0 0 0,0-1 0,0 0 0,0 0 0,0-1 0,0 0 0,10-4-1,0-2-7,-1-1 0,0 0 0,0-1 0,-1-1 0,26-24 0,-7 1 14,-2-2 1,44-60-1,-62 75-93,79-116-369,-101 192-127,-8 27 822,-7 52-31,20-117-219,1-1 1,1 1-1,1-1 1,1 1-1,0-1 1,5 19-1,-6-31-3,0 0 1,1 0-1,-1-1 0,1 1 0,0 0 0,0-1 0,0 1 0,1-1 0,-1 1 1,1-1-1,0 0 0,0 0 0,4 3 0,-5-4-8,1-1-1,0 1 1,0-1-1,-1 1 1,1-1 0,0 0-1,0 0 1,0 0 0,1 0-1,-1-1 1,0 1-1,0-1 1,0 0 0,0 0-1,0 0 1,1 0-1,2-1 1,3-1 3,-1 0 1,0-1 0,0 0-1,0 0 1,0-1-1,8-5 1,42-32 24,-42 29-69,57-40-10,-20 15 154,55-50 0,-84 64-6,118-113-283,-140 134 178,-1 1 0,0 0 0,1-1 0,-1 1 0,0 0 0,0-1 0,0 0 0,0 1 0,-1-1 0,1 1 0,0-1 0,-1 0 0,1 0 0,-1 1 0,1-1 0,-1 0 0,1-3 0,-2 5 1,1-1 0,0 1 1,0 0-1,0 0 0,0-1 0,0 1 0,-1 0 1,1-1-1,0 1 0,0 0 0,0 0 0,-1-1 0,1 1 1,0 0-1,0 0 0,-1 0 0,1 0 0,0-1 1,0 1-1,-1 0 0,1 0 0,0 0 0,-1 0 1,1 0-1,0 0 0,-1 0 0,1 0 0,0 0 0,-1 0 1,1 0-1,-1 0 0,0 0-11,-1 0 0,0 1 0,0-1 0,0 1 0,0-1 0,1 1-1,-1 0 1,0-1 0,-1 3 0,-10 4-38,1 2-1,0 0 0,1 0 1,-13 14-1,-41 51 16,60-68 28,-100 132-62,95-123 101,1 1 0,0 0 0,1 0 1,1 0-1,1 1 0,0 0 0,-6 31 1,12-46-15,0-1 1,0 1-1,-1 0 1,1 0-1,0 0 1,0-1-1,1 1 1,-1 0-1,0 0 1,1 0-1,-1-1 1,1 1-1,-1 0 1,1 0-1,0-1 1,-1 1-1,1-1 1,0 1-1,0-1 1,1 1 0,-1-1-1,0 1 1,0-1-1,1 0 1,-1 0-1,0 0 1,1 1-1,0-1 1,-1-1-1,1 1 1,-1 0-1,1 0 1,0-1-1,0 1 1,-1-1-1,1 1 1,0-1-1,0 0 1,0 0-1,-1 1 1,1-1-1,0-1 1,0 1-1,0 0 1,-1 0 0,1-1-1,0 1 1,0-1-1,-1 1 1,1-1-1,0 0 1,1-1-1,7-5 28,-1-1-1,0 0 0,-1-1 1,1 1-1,-2-2 0,1 1 1,-1-1-1,7-15 0,-7 15-41,15-27-26,-1-2 1,-1 0 0,-3 0-1,17-57 1,-31 87-44,1 0 0,-1 0 0,9-15 0,-12 36-250,-9 56 217,-5 32-9,9-73 36,-2 11 220,-1-1-1,-20 56 1,5-37 10,-54 96 0,62-126-124,3-6 52,-25 33 1,33-48-57,-1 0 0,0 0 0,0 0 0,0 0 0,-1-1 0,1 0 0,-1 0 0,0-1 0,0 0 0,-8 4 0,12-7-22,0 1 1,1-1-1,-1 0 1,0 0 0,1 0-1,-1 0 1,0 0-1,0 0 1,1 0-1,-1 0 1,0 0-1,1-1 1,-1 1-1,1-1 1,-1 1-1,0-1 1,1 0 0,-1 0-1,1 1 1,-1-1-1,1 0 1,0 0-1,-1-1 1,0 0-1,-5-5 49,1 0-1,0-1 1,-7-11-1,2 4-22,6 7-99,0-1-1,0 1 1,1-1-1,0 0 1,0 0-1,1-1 1,0 1-1,1-1 1,0 1-1,-1-13 1,3 20 44,0 0 0,1 0 1,-1-1-1,0 1 1,1 0-1,-1 0 0,1 0 1,0-1-1,-1 1 1,1 0-1,0 0 1,0 0-1,1 0 0,-1 1 1,0-1-1,1 0 1,-1 0-1,1 1 1,-1-1-1,1 1 0,0-1 1,0 1-1,-1 0 1,1 0-1,0 0 1,0 0-1,3-1 0,5-2 49,0 1-1,1 1 0,-1 0 0,18-1 1,-8 0-115,271-26 0,-239 20 223,0-1 1,90-32 0,-122 34-163,0 0 0,-1-1 0,-1-1 0,26-18 0,-34 21 54,-2 0 0,1-1 0,-1 0 0,0 0 0,-1-1 0,0 1 0,0-2 1,-1 1-1,10-20 0,-11 16-17,0 0 1,-1 0-1,0-1 0,-1 0 1,-1 1-1,0-1 0,-1 0 1,0 0-1,-1 0 0,-1 0 1,-2-17-1,3 29-23,0 1 0,0 0-1,-1 0 1,1 0 0,0-1 0,0 1 0,-1 0 0,1 0 0,-1 0-1,1-1 1,-1 1 0,0 0 0,1 0 0,-1 0 0,0 0 0,0 0-1,0 0 1,-1-1 0,1 2-4,0 0 0,0 0-1,0 0 1,0 0 0,0 0-1,0 0 1,0 0 0,0 0-1,0 0 1,0 0 0,0 1-1,0-1 1,0 0 0,0 1-1,1-1 1,-1 1 0,0-1-1,0 1 1,0-1 0,0 1-1,0-1 1,1 1 0,-1 0-1,0 0 1,0 0 0,-9 10 45,1 0 1,0 1 0,1 0 0,0 0 0,0 0 0,-5 16 0,3-10 43,3-3-18,-1 1 1,2-1-1,0 1 0,1 1 1,1-1-1,-4 28 0,7-37-38,0 0-1,1 0 1,0 0-1,0 0 0,1 0 1,0 0-1,0 0 1,1 0-1,0 0 1,0 0-1,0-1 1,1 1-1,0-1 1,0 0-1,0 0 1,1 0-1,0 0 1,8 9-1,-8-12 7,0 0 0,-1-1 0,1 1 0,0-1 0,0 0 0,0 0-1,1 0 1,-1 0 0,0-1 0,1 0 0,-1 0 0,1 0 0,-1 0 0,1-1-1,0 0 1,-1 0 0,8 0 0,3-2 39,0 0 0,-1-1 0,1-1 0,13-5 0,65-26-6,-52 18-4,65-18-1,-91 31-79,-5 2 4,0-1 0,0 2-1,18-2 1,-24 3 34,-1 0 0,1 0 0,-1 1-1,1 0 1,-1-1 0,1 1 0,-1 0 0,0 1 0,0-1 0,0 1 0,0-1 0,0 1-1,0 0 1,0 0 0,3 3 0,23 23 222,16 13 343,-30-29-440,0-1 1,0-1-1,28 13 1,-36-20-163,0 0 0,0-1 0,0 0 0,1 0 0,-1 0 0,1-1 0,-1 0 0,1-1 0,-1 0 0,1 0 0,14-2 0,-9-1-1599,0-1-1,0 0 1,0 0 0,14-8-1,-23 10 678,1-1 0,-1 1 0,1-1 0,-1 0 0,0 0 0,0-1 0,-1 1 0,1-1 0,-1 0 0,4-4 0,-1 0-646,28-29-3767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8.915"/>
    </inkml:context>
    <inkml:brush xml:id="br0">
      <inkml:brushProperty name="width" value="0.05" units="cm"/>
      <inkml:brushProperty name="height" value="0.05" units="cm"/>
      <inkml:brushProperty name="color" value="#004F8B"/>
    </inkml:brush>
  </inkml:definitions>
  <inkml:trace contextRef="#ctx0" brushRef="#br0">213 5 7136,'-7'-4'2310,"7"10"-101,1-3-1898,-1-1-1,0 1 1,0-1-1,0 1 1,0-1-1,0 5 1,-11 31 2750,-23 57 0,28-81-2428,0 0 0,-1 0 0,-11 15 0,14-23-420,-1 0 0,1-1 0,-1 1 0,-1-1 0,1 0-1,-1 0 1,1 0 0,-11 5 0,15-10-196,0 1 0,0-1 0,0 1 0,0-1 0,0 0 0,0 0 0,0 0 0,0 1 0,-1-1 0,1 0 0,0 0 0,0-1 0,0 1 0,0 0 0,0 0 0,0 0 0,0-1 0,0 1 0,0-1 0,0 1 0,0 0-1,0-1 1,0 0 0,0 1 0,0-1 0,0 0 0,0 1 0,0-1 0,1 0 0,-1 0 0,0 0 0,1 0 0,-1 0 0,0-1 0,-3-4-22,0-1 1,1 1-1,0-1 1,-2-7-1,1 3-10,1 0 1,0-1-1,1 0 1,1 1-1,0-1 1,0 0-1,1-14 0,1 20 56,-1 0 0,1-1 0,0 1 0,1 0 0,-1 0-1,1-1 1,0 1 0,1 0 0,-1 1 0,1-1 0,1 0-1,-1 1 1,1 0 0,8-10 0,-11 14 6,0 0 0,0 0 1,0 0-1,1 0 0,-1 0 1,0 0-1,1 0 0,-1 1 0,1-1 1,-1 0-1,1 1 0,-1-1 1,1 1-1,-1-1 0,1 1 0,-1 0 1,1 0-1,-1 0 0,1 0 1,0 0-1,-1 0 0,3 0 0,-2 1 8,1 0-1,-1 0 1,0 1-1,1-1 0,-1 0 1,0 1-1,0 0 1,0-1-1,0 1 1,0 0-1,-1 0 0,3 3 1,4 6 98,-1 0 1,-1 1 0,0 0 0,5 13-1,-11-23-130,9 19 148,-2 1 0,0 0-1,-1 0 1,-2 1 0,0 0-1,-1-1 1,-1 1 0,-2 0-1,0 0 1,-1 0 0,-2 0-1,0 0 1,-9 30 0,5-27-121,-2-1-1,-13 28 1,16-42-573,0-1 1,-12 16-1,14-20-322,-1-1-1,0 0 1,0 0 0,0-1 0,-9 7-1,12-10 152,1 0 0,0 0-1,-1 0 1,1 0-1,-1 0 1,0-1 0,1 1-1,-1-1 1,1 1-1,-1-1 1,0 1 0,1-1-1,-1 0 1,-2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27.008"/>
    </inkml:context>
    <inkml:brush xml:id="br0">
      <inkml:brushProperty name="width" value="0.05" units="cm"/>
      <inkml:brushProperty name="height" value="0.05" units="cm"/>
      <inkml:brushProperty name="color" value="#FF0066"/>
    </inkml:brush>
  </inkml:definitions>
  <inkml:trace contextRef="#ctx0" brushRef="#br0">0 912 2912,'0'0'5152,"11"5"-1179,-8-4-3675,0 1 1,-1-1-1,1 0 0,0-1 1,-1 1-1,1 0 0,0-1 1,0 0-1,0 0 0,-1 1 1,1-1-1,0-1 0,0 1 1,4-1-1,5-2 406,-1 0 0,14-6 0,-20 7-475,16-7 14,0-1 0,-1-1 1,0-1-1,-1-1 0,0 0 1,-1-1-1,17-18 0,-3 1-261,87-88 79,62-87 142,0-1 575,-169 190-496,-21 30-356,-75 149-70,49-92 144,-70 144 224,93-187-60,-18 53 1,28-71-108,0 0 0,0 0 1,0 0-1,1 0 1,1 0-1,0 0 1,0 0-1,0 0 0,1 0 1,4 15-1,-5-22-36,1 0 0,0 0 0,0 0 0,0-1 0,0 1 0,1 0-1,-1 0 1,0-1 0,1 1 0,-1-1 0,1 1 0,-1-1 0,1 1 0,0-1 0,-1 0-1,1 0 1,0 0 0,0 0 0,0 0 0,0-1 0,0 1 0,0 0 0,0-1-1,0 1 1,0-1 0,0 0 0,1 0 0,-1 0 0,4 0 0,6-1 90,0 0 0,1-1 0,22-7-1,-34 9-102,34-10 112,0-1 0,-1-1 0,56-29 0,-67 27-104,-1 0 1,-1-1 0,0-1-1,-2-1 1,1 0 0,-2-2-1,27-33 1,-20 14-3,-2-2 0,20-44 0,-42 83-13,35-82 93,50-172 0,-63 179-149,-10 27-29,-13 45 72,1 0 0,-1 0 0,1 0 0,-1 0 0,0 0 0,0 0 0,-1 0 0,-1-7 0,2 11 10,0 0-1,0-1 1,-1 1 0,1 0 0,0 0-1,0-1 1,0 1 0,0 0 0,-1 0-1,1-1 1,0 1 0,0 0 0,-1 0-1,1 0 1,0 0 0,0 0 0,-1-1-1,1 1 1,0 0 0,0 0-1,-1 0 1,1 0 0,0 0 0,-1 0-1,1 0 1,0 0 0,0 0 0,-1 0-1,1 0 1,0 0 0,-1 0 0,1 0-1,0 0 1,0 0 0,-1 0 0,1 0-1,0 1 1,0-1 0,-1 0 0,1 0-1,0 0 1,0 0 0,-1 1 0,1-1-1,0 0 1,0 0 0,-1 1 0,-12 12-61,9-6 48,0-1-1,1 1 1,0 0-1,0 0 0,-2 10 1,-3 6 12,-62 200 334,65-204-308,-18 67 323,-68 162 0,-5-60 304,95-188-636,1 0-1,0 0 0,0 0 0,0 0 1,0 0-1,0 0 0,0 0 1,0 1-1,-1-1 0,1 0 1,0 0-1,0 0 0,0 0 1,0 0-1,0 0 0,0 0 1,0 1-1,0-1 0,0 0 0,0 0 1,0 0-1,0 0 0,0 0 1,0 1-1,-1-1 0,1 0 1,0 0-1,0 0 0,0 0 1,1 0-1,-1 1 0,0-1 1,0 0-1,0 0 0,0 0 0,0 0 1,0 0-1,0 0 0,0 1 1,0-1-1,0 0 0,0 0 1,0 0-1,0 0 0,0 0 1,1 0-1,-1 0 0,0 1 0,0-1 1,0 0-1,0 0 0,0 0 1,0 0-1,0 0 0,1 0 1,-1 0-1,0 0 0,0 0 1,0 0-1,0 0 0,0 0 1,1 0-1,-1 0 0,0 0 0,15-6 333,21-15-191,-9 4-292,-9 4 40,1 2 1,37-18-1,-55 28 91,0 1-1,-1 0 1,1-1 0,0 1 0,0 0-1,0 0 1,-1-1 0,1 1 0,0 0 0,0 0-1,0 0 1,-1 0 0,1 0 0,0 0-1,0 0 1,0 0 0,-1 1 0,1-1 0,0 0-1,0 0 1,-1 1 0,1-1 0,0 0-1,0 1 1,-1-1 0,1 1 0,0-1 0,-1 1-1,1-1 1,-1 1 0,1 0 0,-1-1-1,1 1 1,-1 0 0,1-1 0,0 2-1,0 2 11,1 0-1,-1 0 1,0 0-1,0 1 1,1 6-1,-1 1 31,8 27 30,-8-38-64,-1 0 1,1 1-1,-1-1 1,1 0-1,-1 0 0,1 0 1,0 1-1,0-1 1,-1 0-1,1 0 0,0 0 1,0-1-1,0 1 1,0 0-1,0 0 1,1 0-1,-1-1 0,0 1 1,0 0-1,0-1 1,1 1-1,-1-1 1,0 0-1,0 1 0,1-1 1,1 0-1,3 1 34,-1-1 0,1 0 0,-1 0 0,10-1 0,134-26 38,-96 17-53,127-31 174,-122 28-88,-55 12-100,5 0 3,0-1-1,-1 0 1,1 0 0,-1-1 0,1 0 0,-1 0 0,0-1-1,7-5 1,-14 9-8,1 0 1,-1 0-1,0 0 0,0-1 0,0 1 0,0 0 0,0 0 1,0 0-1,0-1 0,0 1 0,1 0 0,-1 0 0,0 0 1,0-1-1,0 1 0,0 0 0,0 0 0,0 0 0,0-1 1,0 1-1,0 0 0,0 0 0,0 0 0,0-1 0,-1 1 1,1 0-1,0 0 0,0 0 0,0 0 0,0-1 0,0 1 1,0 0-1,0 0 0,0 0 0,-1 0 0,1-1 0,0 1 1,0 0-1,-1-1-2,0 1 0,0-1 0,1 1-1,-1-1 1,0 1 0,0 0 0,0-1 0,0 1 0,1 0 0,-1 0 0,0-1 0,0 1 0,0 0 0,0 0 0,-2 0 0,-7 1-40,-1 0 0,0 0 0,1 1 0,-14 5 0,-46 18 6,39-12 38,1 1 0,-36 24-1,58-32 26,0 0-1,0 1 0,0 0 0,1 1 0,0-1 0,1 1 0,-1 1 0,1-1 0,1 1 0,-9 18 0,11-20-25,1 0 0,-1 0 0,1 0-1,0 1 1,0-1 0,1 1 0,0-1 0,1 1-1,0 0 1,0-1 0,0 1 0,1 0 0,0-1-1,4 13 1,-5-18 12,1-1 1,0 1-1,-1 0 0,1 0 1,0-1-1,0 1 0,0 0 1,0-1-1,0 1 0,1-1 1,-1 0-1,0 1 0,1-1 1,-1 0-1,1 0 0,-1 0 1,1 0-1,0 0 0,-1 0 1,1 0-1,0-1 0,0 1 1,-1 0-1,1-1 0,0 0 0,0 1 1,0-1-1,0 0 0,2 0 1,2 0 20,-1-1 0,1 0 0,-1 0 0,1 0 1,-1-1-1,0 0 0,1 0 0,-1 0 0,5-4 0,42-23 77,-1-3-1,50-42 0,-81 58-168,84-74 156,-83 70-177,0-1 0,27-37 0,-45 54 51,-2 3 12,-1 0 0,1 0-1,0 0 1,0 0 0,-1 0-1,1 0 1,-1 0 0,1-1-1,-1 1 1,1 0 0,-1 0-1,0 0 1,1-2 0,-11 8-182,7-2 182,0 1-1,0-1 1,0 1-1,0 0 1,1 0-1,-1 0 1,1 0-1,-2 7 1,-10 35 162,13-43-128,-1 6 27,0 0 0,0-1 0,1 2 0,0-1 0,1 0 0,1 17 0,-1-24-36,1 0 0,0 1-1,0-1 1,0 0 0,0 0-1,0 0 1,0 0 0,0 0-1,1 0 1,-1 0 0,1 0-1,-1 0 1,1-1 0,0 1-1,0-1 1,0 1 0,3 1-1,-4-2 5,1 0-1,0 0 1,0 0-1,-1 0 0,1 0 1,0-1-1,0 1 0,0-1 1,0 1-1,0-1 0,0 0 1,0 0-1,0 0 1,0 0-1,0 0 0,0 0 1,0 0-1,0-1 0,0 1 1,4-2-1,12-9 76,1-1-1,-2-1 1,29-26-1,-27 23-108,0 0 1,37-23-1,-42 31 11,19-10-122,-31 17 114,0 0 0,0 0 0,0 0 0,0 1 0,0-1 0,0 1 0,0 0 0,1-1 0,-1 1 0,0 0 0,0 0 0,0 1-1,3-1 1,-4 0 17,0 1-1,-1-1 1,1 0-1,-1 0 0,1 1 1,-1-1-1,1 0 0,-1 1 1,1-1-1,-1 1 1,1-1-1,-1 0 0,0 1 1,1-1-1,-1 1 0,1-1 1,-1 1-1,0-1 0,0 1 1,1-1-1,-1 1 1,0 0-1,0-1 0,0 1 1,1-1-1,-1 1 0,0 1 1,-2 15 151,1-12-89,-2 17 112,2-13-102,0 0 1,-1 0-1,-4 13 0,-3 19-6,1-7-55,7-26 23,5-8 51,12-14 95,1 0-214,-6 7 28,0 1-1,0 0 0,1 1 0,0 0 0,0 1 0,21-5 1,-27 8 0,-1 0 0,1 1 1,-1-1-1,1 1 0,-1 0 1,0 1-1,1-1 0,-1 1 1,1 0-1,-1 0 0,0 1 1,0 0-1,0 0 0,1 0 1,-2 0-1,1 1 0,0 0 1,5 4-1,88 74 391,-90-75-365,1 0-1,-1-1 1,1 0 0,0 0-1,1-1 1,-1 0 0,1 0-1,-1-1 1,1-1 0,0 0-1,20 2 1,-29-4-168,1 0 0,-1-1 0,0 1-1,0-1 1,1 1 0,-1-1 0,0 0 0,0 1 0,0-1-1,1-1 1,-30 26-18153,26-22 17419,-16 22-3554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27.584"/>
    </inkml:context>
    <inkml:brush xml:id="br0">
      <inkml:brushProperty name="width" value="0.05" units="cm"/>
      <inkml:brushProperty name="height" value="0.05" units="cm"/>
      <inkml:brushProperty name="color" value="#FF0066"/>
    </inkml:brush>
  </inkml:definitions>
  <inkml:trace contextRef="#ctx0" brushRef="#br0">102 1 6816,'-57'0'2197,"55"0"-2091,-1-1 0,1 1 0,-1 0-1,1 0 1,0 0 0,-1 1 0,1-1 0,-1 0 0,1 1 0,0 0-1,-3 0 1,-1 2 272,-1 1 1749,11 1-850,16 2 39,-16-6-868,25 9 493,-2-1-299,0 0 0,0-2 0,37 4 0,344 3 697,-114-24-1255,51-1-5373,-250 12-119,-11 8 1680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49.541"/>
    </inkml:context>
    <inkml:brush xml:id="br0">
      <inkml:brushProperty name="width" value="0.05" units="cm"/>
      <inkml:brushProperty name="height" value="0.05" units="cm"/>
      <inkml:brushProperty name="color" value="#FF0066"/>
    </inkml:brush>
  </inkml:definitions>
  <inkml:trace contextRef="#ctx0" brushRef="#br0">129 239 3392,'0'0'65,"0"-1"0,0 1 1,0 0-1,0 0 0,0-1 0,0 1 0,0 0 1,0-1-1,0 1 0,0 0 0,0 0 0,0-1 1,0 1-1,1 0 0,-1 0 0,0-1 0,0 1 1,0 0-1,0 0 0,1 0 0,-1-1 1,0 1-1,0 0 0,1 0 0,-1-1 119,0 1 0,1 0-1,-1 0 1,0-1 0,0 1 0,1 0-1,-1-1 1,0 1 0,0 0 0,0-1-1,1 1 1,-1 0 0,0-1 0,0 1-1,0 0 1,0-1 0,0 1 0,0-5 3852,-1 8-2157,-3 12-59,-5 28-1224,7-35-111,-38 313 1559,16-98-1389,23-213-624,-4 31 266,-3 0 0,-19 66 0,23-97-182,-4 13 446,7-22-515,1 0 1,0-1 0,0 1 0,-1 0-1,1 0 1,0-1 0,0 1 0,0 0 0,0 0-1,0-1 1,0 1 0,0 0 0,0 0-1,1 0 1,-1-1 0,0 1 0,0 0-1,1 0 1,0 1 0,0-25 1105,16-84-640,14-118-181,-28 192-353,33-192 62,-25 179-21,2 0 0,31-71-1,-34 98-22,0 1 1,0 0-1,2 0 0,0 1 0,1 1 0,29-28 1,-30 32-30,1 1 0,0 1 1,1 0-1,0 0 1,1 2-1,0 0 1,0 0-1,0 2 1,1 0-1,0 0 1,31-5-1,-34 9 11,0 0 0,0 1 0,0 0 0,1 1 0,-1 1 0,0 0 1,0 1-1,0 0 0,0 1 0,-1 1 0,1 0 0,-1 0 0,0 1 0,0 1 0,21 13 0,-23-12 49,0 1-1,13 11 0,-20-16-15,0 1 0,0-1-1,0 1 1,-1-1 0,1 1 0,-1 0-1,0 0 1,0 0 0,0 0 0,1 6 0,-1-1 2,-1 0 1,0-1 0,-1 1 0,0 0 0,0-1-1,-1 1 1,0-1 0,-1 1 0,1-1 0,-2 1-1,-5 13 1,1-6 2,0 0 0,-2 0 0,1-1 0,-19 23 0,14-20 37,-1-2 1,-1 0-1,0-1 0,-1 0 1,-1-1-1,-29 18 0,27-20-15,-1-2 0,0-1 0,-1 0 0,0-1 0,0-2 0,-1 0 0,-39 5 0,39-8-27,-1-2 0,0-1-1,-28-3 1,21 2-102,28 1 80,1 0-1,-1 0 0,0 0 1,1 0-1,-1 1 0,0-1 1,1 0-1,-1 1 0,1 0 1,-1-1-1,1 1 0,-1 0 1,1-1-1,-1 1 0,-1 2 1,0 2-13,1 1 0,-1-1 0,1 1 1,0 0-1,1 0 0,0 0 0,0 0 0,0-1 1,0 13-1,0-6 16,0 22 42,1-1-1,7 53 0,-1-20-5,-5-58 38,0 0-1,1 0 0,-1 0 1,1 0-1,1-1 0,0 1 1,0-1-1,4 7 0,-6-11-35,1-1 0,-1 1-1,1-1 1,-1 1 0,1-1-1,0 0 1,0 0 0,0 0-1,0 0 1,0 0 0,1-1 0,-1 1-1,0-1 1,1 1 0,-1-1-1,1 0 1,-1 0 0,1 0-1,0 0 1,0-1 0,-1 1-1,1-1 1,0 1 0,0-1 0,4 0-1,17-4 92,0 0 0,-1-2 0,1 0 0,-1-2 0,31-14 0,-3-4-67,0-2 0,-3-2 1,0-2-1,58-52 1,-81 64-38,-18 15-47,0 0 0,-1-1 0,0 0-1,9-10 1,-12 11 20,1 1 0,-1 0 0,1 0 1,0 1-1,0-1 0,5-3 0,-24 63-294,6-28 294,1 0 0,2 1 1,1 0-1,1 0 0,1 33 0,3-58 24,0 0 0,0 0 0,1 0 0,-1 0 0,1 1-1,0-1 1,1 0 0,-1 0 0,0-1 0,1 1 0,0 0 0,0 0 0,0-1-1,4 5 1,-4-6 18,-1-1-1,1 1 0,0 0 0,1 0 1,-1-1-1,0 1 0,0-1 1,1 0-1,-1 0 0,1 0 1,-1 0-1,1 0 0,-1 0 0,1 0 1,0-1-1,-1 0 0,1 1 1,0-1-1,-1 0 0,1 0 1,0-1-1,2 1 0,4-2 13,-2 0 0,1 0-1,0 0 1,0-1 0,-1 0 0,1 0-1,-1-1 1,0 0 0,0 0 0,0-1-1,-1 0 1,0 0 0,1-1-1,6-8 1,6-8-21,-1 0 0,21-38 0,-28 47 4,0-2-230,-10 7 86,-3 24-41,0-1 0,-7 25 0,-16 44 196,-38 87 1,41-115 17,-44 75 8,59-120-49,0 0 1,0-1-1,-1 1 1,0-2-1,-1 1 1,0-1-1,-1 0 1,0-1-1,0 0 1,-14 8-1,17-12-4,0-1 0,0 1-1,-1-1 1,1-1 0,-1 1-1,1-1 1,-1-1 0,0 1-1,0-1 1,0-1 0,0 1-1,0-1 1,1-1 0,-1 0-1,0 0 1,0 0 0,-11-4-1,7 1 7,0-1 0,0 0-1,1-1 1,-1 0-1,-14-11 1,21 13-49,0 0 0,0 0 0,1-1 0,-1 0 0,1 1 1,0-1-1,0-1 0,1 1 0,0-1 0,-1 1 0,2-1 1,-4-10-1,5 13 16,0 0 0,0 0 1,1 1-1,0-1 0,-1 0 1,1 0-1,0 0 0,0 0 1,1 0-1,-1 0 0,1 0 1,-1 0-1,1 0 0,0 1 1,2-4-1,-1 2 10,0 0 1,0 0-1,1 1 0,0-1 1,0 1-1,0-1 0,0 1 1,1 0-1,3-3 0,6-2 20,1 0-1,0 0 1,0 2-1,29-10 1,85-17 208,-11 3-247,-74 16 84,53-25-1,-82 31-66,0 0 0,14-12 0,9-5 96,-31 21-63,17-10 0,38-32 0,-1-8 365,103-89-657,-72 74 407,-55 43-232,-28 20 61,0 1 1,1 0-1,-1 1 0,1 0 1,0 0-1,0 1 1,0 0-1,0 0 0,15-1 1,-18 3 23,0 1 1,0-1-1,1 1 1,-1 1-1,0-1 0,1 1 1,-1 0-1,0 0 1,0 1-1,0 0 1,0 0-1,0 0 1,0 1-1,-1 0 1,7 4-1,-1 1-12,1 1-1,-2 0 1,12 13 0,-17-17 54,-1 1 0,0-1 0,0 1 0,0 0 0,-1 0 0,0 1 0,5 12 0,-3-4 174,-4-13-38,-3-11-77,-1 0-102,-1-1 0,-1 1-1,1 0 1,-1 0 0,-1 0-1,0 0 1,0 1-1,0 0 1,-1 1 0,-1-1-1,1 1 1,-1 1 0,-16-11-1,21 15-9,1 1 0,-1-1 1,0 1-1,-1 0 0,1 0 0,0 1 0,0-1 0,0 1 0,0-1 0,-1 1 0,1 0 1,0 0-1,-6 1 0,4 0 4,-1 1 0,1-1 0,-1 1 0,1 0-1,0 1 1,0-1 0,-7 5 0,1 1 27,0 1-1,0 0 1,1 1-1,0 0 1,-14 18-1,19-20-10,-1 0 0,1 0 0,1 0 0,-1 0 0,2 1 0,-1-1 0,1 1 0,0 0 1,1 0-1,0 1 0,-2 17 0,4-21 4,0 0 1,1 0-1,-1 1 1,1-1-1,0 0 1,1 0 0,0 0-1,0 0 1,0 0-1,1 0 1,-1 0-1,1-1 1,1 1 0,-1-1-1,1 0 1,0 0-1,0-1 1,8 9-1,-6-8 60,1 0 0,-1 0 0,1-1 0,13 8 0,-16-11-40,-1 1-1,0-1 1,0 0 0,1 0-1,-1 0 1,0-1 0,1 1-1,-1-1 1,1 0 0,-1 0-1,1 0 1,-1 0 0,0-1-1,7-1 1,-4 0-13,-1 0-1,0 0 1,0-1 0,0 0-1,0 0 1,-1 0-1,1-1 1,-1 0 0,0 1-1,0-1 1,0-1 0,-1 1-1,1-1 1,4-9-1,2-4 48,-2 0 0,12-35-1,29-131 38,-36 127-119,8-34-21,-5-2 0,5-104 1,-19 172 2,2-15-37,-4 36 36,0 1 0,0-1 0,0 1 0,-1 0 0,1-1 0,-1 1 0,0 0 0,-2-5 0,3 7 33,0 1 0,0 0-1,0 0 1,0 0-1,-1 0 1,1 0-1,0 0 1,0 0-1,0 0 1,0 0 0,0-1-1,0 1 1,0 0-1,0 0 1,-1 0-1,1 0 1,0 0-1,0 0 1,0 0 0,0 0-1,0 0 1,0 0-1,-1 0 1,1 0-1,0 0 1,0 0-1,0 0 1,0 0 0,0 0-1,0 0 1,-1 0-1,1 0 1,0 0-1,0 0 1,0 0-1,0 0 1,0 1 0,0-1-1,0 0 1,-1 0-1,1 0 1,-7 6-124,-2 7 37,7-4 33,0 0-1,-2 13 0,0-1-32,0 4 90,1 0 0,-1 49 0,3-22 31,-1 28 51,15 151 1,-5-142-40,-6-52 73,12 58 1,-10-67-67,-3-21-41,0-1-1,0 0 1,0 0-1,1 1 1,0-1-1,3 7 0,-1-2-55,-4-10 64,1 0 1,-1 0-1,0 0 1,1 0-1,-1 1 0,0-1 1,1 0-1,0 0 1,-1 0-1,1 0 0,0 0 1,-1 0-1,1 0 1,0 0-1,0 0 1,0-1-1,0 1 0,0 0 1,0 0-1,0-1 1,0 1-1,0-1 0,2 2 1,4-1 38,0-1 1,0 1-1,-1-1 1,1 0 0,0-1-1,0 1 1,0-2-1,7-1 1,5-2-56,0 0 1,0-2-1,-1 0 1,0-1 0,-1-1-1,0-1 1,17-11-1,-6 0 28,-1-1 1,-2-1-1,26-27 0,-25 19 80,-1 0 1,33-56-1,30-73-47,-68 120-96,56-119-26,-61 122 60,-1-1 0,10-51 0,-23 86-26,-1 0 1,1 1 0,-1-1-1,0 0 1,0 0-1,0 1 1,0-1 0,0 0-1,-1-4 1,1 7 23,0 0 1,0-1-1,0 1 0,0 0 1,0 0-1,0-1 1,0 1-1,0 0 0,0 0 1,0-1-1,0 1 1,-1 0-1,1 0 0,0 0 1,0-1-1,0 1 1,0 0-1,0 0 0,-1 0 1,1-1-1,0 1 1,0 0-1,0 0 1,0 0-1,-1 0 0,1-1 1,0 1-1,0 0 1,-1 0-1,1 0 0,0 0 1,0 0-1,-1 0 1,1 0-1,0 0 0,0 0 1,-1 0-1,1 0 1,0 0-1,0 0 0,-1 0 1,1 0-1,0 0 1,0 0-1,0 0 0,-1 0 1,-11 9-137,11-8 132,-14 14-28,1 0 0,1 1 0,0 1 0,-12 20 0,-34 76-1,26-33 117,3 2-1,-35 163 0,62-231-47,-13 68 188,15-71-168,0-1 0,0 1 0,1-1 0,1 1-1,2 15 1,-3-24-35,1 0-1,-1 1 1,1-1 0,0 0-1,-1 1 1,1-1 0,0 0-1,1 0 1,-1 0-1,0 0 1,0 0 0,1 0-1,0 0 1,-1 0 0,1-1-1,0 1 1,-1-1-1,1 1 1,0-1 0,0 0-1,0 1 1,1-1 0,-1 0-1,0 0 1,0-1 0,1 1-1,3 0 1,-1 0 5,-1-1 1,0 0 0,0 0 0,1-1-1,-1 1 1,0-1 0,0 0-1,1 0 1,-1-1 0,0 1 0,0-1-1,-1 0 1,1 0 0,7-5-1,3-4-6,0-1 0,0 0-1,-1-1 1,-1-1-1,0 0 1,-1-1 0,0 0-1,15-30 1,-4-2-99,31-92 0,-38 92-197,-15 47 279,0 0 0,0 0 0,0 1 0,0-1 0,0 0-1,0 0 1,0 0 0,0 0 0,0 0 0,0 0 0,1 0 0,-1 0 0,0 0 0,0 1-1,0-1 1,0 0 0,0 0 0,0 0 0,0 0 0,0 0 0,1 0 0,-1 0 0,0 0-1,0 0 1,0 0 0,0 0 0,0 0 0,0 0 0,0 0 0,1 0 0,-1 0-1,0 0 1,0 0 0,0 0 0,0 0 0,0 0 0,0 0 0,1 0 0,-1 0 0,0 0-1,0 0 1,0 0 0,0 0 0,0 0 0,0-1 0,0 1 0,0 0 0,0 0 0,1 0-1,-1 0 1,0 0 0,0 0 0,0 0 0,0 0 0,0-1 0,0 1 0,0 0 0,0 0-1,3 14-67,-3-12 56,3 13-25,2 18 129,15 55 0,-17-79-65,0 0 1,1 0 0,0 0-1,0 0 1,1-1 0,0 0-1,1 0 1,0 0 0,0 0-1,10 9 1,-13-15-24,1 1 1,-1-1-1,0 0 1,0 0-1,1-1 0,-1 1 1,1-1-1,0 1 0,-1-1 1,1 0-1,0-1 1,-1 1-1,1-1 0,6 1 1,2-2 35,0 0 0,0 0 0,13-4 1,-16 3-44,5-1 13,0-1 0,0 0 0,0-1 1,-1-1-1,1 0 0,-1-1 0,0-1 0,-1 0 0,0 0 0,18-17 0,-21 16-1,1-1 1,-2 0-1,1 0 0,-1-1 0,-1 0 0,0 0 0,-1-1 0,0 1 0,0-1 0,-2-1 0,1 1 0,2-15 0,-6 21-19,0 0-1,0 1 1,-1-1-1,0 0 1,0 0-1,0 0 1,0 0-1,-1 0 1,0 1-1,-3-8 0,4 11 5,-1 0 0,0 0 0,1 0 0,-1 0 0,0 0-1,0 0 1,-1 0 0,1 0 0,0 0 0,0 0 0,-1 1-1,1-1 1,-1 1 0,0-1 0,1 1 0,-1-1 0,0 1-1,0 0 1,-4-2 0,3 2-2,1 1 1,-2-1-1,1 1 0,0-1 0,0 1 1,0 0-1,0 0 0,0 1 0,0-1 1,0 0-1,0 1 0,-5 1 0,-1 2 8,0 0-1,0 0 0,0 0 0,1 1 0,-1 1 0,1-1 1,-11 11-1,8-4-6,-1 1 0,2 0 1,0 1-1,0 0 0,1 0 0,1 1 1,-7 17-1,0 7 88,-18 65 1,30-94-72,1 1 1,0 0-1,1 0 0,0 0 1,0 0-1,1 0 0,3 19 1,-3-27 8,1 0 0,-1 0 1,1 1-1,0-1 0,0 0 0,0 0 1,1-1-1,-1 1 0,1 0 0,-1 0 1,1-1-1,0 1 0,0-1 0,0 1 1,0-1-1,1 0 0,-1 0 0,1 0 1,-1 0-1,1 0 0,-1-1 0,1 1 1,0-1-1,0 1 0,0-1 0,0 0 1,0 0-1,0-1 0,0 1 0,0-1 1,5 1-1,8-1 34,-1 0 0,1-2 0,0 0 0,0 0 0,-1-2-1,23-6 1,0-4-44,47-24 0,-46 17-1,0-2 0,-2-2 1,-1-1-1,59-56 0,-82 70-45,-1-1 1,0-1-1,-1 0 0,-1 0 1,0-1-1,-1 0 0,10-23 1,-18 37-25,0 5 52,0 8 0,-7 27-24,2 0-1,3 70 1,2-50 45,-1-37-14,1 1 0,5 25 0,-5-41 18,1 0 0,-1 0-1,2 0 1,-1 0-1,1-1 1,0 1-1,0-1 1,1 0-1,0 0 1,9 11-1,-10-15 7,-1 1-1,1-1 0,0 0 0,0 0 0,0-1 1,1 1-1,-1 0 0,0-1 0,0 0 0,1 0 0,-1 0 1,1 0-1,-1-1 0,1 1 0,-1-1 0,1 0 0,0 0 1,-1 0-1,1 0 0,-1-1 0,1 0 0,4-1 1,9-2 7,0-2 1,0 0-1,18-10 1,-24 11-28,40-20-6,-1-1 0,47-35-1,-67 40 35,0-2-1,-2-2 0,0 0 0,24-31 1,-50 53-61,0 1 0,-1-1 1,1 1-1,0-1 0,-1 0 0,0 0 1,0 0-1,2-4 0,-3 6 29,0 1-1,0 0 0,0-1 0,0 1 1,0-1-1,0 1 0,0-1 0,0 1 1,0 0-1,0-1 0,0 1 0,0-1 1,0 1-1,0 0 0,-1-1 0,1 1 1,0 0-1,0-1 0,0 1 0,-1-1 1,1 1-1,0 0 0,0 0 0,-1-1 1,1 1-1,0 0 0,-1-1 1,0 1-7,0 0-1,0-1 1,0 1 0,0 0 0,-1 0 0,1 0 0,0 0 0,0 0 0,0 0 0,0 0 0,0 0 0,0 1 0,0-1 0,0 0 0,-2 2 0,-15 6-61,1 1 0,0 1-1,1 0 1,-25 21 0,35-26 67,-35 27 83,-56 56 1,85-76-73,1 1 1,1-1-1,0 2 0,1 0 1,0 0-1,1 0 0,1 1 0,-11 29 1,17-40 10,-12 50 162,12-49-164,1-1 0,-1 1 1,1 0-1,0 0 0,1-1 1,-1 1-1,1 0 0,0-1 1,1 7-1,-1-10-3,-1-1 0,0 1 0,1 0 0,-1 0 0,1 0 0,-1 0-1,1 0 1,-1 0 0,1-1 0,-1 1 0,1 0 0,0 0 0,0-1 0,-1 1 0,1 0 0,0-1-1,0 1 1,0-1 0,0 1 0,0-1 0,-1 0 0,3 1 0,-1-1 13,0 1 1,-1-1-1,1 0 1,0-1-1,0 1 1,-1 0-1,1 0 1,0-1-1,0 1 1,-1-1-1,4-1 1,4-3 35,-1 0 1,1 0-1,12-12 1,-16 13-115,19-17 82,0-1 0,-1-1-1,-1-1 1,-2-1 0,0-1-1,23-41 1,-35 53-90,-2-1 0,0 1 0,0-1 0,4-25 0,-10 39-299,-4 5 142,-9 18 77,-15 28 159,-4 18 14,3 2 1,-22 84-1,10 5-8,-8 26-2,31-125 23,-29 60 0,29-80 34,-35 58 0,48-91-49,1 0-1,-1-1 1,-12 12-1,14-16-12,0 1 0,0-1-1,0 0 1,0 0 0,0 0 0,-1 0-1,1-1 1,-1 1 0,1-1 0,-8 1-1,7-1-2,-1-1-1,0 0 0,0 0 0,1 0 0,-1-1 0,0 0 1,0 0-1,1 0 0,-1 0 0,1-1 0,-1 0 0,1 0 1,0 0-1,0 0 0,0-1 0,-7-4 0,0-2-119,0-1-1,0 0 1,1 0 0,-9-13-1,13 14 85,-1 0-1,1-1 0,1 1 1,0-1-1,0 0 0,1 0 1,-4-16-1,3 5 46,0 0 1,2 0-1,-2-43 0,4 44 24,1 0 0,1 0-1,0 0 1,2 0 0,0 0-1,1 1 1,14-38 0,-14 46-38,0 0-1,1 1 1,0 0 0,1-1 0,0 2-1,1-1 1,0 1 0,0 0 0,1 0-1,0 1 1,1 0 0,0 1 0,0-1-1,16-8 1,-17 12-1,0 1 1,0 1-1,0-1 1,0 1-1,0 1 0,0-1 1,1 1-1,-1 1 0,0 0 1,1 0-1,-1 0 0,9 3 1,8 1-6,0 1 0,40 15-1,94 46-1798,-111-45-2846,-19-6-3404,-18-10 4662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0.993"/>
    </inkml:context>
    <inkml:brush xml:id="br0">
      <inkml:brushProperty name="width" value="0.05" units="cm"/>
      <inkml:brushProperty name="height" value="0.05" units="cm"/>
      <inkml:brushProperty name="color" value="#FF0066"/>
    </inkml:brush>
  </inkml:definitions>
  <inkml:trace contextRef="#ctx0" brushRef="#br0">19 191 2976,'0'-7'357,"0"0"1,0 0-1,1-1 0,-1 1 1,2 0-1,-1 0 0,1 1 0,3-9 1,7-14 5026,15-50-1,-23 69-3830,-4 10-1528,0 0 1,0 0-1,0 0 1,0 0-1,0 0 1,0-1-1,0 1 0,1 0 1,-1 0-1,0 0 1,0 0-1,0 0 1,0 0-1,0 0 1,0 0-1,0 0 1,0 0-1,0 0 0,0 0 1,0 0-1,0 0 1,0 0-1,0 0 1,0 0-1,0 0 1,0 0-1,0 0 1,0 0-1,0 0 0,1 0 1,-1 0-1,0 0 1,0 0-1,0 0 1,0 0-1,0 0 1,0 0-1,0 0 1,0 0-1,0 0 0,0 0 1,0 0-1,0 0 1,0 0-1,0 0 1,0 0-1,0 0 1,0 0-1,1 0 1,-1 0-1,0 0 0,0 0 1,0 0-1,0 0 1,0 0-1,0 0 1,0 0-1,0 0 1,0 1-1,0-1 1,0 0-1,0 0 0,0 0 1,0 0-1,0 0 1,0 0-1,0 0 1,-1 23 1645,-12 162 430,3-30-1285,-6 78-112,3-28 38,13-203-729,-1 2 49,1 0 1,-1 0 0,1-1-1,0 1 1,2 8 0,-2-12-48,0 0-1,1 1 1,-1-1 0,0 0-1,1 0 1,-1 0 0,1 1 0,-1-1-1,0 0 1,1 0 0,-1 0-1,1 0 1,-1 0 0,0 0-1,1 0 1,-1 0 0,1 0 0,-1 0-1,0 0 1,1 0 0,-1 0-1,1 0 1,-1 0 0,1 0 0,-1 0-1,0-1 1,1 1 0,-1 0-1,0 0 1,1 0 0,-1-1-1,1 1 1,29-30 316,43-32-32,-33 30-337,-13 9-44,1 2 0,1 0 0,1 2 0,57-28 0,-79 44 50,0-1 0,0 2 0,1-1 0,-1 1 1,1 1-1,-1-1 0,1 1 0,0 1 1,-1 0-1,1 0 0,0 1 0,9 1 1,-11 0 10,-1 0 0,1 0 0,-1 0 0,0 1 0,0 0 0,0 0 0,0 1 1,-1-1-1,1 1 0,-1 0 0,0 1 0,0-1 0,-1 1 0,1 0 0,-1 0 0,5 8 1,-6-8 43,0 0 0,0 0 1,-1 0-1,0 0 1,1 1-1,-2-1 1,1 1-1,-1 0 1,0-1-1,0 1 1,0 0-1,-1 0 1,0 0-1,0 0 1,0-1-1,-1 1 0,0 0 1,0 0-1,-1-1 1,1 1-1,-1-1 1,0 1-1,-1-1 1,1 0-1,-1 1 1,0-1-1,0-1 1,-1 1-1,-5 5 1,-1 0 52,-2-1 1,1-1-1,-1 1 1,0-2-1,-1 0 1,1 0-1,-1-1 1,-20 6-1,3-4 76,0 0 0,0-2 0,-32 3-1,42-8-145,0-1-1,0 0 0,0-1 0,-29-6 1,16 0-142,-61-22 0,88 27-441,1-1 0,0 0-1,0 0 1,0 0 0,0-1-1,1 0 1,-5-4 0,9 8 469,0 0 1,-1-1 0,1 1 0,0 0 0,0 0 0,0 0 0,-1 0 0,1-1-1,0 1 1,0 0 0,0 0 0,0 0 0,-1 0 0,1-1 0,0 1 0,0 0-1,0 0 1,0-1 0,0 1 0,0 0 0,0 0 0,0-1 0,0 1-1,0 0 1,0 0 0,0-1 0,0 1 0,0 0 0,0 0 0,0-1 0,0 1-1,0 0 1,0 0 0,0 0 0,0-1 0,0 1 0,0 0 0,1 0-1,-1-1 1,0 1 0,0 0 0,0 0 0,0 0 0,1 0 0,-1-1 0,0 1-1,0 0 1,10-3-2466,-10 3 2348,13-2-4165,8 4 1468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1.649"/>
    </inkml:context>
    <inkml:brush xml:id="br0">
      <inkml:brushProperty name="width" value="0.05" units="cm"/>
      <inkml:brushProperty name="height" value="0.05" units="cm"/>
      <inkml:brushProperty name="color" value="#FF0066"/>
    </inkml:brush>
  </inkml:definitions>
  <inkml:trace contextRef="#ctx0" brushRef="#br0">656 44 2976,'0'-3'535,"1"1"0,0-1 1,1 1-1,-1-1 0,0 1 1,1-1-1,-1 1 0,1 0 0,3-4 1,3-10 6982,-15 21-5195,-49 53 1421,-72 71-1205,-34 27-1387,104-94-979,-48 70 0,-25 45-925,118-155-39,10-17 52,1-1 1,-1 0-1,0 0 0,-5 6 0,13-18-4616,6-16 2384,4-9 625,11-21-1712,4 1 1370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2.098"/>
    </inkml:context>
    <inkml:brush xml:id="br0">
      <inkml:brushProperty name="width" value="0.05" units="cm"/>
      <inkml:brushProperty name="height" value="0.05" units="cm"/>
      <inkml:brushProperty name="color" value="#FF0066"/>
    </inkml:brush>
  </inkml:definitions>
  <inkml:trace contextRef="#ctx0" brushRef="#br0">0 18 9792,'0'-18'3173,"4"22"-698,0 7-620,8 23 400,48 149 2200,-42-113-4013,33 84 1,-33-93-1856,-17-55-1718,-1 0 864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2.804"/>
    </inkml:context>
    <inkml:brush xml:id="br0">
      <inkml:brushProperty name="width" value="0.05" units="cm"/>
      <inkml:brushProperty name="height" value="0.05" units="cm"/>
      <inkml:brushProperty name="color" value="#FF0066"/>
    </inkml:brush>
  </inkml:definitions>
  <inkml:trace contextRef="#ctx0" brushRef="#br0">203 271 3328,'-1'-1'141,"-1"0"133,1 0 1,-1 0-1,0 0 1,0 0-1,0 0 1,0 0-1,0 0 1,0 1-1,0-1 1,0 1-1,-2-1 0,1 1 498,0-1-1,0 0 0,0 0 0,1-1 0,-1 1 0,0 0 0,1-1 0,0 1 0,-1-1 0,1 0 0,-4-4 1,5 5-628,1 0 1,-1 0 0,1 0 0,0 0-1,-1 0 1,1 0 0,0 0 0,0 0 0,0 0-1,0-1 1,0 1 0,0 0 0,0 0-1,0 0 1,0 0 0,0 0 0,1 0 0,-1 0-1,0 0 1,1-1 0,-1 1 0,1 0-1,-1 0 1,2-1 0,14-20 1041,-2 9-736,1 0 0,1 1 0,0 1 0,23-13 0,-25 16-258,25-13 0,1 2 0,0 2 0,1 1 0,61-14 0,-96 29-180,0-1-1,0 1 1,0 1 0,0-1-1,0 1 1,-1 0-1,13 1 1,-16 0-6,0-1 0,1 1 0,-1-1 0,0 1 0,0 0 0,0 0-1,1 0 1,-1 0 0,0 0 0,0 1 0,-1-1 0,1 0 0,0 1 0,0 0 0,-1-1 0,1 1 0,-1 0 0,1 0 0,-1 0 0,0 0 0,0 0 0,2 3 0,-2 0 5,0-1 1,0 0 0,0 0-1,-1 1 1,1-1 0,-1 0-1,0 1 1,-2 8 0,-8 34 164,7-36-105,-4 15-37,-1 0 0,-15 30 0,16-40-40,-12 27 57,-2 0 0,-1-2 0,-3 0 0,-52 65 1,36-56 148,-61 57 0,-21 0 360,25-26-143,49-42 147,48-39-554,1 1 0,0-1 0,0 0 0,-1 0-1,1 0 1,0 0 0,0 0 0,-1 0 0,1 0 0,0 1 0,0-1 0,0 0 0,-1 0 0,1 0 0,0 0 0,0 1 0,0-1-1,-1 0 1,1 0 0,0 1 0,0-1 0,0 0 0,0 0 0,0 1 0,0-1 0,0 0 0,-1 0 0,1 1 0,0-1-1,0 0 1,0 0 0,0 1 0,0-1 0,0 0 0,0 0 0,0 1 0,1-1 0,11 1 566,-8-1-505,170-6 874,84 3-594,-114 7-1157,-138-4-52,0 0-1,0-1 1,11-2 0,-4-2-3756,-3 0 2096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3.225"/>
    </inkml:context>
    <inkml:brush xml:id="br0">
      <inkml:brushProperty name="width" value="0.05" units="cm"/>
      <inkml:brushProperty name="height" value="0.05" units="cm"/>
      <inkml:brushProperty name="color" value="#FF0066"/>
    </inkml:brush>
  </inkml:definitions>
  <inkml:trace contextRef="#ctx0" brushRef="#br0">189 27 6656,'-5'-12'2144,"5"11"-2126,0 1 1,0 0 0,-1 0-1,1 0 1,0 0-1,0 0 1,0 0 0,0 0-1,0 0 1,0-1-1,0 1 1,0 0 0,0 0-1,0 0 1,0 0-1,0 0 1,0 0 0,0 0-1,0-1 1,0 1-1,0 0 1,0 0 0,0 0-1,0 0 1,0 0 0,0 0-1,0 0 1,0 0-1,0-1 1,0 1 0,0 0-1,1 0 1,-1 0-1,0 0 1,0 0 0,0 0-1,0 0 1,0 0-1,0 0 1,0 0 0,0-1-1,0 1 1,0 0-1,1 0 1,3-4 207,3-1 3905,-2 6-1989,-5-1-2085,0 0-1,1 0 1,-1 0 0,0 0 0,0 0-1,1 0 1,-1 0 0,0 0 0,0 0-1,0 0 1,1 0 0,-1 0-1,0 0 1,0 0 0,0 0 0,1 0-1,-1 0 1,0 1 0,0-1 0,0 0-1,0 0 1,1 0 0,-1 0 0,0 0-1,0 1 1,0-1 0,0 0 0,0 0-1,1 0 1,-1 0 0,0 1 0,0-1-1,0 0 1,0 0 0,0 0 0,0 1-1,0-1 1,0 0 0,0 0 0,0 0-1,0 1 1,0-1 0,0 0 0,0 0-1,0 1 1,1 5 315,0-1 0,0 1-1,-1 0 1,0 0 0,0 0 0,0 0 0,-1 0-1,-1 6 1,-13 49 1041,12-50-1159,-42 143 1368,-2 67-663,0-5-388,16-68-373,29-133-464,-7 22 1,2-16-3018,17-37-5260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3.846"/>
    </inkml:context>
    <inkml:brush xml:id="br0">
      <inkml:brushProperty name="width" value="0.05" units="cm"/>
      <inkml:brushProperty name="height" value="0.05" units="cm"/>
      <inkml:brushProperty name="color" value="#FF0066"/>
    </inkml:brush>
  </inkml:definitions>
  <inkml:trace contextRef="#ctx0" brushRef="#br0">439 13 5888,'34'-10'3392,"-34"9"-2972,1 1 0,0 0 0,0-1 0,0 1 0,0 0 0,0 0 0,0 0 0,0 0 0,0 0 0,0 0 0,0 0 1,0 0-1,0 0 0,0 0 0,0 0 0,1 1 0,-3 0-143,0 0 1,0 0 0,0 0-1,-1 0 1,1-1-1,0 1 1,0 0 0,0-1-1,-1 1 1,1-1-1,0 1 1,-3-1-1,-5 4 291,1 0-88,1 1 0,-13 9 0,4-3 74,-11 6 76,8-4-122,0 0 0,-29 26 1,23-16-156,1 2 1,1 1-1,-33 47 0,30-28-149,1 0-1,3 2 0,2 1 1,1 0-1,3 1 0,2 1 0,-11 71 1,24-106-139,-1-1 0,2 1 0,0 0 0,1 0 0,0 0 0,5 18 0,-5-26-11,1 0 0,0-1-1,0 1 1,1 0 0,0-1 0,0 0 0,1 1 0,0-1 0,0-1 0,0 1 0,0 0 0,1-1-1,0 0 1,0 0 0,7 4 0,-8-7-22,0 1 0,1-1-1,-1 0 1,1 0 0,0 0 0,0-1 0,-1 0-1,1 0 1,0 0 0,0-1 0,0 1-1,0-1 1,0 0 0,0 0 0,0-1-1,0 0 1,9-2 0,-8 1-67,0 0 1,0 0-1,0-1 1,-1 1-1,1-1 1,-1-1-1,0 1 0,0-1 1,0 0-1,0 0 1,0 0-1,-1-1 1,0 1-1,4-7 0,-3 3-50,1-2-1,-2 1 0,1 0 0,-1-1 0,-1 0 1,1 0-1,-2 0 0,1 0 0,-2 0 0,1-1 0,-1 1 1,-1-1-1,0 1 0,0 0 0,-1-1 0,-1 1 1,1 0-1,-2-1 0,1 1 0,-2 0 0,-4-10 1,7 17 63,1 1 1,-1 0 0,-1 0-1,1 0 1,0 0 0,0 0-1,-1 0 1,1 0 0,-1 1-1,0-1 1,1 0 0,-1 1 0,0 0-1,0-1 1,0 1 0,0 0-1,0 0 1,0 0 0,0 0-1,-1 0 1,1 0 0,-4 0 0,2 1 0,-1 0 1,1 0-1,-1 1 1,1-1-1,-1 1 1,1 0-1,0 0 1,0 1-1,-1-1 1,1 1-1,-4 3 1,-3 1-29,0 0 0,1 1 0,0 1 1,0-1-1,-12 14 0,-18 24-3434,39-44 3219,0 0 0,0 0 1,0-1-1,0 1 0,1 0 1,-1 0-1,0 0 0,1 0 1,-1 0-1,1 0 0,-1 0 1,1 1-1,-1-1 0,1 0 0,0 0 1,0 0-1,-1 0 0,1 0 1,0 1-1,0-1 0,0 0 1,0 0-1,1 0 0,-1 0 1,0 1-1,0-1 0,1 0 1,-1 0-1,0 0 0,1 0 1,-1 0-1,1 0 0,1 2 1,9 11-2265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4.346"/>
    </inkml:context>
    <inkml:brush xml:id="br0">
      <inkml:brushProperty name="width" value="0.05" units="cm"/>
      <inkml:brushProperty name="height" value="0.05" units="cm"/>
      <inkml:brushProperty name="color" value="#FF0066"/>
    </inkml:brush>
  </inkml:definitions>
  <inkml:trace contextRef="#ctx0" brushRef="#br0">38 76 5568,'-25'-21'1786,"13"7"-1,12 6 1998,1-1-220,0 8-3398,-1 0 1,1 0-1,-1 0 1,1 0-1,-1 0 0,1 0 1,0 0-1,0 0 1,-1 0-1,1 0 1,0 1-1,0-1 1,0 0-1,0 1 0,0-1 1,0 0-1,0 1 1,0-1-1,0 1 1,0 0-1,1-1 1,-1 1-1,0 0 0,0 0 1,2-1-1,36-5 1646,-32 6-1671,0 0 0,1 0 1,-1 1-1,0 0 0,0 0 1,0 1-1,0 0 0,0 0 1,0 0-1,0 1 0,0 0 0,-1 0 1,0 1-1,0 0 0,0 0 1,0 0-1,0 1 0,-1 0 1,8 8-1,-1 2 50,0 0-1,-1 1 1,0 1-1,-2-1 1,0 1-1,8 20 1,19 56 557,25 55-92,-3-35-681,-57-111 2195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9.429"/>
    </inkml:context>
    <inkml:brush xml:id="br0">
      <inkml:brushProperty name="width" value="0.05" units="cm"/>
      <inkml:brushProperty name="height" value="0.05" units="cm"/>
      <inkml:brushProperty name="color" value="#004F8B"/>
    </inkml:brush>
  </inkml:definitions>
  <inkml:trace contextRef="#ctx0" brushRef="#br0">112 8 7968,'-1'-1'3187,"-1"-6"2415,2 9-5234,1-1 0,0 0 0,-1 1 0,1-1 0,-1 1 1,0 0-1,0-1 0,1 1 0,-1-1 0,0 1 0,0-1 0,0 1 1,-1 2-1,1 5 739,-10 190 3708,-34 100-3038,18-173-1908,13-74-2783,13-52 2762,0 0 0,0 0 0,0 0 1,0 1-1,0-1 0,0 0 0,0 0 1,0 0-1,0 1 0,0-1 0,0 0 1,-16-33-16705,13 6 12328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4.736"/>
    </inkml:context>
    <inkml:brush xml:id="br0">
      <inkml:brushProperty name="width" value="0.05" units="cm"/>
      <inkml:brushProperty name="height" value="0.05" units="cm"/>
      <inkml:brushProperty name="color" value="#FF0066"/>
    </inkml:brush>
  </inkml:definitions>
  <inkml:trace contextRef="#ctx0" brushRef="#br0">915 5 7648,'0'0'157,"-1"0"1,1-1 0,0 1 0,-1 0-1,1-1 1,0 1 0,-1 0-1,1-1 1,-1 1 0,1 0-1,-1 0 1,1-1 0,-1 1-1,1 0 1,-1 0 0,1 0 0,-1 0-1,1 0 1,-1 0 0,1 0-1,-1 0 1,1 0 0,-1 0-1,1 0 1,-1 0 0,1 0-1,-1 0 1,1 0 0,-1 1 0,1-1-1,-1 0 1,1 0 0,-1 1-1,1-1 1,-1 0 0,1 0-1,0 1 1,-1-1 0,1 0 0,-1 1-1,-9 7 1292,-53 29 1874,-54 46-84,54-37-1897,14-11-503,-2-2 0,-69 32 0,-69 13-77,-3 1-1481,184-75 88,5-3 268,0 0 1,0 0-1,1 0 1,-1 1-1,1-1 1,0 1-1,-1 0 1,1-1-1,0 1 1,0 0-1,-3 3 1,5-4 239,0-1 1,0 0-1,0 0 1,0 0-1,-1 0 1,1 1-1,0-1 1,0 0-1,0 0 1,0 0-1,0 1 0,0-1 1,0 0-1,0 0 1,0 1-1,0-1 1,0 0-1,0 0 1,0 0-1,0 1 1,0-1-1,0 0 1,0 0-1,0 0 1,0 1-1,0-1 1,0 0-1,0 0 1,0 0-1,0 1 1,0-1-1,1 0 1,-1 0-1,0 0 1,0 1-1,0-1 0,11 4-2948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5.722"/>
    </inkml:context>
    <inkml:brush xml:id="br0">
      <inkml:brushProperty name="width" value="0.05" units="cm"/>
      <inkml:brushProperty name="height" value="0.05" units="cm"/>
      <inkml:brushProperty name="color" value="#FF0066"/>
    </inkml:brush>
  </inkml:definitions>
  <inkml:trace contextRef="#ctx0" brushRef="#br0">501 28 2656,'0'-14'837,"1"14"-799,-1-1 1,0 1-1,0-1 0,0 1 0,1 0 1,-1-1-1,0 1 0,0 0 0,1-1 0,-1 1 1,0 0-1,1-1 0,-1 1 0,1 0 1,-1 0-1,0-1 0,1 1 0,-1 0 0,1 0 1,-1 0-1,1-1 0,-1 1 0,1 0 1,4-4 2435,0 2 1514,3 11-1054,-7-7-2581,2 4 113,0-1 1,0 1 0,-1 0 0,0 0 0,0 0 0,-1 0 0,2 12 0,3 10 416,38 144 2330,31 253 1,-57-264-1580,-5 222 1,-15-325-1367,-2 0 0,-2 0 0,-27 105 0,-2-55-359,28-87 71,-23 63-13,13-51 62,-22 33 0,22-40-358,-1 0 0,-1-2-1,-2 0 1,0-1 0,-1-1-1,-2 0 1,-38 26 0,32-27-1672,-42 22 0,57-36 616,0 0-1,0-1 1,-1 0-1,0-1 1,-18 3 0,28-7 874,1 0 1,0-1 0,0 0 0,-1 1 0,1-2-1,0 1 1,0-1 0,-9-1 0,4-2-902,-1-1 1,1 0-1,-16-10 0,25 15 1395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23:59:58.262"/>
    </inkml:context>
    <inkml:brush xml:id="br0">
      <inkml:brushProperty name="width" value="0.05" units="cm"/>
      <inkml:brushProperty name="height" value="0.05" units="cm"/>
      <inkml:brushProperty name="color" value="#FF0066"/>
    </inkml:brush>
  </inkml:definitions>
  <inkml:trace contextRef="#ctx0" brushRef="#br0">348 9 1248,'2'0'104,"-1"-1"-1,0 1 1,0 0 0,1-1 0,-1 1-1,0 0 1,0 0 0,1-1 0,-1 1-1,0 0 1,1 1 0,-1-1-1,0 0 1,2 1 0,-1-1 158,-1 0-1,0 0 1,0 0 0,1 1 0,-1-1 0,0 0-1,1 0 1,-1-1 0,0 1 0,0 0-1,1 0 1,-1-1 0,0 1 0,11-6 10367,-18 10-9760,-7 5-668,1 1-1,0 1 1,1 0-1,0 0 0,1 1 1,-15 21-1,2 5 64,2 0-1,2 1 1,-19 53 0,16-39 57,-10 23 72,-33 84 633,50-118-698,-17 88 0,18-39 112,-4 155 0,19-197-287,1 1 1,3-1-1,2 0 1,16 62 0,-18-94-100,35 124 290,-27-101-255,28 56 0,50 68 12,-90-162-89,4 5-254,-1 0 0,1 0-1,10 9 1,-12-13-358,1 0-1,-1-1 1,1 1-1,0 0 1,6 2-1,25 9-2162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49.782"/>
    </inkml:context>
    <inkml:brush xml:id="br0">
      <inkml:brushProperty name="width" value="0.05" units="cm"/>
      <inkml:brushProperty name="height" value="0.05" units="cm"/>
    </inkml:brush>
  </inkml:definitions>
  <inkml:trace contextRef="#ctx0" brushRef="#br0">323 3 3136,'6'-2'5781,"-11"17"-4165,-5 6-1032,-15 20 0,-1 0 40,1 2-82,1 2 0,-33 90 1,-81 344 1697,121-384-1019,15-88-1298,2-5-567,1-5-1251,0 0 692,2 0-487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0.201"/>
    </inkml:context>
    <inkml:brush xml:id="br0">
      <inkml:brushProperty name="width" value="0.05" units="cm"/>
      <inkml:brushProperty name="height" value="0.05" units="cm"/>
    </inkml:brush>
  </inkml:definitions>
  <inkml:trace contextRef="#ctx0" brushRef="#br0">37 211 6048,'-33'-16'3322,"29"13"-2070,8 6 739,-3-3-1319,1-1-576,0 0 0,-1 0-1,1 1 1,0-1 0,-1 1 0,1 0 0,0-1 0,3 1-1,7-1 99,460-93 3384,58 2-2442,-514 90-1016,30 2 0,-23 0 206,-22 0-214,-11 3-1323,-3-1-1583,-2 6 762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0.593"/>
    </inkml:context>
    <inkml:brush xml:id="br0">
      <inkml:brushProperty name="width" value="0.05" units="cm"/>
      <inkml:brushProperty name="height" value="0.05" units="cm"/>
    </inkml:brush>
  </inkml:definitions>
  <inkml:trace contextRef="#ctx0" brushRef="#br0">36 129 4992,'-28'0'1589,"28"-1"-1571,0 1 0,0 0 0,-1 0 0,1 0 0,0 0 0,0 0 0,-1 0 0,1 0 0,0 0 0,0 0 0,-1 0 0,1 0 0,0 0 0,0 0 0,-1 0 0,1 0 0,0 0 0,0 0 0,0 1 0,-1-1 0,1 0 0,0 0 0,0 0 0,0 0 0,-1 0 0,1 0 0,0 1 0,0-1 0,0 0 0,-1 0 0,1 0 0,0 1 0,0-1 0,0 0 0,0 0 0,0 0 0,0 1 0,0-1 0,0 0-1,-1 0 1,1 1 0,0-1 0,0 0 0,0 0 0,0 1 0,0-1 0,0 0 0,0 0 0,0 1 0,0-1 0,1 0 0,-1 0 0,0 2 1381,17-3-5,0-1-1,22-4 1,-4-1-450,145-28 1430,-37 6-1617,-41 8-493,47-8 160,-109 22-2259,-40 8 1640,0-1 0,1 0 0,-1 0 0,0 0 0,1 1 0,-1-1 0,0 0 0,0 1 0,1-1 0,-1 0 0,0 0 0,0 1 0,0-1 0,0 1 0,1-1 0,-1 0 0,0 1 0,0-1 0,0 0 1,0 1-1,0-1 0,0 0 0,0 1 0,0-1 0,0 1 0,0-1 0,0 0 0,0 1 0,0 0 0,0 0-521,0 11-2393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1.329"/>
    </inkml:context>
    <inkml:brush xml:id="br0">
      <inkml:brushProperty name="width" value="0.05" units="cm"/>
      <inkml:brushProperty name="height" value="0.05" units="cm"/>
    </inkml:brush>
  </inkml:definitions>
  <inkml:trace contextRef="#ctx0" brushRef="#br0">308 255 5632,'-6'0'480,"0"0"0,0 1 0,0 0 0,0 0 0,0 0 0,0 1 0,1 0 0,-1 0 0,-10 5 0,13-5-355,-23 11 1111,-45 32 0,51-30-862,-44 34 502,58-43-755,-1 0 0,1 1 0,0 0-1,1-1 1,-1 2 0,-7 13 0,12-20-83,1 1 0,-1 0 0,0 0 0,0-1 0,1 1 0,-1 0 0,1 0 0,0 0 0,0 0 0,-1-1 0,1 1 0,0 0 0,1 0 0,-1 0 0,0 0 0,0 0-1,1-1 1,-1 1 0,2 3 0,-1-3 14,1 0 0,-1 0 0,1 0 0,-1 0 0,1 0-1,0 0 1,0 0 0,0-1 0,0 1 0,0-1-1,0 0 1,4 2 0,6 2 121,-1-1 0,1 0 0,-1-1-1,21 2 1,-27-4-140,10 1 117,1 0-1,-1-1 1,1-1-1,-1-1 1,23-3-1,-27 2-60,0 0-1,0-1 0,0 0 0,-1-1 0,1-1 1,-1 1-1,0-1 0,10-8 0,-16 10-62,-1 0 0,1 0 1,-1-1-1,0 1 0,0-1 0,-1 0 0,1 0 0,-1 0 1,1 0-1,-2 0 0,1 0 0,0 0 0,-1-1 0,1 1 1,-1-1-1,-1 1 0,1-1 0,0 0 0,-1 1 0,0-1 1,0 0-1,-1 1 0,-1-9 0,1 7-30,0-1 0,-1 0-1,0 0 1,0 1 0,0-1 0,-1 1 0,0 0 0,0 0-1,-1 0 1,0 0 0,0 0 0,0 1 0,-1 0 0,-9-9-1,-19-15 181,33 29-164,-1-1 0,1 1 0,0-1 0,0 1 0,0-1 0,0 1 0,0-1 0,0 0 0,-1 1 0,1-1 0,0 1 0,0-1-1,1 1 1,-1-1 0,0 1 0,0-1 0,0 1 0,0-1 0,0 1 0,1-1 0,-1 1 0,0-1 0,0 1 0,1-1 0,7-12 74,-8 13-81,7-8 24,0 1 1,0 0-1,0 0 0,1 1 1,11-8-1,11-7 51,-3-3-6,2 2 0,0 2-1,1 0 1,1 2 0,1 1 0,68-24 0,-96 39-74,1 1 0,0 0 0,0 0-1,0 0 1,-1 1 0,1 0 0,0 0 0,0 0 0,0 0 0,0 1 0,7 1-1,-9-1 4,-1 0 0,0 0 0,1 0 0,-1 0 0,0 1 0,1-1 0,-1 1 0,0-1 0,0 1 0,0 0 0,-1 0 0,1 0 0,0 0 0,-1 0 0,1 0 0,-1 0 0,1 1 0,-1-1 0,0 1 0,0-1 0,0 1-1,-1-1 1,2 3 0,0 11 82,-1 0-1,0 0 0,-1 0 0,-4 28 0,1 15 87,3-42-81,0 0-1,2 0 0,0 0 0,1-1 1,1 1-1,0-1 0,9 21 0,-9-28-15,1 0-1,-1 0 0,1-1 0,1 0 1,0 0-1,0 0 0,0-1 1,1 0-1,0 0 0,1 0 0,-1-1 1,1 0-1,0-1 0,10 5 1,-2-1 73,1-2 1,-1 0 0,1-1-1,20 4 1,-27-8-180,1-1-1,-1 0 1,0 0 0,1-1 0,-1 0-1,1-1 1,-1 0 0,15-4 0,0-2-3163,-1-1 848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4.951"/>
    </inkml:context>
    <inkml:brush xml:id="br0">
      <inkml:brushProperty name="width" value="0.05" units="cm"/>
      <inkml:brushProperty name="height" value="0.05" units="cm"/>
    </inkml:brush>
  </inkml:definitions>
  <inkml:trace contextRef="#ctx0" brushRef="#br0">460 16 2400,'5'-14'1108,"-1"13"2450,-5 9-2352,-2 7-376,-1 26 0,-3 13-80,-13 27 184,-2 0-1,-43 95 0,-34 80 769,-62 123-1,86-202-768,64-153 667,12-28-1492,1 1-1,-1 0 1,1 0-1,0 0 1,0 0 0,0 0-1,1 1 1,3-4-1,-1 1-8,66-75 124,-8 10-169,70-98-1,-101 118-90,-6 10-3,47-57 0,-29 43-557,-44 53 591,1 1 0,-1 0 0,0-1 1,0 1-1,1 0 0,-1 0 0,0-1 0,0 1 1,1 0-1,-1 0 0,0-1 0,1 1 1,-1 0-1,0 0 0,1 0 0,-1-1 0,1 1 1,-1 0-1,0 0 0,1 0 0,-1 0 0,0 0 1,1 0-1,-1 0 0,1 0 0,-1 0 1,0 0-1,1 0 0,-1 0 0,1 0 0,-1 0 1,0 0-1,1 1 0,-1-1 0,0 0 0,1 0 1,0 1-1,0 0 1,-1 0-1,1 0 1,0 0 0,0 0 0,0 0-1,0 0 1,-1 1 0,1-1 0,-1 0-1,1 1 1,-1-1 0,1 2 0,0 7-26,0 1 0,0-1 0,-1 0 1,-1 1-1,-1 12 0,-1 5 50,-23 214 232,23-223-241,-7 57 137,9-66-102,1-1 0,0 1 0,0 0 0,1 0 0,4 15 0,-4-22-20,0-1 1,-1 1 0,1-1-1,0 0 1,0 1 0,1-1 0,-1 0-1,0 0 1,1 1 0,-1-1-1,1 0 1,0-1 0,0 1-1,0 0 1,0 0 0,4 2-1,-3-3 21,0 1 0,0-1 0,0 0 0,0 0 0,1-1 0,-1 1 1,0-1-1,0 1 0,1-1 0,-1 0 0,6-1 0,5-1 41,1-2 1,-1 1 0,0-2-1,23-10 1,-27 11-171,28-12 222,-1-1-1,0-3 1,-1-1 0,52-39 0,-74 48-122,0 0-1,0-1 1,-1 0 0,-1-1 0,0 0-1,-1-1 1,-1 0 0,0-1 0,-1 0-1,-1-1 1,0 0 0,7-27 0,-12 32-15,0 0 0,-1 0 0,1-16 0,-3 24-17,0-1-1,0 1 0,0 0 0,-1 0 0,0 0 0,0-1 0,0 1 1,0 0-1,0 0 0,-1 0 0,0 0 0,-2-4 0,3 7-2,0 0-1,0 0 1,0-1-1,0 1 1,0 0-1,0 0 1,0 0-1,0 1 1,0-1-1,0 0 1,-1 0-1,1 1 1,0-1-1,0 0 1,-1 1-1,1 0 1,0-1-1,-1 1 1,1 0-1,-1-1 1,1 1 0,-1 0-1,1 0 1,0 0-1,-1 0 1,1 1-1,-1-1 1,1 0-1,0 1 1,-3 0-1,-3 2-36,1 0 0,0 0 0,0 0 0,1 1 0,-7 4 0,10-6 57,-14 11-58,0 1 1,1 0-1,1 1 0,-23 32 1,20-23 5,1 1 1,-22 48-1,33-59 78,0-1 0,-5 18 0,9-26-8,0 0 0,0 0 0,0 0 0,1 0 0,0 0 0,0 0 0,0 0 0,1 0 0,-1 0 0,3 6 0,-2-9-9,0 1-1,0-1 0,0 1 0,1-1 0,-1 0 0,1 0 0,-1 0 1,1 0-1,0 0 0,0 0 0,0 0 0,0 0 0,0-1 1,0 1-1,1-1 0,-1 0 0,1 1 0,2 0 0,5 1 33,0 0-1,1 0 0,13 1 0,-18-3-20,22 2 80,0-1-1,0-1 0,1-2 1,-1 0-1,39-9 0,-43 5-61,-1-1 0,1-1 0,-1-1-1,0-1 1,-1-1 0,29-17 0,120-90-13,-88 57 30,-54 40-30,9-6-39,-1-1-1,42-41 0,-76 66 4,-1 0 0,0 0-1,0 0 1,0 0 0,-1-1-1,1 1 1,-1-1 0,1 1-1,-1-1 1,0 0 0,2-4-1,-17 12-198,-3 7 172,1 0 0,0 2 0,1-1 0,-20 25 0,-48 66 30,81-101 11,-16 22-50,2 1 0,0 1 1,2 0-1,-18 47 0,30-69 94,1 0 1,-1 0-1,1 1 0,0-1 1,-1 9-1,2-13-33,0-1-1,0 1 0,0 0 1,0-1-1,0 1 1,0 0-1,0-1 1,0 1-1,0 0 0,0 0 1,1-1-1,-1 1 1,0-1-1,0 1 0,1 0 1,-1-1-1,1 1 1,-1 0-1,0-1 1,1 1-1,-1-1 0,1 1 1,-1-1-1,1 1 1,-1-1-1,1 0 1,0 1-1,-1-1 0,1 0 1,-1 1-1,1-1 1,0 0-1,-1 1 0,1-1 1,0 0-1,0 0 1,-1 0-1,1 0 1,0 0-1,-1 0 0,1 0 1,0 0-1,-1 0 1,1 0-1,0 0 1,0 0-1,-1-1 0,1 1 1,0 0-1,0-1 1,4 0 41,0-1 1,0 0-1,0 0 1,-1-1-1,1 1 1,0-1-1,-1 0 1,0-1-1,6-4 1,-1-2 52,1 0 1,9-16-1,1-3-72,-1-1-1,21-47 0,-24 37-26,19-67-1,-25 75-79,0-26-928,-14 75 848,1-1 1,0 19-1,-1-2 99,1-10 60,2 1 0,0 0 0,1 0 0,1-1 0,5 24 0,-4-35 41,1 0-1,0 0 1,1-1-1,0 0 1,1 1-1,0-1 1,1-1-1,0 1 1,0-1 0,1 0-1,16 17 1,-20-25-21,-1 0 0,1 0 0,0 0 1,0 0-1,-1 0 0,1 0 1,0-1-1,1 0 0,-1 1 0,0-1 1,0 0-1,0-1 0,1 1 1,-1 0-1,0-1 0,1 0 0,-1 0 1,1 0-1,-1 0 0,0 0 1,1-1-1,-1 0 0,4-1 0,-1 0 10,0 0 0,-1 0-1,1-1 1,-1 0 0,0 0-1,0 0 1,0 0 0,0-1 0,-1 0-1,1 0 1,-1-1 0,7-8-1,8-17-7,0 0 0,-3-1 0,25-63 0,-28 55-112,12-58 0,-23 89-260,0 7 103,1 13-12,-1 25 67,-2-34 171,0 52 72,10 86 1,-8-123-20,-2-14-9,0-1 0,0 0-1,0 0 1,0 1 0,1-1 0,-1 0-1,1 0 1,0 0 0,0 1 0,0-1 0,1 0-1,-1 0 1,1-1 0,1 4 0,-2-6-13,0 1 0,0-1 1,0 0-1,0 1 0,-1-1 1,1 0-1,0 0 1,0 0-1,0 0 0,0 0 1,0 0-1,0 0 0,0 0 1,0 0-1,-1 0 1,1-1-1,0 1 0,0 0 1,0-1-1,0 1 0,0 0 1,-1-1-1,1 1 0,0-1 1,0 1-1,-1-1 1,1 0-1,0 1 0,0-2 1,20-20 109,1-13-49,-2 0 0,23-52 0,-14 26-57,40-79-163,-68 138 93,0 0-1,1-1 1,-1 1-1,1 0 1,0 0 0,0 0-1,-1 0 1,4-2 0,-4 3 33,0 1 0,0-1 1,0 1-1,0-1 1,0 1-1,0-1 0,0 1 1,0 0-1,0-1 1,1 1-1,-1 0 0,0 0 1,0 0-1,0 0 0,0 0 1,0 0-1,0 0 1,1 0-1,-1 1 0,0-1 1,0 0-1,0 1 1,1-1-1,11 7 114,20 13-1,5 3-226,152 69 216,-182-89-73,-1-1 0,1 1-1,-1-2 1,1 1 0,0-1-1,10 1 1,-13-2-5,-1 0 1,1 0-1,0-1 0,-1 1 1,1-1-1,-1 0 0,1 0 1,-1-1-1,1 1 0,-1-1 1,0 0-1,5-3 1,4-4 25,-2-1 1,1 0 0,-1-1-1,-1 0 1,17-22 0,-12 10-1,0-1 0,14-32 0,-11 4-128,-18 52 85,0 0 0,1 0 0,-1 0 0,0 0 0,0-1 0,0 1 0,0 0 0,0 0 0,0 0 0,0 0 0,0-1 0,0 1 0,1 0 0,-1 0 0,0 0 0,0-1 1,0 1-1,0 0 0,0 0 0,0 0 0,0-1 0,0 1 0,-1 0 0,1 0 0,0 0 0,0 0 0,0-1 0,0 1 0,0 0 0,0 0 0,0 0 0,0-1 0,0 1 1,0 0-1,-1 0 0,1 0 0,-7 2-132,-8 8-55,12-3 134,0-1 0,1 1 0,0 0 0,0 0 1,-1 8-1,-1 3-38,-23 112 222,19-80-33,-5 79 101,8-61-383,4-65 198,1 4 41,-1 0-1,1 1 1,0-1 0,2 13-1,-2-19-37,0 0 0,0 1 0,1-1 0,-1 0-1,0 0 1,1 0 0,-1 0 0,0 0 0,1-1 0,-1 1 0,1 0-1,0 0 1,-1 0 0,1 0 0,0 0 0,-1-1 0,1 1-1,0 0 1,0-1 0,0 1 0,-1 0 0,1-1 0,0 1 0,0-1-1,0 0 1,0 1 0,0-1 0,0 0 0,0 1 0,0-1 0,0 0-1,0 0 1,1 0 0,-1 0 0,0 0 0,0 0 0,0 0-1,0 0 1,0-1 0,0 1 0,0 0 0,0-1 0,1 0 0,4-1 59,1-1 1,-1 0 0,0 0 0,-1-1 0,1 1 0,0-2 0,-1 1 0,8-8 0,39-49 219,212-271-269,-262 329-50,1 0 1,0 0-1,0 0 1,0 0 0,0 1-1,5-4 1,-8 6 19,1 0-1,-1-1 1,1 1 0,-1 0 0,1 0 0,0-1 0,-1 1 0,1 0 0,0 0-1,-1 0 1,1 0 0,0 0 0,-1 0 0,1 0 0,0 0 0,-1 0 0,1 0-1,0 0 1,0 1 0,0-1 0,-1 1 1,1-1-1,-1 1 0,1-1 0,0 1 1,-1-1-1,1 1 0,-1 0 0,0-1 1,1 1-1,-1 0 0,1 0 0,-1-1 1,0 1-1,0 0 0,1 0 0,-1 0 1,0-1-1,0 1 0,0 1 0,2 18-56,-2 0 1,0 0-1,-6 39 0,4-39 79,-2 9-6,0 0-1,-1 0 1,-2 0-1,-21 54 1,-60 92-195,67-138 121,-30 60 81,-42 75 153,-12-10 36,99-154-146,0-1 1,0 1-1,-1-1 1,0 0 0,-1-1-1,1 1 1,-1-1-1,-1-1 1,-11 7 0,14-10-18,0 0 0,0 0 1,-1 0-1,1 0 1,-1-1-1,1 0 0,-1-1 1,1 1-1,-1-1 1,0-1-1,1 1 0,-1-1 1,1 0-1,-10-3 1,10 2-38,0 0 1,0-1 0,1 0 0,-1 0 0,1 0 0,-1 0 0,1-1 0,0 0 0,0 0 0,1-1 0,-1 1 0,-4-7 0,4 4-5,1 1 0,-1-1 0,1 0-1,1 1 1,-1-2 0,1 1 0,1 0-1,-1-1 1,-1-10 0,2 8 11,1-1-1,1 1 1,0 0 0,0-1 0,1 1 0,0 0-1,0-1 1,2 1 0,-1 0 0,1 0-1,0 1 1,1-1 0,1 1 0,8-16 0,-4 12-39,0 1 1,1-1 0,0 2 0,1-1 0,0 1-1,1 1 1,0 0 0,1 1 0,14-8 0,10-3 11,1 1 1,0 2 0,2 1 0,47-11 0,168-28 118,-233 51-63,-9 2-17,5-2-983,-1 2 0,21-2 0,-27 5-3729,-2 4 1366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8.180"/>
    </inkml:context>
    <inkml:brush xml:id="br0">
      <inkml:brushProperty name="width" value="0.05" units="cm"/>
      <inkml:brushProperty name="height" value="0.05" units="cm"/>
    </inkml:brush>
  </inkml:definitions>
  <inkml:trace contextRef="#ctx0" brushRef="#br0">26 1311 2144,'-2'1'229,"0"0"0,1 1 1,-1-1-1,0 1 0,0-1 0,1 1 0,-1 0 1,1-1-1,0 1 0,-1 0 0,1 0 0,0 0 1,0 0-1,-1 3 0,2-3 327,-1-1-459,1-1 0,0 0 0,0 0 0,0 0 0,-1 1 0,1-1 0,0 0 0,0 0 0,0 1 0,0-1 0,0 0 0,0 1 0,0-1 0,0 0 0,-1 0-1,1 1 1,0-1 0,0 0 0,0 1 0,0-1 0,1 0 0,-1 0 0,0 1 0,0-1 0,0 0 0,0 1 0,12-4 3457,-8 1-3320,3-1 133,0-1 0,-1 0 0,1 0 0,0-1 0,-1 0 1,0 0-1,0-1 0,-1 1 0,0-1 0,0-1 0,7-10 1,6-12 11,19-43 1,-26 48-58,26-48 304,45-67-1,-63 110-502,1 2 0,2 0 1,1 2-1,1 0 0,28-22 0,-48 43-176,0 2 0,0-1 0,0 0 0,0 1 0,0 0 0,0 0-1,7-2 1,-10 4 35,0-1-1,0 1 0,0 0 0,0 0 0,0 0 1,0 0-1,0 0 0,0 0 0,0 0 0,0 0 1,0 1-1,0-1 0,0 0 0,0 0 1,0 1-1,0-1 0,1 1 0,-1 0 9,0 0 1,0 0-1,0 0 0,0 0 1,0 1-1,-1-1 0,1 0 1,0 0-1,0 1 0,-1-1 1,1 0-1,-1 1 0,1-1 1,-1 0-1,1 3 0,0 8 55,0 1-1,-1-1 0,-1 0 0,1 0 0,-5 18 0,2-8 22,-11 64 195,-30 103 1,33-151 8,4-15 16,-6 31 0,13-54-271,0 1-1,0-1 1,-1 0-1,1 0 1,0 0-1,0 0 1,0 1-1,0-1 1,0 0-1,0 0 0,0 0 1,0 1-1,0-1 1,0 0-1,0 0 1,0 0-1,0 1 1,0-1-1,0 0 1,0 0-1,0 0 1,0 0-1,0 1 0,1-1 1,-1 0-1,0 0 1,0 0-1,0 0 1,0 1-1,0-1 1,0 0-1,0 0 1,1 0-1,-1 0 1,0 0-1,0 0 0,0 0 1,0 1-1,1-1 1,-1 0-1,0 0 1,0 0-1,9-4 250,3-7-7,1 0 1,15-18 0,53-71-179,-15 17-30,-11 19-29,40-49-93,-69 80-36,1 2 1,44-39-1,-71 70 88,1-1-1,-1 1 0,1-1 0,0 1 0,-1-1 1,1 1-1,0-1 0,-1 1 0,1-1 1,0 1-1,0 0 0,-1 0 0,1-1 0,0 1 1,0 0-1,0 0 0,-1 0 0,1 0 0,2 0 1,-3 0 16,1 0 0,-1 1 1,1-1-1,-1 0 1,0 1-1,1-1 0,-1 0 1,1 1-1,-1-1 0,0 1 1,1-1-1,-1 0 0,0 1 1,1-1-1,-1 1 1,0-1-1,0 1 0,0-1 1,1 1-1,-1 0 0,0 0 1,1 3 8,-1 0 1,1 0-1,-1 1 0,0-1 1,-1 0-1,0 6 1,-55 322 69,32-180 380,24-150-402,0 0-1,0 0 1,-1 0 0,1 1 0,1-1 0,-1 0 0,0 0-1,0 0 1,1 0 0,0 2 0,-1-4-42,0 1 0,0-1 0,0 0 0,0 0 1,1 0-1,-1 0 0,0 0 0,0 1 0,0-1 0,0 0 0,1 0 1,-1 0-1,0 0 0,0 0 0,0 0 0,0 0 0,1 0 0,-1 0 1,0 0-1,0 1 0,0-1 0,1 0 0,-1 0 0,0 0 0,0 0 0,0 0 1,1 0-1,-1-1 0,0 1 0,0 0 0,0 0 0,1 0 0,-1 0 1,0 0-1,0 0 0,0 0 0,1 0 0,11-13 235,2-9-83,19-44 0,-13 25-140,93-155 114,-85 155-62,1 2 0,54-55 0,-71 80-163,0 0-235,-12 14 320,0 0-1,0 0 1,0 0 0,0 0-1,0 0 1,0 0 0,0 0-1,-1 0 1,1 0 0,0 0-1,0 0 1,0 0 0,0 0 0,0 0-1,0 0 1,0 1 0,0-1-1,0 0 1,0 0 0,0 0-1,1 0 1,-1 0 0,0 0-1,0 0 1,0 0 0,0 0 0,0 0-1,0 0 1,0 0 0,0 0-1,0 0 1,0 0 0,0 0-1,0 0 1,0 0 0,0 0-1,0 0 1,0 0 0,0 0-1,0 0 1,0 0 0,0 0 0,0 0-1,0 0 1,0 0 0,0 1-1,0-1 1,0 0 0,0 0-1,1 0 1,-1 0 0,0 0-1,0 0 1,0 0 0,0-1 0,0 1-1,0 0 1,0 0 0,0 0-1,0 0 1,0 0 0,0 0-1,0 0 1,0 0 0,0 0-1,-3 12-380,-22 53 340,4 0-1,3 2 1,-19 131 0,35-190 88,2 1 0,0 0 0,0 0 1,0-1-1,1 1 0,2 9 0,-3-16-17,1-1 0,-1 1 0,1 0 0,-1-1 0,1 1 0,0 0 0,-1-1 0,1 1 0,0-1 0,0 1 0,0-1 0,0 0 0,1 1 0,-1-1 0,0 0 0,1 0 0,-1 0 0,0 0 0,1 0 0,-1 0 0,1 0 0,-1-1 0,1 1 0,0 0 0,-1-1 0,1 1 0,0-1 0,0 0 0,-1 1 0,1-1 0,0 0 0,-1 0 0,1 0 0,0 0 0,0-1 0,2 0 0,2 0 22,0-1 1,0 0-1,-1 0 1,1 0-1,0-1 1,-1 0 0,0 0-1,1-1 1,-1 1-1,6-7 1,-8 7-34,19-16 49,0-1 0,-2-2 0,0 0-1,25-37 1,-37 47-58,107-166-48,-37 53-12,-71 116-178,-5 10-73,-3 14-207,0-6 463,-13 171-202,13-132 480,10 84 1,-8-126-196,0 1 1,1-1 0,0 0-1,0 0 1,0 1-1,4 6 1,-5-12-16,0 1 0,0-1-1,0 0 1,0 0 0,0 1-1,0-1 1,0 0 0,0 0-1,0 0 1,0 0 0,1 0 0,-1 0-1,3 0 1,-3 0-4,0-1-1,0 0 1,0 0 0,0 0-1,0 0 1,0 0 0,0 0 0,0 0-1,1 0 1,-1 0 0,0 0-1,0-1 1,0 1 0,0 0 0,0-1-1,0 1 1,0-1 0,0 1-1,0-1 1,-1 1 0,1-1 0,1-1-1,6-4 28,-1-1 0,0 0 0,-1-1 0,0 1 0,6-10 0,25-46 102,-11 19-156,-10 20-5,1 2 0,1 0 0,1 1 0,24-21 0,-13 18 1,0 1 0,57-31 0,-15 10 80,-121 58-464,23-2 304,-37 22 1,51-26 73,0 1 1,1 0-1,0 0 1,1 1-1,-12 14 1,4-2-3,2 0 1,1 2 0,-23 44-1,30-49 26,0-1 0,2 1 0,0 0 0,1 1 0,1-1 0,-2 27 0,5-41 4,1 0 0,0 1 0,0-1 0,1 1 1,-1-1-1,1 0 0,0 0 0,1 1 0,-1-1 0,1 0 0,4 7 1,-4-9 2,-1 0 1,1 0 0,0-1 0,1 1 0,-1-1 0,0 0 0,1 0 0,-1 0 0,1 0 0,0 0 0,0 0 0,0-1 0,0 1 0,0-1 0,0 0 0,0 0 0,0 0 0,0 0 0,1 0 0,2 0 0,13-1 36,-1 0 1,0-1-1,1-1 0,-1 0 1,0-1-1,21-8 1,-21 6-36,1-2 1,-1 0-1,0-1 1,-1-1-1,0-1 1,0 0-1,-1-1 0,15-13 1,6-10 46,63-75 0,89-108 432,-165 189-417,25-29-272,80-117 0,-16-32 141,-74 134 63,65-136 0,-101 202-17,0 1-32,0 1 0,-1-1 0,0 0-1,0 0 1,0 0 0,0 0 0,-1 0 0,0 0 0,1-5 0,-2 10 39,0 0 0,0-1 0,0 1 0,0 0 0,0 0 1,0 0-1,0 0 0,0 0 0,0 0 0,0-1 0,0 1 1,0 0-1,0 0 0,0 0 0,0 0 0,0 0 0,0 0 1,0-1-1,0 1 0,0 0 0,-1 0 0,1 0 0,0 0 1,0 0-1,0 0 0,0 0 0,0 0 0,0-1 0,0 1 1,0 0-1,0 0 0,0 0 0,-1 0 0,1 0 0,0 0 1,0 0-1,0 0 0,0 0 0,0 0 0,0 0 0,0 0 1,-1 0-1,1 0 0,0 0 0,0 0 0,-7 4-130,-3 6 79,0-1 0,1 1 0,0 1-1,-10 16 1,-29 56-111,-167 355-217,201-405 403,2 0-1,2 1 0,1 1 1,-6 46-1,12-53 7,1 0 0,1 1-1,2-1 1,1 0 0,10 55-1,-9-71 0,0 0-1,1 0 0,0-1 0,1 1 1,1-1-1,0 0 0,0 0 0,1-1 1,15 18-1,-17-22 12,1-1 0,0 1 1,0-1-1,0 0 0,1-1 0,-1 1 1,1-1-1,0-1 0,1 1 0,-1-1 1,1 0-1,-1-1 0,1 0 0,0 0 1,0-1-1,9 1 0,-6-2-4,0 0-1,-1-1 0,1-1 1,-1 0-1,1 0 1,-1-1-1,1 0 0,-1 0 1,13-8-1,-11 5-9,0-2 0,-1 1 0,0-2 0,0 1 0,-1-2 0,0 1 0,0-1 0,-1-1-1,-1 1 1,10-17 0,0-1 67,-2-1 0,-1-1 0,12-37 0,-20 48-140,0 0 0,-2 0 1,0 0-1,-1 0 1,2-32-1,-6 51 42,0-1 0,0 0 0,0 0 1,0 0-1,0 1 0,0-1 0,0 0 0,0 0 0,-1 0 0,1 1 0,0-1 0,0 0 0,-1 0 0,1 1 0,0-1 1,-1 0-1,1 0 0,-1 1 0,1-1 0,-1 1 0,1-1 0,-1 0 0,1 1 0,-1-1 0,0 1 0,1-1 1,-1 1-1,0 0 0,1-1 0,-1 1 0,0 0 0,0-1 0,1 1 0,-1 0 0,0 0 0,0-1 0,0 1 0,1 0 1,-1 0-1,0 0 0,0 0 0,0 0 0,-1 1 0,-1-1-17,0 1-1,-1 0 1,1 0-1,0 0 1,0 0 0,0 1-1,0-1 1,-4 4 0,1 0 8,1 0 0,-1 0 1,2 0-1,-1 1 0,0 0 1,1 0-1,0 0 0,-4 9 1,-21 56-29,22-55 38,-4 14-85,2 0 0,-9 50 0,15-64 143,1-1-1,1 1 1,0 0-1,2 0 1,0-1-1,0 1 1,5 18-1,-5-28-31,1 0 0,0 0 1,0-1-1,1 1 0,-1-1 0,1 0 0,1 0 0,-1 0 0,1 0 0,-1 0 1,1-1-1,8 8 0,-9-10 7,1 0 0,-1 1 0,0-2 1,0 1-1,1 0 0,-1-1 0,1 1 0,-1-1 1,1 0-1,0 0 0,-1-1 0,1 1 0,0-1 1,0 1-1,-1-1 0,1-1 0,0 1 0,0 0 0,-1-1 1,8-1-1,-1-2 16,1 0 0,-1-1-1,0 0 1,-1-1 0,1 1 0,11-11 0,51-48-81,-34 29 134,148-140 280,-92 78-221,-51 50-272,-29 32 110,-8 10-58,-2 0 0,1 0-1,6-10 1,-4 7-90,-6 13-60,-4 19-60,2-17 324,-2 8 33,-10 28-1,8-28-82,-5 26 1,7-25-10,-9 75-12,12-83 33,-2 5 126,2 1 0,1 20 0,-1-30-109,1 0 0,0 0-1,0-1 1,0 1 0,0 0-1,0 0 1,1-1 0,0 1-1,0 0 1,0-1 0,0 0-1,5 6 1,2 0 13,-1 0-1,1-1 1,1-1 0,0 0-1,0 0 1,0-1 0,0 0-1,1 0 1,0-2 0,1 1-1,-1-1 1,1-1 0,-1 0-1,1-1 1,12 2 0,-21-4-35,12 2 24,-1-1 0,0 0 0,1-1 0,-1 0 0,0-1 0,17-4 0,-17 2-209,0-1 1,-1-1 0,1 0-1,-1-1 1,0 0 0,0-1-1,-1 0 1,0-1 0,18-16-1,-15 4-3729,-15 20 3576,1-1-1,-1 0 1,0 0-1,1 0 1,-1 0 0,0 0-1,0 0 1,1 0-1,-1 0 1,0 0 0,0 1-1,0-1 1,0 0 0,0 0-1,0 0 1,-1 0-1,1 0 1,0 0 0,0 0-1,-1-1 1,-3-3-2790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0:58.598"/>
    </inkml:context>
    <inkml:brush xml:id="br0">
      <inkml:brushProperty name="width" value="0.05" units="cm"/>
      <inkml:brushProperty name="height" value="0.05" units="cm"/>
    </inkml:brush>
  </inkml:definitions>
  <inkml:trace contextRef="#ctx0" brushRef="#br0">29 170 9376,'-18'-65'4256,"13"32"-3680,0 17 1216,10 7-1089,-5-8-287,0 8-256,0-3-320,5 3 96,-1 14-2655,1 4 1503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39.972"/>
    </inkml:context>
    <inkml:brush xml:id="br0">
      <inkml:brushProperty name="width" value="0.05" units="cm"/>
      <inkml:brushProperty name="height" value="0.05" units="cm"/>
      <inkml:brushProperty name="color" value="#004F8B"/>
    </inkml:brush>
  </inkml:definitions>
  <inkml:trace contextRef="#ctx0" brushRef="#br0">454 6 8480,'-2'-6'5159,"-5"16"775,-19 9-4118,0 0 1,-29 15-1,35-22-1484,-18 11 33,2 1 1,1 2-1,1 1 0,1 1 1,-39 46-1,62-63-211,0 1 0,2 1 0,-1-1-1,2 1 1,0 1 0,-11 28 0,18-42-133,0 1-1,-1-1 1,1 1-1,0-1 1,0 1-1,0 0 1,0-1-1,0 1 0,0-1 1,0 1-1,0 0 1,1-1-1,-1 1 1,0-1-1,0 1 1,0 0-1,1-1 1,-1 1-1,0-1 1,0 1-1,1-1 1,-1 1-1,1-1 1,0 1-1,0 0 34,1 0-1,-1 0 0,1 0 1,-1 0-1,1 0 0,-1 0 1,1-1-1,2 2 0,3-1 74,-1 1 0,0-1-1,13 0 1,31-4 283,84-14 1,59-8 58,-13 18-2751,-179 7 1827,1 0-1,0 0 1,0 0 0,-1 1 0,1-1 0,0 0 0,0 1 0,-1-1-1,4 2 1,-4-2 66,-1 1 0,1-1 0,-1 1-1,1-1 1,-1 1 0,1-1 0,-1 1-1,1 0 1,-1-1 0,0 1 0,1 0 0,-1-1-1,0 1 1,0 0 0,1-1 0,-1 1-1,0 0 1,0-1 0,0 1 0,0 0 0,0 0-1,0-1 1,0 2 0,0 10-3424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03.340"/>
    </inkml:context>
    <inkml:brush xml:id="br0">
      <inkml:brushProperty name="width" value="0.05" units="cm"/>
      <inkml:brushProperty name="height" value="0.05" units="cm"/>
    </inkml:brush>
  </inkml:definitions>
  <inkml:trace contextRef="#ctx0" brushRef="#br0">109 23 3552,'23'-20'2058,"-22"20"-1915,0-1 0,0 1 0,-1 0-1,1-1 1,0 1 0,0 0 0,0 0-1,0-1 1,-1 1 0,1 0 0,0 0-1,0 0 1,0 0 0,0 0 0,-1 0-1,1 1 1,0-1 0,0 0 0,0 0-1,-1 0 1,1 1 0,1 0 0,0 0 34,0 0 0,0 0 1,0 0-1,-1 0 1,1 0-1,0 0 1,-1 1-1,4 2 0,-4-2-72,0 0 0,1 1-1,-1-1 1,0 0 0,0 1-1,0-1 1,0 1 0,-1-1-1,1 1 1,-1-1 0,1 5 0,-2 32 854,0-26-727,-4 47 747,-3-2 0,-3 1-1,-28 92 1,35-141-852,1 0 0,-2-1 1,1 1-1,-1-1 0,-1 0 1,1 0-1,-12 12 0,16-20-85,0 1 0,0-1 0,0 0-1,-1 0 1,1 0 0,-1 0 0,1 0-1,-1 0 1,1 0 0,-1 0 0,0 0-1,-1 0 1,2-1-40,0 0 0,0 0 0,0 0 0,0 0 0,0 0 0,0 0 0,0 0 0,0 0 0,0 0 0,0-1 0,0 1 0,0 0 0,0-1-1,0 1 1,1 0 0,-1-1 0,0 0 0,0 1 0,0-1 0,0 1 0,1-1 0,-1 0 0,0 1 0,1-1 0,-1 0 0,1 0 0,-1-1 0,-13-26-1773,5-2 433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08.503"/>
    </inkml:context>
    <inkml:brush xml:id="br0">
      <inkml:brushProperty name="width" value="0.05" units="cm"/>
      <inkml:brushProperty name="height" value="0.05" units="cm"/>
    </inkml:brush>
  </inkml:definitions>
  <inkml:trace contextRef="#ctx0" brushRef="#br0">1 1184 4736,'0'0'2128,"14"0"2149,-10 0-3975,-1 0 0,0 0 0,0-1-1,0 0 1,0 1 0,0-1 0,0 0 0,0-1 0,0 1 0,-1 0-1,1-1 1,0 1 0,-1-1 0,1 0 0,3-3 0,1-3 104,1-1 0,-1 1 0,6-11 0,-3 5-28,56-79 722,33-45-339,-51 77-491,3 2 0,61-55 1,51-31 555,-130 119-1055,-30 25-114,-3 5 223,-4 8-41,-12 19 159,2 1 0,1 1 1,1 0-1,2 1 0,-8 48 0,14-58 27,2-1-1,0 1 0,2 0 0,1-1 0,3 26 1,-2-41-4,0-1 1,0 1 0,0-1-1,1 0 1,0 0 0,0 0-1,1 0 1,5 8 0,-5-11 4,-1 1 0,1-1-1,0 0 1,0-1 0,1 1 0,-1-1 0,1 0 0,-1 0 0,1 0 0,0 0 0,0-1 0,9 3 0,-7-3 26,-1-1-1,0 0 1,0 0 0,0-1 0,1 0 0,-1 0 0,0 0 0,1-1-1,-1 1 1,0-2 0,11-2 0,3-3 48,0-1-1,19-11 1,-37 18-104,53-28 175,84-57-1,-72 40-172,123-90 250,-155 107-272,54-41-203,-62 45 224,-20 18-149,-58 28-77,17-2 318,0 1 1,2 1-1,-58 49 0,-9 33-67,84-85-9,0 2 0,1-1 1,-21 42-1,32-55 9,1 1 0,0-1-1,-1 1 1,2-1 0,-1 1 0,1-1-1,-1 8 1,2-12-9,0-1-1,0 0 0,0 1 0,0-1 1,0 0-1,0 1 0,1-1 0,-1 1 1,0-1-1,1 0 0,-1 1 0,1-1 1,-1 0-1,1 0 0,0 1 1,-1-1-1,1 0 0,0 0 0,0 0 1,0 0-1,0 0 0,0 0 0,0 0 1,0 0-1,0 0 0,0-1 1,1 1-1,-1 0 0,0-1 0,0 1 1,1-1-1,-1 1 0,0-1 0,1 0 1,-1 1-1,0-1 0,1 0 0,-1 0 1,1 0-1,1 0 0,5-1 63,0 1 0,-1-2-1,1 1 1,0-1 0,-1 0-1,1-1 1,-1 0 0,0 0-1,8-4 1,0-2-4,0 0-1,-1-2 1,17-14 0,-1-4 4,-2-2 1,-2-1-1,-1 0 1,-1-2-1,32-61 1,13-26-396,-68 116-267,-6 15 225,-1 8 339,1-1 1,0 1 0,1 0-1,1 0 1,1 1 0,0 19-1,2-15 71,1 0-1,1 0 0,1 0 0,9 35 1,-10-51-30,0-1 1,1 0 0,-1 0 0,1 0-1,1 0 1,-1 0 0,7 8 0,-8-12 2,0 1 0,0-1 1,1 1-1,-1-1 0,1 0 0,0 0 1,0 0-1,-1-1 0,1 1 1,0-1-1,1 1 0,-1-1 0,0 0 1,0 0-1,0 0 0,6 0 1,-1-1 6,-1 0-1,1-1 1,-1 1 0,1-2 0,-1 1 0,12-4 0,42-19 54,-41 16-55,70-32 141,164-102 0,-229 126-149,-1-1 1,0-1-1,-2-1 1,0-1-1,26-33 1,-47 52-26,0 0-1,0 0 1,0 0 0,0 0 0,-1-1 0,1 1-1,-1 0 1,1 0 0,-1-1 0,1 1 0,-1-2-1,0 2 0,0 1 0,0-1 0,0 1-1,0-1 1,0 1 0,0-1-1,0 1 1,0-1 0,0 1 0,0-1-1,-1 1 1,1 0 0,0-1-1,0 1 1,-1-1 0,1 1 0,0 0-1,0-1 1,-1 1 0,1 0-1,0-1 1,-1 1 0,-1-1-12,1 0 1,-1 1-1,1-1 1,0 1-1,-1-1 1,1 1-1,-1 0 0,0-1 1,1 1-1,-1 0 1,1 0-1,-1 0 1,1 1-1,-1-1 1,1 0-1,-1 0 0,-1 1 1,-15 5-25,0 1 1,1 0-1,0 2 0,0-1 1,-23 18-1,28-16 15,0 0 1,0 0-1,1 1 0,1 1 1,0 0-1,0 0 0,1 1 1,1 0-1,0 1 1,-7 16-1,13-25 39,0 1 0,0-1 0,1 1 0,0 0-1,0-1 1,0 1 0,1 0 0,-1 0 0,1 0 0,1-1 0,0 10 0,0-12 3,-1-1 1,1 1 0,0 0 0,0-1-1,0 1 1,0-1 0,0 1-1,1-1 1,-1 1 0,1-1 0,-1 0-1,1 0 1,0 1 0,0-1-1,0-1 1,0 1 0,0 0 0,0 0-1,1-1 1,-1 1 0,1-1-1,-1 0 1,1 0 0,-1 0-1,1 0 1,3 1 0,-1-2-2,0 1-1,0-1 1,0 0 0,1-1 0,-1 1-1,0-1 1,0 0 0,0 0 0,0 0-1,0-1 1,0 0 0,0 0 0,-1 0-1,1-1 1,-1 1 0,1-1 0,-1 0-1,7-7 1,5-5 94,0 0 0,26-34 0,-42 48-105,24-31 30,-1-2-1,-2 0 0,-2-2 1,-1 0-1,-1 0 1,-2-2-1,-2 0 0,11-53 1,42-276-176,-65 361 77,0 0 0,-1-1-1,0 1 1,-2-9 0,-1 10-219,3 5 275,-1 0 0,1 0 0,0 1 0,-1-1 0,1 0 0,0 0 0,-1 0 0,1 1 0,0-1 0,0 0 0,-1 0 0,1 1 0,0-1 0,0 0 0,-1 1 0,1-1 0,0 0 0,0 0 0,0 1 0,0-1 0,0 1 0,-1-1 0,-6 20-95,1-1 0,1 1 0,1-1 0,-3 33 0,3-23 44,-11 63-73,-20 191 148,33-224 51,2-1 0,3 0 0,14 74 0,-17-128-9,1 1 1,0-1 0,0 0-1,1 0 1,3 8 0,-5-12-42,1 1 1,-1 0 0,1 0-1,-1-1 1,1 1 0,-1 0 0,1-1-1,-1 1 1,1-1 0,0 1 0,-1-1-1,1 1 1,0-1 0,-1 1-1,1-1 1,0 0 0,0 1 0,0-1-1,-1 0 1,1 0 0,0 1-1,0-1 1,0 0 0,0 0 0,-1 0-1,1 0 1,0 0 0,0 0 0,0 0-1,0 0 1,-1-1 0,1 1-1,0 0 1,0 0 0,1-1 0,5-3 17,0-1 0,0 0-1,-1 0 1,1 0 0,-1-1 0,11-12 0,3-3 1,65-74 152,-16 15-40,8-2-486,-96 153-486,13-37 838,0 1 0,3-1-1,0 47 1,3-76 11,0 1 1,0-1-1,1 1 1,0-1-1,0 1 0,0-1 1,1 0-1,0 0 1,0 1-1,0-1 1,5 8-1,-6-11-4,1-1 1,-1 1-1,1 0 1,0-1-1,0 1 1,-1 0-1,1-1 1,0 0-1,0 0 1,0 1-1,0-1 1,1 0-1,-1-1 1,0 1-1,0 0 1,1-1-1,-1 1 1,0-1-1,1 1 1,-1-1-1,0 0 1,1 0-1,-1 0 1,0-1-1,1 1 1,-1 0-1,0-1 1,5-1-1,4-2 32,0-1 0,0 0 0,-1 0-1,1-1 1,-1 0 0,-1-1 0,1 0 0,14-15 0,3-6 65,31-42 1,-42 50-76,75-103-258,-83 110 112,-5 8-61,-5 6-62,1 1 187,0 0-1,0 0 1,0 0 0,1 0-1,-1 0 1,0 0-1,1 0 1,-1 3 0,-2 9-25,-9 20 91,2 0 0,1 1 0,-7 62 0,15-85-27,0 0 0,1 0 1,0 0-1,2 12 0,-1-18 35,0-1 0,0 0 1,1 1-1,0-1 0,0 0 1,0 1-1,0-1 0,1 0 1,0-1-1,0 1 0,4 4 1,-6-8-20,0 0 1,0 0-1,0 0 1,0 0-1,0-1 1,0 1-1,0 0 1,0-1 0,0 1-1,0-1 1,0 1-1,0-1 1,1 1-1,-1-1 1,0 0-1,0 0 1,0 1-1,1-1 1,-1 0 0,0 0-1,0 0 1,1 0-1,-1-1 1,0 1-1,0 0 1,0 0-1,1-1 1,-1 1-1,0-1 1,2 0 0,2-2 6,-1 0 1,1 0 0,-1 0 0,0-1-1,0 1 1,4-6 0,25-30 125,41-63-1,-45 59-16,46-52 0,-68 87-141,34-40-365,-48 71 60,-7 45-1,13-61 323,-7 88-20,7-84 33,2-1 0,-1 1 0,1-1 1,1 0-1,0 1 0,7 18 1,-8-26 8,0 0 1,0 0-1,0-1 1,1 1-1,-1-1 1,1 1-1,-1-1 0,1 1 1,0-1-1,0 0 1,0 0-1,0 0 1,1 0-1,-1 0 1,1 0-1,-1-1 1,1 1-1,-1-1 1,1 0-1,0 0 1,-1 0-1,1 0 1,0 0-1,0 0 1,0-1-1,0 0 1,0 1-1,0-1 1,0 0-1,0 0 1,0-1-1,0 1 1,5-2-1,2-1 30,-1 0 0,1-1-1,0 0 1,-1-1 0,0 0 0,0 0-1,-1-1 1,12-9 0,-2 0-5,0-2 0,-1 1 0,28-39 0,-24 28 5,-2 2-56,18-32 0,21-33-36,-18 31-26,-30 46-200,-10 13 253,0 0 0,0 0 0,0 0 0,0 0 1,1 0-1,-1 0 0,0 0 0,0 0 1,0 0-1,0 0 0,0 0 0,1 0 1,-1 0-1,0 0 0,0 0 0,0 1 0,0-1 1,0 0-1,0 0 0,0 0 0,1 0 1,-1 0-1,0 0 0,0 0 0,0 0 1,0 0-1,0 0 0,0 1 0,0-1 0,0 0 1,0 0-1,0 0 0,0 0 0,1 0 1,-1 0-1,0 1 0,0-1 0,0 0 0,0 0 1,0 0-1,0 0 0,0 0 0,0 0 1,0 1-1,0-1 0,0 0 0,0 0 1,0 0-1,-1 0 0,-2 30-180,-39 165 103,13-56-31,21-112 172,-1 0 1,-23 49-1,30-71-23,-1-1 0,0 1 0,0 0-1,-1-1 1,1 0 0,-1 0 0,0 0-1,0 0 1,0-1 0,-1 1 0,1-1 0,-8 4-1,9-6-7,0 0-1,0 0 1,1 0-1,-1 0 0,0 0 1,0-1-1,0 1 1,0-1-1,0 0 1,0 0-1,0 0 0,0 0 1,0 0-1,0-1 1,0 1-1,1-1 1,-1 0-1,0 0 0,0 0 1,1 0-1,-1 0 1,0-1-1,1 1 1,-1-1-1,-2-2 1,0 0 10,1-1 1,0 0 0,0 0 0,0 0 0,0 0-1,1-1 1,0 0 0,0 1 0,0-1 0,-2-7-1,3 7-42,1 1 1,-1-1-1,1 1 0,0-1 0,0 1 0,1-1 0,0 1 0,0-1 0,0 0 0,0 1 0,1-1 0,2-7 1,-2 11-8,-1 0 1,1 0 0,0-1 0,0 1 0,1 0 0,-1 0 0,0 0 0,1 0 0,-1 1 0,1-1 0,0 0-1,-1 1 1,1-1 0,0 1 0,0-1 0,0 1 0,2-1 0,0 0-5,0 1 0,0 0-1,0 0 1,0 0 0,0 0 0,0 1 0,0-1-1,0 1 1,5 1 0,3 0-17,0 1-1,0 0 1,-1 1 0,1 0-1,21 10 1,6 4 140,37 25-1,-32-11-5219,-32-24-325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08.921"/>
    </inkml:context>
    <inkml:brush xml:id="br0">
      <inkml:brushProperty name="width" value="0.05" units="cm"/>
      <inkml:brushProperty name="height" value="0.05" units="cm"/>
    </inkml:brush>
  </inkml:definitions>
  <inkml:trace contextRef="#ctx0" brushRef="#br0">72 36 6048,'-47'-35'2752,"33"35"-2400,4 0 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09.732"/>
    </inkml:context>
    <inkml:brush xml:id="br0">
      <inkml:brushProperty name="width" value="0.05" units="cm"/>
      <inkml:brushProperty name="height" value="0.05" units="cm"/>
    </inkml:brush>
  </inkml:definitions>
  <inkml:trace contextRef="#ctx0" brushRef="#br0">7 158 4064,'-1'-4'-11,"-1"-4"1071,1 0-1,0 0 1,0-11 0,1 17-869,0 1 1,0-1 0,0 1 0,0 0 0,0-1 0,0 1 0,1-1-1,-1 1 1,1 0 0,-1-1 0,1 1 0,-1 0 0,1 0 0,0-1-1,-1 1 1,1 0 0,0 0 0,0 0 0,0 0 0,0 0 0,0 0-1,0 0 1,0 0 0,0 0 0,1 1 0,-1-1 0,2 0 0,-2 1-164,0 0 0,1 0-1,-1 0 1,1 1 0,-1-1 0,0 1 0,1-1 0,-1 1 0,0-1 0,1 1 0,-1 0 0,0-1 0,0 1 0,1 0 0,-1 0 0,0 0 0,0 0 0,0 0 0,0 0 0,1 2 0,-1-2-7,10 12 227,0 0 0,-1 1 0,-1 1 0,0 0 0,10 23 0,28 87 611,-13-32-193,10 29 736,-38-104-618,-4-13-145,0-9-41,-3-17 197,-14-97-87,4 44-731,0-88 0,11 153 23,0 0 1,1 0 0,1 0-1,-1 0 1,1 0 0,1 0 0,0 0-1,0 1 1,0-1 0,9-12-1,-9 15 2,1 1-1,0 0 0,0 0 0,0 0 0,1 1 1,-1-1-1,1 1 0,0 0 0,1 1 0,-1-1 0,1 1 1,-1 0-1,1 0 0,0 1 0,11-4 0,-3 3-56,0 1-1,0 0 1,0 1-1,0 1 0,1 0 1,18 3-1,83 20 521,-81-15-242,-24-6-50,1-1 0,22 0 0,-27-1-185,-5 0-548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0.249"/>
    </inkml:context>
    <inkml:brush xml:id="br0">
      <inkml:brushProperty name="width" value="0.05" units="cm"/>
      <inkml:brushProperty name="height" value="0.05" units="cm"/>
    </inkml:brush>
  </inkml:definitions>
  <inkml:trace contextRef="#ctx0" brushRef="#br0">28 41 6464,'-16'-7'2090,"16"7"-2021,-1 0-1,1 0 0,-1 0 0,1 0 0,-1 0 1,1 1-1,-1-1 0,1 0 0,0 0 1,-1 0-1,1 1 0,-1-1 0,1 0 0,0 0 1,-1 1-1,1-1 0,0 0 0,-1 1 0,1-1 1,0 0-1,-1 1 0,-2 1 1749,21 1 3089,18-2-3510,-6 0-616,19 3-298,-1-2 0,1-2 0,-1-2 1,70-12-1,30-10-157,-134 17-1221,-7 3-3044,-14 18-6258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0.689"/>
    </inkml:context>
    <inkml:brush xml:id="br0">
      <inkml:brushProperty name="width" value="0.05" units="cm"/>
      <inkml:brushProperty name="height" value="0.05" units="cm"/>
    </inkml:brush>
  </inkml:definitions>
  <inkml:trace contextRef="#ctx0" brushRef="#br0">20 33 6720,'-16'-15'3040,"12"22"-2624,8-14 1376,6 7-1056,4-6 1056,11 6-1056,3-3 543,5 3-735,0-5-224,1 5-192,-1-4-192,-2 8 32,2-4 160,1 0-64,-5 0 32,-1 5-32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3.308"/>
    </inkml:context>
    <inkml:brush xml:id="br0">
      <inkml:brushProperty name="width" value="0.05" units="cm"/>
      <inkml:brushProperty name="height" value="0.05" units="cm"/>
    </inkml:brush>
  </inkml:definitions>
  <inkml:trace contextRef="#ctx0" brushRef="#br0">1 0 5568,'6'10'3114,"1"7"-2410,5 21 0,4 41 892,4 83 1,-6-40-299,-11-100-725,-1 22 1,-1-36 1010,2-9-872,3-12-383,-5 9-75,50-139 532,-39 104-839,1 0 1,1 2 0,23-41-1,-32 69 11,1-1-1,10-10 0,-15 18 25,1 0 1,-1 0 0,1 0-1,0 1 1,-1-1-1,1 1 1,0-1-1,0 1 1,0 0-1,1-1 1,-1 1-1,0 0 1,0 1 0,0-1-1,1 0 1,-1 1-1,3-1 1,-3 1 9,0 0 0,-1 1 0,1-1 0,0 1 0,-1-1 0,1 1 1,-1 0-1,1 0 0,-1-1 0,1 1 0,-1 0 0,1 0 0,-1 1 0,0-1 0,0 0 1,0 0-1,1 1 0,-1-1 0,0 0 0,-1 1 0,2 2 0,2 3 36,0 0-1,-1 1 0,3 8 1,4 21 72,10 73 0,-3-9 574,-9-76-703,-1-17-1372,-7-7 1172,1-1 0,-1 0 0,0 0-1,1 0 1,-1 1 0,1-1-1,-1 0 1,1 0 0,-1 0-1,0 0 1,1 0 0,-1 0 0,1 0-1,-1 0 1,1 0 0,-1 0-1,1 0 1,-1 0 0,0 0 0,2-1-1,6 0-2740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3.971"/>
    </inkml:context>
    <inkml:brush xml:id="br0">
      <inkml:brushProperty name="width" value="0.05" units="cm"/>
      <inkml:brushProperty name="height" value="0.05" units="cm"/>
    </inkml:brush>
  </inkml:definitions>
  <inkml:trace contextRef="#ctx0" brushRef="#br0">36 49 4384,'-2'-9'615,"-1"1"-1,1-1 1,-1-10-1,2 15 695,4 12-799,-1-3-419,0-1 0,0 1 0,0-1 0,0 1 0,-1 0 0,1 0 0,-1 0 0,0 8 0,2 46 869,-3-31-387,0 84 1258,-20 152 0,0-3-640,17-203-891,1-30 23,1 1 0,3 31 0,-2-59-263,0 1-1,1-1 1,-1 0-1,0 0 0,0 0 1,1 0-1,-1 0 1,0 0-1,1 0 0,-1 0 1,1 0-1,0 0 1,-1 0-1,2 2 0,-2-3-36,1 0 1,-1 0-1,0 0 0,1 1 0,-1-1 0,1 0 0,-1 0 0,0 0 1,1 0-1,-1 0 0,1 0 0,-1 0 0,0 0 0,1 0 0,-1 0 1,1 0-1,-1 0 0,1 0 0,-1 0 0,0 0 0,1 0 0,-1 0 0,0-1 1,1 1-1,-1 0 0,1 0 0,2-3 52,0 1-1,1-1 1,-2 0-1,1 0 1,0 0-1,-1 0 1,3-4-1,38-65 211,-14 23-260,50-77-239,-71 114 154,-1 1 0,2 0-1,-1 0 1,1 1-1,1 0 1,0 1-1,0 0 1,15-9-1,-24 18 51,-1-1 0,1 1 0,0-1-1,0 1 1,0-1 0,0 1 0,0 0-1,0 0 1,0 0 0,0-1-1,0 1 1,1 0 0,-1 0 0,0 0-1,0 1 1,0-1 0,0 0 0,0 0-1,0 1 1,0-1 0,0 0-1,0 1 1,0-1 0,-1 1 0,1-1-1,0 1 1,0-1 0,0 1 0,0 0-1,-1 0 1,1-1 0,0 1-1,-1 0 1,1 0 0,0 0 0,-1-1-1,1 1 1,-1 0 0,1 2 0,2 3 11,0 0 0,0 0 0,-1 1 0,3 10 0,0 12 64,-2 1 0,-1-1 1,-1 0-1,-6 49 0,3-35 36,0-23 31,0 0 0,-1 1 0,-10 30 0,7-40-1810,6-11 1565,-1 0 1,1 0 0,0 0-1,0 0 1,0 0 0,-1 0-1,1 0 1,0 0 0,0 0-1,0 0 1,-1 0 0,1 0-1,0 0 1,0 0 0,0 0 0,0-1-1,-1 1 1,1 0 0,0 0-1,0 0 1,0 0 0,0 0-1,0 0 1,-1-1 0,1 1-1,0 0 1,0 0 0,0 0-1,0 0 1,0 0 0,0-1-1,0 1 1,-1 0 0,1 0 0,0 0-1,0-1 1,0 1 0,0 0-1,-1-5-2329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4.358"/>
    </inkml:context>
    <inkml:brush xml:id="br0">
      <inkml:brushProperty name="width" value="0.05" units="cm"/>
      <inkml:brushProperty name="height" value="0.05" units="cm"/>
    </inkml:brush>
  </inkml:definitions>
  <inkml:trace contextRef="#ctx0" brushRef="#br0">627 5 4992,'0'0'56,"0"-1"-1,-1 1 1,1 0 0,0-1 0,-1 1 0,1 0 0,-1-1-1,1 1 1,0 0 0,-1 0 0,1-1 0,-1 1 0,1 0-1,-1 0 1,1 0 0,-1-1 0,1 1 0,-1 0-1,1 0 1,-1 0 0,1 0 0,0 0 0,-1 0 0,1 0-1,-1 0 1,1 0 0,-1 1 0,1-1 0,-1 0 0,1 0-1,-1 0 1,1 0 0,-1 1 0,1-1 0,-1 0-1,1 0 1,0 1 0,-1-1 0,1 0 0,0 1 0,-1-1-1,1 1 1,0-1 0,-1 0 0,1 1 0,0-1 0,0 1-1,-1 0 1,-1 1-18,-17 24 2389,-2-7-745,-39 23 0,46-32-1276,-7 4-74,-1-1-1,-1-1 1,0-1-1,0-1 1,-38 10 0,-154 58 265,195-71-503,11-4-501,1 0 0,-1 0 0,0 1 0,1 0-1,0 0 1,0 1 0,-11 9 0,18-13 184,1-1-1,0 0 1,-1 0-1,1 1 1,0-1-1,-1 0 1,1 1-1,0-1 1,0 1-1,-1-1 1,1 0-1,0 1 1,0-1-1,0 1 1,0-1-1,0 1 1,0-1-1,-1 0 1,1 1-1,0-1 1,0 2-1,8 6-3253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5.046"/>
    </inkml:context>
    <inkml:brush xml:id="br0">
      <inkml:brushProperty name="width" value="0.05" units="cm"/>
      <inkml:brushProperty name="height" value="0.05" units="cm"/>
    </inkml:brush>
  </inkml:definitions>
  <inkml:trace contextRef="#ctx0" brushRef="#br0">231 12 4160,'4'-11'1853,"-10"20"-1125,-9 23-83,-6 10 96,-23 56 945,-24 81 626,49-119-1615,-14 68 1,22-65-336,2 1 1,3 0 0,3 0-1,9 112 1,-3-153-226,0 0 0,10 32 0,-11-48-81,0 0 1,1 0-1,-1-1 1,1 1 0,1-1-1,-1 0 1,1 0-1,1 0 1,-1-1 0,1 1-1,0-1 1,6 5 0,-2-4 52,0 0 1,12 5 0,-19-11-98,40 21 190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40.722"/>
    </inkml:context>
    <inkml:brush xml:id="br0">
      <inkml:brushProperty name="width" value="0.05" units="cm"/>
      <inkml:brushProperty name="height" value="0.05" units="cm"/>
      <inkml:brushProperty name="color" value="#004F8B"/>
    </inkml:brush>
  </inkml:definitions>
  <inkml:trace contextRef="#ctx0" brushRef="#br0">22 3 8896,'-22'-3'16111,"49"10"-14437,0-1 0,54 5 0,-23-5-1245,179 23-157,-198-25-150,-38-4-47,-1 2-525,-1 0 442,0-1 0,0 1 1,0 0-1,0 0 1,0-1-1,0 1 0,-3 2 1,-2 4-47,-11 22 54,2 1-1,-22 62 1,22-52 54,-23 44-1,20-53-4,-1-1-1,-1-1 0,-2-1 0,-30 31 0,-18 6-7846,69-65 7319,1-1-1,-1 1 0,0 0 1,0 0-1,0-1 1,0 1-1,1 0 0,-1 0 1,0 0-1,1 0 1,-1 0-1,1 0 0,-1 0 1,1 0-1,-1 0 0,1 0 1,0 0-1,0 0 1,-1 0-1,1 0 0,0 1 1,0-1-1,0 0 0,0 0 1,0 0-1,0 0 1,1 0-1,-1 2 0,1 16-4714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5.621"/>
    </inkml:context>
    <inkml:brush xml:id="br0">
      <inkml:brushProperty name="width" value="0.05" units="cm"/>
      <inkml:brushProperty name="height" value="0.05" units="cm"/>
    </inkml:brush>
  </inkml:definitions>
  <inkml:trace contextRef="#ctx0" brushRef="#br0">1 9 4320,'0'-1'52,"0"1"1,-1 0 0,1 0-1,0-1 1,0 1-1,0 0 1,0-1-1,0 1 1,0 0 0,0 0-1,0-1 1,0 1-1,1 0 1,-1 0-1,0-1 1,0 1-1,0 0 1,0 0 0,0 0-1,0-1 1,0 1-1,1 0 1,-1 0-1,0-1 1,0 1 0,0 0-1,0 0 1,1 0-1,-1 0 1,0-1-1,0 1 1,0 0-1,1 0 1,-1 0 0,0 0-1,0 0 1,1 0-1,-1 0 1,0 0-1,0 0 1,1 0 0,-1 0-1,0 0 1,0 0-1,1 0 1,-1 0-1,0 0 1,0 0 0,1 0-1,-1 0 1,0 0-1,0 0 1,1 0-1,-1 0 1,0 0-1,18 12 794,-10-7-347,2 3-164,0-1 1,0 2 0,-1-1 0,0 1 0,13 16-1,34 56 1190,-32-43-979,4 3 196,-3 1 1,-1 2-1,-2 0 0,30 89 1,-45-103-412,-1 0 1,-2 0 0,0 0-1,-2 56 1,-5-30 260,-16 89 0,16-124-480,-2-2-1,0 1 0,-1 0 0,-1-1 1,0 0-1,-20 33 0,16-35-11,-1 1 1,-1-2-1,0 0 0,-1-1 0,-1 0 1,0-1-1,-1-1 0,0 0 0,-32 18 1,38-25-97,-12 5-330,8-10-2920,14-1 3107,0 0 1,-1-1 0,1 1-1,0 0 1,0 0 0,-1 0-1,1 0 1,0-1 0,0 1-1,0 0 1,-1 0-1,1 0 1,0-1 0,0 1-1,0 0 1,0 0 0,-1-1-1,1 1 1,0 0-1,0-1 1,0 1 0,0 0-1,0 0 1,0-1 0,0 1-1,0 0 1,0-1 0,0 1-1,0 0 1,0 0-1,0-1 1,0 1 0,0 0-1,0-1 1,0 1 0,0 0-1,1 0 1,-1-1-1,0 1 1,0 0 0,7-14-3172,-6 12 2549,17-22-3628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6.138"/>
    </inkml:context>
    <inkml:brush xml:id="br0">
      <inkml:brushProperty name="width" value="0.05" units="cm"/>
      <inkml:brushProperty name="height" value="0.05" units="cm"/>
    </inkml:brush>
  </inkml:definitions>
  <inkml:trace contextRef="#ctx0" brushRef="#br0">18 87 4224,'-17'-34'2421,"17"33"-2202,0 0 0,0 0 0,0 0-1,1 0 1,-1-1 0,0 1 0,1 0 0,-1 0-1,1 0 1,0 0 0,-1 0 0,1 0 0,0 0-1,-1 0 1,1 0 0,1-1 0,16-15 1448,-16 15-1601,1 0 1,-1 0 0,1 1 0,-1-1 0,1 1-1,-1 0 1,1 0 0,0 0 0,0 0-1,0 0 1,-1 0 0,1 1 0,0-1-1,0 1 1,0 0 0,0 0 0,0 0 0,0 0-1,0 1 1,0-1 0,0 1 0,-1 0-1,1 0 1,0 0 0,0 0 0,-1 0 0,1 0-1,0 1 1,-1 0 0,0-1 0,1 1-1,-1 0 1,0 0 0,0 0 0,0 0 0,0 0-1,0 1 1,0-1 0,-1 1 0,1-1-1,-1 1 1,0 0 0,0-1 0,0 1 0,0 0-1,0 0 1,0 5 0,2 11 93,-2 1 0,0-1 0,-1 1-1,-1 0 1,-4 21 0,-25 96 642,2-17 514,28-119-1280,0 1-1,0-1 1,-1 1-1,1-1 1,0 0-1,0 1 1,0-1-1,1 1 1,-1-1-1,0 1 1,0-1-1,1 1 1,-1-1-1,1 0 1,-1 1-1,1-1 1,0 0-1,-1 1 1,1-1-1,0 0 1,0 0-1,0 0 1,0 0-1,0 0 1,0 0-1,0 0 1,0 0-1,1 0 1,-1 0-1,0-1 1,0 1-1,1 0 1,-1-1-1,1 1 1,1 0-1,5 0 45,0 1 0,1-1-1,-1 0 1,18-1 0,-20 0-88,26 0-552,5 0 112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6.980"/>
    </inkml:context>
    <inkml:brush xml:id="br0">
      <inkml:brushProperty name="width" value="0.05" units="cm"/>
      <inkml:brushProperty name="height" value="0.05" units="cm"/>
    </inkml:brush>
  </inkml:definitions>
  <inkml:trace contextRef="#ctx0" brushRef="#br0">1 71 3392,'-1'-1'4918,"8"2"-1831,16 5-355,-9-2-1661,0-2-818,0 0 0,-1-1 1,1 0-1,21-2 0,9 0 75,326 3 1410,724-12 1084,-468-28-2011,-506 29-826,124-14 302,-220 17-257,-21 5-751,-12 5-1020,-6 6 167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19.602"/>
    </inkml:context>
    <inkml:brush xml:id="br0">
      <inkml:brushProperty name="width" value="0.05" units="cm"/>
      <inkml:brushProperty name="height" value="0.05" units="cm"/>
    </inkml:brush>
  </inkml:definitions>
  <inkml:trace contextRef="#ctx0" brushRef="#br0">12 861 5408,'-1'0'138,"1"0"0,-1 0 0,1 0 0,-1 0 0,1 0 0,0 0-1,-1 0 1,1 0 0,-1 0 0,1 0 0,-1 0 0,1-1 0,0 1 0,-1 0 0,1 0 0,0 0 0,-1-1 0,1 1 0,-1 0 0,1 0 0,0-1 0,0 1 0,-1 0 0,1-1 0,0 1 0,-1 0-1,1-1 1,0 0 0,0 0 38,-1 0 0,1 0 0,0 1 0,0-1 0,0 0 0,0 0 1,1 0-1,-1 0 0,0 0 0,0 0 0,0 0 0,1-1 0,15-25 1540,-14 25-1632,2-3 94,-1 0 1,1 0 0,-1 0 0,0-1 0,0 1 0,-1-1-1,1 0 1,-1 0 0,1-7 0,77-351 2663,-38 180-2170,1 28-517,-39 146-100,-3 7-12,0 0 1,0 0 0,0 0 0,0 0 0,-1 0 0,0 0 0,1-7-1,2 4 129,-4 7-176,1-1 0,0 0 0,0 0 0,0 0 0,0 0 0,0 0 0,0 0 1,0 0-1,0 0 0,0 0 0,0 0 0,0 0 0,0 0 0,0 0 0,0 1 0,0-1 0,0 0 0,0 0 1,0 0-1,1 0 0,-1 0 0,0 0 0,0 0 0,0 0 0,0 0 0,0 0 0,0 0 0,0 0 1,0 0-1,0 0 0,0 0 0,0 1 0,0-1 0,0 0 0,0 0 0,0 0 0,0 0 0,0 0 1,1 0-1,-1 0 0,0 0 0,0 0 0,0 0 0,0 0 0,0 0 0,0 0 0,0 0 0,0 0 0,0 0 1,0 0-1,0 0 0,0 0 0,1 0 0,-1 0 0,0 0 0,0 0 0,0 0 0,0 0 0,0-1 1,0 1-1,0 0 0,0 0 0,0 2-31,1-1 0,-1 0 0,1 1 0,-1-1 0,1 0 0,-1 0 0,1 0 0,0 1 0,1 1 0,5 8-47,2 20-63,-1 0 1,4 41 0,-7-40 268,1 0 1,12 38 0,-13-56-68,12 29 103,-16-40-131,0-1 1,1 1-1,-1-1 1,1 1-1,-1-1 1,1 0-1,0 0 1,0 0-1,0 0 0,0 0 1,0-1-1,1 1 1,3 2-1,-5-4-3,0 0 0,1 1 0,-1-1 0,1 0 0,-1 0-1,1 0 1,-1 0 0,1 0 0,-1 0 0,1 0-1,-1-1 1,1 1 0,-1 0 0,1-1 0,-1 1 0,1-1-1,-1 0 1,0 1 0,1-1 0,-1 0 0,0 0-1,2-1 1,3-4 108,1 1 0,9-13-1,-16 18-130,40-45 291,102-113-146,-91 97-182,-21 22-262,-29 39 283,-1-1 0,1 0-1,-1 1 1,0-1 0,1 1 0,-1 0 0,1-1 0,-1 1 0,1-1 0,-1 1 0,1 0 0,0-1 0,-1 1 0,1 0 0,-1-1 0,1 1-1,0 0 1,-1 0 0,2 0 0,-1 0 2,-1 0-1,1 0 0,-1 0 0,1 1 1,-1-1-1,0 0 0,1 0 0,-1 1 1,1-1-1,-1 0 0,0 1 1,1-1-1,-1 0 0,0 1 0,1-1 1,-1 0-1,0 1 0,0-1 1,1 1-1,-1 0 0,2 4-41,0-1 0,-1 1 1,0 0-1,1 6 0,-1-7 57,6 60-32,1 103 1,-4-35 87,14 112 548,-14-194-356,2 32-1741,-6-82 1379,0 0 0,-1 1 0,1-1 0,0 0 0,0 0 0,0 0 0,0 0 0,0 0 0,-3 2-2309,3-2 2309,0 0 0,0 0 0,0 0 0,0 0 0,-1 0 0,1 0 0,0 0 0,0 0 0,0 0 0,0 0 0,0 0 0,-1-1 0,1 1 0,-1-1-1319,-1 0 202,-7-3-2309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20.725"/>
    </inkml:context>
    <inkml:brush xml:id="br0">
      <inkml:brushProperty name="width" value="0.05" units="cm"/>
      <inkml:brushProperty name="height" value="0.05" units="cm"/>
    </inkml:brush>
  </inkml:definitions>
  <inkml:trace contextRef="#ctx0" brushRef="#br0">67 104 3392,'-1'-1'129,"1"1"1,0 0-1,-1 0 1,1-1-1,-1 1 1,1 0-1,-1 0 1,1 0-1,-1-1 1,1 1-1,-1 0 1,1 0-1,-1 0 1,1 0-1,-1 0 1,1 0-1,-1 0 1,1 0-1,-1 0 1,1 0-1,0 0 1,-1 0-1,1 1 1,-1-1-1,1 0 1,-1 0-1,1 0 1,-1 1-1,1-1 1,0 0-1,-1 0 1,1 1-1,-1-1 1,1 0-1,0 1 1,-1-1-1,1 1 0,0-1 1,-2 2 990,2-2-1062,0 0 0,0 0-1,0 1 1,0-1-1,0 0 1,0 0 0,0 0-1,0 0 1,0 0 0,0 0-1,0 0 1,0 1-1,0-1 1,0 0 0,0 0-1,0 0 1,0 0 0,0 0-1,0 1 1,0-1-1,0 0 1,0 0 0,0 0-1,0 0 1,0 0 0,0 0-1,0 0 1,0 1-1,0-1 1,0 0 0,0 0-1,0 0 1,0 0 0,0 0-1,0 0 1,1 0-1,-1 0 1,0 1 0,0-1-1,0 0 1,0 0 0,0 0-1,0 0 1,0 0-1,1 0 1,-1 0 0,0 0-1,12 4 1581,19 0 76,5-5-1191,0-1 1,0-2-1,0-1 1,0-2-1,48-17 1,-16 0-220,127-26 0,-190 49-312,-1 0 0,0 1 0,0-1 1,1 1-1,-1 0 0,0 0 0,1 0 0,-1 1 1,0 0-1,0 0 0,0 0 0,8 3 0,-11-4 14,-1 1-1,1-1 0,-1 1 0,1-1 0,-1 0 0,1 1 1,-1-1-1,0 1 0,1-1 0,-1 1 0,0-1 0,1 1 0,-1 0 1,0-1-1,0 1 0,0-1 0,1 1 0,-1 0 0,0-1 1,0 1-1,0-1 0,0 1 0,0 1 0,0 0-3,-1 0 1,1 0-1,-1 0 0,1 1 0,-1-1 1,0 0-1,-1 2 0,-3 4-23,0 0 1,0 0-1,-7 7 0,-12 14 136,2 0-1,-29 53 1,-26 72 31,2-5-11,56-115-32,-2-1 0,-31 38-1,14-30 74,-2-1 0,-69 52 0,24-21 240,62-56 58,23-14-448,-1-1 1,0 1 0,1-1-1,-1 0 1,0 1 0,1-1 0,-1 0-1,0 1 1,0-1 0,1 0 0,-1 0-1,0 0 1,0 1 0,0-1-1,1 0 1,-1 0 0,0 0 0,0 0-1,0-1 1,1 1 0,-1 0 0,-1 0-1,1-1-13,1 1 0,0-1 0,0 1-1,-1-1 1,1 1 0,0-1-1,0 1 1,0-1 0,0 1 0,0-1-1,0 1 1,0-1 0,0 1-1,0-1 1,0 1 0,0-1 0,0 1-1,0-1 1,0 1 0,1-1 0,-1 1-1,0 0 1,0-1 0,0 1-1,1-1 1,-1 1 0,0-1 0,1 1-1,-1 0 1,0-1 0,1 1 0,-1 0-1,0-1 1,1 1 0,0-1-1,16-8 139,-15 8-141,16-8-13,2 1 1,-1 2-1,1 0 0,0 1 1,0 0-1,1 2 0,33-2 1,112 2-164,-152 3 191,0 1-1,0 0 1,-1 0-1,15 4 1,-8-4-644,5-1-14020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21.445"/>
    </inkml:context>
    <inkml:brush xml:id="br0">
      <inkml:brushProperty name="width" value="0.05" units="cm"/>
      <inkml:brushProperty name="height" value="0.05" units="cm"/>
    </inkml:brush>
  </inkml:definitions>
  <inkml:trace contextRef="#ctx0" brushRef="#br0">137 219 4480,'-10'0'3590,"17"8"1352,5 5-4466,-5-4 93,0 0 0,0 0 0,1-1 1,0 0-1,14 12 0,-18-18-476,-1 0 1,0 0-1,1 0 0,-1-1 1,1 1-1,-1-1 1,1 0-1,0 0 0,-1 0 1,1 0-1,0-1 0,0 0 1,0 1-1,0-1 0,-1-1 1,1 1-1,0-1 0,0 1 1,0-1-1,4-2 0,-3 2-44,1-1-1,-1-1 0,0 1 1,1-1-1,-1 0 0,-1 0 1,1-1-1,0 1 0,-1-1 1,0 0-1,0 0 0,0 0 1,0-1-1,-1 1 0,4-6 1,-4 3-32,0 0 1,0 0-1,0 0 1,-1 0-1,0 0 0,-1 0 1,0-1-1,0 1 1,0 0-1,-1-15 1,-2 2 40,0 0 1,-5-20 0,5 34-89,1 1 1,-1-1 0,0 1-1,-1-1 1,1 1 0,-1 0-1,0 0 1,-1 0 0,1 0-1,-1 0 1,-6-6 0,8 10 4,0-1 0,0 1 0,-1 0 1,1 0-1,0 0 0,0 0 0,-1 0 1,1 0-1,0 1 0,-1-1 0,1 1 1,-1-1-1,1 1 0,-1 0 0,1 0 1,-1 0-1,1 0 0,-1 1 0,1-1 1,0 1-1,-1-1 0,1 1 0,0 0 1,-1 0-1,1 0 0,-3 2 0,-4 2-3,0 0-1,0 1 1,1 0 0,-16 14-1,7-3 5,2 1 1,-26 36-1,17-21-1,-43 67 205,59-87-109,2 0 0,0 0 0,0 0 0,1 1 0,1-1 0,-4 21 0,7-28-3,1-1-1,0 1 0,1 0 0,-1-1 1,1 0-1,0 1 0,0-1 1,1 1-1,-1-1 0,1 0 0,0 0 1,1 0-1,-1 0 0,1 0 0,0-1 1,0 1-1,1-1 0,-1 0 0,1 0 1,6 6-1,-2-3 68,0-1 0,0 0 0,1 0-1,0-1 1,0 0 0,0 0 0,1-1 0,-1 0 0,1-1-1,12 3 1,-3-3-4,-1-1-1,1-1 1,0-1 0,0 0-1,27-4 1,91-25 63,-94 19-334,-26 6-966,0-1 1,21-8 0,-31 9-193,1 0-1,-1 0 1,1 0-1,-1-1 1,-1 0-1,11-9 1,2-5-2062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22.099"/>
    </inkml:context>
    <inkml:brush xml:id="br0">
      <inkml:brushProperty name="width" value="0.05" units="cm"/>
      <inkml:brushProperty name="height" value="0.05" units="cm"/>
    </inkml:brush>
  </inkml:definitions>
  <inkml:trace contextRef="#ctx0" brushRef="#br0">30 49 3648,'-27'-17'2090,"27"16"-1991,-1 1 0,1 0-1,0 0 1,0-1 0,0 1-1,-1 0 1,1-1 0,0 1-1,0 0 1,0 0 0,0-1-1,0 1 1,0 0 0,0-1-1,0 1 1,0 0 0,0-1-1,0 1 1,0 0 0,0-1-1,0 1 1,0 0-1,0-1 1,0 1 0,0 0-1,0-1 1,0 1 0,1 0-1,-1 0 1,0-1 0,0 1-1,0 0 1,1-1 0,-1 1-1,0 0 1,0 0 0,0 0-1,1-1 1,-1 1 0,0 0-1,1 0 1,-1 0-1,0 0 1,1-1 0,1 0 97,0 0 0,-1-1 0,1 1-1,0 0 1,0 0 0,0 0 0,0 1 0,3-2 0,7-1 218,1 1 0,0 0 0,0 1 0,0 0 0,0 1 0,18 2 1,-28-1-368,1-1 0,0 1 0,-1 0 1,1 0-1,-1 1 0,1-1 1,-1 1-1,1-1 0,-1 1 1,0 0-1,0 0 0,0 1 1,0-1-1,0 1 0,-1-1 0,1 1 1,-1 0-1,1 0 0,-1 0 1,0 0-1,0 0 0,-1 1 1,1-1-1,0 1 0,-1-1 1,1 7-1,-1-5 59,0 0 0,-1 0 0,0 0 1,0 0-1,-1 0 0,1 0 0,-1 0 0,0 0 1,0 0-1,-1 0 0,0 0 0,-3 6 0,2-4 124,1 0-1,0 1 1,-3 12-1,4-12-10,0-6-76,1 1 0,0-1 0,0 0-1,-1 1 1,1-1 0,1 1 0,-1 3 0,1-5-81,-1 0 0,1 0 0,-1-1 0,1 1 0,-1 0 0,1 0 0,-1 0 0,1 0 1,0-1-1,-1 1 0,1 0 0,0-1 0,0 1 0,0 0 0,0-1 0,-1 1 0,1-1 0,0 1 0,0-1 0,0 0 1,0 1-1,1-1 0,3 1 42,0 0 0,0 0 0,0-1 1,-1 1-1,1-1 0,0 0 0,8-2 1,37-8 212,-20 4-220,-28 5-152,45-5-3178,-43 6 2409,1 0-1,-1 0 1,0 1 0,0-1 0,1 1-1,-1 0 1,0 0 0,0 0 0,5 3-1,13 8-2481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29.521"/>
    </inkml:context>
    <inkml:brush xml:id="br0">
      <inkml:brushProperty name="width" value="0.05" units="cm"/>
      <inkml:brushProperty name="height" value="0.05" units="cm"/>
    </inkml:brush>
  </inkml:definitions>
  <inkml:trace contextRef="#ctx0" brushRef="#br0">18 487 3072,'-1'2'241,"-1"0"-1,0-1 1,1 1 0,0 0-1,-1 0 1,1-1 0,0 1-1,0 0 1,0 0 0,0 1 0,0-1-1,-1 4 1,2-6-135,0 1 1,0 0-1,0 0 0,0 0 0,0-1 1,0 1-1,0 0 0,0 0 1,0 0-1,1-1 0,-1 1 1,0 0-1,0 0 0,1 0 0,-1-1 1,0 1-1,1 0 0,-1-1 1,1 1-1,-1 0 0,1-1 1,-1 1-1,1 0 0,-1-1 0,1 1 1,0-1-1,-1 1 0,1-1 1,0 0-1,0 1 0,-1-1 1,1 1-1,0-1 0,0 0 1,0 0-1,-1 0 0,1 1 0,0-1 1,1 0-1,7 1 245,1 0 0,0-1 1,0 0-1,0 0 0,-1-1 0,1 0 1,0-1-1,-1 0 0,1 0 0,-1-1 1,1 0-1,-1-1 0,0 0 0,-1-1 1,15-9-1,-11 5-218,1 0 1,-1-1-1,-1-1 1,0 0-1,-1-1 1,0 0-1,0 0 1,-1-1-1,9-17 0,8-24 100,-2-1 0,20-69 0,-34 96-153,18-36 0,-25 55-103,-5 18-178,15 163 71,-7-106 137,-5-49 1,1 0 0,1-1-1,0 0 1,1 0 0,7 19 0,-9-31 29,-1 0 0,1-1 1,0 1-1,0 0 1,1-1-1,-1 0 0,1 0 1,-1 1-1,1-1 1,0-1-1,0 1 0,0 0 1,1-1-1,-1 1 1,0-1-1,1 0 0,0 0 1,0-1-1,-1 1 1,1-1-1,0 0 0,0 0 1,0 0-1,0 0 1,0-1-1,7 1 0,0-2 46,-1 0-1,1-1 1,-1 0-1,0 0 0,1-1 1,-1 0-1,-1-1 0,1 0 1,0 0-1,-1-1 1,0-1-1,0 0 0,-1 0 1,0 0-1,0-1 0,8-8 1,7-11 13,0 0 1,-2-2-1,25-42 1,49-103 164,-94 171-266,20-36-100,-20 37 82,0-1-1,1 0 1,-1 0-1,0 0 1,1 1 0,0-1-1,-1 0 1,1 1-1,0 0 1,0-1-1,0 1 1,0 0-1,0 0 1,0 0-1,3-1 1,-4 2 19,-1 0 1,1 0-1,-1 0 0,1 0 0,-1 0 0,1 0 1,-1 1-1,1-1 0,0 0 0,-1 0 1,1 0-1,-1 0 0,1 1 0,-1-1 1,1 0-1,-1 1 0,0-1 0,1 0 0,-1 1 1,1-1-1,-1 0 0,0 1 0,1-1 1,-1 1-1,0-1 0,1 1 0,-1-1 1,0 1-1,0-1 0,1 1 0,-1-1 0,0 2 1,5 22 16,-5-22-19,5 49-14,-3 1 0,-3-1 0,-9 77 0,-6-32 249,13-86-168,1 0-1,-2 0 1,1-1 0,-1 1-1,-1-1 1,0 0 0,-8 12-1,11-19-18,-1 1-1,1-1 1,-1 1-1,0-1 0,0 0 1,0 0-1,0 0 1,0-1-1,-1 1 0,1-1 1,-6 2-1,8-2-26,0-1 0,0 0 1,-1 1-1,1-1 0,0 0 0,0 0 0,0 0 0,0 0 0,0 0 0,-1 0 0,1 0 0,0 0 0,0 0 0,0-1 0,0 1 0,0 0 0,0-1 1,0 1-1,0-1 0,0 1 0,0-1 0,0 1 0,0-1 0,0 0 0,0 0 0,0 1 0,0-1 0,0 0 0,1 0 0,-1 0 0,0 0 0,1 0 0,-1 0 1,1 0-1,-1 0 0,1 0 0,-1 0 0,1 0 0,0 0 0,-1-2 0,1 1-14,0 0 1,0 0-1,0 0 1,0-1-1,0 1 1,0 0-1,0 0 1,1 0-1,-1 0 1,1 0-1,0 0 1,-1 0-1,1 0 1,0 0-1,0 0 0,0 1 1,0-1-1,1 0 1,-1 0-1,0 1 1,1-1-1,-1 1 1,1-1-1,0 1 1,-1 0-1,1 0 1,0 0-1,0 0 1,3-2-1,4-1-16,-1 1-1,1 0 1,-1 1 0,1 0-1,17-3 1,24 0 44,98 1 1,-103 8-1358,16 0-6789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29.928"/>
    </inkml:context>
    <inkml:brush xml:id="br0">
      <inkml:brushProperty name="width" value="0.05" units="cm"/>
      <inkml:brushProperty name="height" value="0.05" units="cm"/>
    </inkml:brush>
  </inkml:definitions>
  <inkml:trace contextRef="#ctx0" brushRef="#br0">75 22 6240,'-52'-21'2816,"38"26"-2464,5-5-160,13 0-768,10 0 320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32.156"/>
    </inkml:context>
    <inkml:brush xml:id="br0">
      <inkml:brushProperty name="width" value="0.05" units="cm"/>
      <inkml:brushProperty name="height" value="0.05" units="cm"/>
    </inkml:brush>
  </inkml:definitions>
  <inkml:trace contextRef="#ctx0" brushRef="#br0">121 865 3808,'3'-20'1351,"0"2"3010,-3 17-4327,0 1-1,0 0 1,0-1 0,0 1 0,0 0 0,0-1-1,0 1 1,0 0 0,0-1 0,0 1 0,0 0 0,0 0-1,0-1 1,-1 1 0,1 0 0,0-1 0,0 1 0,0 0-1,0 0 1,0-1 0,-1 1 0,1 0 0,0 0-1,0-1 1,-1 1 0,1 0 0,0 0 0,0 0 0,-1 0-1,1-1 1,0 1 0,0 0 0,-1 0 0,1 0-1,0 0 1,-1 0 0,1 0 0,0 0 0,-1 0 0,1 0-1,0 0 1,0 0 0,-1 0 0,1 0 0,0 0 0,-1 0-1,1 0 1,0 0 0,-1 0 0,1 0 0,0 0-1,0 0 1,-1 1 0,1-1 0,0 0 0,-1 0 0,1 0-1,0 0 1,0 1 0,0-1 0,-1 0 0,1 0 0,0 1-1,-18 15 603,1 11-118,2 0 1,0 0 0,-16 45-1,28-62-497,-1 0 0,1 1 0,1-1-1,0 1 1,0-1 0,1 1 0,0 0 0,2 15-1,-1-19 80,1 1 1,1-1-1,0 1 0,0-1 0,0 0 0,1 0 0,0 0 0,0 0 0,0 0 0,1 0 0,0-1 0,7 8 0,-9-11-24,1-1 0,-1 0-1,1 1 1,0-1 0,0 0 0,0 0-1,0-1 1,0 1 0,0-1 0,0 1-1,0-1 1,0 0 0,1 0 0,-1-1-1,0 1 1,1-1 0,-1 1-1,1-1 1,-1 0 0,1-1 0,-1 1-1,6-1 1,-5 0-26,0 0 0,1 0 0,-1-1 0,0 1 0,0-1-1,0 0 1,0 0 0,-1 0 0,1-1 0,0 1 0,-1-1 0,0 0 0,1 0 0,-1 0-1,0 0 1,-1-1 0,4-3 0,-3 1-18,-1-1 0,1 1-1,-1 0 1,0-1 0,-1 1-1,1-1 1,-1 1 0,-1-1 0,1 0-1,-1 1 1,0-1 0,-1 0 0,1 0-1,-1 1 1,-1-1 0,1 1-1,-4-9 1,1 3-3,-1-1 1,-1 1-1,0 0 0,0 1 1,-1 0-1,-1 0 0,-16-18 0,7 14 124,15 13-118,0 1-1,-1-1 1,1 0-1,0 0 1,0 0 0,0 0-1,1-1 1,-1 1 0,0 0-1,-1-4 1,3 5-21,-1-1 0,1 0 0,-1 1 1,1-1-1,0 0 0,-1 1 0,1-1 0,0 0 1,0 0-1,0 1 0,1-1 0,-1 0 0,0 0 1,1 1-1,-1-1 0,1 0 0,0-1 0,1-1 15,0 0 0,0 1 0,0-1 0,1 1 0,0 0 0,5-7-1,3 1-18,1 0 0,0 0-1,18-10 1,-8 8 4,0 0 1,42-13-1,50-7-44,-107 29 17,7-1 39,-1 0 0,1 0 0,0 2 0,0 0 0,0 0 0,-1 1 0,1 1 0,15 3 0,-26-3-9,1 0-1,-1 0 1,0 0-1,1 1 1,-1-1 0,0 1-1,0 0 1,0 0-1,0 0 1,0 1-1,-1-1 1,1 1-1,-1-1 1,1 1-1,-1 0 1,0 0-1,0 0 1,0 0-1,-1 0 1,1 0-1,-1 1 1,1-1-1,-1 0 1,0 1-1,0 4 1,2 8 56,-1-1 0,-1 1 1,0 0-1,-3 20 0,2-29-42,-5 49 315,-12 59 1,15-104-272,1-11-43,1 1 0,0 0 0,-1 0 0,1 0 0,0-1 0,0 1 0,0 0 0,0 0 0,-1 0 0,1 0 0,0 0 0,1-1 0,-1 1 0,0 0 0,0 0 0,0 0 0,0-1 0,1 1 0,-1 1 0,11-14 504,-2 0-549,8-12 62,-1-1 0,17-37 0,0 0-20,27-26-355,-54 80 225,-6 7 90,0 1 0,1-1 0,-1 0 0,1 1 0,-1-1 0,1 0 0,-1 1 1,1-1-1,-1 0 0,1 1 0,0-1 0,-1 1 0,1-1 0,0 1 0,-1 0 0,1-1 0,0 1 0,0 0 0,-1-1 0,1 1 0,0 0 1,0 0-1,1 0 0,-1 0 5,-1 0-1,1 1 1,-1-1 0,1 1 0,-1-1 0,1 1 0,-1-1 0,1 1 0,-1-1-1,1 1 1,-1 0 0,0-1 0,1 1 0,-1 0 0,0-1 0,1 1 0,-1 0 0,0-1-1,0 1 1,0 1 0,2 7 8,-1 0 0,0 0-1,-1 9 1,0 19 11,-1-9-4,1 0-1,1 0 1,7 37 0,-4-44 51,-3-17-44,0 1-1,0 0 1,0-1 0,0 1 0,1-1 0,0 1 0,0-1 0,3 6 0,-4-9-8,-1 0 1,1 0-1,0 0 1,-1-1-1,1 1 1,0 0-1,-1-1 0,1 1 1,0-1-1,0 1 1,-1-1-1,1 1 1,0-1-1,0 1 1,0-1-1,0 0 1,0 1-1,0-1 1,0 0-1,0 0 1,0 0-1,-1 0 1,1 0-1,2 0 1,-1 0 17,0-1-1,1 0 1,-1 0 0,0 1 0,0-1 0,0-1 0,1 1 0,-1 0 0,0 0 0,-1-1-1,4-2 1,22-23 352,38-47 0,-35 38-291,140-147-83,-165 179-3,23-26 4,0-1-1,-3-1 0,0-1 0,23-44 1,-20 22 51,-4-1 0,20-61 0,20-119-150,-63 232 83,7-38-63,-7 38 46,-1 1 0,1-1-1,-1 0 1,-1 1 0,1-1-1,0 0 1,-1 1 0,0-1 0,-1-5-1,2 9 19,0 0 0,0 0 0,0 0 0,0 0 0,0-1 0,0 1 0,0 0 0,-1 0 1,1 0-1,0 0 0,0 0 0,0-1 0,0 1 0,0 0 0,0 0 0,-1 0 0,1 0 0,0 0 0,0 0 0,0 0 0,0 0 0,0-1 0,-1 1 0,1 0 0,0 0 0,0 0 0,0 0 0,0 0 0,-1 0 0,1 0 0,0 0 0,0 0 0,0 0 0,-1 0 0,1 0 0,-6 5-173,-6 14 64,10-16 98,-9 19 24,1 0 1,2 0 0,-9 31-1,-8 23 4,-39 66-181,-21 58 263,76-169-67,0 1 0,2 0 1,2 1-1,1 0 1,1-1-1,2 1 0,1 0 1,2 0-1,6 38 1,-7-63 13,1 1 1,0 0-1,1 0 0,0-1 1,0 0-1,1 1 1,0-1-1,0 0 1,1-1-1,0 1 1,6 6-1,-10-13-15,-1 0 0,1 0 0,1 0 0,-1 0 1,0 0-1,0 0 0,0 0 0,0-1 0,1 1 0,-1 0 0,0-1 0,1 1 0,-1-1 1,0 1-1,1-1 0,-1 0 0,1 0 0,-1 1 0,0-1 0,1 0 0,-1 0 1,3-1-1,-1 0-2,-1 0 1,1 0 0,-1 0-1,1 0 1,-1 0 0,0-1-1,1 1 1,-1-1 0,0 0-1,0 1 1,2-4 0,5-6 32,0 0 0,-1 0 0,11-22 0,-16 27-17,105-207-83,-106 211 32,-1-1 0,1 0 0,0 0 0,0 1 0,0-1 0,0 1 0,1 0 0,4-4 0,-7 6 9,1-1 0,-1 1 0,0 0 1,1 0-1,-1 0 0,1 0 0,-1-1 0,0 1 0,1 0 1,-1 0-1,1 0 0,-1 0 0,1 0 0,-1 0 1,0 0-1,1 0 0,-1 0 0,1 0 0,-1 0 0,1 0 1,-1 0-1,0 1 0,1-1 0,-1 0 0,1 0 0,-1 0 1,1 1-1,0 0-11,-1 0 0,1 0 0,0 0 1,-1 0-1,1 0 0,0 0 0,-1 1 0,1-1 0,-1 0 1,0 0-1,1 1 0,-1-1 0,0 0 0,0 2 1,3 32-33,-4 45 0,0-31 48,0-12 2,0-13 40,3 36-1,-1-54 0,0 0 0,0-1 0,0 1 1,1 0-1,0 0 0,0-1 0,0 1 1,1-1-1,0 0 0,0 0 0,4 6 1,-6-10-32,-1-1 1,1 1-1,-1-1 1,1 1 0,0-1-1,-1 1 1,1-1-1,0 1 1,-1-1 0,1 0-1,0 1 1,0-1-1,-1 0 1,1 0 0,0 1-1,0-1 1,0 0-1,-1 0 1,1 0 0,0 0-1,0 0 1,0 0-1,-1 0 1,1-1 0,0 1-1,0 0 1,-1 0-1,1 0 1,0-1 0,0 1-1,-1 0 1,1-1-1,0 1 1,1-2 0,2-1 33,0 0 0,0-1 0,0 0 0,4-4 0,-6 6-31,8-11 99,14-21 0,-18 25-135,0-1 0,1 1 1,0 1-1,0-1 0,1 1 0,0 0 0,9-6 1,-16 13 15,0 0 0,1 0 1,-1 0-1,1 0 0,-1 1 1,1-1-1,0 0 0,-1 1 1,1-1-1,0 1 0,-1-1 0,1 1 1,0 0-1,-1 0 0,1 0 1,0 0-1,-1 0 0,1 0 1,0 1-1,0-1 0,-1 0 1,1 1-1,0-1 0,-1 1 1,1 0-1,-1-1 0,1 1 1,-1 0-1,3 2 0,-2-1 5,0 0-1,0 1 1,0-1-1,0 0 1,-1 1-1,1-1 1,-1 1-1,0 0 1,0 0-1,0-1 1,0 1-1,0 0 1,0 0-1,-1 0 1,1 0-1,-1 0 1,0 3-1,-2 20-23,-2 0 0,0 0 0,-16 49 0,-36 86 28,11-16 9,-18 52-31,47-156 85,-2 0 0,-37 62 0,48-91 18,-1-1 0,-14 17 0,18-24-44,0 0 1,0-1 0,0 0-1,0 1 1,-1-2-1,1 1 1,-1 0 0,0-1-1,-9 3 1,10-3-11,0-1 0,0 0 0,0 0 0,-1 0 0,1-1 0,0 0 0,-1 1 0,1-1 0,-1-1 0,1 1 0,0-1 0,0 0 0,-1 0 1,1 0-1,0 0 0,0-1 0,0 1 0,0-1 0,0 0 0,0 0 0,0-1 0,1 1 0,-1-1 0,1 0 0,0 0 0,0 0 0,-5-7 0,3 1-19,1 1-1,0-1 0,0 0 1,1 0-1,0 0 1,1-1-1,0 1 0,1-1 1,0 0-1,0 1 1,1-1-1,0 1 0,1-1 1,3-18-1,0 7 11,2-1 0,0 2 0,1-1 0,2 1 0,17-34 0,-13 34-45,0 1 0,1 0 0,1 1-1,0 1 1,19-16 0,-11 12-9,1 2-1,0 0 0,38-19 1,-48 29-38,0 2 0,0-1 0,1 2 0,0 0 0,0 1 0,20-4 0,-32 8-119,1 1 0,-1 0 0,1 0 0,-1 0 0,5 1 0,-6 0-255,0-1-1,-1 1 1,1-1-1,0 1 1,-1-1 0,1 1-1,-1 0 1,1 0-1,1 1 1,-1 0-316,0 0 0,0 0 1,-1 1-1,1-1 0,-1 0 1,1 0-1,-1 1 0,0-1 0,0 1 1,0-1-1,0 1 0,-1-1 1,1 1-1,0 3 0,4 26-3401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0:41.204"/>
    </inkml:context>
    <inkml:brush xml:id="br0">
      <inkml:brushProperty name="width" value="0.05" units="cm"/>
      <inkml:brushProperty name="height" value="0.05" units="cm"/>
      <inkml:brushProperty name="color" value="#004F8B"/>
    </inkml:brush>
  </inkml:definitions>
  <inkml:trace contextRef="#ctx0" brushRef="#br0">198 29 9312,'-7'-23'2981,"7"22"-2963,0 1 0,0 0 0,0 0 0,0 0 1,0 0-1,0 0 0,0 0 0,0-1 0,0 1 0,0 0 0,0 0 1,0 0-1,0 0 0,0 0 0,0-1 0,0 1 0,0 0 0,0 0 0,0 0 1,0 0-1,0 0 0,0-1 0,0 1 0,0 0 0,0 0 0,0 0 1,0 0-1,0 0 0,1 0 0,-1 0 0,0-1 0,0 1 0,0 0 0,0 0 1,0 0-1,0 0 0,0 0 0,1 0 0,-1 0 0,0 0 0,0 0 1,0 0-1,0 0 0,0 0 0,0 0 0,1 0 0,-1 0 0,0 0 0,0 0 1,0 0-1,0 0 0,0 0 0,1 0 0,-1 0 0,0 0 0,0 0 1,0 0-1,0 0 0,0 0 0,0 0 0,1 0 0,-1 0 0,0 0 0,0 0 1,8 2 406,-1 0 1,0 0 0,0 0 0,1 1-1,-1 0 1,-1 0 0,1 1 0,0 0-1,-1 0 1,0 1 0,9 7 0,5 7 1187,32 40 0,-19-18-645,-3 1 0,-1 2 0,-2 0 0,-2 2 0,25 64 0,-26-46-125,22 94-1,-38-121-559,-2 1 0,-1 1-1,-2-1 1,-2 47 0,-6-11-61,-4 0 0,-27 112 0,30-163-275,-1 0 0,-1 0-1,-1-1 1,-1 0 0,0 0-1,-2-1 1,-1-1 0,0 0-1,-1-1 1,-1 0 0,-31 28-1,-1-6-1589,-72 47 0,-64 24-5822,99-64-1644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00.734"/>
    </inkml:context>
    <inkml:brush xml:id="br0">
      <inkml:brushProperty name="width" value="0.05" units="cm"/>
      <inkml:brushProperty name="height" value="0.05" units="cm"/>
    </inkml:brush>
  </inkml:definitions>
  <inkml:trace contextRef="#ctx0" brushRef="#br0">98 1258 4736,'-28'-2'1530,"17"2"-932,7 2-629,-23 4 1636,8-6 2367,19 0-3881,0 0-1,-1 0 0,1 0 1,-1 0-1,1 0 0,0 0 1,-1 0-1,1-1 0,-1 1 1,1 0-1,0 0 0,-1 0 1,1-1-1,0 1 0,-1 0 1,1 0-1,0-1 0,0 1 1,-1 0-1,1-1 1,0 1-1,0 0 0,-1-1 1,1 1-1,0 0 0,0-1 1,0 1-1,0-1 0,0 1 1,0-1 20,0 0 0,0 0 0,0 0 0,0 0 0,1 0 0,-1 1 0,0-1 0,1 0 0,-1 0 0,1 1 0,-1-1 0,1 0 0,0 0 0,24-23 1270,-23 22-1272,58-43 1325,-31 23-935,0 0 1,36-37 0,-27 12-121,50-80-1,22-28 14,-97 139-383,2 0 1,0 1 0,1 0-1,1 1 1,0 1-1,32-18 1,-45 29-21,0-1-1,0 1 1,0 1 0,1-1-1,-1 1 1,1-1 0,-1 1-1,1 1 1,-1-1 0,1 1-1,0-1 1,7 2 0,-10-1 3,0 1 0,0 0 0,0-1 0,0 1 0,0 0 0,0 0 0,0 0 0,0 0 0,0 0 0,0 1 0,0-1 0,-1 1 0,1-1 0,-1 1 0,1 0 0,-1-1 0,1 1 0,-1 0 0,0 0 0,0 0 0,0 0 0,0 0 0,0 0 0,-1 0 0,1 0 0,-1 0 0,1 1 0,-1 1 0,2 5 16,-1 0-1,-1 1 1,0-1-1,0 0 1,-1 0-1,-3 17 0,-18 52 133,-6-5-63,-64 116-1,47-101 891,42-79-616,6-10 148,10-13-25,-12 12-528,169-186 464,-123 136-454,207-218-200,-254 270 246,25-21-159,-24 20 145,0 1 0,-1-1-1,1 1 1,-1 0 0,1-1 0,0 1 0,0-1 0,-1 1-1,1 0 1,0-1 0,0 1 0,-1 0 0,1 0 0,0 0-1,0 0 1,0 0 0,-1 0 0,1 0 0,0 0 0,0 0-1,0 0 1,-1 0 0,1 0 0,0 0 0,0 1 0,-1-1-1,1 0 1,0 1 0,0-1 0,-1 0 0,1 1-1,0-1 1,-1 1 0,2 0 0,-1 2-12,1 1-1,-1-1 1,0 1 0,0 0 0,0-1-1,0 1 1,-1 0 0,1-1 0,-1 1 0,0 7-1,-4 49-43,-13 78 1,2-25 314,15-113-246,-2 15 110,1 1 0,1 21 0,0-34-53,1 1 1,-1-1-1,1 1 0,-1-1 0,1 1 0,0-1 0,0 0 0,1 1 1,-1-1-1,1 0 0,-1 0 0,1 0 0,0 0 0,0 0 1,1 0-1,4 4 0,-6-6-22,0 0-1,0-1 1,0 1 0,1 0 0,-1-1-1,0 1 1,0-1 0,1 1 0,-1-1 0,1 0-1,-1 0 1,0 0 0,1 1 0,-1-1-1,0-1 1,1 1 0,-1 0 0,1 0-1,-1 0 1,0-1 0,1 1 0,-1-1-1,0 1 1,3-2 0,1-1 41,0 0 0,0 0 1,0-1-1,6-5 0,3-4-22,-1-1 0,-1 0 0,0-1 0,10-17 0,37-69-62,-36 60 43,72-115-169,-83 133-244,-10 19-192,-6 18 299,-47 153 24,41-128 305,3 0 0,-5 54-1,12-88-5,-1-1-1,1 1 0,1 0 1,-1-1-1,1 1 1,-1-1-1,1 1 1,0-1-1,1 1 0,1 4 1,-2-7-22,0 0 0,0-1 0,0 1 0,1 0 1,-1-1-1,0 1 0,1-1 0,-1 1 0,1-1 0,-1 0 0,1 0 1,0 1-1,-1-1 0,1 0 0,0-1 0,0 1 0,0 0 1,0 0-1,0-1 0,0 1 0,0-1 0,0 0 0,0 1 1,0-1-1,2 0 0,8-1 53,0 0 1,0-1-1,0 0 0,0-1 1,0 0-1,-1-1 1,17-8-1,0-1-35,45-30 0,-44 23-58,0-1 0,-1-2 0,-2 0 0,0-2-1,-2-1 1,39-52 0,-50 63-255,-13 15 257,0 0 0,0 0 0,0 0 0,0 0-1,0 0 1,1 0 0,-1 0 0,0 0 0,0 0 0,0 0 0,0 0 0,0 0 0,0 0-1,1 1 1,-1-1 0,0 0 0,0 0 0,0 0 0,0 0 0,0 0 0,0 0-1,0 0 1,0 0 0,1 0 0,-1 0 0,0 0 0,0 1 0,0-1 0,0 0-1,0 0 1,0 0 0,0 0 0,0 0 0,0 0 0,0 0 0,0 1 0,0-1-1,0 0 1,0 0 0,0 0 0,0 0 0,0 0 0,0 0 0,0 1 0,0-1 0,0 0-1,0 0 1,0 0 0,0 0 0,0 0 0,0 0 0,0 0 0,0 1 0,0-1-1,0 0 1,0 0 0,-1 0 0,-8 37-296,9-37 307,-79 194-163,69-171 228,8-17-30,-1 0 0,1 0 0,1 0 0,-1 0 0,1 0 0,-1 10 1,2-14-21,0 0 0,0 0 1,0 0-1,0-1 1,0 1-1,0 0 0,1 0 1,-1 0-1,0 0 1,1-1-1,0 1 0,-1 0 1,1-1-1,0 1 1,0 0-1,0-1 1,0 1-1,0-1 0,1 1 1,-1-1-1,0 0 1,1 0-1,-1 1 0,1-1 1,2 2-1,0-2 19,-1 0 0,1 1 0,-1-1-1,1 0 1,-1-1 0,1 1 0,0-1-1,0 1 1,-1-1 0,6-1 0,2 0 36,0-1 1,12-4 0,-4 1-43,-3 1-7,-1-1 0,1-1 0,-1 0 0,15-10-1,58-37 7,-56 32-42,14-12-48,54-48 0,-79 63-79,-3 1-61,-13 11 69,-9 8 64,-46 31-234,21-15 233,2 1 0,-40 36 0,57-45 61,-49 50-143,51-50 167,0 0 1,1 0-1,0 1 0,-9 16 0,15-24 4,0 0 0,0 0 0,1 0 0,-1 0 0,0-1 0,1 1 0,0 0 0,0 0 0,0 0 0,0 0 0,1 5 1,-1-7-10,0 1 0,1-1 0,-1 0 0,1 0 0,-1 1 0,1-1 0,-1 0 0,1 0 0,-1 0 0,1 0 0,0 0 0,0 0 0,0 0 0,-1 0 0,1 0 0,0 0 0,0 0 0,0 0 1,1 0-1,-1-1 0,0 1 0,0-1 0,0 1 0,0-1 0,1 1 0,-1-1 0,0 1 0,1-1 0,1 0 0,9 0 63,1-1-1,-1 0 1,0-1-1,21-5 1,-3 0-43,-21 5-28,28-4 23,0-2 0,-1-2 0,48-19 0,-57 18-44,-1-2 0,-1 0 0,44-33 0,-37 20 44,39-43 0,27-40 2,-77 85-31,-1 1 8,121-132 13,-81 93-20,100-133 0,-129 148-112,-1-1 0,-3-1 0,-2-1 0,28-80 0,-51 126 81,-1 1 1,0-1-1,0 0 0,0 1 0,0-1 1,-1 0-1,1 1 0,-1-1 0,0 0 0,0 0 1,0 1-1,-2-8 0,2 11 23,0-1 0,0 1-1,0-1 1,-1 1 0,1 0 0,0-1-1,0 1 1,-1-1 0,1 1 0,0-1-1,-1 1 1,1 0 0,0-1 0,-1 1-1,1 0 1,0-1 0,-1 1-1,1 0 1,-1 0 0,1-1 0,0 1-1,-1 0 1,1 0 0,-1 0 0,1 0-1,-1-1 1,1 1 0,-1 0 0,1 0-1,-1 0 1,1 0 0,-1 0 0,1 0-1,-1 0 1,1 0 0,-1 1 0,-16 6-143,16-6 127,-11 6-54,1 1-1,0 0 0,-16 16 1,7-5-2,-139 132-74,121-110 137,-63 92 1,79-96 18,1 1 1,2 0 0,-15 45-1,11-16-12,-17 77-1,32-109 94,2 0 1,1 0-1,1 0 0,2 50 0,2-78-57,1-1 0,-1 0 0,2 1-1,-1-1 1,1 0 0,0 0 0,0 1 0,0-1-1,5 7 1,-5-10-2,0 0-1,1 0 1,-1 0-1,1-1 1,-1 1-1,1-1 1,0 0-1,0 0 0,0 0 1,0 0-1,0 0 1,1 0-1,-1-1 1,1 0-1,-1 1 1,1-1-1,-1-1 1,8 2-1,9 0 23,-1-2-1,1 0 1,0-1-1,25-4 1,-4-2-77,42-14-1,-66 16 64,0-2 0,-1 1-1,0-2 1,0 0-1,0-1 1,-1-1-1,0 0 1,22-21 0,-29 24-37,0-1 1,-1-1 0,1 1-1,-2-1 1,1-1-1,-1 1 1,-1-1 0,0 0-1,0 0 1,-1-1 0,0 1-1,-1-1 1,0 0 0,2-21-1,-5 27-14,1 1 0,-2-1 0,1 1 0,0-1 0,-1 1-1,0 0 1,0-1 0,0 1 0,-1 0 0,1-1 0,-4-5 0,4 8 6,-1 0 1,1 0-1,0 0 1,-1 0-1,0 0 0,1 0 1,-1 1-1,0-1 1,0 0-1,0 1 1,0 0-1,0-1 0,0 1 1,0 0-1,0 0 1,0 0-1,-1 0 1,1 1-1,0-1 0,-1 0 1,1 1-1,-1 0 1,-2-1-1,-2 1-12,-1 1 0,1 0-1,0 0 1,-1 0 0,-13 5 0,5-1-43,1 2 0,-1 0 1,1 0-1,0 2 0,1-1 1,-15 14-1,1 0 51,-44 48 1,55-51 58,0 0 1,-20 31-1,33-43-16,0-1 0,0 1 0,1 0 0,0 0 0,0 0 0,1 1-1,-1-1 1,2 1 0,-1-1 0,1 1 0,0 0 0,1 11 0,0-16-15,1-1 1,-1 1-1,1 0 0,0 0 1,0-1-1,0 1 1,0 0-1,1-1 0,-1 1 1,1-1-1,-1 0 1,1 1-1,0-1 0,0 0 1,0 0-1,0 0 0,0-1 1,1 1-1,-1 0 1,1-1-1,-1 1 0,1-1 1,-1 0-1,1 0 1,0 0-1,4 1 0,5 1 77,0 0 0,0-1 0,1-1 0,24 1 0,-6-3-53,0-1 1,0-1 0,0-2 0,-1-1 0,1-2-1,42-16 1,-57 18-12,-1-2 0,0 0-1,0-1 1,-1-1 0,0 0 0,-1-1-1,18-18 1,-15 12-5,-1-1 0,-1 0 0,-1-1 0,0-1 0,9-21 0,-2 5-239,7-15-18,-53 114-552,-7 46 610,0-1 451,31-102-223,0-1 1,0 1-1,1 0 1,-1 0-1,1 0 1,0 0-1,1 0 1,-1-1-1,1 1 1,1 9-1,-1-14-29,1 0-1,-1-1 1,0 1-1,0 0 1,1-1-1,-1 1 1,0 0-1,1-1 1,-1 1-1,0-1 1,1 1-1,-1-1 1,1 1-1,-1-1 1,1 1-1,-1-1 1,1 1-1,-1-1 1,1 0-1,-1 1 1,1-1-1,0 0 1,1 1-1,-1-1 10,1 0-1,-1 1 1,1-1-1,0 0 1,-1 0-1,1-1 1,0 1-1,-1 0 1,1 0-1,1-1 1,5-2 38,0-1 0,0 1 0,8-6 0,-15 9-64,35-24 37,35-27-1,-38 26-29,78-70-63,-75 63-228,-24 23 179,-6 7 16,-7 4-113,-18 23 41,0 2 0,-30 55 0,38-62 87,7-12 79,-2 1 29,1 0 0,0 1 0,1 0-1,0 0 1,-3 11 0,7-20-14,-1 1 0,1 0 0,0 0 0,0 0 0,-1 0 0,1-1 0,0 1 0,1 0 0,-1 0 0,0 0 0,0 0 0,1-1 0,-1 1 0,1 0-1,-1 0 1,1-1 0,0 1 0,0 0 0,0-1 0,0 1 0,0-1 0,0 1 0,0-1 0,1 0 0,-1 1 0,0-1 0,1 0 0,-1 0 0,1 0 0,-1 0 0,1 0 0,0 0 0,-1 0 0,1-1 0,0 1 0,3 0 0,2 1 41,1-1 0,0 0 0,-1 0-1,1-1 1,-1 0 0,1 0 0,14-3 0,56-15 164,-62 13-195,2 0-25,0-1-1,0-2 1,-1 1-1,0-2 0,-1 0 1,0-1-1,0-1 0,-1 0 1,26-26-1,-21 16 12,-1-1 0,-1-1 0,-1 0-1,-1-1 1,23-47 0,38-88-413,-65 142 262,-12 16 127,0 1-1,0 0 1,0 0-1,1-1 1,-1 1-1,0 0 1,0 0-1,0-1 1,1 1-1,-1 0 1,0 0 0,0 0-1,1-1 1,-1 1-1,0 0 1,1 0-1,-1 0 1,0 0-1,1 0 1,-1 0-1,0 0 1,0 0-1,1 0 1,-1 0-1,0 0 1,1 0-1,0 0 1,-1 0 0,0 1 0,0-1 0,1 0-1,-1 1 1,0-1 0,0 1 0,0-1 0,0 1-1,1-1 1,-1 0 0,0 1 0,0-1 0,0 1-1,0-1 1,0 1 0,0-1 0,0 0 0,0 2-1,-1 15-187,-8 36 0,2-14 22,-4 25 171,-27 91-1,-33 57 189,39-122-83,30-84-43,0 0-1,-1 0 1,1 0-1,-1-1 1,-7 10-1,10-14-41,-1-1 0,1 1 0,-1 0 0,1 0 0,-1-1 0,0 1 0,1 0 0,-1-1 0,0 1 0,1-1 0,-1 1 0,0-1 0,-1 1 0,1-1-8,1 0 0,-1 0 0,0-1 0,1 1 0,-1 0 0,1-1-1,-1 1 1,0 0 0,1-1 0,-1 1 0,1-1 0,-1 1 0,1-1 0,-1 1 0,1-1 0,0 1 0,-1-1 0,1 0 0,0 1 0,-1-1 0,1 1 0,-1-2-1,-5-12-18,0-1 0,1 1 0,-5-21-1,-6-17 85,13 44-59,0 0 0,1 0 0,0 0 0,-1-13 0,3 20-15,0-1-1,0 1 1,0 0-1,0-1 1,0 1-1,1 0 1,-1-1-1,0 1 1,0 0-1,1 0 1,-1-1-1,1 1 1,-1 0-1,1 0 1,0 0-1,1-2 1,-2 3-8,1-1 0,0 1 0,0-1 0,0 1 0,0-1 0,0 1 0,0-1 0,0 1 0,0 0 0,0 0 0,1-1 1,-1 1-1,0 0 0,0 0 0,0 0 0,0 0 0,0 1 0,0-1 0,0 0 0,0 0 0,0 1 0,0-1 0,2 1 0,6 3 62,0-1-1,-1 2 1,15 8-1,14 8 80,-11-9-11,1-2-1,0 0 1,0-2-1,1-1 1,0-2-1,43 4 0,90-7-1133,-100-2-1307,53-2-5763,-69 1 2533,41 0-1327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06.521"/>
    </inkml:context>
    <inkml:brush xml:id="br0">
      <inkml:brushProperty name="width" value="0.05" units="cm"/>
      <inkml:brushProperty name="height" value="0.05" units="cm"/>
    </inkml:brush>
  </inkml:definitions>
  <inkml:trace contextRef="#ctx0" brushRef="#br0">155 27 2560,'10'-17'4944,"-4"12"-3352,1 0 1784,-7 5-3228,0 1-1,0-1 1,0 0 0,1 1-1,-1-1 1,0 0-1,0 1 1,0-1-1,0 1 1,0-1-1,0 0 1,0 1 0,0-1-1,0 0 1,0 1-1,0-1 1,0 1-1,0-1 1,0 0-1,0 1 1,0-1 0,-1 0-1,1 1 1,0-1-1,0 1 1,-58 293 4607,14-52-3612,17-147-921,1-4 4,17-44 180,7-42-1292,0-6-741,-2-11-2767,-1-18-1366,7-12 1072,-2 20 3046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06.927"/>
    </inkml:context>
    <inkml:brush xml:id="br0">
      <inkml:brushProperty name="width" value="0.05" units="cm"/>
      <inkml:brushProperty name="height" value="0.05" units="cm"/>
    </inkml:brush>
  </inkml:definitions>
  <inkml:trace contextRef="#ctx0" brushRef="#br0">31 169 5984,'-27'-21'3386,"26"21"-3272,1 0-1,0 0 1,0 0 0,0 0-1,-1 0 1,1 0-1,0 0 1,0 0-1,0-1 1,0 1-1,-1 0 1,1 0 0,0 0-1,0 0 1,0-1-1,0 1 1,0 0-1,0 0 1,-1 0-1,1-1 1,0 1 0,0 0-1,0 0 1,0-1-1,0 1 1,0 0-1,0 0 1,0 0-1,0-1 1,0 1 0,0 0-1,0 0 1,0-1-1,7-4 2594,13-1-347,282-48 1923,-218 41-4419,99-14 620,-63 4-3392,-115 23 2533,-2-1-517,0 0 1,0 0 0,0 1 0,0-2 0,0 1 0,4-2 0,6-1-2021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08.055"/>
    </inkml:context>
    <inkml:brush xml:id="br0">
      <inkml:brushProperty name="width" value="0.05" units="cm"/>
      <inkml:brushProperty name="height" value="0.05" units="cm"/>
    </inkml:brush>
  </inkml:definitions>
  <inkml:trace contextRef="#ctx0" brushRef="#br0">221 15 4736,'-4'-15'1552,"5"21"576,3 20 336,-3 16 350,-6 81 1,3-88-2167,-7 45 886,-26 104 0,23-128-1093,-55 241 1004,-7-61-570,69-224-665,2-6-41,1 0-1,0 0 1,0 0 0,0 0 0,1 0 0,-1 7 0,2-13-164,0 0 0,0 0 1,0 0-1,0 0 0,0 0 0,0 0 1,0 0-1,0 0 0,0 0 0,0 0 1,0 1-1,0-1 0,1 0 0,-1 0 0,0 0 1,0 0-1,0 0 0,0 0 0,0 0 1,0 0-1,0 0 0,0 0 0,0 0 1,0 0-1,0 0 0,0 0 0,0 0 1,0 0-1,0 0 0,0 0 0,0 1 0,0-1 1,0 0-1,1 0 0,-1 0 0,0 0 1,0 0-1,0 0 0,0 0 0,0 0 1,0 0-1,0 0 0,0 0 0,0 0 1,0 0-1,0 0 0,0 0 0,1 0 0,-1 0 1,0-1-1,0 1 0,0 0 0,0 0 1,0 0-1,0 0 0,0 0 0,0 0 1,0 0-1,0 0 0,0 0 0,0 0 1,0 0-1,0 0 0,8-7 124,11-16-184,-8 11 35,73-94-300,-83 105 305,0 0 0,-1 1 0,1-1-1,0 0 1,-1 1 0,1-1 0,0 0-1,0 1 1,0-1 0,-1 1 0,1-1-1,0 1 1,0 0 0,0-1 0,0 1-1,0 0 1,0 0 0,0 0 0,0-1-1,0 1 1,0 0 0,0 0 0,1 1-1,-1-1 6,0 1-1,0-1 1,0 1-1,0 0 1,0-1-1,0 1 1,0 0-1,0 0 1,0 0-1,0 0 1,0 0-1,-1 0 1,1 0-1,0 0 1,-1 0-1,1 0 1,-1 0-1,1 0 1,0 2-1,2 8 109,-1 0 0,0 0 0,0 0 0,-1 0 0,0 1 0,-2 21 0,1-9 134,-1-4-23,-6 29 0,4-30-85,0 27 0,3-36 5,0 0 0,1 0-1,0 0 1,1-1 0,0 1 0,5 10 0,-7-19-128,1 0 0,0 0 1,-1 0-1,1 0 0,0 0 0,0 0 1,0-1-1,-1 1 0,1 0 1,0-1-1,0 1 0,0-1 1,0 1-1,0-1 0,1 1 1,-1-1-1,0 0 0,0 1 1,0-1-1,0 0 0,0 0 1,0 0-1,0 0 0,1 0 1,-1 0-1,2-1 0,3 1 61,-1-1 1,1 0-1,0-1 0,6-1 0,91-43 441,-22 10-355,-27 16-177,59-27 66,-100 41 6,0-1 1,-1-1 0,0 0 0,0-1 0,0 0 0,10-12-1,-15 13-16,-1 1 0,0-2 0,0 1 0,-1-1-1,0 0 1,-1 0 0,0 0 0,0 0 0,2-13-1,-4 18-39,-1-1 0,0 1 0,0-1 0,-1 1 0,1-1 0,-1 1-1,0-1 1,-1 0 0,1 1 0,-1-1 0,0 1 0,0-1 0,0 1-1,0-1 1,-1 1 0,0 0 0,0 0 0,0 0 0,0 0-1,-1 0 1,-5-7 0,6 9-13,0 1 0,-1-1 0,1 0-1,-1 1 1,1 0 0,-1-1 0,0 1 0,1 0-1,-1 1 1,0-1 0,0 0 0,1 1 0,-1-1 0,0 1-1,0 0 1,0 0 0,0 0 0,0 0 0,0 1-1,1-1 1,-1 1 0,0 0 0,0 0 0,-2 1-1,-6 2-38,0 1 0,1 0 0,-1 1-1,-15 10 1,11-4 85,-1 1 0,1 0 0,1 1 0,-17 21-1,22-24 23,1 1-1,0 0 1,0 0-1,2 0 0,-1 1 1,-6 24-1,11-32-4,1 1 0,0-1-1,0 1 1,0 0 0,1-1-1,0 1 1,0 0 0,0-1-1,1 1 1,0 0 0,0-1-1,1 1 1,-1-1 0,1 1-1,4 8 1,-4-10-2,0-1 0,1 1-1,-1-1 1,1 0 0,0 0 0,0 0 0,0 0-1,0 0 1,0 0 0,0-1 0,1 0-1,-1 0 1,1 0 0,0 0 0,0 0-1,0-1 1,0 1 0,0-1 0,0 0-1,0 0 1,0-1 0,5 1 0,7-1 44,1-1 0,-1 0 0,0-2 1,0 0-1,0 0 0,-1-2 0,1 0 1,-1 0-1,0-2 0,0 0 0,14-9 0,0-2-53,0-2-1,-2-1 0,0-1 1,30-32-1,-44 41-47,1-2-45,0 1-1,26-20 1,-39 33 60,-1 1 1,1-1-1,0 0 0,-1 1 0,1-1 0,0 1 1,-1 0-1,1-1 0,0 1 0,0-1 0,0 1 1,-1 0-1,1 0 0,0-1 0,0 1 0,0 0 0,0 0 1,0 0-1,-1 0 0,1 0 0,0 0 0,0 0 1,0 0-1,0 1 0,0-1 0,-1 0 0,1 0 1,0 1-1,0-1 0,0 0 0,-1 1 0,1-1 1,1 2-1,-1-1 1,0 1 0,0-1 0,0 1 0,-1-1 0,1 1 1,-1 0-1,1-1 0,-1 1 0,1-1 0,-1 1 0,0 0 0,0 0 0,0-1 1,0 1-1,0 2 0,-4 26 86,-9 34-1,10-50-46,0-2 23,-3 18 208,13-33-103,0-1 1,0 0 0,-1 0-1,9-7 1,-14 11-160,48-41-27,10-7-70,-53 44 89,1-1 0,0 1-1,0 1 1,1-1 0,-1 1-1,1 0 1,9-1 0,-13 3-29,0 1 0,0 0 0,0 0 0,0 0 0,0 1 0,0-1 1,1 1-1,-1 0 0,0 0 0,0 0 0,-1 1 0,1-1 0,0 1 0,0 0 0,-1 0 1,1 1-1,-1-1 0,6 6 0,5 5-29,-1 0-1,22 28 1,-26-30 45,2 3 289,1-1 0,19 17 0,-26-25-580,1-1 0,1 1-1,-1-1 1,9 3 0,-10-5-783,-1 0-1,1 0 1,0-1 0,6 1-1,-1 0-5439,0 2 2059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09.768"/>
    </inkml:context>
    <inkml:brush xml:id="br0">
      <inkml:brushProperty name="width" value="0.05" units="cm"/>
      <inkml:brushProperty name="height" value="0.05" units="cm"/>
    </inkml:brush>
  </inkml:definitions>
  <inkml:trace contextRef="#ctx0" brushRef="#br0">33 901 1824,'-10'8'619,"8"-7"-327,1 0-1,-1 0 1,1 0 0,-1 0-1,1 0 1,0 1 0,0-1-1,0 0 1,-1 1 0,1-1-1,0 1 1,0 1-1,-4 10 5998,18-14-3090,-6 0-2752,0 0 0,0 0 0,0-1 1,-1 0-1,1 0 0,-1-1 0,1 1 0,-1-1 0,0-1 0,0 1 0,8-7 0,-3 0-154,0 0-1,-1-1 1,15-21-1,23-42 395,-5 6-288,-8 23-180,1 1 0,2 2-1,45-40 1,-29 34-28,88-82 152,-108 95-183,58-76-1,-65 75-69,-10 13-66,18-30 1,-33 52-213,-2 4 60,-2 13 12,-8 27 132,-4 0 13,-28 56 1,9-24 88,30-68-79,1 1-1,-1 0 1,2 0-1,-1 0 1,1 0-1,0 0 1,1 17-1,1-23-10,-1 0 0,0 0 0,1 0 0,-1 0 0,1 0 0,0 0 0,-1 0 0,1 0 0,0 0 0,0-1 0,0 1 0,1 0 0,-1 0 0,0-1 0,1 1 0,-1-1 0,1 1 0,-1-1 0,1 0 0,0 1 0,-1-1 0,1 0 0,0 0 0,0 0 0,0 0 0,0-1 0,0 1 0,0-1 0,0 1 0,0-1 0,0 1 0,3-1 0,1 0 34,0 0 0,0 0 0,0-1 0,-1 1 0,1-1 0,0-1 0,0 1 0,-1-1 0,1 0 0,7-4 0,2-3 28,-1 0 0,1-1 1,19-19-1,33-39 82,-34 29-177,46-73-1,-25 20 143,-16 24-119,-38 68-22,0 0 1,0 0-1,0 0 1,0 0-1,0-1 0,0 1 1,0 0-1,0 0 1,0 0-1,0 0 1,0 0-1,0 0 0,1 0 1,-1-1-1,0 1 1,0 0-1,0 0 1,0 0-1,0 0 0,0 0 1,0 0-1,0 0 1,0 0-1,0 0 1,1 0-1,-1 0 0,0-1 1,0 1-1,0 0 1,0 0-1,0 0 1,0 0-1,1 0 0,-1 0 1,0 0-1,0 0 1,0 0-1,0 0 1,0 0-1,0 0 0,1 0 1,-1 0-1,0 0 1,0 0-1,0 1 0,2 6-116,-4 14 31,0 0 95,-6 107 624,9-112-505,-1-1 0,2 1 0,0-1 0,1 0-1,1 0 1,6 19 0,-7-28-82,0 1 1,0-1 0,1 0-1,0 0 1,0 0 0,0 0-1,1-1 1,0 0-1,0 0 1,0 0 0,1-1-1,0 1 1,0-1 0,0 0-1,7 3 1,-3-3 15,-1 0-1,1-1 1,0 0 0,0 0-1,1-1 1,-1 0 0,0-1 0,0 0-1,19-1 1,-3-3-617,40-8 0,-7-4-6608,-30 10 3224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1.468"/>
    </inkml:context>
    <inkml:brush xml:id="br0">
      <inkml:brushProperty name="width" value="0.05" units="cm"/>
      <inkml:brushProperty name="height" value="0.05" units="cm"/>
    </inkml:brush>
  </inkml:definitions>
  <inkml:trace contextRef="#ctx0" brushRef="#br0">5 1143 4064,'-4'-2'1653,"6"6"-930,9 7 426,9 0 1278,-17-9-2115,0 0 0,-1 0 1,1-1-1,0 1 0,0-1 0,0 0 1,0 0-1,0 0 0,0 0 1,0 0-1,0-1 0,0 1 0,1-1 1,-1 0-1,0 0 0,0 0 1,6-1-1,-5-1-154,-1 1 0,1 0 0,-1-1 0,1 0 0,-1 0 0,1 0 0,-1 0 0,0 0 0,0-1 0,4-4 0,2-3 290,12-18 0,-3-1-102,-1-1-1,-1-1 0,-2-1 0,12-40 0,-11 30-178,34-67-1,-37 86-246,-4 9 39,0 0-1,0 0 1,18-21 0,-25 34 29,0 0 0,-1 1 0,1-1 0,-1 0 0,1 1 0,0-1 0,-1 1 0,1-1 0,0 1 0,-1 0 0,1-1 0,0 1 0,0 0 0,0-1 0,-1 1 0,1 0-1,0 0 1,0 0 0,0 0 0,0 0 0,-1 0 0,1 0 0,0 0 0,0 0 0,0 0 0,0 0 0,-1 0 0,1 1 0,0-1 0,0 0 0,0 0 0,-1 1 0,1-1 0,0 1 0,0-1 0,-1 1 0,1-1 0,0 1 0,0 1 0,2 1-27,0 0-1,0 1 1,-1-1-1,1 1 0,-1 0 1,3 7-1,0 2 63,0 1-1,-1 1 0,4 27 0,1 48 91,-8-76-101,3 101 52,-4-96 28,-2 0 0,0 0-1,-1 0 1,-6 19-1,7-32-28,0 0-1,0-1 0,-1 1 0,0 0 1,0-1-1,-6 8 0,8-12-32,0 1 0,0-1 0,0 1 1,-1-1-1,1 0 0,-1 0 0,1 1 0,-1-1 0,1 0 0,-1 0 1,1 0-1,-1-1 0,0 1 0,0 0 0,0-1 0,1 1 1,-1-1-1,0 1 0,0-1 0,0 0 0,0 0 0,0 0 0,1 0 1,-5-1-1,2 0 4,-1-1 0,1 1 1,0-1-1,0 0 0,0-1 0,0 1 1,1-1-1,-1 1 0,1-1 0,-1 0 1,1-1-1,0 1 0,-4-6 1,-4-6-12,-17-34 1,24 42-50,-28-68-251,32 75 258,-1-1 0,1 1 0,0 0 0,-1-1 0,1 1 0,0-1 0,0 1 0,-1-1 0,1 1 0,0-1 0,0 1 0,0-1 0,0 1 0,0-1 0,0 1 0,0-1 0,0 1 0,0-1 0,0 1 0,0-2 0,8 6-370,12 16 169,-15-15 216,1 0 1,-1-1 0,1 1-1,0-1 1,1-1 0,-1 1-1,1-1 1,0 0 0,-1 0-1,1-1 1,0 0 0,15 3-1,-6-3 92,-1-1 1,1 0-1,-1-1 0,1-1 0,16-3 0,-17 2-30,-1 0 0,1-1 0,-1-1 0,0 0 0,0-1 0,0-1 1,-1 0-1,21-13 0,-13 4 33,0-2 1,-2 0-1,19-20 1,49-63-105,-43 48 145,7-7 7,50-78 0,-82 107-133,-1-2 0,-1 0 1,-2-1-1,21-64 0,-2-57 39,-31 133-66,0-1 0,-2 0 1,-1 1-1,0-1 0,-5-29 0,5 49-21,-1-1-1,0 1 1,1 0-1,-1 0 0,0 0 1,0 0-1,0 0 1,0 0-1,0 0 1,0 0-1,-1 1 0,1-1 1,-1 0-1,-1-1 1,2 2 23,0 1 1,0-1-1,-1 0 1,1 1 0,0-1-1,0 1 1,-1-1-1,1 1 1,0 0 0,0-1-1,-1 1 1,1 0-1,0 0 1,-1 0-1,1 0 1,0 0 0,-1 0-1,1 0 1,0 1-1,0-1 1,-1 0-1,1 1 1,0-1 0,0 1-1,-1-1 1,0 2-1,-4 1-8,1 1 0,0 0 1,1 0-1,-1 0 0,0 0 0,1 1 0,0-1 0,0 1 0,1 0 0,-5 8 0,-4 9-71,-11 32 1,21-50 92,-34 91 36,4 2 0,4 1-1,-21 143 1,44-201 57,1-1 0,2 0 0,2 1 0,2-1 0,8 53 0,-8-83 77,0-1 1,0 1-1,1 0 0,6 11 1,-9-19-146,1-1 0,-1 1 0,0 0 0,1-1-1,-1 1 1,1-1 0,-1 1 0,0-1 0,1 1 0,-1-1 0,1 1 0,-1-1 0,1 0 0,0 1 0,-1-1 0,1 0 0,-1 1 0,1-1 0,0 0 0,-1 0 0,1 1 0,0-1 0,-1 0 0,1 0 0,0 0 0,-1 0 0,1 0 0,0 0 0,1 0 10,0-1 0,0 1 0,-1-1 0,1 0 0,0 0 1,0 0-1,-1 0 0,1 0 0,-1 0 0,3-2 1,3-4 61,1 0 1,11-17 0,-18 22-77,61-83 198,-37 47-396,2 2 1,61-63-1,-88 99 173,0 0 0,0-1 0,0 1 0,1 0 0,-1 0 0,0 0 0,0-1-1,0 1 1,0 0 0,1 0 0,-1 0 0,0 0 0,0 0 0,1-1 0,-1 1 0,0 0-1,0 0 1,1 0 0,-1 0 0,0 0 0,0 0 0,1 0 0,-1 0 0,0 0 0,0 0 0,1 0-1,-1 0 1,0 0 0,0 0 0,1 0 0,-1 0 0,0 0 0,0 1 0,1-1 0,-1 0-1,0 0 1,0 0 0,0 0 0,1 0 0,-1 1 0,4 12-183,-2 26 70,-2-33 95,-1 17 62,1-2-14,0 0 0,1 0 0,1 0 0,6 24 0,-7-39 11,0-1 1,1 0-1,0 0 0,0 0 0,0 0 0,1 0 0,0 0 1,0-1-1,0 1 0,0-1 0,1 0 0,0 0 0,-1 0 0,2 0 1,-1-1-1,0 1 0,1-1 0,-1 0 0,1-1 0,0 1 0,8 2 1,-6-3-3,0 0 1,0 0-1,0-1 1,0 0-1,0 0 1,0-1 0,0 0-1,0 0 1,0-1-1,8-1 1,-4-1-12,-1 0 1,0 0-1,0-1 1,0 0-1,-1-1 1,11-6-1,1-4-10,-1 0 0,0-1 0,-1-2 0,32-37 0,52-70 284,-72 75-341,-30 49 52,-1 1-13,1-1 1,-1 1-1,1 0 1,-1-1-1,0 1 1,1-1-1,-1 1 1,0-1-1,0 1 1,1-1-1,-1 1 0,0-1 1,0 1-1,0-1 1,0 1-1,0-1 1,0 1-1,1-1 1,-1 1-1,0-1 0,0 1 1,-1-1-1,1 1 1,0-1-1,0 1 1,0-1-1,0 1 1,0-1-1,-1 1 1,1-1-1,0 1-7,-1 0 0,1 0 0,-1 0 0,1 0 0,-1 0 0,1 0 0,-1 0 0,1 0 0,-1 0 0,1 1 0,-1-1 0,1 0 0,0 0 0,-1 1 0,1-1 0,-1 0 0,1 0 1,0 1-1,-1-1 0,1 1 0,-1-1-6,-6 7-19,0 1 1,0 0-1,0 0 1,1 0 0,0 1-1,1 0 1,-5 10-1,6-12 23,-10 17 16,2 0 0,1 0 0,1 1 0,1 0 0,1 1 0,2 0 0,-5 35 0,10-54 56,1 0 0,0 0 0,1 0-1,0 0 1,0-1 0,0 1 0,4 10-1,-5-15-37,1 0 0,-1 0 0,1-1 0,0 1 0,0 0 0,0 0 0,0 0-1,0-1 1,1 1 0,-1 0 0,0-1 0,1 1 0,-1-1 0,1 0 0,-1 1-1,1-1 1,0 0 0,0 0 0,-1 0 0,1 0 0,0 0 0,0-1 0,0 1-1,0 0 1,0-1 0,0 1 0,3-1 0,-3 0-1,-1 0 1,1-1 0,0 1-1,-1-1 1,1 1-1,0-1 1,-1 0-1,1 0 1,-1 1-1,1-1 1,-1 0 0,0 0-1,1-1 1,-1 1-1,0 0 1,0 0-1,0-1 1,0 1-1,0 0 1,0-1-1,0 1 1,0-1 0,1-2-1,2-5 74,0-1-1,4-17 1,-5 17-40,15-43 79,-11 33-112,9-35 0,9-95-261,-23 141-81,-1 9-17,-3 17-65,1-12 450,-9 113-255,0-27 210,-9 53-10,1-50 26,8-35 79,-3-1-1,-22 60 1,29-103-14,3-4 10,-1 0 0,-1-1 1,0 1-1,0-1 0,-12 16 1,17-25-71,-1-1 1,0 1-1,0 0 1,0 0-1,0-1 1,0 1 0,0 0-1,0-1 1,0 1-1,0-1 1,0 1-1,0-1 1,0 1 0,0-1-1,0 0 1,0 0-1,-1 1 1,1-1-1,0 0 1,0 0 0,0 0-1,0 0 1,-1-1-1,1 1 1,0 0-1,0 0 1,0-1 0,0 1-1,0 0 1,0-1-1,0 1 1,-1-2-1,-3-1 41,0 0 0,0 0 0,1-1-1,-8-7 1,6 4-53,0 1-1,1-1 1,0 0-1,-5-9 0,-8-11-21,12 20 31,1-1 0,0 0 0,0 0 0,1-1 1,0 1-1,1-1 0,-5-15 0,7 21-20,1 0-1,-1 0 1,1 0 0,0 0 0,0 0-1,0 0 1,0 0 0,1 0-1,-1 0 1,1 0 0,0 0 0,0 0-1,0 1 1,0-1 0,0 0 0,0 0-1,1 1 1,-1-1 0,1 1-1,0-1 1,0 1 0,0 0 0,0 0-1,0 0 1,0 0 0,1 0-1,4-3 1,22-11-99,39-17-1,-46 24 133,0-2 0,0 0 0,-1-2 0,26-19 0,113-120 219,-14-13-254,20-43-36,-151 187 43,0-1 0,-1-1 0,-1 0 0,15-40 0,30-113-33,3-10-574,-61 186 601,0 0 0,0 0-1,0 0 1,0-1 0,0 1-1,0 0 1,0 0-1,0 0 1,0 0 0,0 0-1,0 0 1,0-1 0,0 1-1,0 0 1,0 0 0,0 0-1,0 0 1,0 0 0,0 0-1,0-1 1,0 1 0,0 0-1,0 0 1,1 0 0,-1 0-1,0 0 1,0 0 0,0 0-1,0 0 1,0-1-1,0 1 1,0 0 0,1 0-1,-1 0 1,0 0 0,0 0-1,0 0 1,0 0 0,0 0-1,0 0 1,1 0 0,-1 0-1,0 0 1,0 0 0,0 0-1,0 0 1,0 0 0,1 0-1,-1 0 1,0 0 0,0 0-1,0 0 1,0 0-1,0 0 1,0 1 0,1-1-1,-1 0 1,0 0 0,0 0-1,0 0 1,0 0 0,0 0-1,0 0 1,0 0 0,0 1-1,0-1 1,1 0 0,1 11-208,-4 33 203,-11 56 0,7-57-47,-47 192 247,9-51 22,37-149-179,3-21 126,2 0 0,-3 26 1,5-40-151,0 0 0,0 0 0,0 0 0,0 0 0,-1 0 0,1 0 0,0 1 0,0-1 0,0 0 0,0 0 0,0 0 0,0 0 0,0 0 0,0 0 0,0 0 0,0 0 0,0 0 0,0 0 0,0 1 0,0-1 0,0 0 0,0 0 0,0 0 0,0 0 0,0 0 0,0 0 0,0 0 0,0 0 0,0 0 0,0 0 0,0 0 0,0 1 0,0-1 0,0 0 0,1 0 0,-1 0 0,0 0 0,0 0 0,0 0 1,0 0-1,0 0 0,0 0 0,0 0 0,0 0 0,0 0 0,0 0 0,0 0 0,0 0 0,1 0 0,-1 0 0,0 0 0,0 0 0,0 0 0,0 0 0,0 0 0,0 0 0,0 0 0,0 0 0,0 0 0,0 0 0,1 0 0,-1 0 0,0 0 0,0 0 0,2-4 100,0-6 0,1-1-1,0 1 1,0 0 0,8-15 0,44-59-199,-53 81 42,0 0 0,1 0-1,-1-1 1,1 1 0,-1 1 0,1-1 0,0 0-1,5-3 1,-8 6 40,1 0-1,-1 0 1,1 0-1,-1 0 1,0 0-1,1 0 1,-1 0-1,1 0 1,-1 1-1,0-1 1,1 0-1,-1 0 1,1 0-1,-1 1 1,0-1-1,1 0 1,-1 0-1,0 1 1,1-1-1,-1 0 0,0 0 1,0 1-1,1-1 1,-1 0-1,0 1 1,0-1-1,1 1 1,-1-1-1,0 0 1,0 1-1,0-1 1,0 1-1,0-1 1,0 0-1,0 1 1,0 0-1,4 18-51,-4-18 53,5 47 4,-1-10-50,12 56 0,-14-87 94,0 0 1,0 0-1,1 0 0,0 0 1,0 0-1,7 10 0,-9-16-28,0 0 0,0 1-1,0-1 1,0 0-1,0 0 1,0 0-1,1 0 1,-1 0-1,0 0 1,1 0-1,-1 0 1,1 0-1,-1-1 1,1 1-1,-1-1 1,1 1 0,0-1-1,-1 1 1,1-1-1,0 0 1,-1 0-1,1 0 1,-1 0-1,1 0 1,0 0-1,-1 0 1,1-1-1,0 1 1,-1-1-1,1 1 1,-1-1 0,1 0-1,-1 1 1,1-1-1,-1 0 1,2-1-1,11-7 98,-1-1 0,0 0 0,19-21-1,33-41 133,-43 46-138,62-61-57,7-8-39,-78 79 39,0-1 0,-1 0 0,0-1 0,10-24 0,44-146-175,-65 185 130,40-164-481,-34 139 533,-2 9-31,-4 13-142,1 0 1,-1 0-1,0 0 0,0-7 1,-6 23-315,-1 10 340,-35 138-105,-28 117 153,63-247 106,2 1 1,0-1 0,2 1-1,1 44 1,3-51-35,1-1 0,0 1 0,2-1 0,0 0 0,1 0 0,15 32 0,-15-40-14,-3-4 4,1 0-1,1-1 1,0 1 0,8 10-1,-12-17 13,0-1-1,0 0 1,0 1 0,1-1-1,-1 0 1,0 0-1,1 0 1,-1 0-1,1 0 1,-1 0-1,1 0 1,0 0 0,-1-1-1,1 1 1,0 0-1,0-1 1,-1 0-1,1 1 1,0-1 0,0 0-1,-1 0 1,1 0-1,0 0 1,0 0-1,0 0 1,-1-1 0,1 1-1,0-1 1,2 0-1,10-10 161,-4 2-226,13-11-512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1.855"/>
    </inkml:context>
    <inkml:brush xml:id="br0">
      <inkml:brushProperty name="width" value="0.05" units="cm"/>
      <inkml:brushProperty name="height" value="0.05" units="cm"/>
    </inkml:brush>
  </inkml:definitions>
  <inkml:trace contextRef="#ctx0" brushRef="#br0">29 22 8064,'-23'-10'2592,"23"10"-2508,-1 0 0,1 0 0,0 0 0,0 0 0,-1 0 0,1 0 0,0 0 1,0 0-1,-1 0 0,1 0 0,0-1 0,0 1 0,0 0 0,-1 0 0,1 0 0,0 0 1,0 0-1,0-1 0,0 1 0,-1 0 0,1 0 0,0 0 0,0-1 0,0 1 0,0 0 1,0 0-1,0-1 0,0 1 0,-1 0 0,1 0 0,0 0 0,0-1 0,0 1 0,0 0 1,0 0-1,0-1 0,0 1 0,0 0 0,0 0 0,0-1 0,1 1 0,-1 0 0,0 0 1,0-1-1,0 1 0,0 0 0,0 0 0,0-1 0,0 1 0,1 0 0,-1 0 0,0 0 1,0 0-1,0-1 0,0 1 0,1 0 0,-1 0 0,0 0 0,0 0 0,0 0 0,1-1 1,-1 1-1,0 0 0,0 0 0,1 0 0,-1 0 0,0 0 0,0 0 0,1 0 0,5-1 230,-1 1-1,1 0 0,0 0 0,0 1 0,-1-1 0,1 1 0,-1 1 0,11 3 1,4 0-18,183 42 1059,-180-42-1733,45 10 1134,-22-11-7539,-28-4 3279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2.920"/>
    </inkml:context>
    <inkml:brush xml:id="br0">
      <inkml:brushProperty name="width" value="0.05" units="cm"/>
      <inkml:brushProperty name="height" value="0.05" units="cm"/>
    </inkml:brush>
  </inkml:definitions>
  <inkml:trace contextRef="#ctx0" brushRef="#br0">5 1017 3552,'0'0'70,"0"0"1,-1 0 0,1 0-1,0 0 1,0 0-1,0 0 1,0 0-1,-1 0 1,1 0 0,0 0-1,0 0 1,0 0-1,0 0 1,0 0-1,-1 0 1,1 0 0,0 1-1,0-1 1,0 0-1,0 0 1,0 0-1,-1 0 1,1 0 0,0 0-1,0 0 1,0 0-1,0 1 1,0-1-1,0 0 1,0 0 0,0 0-1,0 0 1,0 0-1,-1 0 1,1 1-1,0-1 1,0 0 0,0 0-1,0 0 1,0 0-1,0 1 1,0-1-1,0 0 1,0 0 0,0 0-1,0 0 1,0 0-1,0 1 1,0-1-1,1 0 1,-1 0 0,0 0-1,0 1 63,0-1 0,0 0 1,0 0-1,0 1 0,0-1 0,0 0 0,0 0 1,1 1-1,-1-1 0,0 0 0,0 0 0,0 1 1,0-1-1,1 0 0,-1 0 0,0 0 0,0 0 1,0 1-1,1-1 0,-1 0 0,0 0 0,0 0 1,1 0-1,-1 0 0,0 0 0,0 1 0,1-1 0,-1 0 1,0 0-1,0 0 0,1 0 0,-1 0 0,0 0 1,0 0-1,1 0 0,-1 0 0,0 0 0,1 0 1,-1-1-1,0 1 0,0 0 0,1 0 0,-1 0 1,0 0-1,0 0 0,0 0 0,1-1 0,-1 1 1,0 0-1,1 0 0,3-3 203,0 1 0,1-1 0,-1 0 0,0 0 0,-1 0 1,1 0-1,0-1 0,4-6 0,24-37 820,-15 20-676,4-3-149,1 2-1,47-48 1,17 5-99,-5 6-224,-54 39 38,-1-1 0,-1-2 0,-2 0 0,35-58-1,-21 16 67,-2-2 0,26-85 0,-52 136-96,4-11-54,-8 24-1,-1 0 0,-1 0-1,1 0 1,-2-1 0,1 1 0,-1-1 0,1-13-1,-3 23 32,0 0-1,0 0 0,0 0 0,0-1 0,0 1 1,0 0-1,0 0 0,0 0 0,0 0 0,0 0 1,0 0-1,0-1 0,0 1 0,0 0 0,0 0 1,0 0-1,0 0 0,0 0 0,0 0 0,0-1 1,0 1-1,0 0 0,0 0 0,0 0 0,-1 0 1,1 0-1,0 0 0,0 0 0,0 0 0,0 0 1,0-1-1,0 1 0,0 0 0,0 0 1,-1 0-1,1 0 0,0 0 0,0 0 0,0 0 1,0 0-1,0 0 0,0 0 0,0 0 0,-1 0 1,1 0-1,0 0 0,0 0 0,0 0 0,0 0 1,0 0-1,-1 0 0,-6 6-198,-6 8 77,1 5 70,0 0 0,2 1 0,0 0 0,-11 36 1,6-17 80,-76 178 114,21-54 200,61-140-135,1 0 1,-11 46 0,17-57-99,1-1 0,0 1 0,0 0 0,1 0 0,1 0 0,0 0 0,5 23 0,-5-32-46,1 1-1,-1 0 0,1-1 1,-1 1-1,1-1 0,3 5 1,-4-7-11,0 1 0,1 0 1,-1-1-1,0 1 0,1-1 0,-1 0 1,1 1-1,0-1 0,-1 0 1,1 0-1,0 0 0,-1 0 0,1 0 1,2 0-1,-1-1 7,0 1 1,1-1-1,-1 0 0,0 0 1,0-1-1,0 1 0,0-1 1,1 1-1,-1-1 0,0 0 1,0 0-1,4-3 0,38-22 147,-29 15-145,13-8 97,40-36-1,-19 14-397,-49 40 211,0 0 0,0 1 1,0-1-1,0 0 1,0 1-1,0-1 0,0 1 1,0-1-1,0 1 0,0-1 1,0 1-1,0 0 1,0-1-1,0 1 0,2 0 1,-2 0 16,-1 1 0,1-1 0,-1 0-1,1 1 1,-1-1 0,0 1 0,1-1 0,-1 1 0,0-1 0,1 1 0,-1-1 0,0 1 0,1-1 0,-1 1 0,0 0 0,0-1 0,0 1-1,0-1 1,1 1 0,-1 0 0,0-1 0,0 1 0,0 0 0,0-1 0,0 1 0,-1-1 0,1 2 0,4 72 141,-5-70-112,2 0-1,-1 0 0,0 0 1,1 0-1,-1 0 1,1 0-1,0 0 0,1-1 1,2 8-1,-3-10 13,-1 0-1,1 0 1,-1-1-1,1 1 1,0 0-1,-1-1 1,1 1-1,0 0 1,-1-1-1,1 1 1,0-1 0,0 1-1,0-1 1,-1 0-1,1 1 1,0-1-1,0 0 1,1 1-1,0-1 33,0 0-1,-1 0 0,1-1 0,0 1 0,-1 0 1,1-1-1,-1 1 0,1-1 0,0 1 0,-1-1 1,1 0-1,-1 1 0,3-3 0,4-3 59,1-1-1,-1 0 1,-1 0-1,11-13 1,-10 10-125,1 1 0,0 0 1,14-11-1,-18 16-4,22-14-172,-25 17 152,0 1 1,0-1-1,-1 0 0,1 0 1,0 1-1,0-1 0,0 1 0,0-1 1,-1 1-1,1 0 0,0 0 0,0 0 1,4 0-1,-5 1 29,-1-1 1,1 1-1,-1-1 1,1 1-1,-1-1 1,0 1-1,1-1 1,-1 1-1,1 0 1,-1-1-1,0 1 1,0 0-1,1-1 1,-1 1-1,0 0 1,0-1-1,0 1 1,0 0-1,0-1 1,0 1-1,0 0 1,0 0 0,0-1-1,0 1 1,0 0-1,0-1 1,-1 2-1,-4 29-17,-52 173-87,44-156 119,-3-1-1,-1-1 1,-2-1-1,-26 46 0,-6-11 210,-95 117 0,122-168 24,-1-2 0,-57 47 0,71-65-128,-1 0-1,1-1 0,-1-1 0,-1 0 0,1 0 1,-22 7-1,29-13-54,0 1 1,0-1-1,-1 1 0,1-2 1,-1 1-1,1-1 0,-1 1 1,-5-2-1,8 1-12,0-1 0,0 0 0,0 1 0,0-1 0,0 0 0,1-1 0,-1 1-1,0-1 1,1 1 0,-1-1 0,1 0 0,-1 0 0,1 0 0,0 0 0,0 0 0,-3-3 0,2 1 17,1 0 0,-1-1 0,1 1 0,0-1 1,0 1-1,0-1 0,1 0 0,0 1 0,-2-10 0,2 5 30,0-1-1,1 0 0,1-19 1,0 21-80,1 0 0,0 1 0,0-1 0,0 0 1,1 1-1,0 0 0,1-1 0,0 1 1,0 1-1,0-1 0,1 0 0,0 1 1,0 0-1,0 0 0,1 1 0,0-1 0,0 1 1,12-7-1,8-3-16,1 0-1,1 2 1,45-15-1,-37 15-60,113-47-476,-50 19-3566,-84 35 2835,23-14-3685,-23 11 1498,9-1-55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3.313"/>
    </inkml:context>
    <inkml:brush xml:id="br0">
      <inkml:brushProperty name="width" value="0.05" units="cm"/>
      <inkml:brushProperty name="height" value="0.05" units="cm"/>
    </inkml:brush>
  </inkml:definitions>
  <inkml:trace contextRef="#ctx0" brushRef="#br0">81 57 8800,'-56'-30'4000,"36"21"-3488,15 6 352,16-6-1312,3 4 224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6.564"/>
    </inkml:context>
    <inkml:brush xml:id="br0">
      <inkml:brushProperty name="width" value="0.05" units="cm"/>
      <inkml:brushProperty name="height" value="0.05" units="cm"/>
    </inkml:brush>
  </inkml:definitions>
  <inkml:trace contextRef="#ctx0" brushRef="#br0">22 1210 3328,'-11'-2'931,"10"2"-852,1-1 0,0 1-1,-1 0 1,1 0 0,0 0 0,-1 0-1,1 0 1,0 0 0,-1 0-1,1 0 1,-1 0 0,1 0-1,0 0 1,-1 0 0,1 0-1,0 0 1,-1 0 0,1 1-1,0-1 1,-1 0 0,1 0-1,0 0 1,-1 1 0,1-1-1,0 0 1,-1 1 0,18-2 3446,-4-1-2800,-1-1 0,1 0-1,-1-1 1,0-1 0,21-11 0,52-37 878,-36 18-834,56-55 0,36-49-41,-16 17-146,-106 103-504,156-156 446,-133 125-341,-2-1-1,-3-1 0,-2-3 0,-2-1 0,46-108 1,-76 156-187,12-37 170,-14 42-165,0 0 0,-1 0 0,1 0 1,-1 0-1,0-1 0,0 1 0,0 0 0,0 0 0,-1 0 0,1-1 1,-2-2-1,2 5-16,-1-1 1,0 1-1,0 0 1,1 0 0,-1 0-1,0 0 1,0-1-1,0 1 1,0 0 0,0 1-1,0-1 1,-1 0-1,1 0 1,0 0 0,0 1-1,-1-1 1,1 1-1,0-1 1,-1 1 0,1-1-1,-1 1 1,1 0-1,0 0 1,-2-1 0,-1 1-12,0 0 1,0 0-1,0 0 1,0 0-1,0 1 1,-6 1-1,0 1 7,0 1 1,1 0-1,0 0 0,0 1 0,0 0 1,0 0-1,1 1 0,0 0 1,-8 8-1,4-1 13,0 0-1,1 1 1,0 1 0,-11 19-1,-55 122-102,11 7 107,61-149 1,-10 26-4,2 0-1,2 1 1,-6 49-1,13-62 110,2 1 0,0-1 1,2 1-1,2-1 0,7 46 0,-9-70-59,1 1 0,0-1 0,1 0 0,-1 0-1,1 1 1,0-1 0,0 0 0,0-1 0,0 1 0,1 0 0,0-1 0,-1 1-1,1-1 1,1 0 0,-1 0 0,0 0 0,1 0 0,5 3 0,-3-3-7,0-1 0,0 1 0,0-1 1,0-1-1,1 1 0,-1-1 0,0 0 0,1 0 1,-1-1-1,1 0 0,-1 0 0,10-2 0,26-6 74,0-2 0,72-26 0,-43 7 11,99-56 0,-55 18 17,-95 53-79,-1 0 0,0-1 0,23-26 0,-41 40-61,0 1 0,0-1 0,0 0 0,-1 0 1,1 0-1,0 0 0,-1 0 0,1 0 1,0 0-1,-1 0 0,1 0 0,-1 0 0,1-1 1,-1 1-1,0 0 0,0 0 0,1 0 0,-1 0 1,0-1-1,0 1 0,0 0 0,0 0 1,0-1-1,-1-1 0,0 3-8,1 0 1,-1-1-1,0 1 0,1 0 1,-1 0-1,1 0 0,-1-1 0,0 1 1,1 0-1,-1 0 0,0 0 1,1 0-1,-1 0 0,0 0 1,1 0-1,-1 0 0,0 1 0,1-1 1,-2 0-1,2 0-3,-5 2-16,-1-1 0,1 1 0,0 0 1,0 0-1,0 0 0,0 1 1,0-1-1,1 1 0,-1 0 0,1 1 1,-5 4-1,-1 2-3,0 0 0,-16 23 0,16-18 52,1 0 0,0 1-1,1 0 1,1 0 0,1 0 0,0 1-1,1 0 1,1 0 0,0 1 0,1-1 0,0 26-1,3-35 62,0-1 1,1 0-1,0 0 0,4 13 0,-5-19-60,0 0 1,0 0-1,1 0 0,-1 0 1,1 0-1,-1 0 0,1 0 0,-1-1 1,1 1-1,0 0 0,-1 0 1,1 0-1,0-1 0,0 1 1,-1 0-1,1-1 0,0 1 1,1 0-1,-1-1 3,0 0-1,0 0 1,0 0-1,0 0 1,0 0-1,0 0 1,0-1-1,0 1 1,0 0 0,0 0-1,0-1 1,0 1-1,0-1 1,0 1-1,0-1 1,0 1-1,-1-1 1,1 1 0,0-1-1,0 0 1,-1 0-1,1 1 1,0-2-1,6-6 74,0 0 1,0-1-1,-1 0 0,9-18 0,18-46 119,-14 28-121,52-89-81,-64 122-87,9-23 1,-10 18-280,-5 14 173,-2 4 87,-5 8 70,-6 18-93,9-11 104,1 1-1,1-1 1,1 1-1,3 32 1,1-16 129,13 47-1,-14-69-66,0-1-1,1 1 0,0-1 0,1 0 1,9 16-1,-12-23-22,0 0 0,0-1 0,0 1 0,0-1 0,0 1 1,0-1-1,0 0 0,1 0 0,0 0 0,-1 0 0,1-1 0,0 1 0,0-1 1,-1 1-1,1-1 0,0 0 0,1 0 0,-1-1 0,0 1 0,0 0 0,0-1 1,0 0-1,0 0 0,5 0 0,1-2 38,0 0-1,-1 0 1,0-1-1,1-1 1,-1 1 0,10-7-1,44-30 351,-28 13-255,35-34-1,-35 29-146,11-12-92,24-20 136,-61 58-160,-1-1 1,0 0-1,0 0 1,0 0-1,10-16 1,-15 22-438,0 6 373,-2 7 102,2 13 73,1 0 0,1-1 0,14 48-1,-12-47-58,-4-17 34,1 3 39,0 0 0,1 0 0,0 0-1,0-1 1,7 13 0,-9-21-5,-1 1 0,1-1 0,0 0 0,0 0 0,-1 0 0,1 0 1,0 0-1,1 0 0,-1-1 0,0 1 0,0-1 0,1 1 0,-1-1 0,1 0 1,-1 0-1,1 0 0,0 0 0,-1-1 0,1 1 0,0-1 0,0 1 0,-1-1 1,1 0-1,0 0 0,0 0 0,-1-1 0,6 0 0,11-5 74,1-1 0,-2 0 0,1-1 0,31-20 0,20-16-119,76-41-84,-110 66 205,45-23 145,-70 35-215,1-1 1,-1 0-1,-1 0 1,14-14 0,-8 0-76,-16 21 35,0 1 1,0 0-1,1 0 0,-1-1 0,0 1 1,0-1-1,1 1 0,-1 0 0,0-1 1,0 1-1,0 0 0,0-1 0,0 1 1,0-1-1,0 1 0,0 0 0,0-1 1,0 1-1,0-1 0,0 1 0,0 0 1,0-1-1,0 1 0,0-1 0,0 1 1,0 0-1,0-1 0,-1 1 0,1-1 1,0 1-1,0 0 0,0-1 0,-1 1 1,1 0-1,0-1 0,0 1 0,-1 0 1,1 0-1,0-1 0,-1 1 0,1 0 1,0 0-1,-1 0 0,1-1 1,-1 1-1,1 0 0,0 0 0,-1 0 1,1 0-1,-1 0 0,1 0 0,0 0 1,-1 0-1,1 0 0,-1 0 0,0 0 1,-4 0-40,0 1 1,0 0 0,0 0-1,-1 0 1,1 1 0,1 0-1,-10 4 1,-36 23-137,34-18 177,0 0 0,0 2 1,1-1-1,0 2 1,-21 25-1,25-23 17,1 0 0,0 0-1,1 1 1,-12 32 0,18-42 19,1-1 1,0 1-1,1-1 1,-1 1-1,1-1 1,1 1-1,-1 0 1,1-1-1,1 1 0,-1 0 1,1-1-1,0 1 1,0 0-1,1-1 1,0 1-1,0-1 1,4 7-1,-5-10 7,1-1 0,-1 0-1,1 0 1,0 0 0,0 0 0,-1 0-1,1 0 1,1-1 0,-1 1-1,0 0 1,0-1 0,1 0-1,-1 0 1,0 0 0,1 0 0,0 0-1,-1 0 1,1 0 0,-1-1-1,1 1 1,0-1 0,-1 0 0,1 0-1,0 0 1,-1 0 0,1 0-1,0-1 1,4 0 0,-1-2 12,0 0 1,0 0-1,0-1 0,-1 0 1,1 0-1,-1 0 0,9-9 1,-2 0 54,19-27 1,39-75-61,-45 70 4,-14 25-67,-2 0 0,10-27 0,-15 30-290,-5 13-46,-4 11 3,-1 10 309,0 0 0,1 1 0,0 0 0,1 0 1,-2 32-1,1-11-42,-9 46 74,-30 92 0,-37 80 67,73-230 43,-2-2 0,0 1 1,-1-1-1,-2-1 0,-17 26 1,28-47-60,0 0 0,-1 0 0,1 0 1,-1-1-1,0 1 0,0 0 1,0-1-1,0 0 0,0 0 0,0 0 1,-1 0-1,1-1 0,-6 3 1,6-4-10,0 1 0,1 0 0,-1-1 0,0 1 0,0-1 0,0 0 0,0 0 0,1 0 0,-1 0 0,0 0 0,0-1 0,0 0 0,-3 0 0,0-1 16,0-1 1,0 0-1,1 1 1,-1-2-1,-7-5 1,-3-4 82,0-1 0,-21-25 0,34 36-98,-16-18-34,-24-36 0,37 47-3,0 0 1,0 0-1,2 0 0,-1-1 1,1 1-1,-4-18 0,7 24 1,0 0 1,0 0-1,1-1 0,0 1 1,0 0-1,0-1 0,0 1 1,1-1-1,-1 1 0,1 0 0,0 0 1,1 0-1,-1-1 0,1 1 1,0 0-1,0 0 0,0 1 1,0-1-1,6-6 0,-3 5-4,0 0-1,0 0 0,1 1 1,0 0-1,0 0 0,0 0 1,1 1-1,-1 0 1,1 0-1,-1 1 0,1-1 1,8 0-1,96-20-4,-58 14-37,58-19 0,-92 22 74,-1-1 1,0-1 0,-1 0 0,0-1 0,0-1-1,29-23 1,48-63 145,-61 61-184,-29 31 17,158-164 156,-139 147-135,-2-1 1,-1-1 0,29-41-1,-28 23-73,-20 39 40,0 0-1,0-1 1,-1 1-1,1-1 1,0 1-1,-1-1 1,0 1-1,1-1 1,-1 1-1,0-1 1,-1 0-1,1 1 1,-1-5-1,1 6 7,-1 0-1,1 0 1,-1 0-1,1 1 1,-1-1-1,1 0 1,-1 0-1,0 0 1,1 1-1,-1-1 1,0 0-1,0 1 1,0-1-1,1 0 1,-1 1-1,0-1 1,0 1-1,0 0 1,0-1-1,0 1 1,0 0-1,0-1 1,0 1-1,0 0 1,0 0-1,0 0 1,0 0-1,0 0 1,0 0-1,-1 0 0,-1 1-20,-1-1 0,1 1 0,0 0 0,0 0 0,0 0 0,0 0 0,0 0 0,-2 2 0,-9 6-21,0 0-1,1 0 1,0 1-1,-13 15 1,21-20 54,1-1 1,0 1-1,0 0 0,1 0 0,-1 1 1,1-1-1,0 1 0,1-1 0,-1 1 1,1 0-1,0 0 0,1 0 0,0 0 1,-1 7-1,1-7 14,1 1-1,1 0 1,-1 0 0,1-1 0,0 1 0,0-1-1,1 1 1,0-1 0,0 1 0,1-1 0,-1 0-1,6 9 1,-5-12 6,-1 1 0,1-1 0,0 1 0,0-1 0,1 0 0,-1 0 0,0 0 0,1-1 0,0 1 0,0-1 0,0 0 0,0 0 0,0 0-1,0-1 1,0 1 0,0-1 0,1 0 0,-1 0 0,8 0 0,-4-1 13,-1 0-1,0 0 0,0-1 1,1 0-1,-1-1 1,0 0-1,8-3 1,46-21 213,18-16-126,-48 24-161,1 1 1,44-16 0,-73 32 10,0 0 0,0 1-1,1-1 1,-1 0 0,0 1 0,0 0-1,0 0 1,0 0 0,1 0 0,-1 0 0,0 1-1,0-1 1,0 1 0,0 0 0,0 0-1,0 0 1,0 0 0,6 4 0,-2 0 65,1 1 0,-1 0 0,0 0 0,11 15 1,12 10 180,-27-29-213,0 0-1,0 0 1,0 0-1,0 0 1,1-1-1,-1 1 1,0-1-1,1 0 1,-1 0-1,1 0 1,-1 0-1,1 0 1,0-1-1,-1 0 1,1 0-1,-1 0 1,1 0-1,0 0 1,4-2-1,6-1-1101,1-2-1,-2 1 1,21-11-1,-12 6-2381,15-4 28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02.076"/>
    </inkml:context>
    <inkml:brush xml:id="br0">
      <inkml:brushProperty name="width" value="0.05" units="cm"/>
      <inkml:brushProperty name="height" value="0.05" units="cm"/>
      <inkml:brushProperty name="color" value="#004F8B"/>
    </inkml:brush>
  </inkml:definitions>
  <inkml:trace contextRef="#ctx0" brushRef="#br0">545 27 2912,'0'7'461,"2"-1"1,-1 0-1,1 0 1,-1 0-1,6 9 1,-2-1 1265,-2-7-743,-1-1 0,0 1 1,0 0-1,-1 0 1,1 0-1,-1 12 0,1-6 836,-2-11-1509,0 0 0,1-1 1,-1 1-1,0 0 0,0 0 1,0 0-1,0 0 0,-1 4 0,1-6-204,-1 1-1,1 0 0,-1-1 0,1 1 0,-1-1 1,1 1-1,-1-1 0,1 1 0,-1 0 0,1-1 1,-1 0-1,0 1 0,1-1 0,-1 1 0,0-1 1,1 0-1,-1 1 0,0-1 0,0 0 0,1 0 1,-1 0-1,0 0 0,0 0 0,1 1 1,-1-1-1,0-1 0,0 1 0,-1 0 0,-10-1 216,0 0 1,-1-1-1,1-1 0,0 0 0,-17-7 0,12 4 29,-34-7 0,36 11-316,0 1 0,0 0 1,0 1-1,0 0 0,0 2 0,0 0 0,0 0 1,1 1-1,-1 1 0,1 1 0,-1 0 0,1 0 0,1 2 1,-1 0-1,1 0 0,0 1 0,1 1 0,0 0 1,0 0-1,1 2 0,0-1 0,1 1 0,0 1 1,1 0-1,0 0 0,1 1 0,1 0 0,0 0 1,-10 27-1,12-29-30,2 1 0,0-1 0,0 1 1,1 0-1,0 0 0,1 0 0,1 0 0,0 0 0,1 13 1,0-20 7,0 1 1,0-1-1,0 0 1,1 0 0,-1 0-1,1 0 1,0-1 0,1 1-1,-1 0 1,1-1-1,0 0 1,0 1 0,1-1-1,-1 0 1,1-1 0,0 1-1,0-1 1,0 1-1,0-1 1,1-1 0,-1 1-1,1 0 1,6 2 0,-1-2 22,0 0 0,1-1 0,-1 0 0,0-1 0,1 1 0,-1-2 0,1 0 0,15-2 0,9-2 191,39-11 0,-66 13-174,0 0 0,-1 0-1,1-1 1,-1 0 0,1 0-1,-1-1 1,12-8 0,-19 12-45,1 0 1,-1 0-1,1-1 1,-1 1 0,1 0-1,-1-1 1,0 1 0,1 0-1,-1-1 1,1 1 0,-1-1-1,0 1 1,1 0 0,-1-1-1,0 1 1,1-1 0,-1 1-1,0-1 1,0 1-1,0-1 1,1 1 0,-1-1-1,0 1 1,0-1 0,0 0-1,0 1 1,0-1 0,0 1-1,0-1 1,0 1 0,0-1-1,0 1 1,0-1 0,0 0-1,-1 1 1,1-1-1,0 1 1,0-1 0,0 1-1,-1-1 1,1 1 0,0-1-1,-1 1 1,0-2-12,-1 1 0,1 0 1,-1 0-1,0 0 0,1 0 0,-1 1 0,0-1 0,1 0 1,-1 1-1,0-1 0,-3 0 0,-7 0-61,0 0 0,0 1 0,0 0 0,0 1 0,-1 0 0,1 1 0,1 1 0,-1 0 0,0 0 0,0 1 0,1 1 0,0-1 0,0 2 0,-19 12 0,23-12 56,1 0 0,0 0 0,0 0 0,0 1 0,1 0 0,0 0-1,1 0 1,-1 1 0,-3 9 0,-3 9 110,-11 38 0,17-47-118,0 1 1,1 1-1,0-1 1,2 0-1,0 1 1,1-1-1,1 1 1,1 0-1,1-1 1,6 30-1,-7-42 28,1 0 0,1 1 0,-1-1 0,1 0 1,0-1-1,0 1 0,1-1 0,0 1 0,0-1 0,0 0 0,8 7 0,-4-5 2,0-1-1,0 0 1,1-1-1,0 0 1,0 0-1,18 6 1,-8-5 27,0-1 1,0 0-1,0-2 0,1 0 1,-1-2-1,1 0 0,26-2 1,-32 0-12,1-1 1,-1-1-1,0 0 1,0-1-1,0 0 0,0-1 1,-1-1-1,0 0 1,0-1-1,0 0 1,-1-1-1,0 0 0,-1-1 1,0-1-1,0 1 1,15-19-1,11-24-38,-2-1 0,35-69 0,-20 32 171,0 1 189,-46 79-376,-8 18-331,-10 49 334,1 2-1,4 0 1,-3 66 0,11-110 68,1 0 0,1 0 0,3 18 0,-3-26-38,1 0 1,-1 1-1,2-1 0,-1 0 1,1-1-1,0 1 0,0 0 1,6 7-1,-8-12-3,1 0 1,-1 0 0,1-1-1,-1 1 1,1-1 0,0 1-1,-1-1 1,1 0 0,0 1-1,0-1 1,0 0-1,0 0 1,0-1 0,0 1-1,1 0 1,-1-1 0,3 1-1,-2 0 18,1-1-1,-1-1 0,1 1 0,-1 0 0,1-1 1,-1 1-1,1-1 0,-1 0 0,0 0 1,4-2-1,1-1 7,0 0 0,-1-1 0,0 0 0,0 0 0,0 0 0,-1-1 0,0 0 0,8-10 0,-2 0-42,-1 0 1,-1-2-1,11-24 0,20-61-107,-23 54 72,-2 9 12,22-61-69,-32 86 113,-5 13-15,0 0 0,0 0 0,0 0 1,0 0-1,-1 0 0,1-1 1,0-2-1,-1 4-160,1 2 141,0 0 0,0-1 0,0 1-1,0 0 1,0 0 0,0 0-1,0 0 1,0 0 0,0 0-1,0 0 1,1 2 0,4 5 19,4 1 22,1 1-1,0-1 1,0-1-1,20 11 1,-26-16-5,1-1 1,-1 0 0,0 0-1,1-1 1,0 1-1,-1-1 1,1-1-1,0 1 1,0-1-1,0 0 1,-1 0-1,1 0 1,0-1-1,7-2 1,7-3 9,0 0 0,19-11 0,16-5-42,-42 18 38,0 0 0,-1-1 0,1-1 0,-1 0 0,11-8 0,3-1 457,-25 14-394,-7 13-501,-7 11 389,0 1 0,-9 29 0,13-26-40,1 1-1,2-1 1,1 1-1,-2 32 0,6-53 64,1 1 0,1-1 0,-1 0-1,1 0 1,0 1 0,3 8 0,-4-15 5,1 1 1,-1 0 0,1 0 0,-1 0 0,1-1 0,0 1 0,0 0 0,0-1 0,0 1 0,0 0-1,0-1 1,0 0 0,0 1 0,1-1 0,-1 0 0,1 1 0,-1-1 0,1 0 0,-1 0 0,1 0 0,0 0-1,-1 0 1,1-1 0,0 1 0,0-1 0,-1 1 0,1-1 0,3 1 0,1-1 5,1-1 0,0 0 0,-1 0 0,1-1 0,0 0 0,-1 0 0,11-5 0,43-27-120,-56 32 97,173-123-333,-123 82 200,3 3 0,81-43 0,-88 61 90,56-17-1,-30 13 29,-23 10 308,-50 13-162,-9 3-115,-14 3-47,3 2 33,0 0 0,1 1 0,-1 0 0,1 1 0,1 1 0,-1 1 0,1 0 0,1 1 0,-1 0 0,2 2 0,0-1 0,0 2 0,1-1 0,0 2 0,-17 25 0,8-1-196,1 1 0,-26 74 0,44-109 178,-3 10-80,1 1 1,-6 28 0,9-37 151,0-1-1,1 1 1,-1 0 0,1 0-1,1 0 1,-1 0-1,1 0 1,0 0-1,1-1 1,2 9 0,-4-13-32,1 0 0,-1 0 1,0 0-1,1 0 1,-1 0-1,1 0 0,-1-1 1,1 1-1,0 0 1,-1 0-1,1 0 1,0-1-1,0 1 0,-1 0 1,1-1-1,0 1 1,0-1-1,0 1 1,0-1-1,0 1 0,0-1 1,0 1-1,0-1 1,0 0-1,0 0 0,0 1 1,0-1-1,0 0 1,0 0-1,0 0 1,0 0-1,0 0 0,0-1 1,0 1-1,0 0 1,0 0-1,1-1 1,2-1-19,0 1 1,-1-1 0,0 0 0,0 0 0,1-1 0,-1 1 0,0 0 0,-1-1 0,4-3 0,22-29-185,-2-2-1,32-58 1,-13 20 285,67-105 314,-98 156-326,-1-2 0,-1 1 0,-2-1 0,0-1 0,-2 0 0,6-29-1,-8 16 29,-1 1-1,-2-1 0,-4-67 1,0 88 59,-6-29 0,6 40-144,-1 1 0,-1-1 0,1 0 1,-1 1-1,0 0 0,-6-9 0,8 15-36,1 0 0,-1-1 0,0 1 0,0 0-1,1 0 1,-1 0 0,0 0 0,0 1 0,0-1 0,0 0 0,0 0 0,0 0-1,0 1 1,-1-1 0,1 1 0,0-1 0,0 1 0,-1-1 0,1 1-1,0 0 1,0-1 0,-1 1 0,-1 0 0,1 0-5,0 1-1,-1 0 1,1-1 0,0 1-1,0 0 1,0 0-1,0 0 1,0 0 0,0 0-1,1 0 1,-1 1 0,-3 2-1,-2 4-34,-1 0 0,1 1 0,1 0-1,-9 15 1,-5 14-45,-30 81 1,-1 48 262,43-136-128,2 0-1,1 1 1,1 0-1,2-1 0,1 37 1,2-51-17,1 1 0,0-1 0,1 1 0,1-1 0,1 0-1,0 0 1,1-1 0,1 1 0,1-1 0,16 25 0,-18-33 9,1 0 0,0 0 0,0-1 0,1 0 0,0 0 0,0-1 0,1 0 0,-1-1-1,1 0 1,1 0 0,-1-1 0,0 0 0,1-1 0,0 0 0,0 0 0,0-1 0,0 0 0,12 0 0,-7-1-5,0-1 0,0 0-1,1-1 1,-1 0 0,0-2 0,0 0 0,0 0 0,-1-1 0,1-1 0,-1-1 0,22-11 0,-36 17-23,18-10-103,18-14 0,-31 20 104,0-1-1,0 1 1,0-1 0,0 0-1,-1-1 1,0 1-1,4-7 1,29-61-304,-26 50 312,-8 15-92,0-1-1,-1 0 1,0 0 0,0 0-1,-1-1 1,0 1 0,-1 0 0,-1-19-1,1 27 101,0-1 0,0 0 0,0 0 0,-1 0 0,1 1 0,0-1 0,-1 0 0,0 1-1,1-1 1,-1 0 0,0 1 0,0-1 0,0 1 0,0-1 0,0 1 0,0-1 0,0 1 0,0 0 0,-1-1-1,1 1 1,-1 0 0,1 0 0,-1 0 0,1 0 0,-1 0 0,1 1 0,-1-1 0,0 0 0,1 1 0,-1-1-1,0 1 1,0-1 0,0 1 0,1 0 0,-1 0 0,0 0 0,0 0 0,0 0 0,1 0 0,-1 1 0,-2-1 0,0 1-4,-1 1 0,1-1 0,-1 1 0,1-1 0,0 1 0,-1 0 0,1 1 0,0-1 0,0 1 0,1 0 0,-1 0 0,1 0 0,-1 0 0,1 1 0,-4 4 1,-1 5 18,1 0 0,0 1 1,1 0-1,0 0 1,1 0-1,1 1 1,0 0-1,-3 26 1,5-19-3,1 1 1,2-1-1,0 0 1,1 1-1,7 28 1,-8-44 9,1 0 0,1 0 0,-1 0 0,1-1 0,0 1 0,1-1 0,0 0 0,-1 0 0,2 0 0,-1-1 0,11 11 0,-13-14-9,0 0-1,0 0 0,1-1 1,-1 1-1,1 0 0,-1-1 1,1 0-1,0 1 0,0-1 1,-1 0-1,1 0 0,0-1 0,0 1 1,0 0-1,0-1 0,0 0 1,0 0-1,0 0 0,0 0 1,0 0-1,0-1 0,0 1 0,0-1 1,0 0-1,-1 0 0,1 0 1,0 0-1,0 0 0,-1-1 1,5-2-1,3-4-21,-1-1-1,1 0 1,-2 0 0,1-1-1,-1 0 1,8-16 0,0 3 7,6-7-52,-2 0 77,2 0-1,1 2 1,37-36-1,-50 55-9,-1 1-1,2 0 0,-1 0 0,1 1 0,0 1 0,17-9 0,-27 15-21,0 0 0,0-1 0,0 1 0,0 0 0,0-1-1,0 1 1,0 0 0,0 0 0,0 0 0,0 0 0,0 0-1,0 0 1,0 0 0,0 0 0,0 1 0,0-1-1,0 0 1,0 1 0,0-1 0,0 0 0,0 1 0,0-1-1,1 2 1,0-1 11,-1 1 0,0-1 0,0 1-1,0-1 1,0 1 0,0 0 0,0-1 0,0 1-1,-1 0 1,1 0 0,0 0 0,-1 2 0,2 5 56,-1 1 1,0 0-1,-2 18 1,1-27-72,-1 14-2,-1 0-1,0 1 1,-2-1 0,-5 17-1,-25 57 0,20-57 13,-8 8 64,21-39-186,16-11-320,8-8 275,0-2 0,-2 0 0,24-29-1,-33 35 131,27-30 75,-23 23-36,2 1-1,0 1 1,1 0 0,1 2-1,26-19 1,-46 36 2,1 0 0,-1-1 0,1 1 1,-1 0-1,1-1 0,0 1 0,-1 0 0,1 0 1,-1-1-1,1 1 0,-1 0 0,1 0 0,0 0 1,-1 0-1,1 0 0,0 0 0,-1 0 0,1 0 1,-1 0-1,1 0 0,0 0 0,-1 0 0,1 0 0,-1 1 1,1-1-1,-1 0 0,1 0 0,0 1 0,-1-1 1,1 0-1,-1 1 0,1-1 0,-1 1 0,0-1 1,1 0-1,-1 1 0,1-1 0,-1 1 0,0-1 1,1 2-1,0 0 3,0 0 1,-1 0 0,1-1-1,-1 1 1,1 0-1,-1 0 1,0 0 0,1 0-1,-1 0 1,0 0-1,0 0 1,-1 3-1,-38 228 218,37-224-268,2-8 28,-1 0 0,1 0 0,0 0 0,-1 0 0,1 0 0,0 0 0,0 0 0,0 0 0,0 0 0,0 0 1,0 0-1,0 0 0,0-1 0,0 1 0,0 0 0,0 0 0,1 0 0,-1 0 0,0 0 0,1 0 0,-1 0 0,1 0 0,-1 0 0,1-1 0,-1 1 1,1 0-1,-1 0 0,1-1 0,1 2 0,8 2-6,-7-4 7,-1 0 0,0 0 0,1-1 0,-1 1 0,0 0 0,1-1 0,-1 1 0,0-1 0,0 0 1,1 0-1,-1 0 0,4-2 0,25-20-155,-25 18 140,5-4-21,-2 0 0,13-15 0,9-9 122,-7 12-95,0 1-1,37-21 0,57-28-78,45-3 97,-151 66 52,-8 4-44,-1 0 0,1 1 0,-1 0 0,1-1 0,0 1 0,0 0 0,4 0-1,-9 0 399,1 1-407,0 0 0,0 0 1,0 0-1,0 0 1,0-1-1,0 1 0,0 0 1,-1 0-1,1 0 0,0 0 1,0 0-1,0 0 0,0 0 1,0-1-1,0 1 1,-1 0-1,1 0 0,0 0 1,0 0-1,0 0 0,0 0 1,0 0-1,-1 0 0,1 0 1,0 0-1,0 0 0,0 0 1,0 0-1,-1 0 1,1 0-1,0 0 0,0 0 1,0 0-1,0 0 0,0 0 1,-1 0-1,1 0 0,-16 5 5,-1 0 0,1 2-1,-27 13 1,-42 33-1,50-31-8,23-15 13,0 1 0,0 1 0,1-1 0,0 2 0,1 0 0,-19 22 0,25-26-15,-5 5 37,1 1-1,1 0 0,-12 26 0,17-35-38,1 1 0,0-1-1,0 1 1,0-1 0,1 1 0,-1-1 0,1 1-1,0-1 1,0 1 0,0 0 0,0-1-1,1 1 1,0-1 0,-1 1 0,1-1 0,0 1-1,1-1 1,-1 0 0,1 0 0,-1 1 0,3 2-1,-2-4 8,-1 0 0,1 0-1,0 0 1,0 0-1,0-1 1,0 1-1,0-1 1,1 1-1,-1-1 1,0 0 0,1 1-1,2 0 1,32 7 54,-27-7-46,13 1 10,0 0 0,0-1 1,0-1-1,0-2 0,24-2 0,-8-3-51,0-1 0,43-14 0,-57 14 37,-1-2 0,0-1-1,0-1 1,-1 0 0,0-2 0,-1-1 0,-1-1-1,0 0 1,-1-2 0,22-23 0,-38 36 0,0-1 1,0 0 0,0-1-1,-1 1 1,0 0 0,0-1-1,0 0 1,-1 0 0,0 0-1,0 0 1,1-8 0,-2 10-4,-1-1 0,1 1 1,-1 0-1,0-1 0,-1 1 1,1 0-1,-1-1 0,0 1 1,0 0-1,0-1 0,0 1 0,-1 0 1,0 0-1,0 0 0,0 0 1,-5-6-1,5 7 14,0 0-1,-1 0 1,1 1 0,-1-1-1,0 1 1,0 0 0,0 0-1,0 0 1,0 0 0,0 0-1,0 1 1,0 0 0,-1-1 0,1 1-1,-1 0 1,1 1 0,-1-1-1,1 0 1,-5 1 0,5 0 4,0 0 1,0 1 0,0-1 0,0 1 0,1-1-1,-1 1 1,0 0 0,1 0 0,-1 0 0,0 1 0,1-1-1,-1 1 1,1-1 0,0 1 0,0 0 0,-1 0 0,1 0-1,0 0 1,0 0 0,1 0 0,-1 1 0,0-1 0,-2 5-1,1 2-1,-1 0 0,1 1 0,0-1 0,1 1 0,0-1 0,1 1 0,0 0 0,0 17 0,2-1 39,2 0 0,5 25-1,-7-43-24,1-1 0,0 0-1,0 1 1,1-1 0,0 0 0,0 0-1,1 0 1,0-1 0,0 1-1,0-1 1,1 0 0,0 0-1,0-1 1,7 6 0,-5-5-50,0-1 1,0-1-1,1 1 1,0-1-1,0 0 1,0-1-1,0 0 1,1 0-1,-1-1 1,1 0 0,17 1-1,81 2-2180,-93-5 1319,-1-1 0,0 0 1,1-1-1,-1 0 0,0-2 1,14-4-1,-25 7 533,0 0 0,0 0-1,0 0 1,1 0 0,-1-1 0,0 1 0,-1 0-1,1-1 1,0 0 0,0 1 0,-1-1 0,1 0-1,-1 0 1,1 0 0,-1 0 0,2-4 0,-2 3-160,0-1 0,0 1 0,0 0 1,-1-1-1,1 1 0,-1-1 1,0 1-1,0-1 0,0 1 0,-1-6 1,-1-2-551,-1 0 0,-1 0 0,0 0 0,0 1 0,-1-1 0,-6-9 0,-20-30-1694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9.151"/>
    </inkml:context>
    <inkml:brush xml:id="br0">
      <inkml:brushProperty name="width" value="0.05" units="cm"/>
      <inkml:brushProperty name="height" value="0.05" units="cm"/>
    </inkml:brush>
  </inkml:definitions>
  <inkml:trace contextRef="#ctx0" brushRef="#br0">15 1155 3712,'-3'1'154,"3"-1"-84,-1 0 0,1 0 1,-1 0-1,1 0 0,-1 1 1,1-1-1,-1 0 0,0 0 0,1 1 1,-1-1-1,1 0 0,0 0 1,-1 1-1,1-1 0,-1 1 1,1-1-1,-1 0 0,1 1 1,0-1-1,-1 1 0,1-1 1,0 1-1,0-1 0,-1 1 1,1-1-1,0 1 0,0 1 1099,6-2-426,0 0 1,0-1-1,0 0 0,0 0 0,0-1 0,0 0 1,6-2-1,-3 0-103,0-1 0,0 0 0,14-11 1,-4 1 125,-1-2 0,26-30 0,11-19 269,29-32-166,103-95-309,-147 148-412,-1-1-1,61-96 1,-51 63-58,48-109 1,-94 182-132,-2 5 30,0 1 1,-1-1 0,1 0 0,-1 0 0,1 0-1,-1 0 1,0 0 0,1 0 0,-1 0-1,0 0 1,0-1 0,1 1 0,-1 0-1,0 0 1,0 0 0,0 0 0,0 0-1,-1 0 1,1 0 0,0 0 0,-1-2-1,0 3-39,-3 4-17,-41 72-317,-70 152 165,84-169 228,-34 95 0,56-125 58,0-1 1,2 2-1,2-1 0,0 1 0,0 48 1,5-65 26,0 0 1,2 0 0,3 20 0,-4-30-49,0 1 0,0 0 1,0 0-1,1-1 0,-1 1 1,1-1-1,0 1 0,0-1 0,0 0 1,0 0-1,1 1 0,-1-2 1,1 1-1,0 0 0,4 3 1,-4-4 10,0-1 0,0 0 0,1 0 0,-1 0 0,0 0 0,0 0 0,0-1 0,1 1 0,-1-1 0,0 0 0,1 0 0,-1 0 0,0-1 0,1 1 0,-1-1 0,0 1 0,0-1 0,5-2 0,3-2 96,1 0 0,-1-1 0,15-10 1,7-6-56,-2-1 1,0-1 0,-2-2-1,0-1 1,-2-1 0,-1-2-1,39-57 1,-20 10-64,51-114-1,-3-5-34,-40 88 59,-51 103-57,59-133-207,-61 137 185,1 0 0,-1 0 0,0 0 0,1 0 0,-1 0 1,0-1-1,1 1 0,-1 0 0,0 0 0,0 0 0,0 0 0,0-1 0,0 1 0,-1-2 0,1 3 12,0 0-1,0-1 1,-1 1 0,1 0-1,0 0 1,0 0-1,0 0 1,0 0 0,-1 0-1,1-1 1,0 1 0,0 0-1,0 0 1,-1 0 0,1 0-1,0 0 1,0 0 0,0 0-1,-1 0 1,1 0 0,0 0-1,0 0 1,0 0 0,-1 0-1,1 0 1,0 0-1,0 0 1,-1 0 0,-10 7-59,4-2 46,1 1-1,0 0 1,0 1-1,1-1 1,0 1-1,0 0 1,0 0-1,-3 9 0,-27 66-51,30-67 74,-68 194 138,1-4 84,12-31 186,41-116 137,10-38 947,14-34-1406,1 1-1,1-1 1,0 2-1,1-1 0,11-13 1,13-23-94,-29 44 8,25-39-19,-25 40-16,0 0 0,1 0 0,-1 0 1,1 0-1,0 0 0,0 1 0,6-4 0,-9 6 13,0 1 0,-1-1 0,1 1-1,0-1 1,0 1 0,0 0 0,0-1-1,0 1 1,-1 0 0,1 0 0,0-1 0,0 1-1,0 0 1,0 0 0,0 0 0,0 0 0,0 0-1,0 1 1,0-1 0,0 0 0,0 0-1,-1 1 1,1-1 0,0 0 0,0 1 0,0-1-1,0 1 1,-1-1 0,1 1 0,0-1-1,0 1 1,-1 0 0,1-1 0,0 1 0,-1 0-1,1-1 1,-1 1 0,1 0 0,-1 0-1,1 1 1,2 4-4,-1 0 0,0 1 0,0-1 0,2 12 0,-2-8 28,0-3 22,-1 0 0,1 0 1,1-1-1,0 1 0,0 0 0,0-1 0,0 0 0,1 1 0,0-2 0,1 1 0,-1 0 1,1-1-1,0 0 0,0 0 0,1 0 0,-1 0 0,1-1 0,0 0 0,1-1 0,-1 1 1,0-1-1,1 0 0,10 2 0,-3-2 49,1 0-1,-1-1 1,1-1 0,0-1 0,0 0 0,0 0-1,17-4 1,-8 1-83,95-10 319,-115 12-306,-1 0 1,1 0 0,-1 0 0,1 0 0,-1-1 0,4-1 0,-4 1-4,-1 1 0,0 0 0,1 0 0,-1 0 0,1 0-1,-1 1 1,1-1 0,2 0 0,-1 4-17,-4-2-53,19-1-400,-16-1 494,0 1 1,0-1-1,0 1 1,0-1-1,-1 0 1,1 0 0,0 0-1,-1 0 1,1-1-1,-1 1 1,1-1-1,2-1 1,26-25 319,-28 25-340,-3 3-7,0 0-1,1-1 1,-1 1 0,0 0-1,0 0 1,1 0-1,-1-1 1,0 1-1,0 0 1,1 0 0,-1 0-1,0-1 1,0 1-1,0 0 1,0 0 0,1-1-1,-1 1 1,0 0-1,0-1 1,0 1 0,0 0-1,0-1 1,0 1-1,0 0 1,0 0-1,0-1 1,0 1 0,0 0-1,0-1 1,0 1-1,0 0 1,0-1 0,0 1-1,0 0 1,0-1-1,0 1 1,0 0 0,-1 0-1,1-1 1,0 1-1,0 0 1,-2-1-19,1 0-1,0 1 1,0 0 0,0-1 0,-1 1 0,1 0-1,0-1 1,0 1 0,-1 0 0,-1 0 0,-30 3-418,17 2 391,1 0 0,-1 2 0,1 0 1,-27 17-1,36-20 15,-6 4 18,0 0-1,1 0 1,0 1 0,0 0-1,-15 19 1,22-24 50,1 1-1,-1 0 1,1-1-1,0 1 1,0 0-1,1 0 1,-1 1 0,1-1-1,0 1 1,1-1-1,-1 1 1,1-1 0,0 1-1,1 0 1,-1 0-1,1 8 1,1-13-26,-1 0 0,0 1 0,0-1 0,1 0 0,-1 1 0,0-1 0,1 0 0,0 0 0,-1 1 0,1-1 0,0 0 0,-1 0 0,1 0 0,0 0-1,0 0 1,0 0 0,0 0 0,0 0 0,0 0 0,0 0 0,0-1 0,1 1 0,-1 0 0,0-1 0,0 1 0,1-1 0,-1 1 0,0-1 0,0 0 0,1 1 0,-1-1 0,1 0 0,-1 0 0,0 0 0,1 0 0,-1 0 0,0 0 0,1-1 0,-1 1 0,2-1 0,5-1 62,0 0 1,0 0 0,0-1-1,-1-1 1,1 1-1,-1-1 1,0 0-1,0-1 1,7-6 0,8-8 24,24-25 0,-41 38-66,30-32-11,33-47 0,-66 82-55,0-1 0,1 0 0,-2 0 0,4-7 0,-1 0-403,-9 33 355,1 0 0,1 0 0,0 27 0,3-48 108,0 1-1,0 0 1,0 0-1,0-1 1,0 1-1,1 0 1,-1-1-1,1 1 1,-1-1-1,1 1 1,-1 0-1,1-1 1,0 1-1,0-1 1,0 1-1,0-1 1,0 0-1,0 1 1,0-1 0,0 0-1,0 0 1,3 2-1,-2-2-3,-1-1 0,1 1 1,0 0-1,0-1 0,0 0 0,-1 1 1,1-1-1,0 0 0,0 0 0,0 0 0,0 0 1,-1 0-1,1-1 0,0 1 0,0 0 0,0-1 1,-1 1-1,1-1 0,0 0 0,1-1 1,62-34 290,0-1-180,-13 14-182,72-22 1,-111 41 35,22-6-149,-33 9 139,-1 1 0,1-1 0,0 1 0,0 0 0,0 0 0,-1 0 0,1 0 0,0 0-1,0 0 1,-1 1 0,1-1 0,0 0 0,0 1 0,1 0 0,-2 0 15,-1-1 0,0 0-1,1 1 1,-1-1 0,1 1-1,-1-1 1,0 0 0,0 1-1,1-1 1,-1 1 0,0-1-1,0 1 1,1-1 0,-1 1-1,0-1 1,0 1 0,0-1 0,0 1-1,0-1 1,0 1 0,0-1-1,0 1 1,0 0 0,0-1-1,0 1 1,0-1 0,0 1-1,-1-1 1,1 1 0,0-1-1,-1 1 1,-9 18 25,8-16-25,-25 32 96,8-10 25,14-17 159,6-6 233,23-13-229,44-24-1,-46 22-364,0 2-1,34-14 0,-53 24 68,0 1 0,0-1 0,0 0 0,0 1-1,0-1 1,0 1 0,0 0 0,0 0-1,0 0 1,0 0 0,0 1 0,0-1-1,0 1 1,0 0 0,0 0 0,0 0-1,0 0 1,0 1 0,-1-1 0,1 1-1,0-1 1,-1 1 0,4 3 0,2 3 9,0 1 0,-1 0-1,0 0 1,11 19 0,8 10 182,-15-24-495,13 20 0,-22-32-492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49.557"/>
    </inkml:context>
    <inkml:brush xml:id="br0">
      <inkml:brushProperty name="width" value="0.05" units="cm"/>
      <inkml:brushProperty name="height" value="0.05" units="cm"/>
    </inkml:brush>
  </inkml:definitions>
  <inkml:trace contextRef="#ctx0" brushRef="#br0">62 156 4992,'-39'0'2240,"25"-13"-1952,6 5 2528,13-1 64,9 5-1632,28-8 320,10 0-929,48-9-31,3 7-352,21-7-256,-12 9 0,17-6-64,-17 6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56.149"/>
    </inkml:context>
    <inkml:brush xml:id="br0">
      <inkml:brushProperty name="width" value="0.05" units="cm"/>
      <inkml:brushProperty name="height" value="0.05" units="cm"/>
    </inkml:brush>
  </inkml:definitions>
  <inkml:trace contextRef="#ctx0" brushRef="#br0">8 1003 2720,'-1'0'83,"1"0"0,0-1 0,-1 1 0,1 0 0,0 0 0,0 0 0,-1 0 1,1 0-1,0 0 0,-1 0 0,1 1 0,0-1 0,0 0 0,-1 0 0,1 0 0,0 0 0,-1 0 0,1 0 0,0 0 1,0 1-1,-1-1 0,1 0 0,0 0 0,0 0 0,0 0 0,-1 1 0,1-1 0,0 0 73,1 0 0,-1 1 0,0-1 0,0 0 0,1 0 0,-1 0 0,0 0 0,1 0 0,-1 0 0,0 0 0,0 0 0,1 0 0,-1 0 0,0 0 0,1 0 0,-1 0 0,0 0 0,0 0 0,1 0 0,-1 0 0,0 0 0,1 0 0,-1 0 0,0 0 0,0-1 0,1 1 0,21-10 1607,0 0-1,21-15 1,8-3-747,188-103 1392,-206 109-2011,-1-1 0,-1-2 1,-1 0-1,49-56 1,-59 58-184,54-71 393,-72 92-623,-2 2 16,1 0-1,-1 0 0,0-1 0,1 1 0,-1 0 0,0-1 0,0 1 0,1 0 0,-1-1 0,0 1 0,0 0 1,0-1-1,1 1 0,-1-1 0,0 1 0,0 0 0,0-1 0,0 1 0,0-1 0,0 1 0,0 0 1,0-1-1,0 1 0,0-1 0,0 1 0,0-1 0,0 1 0,0 0 0,-1-1 0,-2 54-191,-16 91 0,16-121 291,1 1-1,1 0 0,1 0 0,5 40 0,-4-58 3,0 1 0,0 0 0,1-1 1,0 0-1,1 1 0,-1-1 0,6 10 0,-7-14-52,1 0 0,-1 0 0,0 0 0,1 0 0,-1-1-1,1 1 1,0 0 0,-1-1 0,1 1 0,0-1 0,0 0 0,0 0 0,0 0 0,0 1 0,0-2 0,0 1 0,0 0 0,1 0-1,-1-1 1,0 1 0,0-1 0,1 0 0,-1 0 0,4 0 0,7-2 48,-1-1 0,1 0 0,13-6-1,14-3-8,290-93 402,-295 91-490,0-1 0,-1-2 0,0-1 0,-2-2 0,0-1 0,-1-2 0,40-38 0,-57 44-176,-22 31-125,2-1 219,-1-1 1,0 0-1,-1 0 1,-16 17-1,-4-5 78,-1-1-1,0-2 1,-34 19-1,26-18-10,-60 48 0,74-46 125,22-23-102,1-1 0,-1 1 0,1-1 0,-1 1 0,1-1 0,-1 1 0,1 0 0,0-1 0,-1 1 0,1 0 0,0-1 0,-1 1 0,1 0 0,0 0 0,0-1 0,0 1 0,0 0 0,0-1 0,0 1 0,0 0 0,0 0 0,0 0 0,0-1 0,0 1-1,0 0 1,0-1 0,0 1 0,1 0 0,-1 0 0,0-1 0,1 1 0,-1 0 0,0-1 0,1 1 0,-1-1 0,2 2 0,1 0 56,0-1-1,0 1 0,1-1 0,-1 1 0,0-1 1,1-1-1,-1 1 0,1 0 0,0-1 0,-1 0 1,1 1-1,-1-1 0,7-1 0,3-1 64,1 0-1,16-5 0,-17 3-86,-1 0 1,1 0-1,-1-2 0,0 1 0,0-1 1,-1-1-1,0 0 0,0-1 0,-1 0 1,19-18-1,-18 13-28,-1-1 1,0 0-1,-1-1 1,0 0-1,-1 0 1,6-17-1,-6 9-67,-1 0 0,0 0 0,5-43 0,-11 50-84,-1 12-8,-3 8-90,-4 14 200,0 0 0,2 0 0,0 1 1,1-1-1,1 1 0,1 0 0,0 0 0,1 0 0,2 0 0,3 32 1,-3-47 56,0-1 0,-1 0 1,1 0-1,1 0 0,-1 0 0,0 0 1,1 0-1,-1 0 0,1 0 1,0 0-1,0 0 0,0-1 1,0 1-1,1-1 0,-1 0 1,1 0-1,-1 0 0,1 0 0,0 0 1,0 0-1,0-1 0,0 1 1,0-1-1,0 0 0,0 0 1,0 0-1,0 0 0,6 0 1,6 1 23,0-2 1,0 0 0,-1 0 0,30-6-1,-40 5-51,193-37 99,-160 27-89,0-1 1,-1-2 0,38-19 0,-51 21 4,0-1 1,-1-1 0,-1-1 0,0-1 0,-2-1 0,1-1 0,-2 0 0,28-37 0,-41 44-255,-34 55-132,-44 53-1,-27 12 299,97-106 107,0 1 1,0 0-1,0 0 0,0 1 1,1-1-1,0 0 0,0 1 0,0 0 1,-2 8-1,3-11-16,1-1-1,-1 0 1,1 1-1,0-1 1,0 1-1,0-1 1,0 0-1,0 1 1,0-1-1,0 0 1,1 1-1,-1-1 1,0 1-1,1-1 1,-1 0-1,1 0 1,-1 1-1,1-1 1,0 0-1,0 0 1,-1 0-1,1 0 1,0 1-1,0-1 1,0 0-1,0-1 1,0 1-1,0 0 1,0 0-1,1 0 1,-1-1-1,0 1 1,0 0-1,1-1 1,-1 1-1,0-1 1,1 0-1,-1 1 1,3-1-1,3 1 16,-1-1-1,1 0 1,0 0 0,0-1-1,-1 1 1,1-2-1,0 1 1,-1-1 0,1 0-1,-1 0 1,10-5-1,-1 0-19,-1-1 0,0-1 0,22-17 0,-6-1 31,0-1 1,-2-2-1,-2-1 0,36-52 1,82-149-22,-110 176 5,-4-2 0,34-84 1,-53 111-127,-2 0 0,6-34 0,-15 63 77,1-1-1,-1 1 1,1 0 0,-1-1-1,0 1 1,0-1 0,0 1-1,0 0 1,-1-1 0,1 1-1,0 0 1,-1-1 0,0 1-1,0 0 1,-1-3 0,2 5 19,0-1 1,0 0-1,-1 1 1,1-1-1,-1 0 1,1 1 0,0-1-1,-1 1 1,1-1-1,-1 1 1,1-1 0,-1 1-1,0 0 1,1-1-1,-1 1 1,1-1-1,-1 1 1,0 0 0,1 0-1,-1-1 1,0 1-1,1 0 1,-1 0-1,0 0 1,0 0 0,1 0-1,-1 0 1,0 0-1,1 0 1,-1 0 0,-1 0-1,-1 1-2,0 1 0,0-1 0,0 1 0,-1-1 1,-3 4-1,2-2-22,-28 21-194,-44 39 0,60-46 209,1 0 1,0 1-1,1 0 0,1 1 0,0 1 0,-16 34 1,5-1 12,-26 84 1,1 38 113,43-138 8,1 0-1,-3 70 1,9-99-69,1-1 1,-1 0 0,1 0-1,3 8 1,-4-14-27,0 1 1,1 0-1,0 0 0,-1 0 0,1-1 0,0 1 1,0 0-1,0-1 0,0 1 0,0 0 1,0-1-1,0 0 0,1 1 0,-1-1 0,0 0 1,1 1-1,0-1 0,-1 0 0,3 1 1,1-1 5,0 1 0,-1-2 1,1 1-1,0 0 1,0-1-1,0 0 0,0 0 1,0 0-1,-1-1 0,8-1 1,7-3 84,23-8 1,-38 12-99,34-13 23,-1-2-1,0-1 0,-1-1 1,-1-2-1,0-2 0,52-44 1,-67 48-249,23-27 0,-37 40 62,-3 8-74,-4 11 78,-7 15 117,2 1 0,0 0 0,-2 48 0,8-75 52,0 0 1,0 0-1,0 0 0,1 0 1,-1 0-1,1 0 0,0 0 1,0-1-1,0 1 1,0 0-1,0 0 0,1-1 1,-1 1-1,1-1 0,-1 1 1,1-1-1,3 4 0,-2-5 17,-1 1 0,0-1 0,0 1 0,0-1 0,1 0-1,-1 0 1,1 0 0,-1 0 0,1-1 0,-1 1 0,1-1-1,-1 1 1,1-1 0,0 0 0,-1 0 0,1 0 0,-1 0-1,1-1 1,0 1 0,2-1 0,1-1 7,-1 0-1,0 0 1,0 0-1,1-1 1,-2 0 0,1 0-1,0 0 1,0 0 0,4-6-1,38-40 24,-29 29-47,71-90-446,-82 100 206,-3 6-57,-5 11 128,-3 13 64,-9 24 1,1-5 150,5-18 27,4-9-111,-1 0-1,-1 15 1,4-24 31,1-1 1,0 0-1,-1 1 0,1-1 0,1 1 0,-1-1 0,0 0 0,0 1 0,1-1 1,-1 0-1,1 0 0,0 1 0,0-1 0,0 0 0,0 0 0,0 0 0,3 4 1,-3-5 20,0 0 0,1 0-1,-1 0 1,0 0 0,1-1 0,-1 1 0,1 0 0,-1 0 0,1-1 0,0 1 0,-1-1 0,1 0 0,0 1 0,-1-1 0,1 0 0,0 0 0,-1 0 0,1 0 0,2-1 0,4 0 99,0 0-1,13-5 1,-19 5-117,33-10 10,-2-1 0,0-1 1,0-2-1,-2-2 0,0-1 0,-1-1 0,0-1 1,34-33-1,-16 3-387,-47 54 134,-4 8 131,-4 13-31,7-25 123,-13 37-12,-7 22 120,19-53-85,-1 1 1,1 0 0,0-1-1,1 1 1,0 0 0,0 11 0,0-17-3,1 0 1,-1 1 0,0-1 0,1 1 0,-1-1 0,0 0 0,1 0 0,0 1-1,-1-1 1,1 0 0,0 0 0,0 0 0,-1 1 0,1-1 0,0 0 0,0 0 0,0 0-1,0-1 1,1 1 0,-1 0 0,0 0 0,0-1 0,0 1 0,1 0 0,-1-1 0,0 1-1,1-1 1,-1 0 0,0 1 0,1-1 0,-1 0 0,1 0 0,-1 0 0,0 0-1,1 0 1,-1 0 0,1 0 0,1-1 0,4 0 65,1-1 0,-1 0 0,0 0 0,0-1 0,11-5 0,-10 4-60,1-1 0,-1-1 0,-1 1 0,1-1 0,-1-1 0,0 1 0,0-1-1,0-1 1,5-8 0,4-8 19,22-44-1,-25 42-190,26-39 0,-32 55 115,-7 9 10,1 1 0,-1-1 0,1 0 1,-1 0-1,1 0 0,-1 1 0,1-1 1,0 0-1,-1 1 0,1-1 1,0 0-1,0 1 0,1-1 0,-2 1 0,1 1 0,-1 0 0,1 0 0,-1-1 0,1 1 0,-1 0 0,1 0 0,-1 0 0,0 0 0,1 0 0,-1 0 0,0 0 0,0 0 0,0-1 0,0 1 0,0 0 0,0 2 0,1 14 12,0 0 1,-2 0-1,0 1 0,0-1 1,-2 0-1,0 0 0,-1-1 1,-1 1-1,0-1 0,-1 0 0,-1 0 1,0-1-1,-2 0 0,1 0 1,-2-1-1,0 0 0,-17 18 1,24-28 38,0-1 0,-1 0 0,0-1 0,1 1 0,-1 0 0,0-1 0,-6 3 0,9-5-1,-1 1 0,0-1 1,0 1-1,1-1 0,-1 1 0,0-1 0,0 0 0,0 0 1,0 0-1,1 0 0,-1 0 0,0 0 0,0-1 0,0 1 0,0-1 1,1 1-1,-1-1 0,0 0 0,1 1 0,-1-1 0,-3-2 0,3 1 3,-1 0-1,1 0 0,0-1 0,-1 1 0,1-1 0,0 1 0,0-1 0,1 0 0,-1 0 0,-2-5 0,3 7-35,1 0-1,0 0 0,-1 0 1,1 0-1,0-1 1,0 1-1,0 0 1,-1 0-1,1-1 0,1 1 1,-1 0-1,0 0 1,0-1-1,0 1 1,1 0-1,-1 0 0,0 0 1,1 0-1,-1-1 1,1 1-1,-1 0 0,1 0 1,0 0-1,0 0 1,-1 0-1,1 0 1,0 0-1,0 1 0,0-1 1,0 0-1,0 0 1,2-1-1,0 1-12,1-1 0,0 1 0,-1-1 1,1 1-1,0 0 0,-1 0 0,1 1 0,0-1 0,0 1 0,0 0 0,0 0 0,7 1 0,6 1-105,28 9-1,-17-4-41,36 4-1943,-37-7-2780,28 7 1,-53-10 4197,1 0 1,-1 0-1,1 0 1,-1 0-1,1 0 1,-1 1-1,0-1 1,0 0-1,0 1 1,4 3-1,2 4-2154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56.585"/>
    </inkml:context>
    <inkml:brush xml:id="br0">
      <inkml:brushProperty name="width" value="0.05" units="cm"/>
      <inkml:brushProperty name="height" value="0.05" units="cm"/>
    </inkml:brush>
  </inkml:definitions>
  <inkml:trace contextRef="#ctx0" brushRef="#br0">81 34 6656,'-51'-21'3008,"32"12"-2624,8 6-192,11 6-192,6-3-1760,8 0 960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1:57.606"/>
    </inkml:context>
    <inkml:brush xml:id="br0">
      <inkml:brushProperty name="width" value="0.05" units="cm"/>
      <inkml:brushProperty name="height" value="0.05" units="cm"/>
    </inkml:brush>
  </inkml:definitions>
  <inkml:trace contextRef="#ctx0" brushRef="#br0">229 620 4640,'33'-15'4282,"-33"14"-4094,1 0 0,0 0 0,-1 1 0,1-1 0,0 0 0,-1 0 0,0 1-1,1-1 1,-1 0 0,1 0 0,-1 0 0,0 0 0,0 0 0,1 0 0,-1 0-1,0 0 1,0 0 0,0 0 0,0 0 0,0 0 0,0 0 0,0 0 0,0 1 0,-1-1-1,1 0 1,0 0 0,-1 0 0,1 0 0,0 0 0,-1 0 0,1 0 0,-1 1-1,0-1 1,0-1 0,-1 1-113,0-1-1,0 1 1,-1 0-1,1 0 1,-1 0-1,1 0 1,-1 0-1,1 0 1,-1 1-1,0-1 1,1 1-1,-1-1 1,0 1-1,1 0 1,-1 0-1,0 1 1,1-1-1,-5 1 1,-5 2 9,0 0 0,-19 9 0,25-10-24,-21 9 121,-24 14-1,42-20-71,1 0-1,0 0 0,0 1 1,0 0-1,1 1 1,-10 10-1,17-17-84,-1 1 1,0 0-1,1 0 0,-1 0 1,0 0-1,1 0 0,-1 0 1,1 0-1,-1 0 0,1 0 1,0 0-1,0 0 0,-1 1 0,1-1 1,0 0-1,0 0 0,0 0 1,0 0-1,0 0 0,0 1 1,0-1-1,1 0 0,-1 0 1,0 0-1,1 0 0,-1 0 0,1 0 1,-1 0-1,1 0 0,-1 0 1,1 0-1,0 0 0,-1 0 1,1 0-1,0 0 0,0-1 1,0 1-1,0 0 0,0-1 0,-1 1 1,3 0-1,3 3 110,1 0 0,-1 0 0,1-1-1,0-1 1,8 3 0,-4-1-61,1-2 1,0 1-1,0-1 1,0-1-1,0-1 1,0 1-1,1-2 1,-1 0-1,0 0 0,0-1 1,0 0-1,18-7 1,-27 8-71,1-1 1,-1 0 0,0 1 0,0-1-1,0 0 1,-1 0 0,1-1-1,0 1 1,-1-1 0,1 1-1,-1-1 1,0 0 0,0 0 0,0 0-1,0 0 1,0 0 0,-1 0-1,0 0 1,1-1 0,-1 1-1,0 0 1,-1-1 0,1 1 0,0-1-1,-1 1 1,0-1 0,0 0-1,0 1 1,0-1 0,-1 1-1,1-1 1,-1 1 0,0-1 0,0 1-1,-2-4 1,0 1-32,0 0-1,0 0 1,0 0 0,-1 1 0,0-1-1,0 1 1,0 0 0,-1 0 0,-10-8-1,15 13 32,0 0-1,-1 0 1,1 0-1,0-1 1,-1 1 0,1 0-1,0 0 1,0-1-1,0 1 1,-1 0-1,1 0 1,0-1-1,0 1 1,0 0-1,0-1 1,-1 1-1,1 0 1,0-1-1,0 1 1,0 0 0,0 0-1,0-1 1,0 1-1,0 0 1,0-1-1,0 1 1,0 0-1,0-1 1,0 1-1,0 0 1,0-1-1,0 1 1,0 0-1,1-1 1,-1 1 0,10-9 329,-2 3-153,7-11 197,-1-1 0,22-36 0,-17 25-240,-1 1-3,10-15 169,35-41-1,-5 23 99,113-90 0,-146 130-453,-20 17 15,-1 1 0,1 0 0,-1 0 0,1 0 0,0 0 0,11-4 0,-16 7 18,1 0 0,0 0 1,0-1-1,0 1 0,0 0 0,0 0 0,0 0 1,0 0-1,0 0 0,0 0 0,0 1 0,0-1 0,0 0 1,0 0-1,0 1 0,0-1 0,0 0 0,0 1 0,1 0 1,-1 0 5,0 0 0,0 0 0,0 1 0,0-1 0,0 0 0,-1 1 0,1-1 1,0 0-1,-1 1 0,1-1 0,-1 1 0,0-1 0,1 1 0,-1-1 0,0 1 0,0-1 1,0 3-1,0 21-56,-1 1 1,-2 0 0,-10 45-1,9-49 44,-30 124 127,-81 218 0,-4-21 123,66-195-51,39-115 18,-1-1 1,-25 39-1,37-66-116,-1 0 0,1 0 1,-1 0-1,0 0 0,-1 0 0,1-1 0,-1 0 1,0 0-1,-6 5 0,9-8-52,0 0 0,0 0-1,0 0 1,0-1 0,0 1 0,0 0 0,0-1 0,0 0-1,0 1 1,0-1 0,0 0 0,0 0 0,0 0 0,0 0-1,0 0 1,0 0 0,0-1 0,0 1 0,0-1 0,0 0-1,0 1 1,0-1 0,0 0 0,0 0 0,0 0 0,-2-2-1,-1-1 10,1 0 0,-1 0-1,1 0 1,0-1 0,0 1-1,1-1 1,-1 0 0,-3-6-1,0-5 19,0 0 1,1 0-1,0 0 0,1-1 1,1 0-1,-2-23 0,3 28-39,0-7 21,0 0 0,2-1-1,0 1 1,1-1 0,1 0 0,4-24 0,-4 35-31,1 1-1,1-1 1,0 0 0,0 1-1,0-1 1,1 1 0,0 0-1,1 0 1,0 1 0,0-1-1,1 1 1,0 0 0,0 1-1,0-1 1,1 1 0,8-6 0,-3 4-15,1 0 0,1 1 0,-1 1 0,1 0 0,0 1 0,29-7 0,-3 4-28,56-2 0,-48 5-3584,-21 4 1508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13.246"/>
    </inkml:context>
    <inkml:brush xml:id="br0">
      <inkml:brushProperty name="width" value="0.05" units="cm"/>
      <inkml:brushProperty name="height" value="0.05" units="cm"/>
    </inkml:brush>
  </inkml:definitions>
  <inkml:trace contextRef="#ctx0" brushRef="#br0">25 1071 3488,'-19'10'1115,"18"-9"-1050,1-1 1,0 0-1,-1 1 1,1-1-1,0 1 1,-1-1-1,1 1 1,0-1-1,-1 0 1,1 1-1,0-1 1,0 1-1,-1-1 1,1 1-1,0-1 1,0 1 0,0-1-1,0 1 1,0 0-1,0-1 1,0 1-1,0-1 1,0 1-1,0-1 1,0 1-1,0-1 1,0 1-1,1-1 1,-1 1-1,0-1 1,0 1-1,6 11 1278,-5-11-1101,1 1-1,-1 0 1,1 0-1,-1-1 1,1 1-1,0 0 0,-1-1 1,1 0-1,0 1 1,0-1-1,0 0 0,0 0 1,0 0-1,1-1 1,-1 1-1,0 0 1,0-1-1,1 1 0,-1-1 1,0 0-1,0 0 1,1 0-1,-1 0 1,0 0-1,1 0 0,-1 0 1,0-1-1,0 0 1,1 1-1,1-2 0,7-2 466,0-1-1,-1 0 0,0-1 0,15-10 0,-21 13-553,121-71 2345,-15 9-1311,-69 37-706,70-59-1,-93 69-310,0-1 1,-1 0 0,0-1-1,-2-1 1,18-31-1,2-19 329,36-106 0,-68 167-564,2 0 0,-1-1 1,1 2-1,1-1 0,0 0 1,0 1-1,11-12 0,-17 21 64,0 0 0,0 0 0,0 0 0,0 0 0,0 0-1,1 0 1,-1 0 0,0 0 0,0 0 0,0 0 0,0 0 0,0 0 0,0 0-1,0 0 1,0 0 0,0 0 0,0 0 0,0 0 0,0 0 0,0 0 0,1 0-1,-1 0 1,0 0 0,0 0 0,0 0 0,0 0 0,0 0 0,0 0 0,0 0-1,0 1 1,0-1 0,0 0 0,0 0 0,0 0 0,0 0 0,0 0 0,0 0-1,0 0 1,0 0 0,0 0 0,1 0 0,-1 0 0,0 0 0,0 0 0,0 0-1,0 1 1,0-1 0,0 0 0,0 0 0,0 0 0,0 0 0,0 0 0,0 0-1,0 0 1,0 0 0,1 9-44,-1 13 9,2 106-53,-1 72-67,-2-154 234,1-11 9,-1 1 0,-2-1-1,-1 0 1,-11 38 0,14-68-36,-1-1 0,0 1 0,0 0-1,0-1 1,-1 1 0,1-1 0,-1 0 0,0 0 0,-1 0 0,1 0-1,-1 0 1,-5 4 0,8-7-25,-1 0-1,1-1 0,-1 1 1,1 0-1,-1-1 1,0 1-1,1-1 1,-1 1-1,0-1 0,0 0 1,1 0-1,-1 1 1,0-1-1,0 0 1,1-1-1,-1 1 0,0 0 1,0-1-1,1 1 1,-4-2-1,-2 0 29,1-1-1,0 0 1,-10-7 0,14 9-45,-31-21 62,2-1 0,-38-37 0,65 56-236,0 1 1,0-1 0,-1 0-1,1 1 1,-8-4-1,17 9 91,0 1 1,0-1-1,-1 1 0,1 0 1,-1 0-1,5 5 0,20 12 36,-10-9 49,0-1 1,35 11-1,-46-18 49,0-1 0,1 0 0,-1-1 0,0 0 0,1 0-1,-1-1 1,0 0 0,1 0 0,-1-1 0,10-1 0,-1-3 44,-1-1 1,1 0 0,-1-1-1,19-11 1,60-41 211,-70 42-264,110-63-195,-127 75 141,-5 3-24,0 0-1,0 1 0,1-1 0,-1 1 1,0 0-1,1-1 0,-1 1 0,1 1 0,6-2 1,-8 2 7,-1 1 1,1-1 0,0 0 0,-1 1-1,1-1 1,-1 1 0,1-1 0,-1 1-1,1 0 1,-1 0 0,1 0-1,-1 0 1,0 0 0,0 0 0,1 0-1,-1 0 1,0 0 0,0 0 0,0 1-1,0-1 1,0 0 0,1 4 0,0-1 14,0 0 1,0 1 0,0 0 0,-1-1 0,0 1 0,0 0 0,0-1 0,0 1 0,-1 0 0,0 6 0,0 7 14,-5 25 0,2-24-47,-13 70 96,-34 114 0,42-172-36,-25 70 402,-46 101 0,66-171-217,10-25-145,-10 22 245,13-27-267,-1 0-1,1 0 0,-1 0 1,1 0-1,-1 0 0,1 0 1,-1 0-1,0-1 0,0 1 1,1 0-1,-1 0 0,0-1 1,0 1-1,0 0 0,0-1 1,0 1-1,0-1 0,0 0 0,-1 1 1,1-1-37,1 0 0,0 1 0,0-1 0,0 0 0,0 0 0,0 0-1,0 0 1,0 0 0,0 0 0,0-1 0,0 1 0,0 0 0,0 0 0,-1 0 0,1 0 0,0 0 0,0 0 0,0 0 0,0 0 0,0 0 0,0 0 0,0 0 0,0 0 0,0 0 0,0 0 0,0 0 0,0 0-1,0 0 1,0 0 0,0 0 0,0 0 0,0 0 0,0-1 0,-1 1 0,1 0 0,0 0 0,0 0 0,0 0 0,0 0 0,0 0 0,0 0 0,0 0 0,0 0 0,0 0 0,0 0 0,0 0 0,0-1 0,0 1-1,0 0 1,1 0 0,-1 0 0,0 0 0,0 0 0,0 0 0,0 0 0,1-17 74,1 1 0,5-20 0,-5 28-44,14-61 38,4 0 1,49-117-1,88-118-85,-46 81-233,-48 88 335,-60 130-107,6-14-133,21-31 0,-27 46 119,0 0 0,0 0 0,0 0 0,1 0 0,0 1 0,-1-1 0,1 1 0,0 0 0,1 0 0,-1 0 0,0 1 0,10-4 0,-12 5 22,0 1 0,0-1 0,0 1 0,0 0 0,-1 0 0,1 0 0,0 0 0,0 0 0,0 0-1,0 1 1,0-1 0,0 1 0,0-1 0,-1 1 0,1-1 0,0 1 0,0 0 0,-1 0 0,1 0-1,-1 0 1,1 0 0,-1 1 0,1-1 0,-1 0 0,1 1 0,-1-1 0,2 3 0,0 2 2,1 0 0,-1 0 0,0 0 0,0 0 0,0 0-1,2 12 1,0 4 19,0 1 0,-1 0-1,-2 0 1,0 0-1,-1 0 1,-2 0-1,0 0 1,-1 0-1,-2-1 1,0 1 0,-14 42-1,15-58 34,0 0-1,0 0 1,-1 0 0,1-1-1,-1 1 1,-8 8-1,10-13-19,-1 1-1,1-1 0,-1 0 0,1 0 0,-1 0 0,0-1 0,1 1 0,-1-1 1,0 0-1,0 1 0,0-1 0,-1 0 0,1-1 0,0 1 0,0-1 1,0 1-1,-6-1 0,1 0-5,0 0 1,1-1-1,-1 0 1,-13-4-1,18 5-28,1-1 1,0 0-1,-1 0 1,1 0-1,-1 0 1,1-1-1,0 1 1,0-1-1,0 1 1,0-1-1,0 0 0,0 0 1,0 1-1,1-1 1,-1-1-1,-2-3 1,4 6 4,0 0 1,0 0 0,0 0-1,0-1 1,0 1 0,0 0-1,-1 0 1,1-1 0,0 1-1,0 0 1,0 0 0,0-1-1,0 1 1,0 0 0,0 0-1,0 0 1,1-1 0,-1 1-1,0 0 1,0 0 0,0-1-1,0 1 1,0 0 0,0 0-1,0 0 1,0-1 0,1 1-1,-1 0 1,0 0 0,0 0-1,0 0 1,0-1 0,1 1-1,-1 0 1,0 0 0,0 0-1,0 0 1,1 0 0,-1 0-1,0-1 1,0 1 0,0 0-1,1 0 1,-1 0-1,0 0 1,0 0 0,1 0-1,-1 0 1,0 0 0,0 0-1,1 0 1,-1 0 0,0 0-1,16 1-178,-15-1 187,86 9 1,157-6-1,-207-5 4,-1-2-1,0-1 1,0-1 0,0-3-1,48-17 1,-68 20 14,-1-1 0,-1-1 0,1 0-1,-1 0 1,0-2 0,-1 1 0,0-2 0,-1 0 0,0 0 0,-1-1-1,0-1 1,-1 0 0,0 0 0,12-23 0,-14 18-15,0 0 0,9-30 1,-14 37 2,0 0 1,-1 0 0,0-1 0,-1 1 0,0-21 0,-2 29-26,1 1 1,0-1 0,-1 1 0,1 0-1,-1-1 1,1 1 0,-1 0-1,0 0 1,0-1 0,0 1-1,0 0 1,-2-2 0,2 3-2,0 1 1,1-1-1,-1 1 1,1-1-1,-1 1 1,0-1-1,0 1 1,1-1-1,-1 1 1,0 0-1,0-1 0,0 1 1,1 0-1,-1 0 1,0 0-1,0 0 1,0 0-1,0 0 1,1 0-1,-1 0 1,0 0-1,0 0 1,0 0-1,0 0 1,1 0-1,-1 1 1,0-1-1,0 0 1,0 1-1,1-1 1,-1 1-1,0-1 1,-1 1-1,-3 4-16,0-1-1,-1 1 0,2 0 1,-1 0-1,0 0 1,1 1-1,0-1 1,-5 12-1,-2 0 12,-3 4-12,-29 44-72,-42 84 0,83-143 117,-1 0-1,1 0 1,0 1-1,0-1 1,1 1-1,-1-1 1,1 1-1,1 0 1,0-1-1,0 13 0,1-15 3,-1-1 0,1 0 0,0 1 0,0-1 0,0 0 0,0 0 0,1 0 0,-1 0 0,1 0-1,0 0 1,0 0 0,0 0 0,0-1 0,0 1 0,1-1 0,-1 1 0,1-1 0,-1 0 0,1 0-1,0 0 1,0-1 0,6 3 0,-5-2 1,1 0 0,-1-1 0,1 0 0,0 0 0,0 0 0,-1 0 0,1-1 0,0 0 0,0 0 0,0 0 0,-1-1 0,1 0 0,0 0 0,0 0 0,-1 0 0,8-4 0,4-2 74,-1-1 1,0-1 0,18-14-1,-8 6-52,25-18-7,-19 13-13,2 0 0,46-21 0,-74 40-44,0 1-1,1 0 0,-1 1 0,1-1 0,0 1 1,-1 0-1,1 0 0,0 1 0,-1 0 0,7 0 0,-10 0 14,0 1 0,1-1 0,-1 1 0,0-1 0,0 1 0,0 0 0,0-1 0,0 1 0,0 0 0,0 0 0,0 1 0,0-1 0,-1 0 0,1 1 0,0-1 0,-1 1 0,1-1 0,-1 1 0,0 0 0,1 0 0,-1-1 0,0 1 0,0 0 0,0 0 0,0 0 0,0 0 0,-1 1 0,1 2 0,0-1 10,0 1 0,0-1-1,-1 1 1,0 0-1,0-1 1,0 1 0,-1 0-1,0-1 1,0 1 0,0-1-1,-2 8 1,-3 0 25,0 0 1,-11 18-1,2-5 133,15-25-144,0 0 1,0 0-1,0 0 0,0 0 1,1 0-1,-1 0 0,0 0 1,0 0-1,0 0 1,0 0-1,0 0 0,0 0 1,0 0-1,0 0 0,0 0 1,1 0-1,-1 0 1,0 0-1,0 0 0,0 0 1,0 0-1,0 0 0,0 0 1,0 0-1,0 0 1,0 0-1,0 0 0,0 1 1,0-1-1,1 0 0,-1 0 1,0 0-1,0 0 1,0 0-1,0 0 0,0 0 1,0 0-1,0 0 0,0 0 1,0 0-1,0 1 1,0-1-1,0 0 0,0 0 1,0 0-1,0 0 0,0 0 1,0 0-1,0 0 1,0 0-1,0 0 0,0 1 1,0-1-1,0 0 0,0 0 1,0 0-1,0 0 1,0 0-1,-1 0 0,15-7 340,20-16-115,66-62-372,24-19-96,-121 102 213,-1 1-1,0-1 1,1 0-1,-1 1 1,1 0-1,-1 0 1,1-1-1,-1 1 1,1 1-1,0-1 1,3 0-1,-5 1 5,0 0 0,0 0 0,0 0 0,0 1 1,0-1-1,1 0 0,-1 1 0,0-1 0,0 1 0,0-1 0,0 1 0,0 0 0,0-1 0,0 1 0,-1 0 0,1 0 0,0 0 1,0 0-1,0-1 0,-1 1 0,1 0 0,-1 0 0,1 0 0,0 0 0,-1 1 0,0-1 0,1 0 0,-1 2 0,2 2-8,0 1-1,-1 0 0,0-1 0,0 1 1,0 0-1,-1 0 0,0-1 0,-1 10 0,-2 5 31,-6 24-1,5-30 0,1 1 1,1 0-1,-2 19 0,4-33 9,0 1 0,0-1 0,0 0 0,1 1 0,-1-1 0,0 0 0,0 1 0,1-1 0,-1 0 0,1 1 0,-1-1 0,1 0 0,0 0-1,-1 1 1,1-1 0,0 0 0,0 0 0,0 0 0,0 0 0,2 2 0,-1-2 9,0 0 1,0 0-1,0 0 0,0-1 0,0 1 1,0 0-1,0-1 0,0 1 0,1-1 1,-1 0-1,0 0 0,3 0 1,2 0 4,0-1 0,0 0 1,-1 0-1,1-1 0,0 0 1,-1 0-1,11-5 0,66-44 118,-23 13-102,66-46-155,-99 64 81,-1-2 0,35-38 0,-57 56 26,-3 3-3,1 0-1,-1-1 1,0 1 0,0 0-1,0 0 1,0-1 0,-1 1-1,1-1 1,0 1 0,-1-1-1,1 1 1,0-4 0,-1 5 2,0 0 1,0 0-1,0 0 0,1-1 1,-1 1-1,0 0 0,0 0 1,0-1-1,0 1 1,0 0-1,-1 0 0,1 0 1,0-1-1,0 1 0,0 0 1,0 0-1,0-1 1,0 1-1,0 0 0,0 0 1,0 0-1,0-1 1,-1 1-1,1 0 0,0 0 1,0 0-1,0 0 0,0-1 1,-1 1-1,1 0 1,0 0-1,0 0 0,0 0 1,-1 0-1,1 0 0,0 0 1,0 0-1,0 0 1,-1-1-1,1 1 0,0 0 1,0 0-1,-1 0 1,1 0-1,0 0 0,0 0 1,-1 0-1,1 1 0,0-1 1,0 0-1,0 0 1,-1 0-1,1 0 0,0 0 1,0 0-1,0 0 0,-1 0 1,1 0-1,0 1 1,-19 9-148,-11 12 83,0 2-1,2 0 1,1 2 0,-45 56-1,67-75 28,-3 3 14,1 0 0,0 1 0,-5 11 0,11-20 37,-1 1 1,1 0 0,0-1-1,0 1 1,1 0 0,-1 0-1,1 0 1,-1 0 0,1 0 0,0 0-1,0 0 1,0 0 0,0 0-1,1-1 1,-1 1 0,1 0-1,-1 0 1,3 4 0,-2-6 2,0 0 1,0 1 0,0-1-1,0 0 1,0 0-1,0 0 1,1 0 0,-1 0-1,0 0 1,1 0-1,-1 0 1,1 0 0,-1-1-1,1 1 1,-1-1-1,1 1 1,-1-1 0,1 0-1,0 1 1,-1-1-1,1 0 1,0 0 0,-1 0-1,3-1 1,6 1 58,0-1 0,16-4 0,-24 4-63,14-3 14,0-1-1,0 0 1,-1-2-1,0 0 1,-1 0-1,1-1 1,-2-1 0,1-1-1,-1 0 1,0 0-1,-1-1 1,15-18-1,-2-2 20,-1-1 0,-1-1 0,-2-1 0,21-45 0,49-152 15,-80 195-67,-1 0 1,-2 0-1,-1-1 0,-2 0 0,0-63 0,-4 91-86,-2 1 0,1-1 0,-1 1 0,-3-11 0,4 19 87,0-1 0,0 1 0,-1 0 0,1-1-1,0 1 1,-1-1 0,1 1 0,0 0-1,-1 0 1,1-1 0,0 1 0,-1 0 0,1 0-1,-1-1 1,1 1 0,0 0 0,-1 0-1,1 0 1,-1 0 0,1 0 0,-1 0 0,1 0-1,0 0 1,-1 0 0,1 0 0,-1 0-1,1 0 1,-1 0 0,1 0 0,-1 0 0,1 0-1,0 0 1,-1 0 0,1 1 0,-1-1-1,1 0 1,-1 0 0,1 1 0,0-1 0,-1 0-1,1 0 1,0 1 0,-1-1 0,1 0-1,0 1 1,0-1 0,-1 1 0,-1 2-27,-1 0 0,1 1 0,0-1 0,0 1 0,0-1 0,1 1 0,-2 4 0,-5 10-28,-8 18-16,-22 76 0,28-62 114,1 0-1,3 1 1,2-1 0,3 1 0,8 92-1,-4-117 26,1-1 0,8 28 0,-8-40-17,1 1-1,0-1 1,0 0 0,1-1-1,11 16 1,-15-25 4,0 0 0,0 0 0,0 0-1,1-1 1,-1 1 0,1-1 0,0 1 0,0-1-1,0 0 1,0 0 0,0 0 0,5 2 0,-5-4-24,-1 1 1,1-1-1,-1 1 1,1-1-1,-1 0 1,1 0-1,-1 0 1,1 0 0,-1 0-1,1 0 1,-1-1-1,1 0 1,-1 1-1,1-1 1,-1 0-1,0 0 1,1 0 0,1-2-1,5-3 1,0 0 1,-1 0-1,0-1 0,0-1 0,-1 1 1,1-1-1,-2-1 0,11-16 1,3-8 4,15-36 0,-31 60-11,15-32-54,45-86 98,-51 105-160,0 0-1,2 1 1,25-27-1,-40 47 88,0 1-1,1-1 0,-1 1 0,1-1 0,-1 1 0,0 0 1,1-1-1,-1 1 0,1-1 0,0 1 0,-1 0 0,1-1 0,-1 1 1,1 0-1,-1 0 0,1-1 0,0 1 0,-1 0 0,1 0 1,-1 0-1,1 0 0,1 0 0,-2 0 4,1 0 0,-1 1 0,1-1 0,-1 0 1,0 1-1,1-1 0,-1 1 0,0-1 0,1 1 0,-1-1 0,0 1 0,0-1 0,1 1 0,-1-1 0,0 1 1,0-1-1,0 1 0,0-1 0,1 1 0,-1 0 0,1 7-44,-1 1-1,-1 14 1,1-16 39,-3 50 9,-16 78 0,11-97-27,-1-1 0,-2 0 0,-18 40 0,22-63 66,-14 25 1,18-35 26,0 1 1,0 0-1,-1-1 0,0 0 1,0 0-1,0 0 0,-9 6 1,11-9-51,0 0 0,0 0 0,1 0 0,-1 0 1,0-1-1,0 1 0,0 0 0,0-1 0,0 0 0,0 1 0,0-1 1,0 0-1,0 0 0,0 0 0,0 0 0,1-1 0,-1 1 1,0 0-1,0-1 0,0 0 0,0 1 0,0-1 0,0 0 0,1 0 1,-1 0-1,0 0 0,1 0 0,-1 0 0,-2-3 0,0 1 7,1-1 0,0 1 0,0-1 0,1 0 0,-1 0 0,1 0 0,-1 0 0,1 0-1,1 0 1,-1-1 0,-2-7 0,4 11-23,0 0 1,0 0-1,-1 0 1,1 1-1,0-1 0,0 0 1,0 0-1,0 0 1,0 0-1,0 0 0,1 0 1,-1 0-1,0 1 1,0-1-1,0 0 0,1 0 1,-1 0-1,1 0 1,-1 1-1,1-1 0,-1 0 1,1 0-1,-1 1 1,1-1-1,-1 0 0,1 1 1,0-1-1,-1 1 1,1-1-1,0 0 0,0 1 1,-1 0-1,1-1 1,0 1-1,0 0 0,0-1 1,0 1-1,0 0 1,1-1-1,3 1-28,0-1-1,0 1 1,1 0 0,-1 0-1,9 2 1,197 32 161,-96-23-706,-73-9-2775,-1 2-4412,-21 1 3430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14.370"/>
    </inkml:context>
    <inkml:brush xml:id="br0">
      <inkml:brushProperty name="width" value="0.05" units="cm"/>
      <inkml:brushProperty name="height" value="0.05" units="cm"/>
    </inkml:brush>
  </inkml:definitions>
  <inkml:trace contextRef="#ctx0" brushRef="#br0">472 12 2144,'1'0'595,"1"-1"1,-1 0-1,1 1 1,-1-1-1,1 1 1,-1-1-1,1 1 1,-1 0-1,4-1 0,5-2 5989,-10 3-6472,0 0 1,-1-1-1,1 1 0,0 0 0,0 0 0,-1 0 0,1-1 1,0 1-1,0 0 0,-1 0 0,1 0 0,0 0 1,0-1-1,-1 1 0,1 0 0,0 0 0,-1 0 0,1 0 1,0 0-1,-1 0 0,1 0 0,0 0 0,-1 0 0,1 0 1,0 0-1,0 0 0,-1 0 0,1 0 0,0 0 1,-1 0-1,1 1 0,0-1 0,-1 0 0,1 0 0,-1 0 1,-14 5 362,14-4-194,-19 8 33,1 1 1,0 1 0,0 0 0,-19 16 0,11-7-97,-3 0-47,-112 83 761,113-79-514,1 1 0,-41 46 0,65-66-369,1-1 1,-1 1-1,1 0 1,0 0-1,0 0 0,1 0 1,0 0-1,0 1 1,0-1-1,-2 9 1,4-12-30,0 0 1,0 0 0,0 0-1,0 0 1,0 0 0,0 0 0,1 0-1,-1 0 1,1 0 0,-1 0-1,1 0 1,0 0 0,0 0 0,0 0-1,0-1 1,0 1 0,0 0-1,1-1 1,-1 1 0,0-1 0,1 1-1,-1-1 1,1 1 0,-1-1-1,1 0 1,0 0 0,0 0 0,0 0-1,-1 0 1,1 0 0,0-1-1,0 1 1,3 0 0,5 2 78,0-1 0,1-1 0,-1 1 0,1-1 0,15-1 1,52-7 484,-64 5-548,1-1 0,-1 0 0,0-1 0,-1 0 1,1-1-1,-1-1 0,0 0 0,0-1 0,-1 0 1,0-1-1,0-1 0,0 0 0,-1 0 0,-1-1 1,0 0-1,0-1 0,-1 0 0,15-24 1,-5-2 24,-3-1 0,-1-1 1,12-45-1,-23 71-90,-2 8-16,-1-1 1,1 1 0,-1 0-1,1-6 1,-3 58-129,0-8 346,2 0 0,10 72 1,-10-103-122,1 0 0,1 0 1,-1-1-1,1 1 0,0-1 0,1 0 0,0 0 1,0 0-1,0-1 0,10 11 0,-10-12-17,1-1 0,0 0 0,0 0 0,0 0 0,1-1 0,-1 0 0,1 0 0,0 0 0,0-1 0,0 0 0,0 0 0,0 0 0,0-1 0,8 1-1,3 0-46,-1-2-1,1 0 0,32-4 0,50-17-1573,-26 5 546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17.022"/>
    </inkml:context>
    <inkml:brush xml:id="br0">
      <inkml:brushProperty name="width" value="0.05" units="cm"/>
      <inkml:brushProperty name="height" value="0.05" units="cm"/>
    </inkml:brush>
  </inkml:definitions>
  <inkml:trace contextRef="#ctx0" brushRef="#br0">4 1181 3808,'-3'1'5139,"10"1"-2832,13 2-127,-12-3-1685,0-1 1,-1 1-1,1-2 0,0 1 0,0-1 0,-1-1 0,9-1 1,6-4 533,23-9 1,-28 8-725,-1-1-1,0 0 0,0-1 0,-1 0 0,20-19 0,-33 27-283,30-26 317,-1-3 0,42-51 0,-12 11-94,63-58 183,56-63-16,-149 154-321,-1-1 1,-2-2 0,-2-1-1,-1-1 1,23-57 0,-38 73-47,10-39 0,-18 58-38,0 0 0,-1 1 0,0-1 0,-1 0 0,0 0 0,0 0 0,0 0 0,-1 1 0,0-1 0,-3-10 0,4 16-22,-1 0-1,0 0 0,1 0 1,-1 1-1,0-1 1,0 0-1,0 1 0,0-1 1,0 0-1,0 1 0,0-1 1,-1 1-1,1 0 1,0-1-1,-1 1 0,1 0 1,-1 0-1,0 0 1,1 0-1,-1 0 0,0 0 1,0 0-1,1 1 0,-1-1 1,0 1-1,0-1 1,0 1-1,0 0 0,0-1 1,0 1-1,0 0 1,0 0-1,1 1 0,-1-1 1,0 0-1,0 1 0,0-1 1,0 1-1,-3 1 1,-3 1-33,0 1 0,0 0 0,1 1 0,-1 0 0,1 0 0,0 0 0,-7 8 0,-7 9 2,0 1-1,2 1 0,1 1 1,-28 49-1,-42 113 132,74-149-43,0 0 0,3 2 1,-13 78-1,6 37 367,17-135-285,1 1 0,1-1 0,1 1 0,0-1 0,10 34 1,-10-47-74,1 0 1,-1 0 0,2 0-1,-1-1 1,1 1 0,0-1-1,0 0 1,1 0 0,-1 0-1,1-1 1,1 0 0,-1 0-1,1 0 1,0 0 0,0-1-1,0 0 1,0-1 0,1 1-1,0-1 1,0 0 0,0-1-1,0 1 1,0-2 0,0 1-1,15 1 1,-5-2 5,1-1 1,-1 0-1,1-1 0,-1-1 1,0-1-1,1 0 0,-1-2 1,0 0-1,-1 0 0,0-2 1,1 0-1,-2-1 0,1 0 1,19-15-1,-18 11-28,-1-1-1,0-1 1,-1-1 0,-1 0 0,0 0 0,-1-1-1,-1-1 1,-1-1 0,0 1 0,-1-2 0,15-37 0,-17 28-127,-7 26 82,-1 1 0,0-1 1,0 0-1,0 0 1,0 0-1,0 0 0,0 0 1,0 1-1,0-1 1,-1 0-1,1 0 0,-2-2 1,2 3 11,0 1 1,0 0-1,-1-1 0,1 1 1,0 0-1,0-1 1,-1 1-1,1 0 1,-1 0-1,1-1 0,0 1 1,-1 0-1,1 0 1,-1 0-1,1-1 0,0 1 1,-1 0-1,1 0 1,-1 0-1,1 0 0,-1 0 1,1 0-1,0 0 1,-1 0-1,1 0 0,-1 0 1,1 0-1,-1 0 1,1 0-1,-1 0 0,1 0 1,0 1-1,-1-1 1,1 0-1,-1 0 0,1 0 1,0 1-1,-1-1 1,1 0-1,-1 1 0,-17 14-87,18-15 90,-10 11-40,0 0-1,1 0 0,0 1 1,1 1-1,1-1 0,-10 21 1,9-13 92,0 0 1,1 1 0,-7 40-1,12-51-37,1 0-1,1 0 0,-1 0 1,2 0-1,-1 0 0,2 0 1,-1 0-1,4 12 0,-3-16 10,0 0 1,0 0-1,1-1 0,0 1 0,0 0 0,0-1 0,0 0 0,1 1 0,0-2 0,0 1 0,1 0 1,-1-1-1,1 0 0,5 4 0,-7-6 19,-1 0-1,1-1 1,0 1 0,0-1-1,0 0 1,0 1 0,1-2-1,-1 1 1,0 0 0,0-1 0,0 1-1,1-1 1,-1 0 0,0 0-1,1 0 1,-1 0 0,0-1 0,0 1-1,1-1 1,-1 0 0,0 0-1,0 0 1,0-1 0,0 1-1,0-1 1,5-3 0,-3 1-11,0 0 0,-1 0 0,1 0 0,-1-1 0,0 0 0,0 0 0,0 0 0,-1 0 0,0 0 1,0-1-1,0 0 0,-1 1 0,3-11 0,0-6-25,-1-1-1,-2 0 1,0 0 0,-1 0 0,-1 0-1,-1 0 1,-2 0 0,-6-31-1,6 43-58,0 1-1,0 0 0,-1 1 0,-5-11 0,8 18 32,0 0 0,0 0 0,-1-1 0,1 1 0,0 0 1,-1 0-1,0 0 0,1 1 0,-1-1 0,0 0 0,0 0 1,0 1-1,0 0 0,0-1 0,0 1 0,-1 0 0,1 0 1,0 0-1,-1 0 0,1 0 0,0 1 0,-4-1 1,5 1 13,0 0 0,0 0 0,1 0 0,-1 0 0,0 1 0,0-1 0,0 0 0,0 1 1,1-1-1,-1 1 0,0-1 0,0 1 0,1-1 0,-1 1 0,1 0 0,-1-1 1,0 1-1,1 0 0,-1-1 0,1 1 0,-1 0 0,1-1 0,0 1 0,-1 0 1,1 0-1,0 0 0,-1 0 0,1-1 0,0 1 0,0 0 0,0 0 0,0 0 1,0 1-1,-1 1 8,1 0 1,0 0 0,0 0 0,1 0-1,-1 0 1,0 0 0,1 0 0,1 4 0,0-3 21,-1 0 1,1 0-1,0-1 1,0 1 0,0 0-1,1-1 1,-1 0 0,1 0-1,0 0 1,0 0 0,0 0-1,0 0 1,1-1 0,-1 0-1,0 1 1,1-1 0,0 0-1,0-1 1,-1 1 0,1-1-1,0 0 1,0 0 0,0 0-1,1 0 1,-1-1 0,0 1-1,0-1 1,0 0 0,0 0-1,0-1 1,0 1 0,5-2-1,6-3 63,0 0-1,-1-1 1,20-11-1,43-29 64,-51 29-89,91-65 291,-61 41-90,24-21 21,-69 51-236,0 0 1,-1-1-1,0 0 0,13-21 0,-4-1 27,-2 0 0,-1-1 0,-2-1 1,12-43-1,27-157-186,-45 196-14,-7 37-160,-3 13 104,-4 26 30,-34 183 80,-17 175 186,51-292 124,12 193 0,-6-293-242,8 61 163,-7-56-286,0 0 0,1 0-1,0 0 1,1-1 0,-1 1 0,6 9 0,-7-15-218,-1 0 0,1 0 1,0 0-1,0 1 0,-1-1 1,1 0-1,0 0 0,0-1 0,0 1 1,0 0-1,2 1 0,-3-2 171,1 0-1,-1 0 0,1 0 1,-1 0-1,1-1 0,-1 1 0,0 0 1,1 0-1,-1 0 0,1-1 1,-1 1-1,0 0 0,1 0 1,-1-1-1,0 1 0,1 0 0,-1-1 1,0 1-1,0 0 0,1-1 1,-1 1-1,0-1 0,0 1 1,0 0-1,1-1 0,-1 0 0,8-11-2574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17.398"/>
    </inkml:context>
    <inkml:brush xml:id="br0">
      <inkml:brushProperty name="width" value="0.05" units="cm"/>
      <inkml:brushProperty name="height" value="0.05" units="cm"/>
    </inkml:brush>
  </inkml:definitions>
  <inkml:trace contextRef="#ctx0" brushRef="#br0">28 14 9152,'-28'-5'4128,"37"1"-3584,2-1 1600,8 10-1281,18-5 865,6 9-1024,13-5-32,2 4-384,-2-8-288,2 4 0,3-8-1984,0 4 1088,9-8-8095,-4 4 4991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19.082"/>
    </inkml:context>
    <inkml:brush xml:id="br0">
      <inkml:brushProperty name="width" value="0.05" units="cm"/>
      <inkml:brushProperty name="height" value="0.05" units="cm"/>
    </inkml:brush>
  </inkml:definitions>
  <inkml:trace contextRef="#ctx0" brushRef="#br0">201 910 2560,'0'-1'113,"0"-1"1,-1 1 0,1-1-1,0 1 1,0-1-1,0 1 1,0-1-1,0 1 1,1-1-1,-1 1 1,0-1-1,1 1 1,-1-1-1,1 1 1,0 0-1,-1-1 1,2-1 0,19-22 2658,-4 5-1039,-14 15-1304,0 1-1,-1-1 1,1 0 0,-1 0 0,0 0-1,0 0 1,-1 0 0,0-1-1,0 1 1,0-1 0,0 1 0,-1-10-1,0 11-215,0 1 0,-1 0 0,0 0 0,1-1-1,-1 1 1,0 0 0,0 0 0,-1 0 0,1 0 0,-1 0-1,1 0 1,-1 0 0,0 0 0,0 1 0,0-1 0,-1 1 0,1-1-1,-1 1 1,1 0 0,-1 0 0,-5-3 0,3 2-143,1 1 0,-1 0 1,0 0-1,0 0 0,0 1 1,0 0-1,0 0 0,0 0 1,0 0-1,-1 1 0,1 0 1,0 0-1,0 1 0,0-1 1,-1 1-1,1 0 0,0 0 1,0 1-1,0-1 0,1 1 1,-1 0-1,0 1 0,1-1 1,-1 1-1,1 0 0,0 0 1,0 0-1,0 1 0,0-1 1,0 1-1,-4 7 0,-3 6 40,2 0 0,0 1 0,1 1 0,1-1 0,0 1 0,2 0 0,-5 25 0,9-37-78,0 0-1,0 1 0,1-1 0,0 1 1,0 0-1,1-1 0,0 1 0,0-1 1,1 0-1,0 1 0,0-1 0,5 11 1,-4-13 22,-1 0 1,1 0 0,0-1-1,1 1 1,-1-1 0,1 0-1,0 0 1,-1 0 0,2 0-1,-1-1 1,0 0 0,1 0 0,0 0-1,0 0 1,-1-1 0,2 0-1,-1 0 1,6 2 0,0-2 38,0 0 0,1-1 1,-1 0-1,1-1 0,-1 0 1,1-1-1,-1 0 1,14-3-1,-9 0-16,-1 0 0,0-1-1,0 0 1,0-1 0,22-13 0,-31 15-57,0-1 0,1 1 0,-2-1-1,1-1 1,0 1 0,-1-1 0,0 0 0,-1 0 0,1 0 0,6-13 0,-10 15-24,1-1 0,-1 1 0,0-1 0,0 1 0,0-1 0,0 0 0,-1 0 0,0 1 0,0-1 0,0 0 0,-1 1 0,0-1 0,0 0 0,0 1 0,0-1 0,-1 1 0,1-1 0,-1 1 0,-5-9 0,2 5-13,0 0 0,-1 0 0,0 0 0,0 1-1,-1 0 1,0 0 0,0 0 0,-1 1 0,-8-6 0,3 4 3,1 1 1,-1 1-1,-1 0 0,1 1 1,-1 0-1,0 1 0,0 1 1,-17-3-1,16 5-3,9 0-4,0 1 0,1-1 0,-1 1 0,-10 2 0,-20-1 74,50-11 22,111-59 506,-48 26-485,-60 34-154,-9 5 151,0 0 0,0 0 0,9-8 1,31-3 252,45-29 321,-70 33-587,-1 0 1,-1-2-1,0-1 1,-1 0-1,-1-1 0,0-1 1,-1-1-1,19-23 1,12-20 65,51-85 1,-39 54-279,-49 73 106,-7 11-19,-1-1-1,2 1 1,-1 0-1,1 1 1,10-11-1,-15 17 41,-1-1-1,0 1 0,0 0 0,1 0 0,-1 0 0,0-1 0,0 1 0,1 0 0,-1 0 0,0 0 0,1 0 0,-1 0 1,0-1-1,1 1 0,-1 0 0,0 0 0,1 0 0,-1 0 0,0 0 0,1 0 0,-1 0 0,0 0 0,0 0 0,1 0 0,-1 1 1,0-1-1,1 0 0,-1 0 0,1 0 0,4 10-119,-4-5 98,-1 0 0,0 0 0,0 0 0,0 8 0,-9 36-102,-20 67-1,18-75 91,-86 348 76,-46 106 166,115-415-46,-2-1 1,-4-1 0,-4-2 0,-54 81 0,80-138-37,-2 0 1,0-1 0,-2-1-1,-17 17 1,29-30-52,0 0 0,0-1 0,-1 1 0,0-1 1,1 0-1,-1 0 0,0 0 0,-1-1 0,1 0 0,0 0 0,-1 0 1,-7 2-1,11-4-53,0 0 1,0 0 0,0 0-1,1 0 1,-1 0-1,0 0 1,0 0 0,1-1-1,-1 1 1,0-1 0,1 1-1,-1-1 1,0 1-1,1-1 1,-1 0 0,1 0-1,-1 0 1,1 0 0,-1 0-1,1 0 1,0 0-1,0-1 1,-1 1 0,1 0-1,0-1 1,-2-2 0,1-2-4,-1 1 1,1 0-1,0-1 1,1 1-1,-1-1 1,1 0-1,-1-11 1,1-3-14,1 1 1,1-1 0,0 0 0,2 0-1,0 1 1,1-1 0,1 1 0,1 0-1,1 0 1,0 1 0,16-28-1,-10 23-30,2 1-1,0 0 1,2 1-1,0 0 1,1 2-1,1 0 1,1 1-1,28-20 0,-20 18-48,0 2 0,1 1-1,0 2 1,2 0-1,0 3 1,0 0 0,1 2-1,0 1 1,51-7-1,52 6-3458,-110 10 1044,0 2 0,0 0 0,34 8 1,-7 6-1444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02.464"/>
    </inkml:context>
    <inkml:brush xml:id="br0">
      <inkml:brushProperty name="width" value="0.05" units="cm"/>
      <inkml:brushProperty name="height" value="0.05" units="cm"/>
      <inkml:brushProperty name="color" value="#004F8B"/>
    </inkml:brush>
  </inkml:definitions>
  <inkml:trace contextRef="#ctx0" brushRef="#br0">50 285 13696,'-40'-29'5087,"35"18"-3967,0-13-288,15-4-3488,4-12 1280,-1-5 193,5 2 767,4 7-3488,19 16 2144,4 11-3584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1.182"/>
    </inkml:context>
    <inkml:brush xml:id="br0">
      <inkml:brushProperty name="width" value="0.05" units="cm"/>
      <inkml:brushProperty name="height" value="0.05" units="cm"/>
    </inkml:brush>
  </inkml:definitions>
  <inkml:trace contextRef="#ctx0" brushRef="#br0">21 1299 3648,'-16'3'1173,"12"-6"532,3 1-665,3 3-94,-1 0-748,0-1 0,0 0 1,0 0-1,1 0 0,-1 0 1,0 0-1,0 0 0,0 0 1,0 0-1,0 0 0,0 0 1,0-1-1,0 1 0,0 0 1,0-1-1,0 1 0,0-1 1,0 1-1,2-2 1,3-1 676,5-1-439,0 0-1,0-2 1,0 1-1,-1-1 1,0 0 0,0-1-1,0-1 1,-1 1-1,0-1 1,-1-1-1,8-9 1,58-80 1255,-3 3-833,111-98 48,-133 144-735,-1 0-63,-3-2 0,-2-2 0,40-63 0,-19 9 170,56-131-1,-110 217-281,1-2 35,-1-1 1,9-31 0,-19 53-48,1 0 1,-1-1-1,0 1 1,1 0-1,-1 0 1,0-1-1,0 1 1,-1 0-1,0-4 1,1 6 11,0 0 0,0-1 0,0 1-1,0 0 1,0-1 0,-1 1 0,1 0 0,0 0 0,0 0 0,0-1 0,-1 1-1,1 0 1,0 0 0,0 0 0,-1-1 0,1 1 0,0 0 0,-1 0 0,1 0-1,0 0 1,0 0 0,-1 0 0,1 0 0,0 0 0,-1 0 0,1 0 0,0 0-1,-1 0 1,1 0 0,0 0 0,-1 0 0,1 0 0,0 0 0,0 0 0,-1 0-1,1 0 1,0 0 0,-1 0 0,1 1 0,0-1 0,0 0 0,-1 0 0,1 0-1,0 0 1,0 1 0,0-1 0,-1 0 0,1 1 0,-16 11-137,14-10 137,-8 7-16,1 1 0,0 0 0,0 0 0,-13 23-1,-24 53-120,31-56 127,-108 212 73,86-173 139,-37 97 1,65-142-128,1 1 0,1 1 0,1-1 0,1 1 0,2 0 0,0 0 0,3 45 0,1-59 14,0 0 0,1-1-1,0 1 1,1-1 0,0 1 0,1-1-1,1 0 1,-1 0 0,8 9-1,-10-16-32,0-1 0,0 1 0,1-1 0,-1 0 0,1 0 0,0 0 0,0-1 0,0 1 0,1-1 0,-1 1 0,0-1 0,1 0 0,0-1 0,-1 1-1,1 0 1,0-1 0,0 0 0,0 0 0,0 0 0,0 0 0,0-1 0,0 0 0,0 0 0,0 0 0,0 0 0,0 0 0,0-1 0,0 0 0,5-1 0,-2 0 9,1-1 0,-1 0 0,0 0 1,0-1-1,-1 0 0,1 0 1,8-7-1,38-39 15,-52 50-77,36-40 83,-2-1 0,-2-1 0,-1-2 0,39-74 1,-67 110-105,0-1 1,0-1 0,4-18 0,4-10-113,-39 142-405,21-74 627,2 0 0,1 0 0,1 1 0,2-1 0,6 58 0,-5-84-30,0 1-1,0 0 0,0 0 1,0 0-1,1-1 1,0 1-1,0-1 0,3 6 1,-4-9-34,-1 0 0,1 0 1,0 0-1,0 0 0,0 0 0,0 0 1,0 0-1,0 0 0,0 0 0,0-1 1,0 1-1,0 0 0,0-1 0,0 1 1,1-1-1,-1 1 0,0-1 0,0 1 1,1-1-1,-1 0 0,0 0 1,1 1-1,-1-1 0,0 0 0,1 0 1,-1-1-1,0 1 0,1 0 0,-1 0 1,0-1-1,0 1 0,3-1 0,3-3 29,-1 0 0,1 0 0,-1 0 0,0 0 0,0-1 0,-1 0-1,1 0 1,8-12 0,9-8 10,14-12-27,1 1 0,1 2 0,65-41 0,-68 54-67,-11 7-37,0-1 0,24-20 0,-45 32 15,1-1 0,-1 1 0,1 0 0,9-4 0,-14 7 52,1-1-1,0 1 1,-1 0 0,1-1-1,0 1 1,-1 0-1,1-1 1,0 1-1,0 0 1,-1 0 0,1 0-1,0 0 1,0 0-1,-1 0 1,1 0 0,0 0-1,0 0 1,-1 0-1,1 0 1,0 0-1,0 1 1,-1-1 0,1 0-1,0 0 1,-1 1-1,1-1 1,0 1-1,-1-1 1,1 1 0,0-1-1,-1 1 1,1-1-1,-1 1 1,1-1-1,-1 1 1,1-1 0,-1 1-1,0 0 1,1-1-1,-1 1 1,0 0 0,1 0-1,-1-1 1,0 1-1,0 1 1,1 6-8,-1 0 1,-1 1-1,0-1 0,0 0 1,-1 0-1,-5 16 0,6-18 0,-16 47-32,9-27 155,-9 44 0,14-59-16,2-3 381,9-15-37,29-36-119,-20 22-335,33-31-1,-29 35-69,38-25-1,-58 41 64,0 0 1,0 1-1,0-1 0,0 0 0,0 1 0,0-1 1,0 1-1,1-1 0,-1 1 0,0 0 0,0 0 1,1-1-1,-1 1 0,0 0 0,1 0 0,-1 0 1,0 0-1,0 0 0,1 1 0,-1-1 0,0 0 1,0 1-1,1-1 0,-1 0 0,0 1 0,2 0 1,-2 1 5,0-1 1,0 0 0,0 1 0,0-1 0,0 0-1,0 1 1,0-1 0,0 1 0,0-1-1,-1 1 1,1 0 0,-1-1 0,1 1-1,-1 0 1,1-1 0,-1 1 0,0 0 0,0 0-1,0 1 1,-1 19-43,-2-1 0,-5 24 0,4-29 784,13-26-557,12-19 58,-14 20-203,-1 0-1,11-10 0,-9 11-90,1 1 0,-1-1 0,1 2 0,0-1 0,1 1 0,-1 1 0,19-8 0,-27 12 42,1 1 0,-1 0-1,0 0 1,0 0-1,0-1 1,0 1-1,0 0 1,0 0 0,0 0-1,0 0 1,0 1-1,0-1 1,0 0-1,0 0 1,0 1 0,0-1-1,0 1 1,0-1-1,0 0 1,2 2-1,-2-1 2,1 1 0,-1-1 0,1 1 0,-1 0 0,0-1-1,0 1 1,1 0 0,-1 0 0,0 0 0,0 2-1,3 5 8,-1 1-1,-1 0 1,2 16-1,-2-18 25,-1 3 25,2 0 0,0 0 0,0 0 0,1 0 0,0 0 0,1-1 0,0 0 0,12 18 0,-14-24-16,0 0 0,1 0 1,-1 0-1,1 0 1,0-1-1,0 1 0,0-1 1,1 0-1,-1 0 1,1-1-1,0 1 1,0-1-1,-1 0 0,1-1 1,1 1-1,-1-1 1,0 0-1,0 0 0,0 0 1,1-1-1,6 0 1,0-1 21,0-1 0,-1 0 1,1-1-1,0 0 0,-1 0 0,0-2 1,0 1-1,0-1 0,11-8 0,10-7 20,46-40-1,-66 49-44,0-1 0,0 0 0,-1 0 0,-1-1 0,0-1 0,-1 1 0,0-2 0,-1 1 0,0-1 0,-2 0 0,0-1 0,0 1 0,-2-1 0,0 0 0,0-1 0,-2 1 0,0-1 0,0-29 0,-2 43-55,0 0 0,-1 0 1,1 0-1,0 0 0,-1 1 0,0-1 0,0 0 0,1 0 0,-3-3 0,3 5 28,-1 1-1,1-1 1,0 1-1,-1 0 1,1-1-1,0 1 1,-1 0-1,1-1 1,0 1-1,-1 0 1,1-1-1,-1 1 1,1 0-1,0 0 1,-1-1-1,1 1 1,-1 0-1,1 0 1,-1 0-1,1 0 1,-1 0-1,0-1 1,0 2-5,-1-1-1,1 0 1,0 1 0,0-1 0,0 0 0,0 1-1,0-1 1,0 1 0,0 0 0,0-1 0,0 1 0,0 0-1,1 0 1,-3 1 0,-2 5-20,-1 0 1,1 0-1,0 0 0,0 1 0,1 0 0,-6 15 1,3-3 29,-9 39 1,12-40 82,1 0 1,1 0 0,1 0 0,1 1-1,1-1 1,5 32 0,-3-36-258,0 1-1,1-1 1,1 0 0,1 0 0,0 0 0,1-1 0,1 0 0,13 20-1,-7-21-3877,-14-12 3866,0-1 0,0 0 0,1 0 0,-1 0 0,0 0 0,1 1 0,-1-1 0,0 0 0,0 0 0,1 0 0,-1 0 0,0 0 0,1 0 0,-1 0 0,0 0 0,1 0 0,-1 0 0,0 0 0,0 0 0,1 0 0,-1 0 0,0 0 0,1 0 0,-1 0 0,0-1 0,0 1 0,1 0 0,-1 0 0,0 0 0,1 0 0,-1-1 0,0 1 0,0 0 0,0 0 0,1 0 0,-1-1 0,0 1 0,0 0 0,0 0 0,0-1 0,1 1 0,-1 0 0,0-1 0,0 1 0,0 0 0,0 0 0,0-1 0,0 1 0,0-1 0,5-8-3274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1.556"/>
    </inkml:context>
    <inkml:brush xml:id="br0">
      <inkml:brushProperty name="width" value="0.05" units="cm"/>
      <inkml:brushProperty name="height" value="0.05" units="cm"/>
    </inkml:brush>
  </inkml:definitions>
  <inkml:trace contextRef="#ctx0" brushRef="#br0">62 64 6656,'-53'-33'3008,"44"24"-2624,9 0 1056,9 9-864,10-9-96,9 9-288,5-3-1568,6 6 768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1.918"/>
    </inkml:context>
    <inkml:brush xml:id="br0">
      <inkml:brushProperty name="width" value="0.05" units="cm"/>
      <inkml:brushProperty name="height" value="0.05" units="cm"/>
    </inkml:brush>
  </inkml:definitions>
  <inkml:trace contextRef="#ctx0" brushRef="#br0">14 140 8064,'-14'-21'3648,"14"9"-3168,9 3 992,10 4-896,39-8-224,12 5-224,38-8 64,2 7-96,41-8 192,-10 8-192,20-3-32,-18 8-32,-15-1-3136,-14 5 1696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4.529"/>
    </inkml:context>
    <inkml:brush xml:id="br0">
      <inkml:brushProperty name="width" value="0.05" units="cm"/>
      <inkml:brushProperty name="height" value="0.05" units="cm"/>
    </inkml:brush>
  </inkml:definitions>
  <inkml:trace contextRef="#ctx0" brushRef="#br0">82 1231 2560,'-12'0'683,"0"0"-1,0 1 1,-18 4 0,29-5-401,0 0 0,0 1 0,0-1 0,0 0 0,0 1 1,0-1-1,0 1 0,0 0 0,0-1 0,0 1 1,0 0-1,0 0 0,0 0 0,0 3 2388,1-4-2614,0 0 1,0 0 0,0 0 0,0 0 0,0 0 0,0 0-1,0 0 1,1 0 0,-1 0 0,0 0 0,0 0 0,0 0 0,0 0-1,11-3 1851,22-12 619,40-26 0,75-67-218,-108 75-1900,39-30 340,117-122 0,-159 143-418,-3-1 1,56-93 0,-87 132-306,-1-1 1,1-1 0,-1 1 0,0 0 0,-1 0 0,2-10 0,-3 6-48,-3 8-146,-11 15-133,-7 16 273,1 1-1,2 0 0,1 2 1,1 0-1,2 1 0,1 0 1,-12 53-1,24-79 79,0 0 0,0 0 1,0 0-1,1 0 0,0 0 0,2 8 1,-2-13-28,1 0 1,0 0-1,-1 0 1,1 0 0,0 0-1,0 0 1,1 0-1,-1-1 1,1 1 0,-1 0-1,1-1 1,0 1-1,0-1 1,0 0 0,0 1-1,0-1 1,1 0-1,3 2 1,-2-2 54,0 0 1,0 0-1,1-1 1,-1 1-1,1-1 1,-1 0-1,1 0 1,-1-1-1,1 1 1,8-1-1,3-2 153,27-4-1,-34 4-167,24-5 36,0-1 0,0-1 0,-1-2 0,35-17 0,-46 17-41,-1 0 0,0-1 0,-1-1 0,0-1 0,-1 0 0,31-35 0,45-66 15,-73 89-189,-21 26 110,0 0 0,0-1-1,0 1 1,0 0 0,0 0-1,0-1 1,1 1 0,-1 0-1,0 0 1,0-1 0,0 1 0,1 0-1,-1 0 1,0 0 0,0-1-1,0 1 1,1 0 0,-1 0 0,0 0-1,1 0 1,-1-1 0,0 1-1,0 0 1,1 0 0,-1 0-1,0 0 1,1 0 0,-1 0 0,0 0-1,0 0 1,1 0 0,-1 0-1,0 0 1,1 0 0,-1 0-1,0 0 1,1 0 0,-1 1 0,1 0-8,-1-1 0,1 1 0,-1 0 0,0 0 0,1 0 0,-1 0 0,0 0 0,0 0 0,0 0 0,0 0 0,0 0 0,0 2 1,-1 13-14,-2-1 0,0 1 1,0-1-1,-1 1 0,-9 18 1,-4 19-12,6-19 93,8-24-4,-1 0-1,1 0 0,1 0 1,0 1-1,-1 14 1,3-23-20,0-1 0,0 0 0,0 0 0,0 1 0,1-1 0,-1 0 0,0 0 0,1 1 0,-1-1 0,1 0 0,1 2 0,-2-2-14,0-1 0,1 0 1,-1 1-1,0-1 0,1 0 0,-1 1 0,1-1 0,-1 0 0,1 0 0,-1 1 0,0-1 0,1 0 0,-1 0 0,1 0 0,-1 0 0,1 0 0,-1 0 0,1 1 0,-1-1 0,1 0 0,-1 0 0,1-1 0,-1 1 0,1 0 0,-1 0 0,1 0 0,-1 0 0,1 0 0,-1 0 0,1-1 0,-1 1 0,0 0 0,1 0 0,-1-1 0,1 1 0,-1-1 0,11-6 95,0-2 1,-2 1-1,14-15 0,20-18 74,11-4-213,79-62-106,-128 104 90,0-1 0,0 1-1,0 0 1,0 0 0,10-3 0,-14 6 12,0 0-1,0-1 1,1 1 0,-1 0 0,0 0-1,0-1 1,1 1 0,-1 0 0,0 0-1,0 1 1,1-1 0,-1 0-1,0 0 1,0 0 0,0 1 0,1-1-1,-1 1 1,0-1 0,0 1 0,0-1-1,0 1 1,0 0 0,0 0 0,0-1-1,0 1 1,0 0 0,0 0-1,0 0 1,-1 0 0,1 0 0,0 0-1,0 2 1,1 2 28,0 0-1,0 0 1,-1 0 0,1 0-1,-1 1 1,0 9-1,3 9 183,-2-13-111,1 5-15,0-1 0,1 0 0,10 22 0,-13-33-27,1 0 0,0 0 0,1 0-1,-1-1 1,1 1 0,-1-1 0,1 0 0,0 0 0,0 0 0,0 0 0,1 0 0,-1-1 0,1 1 0,0-1 0,-1 0 0,1 0 0,8 3-1,-3-3 32,1-1-1,-1 0 0,1 0 0,-1-1 1,1 0-1,0 0 0,-1-1 0,1 0 1,-1-1-1,1 0 0,-1-1 0,0 0 1,0 0-1,0-1 0,0 0 0,-1-1 1,1 1-1,-1-2 0,0 1 0,-1-1 1,12-12-1,-2-1-48,-1-1 1,0-1-1,-2-1 1,18-35 0,35-98 38,-42 92-223,-11 22-336,-13 38 329,0 4 36,0 9-57,-1 16 66,-1-6 168,-27 234-76,21-205 193,5-31-73,0 0 0,-10 31-1,8-35-9,4-12-35,0 0 1,-1 1-1,0-1 1,1 0 0,-1 0-1,0 0 1,0 0-1,0 0 1,0 0 0,-1 0-1,1 0 1,-2 2-1,2-4-17,0 1-1,1-1 0,-1 0 1,1 0-1,-1 1 0,0-1 1,1 0-1,-1 0 0,0 0 1,1 0-1,-1 0 0,0 0 1,0 0-1,1 0 0,-1 0 0,0 0 1,1 0-1,-1 0 0,0 0 1,1-1-1,-1 1 0,1 0 1,-1 0-1,0-1 0,1 1 1,-1 0-1,1-1 0,-1 1 1,1-1-1,-1 1 0,0-1 0,-17-19 38,16 16-22,-46-65 111,46 66-157,-1 1 0,1-1-1,-1 0 1,1 1 0,-6-4-1,7 5-11,0 1-1,0-1 1,0 0 0,-1 1-1,1-1 1,0 1-1,0-1 1,0 1-1,0-1 1,-1 1-1,1 0 1,0 0-1,0 0 1,-1 0-1,1 0 1,0 0-1,-2 0 1,2 0 22,1 1 1,-1-1 0,1 1-1,-1-1 1,1 1-1,0-1 1,-1 0-1,1 1 1,0 0 0,-1-1-1,1 1 1,0-1-1,0 1 1,-1-1 0,1 1-1,0 0 1,0-1-1,0 1 1,0-1 0,0 1-1,0 0 1,0 0-1,1 16 16,0-14-7,0 0-1,1 1 1,-1-1 0,1 0 0,-1 0-1,1 0 1,0 0 0,0 0-1,1 0 1,-1-1 0,6 5-1,-2-2 11,0 1-1,0-2 0,1 1 1,7 3-1,-8-5 30,0-1 0,1 1 0,-1-2-1,0 1 1,1-1 0,-1 0 0,1 0 0,-1-1 0,1 0 0,12-1 0,3-2 9,39-11 1,-38 8 12,34-8-14,-1-3-1,84-36 0,-122 44-38,-1-1 1,0-1-1,-1 0 1,0-1-1,-1 0 0,0-2 1,13-15-1,-7 4-54,0-2 0,-2 0 0,20-37 0,-39 64 38,0-1 1,0 1-1,0 0 0,0 0 1,0 0-1,0 0 0,0 0 1,0 0-1,0 0 1,0 0-1,0-1 0,0 1 1,0 0-1,0 0 0,0 0 1,0 0-1,0 0 1,0 0-1,0 0 0,0 0 1,0 0-1,0-1 1,0 1-1,0 0 0,1 0 1,-1 0-1,0 0 0,0 0 1,0 0-1,0 0 1,0 0-1,0 0 0,0 0 1,0 0-1,1 0 0,-1 0 1,0 0-1,0 0 1,0 0-1,0 0 0,0 0 1,0 0-1,0 0 0,0 0 1,1 0-1,-1 0 1,0 0-1,0 0 0,0 0 1,0 0-1,0 0 1,0 0-1,1 6-116,-10 25-109,-16 43 1,14-48 284,2 0 0,-11 54-1,19-73-11,0 0 0,0-1 1,1 1-1,0 0 0,0 0 0,2 9 0,-1-14-20,-1 0 0,1 0 0,-1-1 0,1 1 0,0 0 0,-1-1 1,1 1-1,0 0 0,0-1 0,0 1 0,1-1 0,-1 0 0,0 1 0,0-1 1,1 0-1,-1 0 0,1 1 0,-1-1 0,1-1 0,-1 1 0,1 0 0,0 0 1,-1 0-1,1-1 0,0 1 0,0-1 0,-1 0 0,5 1 0,4-1-5,0-1-1,0 0 0,-1-1 0,1 0 0,0 0 0,-1-1 1,18-8-1,-21 9-10,145-51 191,96-39-156,-215 77-60,0-2 0,42-30-1,-54 33-394,-33 18 322,0 0 1,1 1-1,-1 0 0,1 0 0,-18 12 0,-3 1 33,-14 4 83,-42 23-7,75-37 39,0 1-1,0 1 1,-21 18-1,31-25-40,1 1 0,0-1 0,1 1 0,-1 0-1,0 0 1,1 0 0,0 0 0,0 0 0,-2 7 0,4-10-7,-1 0 0,1 0 0,0 1-1,0-1 1,0 0 0,0 0 0,0 0 0,0 0 0,0 0 0,0 1 0,0-1 0,1 0 0,-1 0 0,0 0 0,1 0-1,-1 0 1,1 2 0,0-2 6,0 0 1,0 0-1,1 0 0,-1 0 0,0 0 0,0-1 0,0 1 0,0 0 0,1-1 0,-1 1 1,0-1-1,1 1 0,-1-1 0,1 1 0,-1-1 0,0 0 0,4 0 0,8 0 3,0 0 0,1-1 0,-1-1 0,0-1 0,0 1 1,23-10-1,-29 10 7,6-1-10,0-1 0,-1-1 0,1 0 0,-1-1 0,0 0 0,0-1 0,-1 0 0,0-1 0,-1 0 0,1-1 0,8-9 0,-4-1 7,0 0 0,-2-1 0,14-27-1,28-68 3,42-153 161,-39 62-454,-53 187 136,5-38 0,-9 35-65,-1 22 196,0 0 0,0-1 1,0 1-1,0 0 0,-1 0 0,1 0 0,0 0 1,0-1-1,0 1 0,0 0 0,0 0 0,0 0 1,0 0-1,0 0 0,0-1 0,0 1 0,0 0 1,0 0-1,0 0 0,-1 0 0,1 0 1,0 0-1,0-1 0,0 1 0,0 0 0,0 0 1,-1 0-1,1 0 0,0 0 0,0 0 0,0 0 1,0 0-1,0 0 0,-1 0 0,1 0 1,0 0-1,-9 9-225,1 3 80,1 0 1,-10 25 0,1 9 71,1 0 1,-12 73-1,-4 100 209,19-42-76,12-146 36,2 0-1,0 0 0,12 48 0,-13-72-48,1 0 0,0 0-1,1 0 1,0-1-1,0 1 1,0-1 0,8 11-1,-9-14-12,0-1-1,0 0 0,1 1 0,-1-1 0,1 0 1,0 0-1,-1 0 0,1-1 0,0 1 1,0 0-1,0-1 0,0 0 0,1 0 1,-1 0-1,0 0 0,0-1 0,1 1 1,4-1-1,5 0 9,1 0 0,0-1 0,0-1 0,0-1 0,13-4 1,69-26 16,-62 20 27,-1-1 0,37-23 0,-60 31-81,0 0-1,-1-1 0,0 0 0,0-1 0,0 0 1,-1 0-1,0-1 0,-1 0 0,0 0 1,11-20-1,-16 25-13,0 1-1,-1-1 1,0 0 0,0 1 0,0-1 0,0 0 0,0 0-1,0-6 1,-1 9 5,-1 0-1,1 1 0,0-1 1,0 0-1,0 0 1,0 0-1,-1 1 0,1-1 1,0 0-1,-1 0 0,1 0 1,0 1-1,-1-1 1,1 0-1,-1 1 0,1-1 1,-1 0-1,0 0 0,-1 0-5,1 1-1,0-1 1,0 1-1,0 0 0,0-1 1,0 1-1,-1 0 0,1-1 1,0 1-1,0 0 1,0 0-1,-1 0 0,1 0 1,0 0-1,0 1 0,-3-1 1,-8 3-41,1 0-1,-1 1 1,0 0 0,1 1-1,0 0 1,0 1 0,-10 7 0,-1 2 8,1 1 1,-25 25 0,43-37 73,-1 0 0,0 1 0,1-1 1,0 1-1,0-1 0,0 1 0,0 0 1,1 0-1,0 0 0,-3 11 0,4-14-16,1 1-1,-1-1 1,1 1-1,0 0 1,0-1 0,0 1-1,0 0 1,0 0-1,0-1 1,1 1 0,-1-1-1,1 1 1,0 0-1,0-1 1,0 0 0,0 1-1,1-1 1,-1 1-1,0-1 1,1 0-1,0 0 1,-1 0 0,1 0-1,3 3 1,25 15-410,-16-13-3120,0-3 1173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4.886"/>
    </inkml:context>
    <inkml:brush xml:id="br0">
      <inkml:brushProperty name="width" value="0.05" units="cm"/>
      <inkml:brushProperty name="height" value="0.05" units="cm"/>
    </inkml:brush>
  </inkml:definitions>
  <inkml:trace contextRef="#ctx0" brushRef="#br0">53 63 7552,'-33'-54'3424,"19"49"-2976,9 1-3040,10 8 1312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5.246"/>
    </inkml:context>
    <inkml:brush xml:id="br0">
      <inkml:brushProperty name="width" value="0.05" units="cm"/>
      <inkml:brushProperty name="height" value="0.05" units="cm"/>
    </inkml:brush>
  </inkml:definitions>
  <inkml:trace contextRef="#ctx0" brushRef="#br0">48 67 7232,'-47'-59'3264,"52"59"-2848,0-4-416,4 4-96,24-3-1088,9 3 640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5.623"/>
    </inkml:context>
    <inkml:brush xml:id="br0">
      <inkml:brushProperty name="width" value="0.05" units="cm"/>
      <inkml:brushProperty name="height" value="0.05" units="cm"/>
    </inkml:brush>
  </inkml:definitions>
  <inkml:trace contextRef="#ctx0" brushRef="#br0">47 143 5216,'-42'-34'2789,"41"34"-2669,1-1-1,-1 1 1,1 0-1,0-1 1,-1 1-1,1-1 1,0 1-1,-1-1 1,1 0-1,0 1 1,0-1-1,0 1 1,0-1-1,-1 1 1,1-1-1,0 0 1,0 1-1,0-1 1,0 1-1,0-1 1,0 0 0,0 1-1,1-1 1,-1 0-1,1-1 91,-1 1 1,1-1-1,0 1 0,0-1 1,0 1-1,0 0 0,0-1 1,0 1-1,2-2 0,0 1 1,0-1 1,0 1-1,0 0 0,1 0 0,-1 0 0,1 0 1,-1 0-1,7-1 0,-2 1 292,0 1 1,17 0-1,-10 1-205,132-1 1846,131-2-368,438-13 624,185-3-763,-596 14-1376,423 3 6,-656 3-237,328-2-807,-346-3-2215,-13 0 800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7.220"/>
    </inkml:context>
    <inkml:brush xml:id="br0">
      <inkml:brushProperty name="width" value="0.05" units="cm"/>
      <inkml:brushProperty name="height" value="0.05" units="cm"/>
    </inkml:brush>
  </inkml:definitions>
  <inkml:trace contextRef="#ctx0" brushRef="#br0">127 76 5728,'0'-23'2440,"0"12"1258,-2 66-13,0-26-3086,-2 0 1,-13 52-1,-51 116 2318,35-117-1466,43-93-518,18-17 0,-13 16-805,-6 4-85,89-98 112,-53 44-118,74-137 0,-115 194-40,2-5 7,1-1 1,13-17 0,-20 30-14,1-1 1,-1 0-1,1 0 1,-1 1-1,1-1 1,0 0-1,-1 1 1,1-1-1,0 1 1,-1-1-1,1 1 1,0-1-1,0 1 1,0-1-1,-1 1 0,1 0 1,0-1-1,0 1 1,0 0-1,0 0 1,1 0-1,-1 0 4,0 0 1,-1 1-1,1-1 0,0 0 0,-1 1 0,1-1 1,-1 1-1,1-1 0,0 1 0,-1-1 0,1 1 0,-1-1 1,1 1-1,-1 0 0,0-1 0,1 1 0,-1 0 0,0-1 1,1 2-1,2 6 2,-1-1 1,0 1-1,1 14 1,-3-22 3,2 22 85,-1 1 1,-3 35 0,-10 49 318,4-42-158,5-46-188,-1 0-1,-13 36 1,10-33 21,-6 27 0,6-24 107,5-20-521,1 0 0,0 0 0,0 0 0,-1 5 0,2-10 117,1 1-1,-1-1 1,1 0-1,-1 0 1,0 0 0,1 0-1,-1 0 1,0 1 0,1-1-1,-1 0 1,1 0-1,-1 0 1,0 0 0,1 0-1,-1 0 1,0 0 0,1-1-1,-1 1 1,1 0-1,-1 0 1,0 0 0,1 0-1,-1 0 1,0-1 0,1 1-1,-1 0 1,0 0 0,1 0-1,-1-1 1,0 1-1,19-9-4387,-17 7 3469,17-7-1530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7.625"/>
    </inkml:context>
    <inkml:brush xml:id="br0">
      <inkml:brushProperty name="width" value="0.05" units="cm"/>
      <inkml:brushProperty name="height" value="0.05" units="cm"/>
    </inkml:brush>
  </inkml:definitions>
  <inkml:trace contextRef="#ctx0" brushRef="#br0">23 105 3808,'-4'-32'2192,"3"46"287,0-1 0,-5 17 0,3-13-1266,-1 1 0,0 28 0,4-40-993,0-1-1,1 1 1,0 0-1,-1-1 1,2 1-1,-1 0 1,1-1-1,0 0 1,0 1-1,0-1 1,1 0 0,5 9-1,-3-7 113,1 1 0,1-1 0,-1-1 0,1 1 0,14 10 0,-17-14-189,0-1-1,1 1 0,-1-1 0,0 0 1,1-1-1,-1 1 0,1-1 0,0 1 1,0-1-1,-1-1 0,1 1 0,0-1 1,8 0-1,-4-1-32,1 0 1,-1-1-1,1 0 0,-1-1 1,0 0-1,0 0 0,0-1 1,-1 0-1,1 0 0,-1-1 1,0-1-1,0 1 0,-1-1 1,0 0-1,10-11 1,-5 3-113,-2 0 1,1-1-1,-2 0 1,0-1 0,-1 0-1,-1 0 1,8-24 0,-15 39-2,5-12-87,-1 0 0,0 0 0,-1 0-1,3-25 1,-6 31-166,2-20-319,-2 25 80,0 1-1,0 0 1,1 0 0,-1-1-1,0 1 1,1 0 0,-1 0-1,1-1 1,-1 1 0,1 0-1,-1 0 1,1 0 0,0 0-1,1-1 1,7 10-6571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27.969"/>
    </inkml:context>
    <inkml:brush xml:id="br0">
      <inkml:brushProperty name="width" value="0.05" units="cm"/>
      <inkml:brushProperty name="height" value="0.05" units="cm"/>
    </inkml:brush>
  </inkml:definitions>
  <inkml:trace contextRef="#ctx0" brushRef="#br0">198 18 6240,'7'-15'2005,"-6"15"-1959,-1 0 1,0-1-1,0 1 0,5-2 4158,-7 3-3829,0 0 0,0 0 0,1 1 0,-1-1 0,0 0 0,0 0 0,1 1 0,-3 2 0,-1 1 186,-79 61 2336,35-29-1778,44-33-1001,0 1 1,0-1-1,0 1 1,1 0-1,-1 0 0,1 0 1,0 1-1,1 0 0,0-1 1,-3 8-1,5-10-80,0-1 0,0 1 0,0-1 0,1 1 0,-1-1 0,1 1 0,0-1 1,0 1-1,0 0 0,0-1 0,0 1 0,1-1 0,-1 1 0,1 0 0,0-1 0,0 1 0,-1-1 0,1 0 0,1 1 0,-1-1 0,0 0 0,1 1 0,-1-1 0,1 0 0,0 0 0,-1 0 0,1-1 0,2 3 0,4 2 79,0-1-1,0 0 0,0 0 1,1-1-1,-1 0 0,1-1 1,0 0-1,0 0 0,1 0 1,-1-2-1,13 2 0,-3-1-232,1-1 0,0-1 0,-1-1 0,29-4 0,-41 3-984,0 0 0,0 0-1,0-1 1,-1 1 0,0-1-1,11-7 1,-6 3-1752,13-3-385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04.449"/>
    </inkml:context>
    <inkml:brush xml:id="br0">
      <inkml:brushProperty name="width" value="0.05" units="cm"/>
      <inkml:brushProperty name="height" value="0.05" units="cm"/>
      <inkml:brushProperty name="color" value="#004F8B"/>
    </inkml:brush>
  </inkml:definitions>
  <inkml:trace contextRef="#ctx0" brushRef="#br0">189 1131 2144,'-18'12'3285,"24"-2"1728,-4-9-4698,0 1-1,0-1 1,0 0-1,0 0 1,0 0-1,0 0 0,0 0 1,1 0-1,-1-1 1,0 1-1,1-1 1,-1 0-1,0 1 1,1-1-1,-1 0 0,1 0 1,-1 0-1,0-1 1,3 0-1,1 0 105,0 0 0,0-1 0,-1 0 0,1 0 0,0 0 0,9-6-1,-5 1-121,0 0-1,-1-1 0,0 0 0,-1-1 0,1 0 0,-2 0 0,10-14 0,40-77 736,-45 78-817,8-16 4,153-300 1210,-106 179-1382,-26 56 56,-16 44-13,57-142 897,-73 165-1120,-9 36 122,1 0 0,-1 0 1,0 0-1,0 0 0,0-1 0,0 1 1,0 0-1,0 0 0,0 0 1,1-1-1,-1 1 0,0 0 1,0 0-1,0-1 0,0 1 1,0 0-1,0 0 0,0-1 1,0 1-1,0 0 0,0 0 1,0 0-1,0-1 0,-1 1 1,1 0-1,0 0 0,0-1 1,0 1-1,0 0 0,0 0 1,0 0-1,0-1 0,-1 1 1,1 0-1,0 0 0,0 0 0,0 0 1,0 0-1,-1-1 0,1 1 1,0 0-1,0 0 0,0 0 1,-1 0-1,1 0 0,0 0 1,0 0-1,-1 0 0,1 0 1,0 0-1,0 0 0,0 0 1,-1 0-1,1 0 0,0 0 1,0 0-1,-1 0 0,1 0 1,0 0-1,0 0 0,-1 0 1,1 0-1,0 0 0,0 0 1,0 0-1,-1 0 0,1 1 0,0-1 1,0 0-1,-16 12-244,8-3 218,2 0 1,-1 0 0,1 1-1,-8 17 1,-15 43 39,20-46-11,-159 430 488,141-382-289,-4-2 0,-2-1 1,-4-1-1,-3-2 0,-64 81 0,40-65 1,3 3 0,-57 107 0,109-176-162,-3 6 363,-21 32 0,33-62-105,2 0-286,1 0 0,0 1-1,0-1 1,0 1 0,1-1 0,0 1 0,1 0 0,6-8 0,0 2-33,0 0 0,1 1 0,16-13 0,7-1-32,75-39 1,-24 15 43,295-227 83,-345 251-87,-23 18 54,-1-1 0,14-13-1,-4 5 205,-21 14-224,-11 23-262,3-3 220,0 0 0,-6 23 1,10-31 17,2 0 0,-1 0 1,1 1-1,0-1 0,1 0 0,1 16 1,0-20 12,0 0 0,1 0 0,-1 0 0,1 0 0,1-1 0,-1 1 0,0-1 0,1 0 0,0 1 0,0-1 0,0 0 0,1-1 0,-1 1 0,1-1 0,0 1 0,4 2 0,-2-2 15,-1-1 0,1 1 0,0-1 0,-1 0 0,2-1 0,-1 1 1,0-1-1,0 0 0,1-1 0,-1 0 0,14 2 0,-8-4 24,-1 0-1,1 0 1,0-1 0,0-1-1,-1 0 1,1 0 0,-1-1-1,0-1 1,0 0 0,-1 0-1,12-8 1,-17 9-1,0 0-1,-1 0 1,1 0 0,-1-1-1,0 0 1,0 0-1,-1 0 1,0 0 0,0-1-1,0 1 1,0-1-1,-1 0 1,0 0 0,0 0-1,0 0 1,-1 0-1,1-12 1,-1 5-2,0-1 0,-1 1 0,-1 0 0,0-1 0,-1 1 0,0 0 0,-6-18 0,5 22-59,0 1-1,-1 0 1,0-1-1,-1 1 0,0 1 1,0-1-1,0 1 0,-1 0 1,0 0-1,-1 0 1,1 1-1,-1 0 0,0 0 1,-1 1-1,1 0 1,-1 0-1,0 1 0,-1 0 1,1 0-1,-1 1 0,1 0 1,-1 1-1,0 0 1,0 0-1,0 1 0,0 0 1,-15 0-1,15 1 14,0 1 0,0 0 0,1 0 0,-1 1-1,0 0 1,1 1 0,-1 0 0,1 0 0,-16 9 0,1 0 36,23-12-24,0 1-1,0-1 0,0 1 0,0-1 1,1 0-1,-1 1 0,0-1 0,0 1 1,1-1-1,-1 1 0,0-1 1,1 1-1,-1-1 0,0 0 0,1 1 1,0 0-1,1 0-9,0 0 0,1 1 0,-1-1 0,1 0 0,0 0 0,-1 0 0,1-1 0,0 1 0,-1-1 0,1 1 0,0-1 0,-1 0 0,1 0 0,0 0 0,3-1 0,7-1 18,-1 0-1,13-5 1,-16 5 9,260-96 116,-256 93-137,19-8 3,1 1 0,0 2 0,1 1 0,58-7 0,-82 14 31,0 2 0,0 0-1,0 0 1,0 0-1,13 4 1,-21-4-18,1 1 1,-1-1-1,1 1 0,-1 0 0,1 0 1,-1 1-1,0-1 0,1 0 0,-1 1 1,0-1-1,0 1 0,0 0 0,0 0 1,0-1-1,-1 1 0,1 0 0,0 1 0,-1-1 1,0 0-1,1 0 0,-1 1 0,0-1 1,0 1-1,0-1 0,0 4 0,4 22 128,-2 0 0,0 37 0,4 24 382,-6-76-451,2-1 0,0 1 0,0-1-1,1 1 1,6 11 0,-6-17-49,0-1-1,0 0 1,0 0-1,1 0 1,-1 0-1,1-1 1,1 0-1,-1 0 1,1 0-1,0-1 1,0 0 0,0 0-1,0 0 1,1-1-1,0 0 1,0 0-1,0 0 1,0-1-1,0 0 1,14 1-1,-8-1-180,0-1 0,0-1 1,1 0-1,-1-1 0,0 0 0,0-1 0,0 0 0,0-1 0,0-1 0,23-10 0,35-23-3843,32-28-8727,-49 30 5215,-16 13 3880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30.108"/>
    </inkml:context>
    <inkml:brush xml:id="br0">
      <inkml:brushProperty name="width" value="0.05" units="cm"/>
      <inkml:brushProperty name="height" value="0.05" units="cm"/>
    </inkml:brush>
  </inkml:definitions>
  <inkml:trace contextRef="#ctx0" brushRef="#br0">408 68 4064,'15'-48'2234,"-6"30"550,-6 16-889,-7 11-696,-3 4-246,0-1 1,-1 0-1,-19 20 1,-36 33 1003,-10 11-539,49-43-1089,1 2 1,2 0-1,1 1 0,-18 46 1,-48 158 826,79-219-1047,1 0 55,0 0 0,2 0 0,-4 35 0,7-44-123,0-8 9,1 0 0,0 0-1,0 0 1,0 0 0,0 0-1,1 5 1,1 2 38,-3 0 21,1-10 99,9-2-5,-3-1-202,1 0-1,0 1 1,0-1-1,0 2 1,0-1-1,0 1 1,0 0 0,9 1-1,12-1 0,48-4 336,145-25 0,-206 25-326,-1 0 0,0 0 0,0-1 1,-1-1-1,1-1 0,-1 0 0,-1 0 0,20-16 0,-25 18-19,0-2 1,0 1-1,-1-1 1,0 0-1,0 0 1,-1 0-1,0-1 1,0 0-1,-1 0 1,0-1-1,0 1 1,-1-1-1,0 1 0,3-17 1,-6 21-1,1 0 1,-1 0-1,0 1 1,0-1-1,-1 0 1,1 0-1,-1 1 1,1-1-1,-1 0 1,-2-3-1,3 6-5,0 0 0,-1 0 0,1 0 0,-1 0 0,1 1 0,-1-1 0,1 0 0,-1 0-1,0 0 1,1 1 0,-1-1 0,0 0 0,0 1 0,0-1 0,1 1 0,-1-1 0,0 1-1,0-1 1,0 1 0,0-1 0,0 1 0,0 0 0,0 0 0,0-1 0,0 1 0,0 0-1,0 0 1,0 0 0,0 0 0,0 0 0,0 0 0,0 1 0,0-1 0,0 0 0,0 0-1,0 1 1,0-1 0,0 0 0,0 1 0,-1 0 0,-9 7 43,0-1-1,1 1 1,0 1-1,0-1 1,1 2 0,-11 13-1,8-9 55,8-9-67,-1 0 1,1 1-1,1-1 1,-1 1-1,1 0 1,0 0-1,0 0 1,1 1-1,0-1 1,0 0-1,0 1 1,1 0-1,0-1 1,0 9-1,1-12 18,0 1-1,0 0 0,1-1 0,-1 1 0,1-1 1,0 0-1,0 1 0,0-1 0,0 0 0,1 1 1,0-1-1,-1 0 0,1 0 0,0 0 0,0 0 1,0-1-1,1 1 0,-1-1 0,1 1 0,0-1 1,-1 0-1,1 0 0,0 0 0,0 0 0,0 0 1,1-1-1,-1 1 0,6 1 0,0-1 49,-1 0-1,1-1 1,0 1-1,0-2 1,0 1-1,0-1 1,0-1 0,0 0-1,10-2 1,4-2 7,0-1 0,25-10 0,-6 0-33,0-2 0,-2-2 0,51-33 0,-65 35-33,-1 0 0,-1-2 0,-1-1 0,0-1 0,31-40 1,5-12-478,-57 70 324,-4 5 32,-8 9-74,-14 22-1,-93 124 170,108-145-10,-3 6 10,-19 35 1,28-48 49,1 0 1,0 1-1,1-1 1,-1 1-1,1 0 0,0-1 1,0 1-1,0 0 1,0 0-1,1 0 0,0-1 1,0 1-1,2 9 1,-2-12-18,1-1 1,-1 1-1,1-1 1,-1 1 0,1-1-1,0 0 1,0 1 0,0-1-1,0 0 1,0 0 0,0 0-1,0 1 1,0-1 0,0 0-1,0 0 1,0-1 0,1 1-1,-1 0 1,0 0-1,1-1 1,-1 1 0,1 0-1,-1-1 1,1 0 0,-1 1-1,3-1 1,2 1 67,1-1 1,0 1-1,0-2 0,10 0 0,-16 1-94,10-2 27,1 0-1,-1-1 1,0 0-1,0-1 1,0 0-1,0-1 1,-1 0-1,0-1 1,0 0-1,0 0 1,-1-1 0,1 0-1,-2-1 1,1 0-1,8-11 1,3-6-117,0-2 0,-2 0 0,-1-1 0,14-33 0,-22 48-101,-9 13 178,0 0 0,0 0 0,0 0 0,0 0 0,0 0-1,0 0 1,0 0 0,0 0 0,0 0 0,1 0 0,-1 0 0,0 0 0,0-1 0,0 1-1,0 0 1,0 0 0,0 0 0,0 0 0,0 0 0,0 0 0,0 0 0,0 1 0,1-1-1,-1 0 1,0 0 0,0 0 0,0 0 0,0 0 0,0 0 0,0 0 0,0 0-1,0 0 1,0 0 0,0 0 0,0 0 0,0 0 0,1 0 0,-1 0 0,0 0 0,0 0-1,0 0 1,0 0 0,0 1 0,0-1 0,0 0 0,0 0 0,0 0 0,0 0 0,0 0-1,0 0 1,0 0 0,0 0 0,0 0 0,0 0 0,0 1 0,0-1 0,0 0-1,0 0 1,0 0 0,0 0 0,1 6-80,-2 2 41,0 0 1,0 0 0,-1-1-1,0 1 1,-6 14-1,-5 17 109,9-15 38,0 0 1,-1 41 0,5-61-79,0-1 1,0 0 0,1 1 0,-1-1 0,1 1-1,0-1 1,0 0 0,0 0 0,0 1 0,0-1-1,1 0 1,0 0 0,-1 0 0,1 0 0,0-1-1,4 5 1,-4-5 6,0-1-1,0 1 0,0-1 0,0 0 1,1 1-1,-1-1 0,0 0 0,1 0 0,-1 0 1,1-1-1,-1 1 0,1-1 0,0 1 1,-1-1-1,1 0 0,-1 0 0,1 0 1,0 0-1,-1 0 0,1-1 0,-1 1 1,4-2-1,15-5 15,0-1 0,-1 0-1,-1-1 1,1-2 0,17-12 0,85-68 75,-90 62-188,-2-1 0,-1-1 1,40-55-1,-66 83-240,-3 6 93,-8 16-11,-14 28 38,-72 151 500,92-194-302,0-1 0,0 1 0,-1-1 0,1 1-1,-1-1 1,0 0 0,0 0 0,0 0 0,0 0 0,-1-1 0,1 1-1,-1-1 1,1 0 0,-1 0 0,0 0 0,0 0 0,0-1 0,0 0-1,0 0 1,-5 1 0,-3 0 35,1 0-1,-1-1 0,0-1 1,-15 0-1,-3-1-115,30 1 75,-1 0 0,1 0 0,0 0 0,0 0-1,-1 0 1,1 0 0,0 0 0,-1 1 0,1-1-1,0 0 1,-1 0 0,1 0 0,0 0-1,0 0 1,-1 1 0,1-1 0,0 0 0,0 0-1,-1 0 1,1 1 0,0-1 0,0 0-1,0 0 1,-1 1 0,1-1 0,0 0 0,0 1-1,-3 2-160,3-2 166,-1 0 0,1-1 0,-1 1 1,1-1-1,-1 1 0,1 0 0,-1 0 0,1-1 1,0 1-1,-1 0 0,1 0 0,0 0 0,0-1 0,-1 1 1,1 0-1,0 0 0,0 0 0,0 0 0,0-1 1,0 1-1,0 0 0,1 0 0,-1 0 0,0 0 0,1 9-32,-1-9 74,0 4 74,0-2-79,0-3 160,1-2-177,0-1 0,0 1 0,0-1 0,1 1-1,-1-1 1,1 1 0,-1 0 0,1-1 0,0 1 0,0 0 0,0 0 0,3-1 0,6-9-11,1 0 34,1 2 1,0-1-1,0 1 0,1 1 1,15-7-1,-23 13-41,280-185-184,-271 176 133,18-18 0,-15 12-111,-15 16 124,7-5-70,-8 9 69,-2 7 10,-6 16-50,0-1 0,-1-1-1,-2 0 1,-17 35-1,19-45 88,0-1 0,-1-1 0,-18 21 0,5-6 37,13-17 10,0 0-1,0-1 0,-1 0 0,0 0 1,0-1-1,-1 0 0,0 0 0,-17 8 1,21-12-7,-1-1 1,1 1 0,-1-1 0,1-1 0,-1 1-1,1-1 1,-1 0 0,0-1 0,0 1-1,1-1 1,-1-1 0,0 1 0,0-1-1,1 0 1,-1-1 0,-9-3 0,13 4-38,0 0 0,0-1 0,1 1 0,-1-1 0,0 0 0,1 0 0,0 0-1,-1 0 1,1 0 0,0 0 0,0-1 0,0 1 0,-1-4 0,2 5-25,0 0 1,1 0-1,-1 0 0,1-1 0,-1 1 1,1 0-1,-1 0 0,1-1 0,0 1 0,0 0 1,0-1-1,0 1 0,0 0 0,0-1 0,0 1 1,0 0-1,0-1 0,0 1 0,1 0 0,-1 0 1,1-1-1,-1 1 0,1 0 0,-1 0 0,1 0 1,0 0-1,-1-1 0,1 1 0,0 0 0,0 0 1,2-1-1,-3 2-18,1-1 0,0 1 0,0-1-1,0 1 1,0 0 0,0-1 0,0 1 0,0 0 0,-1 0 0,1 0 0,0 0 0,0 0 0,0 0 0,0 0-1,0 0 1,0 0 0,0 0 0,0 1 0,0-1 0,0 0 0,-1 1 0,1-1 0,0 0 0,2 2 0,21 14-3548,-21-13 2562,11 10-4553,0 6 1692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30.511"/>
    </inkml:context>
    <inkml:brush xml:id="br0">
      <inkml:brushProperty name="width" value="0.05" units="cm"/>
      <inkml:brushProperty name="height" value="0.05" units="cm"/>
    </inkml:brush>
  </inkml:definitions>
  <inkml:trace contextRef="#ctx0" brushRef="#br0">20 9 12128,'-9'-9'5503,"9"27"-4799,-5-9 960,5-1-1056,-5 5 128,10 2-448,-5-1-192,0-1-64,19-1-7935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54.622"/>
    </inkml:context>
    <inkml:brush xml:id="br0">
      <inkml:brushProperty name="width" value="0.05" units="cm"/>
      <inkml:brushProperty name="height" value="0.05" units="cm"/>
      <inkml:brushProperty name="color" value="#004F8B"/>
    </inkml:brush>
  </inkml:definitions>
  <inkml:trace contextRef="#ctx0" brushRef="#br0">99 333 5632,'0'-20'8053,"0"22"-7946,1 0 1,-1 1-1,1-1 1,0 0-1,0 0 1,0 0-1,0 1 1,0-1-1,2 3 0,6 12 334,-3-1-168,-2 0 1,0 0 0,-1 1 0,-1-1 0,1 21 0,-5 88 659,1-94-800,-18 194 366,12-146-268,2-28 113,-18 84 0,22-131-271,0 0-1,0 0 1,-1 0 0,1 0-1,-1 0 1,0 0-1,0-1 1,0 1-1,-3 3 1,5-7-54,-1 1-1,1-1 1,0 0 0,0 0 0,0 0-1,-1 0 1,1 1 0,0-1 0,0 0 0,-1 0-1,1 0 1,0 0 0,0 0 0,-1 0-1,1 0 1,0 1 0,-1-1 0,1 0 0,0 0-1,0 0 1,-1 0 0,1 0 0,0 0 0,0 0-1,-1-1 1,1 1 0,0 0 0,-1 0-1,1 0 1,0 0 0,0 0 0,-1 0 0,1 0-1,0-1 1,0 1 0,0 0 0,-1 0 0,1 0-1,0 0 1,0-1 0,0 1 0,-1 0-1,1 0 1,0-1 0,0 1 0,0 0 0,0 0-1,0-1 1,0 1 0,-1 0 0,1 0 0,0-1-1,0 1 1,0 0 0,0 0 0,0-1-1,0 1 1,0-1 0,-4-24 429,3 19-394,0-12 101,2-27 0,0 14 53,0-48-182,3 0 1,3 1 0,19-83-1,-16 124-11,20-45 0,-19 53-82,7-16 5,1 1 0,3 1-1,1 1 1,2 1 0,43-55 0,-59 85 10,0 1 0,1 0 0,1 0 1,-1 1-1,24-16 0,-31 23 30,1 0 0,0 0 0,0 0 0,1 0 0,-1 1 0,0-1 0,0 1 0,1 0 0,-1 0 0,1 1 0,-1 0 0,0-1 0,1 1 0,-1 1 1,1-1-1,-1 1 0,1-1 0,-1 1 0,0 0 0,1 1 0,-1-1 0,4 3 0,-2 0 20,0-1 0,0 1 0,-1 1 0,0-1 0,1 1 0,-2 0 0,1 0 0,0 1 0,-1-1 0,0 1 1,-1 0-1,1 0 0,-1 0 0,4 13 0,-1-2 17,-1-1 1,-1 1-1,-1 0 0,2 32 1,-4-37 34,-1 1 0,-1 0 0,0 0 0,0-1 0,-1 1 0,-5 14 0,4-18-20,0-1 1,0 0-1,-1 0 1,0 0 0,-1 0-1,0 0 1,0-1-1,-1 0 1,-10 11 0,3-6 66,-1-1 1,0-1-1,0 1 1,-2-2 0,1 0-1,-19 7 1,-5 0 24,-58 14 1,94-28-194,8-1 18,16 1-20,-12-2 40,8 2-4,0 0 0,0 1 0,24 7-1,-34-8 15,0 1-1,0 0 0,0 1 0,0 0 0,-1 0 1,0 0-1,1 0 0,-2 1 0,1 0 0,5 7 1,-3-3 24,0 1 0,-1 1 1,-1-1-1,1 1 0,-2 0 0,0 1 1,0-1-1,-1 1 0,5 21 1,-6-17 50,-1 0 0,0 0 1,-1 0-1,-1 0 1,-1 0-1,0 0 0,-4 18 1,3-26 0,0 0 0,-1 0 1,0 0-1,-1-1 0,0 1 1,0-1-1,0 0 0,-1 0 1,0 0-1,-11 11 0,7-9 1,-1-1 0,0 0-1,-1 0 1,0-1 0,0-1-1,0 0 1,-1 0-1,0-1 1,0 0 0,0-1-1,-19 3 1,-16 2 43,-80 4 0,126-13-97,-24 2 56,-1-2 1,-43-3 0,32 0-94,118 29-267,-53-19 385,1-1-1,0-2 1,0 0-1,1-2 1,-1-2-1,0 0 1,1-2 0,38-7-1,-54 5-37,1 0 0,-1-2 0,0 1 0,0-2 0,0 0 0,-1-1 0,24-18 0,0-4 60,37-40 0,38-52 99,8-6-223,-83 91-100,64-58-78,-100 94 196,0 0 0,0 0 0,0 0 0,0 0 0,0 1 1,0-1-1,1 1 0,-1-1 0,0 1 0,0-1 0,1 1 0,-1 0 0,0-1 0,2 1 0,-2 0 3,-1 0-1,0 0 0,0 0 0,1 0 0,-1 0 0,0 0 0,0 0 0,0 1 0,1-1 1,-1 0-1,0 0 0,0 0 0,0 0 0,1 0 0,-1 1 0,0-1 0,0 0 0,0 0 1,0 0-1,1 0 0,-1 1 0,0-1 0,0 0 0,0 0 0,0 1 0,0-1 0,-1 12-59,-13 32 27,-61 217 146,71-246-102,0-1-10,1 0 0,-2 20 1,5-31 13,0 0 0,0 0 0,0 0 1,0 0-1,0 0 0,1 0 0,-1 0 0,1 0 1,0-1-1,0 1 0,0 0 0,0 0 1,0-1-1,0 1 0,1-1 0,0 1 0,-1-1 1,3 3-1,-2-4-2,0 0 0,-1 0-1,1 0 1,0 0 0,0 0 0,0 0 0,0-1-1,0 1 1,0-1 0,0 1 0,0-1 0,0 0-1,0 0 1,1 0 0,-1 0 0,0 0 0,0 0-1,0 0 1,0-1 0,0 1 0,0-1 0,0 0-1,0 0 1,0 1 0,0-1 0,2-2 0,5-2 73,0 0 1,0-1 0,15-13 0,-9 5-8,-2 0 0,0-1 0,19-27 1,25-50-7,-56 90-73,37-69 30,9-15-108,-40 77-181,-4 9-44,-1 18-53,-2-12 378,-2 72-31,3 75-73,0-132 56,2 22 223,-2-41-169,-1 0 0,0 0 0,1 0 0,0 0-1,-1 0 1,1 0 0,0-1 0,0 1 0,0 0 0,0 0 0,1-1 0,-1 1 0,0-1 0,1 1-1,-1-1 1,3 2 0,-4-2-18,1-1-1,0 1 1,0-1-1,-1 0 0,1 0 1,0 1-1,0-1 1,0 0-1,0 0 1,-1 0-1,1 0 0,0 0 1,0 0-1,0 0 1,0 0-1,-1 0 1,1 0-1,0 0 0,0-1 1,0 1-1,-1 0 1,1-1-1,0 1 1,0 0-1,-1-1 0,1 1 1,0-1-1,-1 1 1,1-1-1,1-1 1,14-20 115,-13 18-84,52-85 77,21-31-92,37-25 21,-75 96-19,-6 5 4,-2 0 0,37-77 0,-36 51-29,-3-1 1,31-121-1,-50 163-54,-6 22-95,0-1 1,-1 0-1,0 0 1,1-14 0,-14 183-626,0-32 683,8-46 214,4 0 0,15 114 1,-12-171-134,7 51 368,30 108-1,-29-159-1865,-4-17-620,-7-9 2023,-1 0 1,0 0-1,0 0 1,1 1 0,-1-1-1,0 0 1,1 0 0,-1 0-1,0 0 1,0 0 0,1 0-1,-1 0 1,0 0-1,1-1 1,-1 1 0,0 0-1,0 0 1,1 0 0,-1 0-1,0 0 1,0 0 0,1 0-1,-1-1 1,0 1-1,0 0 1,1 0 0,-1 0-1,0-1 1,0 1 0,0 0-1,1 0 1,-1-1 0,0 1-1,0 0 1,5-17-3878,0-1 1329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55.026"/>
    </inkml:context>
    <inkml:brush xml:id="br0">
      <inkml:brushProperty name="width" value="0.05" units="cm"/>
      <inkml:brushProperty name="height" value="0.05" units="cm"/>
      <inkml:brushProperty name="color" value="#004F8B"/>
    </inkml:brush>
  </inkml:definitions>
  <inkml:trace contextRef="#ctx0" brushRef="#br0">30 9 9056,'-30'-8'4096,"41"8"-3552,-3 0 1024,12 3-960,18-3 255,4 5-511,19-5-160,0 4-96,6-4 192,-10 5-160,-1-5 96,-8 0-128,4-9-5823,-5 4 3103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56.667"/>
    </inkml:context>
    <inkml:brush xml:id="br0">
      <inkml:brushProperty name="width" value="0.05" units="cm"/>
      <inkml:brushProperty name="height" value="0.05" units="cm"/>
      <inkml:brushProperty name="color" value="#004F8B"/>
    </inkml:brush>
  </inkml:definitions>
  <inkml:trace contextRef="#ctx0" brushRef="#br0">5 1441 4992,'-1'1'211,"1"0"1,-1 0-1,1 0 0,-1 0 1,1 0-1,-1 0 0,1 1 1,0-1-1,0 0 0,0 0 1,0 3-1,0-4-42,1 1 0,-1-1 0,1 1 0,-1-1 0,1 0 0,-1 1 0,1-1 0,-1 0 0,1 1 0,0-1 0,-1 0 1,1 1-1,0-1 0,-1 0 0,1 0 0,0 0 0,-1 0 0,1 0 0,0 0 0,-1 0 0,1 0 0,0 0 0,-1 0 0,2 0 0,2-1 95,0 0 0,0 0 0,0 0 0,0-1 0,0 1 0,0-1 0,-1 0 0,1 0 0,0 0 0,-1 0 0,0-1 0,1 1 0,4-7 0,83-82 1608,140-163-469,-60 47-896,-136 158-328,-2-2 1,36-76-1,19-97 424,-62 153-363,-4-5-56,-15 47-267,-4 19-5,-4 13-60,-7 21-85,-16 87-210,-50 172 315,-5 22 341,56-176-48,21-109-44,1-1-1,1 1 1,1 0 0,4 28-1,-4-42-43,5 15 88,-6-20-140,0-1 0,1 1 0,-1-1 0,1 1 0,-1-1 0,1 1 0,-1 0 0,1-1 0,-1 0 0,1 1 0,-1-1-1,1 1 1,0-1 0,-1 0 0,1 1 0,0-1 0,-1 0 0,1 0 0,0 1 0,-1-1 0,1 0 0,0 0 0,0 0 0,-1 0 0,1 0 0,0 0 0,-1 0 0,2 0 0,0-1 12,1 1 0,-1-1 0,0 1 0,0-1 0,0 0 0,0 0 0,0 0 0,0 0 0,0 0 0,0-1 0,0 1 0,0 0 0,1-3 0,18-23 209,-12 14-125,29-41 145,82-105 161,-81 112-356,146-191-8,-110 118 9,68-153 0,-53 49 408,-64 165-560,-12 29-368,-17 55 58,-60 193 241,58-200 127,-60 207 151,-35 36 205,-24 65 457,117-304-728,4-11 72,0 0-1,-1-1 1,0 1-1,-12 18 1,24-62 430,-1 7-540,2 1 1,1 0-1,1 0 0,2 1 0,0 0 0,24-31 0,84-82-179,-116 132 155,-3 3-46,1-1 0,0 0 0,0 0 0,0 1 1,0 0-1,4-3 0,-6 5 30,0-1 0,0 1 0,0 0 1,0 0-1,0-1 0,0 1 1,0 0-1,0 0 0,0 0 0,0 0 1,0 0-1,0 0 0,0 0 0,1 0 1,-1 1-1,0-1 0,0 0 1,0 1-1,0-1 0,0 0 0,0 1 1,-1-1-1,1 1 0,0 0 0,0-1 1,0 1-1,1 1 0,-1 0 19,1 0-1,-1 0 1,0 0-1,1 0 1,-1 0-1,-1 0 1,1 0-1,0 1 1,0-1-1,-1 0 1,1 1-1,-1 4 1,2 31 39,-2-35-46,1 36 59,2 0 0,1 0 0,16 62 0,-17-92-41,0 1 0,0 0 0,7 13 0,-9-20 19,0-1-1,1 1 1,0 0-1,-1-1 1,1 1-1,0-1 1,0 0-1,1 1 1,-1-1 0,0 0-1,1 0 1,-1-1-1,1 1 1,0-1-1,3 3 1,-4-4-15,0 0 1,0 1-1,0-1 1,0 0-1,0 0 1,0-1-1,0 1 1,0 0-1,0 0 1,0-1-1,-1 0 1,1 1-1,0-1 1,0 0-1,0 0 1,-1 0-1,1 0 1,0 0-1,-1 0 1,1 0-1,-1 0 1,0-1-1,1 1 1,1-4-1,4-3 39,-1 0 1,0-1-1,6-11 0,62-132 315,-72 146-373,3-4 15,0-1 0,-1-1-1,0 1 1,-1-1 0,-1 1 0,1-1 0,-2 0-1,0 0 1,0 0 0,-1 0 0,0 0-1,-3-14 1,3 25-33,0-1 0,-1 1 0,1-1 0,0 1 0,-1-1 0,1 1 0,-1-1 0,1 1 0,-1-1 0,0 1 0,0 0 0,0-1 0,1 1 0,-1 0 0,0 0 0,-1-1 0,1 1 0,0 0 0,0 0 0,0 0 0,-1 0 0,1 1 0,0-1 0,-1 0 0,1 1 0,-1-1 0,1 0 0,-1 1 0,1 0 0,-1-1 0,-1 1 0,0 0-11,0 0 1,1 1 0,-1-1 0,1 1-1,-1 0 1,1-1 0,0 1 0,-1 0-1,1 1 1,0-1 0,0 0 0,-1 1 0,1-1-1,0 1 1,0 0 0,1-1 0,-1 1-1,0 0 1,-1 3 0,-2 1 9,1 1 0,1 0 0,-1-1 0,1 2 1,0-1-1,0 0 0,1 1 0,0-1 0,1 1 0,-1 0 0,2-1 1,-1 1-1,1 0 0,0 0 0,0-1 0,1 1 0,0 0 0,1-1 1,-1 1-1,5 11 0,-2-10 51,-1-1 0,1 1 0,0-1 0,1 1 0,0-1 0,0-1 0,0 1 0,1-1 1,1 0-1,-1 0 0,1-1 0,0 0 0,0 0 0,1 0 0,0-1 0,15 8 0,-8-8 5,-1 0-1,1 0 1,0-2-1,1 1 0,-1-2 1,1 0-1,-1-1 1,1-1-1,-1 0 1,1-1-1,17-4 1,-19 3-506,-1-2 0,1 0 0,-1 0-1,0-1 1,16-9 0,-19 8-881,0 0 0,0 0-1,-1-1 1,0-1 0,0 0 0,13-15-1,-2-1-1379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2:57.022"/>
    </inkml:context>
    <inkml:brush xml:id="br0">
      <inkml:brushProperty name="width" value="0.05" units="cm"/>
      <inkml:brushProperty name="height" value="0.05" units="cm"/>
      <inkml:brushProperty name="color" value="#004F8B"/>
    </inkml:brush>
  </inkml:definitions>
  <inkml:trace contextRef="#ctx0" brushRef="#br0">53 204 5408,'-52'-14'2432,"62"10"-2112,10 1 960,13-2-768,28-8 1184,9 5-928,24-17 224,2 4-576,32-9 192,-11 6-352,16-2-352,-19 13 32,-11 1-1824,-12 7 1024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1.675"/>
    </inkml:context>
    <inkml:brush xml:id="br0">
      <inkml:brushProperty name="width" value="0.05" units="cm"/>
      <inkml:brushProperty name="height" value="0.05" units="cm"/>
      <inkml:brushProperty name="color" value="#004F8B"/>
    </inkml:brush>
  </inkml:definitions>
  <inkml:trace contextRef="#ctx0" brushRef="#br0">9 1352 3552,'-6'0'967,"4"0"-362,4 0 831,4 1 740,0 3-1422,1 0 1,-1-1-1,1 0 0,0 0 1,0-1-1,0 0 0,11 2 1,-12-3-513,0-1-1,0 0 1,0 0-1,0 0 1,0-1 0,0 1-1,-1-1 1,1-1 0,0 1-1,8-5 1,3-1-19,-1-2-1,0 0 1,-1-1 0,0 0 0,0-1-1,-1-1 1,-1 0 0,14-15 0,10-18-69,39-59 0,-32 41 7,126-139 297,-104 127-180,-17 11 416,-46 61-689,-3 0-166,-3 4 137,-6 5 54,-4 7-100,0 1 1,0 0-1,2 1 0,0 1 0,1 0 0,0 0 0,-13 32 1,12-19 96,1 0 1,2 0-1,1 1 1,-4 32-1,9-47 47,1 0 0,1 0 0,0 0 0,0 1 0,2-1-1,4 20 1,-6-32-37,1 0-1,0 1 1,1-1-1,-1 0 0,1 0 1,-1 0-1,1 0 1,0 0-1,3 3 0,-4-4-7,0-1 1,1 0-1,-1 1 0,0-1 0,1 0 0,-1 0 0,1 0 0,-1 0 0,1-1 0,0 1 0,-1 0 0,1-1 0,0 1 0,0-1 0,-1 1 0,1-1 0,0 0 0,0 0 0,-1 0 0,1 0 0,2 0 0,3-1 58,-1-1 0,1 0 1,-1-1-1,1 1 0,-1-1 0,0 0 0,0-1 1,7-5-1,48-40 245,-46 36-270,267-249 199,-245 226-298,-22 22-33,-1 1 1,2 1 0,17-12-1,-33 25 66,0-1 0,1 0-1,-1 0 1,0 0 0,1 1 0,-1-1-1,0 0 1,0 0 0,1 1 0,-1-1-1,0 0 1,0 0 0,0 1-1,1-1 1,-1 0 0,0 1 0,0-1-1,0 0 1,0 1 0,0-1-1,1 0 1,-1 1 0,0-1 0,0 0-1,0 1 1,3 13 3,-2 5 1,0-1 0,-1 1 0,-1-1 0,-6 32 0,1 1 0,0 7 85,-3 62 780,9-120-858,0 1 1,0-1-1,0 0 1,-1 0 0,1 0-1,0 0 1,0 0-1,0 0 1,0 0 0,0 0-1,0 0 1,0 0-1,0 0 1,0 0 0,0 1-1,0-1 1,0 0-1,0 0 1,0 0 0,0 0-1,0 0 1,0 0-1,0 0 1,0 0 0,0 0-1,0 0 1,0 0-1,0 1 1,0-1 0,0 0-1,0 0 1,0 0-1,0 0 1,0 0 0,0 0-1,0 0 1,1 0-1,-1 0 1,0 0 0,0 0-1,0 0 1,0 0-1,0 1 1,0-1 0,0 0-1,0 0 1,0 0-1,0 0 1,0 0 0,0 0-1,1 0 1,-1 0-1,0 0 1,0 0 0,0 0-1,0 0 1,0 0-1,0 0 1,0 0 0,0 0-1,0 0 1,0 0-1,1 0 1,-1 0 0,0 0-1,0 0 1,0 0-1,3-5 69,5-24 97,22-46 0,28-30-153,-49 90-64,2 1 1,0 1 0,0 0-1,25-21 1,-26 26 24,28-22-145,-36 29 144,0-1 0,1 1 1,-1 0-1,1 0 0,0-1 1,-1 2-1,1-1 0,0 0 1,-1 0-1,1 1 0,0 0 1,0-1-1,3 1 0,-5 0 20,0 1-1,-1-1 1,1 0 0,0 0-1,-1 0 1,1 1 0,0-1-1,-1 0 1,1 0-1,-1 1 1,1-1 0,0 1-1,-1-1 1,1 1-1,-1-1 1,1 1 0,-1-1-1,0 1 1,1-1-1,-1 1 1,1-1 0,-1 1-1,0 0 1,0-1-1,1 1 1,-1 0 0,0-1-1,0 1 1,0 0-1,1-1 1,-1 1 0,0 0-1,0-1 1,0 1 0,-1 1-1,1 3-12,-1 0 0,1 0 1,-4 11-1,1-6 4,-17 70-28,9-40 58,2 0 0,2 0 0,-5 73 1,12-109 2,0 0 0,0 0 1,1 0-1,-1 0 1,1-1-1,0 1 1,0 0-1,0 0 0,0-1 1,1 1-1,3 6 1,-4-9-12,-1 0 0,1-1 0,0 1 0,0 0 0,0 0 0,0 0 0,0-1 0,0 1 0,0 0 0,0-1 0,0 1 0,0-1 0,0 0 0,0 1 0,0-1 0,0 0 1,2 1-1,-1-1-3,0 0 0,1 0 0,-1-1 0,0 1 1,1 0-1,-1-1 0,0 0 0,0 1 1,0-1-1,1 0 0,2-2 0,18-11 45,-2 0-1,40-34 1,36-44-14,-60 55 5,-10 11-29,-2 4 16,-2-2 0,0-1 0,29-42 0,-27 26-38,-2-1 0,-1-1-1,18-57 1,40-155 165,-63 195-179,46-185 113,-62 235-133,0 1 1,-1-17-1,0 13-203,0 13 236,0 0 0,0 0 0,0 0 0,0-1 0,0 1 0,0 0-1,0 0 1,0 0 0,0 0 0,0 0 0,0 0 0,0 0 0,0 0 0,0 0 0,0 0-1,0 0 1,0-1 0,0 1 0,0 0 0,0 0 0,0 0 0,0 0 0,0 0 0,0 0-1,0 0 1,0 0 0,0 0 0,0 0 0,0 0 0,0-1 0,0 1 0,0 0 0,0 0-1,0 0 1,0 0 0,0 0 0,0 0 0,-1 0 0,1 0 0,0 0 0,0 0 0,0 0-1,0 0 1,0 0 0,0 0 0,0 0 0,0 0 0,0 0 0,0 0 0,0 0 0,-1 0-1,1 0 1,0 0 0,0 0 0,0 0 0,0 0 0,0 0 0,0 0 0,0 0 0,0 0-1,0 0 1,0 0 0,0 0 0,-1 0 0,1 0 0,-6 7-181,-5 12 143,-1 6-11,0-1 1,2 2 0,1-1 0,1 1-1,-8 41 1,-5 64-2,-9 242 0,31-351 112,1 1 0,1-1 0,1 0 0,1 0 0,13 36 0,-17-53-46,1-1 1,0 0-1,0 0 0,0 0 0,1 0 0,-1 0 1,1-1-1,0 1 0,0-1 0,0 1 0,4 2 0,-4-4 4,-1 0 0,1 0 1,0 0-1,0-1 0,0 0 0,1 1 0,-1-1 0,0 0 0,0 0 0,1-1 0,-1 1 0,0-1 0,1 1 0,-1-1 0,7-1 0,6-1 8,0-1 0,0-1-1,0 0 1,-1-1 0,24-12 0,-7 2 70,44-31 0,-71 41-51,1 1 0,-1-1 0,0 0 0,0 0 0,0 0 0,-1 0 0,0-1 1,0 0-1,0 0 0,4-12 0,-6 16-39,-1-1 0,0 1 0,0-1 0,0 0 0,-1 1 0,1-1 1,-1 0-1,1 1 0,-1-1 0,0 0 0,0 0 0,0 1 0,-1-1 0,1 0 0,0 1 0,-1-1 1,0 0-1,0 1 0,0-1 0,0 1 0,0-1 0,0 1 0,-1-1 0,1 1 0,-1 0 0,1 0 0,-1 0 1,0 0-1,0 0 0,-2-2 0,2 2-23,-1 1 1,1 0 0,-1-1-1,1 1 1,-1 0 0,1 0-1,-1 0 1,1 1-1,-1-1 1,0 1 0,0-1-1,1 1 1,-5 0-1,1 0-22,1 1 0,0 0 0,-1 0 0,1 0 0,0 1 0,-8 3 0,2 0-24,1 0 1,0 2-1,0-1 0,0 1 1,-15 14-1,18-14 52,1 1 0,0-1 0,0 1 1,1 0-1,0 0 0,0 0 0,1 1 0,0 0 0,0 0 0,1 0 0,1 0 0,-1 0 0,-1 12 0,3-7 13,0 1 0,1-1 0,0 0-1,1 0 1,0 1 0,1-1-1,1 0 1,5 16 0,-5-21 29,1-1 0,-1 0 1,1 0-1,1 0 0,-1-1 0,1 0 0,1 1 0,-1-2 1,12 12-1,-13-14-10,0-1 1,1 1-1,-1-1 1,0 0-1,1 0 1,0-1-1,-1 0 1,1 1-1,0-1 1,0-1-1,1 1 1,-1-1-1,0 0 1,0 0-1,1-1 1,-1 1-1,8-1 1,-3-2 25,0 0 1,0-1-1,0 0 1,-1 0-1,1-1 1,-1 0-1,0 0 1,0-1 0,-1-1-1,1 1 1,-1-2-1,11-10 1,7-8-37,-1-2 0,24-35 1,-19 23-84,72-93 294,-98 126-266,0 0 0,-1 0 0,5-11 0,3-5-314,-7 16 164,-3 7 185,-1 0 0,0 0-1,1 0 1,-1 0 0,0 0 0,1 0-1,-1 0 1,1 0 0,-1 0 0,1 0-1,1 1 1,5 11-46,-3 13 88,3 53 0,-7-61-66,0 57 24,14 120-1,-12-179 13,0-5 56,-1 0 0,2 0 0,3 11 1,-5-20-26,0 1 0,0 0 0,1 0 0,-1 0-1,1 0 1,0-1 0,0 1 0,0-1 0,0 1 0,0-1 0,0 0 0,1 0 0,-1 0 0,1 0 0,3 2 0,-3-3-11,0-1-1,-1 1 1,1 0 0,0 0-1,0-1 1,0 0 0,0 0 0,0 0-1,0 0 1,0 0 0,0 0-1,0-1 1,0 1 0,0-1 0,-1 0-1,4-1 1,8-3 47,25-14 1,-32 14-54,52-30 98,-1-3 0,68-60 0,-47 35-231,81-52 223,-106 77-67,42-24-135,-67 44 75,-25 14 24,-9 3 0,-13 7 0,3 1-16,0 1 0,1 1 0,0 0 0,1 1 0,0 1 0,1 0 0,-16 17 0,4 0-26,1 1-1,-24 38 0,28-36 52,-19 42 0,31-55-1,0-1 0,1 1 0,1 1 1,-3 19-1,7-30 12,0 0 0,1 0 1,0 0-1,0-1 0,1 1 0,0 0 0,0 0 1,1 0-1,3 8 0,-5-14-1,1 0 0,0 0-1,-1-1 1,1 1 0,0 0 0,0-1-1,0 1 1,0 0 0,0-1 0,1 1-1,-1-1 1,0 0 0,1 1 0,-1-1-1,1 0 1,0 0 0,-1 0-1,1 0 1,0 0 0,-1 0 0,1 0-1,0-1 1,0 1 0,0-1 0,0 1-1,0-1 1,-1 0 0,1 0 0,0 0-1,0 0 1,0 0 0,0 0 0,0 0-1,0 0 1,0-1 0,0 1 0,0-1-1,-1 0 1,1 1 0,3-3 0,-1 1 3,0-1 1,0 1-1,-1-1 1,1 0 0,-1 0-1,1 0 1,-1-1 0,0 1-1,0-1 1,0 1 0,-1-1-1,3-4 1,0-1 13,5-7 9,0-1-1,12-32 1,-15 31-35,100-252 198,-101 254-256,-2 0 0,0-1 0,0 1 0,-2-1 0,1-19 0,-3 35 38,0 0 0,0 0-1,0 0 1,0 0 0,0 0 0,0 0-1,0 1 1,0-1 0,0 0 0,-1 0-1,1 0 1,0 0 0,-1 0 0,1 0-1,-1 1 1,1-1 0,-1 0 0,1 0-1,-2 0 1,2 0-5,-1 1 1,1 0-1,-1 0 0,1 0 0,-1 0 0,0-1 0,1 1 0,-1 0 0,1 0 1,-1 0-1,1 0 0,-1 0 0,0 0 0,1 1 0,-1-1 0,1 0 1,-1 0-1,1 0 0,-1 0 0,1 1 0,-1-1 0,0 1 0,-2 0-25,0 1-1,0 0 0,1 0 0,-1 1 0,1-1 1,-1 1-1,1-1 0,0 1 0,-2 3 1,-4 9 36,1 0 1,1 0 0,0 1 0,1-1 0,1 1 0,1 1 0,-3 23 0,3 0-35,4 77-1,-1-105-17,1 2 83,0-1-1,0 1 0,1-1 1,6 20-1,-7-31-10,0 1 0,0 0 1,0 0-1,0-1 0,1 1 0,-1 0 0,1-1 0,0 1 1,0-1-1,0 0 0,0 0 0,0 0 0,0 0 0,0 0 0,1 0 1,-1 0-1,1-1 0,-1 1 0,1-1 0,0 0 0,0 0 0,-1 0 1,1 0-1,0 0 0,0-1 0,4 1 0,3-1 7,1-1 1,0 0-1,-1-1 0,1 0 0,-1-1 0,0 0 0,20-8 1,-21 7-34,51-21 34,-1-4 0,-1-2 0,95-69 0,-137 89-31,115-89 73,-131 99-65,1 1 1,-1 0 0,1-1-1,-1 1 1,1 0-1,-1-1 1,1 1 0,-1 0-1,0-1 1,1 1-1,-1-1 1,0 1 0,1-1-1,-1 1 1,0-1-1,1 1 1,-1-1 0,0 1-1,0-1 1,0 0-1,0 1 1,1-1 0,-1 1-1,0-1 1,0 1-1,0-1 1,0 0 0,0 1-1,0-1 1,-1 1-1,1-1 1,0 1 0,0-1-1,-1-1 1,1 2-15,-1 0 1,0-1-1,1 1 0,-1 0 1,0-1-1,0 1 0,1 0 1,-1 0-1,0 0 1,0 0-1,1 0 0,-1 0 1,0 0-1,0 0 1,1 0-1,-1 0 0,0 0 1,0 0-1,1 0 1,-1 1-1,0-1 0,0 0 1,1 0-1,-1 1 0,0 0 1,-13 7-11,1 1 0,0 0 0,1 1 0,0 1 0,1 0 0,-17 20 0,9-11 13,3-1-36,0 0-1,0 1 1,2 0-1,1 1 1,0 1-1,-10 24 1,21-40 34,-1 1 1,1 0-1,0-1 0,1 1 1,-1 0-1,2 0 0,-1 0 1,0 7-1,2-10 29,-1-1-1,0 1 1,1-1 0,0 1 0,0-1 0,0 1-1,0-1 1,0 1 0,1-1 0,0 0 0,-1 0-1,1 0 1,0 0 0,1 0 0,-1 0 0,0-1-1,4 4 1,-1-2 4,0 0 0,1 0 0,-1 0 0,1-1 1,0 1-1,0-2 0,0 1 0,0-1 0,0 0 0,1 0 0,-1 0 0,0-1 0,1 0 0,0 0 0,-1-1 0,1 0 0,-1 0 0,1 0 0,9-3 1,-3-1 13,-1 0 0,0-1 0,1 0 0,-2-1 0,22-14 0,53-49 50,-69 55-82,3-3-8,192-156-70,-172 143 79,-6 5 25,-1-1-1,-1-2 0,47-52 0,-53 45 7,-1-2-1,-2 0 0,-2-1 0,30-76 0,48-182 77,-88 259-73,36-139-336,-46 173 264,0 0 1,-1 0-1,1 0 0,-1-1 1,0 1-1,0 0 1,0 0-1,0 0 0,-2-4 1,2 6 23,0 1-1,0 0 1,0-1 0,0 1 0,0 0 0,0 0-1,0-1 1,0 1 0,0 0 0,0-1 0,0 1-1,-1 0 1,1 0 0,0-1 0,0 1 0,0 0-1,0 0 1,-1-1 0,1 1 0,0 0 0,0 0-1,-1-1 1,1 1 0,0 0 0,0 0 0,-1 0-1,1 0 1,0 0 0,-1-1 0,1 1 0,0 0-1,-1 0 1,-10 6-98,-12 20 152,20-21-54,-6 7-52,0 1 0,2 0 0,-1 0 0,2 0 0,-8 22 0,-16 73-68,19-64 152,-104 320-16,88-294-17,-35 144 0,58-195 23,-30 204-114,34-216 163,0 0 1,0 1 0,1-1 0,0 0-1,0 0 1,0 0 0,1-1 0,0 1-1,4 7 1,-6-13-28,1 1 0,0 0 0,0-1 0,0 1 0,0-1 0,0 1 0,1-1 0,-1 0 0,0 1 0,1-1 0,-1 0 0,1 0 0,-1 0 0,1 0 0,0 0 0,2 1 0,-2-2-12,0 0 0,0 0 0,0 1 0,0-1 0,0-1-1,0 1 1,0 0 0,0 0 0,0-1 0,0 1 0,0-1-1,-1 1 1,1-1 0,0 0 0,0 0 0,0 0-1,-1 0 1,4-2 0,1-2 4,1-1 0,-1 0 0,0 0 0,0 0 0,7-10 0,23-38-40,-33 50 6,59-108-31,-20 35 99,12-17-194,-48 87-239,-5 12 184,-3 17 70,1-16 59,-2 30 4,-5 32 123,3-30 58,-3 69 1,8-103-88,0 1 0,0-1 1,1 0-1,-1 1 1,3 6-1,-3-11-32,0 1-1,1-1 0,-1 1 1,0 0-1,0-1 0,1 1 1,-1-1-1,1 1 0,-1 0 0,0-1 1,1 1-1,-1-1 0,1 0 1,-1 1-1,1-1 0,0 1 1,-1-1-1,1 0 0,-1 1 0,1-1 1,0 0-1,-1 0 0,1 1 1,0-1-1,-1 0 0,1 0 1,0 0-1,-1 0 0,1 0 0,0 0 1,-1 0-1,1 0 0,0 0 1,-1 0-1,1 0 0,0-1 0,-1 1 1,1 0-1,0 0 0,-1-1 1,1 1-1,-1 0 0,1-1 1,-1 1-1,2-1 0,15-10-34,-1-1-1,19-16 0,14-11-46,152-86 102,-199 124-34,0 0-1,-1 0 1,1 1-1,0-1 0,0 0 1,-1 0-1,1 1 1,0-1-1,3 1 0,-5 0 9,0 0-1,1 0 0,-1 0 0,0 0 1,0 0-1,1 0 0,-1 0 0,0 0 1,0 0-1,0 0 0,1 0 0,-1 1 1,0-1-1,0 0 0,0 0 0,1 0 1,-1 0-1,0 1 0,0-1 0,0 0 1,0 0-1,0 0 0,1 0 0,-1 1 1,0-1-1,0 0 0,0 0 0,0 0 1,0 1-1,-2 12 3,-19 51-360,6-22 217,-17 81 0,31-119 155,1 0 0,-1 1 0,1-1 0,0 0 0,0 1 0,1-1 0,-1 0 0,1 0 0,0 1 0,0-1 0,0 0 0,1 0 0,-1 0 0,1 0 0,2 4 0,-2-6 8,0 1 1,0-1 0,0 0 0,0 1 0,1-1-1,-1 0 1,1-1 0,-1 1 0,1 0 0,-1-1-1,1 1 1,0-1 0,0 0 0,0 0 0,0 0-1,0 0 1,0 0 0,0-1 0,0 0 0,0 1-1,5-1 1,1-1 0,-1 1 0,1-1 0,-1-1 0,1 0 0,-1 0 0,1-1 0,7-3 0,-9 3-17,-2 1-1,1-2 1,0 1-1,0-1 1,-1 1 0,0-1-1,0-1 1,0 1-1,0-1 1,5-7-1,-1-3 14,0 1-1,0-2 1,-2 1-1,0-1 0,8-26 1,-12 29-18,1 0 1,-2-1-1,0 0 1,-1 1-1,0-1 1,-1 0 0,-2-20-1,1 28-10,1 1-1,-2-1 1,1 1-1,-1 0 1,0 0-1,0-1 1,0 1-1,0 0 1,-1 1-1,0-1 1,0 0-1,-1 1 1,1 0-1,-1 0 0,0 0 1,-6-5-1,3 4-10,0 1-1,1 0 0,-2 1 0,1 0 1,0 0-1,0 0 0,-1 1 0,0 0 1,1 1-1,-1-1 0,-8 1 0,2 1 13,0 0-1,0 1 0,0 1 0,0 0 0,0 1 0,0 0 0,1 1 0,-22 10 0,33-13-6,0-1-1,1 1 1,-1 0-1,1 0 1,-1 0-1,1 0 1,0 0-1,-1 0 1,1 1-1,-1 1 1,1-3 16,1 1 1,-1 0-1,1-1 0,0 1 1,-1-1-1,1 1 0,0 0 1,0-1-1,0 1 1,0 0-1,-1 0 0,1-1 1,0 1-1,0 0 1,0-1-1,0 1 0,1 0 1,-1 1-1,1-1 7,-1 0 0,1 0 0,0 1 0,0-1 0,-1 0-1,1 0 1,0 0 0,0 0 0,1 0 0,-1 0 0,0 0 0,0-1 0,0 1 0,0 0 0,1 0 0,-1-1-1,0 1 1,1-1 0,-1 0 0,0 1 0,1-1 0,2 1 0,15 0 6,1 0 0,0-1 0,-1-1 1,1 0-1,-1-2 0,1 0 0,-1-1 1,27-10-1,60-27 79,-57 21-183,1 1 0,56-11 1,-103 29 84,1 1 1,-1-1 0,1 1-1,0 0 1,5 0 0,-9 0 1,1 0 1,-1 0-1,1 0 1,-1 1 0,1-1-1,-1 0 1,1 0 0,-1 0-1,1 0 1,-1 1 0,1-1-1,-1 0 1,1 0 0,-1 1-1,0-1 1,1 0 0,-1 1-1,1-1 1,-1 0-1,0 1 1,1-1 0,-1 1-1,0-1 1,0 1 0,1-1-1,-1 0 1,0 1 0,0-1-1,0 1 1,1-1 0,-1 1-1,0-1 1,0 1 0,0 0-1,0-1 1,0 1-1,0-1 1,0 1 0,0-1-1,0 1 1,0-1 0,-1 1-1,1-1 1,0 1 0,0-1-1,0 1 1,-1-1 0,1 1-1,-1 0 1,-37 74-122,16-33 125,20-39 1,-46 99 172,46-99-135,1 1 0,0-1 0,-1 0-1,0 1 1,1-1 0,-1 0 0,-1 0-1,1 0 1,0-1 0,-4 4 0,1-4 110,4-9-106,6-17-61,-4 20 25,4-14-11,1 0 0,1 0 0,0 1 0,1 0 0,1 0 0,1 1 0,0 0 0,1 0 0,1 2 0,1-1 0,20-18 0,-25 26-22,-1 1 0,1 0-1,1 1 1,-1 0 0,1 0 0,-1 1-1,1 0 1,0 0 0,18-3-1,-22 6 15,0 0 0,0 0 0,0 0 0,0 1 0,0 0 0,0 0 0,0 1-1,0-1 1,0 1 0,0 0 0,0 0 0,0 1 0,0-1 0,-1 1 0,1 0-1,0 1 1,-1-1 0,0 1 0,1 0 0,4 4 0,-2 0 22,0 0-1,-1 1 1,0 0 0,0 0 0,-1 0 0,5 10 0,22 56 68,-17-34-55,-4-11-29,-9-22-114,0 0-1,1-1 1,0 1 0,0-1 0,0 1 0,1-1 0,0 0 0,5 5 0,-9-11-17,0 0 1,0 0 0,0 0 0,1 0 0,-1 0 0,0 0-1,3-15-7864,-3 2 5399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2.009"/>
    </inkml:context>
    <inkml:brush xml:id="br0">
      <inkml:brushProperty name="width" value="0.05" units="cm"/>
      <inkml:brushProperty name="height" value="0.05" units="cm"/>
      <inkml:brushProperty name="color" value="#004F8B"/>
    </inkml:brush>
  </inkml:definitions>
  <inkml:trace contextRef="#ctx0" brushRef="#br0">53 0 7968,'-44'4'3616,"35"-4"-3136,18 5-576,5-1 384,5-1-128,14-3 288,14 5-256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2.340"/>
    </inkml:context>
    <inkml:brush xml:id="br0">
      <inkml:brushProperty name="width" value="0.05" units="cm"/>
      <inkml:brushProperty name="height" value="0.05" units="cm"/>
      <inkml:brushProperty name="color" value="#004F8B"/>
    </inkml:brush>
  </inkml:definitions>
  <inkml:trace contextRef="#ctx0" brushRef="#br0">1 42 9376,'5'-26'4256,"70"26"-3680,-19 0 576,2 0-736,28 0 128,-6 0-353,18-3-95,-4-1-64,3-4 32,-14 8-32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2.715"/>
    </inkml:context>
    <inkml:brush xml:id="br0">
      <inkml:brushProperty name="width" value="0.05" units="cm"/>
      <inkml:brushProperty name="height" value="0.05" units="cm"/>
      <inkml:brushProperty name="color" value="#004F8B"/>
    </inkml:brush>
  </inkml:definitions>
  <inkml:trace contextRef="#ctx0" brushRef="#br0">808 405 7712,'63'-21'3520,"60"3"-3072,-57 6 896,1 3-832,50-12 64,7 0-352,3-3-128,-13 6-64,-20 3-672,-18 6 352</inkml:trace>
  <inkml:trace contextRef="#ctx0" brushRef="#br0" timeOffset="1">85 43 5728,'-70'-30'2592,"56"30"-2240,17-7 288,11 2-416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0:31:08.087"/>
    </inkml:context>
    <inkml:brush xml:id="br0">
      <inkml:brushProperty name="width" value="0.05" units="cm"/>
      <inkml:brushProperty name="height" value="0.05" units="cm"/>
      <inkml:brushProperty name="color" value="#004F8B"/>
    </inkml:brush>
  </inkml:definitions>
  <inkml:trace contextRef="#ctx0" brushRef="#br0">1 77 4320,'0'-2'326,"0"-1"-1,1 1 1,-1 0 0,1 0 0,-1-1 0,1 1-1,0 0 1,0 0 0,0 0 0,0 0-1,0 0 1,1 0 0,9-10 9877,-11 22-8572,-3 21-1503,-5 25 604,-2 65 0,9 59 218,2-104 1,4-85-119,5-15-723,-2 0 1,10-47-1,0 0-90,-9 39 2,1 1 0,2 0 1,28-54-1,-30 72-27,20-23 0,-7 9-46,-16 19 20,0 0 0,14-12-1,-18 18 56,0 0-1,-1 0 0,1 0 0,0 0 0,0 0 1,0 1-1,0-1 0,1 1 0,-1 0 0,0 0 1,0 0-1,7-1 0,-8 3 2,-1-1 0,1 0 0,0 1 0,0 0 0,0-1 1,-1 1-1,1 0 0,0 0 0,-1 0 0,1 0 0,-1 0 0,1 0 0,-1 0 0,0 0 1,1 1-1,-1-1 0,0 0 0,0 1 0,0-1 0,0 1 0,1 2 0,1 1 35,0 1 1,0-1-1,-1 1 0,0 0 0,2 7 0,-1 8 132,-1 1 0,0 0-1,-3 40 1,0-15-79,4 177 458,-3-223-576,0-1-1,0 1 0,0 0 0,-1-1 0,1 1 1,0 0-1,1-1 0,-1 1 0,0 0 0,0-1 1,0 1-1,0 0 0,0-1 0,1 1 0,-1 0 1,0-1-1,1 1 0,-1 0 0,1-2-294,-1 0-1,1 1 1,-1-1 0,0 0-1,0 0 1,1 1-1,-1-1 1,0 0-1,0 0 1,0 0 0,0 0-1,0 1 1,0-1-1,0-2 1,0-3-933,0 0 0,0 0 0,1-1 0,0 1 0,0 0 0,1 0 0,1-6 0,7-12-4424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4.973"/>
    </inkml:context>
    <inkml:brush xml:id="br0">
      <inkml:brushProperty name="width" value="0.05" units="cm"/>
      <inkml:brushProperty name="height" value="0.05" units="cm"/>
      <inkml:brushProperty name="color" value="#004F8B"/>
    </inkml:brush>
  </inkml:definitions>
  <inkml:trace contextRef="#ctx0" brushRef="#br0">3 1871 2976,'-1'1'86,"1"0"-1,0-1 1,0 1 0,-1 0-1,1-1 1,0 1 0,0 0-1,0-1 1,0 1 0,0 0-1,0 0 1,0-1 0,0 1-1,0 0 1,0-1 0,0 1-1,0 0 1,1-1 0,-1 1-1,0 0 1,0-1 0,1 1-1,-1 0 1,0-1 0,1 1-1,-1-1 1,1 1 0,-1-1-1,1 1 1,-1-1 0,1 1-1,-1-1 1,1 1 0,0-1-1,-1 0 1,1 1 0,-1-1-1,1 0 1,0 0 0,0 1-1,2-1 189,-1 1-1,0-1 0,1 1 1,-1-1-1,0 0 1,1 0-1,-1 0 0,0 0 1,1 0-1,-1-1 1,0 1-1,4-2 0,2-1 146,-1-1 0,0 0-1,0 0 1,-1-1-1,1 1 1,-1-1 0,0-1-1,0 1 1,0-1 0,8-12-1,3-6 350,21-42 0,-31 55-562,27-47 286,2 1-1,60-70 1,-79 106-421,66-83 227,92-119-14,-105 123 18,-5-4 0,81-173 0,-118 207 25,-19 43-264,-7 20-366,-5 8 17,-4 9 59,-14 31 139,-26 75 1,26-61 80,-42 95-52,-40 109 108,94-231 54,-8 42 0,16-63-63,0-1 0,0 1 0,0 0 0,1 0 0,0 0 0,1 0 0,-1 0 0,1-1-1,0 1 1,1 0 0,0 0 0,3 7 0,-4-12-1,1 0 0,-1 0 0,0 0-1,1 0 1,0 0 0,-1 0 0,1 0 0,0-1 0,0 1-1,0-1 1,0 1 0,0-1 0,0 0 0,1 0 0,-1 0 0,0 0-1,1 0 1,-1-1 0,0 1 0,1-1 0,-1 1 0,1-1-1,-1 0 1,1 0 0,-1 0 0,3 0 0,3-1 48,0 0 1,-1-1 0,1 0-1,-1 0 1,0-1-1,0 1 1,10-6-1,-4 1-18,0-1-1,-1 0 1,1-1-1,-2 0 1,18-17-1,4-14 10,-2-2 0,38-66 0,-34 50-3,62-89 46,19-31-23,-57 79-16,-4-3 0,46-122-1,0-86 543,-98 297-965,-3 15 73,-8 29 77,-24 60 202,-4-2 0,-76 138-1,112-226-10,-152 296 11,1 92 240,92-189 418,54-181-410,3-9 304,4-8-208,7-14-54,-2 3-246,86-99 65,-41 49-154,-43 47-15,2 1 0,0 0 0,0 1 0,1 0 0,14-9 0,-25 19 41,0-1 0,1 0-1,-1 0 1,0 0-1,1 1 1,-1-1 0,0 1-1,1-1 1,-1 1 0,1 0-1,-1-1 1,1 1-1,-1 0 1,1 0 0,0 0-1,-1 0 1,1 0 0,-1 1-1,1-1 1,-1 0 0,1 1-1,-1-1 1,0 1-1,1-1 1,-1 1 0,1 0-1,-1 0 1,0-1 0,0 1-1,1 0 1,-1 0-1,0 0 1,0 0 0,0 1-1,0-1 1,0 0 0,0 0-1,-1 1 1,1-1-1,1 3 1,2 4-14,-1 0 0,0 0 0,0 0 0,0 1 1,1 14-1,-1-1-65,-1 36 0,-2-41 86,0-1-1,1 0 1,1 0-1,6 27 0,-7-40 27,0 0-1,0 1 1,1-1-1,-1 0 1,1 0-1,0 0 1,-1 0 0,1 0-1,1 0 1,-1-1-1,0 1 1,1-1-1,-1 1 1,1-1-1,0 0 1,0 0-1,0 0 1,0 0-1,0-1 1,0 1-1,0-1 1,1 0 0,-1 0-1,0 0 1,1 0-1,-1-1 1,1 1-1,-1-1 1,5 0-1,8-1 22,-1-1-1,1 0 0,-1-1 1,0-1-1,15-5 0,70-36-13,-53 22-32,125-56 0,-154 72 2,-1-2 1,0 0-1,0-1 0,16-12 0,4-5 105,-31 20 0,-7 3-80,0 4-37,0-1 0,0 1 0,1 0 0,-1-1-1,0 1 1,1 0 0,-1 0 0,0 0 0,0 0 0,1-1 0,-1 1 0,0 0 0,0 0 0,1 1 0,-2-1 0,-9 3-44,1 1 0,-1 0 1,1 1-1,0 0 0,0 1 1,0 0-1,-9 7 0,-6 4 73,12-8-9,0 0-1,0 1 1,1 1-1,0 0 1,1 1-1,0 0 1,1 1-1,0 0 1,1 0-1,1 1 1,0 0 0,1 1-1,-8 21 1,10-15 77,5-20-77,0 0 0,0 0-1,0-1 1,0 1 0,0 0-1,0-1 1,1 1-1,-1 0 1,0-1 0,0 1-1,0 0 1,1-1 0,-1 1-1,0 0 1,1-1-1,-1 1 1,1 0 0,-1-1-1,0 1 1,1-1 0,-1 1-1,1-1 1,0 1-1,-1-1 1,1 0 0,-1 1-1,2-1 1,-2 1-3,1-1 1,-1 0 0,0 0-1,1 0 1,-1 0-1,1 0 1,-1 0-1,1 0 1,-1 0-1,0 0 1,1 0 0,-1 0-1,1-1 1,-1 1-1,0 0 1,1 0-1,-1 0 1,1-1-1,-1 1 1,0 0 0,1 0-1,-1-1 1,1 1-1,115-100 872,-81 69-856,-16 14-22,-1-2 0,0 1 1,-2-2-1,0-1 0,-1 0 1,-1 0-1,18-39 0,-8 17-104,-16 32-636,-31 50 433,13-24 237,1 0 0,-8 20 1,14-26 75,0 0 0,0-1 0,1 1 0,0 0 0,1 1 0,0-1 0,0 0 0,1 16 0,1-21 6,-1 1-1,1-1 1,0 0 0,0 1 0,1-1-1,-1 0 1,1 0 0,0 0-1,0 0 1,0 0 0,1-1 0,-1 1-1,1-1 1,0 1 0,0-1 0,0 0-1,0 0 1,1 0 0,-1-1-1,8 5 1,-3-3 17,1 0-1,0 0 0,0-1 0,0 0 1,1 0-1,-1-1 0,1 0 1,-1-1-1,1 0 0,0-1 0,-1 0 1,1 0-1,0-1 0,-1 0 1,1-1-1,12-4 0,-9 2 6,0 0 0,-1-2 0,0 1 0,0-2 0,0 0 0,-1 0 0,0-1 0,0 0 0,-1-1 0,0 0 0,16-19 0,4-15-4,-1-2 0,29-64 0,-36 67-28,119-223 210,-116 217-224,-3-1 1,-2-1-1,22-81 0,-39 118 11,0 4-3,-1 0 1,0 0-1,0 0 0,-1-1 1,0-14-1,-1 23-33,0-1-1,-1 1 1,1-1 0,0 1-1,-1-1 1,1 1 0,-1-1-1,0 1 1,0 0 0,-1-3-1,2 4 29,0 0 1,0 0-1,0-1 0,0 1 0,0 0 0,0 0 1,-1 0-1,1 0 0,0-1 0,0 1 0,0 0 0,0 0 1,-1 0-1,1 0 0,0 0 0,0-1 0,0 1 1,-1 0-1,1 0 0,0 0 0,0 0 0,0 0 0,-1 0 1,1 0-1,0 0 0,0 0 0,-1 0 0,1 0 1,0 0-1,0 0 0,0 0 0,-1 0 0,1 0 1,0 0-1,0 0 0,-1 0 0,1 0 0,0 0 0,0 0 1,0 1-1,-1-1 0,1 0 0,-5 4-98,0 1-1,1-1 1,-1 1-1,-6 10 1,4-7 73,-8 12 10,2-1 0,0 2 0,1 0-1,0 0 1,2 1 0,1 0 0,1 1 0,-6 27 0,4-6 53,2 0 0,-2 60 0,9-72-1,1 1 0,2-1 0,1 1 0,7 32 0,-6-49-8,1 0 0,1 0 1,0 0-1,1-1 0,0 0 1,2 0-1,-1-1 0,2 0 1,0-1-1,1 0 0,0 0 1,20 17-1,-22-23-569,1-1 0,0 0 0,-1 0 1,2-1-1,13 5 0,-17-8-1205,-1 0 1,1 0-1,-1-1 1,1 0-1,10 1 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5.346"/>
    </inkml:context>
    <inkml:brush xml:id="br0">
      <inkml:brushProperty name="width" value="0.05" units="cm"/>
      <inkml:brushProperty name="height" value="0.05" units="cm"/>
      <inkml:brushProperty name="color" value="#004F8B"/>
    </inkml:brush>
  </inkml:definitions>
  <inkml:trace contextRef="#ctx0" brushRef="#br0">1 58 8960,'5'-30'4064,"70"30"-3520,-37 0 768,-1 0-832,26 0 224,2 0-416,26-3-33,-2 3-159,11-9-64,-10 9 0,-14-4-479,-15 4 255,-19-8-3712,-9 4 2144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5.706"/>
    </inkml:context>
    <inkml:brush xml:id="br0">
      <inkml:brushProperty name="width" value="0.05" units="cm"/>
      <inkml:brushProperty name="height" value="0.05" units="cm"/>
      <inkml:brushProperty name="color" value="#004F8B"/>
    </inkml:brush>
  </inkml:definitions>
  <inkml:trace contextRef="#ctx0" brushRef="#br0">0 263 5632,'0'-5'2560,"53"5"-2208,3-4 1280,10-1-960,48-20 288,-1 8-576,54-29 352,-1-1-448,8-16-1408,-18 13 608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08.253"/>
    </inkml:context>
    <inkml:brush xml:id="br0">
      <inkml:brushProperty name="width" value="0.05" units="cm"/>
      <inkml:brushProperty name="height" value="0.05" units="cm"/>
      <inkml:brushProperty name="color" value="#004F8B"/>
    </inkml:brush>
  </inkml:definitions>
  <inkml:trace contextRef="#ctx0" brushRef="#br0">274 788 5888,'4'-23'1898,"-3"22"-1833,-1 0-1,0 0 0,0 1 1,0-1-1,0 0 1,0 0-1,0 0 0,0 1 1,0-1-1,0 0 0,0 0 1,-1 1-1,1-1 0,0 0 1,-1 0-1,1 1 0,0-1 1,-1 0-1,0-1 0,1 2 1,0 0 0,0 0-1,-1 0 1,1-1 0,0 1-1,0 0 1,-1 0 0,1 0-1,0-1 1,0 1 0,-1 0-1,1 0 1,0 0 0,-1 0-1,1 0 1,0 0 0,-1 0-1,1 0 1,0 0-1,-1 0 1,1 0 0,0 0-1,0 0 1,-1 0 0,1 0-1,0 0 1,-1 0 0,1 0-1,-1 0 1,-11 9 401,0 0-1,1 1 1,0 1 0,1-1-1,0 1 1,0 1 0,-14 24 0,1 3-87,-24 54 1,-25 91 937,71-183-1300,-3 9 127,0 1-1,0-1 0,1 1 1,1 0-1,-1 0 1,2 0-1,0 0 0,0 1 1,1 11-1,0-21-92,1 0 0,-1-1 0,0 1 0,1 0 0,-1-1 0,0 1 0,1 0 0,0-1 0,-1 1 0,1-1 0,0 1 0,0-1 0,0 1 0,0-1 0,0 0 0,0 0 1,1 1-1,-1-1 0,0 0 0,0 0 0,1 0 0,-1 0 0,1 0 0,-1-1 0,1 1 0,-1 0 0,1-1 0,0 1 0,-1-1 0,1 0 0,0 1 0,3-1 0,3 0 86,0 0 0,0 0 0,0-1 0,0 0 1,13-4-1,3-2-89,-1-1 0,0 0 0,0-2 0,-1-1 0,-1-1 0,1-1 0,-2 0-1,0-2 1,-1 0 0,27-27 0,-17 10-39,0-1 0,-3-1 0,0-2 0,-3 0 0,23-46 0,-11 15-361,-35 97 116,-1-16 205,-5 69-61,1-36 125,3 67 0,3-103-32,-1 3 72,1 0 1,1 0-1,0 0 0,6 18 1,-7-29-32,0-1 1,0 1 0,1-1-1,-1 0 1,1 0 0,-1 0-1,1 1 1,0-1-1,0-1 1,0 1 0,0 0-1,4 2 1,-5-3-24,1 0 1,-1 0-1,1-1 0,-1 1 1,1-1-1,-1 1 0,1-1 0,0 1 1,-1-1-1,1 0 0,-1 0 1,1 0-1,0 0 0,-1 0 1,1 0-1,0 0 0,-1 0 1,1-1-1,-1 1 0,4-2 1,1-1 1,1-1 0,-1 0 1,-1 0-1,1-1 1,0 0-1,-1 0 1,0 0-1,0-1 0,7-10 1,-1-2 17,0-1-1,8-21 1,-7 12-5,-2-1-1,-1 0 0,8-54 1,-14 70-42,-2 1 0,1-1 0,-1-15 0,-1 25-12,0 0 0,0 1 0,-1-1 0,1 0 0,-1 0 0,1 0 0,-1 0 0,0 1 0,0-1 0,0 0 0,-1 1 0,1-1 0,0 1 0,-1-1 0,0 1 0,1-1 0,-1 1 0,0 0 0,-4-3 0,6 5 19,0 0 0,0 0 1,0 0-1,0 0 1,-1 0-1,1 0 0,0 0 1,0 0-1,0 0 0,0 0 1,0 0-1,-1 0 1,1 0-1,0 0 0,0 0 1,0 0-1,0 0 1,0 0-1,-1 0 0,1 0 1,0 0-1,0 0 0,0 0 1,0 0-1,0 1 1,0-1-1,0 0 0,-1 0 1,1 0-1,0 0 1,0 0-1,0 0 0,0 0 1,0 1-1,0-1 0,0 0 1,0 0-1,0 0 1,0 0-1,0 0 0,0 0 1,0 1-1,0-1 1,0 0-1,0 0 0,0 0 1,0 0-1,0 0 0,0 1 1,0-1-1,-1 2-3,1 0 0,0 0-1,0-1 1,0 1 0,0 0 0,0 0 0,0 0 0,1 0 0,-1 0 0,1 0 0,-1-1 0,1 1 0,0 0 0,0 0-1,0-1 1,-1 1 0,2-1 0,-1 1 0,0-1 0,2 3 0,3 1-27,0 1 1,0-1-1,11 7 1,-7-6 27,1 0 1,0-1-1,0 0 1,0-1-1,23 5 1,-28-7 6,27 6 52,1-1 0,0-1 0,0-2 0,69-1 0,-80-4-20,-1-1 1,0-1-1,0-1 1,0-1-1,0-1 1,-1-1-1,0 0 1,34-19-1,-32 14-25,-1-2-1,36-27 1,-52 37 5,-6 3-15,0 1 0,1 0-1,-1 0 1,0 0 0,1-1 0,-1 1 0,1 0-1,-1-1 1,0 1 0,0 0 0,1-1-1,-1 1 1,0 0 0,0-1 0,1 1 0,-1 0-1,0-1 1,0 1 0,0-1 0,0 1-1,1 0 1,-1-1 0,0 1 0,0-1 0,0 1-1,0-1 1,0 1 0,0 0 0,0-1 0,0 1-1,0-1 1,0 1 0,-1-1 0,1 1-2,0-1 0,0 1 0,0 0 0,0 0 1,0-1-1,-1 1 0,1 0 0,0 0 0,0-1 0,0 1 1,0 0-1,-1 0 0,1 0 0,0 0 0,0-1 0,-1 1 1,1 0-1,0 0 0,0 0 0,0 0 0,-1 0 0,1 0 1,0-1-1,-1 1 0,1 0 0,0 0 0,0 0 0,-1 0 1,1 0-1,0 0 0,0 0 0,-1 0 0,1 0 0,0 0 1,-1 1-1,1-1 0,0 0 0,0 0 0,-1 0 1,1 0-1,0 0 0,0 0 0,-1 0 0,1 1 0,0-1 1,0 0-1,0 0 0,-1 0 0,1 1 0,0-1 0,0 0 1,-16 16-43,-8 13 8,2 1 0,1 1 0,-22 45 0,9-14 53,28-52 9,0 0 1,1 1 0,0 0 0,1 0 0,-3 14 0,6-20 2,0-1 1,0 1-1,1 0 1,-1 0-1,1 0 1,0-1 0,1 1-1,-1 0 1,1 0-1,0 0 1,0-1-1,1 1 1,-1-1 0,1 1-1,3 5 1,-3-8-9,-1 0 0,0 0 0,1 0 0,0 0 0,-1-1 0,1 1 0,0-1 0,0 1-1,0-1 1,0 0 0,0 0 0,0 0 0,0 0 0,0 0 0,1 0 0,-1 0 0,0-1 0,0 1 0,1-1 0,-1 0 0,0 0 0,1 0 0,-1 0 0,5 0 0,-1-1 16,0 0-1,0-1 0,0 1 0,-1-1 1,1 0-1,-1 0 0,1-1 1,-1 1-1,7-5 0,2-4 16,-1 0-1,1 0 1,-2-2-1,0 1 1,0-2-1,-1 1 1,-1-1 0,12-22-1,-12 17-50,-1 0 0,0-1-1,-1 0 1,-2-1 0,0 0 0,4-30 0,-9 42 1,0 0 0,0 0 0,-1 0 0,-1 0 0,0 0 0,-3-17 0,3 22-7,-1-1 0,1 1 1,-1-1-1,0 1 0,0 0 0,0 0 1,-1 0-1,1 0 0,-1 0 1,0 0-1,0 1 0,0-1 0,-1 1 1,1 0-1,-6-4 0,6 5-13,0 1 1,1-1-1,-1 1 1,0-1-1,0 1 0,0 0 1,-1 0-1,1 1 0,0-1 1,0 0-1,0 1 0,-1 0 1,1 0-1,0 0 0,0 0 1,0 0-1,-1 1 1,1 0-1,0-1 0,0 1 1,0 0-1,-3 2 0,1-1 3,1 0 0,0 0 1,0 1-1,0-1 0,0 1 0,1 0 0,-1 0 0,1 1 0,0-1 0,0 1 0,0 0 0,0-1 0,0 1 0,1 1 1,0-1-1,0 0 0,0 0 0,0 1 0,1-1 0,0 1 0,0-1 0,-1 6 0,1-7 16,1 0 0,0 0 0,0 0 0,0-1 0,0 1 0,0 0 0,1 0 0,-1-1 0,1 1-1,0 0 1,0-1 0,0 1 0,0 0 0,0-1 0,3 4 0,-2-2 9,1-1 0,0 0 0,0 0 0,0 0 0,0-1 0,0 1 0,1-1 0,-1 1 0,6 2 0,3 0 13,0-1-1,0 0 1,0 0 0,1-1-1,24 2 1,8-1-12,0-2-1,57-5 1,-68-1 33,-1 0-1,1-2 1,56-19-1,-62 13-48,0-1 0,-1-1-1,-1-1 1,36-27 0,-49 34 88,-13 8-87,0 0 0,0 0 1,0 0-1,1 0 0,-1 0 0,0 0 1,0 0-1,0 0 0,0 0 1,1 0-1,-1 0 0,0 0 1,0 0-1,0 0 0,0 0 0,1 0 1,-1 0-1,0 0 0,0 0 1,0 0-1,0 0 0,0 0 0,1 1 1,-1-1-1,0 0 0,0 0 1,0 0-1,0 0 0,0 0 1,0 0-1,0 0 0,1 1 0,-1-1 1,0 0-1,0 0 0,0 0 1,0 0-1,0 3-36,0-1 0,0 0 0,0 0 0,-1 0 0,1 0 0,-1 1 0,0 2 0,-3 7 39,-3 19-54,0 1 81,-14 39 0,8-35-44,-27 75-59,33-86 171,0 1 0,-4 34 0,11-58-51,-1 0 0,1 0-1,0 0 1,0 0 0,0 0-1,0 0 1,1 0 0,-1-1 0,1 1-1,-1 0 1,1 0 0,0 2-1,0-3-24,-1 0 0,1-1 0,-1 1 0,1 0 0,-1-1 0,1 1 0,-1-1 0,1 1 0,0-1 0,-1 1 0,1-1 0,0 0 0,-1 1 0,1-1 0,0 0 0,0 1 0,-1-1-1,1 0 1,0 0 0,1 0 0,2 0 5,0 0 0,-1-1-1,1 1 1,0-1 0,-1 0-1,1 0 1,-1-1 0,1 1 0,-1-1-1,4-1 1,14-11-15,0 0 0,-1-1 0,30-29 0,-11 8-8,27-21-30,60-49-96,-124 104 112,-1 1 0,1 0-1,0-1 1,0 1 0,0 0 0,-1 0 0,1 0 0,0 0 0,1 0 0,-1 1 0,3-2 0,-5 3 13,0-1-1,0 0 1,1 0-1,-1 0 1,0 0-1,1 0 1,-1 0-1,0 0 1,0 0-1,1 0 1,-1 1-1,0-1 1,0 0-1,1 0 1,-1 0-1,0 1 1,0-1-1,0 0 1,0 0-1,1 0 1,-1 1-1,0-1 1,0 0-1,0 1 1,0-1-1,0 0 1,1 1-1,-1 15 22,-4 2-41,0-1 0,-1 0-1,-10 22 1,2-6 5,9-22-4,1 0 0,0 0 0,0 0 0,1 1 0,-1 15 0,3-24 27,0 0-1,0 0 0,0 0 0,1 0 1,-1 0-1,1 0 0,0 0 0,0 0 1,0 0-1,0 0 0,0 0 0,0 0 1,1-1-1,0 1 0,-1-1 0,1 1 1,0-1-1,0 0 0,1 1 0,-1-1 1,0 0-1,1 0 0,-1-1 0,1 1 1,4 2-1,0-1 14,1 0-1,0-1 1,0 0-1,0 0 1,1 0 0,-1-1-1,0-1 1,0 1 0,1-1-1,-1 0 1,11-3 0,-5 1 20,-1 0 1,0-2-1,1 1 1,-1-2-1,-1 0 1,15-7 0,-15 5 3,-1-1 0,0 1 1,-1-2-1,0 0 1,0 0-1,-1 0 0,9-12 1,52-81 254,-36 49-345,67-80 0,5-6 0,-54 59 55,-5-1 1,44-102 0,-54 94-46,43-150 0,-78 235-5,-1 0 1,0 0-1,0 0 0,0-1 0,-1 1 0,1 0 0,-1 0 1,0-1-1,0 1 0,-1 0 0,1 0 0,-1 0 1,0-1-1,-2-5 0,3 9 30,0 1-1,-1-1 1,1 0-1,-1 0 1,1 1 0,0-1-1,-1 0 1,1 1-1,-1-1 1,1 1 0,-1-1-1,0 1 1,1-1 0,-1 1-1,0-1 1,1 1-1,-1-1 1,0 1 0,1 0-1,-1 0 1,0-1 0,0 1-1,1 0 1,-1 0-1,0 0 1,-1 0 0,-1 0-4,1 0 0,-1 1-1,1-1 1,-1 1 0,1 0 0,-4 1 0,2 0-12,-4 2-7,0 0 0,1 0 0,0 1 1,0 0-1,0 0 0,0 0 1,1 1-1,0 0 0,0 1 0,-9 12 1,6-8-14,-27 37-58,3 2 0,-50 96-1,67-116 88,-15 32 36,3 0 1,-30 99-1,46-119 24,1 1 0,2 0-1,2 1 1,2 0 0,1 75-1,5-109-20,-1 0 0,2-1 0,-1 1 0,1 0 0,5 14-1,-5-20-15,0 0 0,0 0 0,0-1 0,0 1-1,0 0 1,1-1 0,0 1 0,0-1 0,0 0-1,0 0 1,0 0 0,0 0 0,1-1 0,-1 1-1,6 1 1,-1 0 13,1-1-1,0 0 1,1-1-1,-1 0 1,0 0-1,1-1 0,-1 0 1,14-1-1,79-8 163,-62 1-187,0-2 0,0-2 0,-1-1 0,-1-2 0,0-1 0,-1-3 0,46-27 0,176-103 241,-246 140-256,44-28 95,-51 29-64,-9 4-59,-11 5-136,5 1 153,0 1-1,1 1 1,0-1 0,0 1-1,0 0 1,1 1 0,-9 8 0,-43 49-46,46-48 62,-101 122-11,86-100 32,1-3 13,2 1 0,-33 59 0,57-91-5,-1-1-1,1 1 1,0 0 0,0 0-1,0 0 1,0 0 0,1 0-1,-1 1 1,1-1 0,0 0-1,0 5 1,0-7-4,1 0 1,-1 0-1,0 1 0,1-1 1,-1 0-1,1 0 0,0 0 1,-1 0-1,1 0 0,0 0 1,-1 0-1,1 0 0,0 0 1,0 0-1,0 0 0,0-1 1,0 1-1,0 0 0,0 0 1,0-1-1,0 1 0,0-1 1,1 1-1,-1-1 0,0 0 1,0 1-1,0-1 0,1 0 1,0 0-1,3 1 10,-1-1-1,0 0 1,0 0 0,1 0-1,-1-1 1,0 0 0,0 1-1,0-2 1,1 1 0,-1 0-1,0-1 1,-1 1 0,1-1-1,0 0 1,5-5 0,4-3 6,0 0 0,19-22 0,-27 27-26,261-316 497,-226 264-456,43-83 0,-61 99-30,-1-1-1,-3 0 1,-2-2 0,19-76-1,-34 116-17,19-94-22,-19 87-42,0 0 0,0 0-1,-1 0 1,-1 0 0,0-1-1,-4-18 1,5 29 50,-1-1 0,1 0 0,-1 1 0,0-1 0,1 1 0,-1-1 0,0 1 0,0-1 0,0 1-1,0-1 1,0 1 0,-2-2 0,2 2 8,1 1 0,-1-1 0,0 1-1,1 0 1,-1-1 0,0 1 0,0 0 0,1 0-1,-1-1 1,0 1 0,0 0 0,1 0-1,-1 0 1,0 0 0,0 0 0,0 0 0,1 0-1,-1 0 1,0 0 0,-1 1 0,-2 1-26,0 0 0,0 1 0,0-1 0,0 1 1,0 0-1,1 0 0,-1 0 0,-4 7 0,-20 24 6,2 2-1,1 1 0,-24 48 1,35-59 54,1 2 1,0-1-1,2 2 1,2-1-1,0 2 1,-7 53 0,13-61 19,1 0 1,1 0-1,1 0 1,1 0 0,1 0-1,1-1 1,1 1-1,11 34 1,-11-45 3,0 1 0,1-1 0,1 0 0,0 0 0,0 0 0,1-1 0,1 0 1,-1 0-1,2-1 0,-1 0 0,1-1 0,0 0 0,1 0 0,0-1 0,0 0 0,22 11 0,-18-12-355,1-1 0,16 4 0,26 4-388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0.398"/>
    </inkml:context>
    <inkml:brush xml:id="br0">
      <inkml:brushProperty name="width" value="0.05" units="cm"/>
      <inkml:brushProperty name="height" value="0.05" units="cm"/>
      <inkml:brushProperty name="color" value="#004F8B"/>
    </inkml:brush>
  </inkml:definitions>
  <inkml:trace contextRef="#ctx0" brushRef="#br0">6 1338 3232,'0'0'36,"0"0"-1,0 0 1,0 0 0,0 0 0,-1 0-1,1 0 1,0 0 0,0 0-1,0 0 1,-1 0 0,1 0 0,0 0-1,0 0 1,0 0 0,-1 0 0,1 0-1,0 0 1,0 0 0,0 0 0,0 0-1,0 1 1,-1-1 0,1 0-1,0 0 1,0 0 0,0 0 0,0 0-1,0 1 1,0-1 0,-1 0 0,1 0-1,0 0 1,0 0 0,0 1 0,0-1-1,0 0 1,0 0 0,0 0-1,0 1 1,0-1 0,0 0 0,0 0-1,0 0 1,0 1 0,10 3 1549,20-1 1008,-17-3-2153,0-1 0,-1 0 0,1-1 0,-1-1-1,1 0 1,-1 0 0,0-2 0,0 1 0,0-1-1,-1-1 1,0 0 0,0-1 0,0 0 0,18-16 0,122-119 1326,-56 50-1090,102-91 71,-177 165-697,49-48 108,-31 20-41,-3-1 0,-1-3 1,-3 0-1,26-56 0,-6-2 59,37-117 0,-83 210-171,14-45 123,-18 56-156,-1-1 0,1 1 0,0-1 0,-1 1 0,0-1 0,0 1 0,0-1 0,-1 1-1,0-1 1,-1-5 0,2 10 22,0-1 0,0 1-1,-1-1 1,1 0 0,0 1-1,0-1 1,0 1 0,-1-1-1,1 1 1,0-1 0,-1 1 0,1 0-1,-1-1 1,1 1 0,0-1-1,-1 1 1,1 0 0,-1-1-1,1 1 1,-1 0 0,1 0-1,-1-1 1,1 1 0,-1 0-1,0 0 1,1 0 0,-1 0-1,1-1 1,-1 1 0,1 0-1,-1 0 1,0 0 0,0 1-1,-1-1 2,1 1-1,-1-1 0,0 1 1,1 0-1,-1-1 1,1 1-1,-1 0 0,1 0 1,0 0-1,-1 0 0,-1 2 1,-4 6-78,-1 1-1,2-1 1,-1 1 0,-7 17 0,-18 40-33,-38 122-1,33-82 264,24-71-4,2 2 0,1-1 0,-8 64 0,16-75-79,1 1 0,1-1 0,1 1 0,1 0-1,1-1 1,8 27 0,-4-22 114,15 37-1,-19-60-88,1 0 1,0 0-1,0 0 0,0-1 1,1 1-1,0-1 0,1 0 0,-1-1 1,11 10-1,-13-14-54,-1-1-1,1 1 1,0 0 0,-1-1 0,1 0-1,0 1 1,0-1 0,0 0-1,0-1 1,0 1 0,0-1 0,0 1-1,0-1 1,0 0 0,0 0-1,1 0 1,-1 0 0,0-1 0,0 1-1,4-2 1,1-1 16,0 0 1,-1 0-1,1-1 0,0 0 0,-1 0 1,9-7-1,12-10 38,-1-2 0,43-48 0,-53 50-49,0 0 0,-2-2 0,18-34 0,-29 50-35,-1 1 1,1-1 0,-2 0 0,1-1 0,-1 1-1,2-11 1,-4 16-14,1 0-1,-1 0 0,0 0 1,0 0-1,0 0 0,-1-1 1,1 1-1,0 0 0,-1 0 1,1 0-1,-1 0 0,0 1 1,0-1-1,0 0 1,0 0-1,0 0 0,0 1 1,0-1-1,0 0 0,-1 1 1,1-1-1,-1 1 0,1-1 1,-1 1-1,1 0 1,-1 0-1,0 0 0,0 0 1,-2-1-1,0 0-13,-1 1-1,1-1 1,-1 1 0,1 0-1,-1 0 1,0 0-1,0 1 1,0 0 0,1 0-1,-1 0 1,0 1 0,0-1-1,1 1 1,-1 0 0,0 0-1,1 1 1,-1 0-1,1 0 1,-6 3 0,3-2-1,0 1-1,1 0 1,0 1 0,0 0 0,0 0 0,0 0 0,1 1-1,0-1 1,0 1 0,1 1 0,-6 8 0,3 0 40,1-1 0,1 1 0,0 1 0,2-1 0,-1 1-1,2 0 1,0-1 0,1 1 0,0 0 0,3 23 0,-2-30 0,1 1 0,0-1 0,0 0 0,1 0 0,1 0 0,-1 0 1,1-1-1,1 1 0,-1-1 0,2 0 0,-1 0 0,1 0 0,0 0 0,1-1 0,0 0 0,0 0 0,0 0 0,1-1 0,0 0 0,0 0 0,1-1 0,-1 0 0,1 0 0,0-1 0,16 7 0,-6-5 8,0 0 0,1 0 1,0-2-1,0 0 0,0-2 0,0 0 0,0-1 1,1 0-1,-1-2 0,0 0 0,1-2 1,-1 0-1,0-1 0,-1 0 0,1-2 0,-1 0 1,0-2-1,0 1 0,-1-2 0,0-1 0,28-20 1,-18 7 55,-1 0 1,30-37 0,-24 25-93,1 1 1,48-38-1,-54 53-167,-19 14 203,0-1 1,0 0-1,-1 0 1,0-1-1,0 0 1,9-11-1,-16 18-26,0 0 1,0 0-1,0 0 0,0 0 1,0 0-1,0 0 0,0 0 0,0 0 1,0 0-1,0-1 0,0 1 1,0 0-1,0 0 0,0 0 1,0 0-1,0 0 0,0 0 1,0 0-1,0 0 0,0 0 1,0 0-1,0 0 0,0-1 0,0 1 1,-1 0-1,1 0 0,0 0 1,0 0-1,0 0 0,0 0 1,0 0-1,0 0 0,0 0 1,0 0-1,0 0 0,0 0 1,0 0-1,0 0 0,0 0 0,0 0 1,-1 0-1,1 0 0,0 0 1,0 0-1,0 0 0,0 0 1,0 0-1,0 0 0,0 0 1,0 0-1,0 0 0,0 0 1,-1 0-1,1 0 0,0 0 0,0 0 1,0 0-1,0 0 0,0 0 1,0 0-1,0 0 0,0 0 1,0 0-1,0 0 0,0 0 1,-12 3-96,-19 8-51,17-4 137,-1 1 1,1 0-1,0 1 0,0 1 1,1 0-1,1 0 1,0 1-1,-20 25 0,5-3-5,2 1-1,-27 50 1,19-17 95,29-60-55,1 1 0,1 0 0,-1 0 0,1 1 0,1-1 0,-1 14 1,1-21-6,1 0 1,0 0-1,0 0 1,0 1-1,0-1 1,0 0-1,0 0 1,1 0-1,-1 0 1,0 0-1,1 0 1,-1 0-1,0 0 1,1 0-1,-1 0 1,1 0-1,0 0 1,-1 0-1,1 0 1,0-1-1,-1 1 1,1 0-1,0 0 1,0-1-1,0 1 1,-1 0-1,1-1 1,0 1-1,0-1 1,2 1-1,-1 0 9,0-1 0,0 0 0,0 0-1,0 0 1,0-1 0,0 1 0,0 0 0,0-1-1,0 1 1,0-1 0,0 0 0,-1 0 0,1 1 0,0-1-1,0 0 1,1-2 0,4-2 5,-1 0 1,0-1-1,0 0 1,-1 0-1,6-8 1,24-37 87,-25 36-78,128-217-47,-114 191-319,-21 37-104,-4 9 255,-7 20 204,3-8-66,-1 4 36,1 0 1,2 1-1,0 0 1,1 0-1,2 38 1,0-53 16,1-1-1,0 1 1,0-1 0,1 0-1,0 1 1,0-1 0,0 0-1,6 11 1,-5-13 6,-1-1 0,1 1 0,0 0-1,0-1 1,0 0 0,0 0 0,1 0 0,-1 0 0,1 0-1,0-1 1,0 0 0,0 0 0,7 3 0,-2-2-7,1-1 1,-1 0 0,0 0 0,1-1-1,-1 0 1,1-1 0,0 0 0,-1-1-1,1 0 1,-1 0 0,11-3-1,10-4-62,-1-2 0,31-13-1,-24 5 82,0-1 0,63-47 0,-90 59-40,139-108 251,-135 103-242,34-29-60,-42 38 38,-5 3 12,1-1 1,0 1-1,-1 0 0,1-1 0,-1 1 0,1-1 0,-1 1 0,1 0 0,-1-1 0,1 1 0,-1-1 0,1 0 0,-1 1 0,1-1 0,-1 1 0,0-1 0,0 0 0,1 1 0,-1-1 0,0 1 0,0-1 0,0 0 0,1 0 0,-1 1 0,0-1 0,0 0 0,0 1 0,0-1 0,0 0 0,-1 0 0,1 1 1,0-1 0,0 1 1,0 0-1,0 0 0,0-1 0,0 1 0,0 0 0,-1 0 0,1 0 0,0-1 1,0 1-1,0 0 0,-1 0 0,1 0 0,0 0 0,0-1 0,0 1 0,-1 0 0,1 0 1,0 0-1,0 0 0,-1 0 0,1 0 0,0 0 0,0 0 0,-1 0 0,1 0 1,0 0-1,0 0 0,-1 0 0,1 0 0,0 0 0,-1 0 0,-3 0-13,0 1 0,0-1-1,0 1 1,1 0 0,-1 0 0,0 1-1,0-1 1,1 1 0,-1 0 0,1 0-1,-1 0 1,-5 5 0,-5 5-65,-20 21 1,22-18 54,0 0 0,0 0 0,2 1 0,0 1 0,-9 20 0,-33 93 20,47-116 1,1 0 0,-4 24-1,7-32 26,0 1 0,1 0 0,0-1 0,0 1 0,1 0 0,-1-1 0,1 1 0,3 7 0,-4-13-9,1 1-1,-1-1 1,1 1-1,-1-1 1,1 0-1,-1 1 1,1-1-1,0 0 0,0 0 1,0 0-1,0 1 1,0-1-1,0 0 1,0 0-1,0 0 1,3 1-1,-3-2-1,0 1-1,1-1 0,-1 0 1,1 0-1,-1 0 0,0 1 0,1-1 1,-1-1-1,1 1 0,-1 0 1,0 0-1,1 0 0,-1-1 1,1 1-1,-1-1 0,0 1 1,0-1-1,1 0 0,-1 1 1,0-1-1,3-2 0,15-12 32,-1-1 0,0-1 0,31-39-1,-27 31-37,-10 11 3,161-194 142,-171 204-141,31-39 131,44-81 0,-48 65-122,39-118-1,-3-74-259,-61 235 201,-2 0 0,0 0 1,0-1-1,-2-23 0,0 39 28,0-1-1,0 1 1,0 0-1,0-1 0,0 1 1,0 0-1,-1-1 1,1 1-1,0-1 1,-1 1-1,1 0 0,-1 0 1,0-1-1,1 1 1,-1 0-1,0 0 1,0 0-1,1 0 0,-1 0 1,-2-2-1,3 3 1,-1 0-1,1 0 0,-1 0 1,0 0-1,1 0 0,-1 0 0,0 0 1,1 0-1,-1 0 0,1 0 1,-1 0-1,0 0 0,1 1 1,-1-1-1,1 0 0,-1 0 1,1 1-1,-1-1 0,0 1 0,-18 16-207,6 0 116,1 0 0,1 0 0,-16 32 0,-23 65-105,23-48 229,3 2 0,-24 109 0,42-148 59,2 1 0,0 0 1,2 0-1,2 0 0,0 1 0,2-1 0,2 0 0,10 47 0,-11-68-70,0-1 1,0 1-1,0-1 0,1 0 0,0 0 0,1 0 0,6 8 1,-7-11-313,0 0 0,1-1-1,-1 0 1,1 1 0,0-2 0,0 1 0,0-1 0,1 1 0,-1-1 0,9 3 0,29 7-1769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1.679"/>
    </inkml:context>
    <inkml:brush xml:id="br0">
      <inkml:brushProperty name="width" value="0.05" units="cm"/>
      <inkml:brushProperty name="height" value="0.05" units="cm"/>
      <inkml:brushProperty name="color" value="#004F8B"/>
    </inkml:brush>
  </inkml:definitions>
  <inkml:trace contextRef="#ctx0" brushRef="#br0">38 1243 3968,'-24'17'1285,"23"-16"-1250,1-1 0,-1 1-1,0-1 1,0 1-1,1 0 1,-1-1 0,0 1-1,1-1 1,-1 1 0,1 0-1,-1 0 1,1-1 0,-1 1-1,1 0 1,-1 0 0,1 0-1,0 0 1,-1-1 0,1 1-1,0 0 1,0 1 0,-1 1 146,1-3-107,0 1 0,-1-1 0,1 1 0,0-1 0,0 1 0,0 0 0,0-1 0,0 1 0,-1-1 0,1 1 0,0-1 0,0 1-1,0-1 1,0 1 0,0 0 0,1-1 0,-1 1 0,0-1 0,0 1 0,0-1 0,0 1 0,1-1 0,-1 1 0,0-1 0,0 1 0,1-1 0,-1 1 0,1 0 0,0-1 59,0 0 0,0 1 0,-1-1 0,1 0 0,0 0 0,0 1 0,0-1-1,0 0 1,0 0 0,0 0 0,0 0 0,0 0 0,0 0 0,-1-1 0,2 1 0,5-2 558,0 0-1,-1 0 1,8-4 0,-9 3-494,0 0 0,0 0 0,0-1 0,-1 1 0,1-1 0,-1 0 0,0 0 0,0-1 0,0 1 0,-1-1 0,6-8 0,-4 5-7,89-125 1613,-63 92-1494,2 1 1,2 2-1,43-36 1,-9 8-66,8-13 236,122-166 0,-150 173 22,-3-2-1,55-121 0,-101 194-502,16-33 44,-2-1 0,13-47 0,-27 81-61,0 1 0,0-1 0,1 1 0,-1-1 0,0 1 0,0-1-1,0 1 1,0-1 0,0 0 0,0 1 0,0-1 0,0 1 0,0-1 0,0 1-1,0-1 1,0 1 0,0-1 0,-1 0 0,1 1 0,0-1 0,-1 0-1,1 1 2,0 0-1,-1 0 0,1 0 0,-1 0 1,1 1-1,-1-1 0,1 0 0,-1 0 0,1 0 1,0 1-1,-1-1 0,1 0 0,0 0 1,-1 1-1,1-1 0,0 0 0,-1 1 0,1-1 1,-1 1-1,-18 23-321,9-8 275,1 1 1,-10 25-1,10-21 47,-42 93-76,-88 205 37,127-289 132,1 1 1,-10 41 0,19-62-33,0 1 0,1 0 0,0 0 0,0 0 0,1 0 0,1 0 0,-1 0 0,2 0 0,0 0 0,5 18 0,-4-22 19,0 0 0,0-1 0,0 1 0,1-1 0,0 1 0,0-1 0,0 0 0,1 0 0,0-1 0,6 6 0,-7-8-23,0-1 0,-1 1 0,1-1 0,0 0 1,0 0-1,0 0 0,0-1 0,0 1 0,1-1 1,-1 0-1,0 0 0,1-1 0,-1 1 0,1-1 1,-1 0-1,0 0 0,1 0 0,6-2 0,-2 0 18,0-1-1,1 0 1,-1-1-1,0 0 0,9-5 1,45-30 33,-53 33-100,120-82 4,-119 81 2,0-1 0,0 0 1,-1-1-1,0 0 0,0 0 1,-1-1-1,9-12 0,-17 16-175,-5 4 34,-9 6 27,13-3 119,-8 2-37,1 1 1,0 0-1,0 1 1,0 0-1,1 0 0,0 0 1,0 1-1,0 0 1,1 0-1,0 0 0,0 1 1,0 0-1,-4 10 1,3-6 49,1 0 0,0 0 1,1 1-1,0 0 0,1 0 0,1 0 1,0 0-1,-1 14 0,3-19 27,-1 0 1,2 0-1,-1 0 0,1 0 0,0-1 0,1 1 0,0 0 1,2 7-1,-3-11-16,0-1 0,0 0 0,1 0 0,-1 0 0,0 0 0,1 0 0,-1 0 0,1 0 0,0 0 0,-1-1 0,1 1 0,0-1 0,0 1 0,0-1 0,0 0 0,0 1 0,1-1 1,-1 0-1,0 0 0,0-1 0,1 1 0,-1 0 0,1-1 0,-1 0 0,0 1 0,4-1 0,-1-1 11,-1 1 0,0-1-1,1 0 1,-1 0 0,0 0 0,0-1-1,0 0 1,0 1 0,0-2 0,0 1 0,0 0-1,-1-1 1,1 1 0,-1-1 0,0 0 0,4-4-1,-1 0 12,0 1 0,-1-2 0,1 1 0,-2-1-1,1 1 1,6-17 0,-9 18-31,0-1 0,-1 0-1,0 0 1,0 0 0,0-1 0,-1 1 0,0 0-1,-1 0 1,1 0 0,-1 0 0,-1 0 0,1 0 0,-1 0-1,0 0 1,-1 1 0,0-1 0,-6-11 0,3 8-48,0 0 1,-1 1-1,0-1 1,0 2-1,-1-1 1,0 1 0,-1 0-1,0 0 1,0 1-1,-14-8 1,20 13 22,-29-13-204,32 15 204,-1-1 0,0 1 0,0-1 1,0 1-1,0 0 0,0 0 0,0-1 0,0 1 0,1 0 0,-1 0 1,0 0-1,0 0 0,0 0 0,0 0 0,0 0 0,0 1 0,0-1 0,0 0 1,0 0-1,0 1 0,0-1 0,1 0 0,-1 1 0,0-1 0,0 1 1,0-1-1,1 1 0,-2 1 0,2-2 8,0 1-1,0 0 1,0-1-1,0 1 1,0 0-1,0-1 1,0 1 0,0-1-1,0 1 1,1 0-1,-1-1 1,0 1-1,1-1 1,-1 1 0,0 0-1,1-1 1,-1 1-1,0-1 1,1 1 0,-1-1-1,1 0 1,-1 1-1,1-1 1,-1 1-1,1-1 1,-1 0 0,1 1-1,0-1 1,0 0-1,25 13 25,21-2 186,68 6 1,-93-14-110,195 19 124,-181-21-257,0-1 0,0-2 0,0-2-1,37-8 1,-73 12 30,16-3-1523,-1-1 1,1 0-1,23-11 0,-34 12 980,-4 3 313,0 0 0,0-1 1,0 1-1,0-1 0,0 1 1,0 0-1,0-1 0,-1 0 0,1 1 1,0-1-1,0 1 0,0-1 0,-1 0 1,1 0-1,0 1 0,-1-1 0,1 0 1,-1 0-1,1 0 0,-1 0 0,1 0 1,-1 0-1,0 1 0,1-1 0,-1-2 1,1-10-2521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2.082"/>
    </inkml:context>
    <inkml:brush xml:id="br0">
      <inkml:brushProperty name="width" value="0.05" units="cm"/>
      <inkml:brushProperty name="height" value="0.05" units="cm"/>
      <inkml:brushProperty name="color" value="#004F8B"/>
    </inkml:brush>
  </inkml:definitions>
  <inkml:trace contextRef="#ctx0" brushRef="#br0">37 72 7296,'-37'-3'3328,"41"15"-2912,11-3 704,8-1-704,57 5 1120,10-1-896,48-9 192,-2 3-480,41-24-160,-17 6-96,1-18 255,-24 9-159,-4-9-4831,-25 9 2527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5.814"/>
    </inkml:context>
    <inkml:brush xml:id="br0">
      <inkml:brushProperty name="width" value="0.05" units="cm"/>
      <inkml:brushProperty name="height" value="0.05" units="cm"/>
      <inkml:brushProperty name="color" value="#004F8B"/>
    </inkml:brush>
  </inkml:definitions>
  <inkml:trace contextRef="#ctx0" brushRef="#br0">357 1037 2720,'10'-7'3312,"-9"6"-3067,0 1-1,0-1 1,1 0 0,-1 1-1,0-1 1,0 0-1,0 0 1,0 0-1,-1 0 1,1 0 0,0 0-1,0 0 1,0 0-1,-1 0 1,1 0 0,-1 0-1,1 0 1,-1-1-1,1 1 1,-1 0-1,1-3 1,-2-3 141,1 0 0,-1-1 1,-1 1-1,1 0 0,-1 0 0,-1 0 1,1 0-1,-1 0 0,-7-11 0,4 8-200,0 1 0,-1 1-1,0-1 1,0 1 0,0 0 0,-11-7-1,15 12-160,0 1-1,0 0 0,0 1 0,-1-1 0,1 0 0,-1 1 0,1 0 0,-1 0 0,1 0 0,-1 0 0,0 1 0,0-1 0,1 1 0,-1 0 0,0 0 0,1 0 0,-1 1 0,0-1 0,0 1 0,1 0 0,-1 0 0,1 0 0,-1 1 0,-3 1 0,-6 4-24,0 0 1,1 1-1,0 0 0,0 1 1,-11 10-1,6-4 60,0 1-1,2 1 0,-28 35 1,39-46-40,0 0-1,0 0 1,1 1 0,0-1-1,0 1 1,1 0 0,-1 0-1,1 0 1,1 0 0,0 0-1,0 0 1,0 0 0,1 0-1,0 0 1,0 1 0,1-1-1,1 7 1,3 3 90,0 0 0,1 0 0,1-1 1,15 25-1,-4-12 222,31 38 1,-42-58-223,0-1 1,1 0-1,0 0 1,0-1-1,12 8 0,-16-12-61,1 0-1,-1-1 0,1 0 1,0 0-1,-1 0 0,1 0 1,0-1-1,0 0 0,0 0 0,0 0 1,0-1-1,0 0 0,9 0 1,5-4 27,0-1 0,-1 0 0,0-1 0,0-1-1,21-12 1,-1 2 45,253-103 95,-116 49-134,-91 30-157,-20 8 70,-59 31-11,0 1-1,0-1 0,0 1 0,0 0 0,0 0 0,0 1 1,0-1-1,0 1 0,0 0 0,0 1 0,0-1 1,6 2-1,-30-2 342,-1 1 0,0 1 1,1 1-1,-37 9 0,20-2-325,-47 14 59,61-16-67,0 1 0,1 0 1,0 2-1,0 1 0,2 1 0,-34 27 0,46-34 11,1 0 0,-1 1-1,1 0 1,1 0-1,-1 0 1,1 1 0,1-1-1,-1 2 1,1-1-1,1 0 1,0 1 0,0-1-1,0 1 1,1 0-1,0 0 1,1 0 0,0 0-1,1 0 1,-1 0-1,3 14 1,-2-19 21,1 0 1,0 0-1,0 0 1,0 0-1,0 0 1,0 0 0,1-1-1,0 1 1,0-1-1,0 1 1,0-1-1,0 1 1,1-1-1,-1 0 1,1 0-1,0-1 1,0 1-1,0 0 1,0-1-1,0 0 1,1 0-1,-1 0 1,1 0-1,0 0 1,-1-1-1,1 1 1,0-1-1,0 0 1,0 0-1,0-1 1,0 1-1,0-1 1,0 0-1,0 0 1,0 0-1,6-2 1,-2 0 10,-1 0 1,1-1-1,-1 0 1,0-1 0,0 0-1,0 0 1,0 0-1,-1-1 1,0 0 0,7-7-1,7-8 153,25-34 0,-34 41-123,7-11-41,0 0 1,-2 0-1,-1-2 1,16-36-1,-23 41-89,-1 1 0,-1-1-1,4-27 1,-13 66-107,1-1 0,1 0 1,0 1-1,3 17 0,-1-22 233,2 6-34,0 0-1,10 33 1,-12-48 2,1 1 0,0-1 0,0 0 0,0 0 0,0 1 0,0-2-1,1 1 1,0 0 0,0 0 0,0-1 0,0 0 0,1 1 0,-1-1 0,1-1 0,0 1 0,0 0 0,5 2 0,-6-4 2,1 0 1,0 0-1,0 0 1,0 0-1,0-1 1,0 1-1,0-1 1,0 0 0,0 0-1,0-1 1,0 1-1,0-1 1,6-2-1,6-2 36,-1-1 0,17-9 0,-28 13-59,59-33 100,106-79-1,-144 96-71,-9 6-17,-4 3-73,-1 1 0,1 1 0,24-12 0,-35 18 39,0 0 1,0 1 0,0-1 0,0 1 0,0-1-1,0 1 1,0 0 0,1 0 0,-1-1-1,0 1 1,0 0 0,0 0 0,1 0 0,-1 0-1,0 0 1,0 0 0,0 1 0,1-1-1,-1 0 1,0 1 0,0-1 0,0 1 0,0-1-1,0 1 1,0-1 0,0 1 0,0 0 0,0-1-1,0 1 1,0 0 0,0 0 0,0 0-1,-1 0 1,1 0 0,0 0 0,-1 0 0,1 0-1,0 2 1,1 2-3,0 0-1,-1 1 1,0-1 0,0 1-1,-1-1 1,1 1 0,-1 5-1,-1 15-13,-7 46-1,3-43 31,-10 70 7,-29 104-1,31-155 12,-103 346 446,111-378-425,4-12-10,0 0 1,0 0 0,0 0-1,0-1 1,-1 1-1,0-1 1,1 1-1,-1-1 1,-1 1-1,1-1 1,0 0-1,-1 0 1,-4 4-1,6-7-22,1 1 0,-1-1 0,1 1 0,-1-1 0,1 0 1,-1 1-1,1-1 0,-1 0 0,0 0 0,1 1 0,-1-1 0,1 0 0,-1 0 0,0 0 0,1 0 0,-1 0 0,0 0 0,1 0 0,-1 0 0,0 0 0,1 0 0,-1 0 0,0 0 0,1 0 0,-1-1 0,1 1 1,-1 0-1,0 0 0,1-1 0,-1 1 0,1 0 0,-1-1 0,1 1 0,-1-1 0,1 1 0,-1 0 0,1-1 0,-1 1 0,1-1 0,0 0 0,-1 1 0,1-1 0,0 1 0,-1-1 0,1 1 0,0-1 0,0 0 0,-1 0 1,0-5 4,-1 1 1,1-1 0,0 1 0,0-1 0,0-7 0,1-9 36,1-1 0,1 1 0,1 0 0,7-27 0,30-88-1,-21 75-115,18-50-27,4 1 1,4 2-1,105-179 0,-148 285 88,5-9-50,0 1 0,16-18 0,-21 26 45,0 1-1,-1 0 1,1 0-1,1 1 1,-1-1-1,0 0 1,0 1 0,1-1-1,-1 1 1,1 0-1,-1 0 1,1 0 0,-1 0-1,1 0 1,0 1-1,0-1 1,-1 1-1,1-1 1,3 1 0,-3 1 4,-1-1 1,1 1 0,-1 0 0,1 0 0,-1 0 0,1 0 0,-1 0-1,0 1 1,1-1 0,-1 1 0,0 0 0,0-1 0,0 1 0,-1 0 0,1 0-1,0 0 1,-1 0 0,1 0 0,-1 1 0,1-1 0,-1 0 0,0 1-1,0-1 1,1 4 0,0 2-6,0-1 0,0 1 0,-1 0 0,0-1 0,0 1 0,0 0 0,-1 9 0,-1-9 40,-1 1 0,1-1 0,-1 1 0,-1-1 0,1 0 0,-1 0 0,-1 0 0,1 0 0,-2 0 0,-6 9 0,10-14-12,-1-1-1,0 1 0,0-1 0,0 0 1,0 0-1,0 0 0,0 0 1,-1 0-1,1-1 0,-1 1 1,1-1-1,-1 1 0,0-1 1,1 0-1,-1 0 0,0 0 1,0-1-1,0 1 0,0 0 1,0-1-1,1 0 0,-1 0 0,0 0 1,0 0-1,0 0 0,0-1 1,0 1-1,0-1 0,0 0 1,0 0-1,1 0 0,-1 0 1,-5-3-1,-30-22-67,37 22 25,1 4 26,0 0 0,0 0-1,0 0 1,0 0 0,0 0-1,0 0 1,0 0 0,0 0-1,0 0 1,0 0-1,0 0 1,0 0 0,0 0-1,0 0 1,0 0 0,0 0-1,0 1 1,0-1 0,0 0-1,0 0 1,0 0-1,0 0 1,0 0 0,0 0-1,0 0 1,0 0 0,0 0-1,0 0 1,0 0 0,1 0-1,-1 0 1,0 0-1,0 0 1,0 0 0,0 0-1,0 0 1,0 0 0,0 0-1,0 0 1,0 0 0,0 0-1,0 0 1,0 0-1,0 0 1,0 0 0,0 0-1,0 0 1,1 0 0,-1 0-1,0 0 1,0 0 0,0 0-1,0 0 1,15 5-3,-11-4 7,1 0 0,0 0 1,0 0-1,0-1 1,-1 1-1,1-1 1,0 0-1,0-1 1,0 1-1,0-1 0,5-1 1,6-3-6,32-14 1,-26 9 4,-12 6-4,179-80 122,-165 72-128,-1-1 0,0-2 0,-1 0 1,0-1-1,-1-2 0,-1 0 1,-1-1-1,20-25 0,10-21 35,67-122 0,-34 34 117,-64 116-141,-1-1 0,-2 0 0,-2-1 0,8-41 1,-11 39-37,-2 1 0,-2-1 0,-1-1 0,-3 1 0,-2-48 0,-5 65-110,5 23 138,0 1-1,0 0 0,0 0 0,-1-1 0,1 1 0,0 0 1,0 0-1,0-1 0,0 1 0,-1 0 0,1 0 1,0 0-1,0-1 0,0 1 0,-1 0 0,1 0 0,0 0 1,0 0-1,-1-1 0,1 1 0,0 0 0,0 0 0,-1 0 1,1 0-1,0 0 0,0 0 0,-1 0 0,1 0 0,-1 0-5,0 1-1,0-1 1,0 0-1,1 1 1,-1-1-1,0 1 1,1-1-1,-1 1 1,0 0-1,1-1 1,-1 1-1,1 0 1,-1-1-1,1 1 1,-1 1-1,-4 6-42,1 1 0,0 1 0,1-1-1,-4 15 1,1-6 21,-18 56-73,-14 46 52,-1 53-130,-29 314 0,64-447 262,-5 77 48,9-101-43,1 0-1,0 0 1,1-1-1,0 1 0,6 17 1,-8-32-67,0-1 0,0 1 0,1 0 0,-1 0 0,0-1 0,1 1 0,-1 0 0,0 0 1,1-1-1,-1 1 0,1 0 0,-1-1 0,1 1 0,0-1 0,-1 1 0,1-1 0,-1 1 0,1-1 0,0 1 0,0-1 0,-1 0 0,1 1 0,0-1 1,0 0-1,0 1 0,1-1-2,-1 0 0,1 0 0,-1 0 1,1-1-1,0 1 0,-1 0 0,1-1 1,-1 1-1,1-1 0,-1 1 0,0-1 1,2-1-1,4-1-1,-1-2-1,0 1 1,0-1 0,6-6 0,169-199 250,-147 167-265,-23 30-44,1 1-1,12-12 1,-23 23 30,0 1 0,0-1 0,0 0 0,0 0 0,0 1-1,0-1 1,0 0 0,0 1 0,0-1 0,1 1 0,-1 0 0,2-1 0,-2 1 9,-1 0 1,1 0 0,-1 0-1,0 0 1,1 0 0,-1 0-1,1 1 1,-1-1-1,0 0 1,1 0 0,-1 0-1,0 0 1,1 1 0,-1-1-1,0 0 1,1 0 0,-1 1-1,0-1 1,1 0 0,-1 1-1,0-1 1,0 0 0,1 1-1,-1-1 1,0 1 0,1 2-14,0-1 1,-1 1 0,1 0 0,-1 0 0,1 0 0,-1 0 0,0-1 0,0 1 0,-1 4 0,-3 18-22,-1-1 1,-1 0-1,-19 46 0,1-1 55,22-62 9,-10 39 128,11-43-132,1-1-1,0 1 0,-1 0 0,1-1 0,0 1 1,0-1-1,1 1 0,-1 0 0,1-1 0,-1 1 1,1-1-1,0 1 0,0-1 0,1 4 1,-1-5-9,0 0 1,-1 0-1,1-1 1,0 1-1,0 0 1,0 0-1,0-1 1,0 1-1,0-1 1,1 1-1,-1-1 1,0 1-1,0-1 1,0 0-1,0 1 1,0-1 0,1 0-1,-1 0 1,0 0-1,0 0 1,0 0-1,1 0 1,1-1-1,25-6 202,12-12-28,-23 9-128,3-1-25,-2-1 0,1 0 1,-2-2-1,1 0 1,-2-1-1,0 0 1,14-19-1,-6 4-67,-2-1 0,-1 0-1,22-48 1,-41 77 18,10-22 57,-7 18-129,-4 10-251,-48 229-22,46-229 379,0 1-1,1 0 1,0 0 0,0 0 0,0 0 0,0 0-1,1-1 1,-1 1 0,4 9 0,-4-13 1,1 1 1,0-1-1,-1 0 1,1 0-1,0 1 1,0-1-1,0 0 1,0 0 0,0 0-1,0 0 1,0 0-1,0 0 1,0 0-1,0 0 1,1 0-1,-1-1 1,0 1-1,1-1 1,-1 1 0,1-1-1,-1 1 1,0-1-1,1 0 1,-1 1-1,1-1 1,-1 0-1,1 0 1,-1 0-1,1 0 1,-1 0 0,1-1-1,-1 1 1,0 0-1,1-1 1,1 0-1,5-2 23,-1 1 0,0-2-1,1 1 1,-1-1 0,-1 0-1,1-1 1,-1 1 0,0-1-1,11-11 1,3-6-57,21-30 0,-26 30 12,-1 0 0,12-26-1,-13 20 14,23-31 0,-29 49-33,23-30-103,-27 37 112,0 0 0,0 0 0,0 0-1,0 1 1,1-1 0,-1 1 0,1 0 0,-1 0-1,8-3 1,-9 5 6,-1-1-1,0 1 1,1 0 0,-1 0-1,1 0 1,-1 0 0,1 0-1,-1 0 1,0 0 0,1 1-1,-1-1 1,1 0 0,-1 1-1,0-1 1,1 1-1,-1 0 1,0-1 0,0 1-1,1 0 1,-1 0 0,0 0-1,0 0 1,0 0 0,0 0-1,0 0 1,0 0 0,0 0-1,-1 0 1,2 2 0,1 2-12,0 0 1,-1 1 0,1-1 0,-1 1 0,2 8 0,3 16 15,3 51 0,-2-9 18,-6-64-6,-1 1 1,1-1-1,1 0 1,0 0-1,0 0 1,0-1-1,1 1 0,0-1 1,0 0-1,8 9 1,-8-12 12,0 1 0,0-1 0,1 0 1,-1 0-1,1-1 0,0 1 0,0-1 1,1 0-1,-1-1 0,0 1 0,1-1 1,0 0-1,0 0 0,-1-1 0,8 1 1,1 0 27,0-1 0,1 0 1,-1-2-1,0 1 1,0-2-1,0 0 0,0-1 1,0 0-1,0-1 1,18-7-1,-21 6-11,0-1 0,-1 1-1,1-2 1,-1 1 0,-1-2 0,1 1-1,-1-1 1,-1 0 0,1-1 0,-1 0 0,-1-1-1,13-19 1,-10 10-43,-2 0 0,0 0-1,-1-1 1,-1 0 0,0 0 0,-2 0 0,0-1-1,-2 1 1,0-1 0,-1 0 0,-1 0-1,-1 0 1,-7-40 0,7 59-10,1 0-1,-1 0 1,1 0 0,-1 0 0,0 0-1,1 1 1,-1-1 0,0 0 0,0 0 0,-1 1-1,1-1 1,0 1 0,0-1 0,-1 1-1,1-1 1,-1 1 0,1 0 0,-1 0 0,-2-2-1,2 3 7,1-1-1,-1 1 0,1-1 1,-1 1-1,0 0 0,1 0 1,-1 0-1,1 0 1,-1 0-1,0 0 0,1 1 1,-1-1-1,1 0 0,-1 1 1,1-1-1,-1 1 0,1 0 1,-1-1-1,1 1 0,0 0 1,-1 0-1,1 0 1,-2 1-1,-2 3-18,-1 0 0,1 1 1,0-1-1,1 1 0,-1 0 0,1 1 0,0-1 1,-4 11-1,-2 7-28,-8 28 1,12-33 51,-2 4 34,1 0 0,1 0 0,1 1 0,2 0 0,-2 24 0,5-41 8,0 0-1,1 0 1,0 0-1,0 0 1,0 0-1,1 0 1,0 0-1,1 0 1,4 9-1,-5-12 15,1 0 1,0 0-1,0 0 1,1 0-1,-1 0 1,1-1-1,-1 1 0,1-1 1,0 0-1,1 0 1,-1-1-1,0 1 1,1-1-1,8 3 1,-7-3 11,0-1 0,0 1 0,0-1 0,0-1 0,0 1 1,0-1-1,0 0 0,0-1 0,8-1 0,8-2-188,25-8 0,-35 8-105,7-2-1496,0 0 0,-1-2 1,0 0-1,21-12 0,-10 3-1078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6.166"/>
    </inkml:context>
    <inkml:brush xml:id="br0">
      <inkml:brushProperty name="width" value="0.05" units="cm"/>
      <inkml:brushProperty name="height" value="0.05" units="cm"/>
      <inkml:brushProperty name="color" value="#004F8B"/>
    </inkml:brush>
  </inkml:definitions>
  <inkml:trace contextRef="#ctx0" brushRef="#br0">1 161 7040,'5'-9'3200,"51"13"-2752,2-8 1216,6 1-992,60-11 576,4 2-736,42-9-128,-4 3-256,0-6 128,-19 3-160,-11 0-3968,-31 3 2080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8T00:03:17.744"/>
    </inkml:context>
    <inkml:brush xml:id="br0">
      <inkml:brushProperty name="width" value="0.05" units="cm"/>
      <inkml:brushProperty name="height" value="0.05" units="cm"/>
      <inkml:brushProperty name="color" value="#004F8B"/>
    </inkml:brush>
  </inkml:definitions>
  <inkml:trace contextRef="#ctx0" brushRef="#br0">1 589 4064,'0'-1'63,"0"1"1,0 0-1,1 0 0,-1 0 1,0 0-1,0 0 0,0-1 1,1 1-1,-1 0 0,0 0 1,0 0-1,0 0 1,1 0-1,-1 0 0,0 0 1,0 0-1,0 0 0,1 0 1,-1 0-1,0 0 0,0 0 1,0 0-1,1 0 1,-1 0-1,0 0 0,0 0 1,1 0-1,-1 0 0,0 0 1,0 0-1,0 0 0,1 0 1,-1 1-1,0-1 1,20 4 2321,-10-1-1070,0-1 1,15 2-1,-4-5-679,-1-1 0,0-1-1,1-1 1,-1 0 0,-1-1 0,1-2 0,-1 0 0,28-14-1,-31 11-550,-1-1 0,0-1-1,0 0 1,-1 0-1,-1-2 1,0 1 0,-1-2-1,-1 0 1,0 0-1,16-31 1,0-8-33,39-114 0,-65 166-55,8-23 84,-1 0 0,9-51 0,-13 56-57,-4 18-85,0 4-57,-14 102-256,8-48 375,-7 189 234,13-230-183,1 1 0,1-1 1,4 24-1,-4-32 22,0 0 0,0 0 0,1 0 0,0-1 0,0 1 0,0-1 0,1 0 0,0 0 0,8 10 0,-10-15-18,0 1 0,0-1 0,0 0 0,0 1 0,0-1 0,0 0 0,0 0 0,0 0 0,0 0 0,0-1 0,1 1 0,-1-1 1,0 1-1,0-1 0,1 0 0,-1 0 0,0 0 0,1 0 0,-1 0 0,0 0 0,1-1 0,-1 1 0,0-1 0,0 0 0,4-1 0,3-2-18,1 0 0,-1-1 1,0 0-1,12-9 0,6-6 152,-2-1 0,0-2 0,35-41 0,53-87-43,-75 92-221,-20 29 43,1 1 1,26-28-1,-44 55 22,1 0-1,0 0 0,0 1 1,0-1-1,0 1 0,0-1 0,3-1 1,-5 3 5,1 0 1,-1-1-1,1 1 1,-1 0-1,1 0 1,0 0-1,-1 0 1,1 0-1,-1 0 1,1 0-1,-1 0 0,1 0 1,0 0-1,-1 0 1,1 0-1,-1 1 1,1-1-1,-1 0 1,1 0-1,-1 0 1,1 1-1,-1-1 1,1 0-1,-1 1 1,1-1-1,-1 0 1,0 1-1,1-1 1,-1 1-1,1-1 0,-1 0 1,0 1-1,0-1 1,1 1-1,-1-1 1,0 1-1,4 7 1,-2-1 0,1 1 0,-1 0 0,0 0 0,-1-1 0,0 1 0,0 0 0,-1 11 0,1-5-39,0 12 72,-1-1 0,0 1 0,-2-1 0,-1 1 0,-12 45 0,12-60-1,-1 0 0,-1 0 0,1-1 0,-2 0 0,1 0-1,-12 15 1,12-19 37,0-1 0,0 1 0,-1-1 1,0 0-1,0 0 0,0 0 0,-1-1 0,0 0 0,1 0 0,-13 4 0,11-5 20,-1-1-1,0 0 0,0 0 1,1-1-1,-1 0 0,-16 0 1,23-1-95,0 0 1,0 0 0,0 0 0,0-1 0,0 1 0,0 0 0,0-1-1,0 1 1,0-1 0,0 0 0,0 0 0,1 1 0,-1-1 0,0 0-1,1-1 1,-1 1 0,0 0 0,-2-3 0,4 4 6,0 0-1,0 0 1,0 0-1,0 0 1,0 0-1,0 0 1,0 0 0,0 0-1,0 0 1,0 0-1,0 0 1,0 0-1,0-1 1,0 1 0,0 0-1,0 0 1,0 0-1,0 0 1,0 0-1,0 0 1,0 0 0,0 0-1,0 0 1,0 0-1,0 0 1,0-1-1,0 1 1,0 0 0,0 0-1,0 0 1,0 0-1,0 0 1,0 0 0,0 0-1,1 0 1,-1 0-1,0 0 1,0 0-1,0 0 1,0 0 0,0 0-1,0 0 1,0 0-1,0 0 1,0 0-1,0-1 1,0 1 0,0 0-1,0 0 1,1 0-1,-1 0 1,0 0-1,0 0 1,0 0 0,5-2-12,0-1 0,1 1 0,-1 0 0,1 0 0,0 1 0,-1 0 0,9-1 0,45-2-166,-48 3 168,76 2 1,118 17 1,-97-7-6348,-93-10 1958,-5 2 1478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CEA2-B43A-F273-0A4C-DAA45481A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B400E-7B8A-9273-8650-5314CAF3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94DA9-655D-A539-1519-BCD0518FD51A}"/>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9E08D675-2AC5-F1D7-0B0D-3A99949E4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E4D56-95CD-01F2-88E5-061C1C18C532}"/>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117909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E18E-2C67-DE8D-B36F-A8F933ED8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F77B5-67E0-55F8-B07A-24EB940B8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4DB60-5A9F-13D1-D530-1C1C6AC33105}"/>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8963FDE5-C987-D721-8A06-7D455AE1E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AB7DD-7CA0-733F-E70C-BA3AA50A58F7}"/>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157350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2066D-B4C5-8AA6-4D90-FCB1321DA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2FC0C8-E9A7-6C6E-507E-8790FF3DB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DCD75-3844-0A30-6096-D2D1E6EE8F14}"/>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52CFA9A5-C42C-FB3D-E576-6C512BFEE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35AB6-E3A9-70E2-071B-8E7C10F57671}"/>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409479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F2A7-D11F-4FF3-DAD1-FC07BCD5B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340E8-F2E8-529F-1413-BB37AA079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135F3-1B43-519B-FF03-75C061363FBC}"/>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E236610B-F370-C4BB-0ADC-DC714CB06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7D2C9-543D-A0F1-E636-C89DE63656FC}"/>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114271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9630-E799-F7DA-5A44-53DB7F3096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CAAA2-D06E-5509-1CE3-EB05CA5F7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BF2537-A874-72F0-B477-39C5E993C57E}"/>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8E5D6DB3-8B3E-E2E1-8353-2337FAF0C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A9DD0-4874-4D41-7B23-D2852075DC83}"/>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7025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742A-254B-0DD8-D616-EF6C46054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620CA-7695-49A1-38B5-CA419A38BA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01614-7184-3309-FBA1-B9A291ACE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930FD-CFE5-4B8B-105A-DF282085D10D}"/>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6" name="Footer Placeholder 5">
            <a:extLst>
              <a:ext uri="{FF2B5EF4-FFF2-40B4-BE49-F238E27FC236}">
                <a16:creationId xmlns:a16="http://schemas.microsoft.com/office/drawing/2014/main" id="{44761DC0-4317-8741-6DCC-9711CF331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BB9BE-B540-14EA-D3CB-C66E058B9244}"/>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269617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4D00-C118-FE0A-D7B1-8CDF17CC3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E1BE2-45FF-B3D0-3F53-7A5D514A4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337DE-86E6-8F6D-0CAA-AB5E9CF12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D8677-4350-CFF3-71C9-06F098AE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A932A-E3D3-DF17-EABA-9FE14EF33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DD7C8-DBAA-9CB7-A585-7E0315060F7E}"/>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8" name="Footer Placeholder 7">
            <a:extLst>
              <a:ext uri="{FF2B5EF4-FFF2-40B4-BE49-F238E27FC236}">
                <a16:creationId xmlns:a16="http://schemas.microsoft.com/office/drawing/2014/main" id="{90143ED6-ABC2-B3E2-C3DF-C2AD8E07A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CE7649-582D-8193-CBFE-6C1315FBC841}"/>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387717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66C4-8E7C-9742-84FD-EB3A66F0C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AE9717-A5D8-FF08-F036-BE6CE6C24152}"/>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4" name="Footer Placeholder 3">
            <a:extLst>
              <a:ext uri="{FF2B5EF4-FFF2-40B4-BE49-F238E27FC236}">
                <a16:creationId xmlns:a16="http://schemas.microsoft.com/office/drawing/2014/main" id="{86FC6D83-2EDD-DC8E-5FF0-3307D1E7C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87E476-DB3A-BDE5-50DF-AD3473847828}"/>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332374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85185-3D09-F827-7D89-5A9FAF0E10B7}"/>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3" name="Footer Placeholder 2">
            <a:extLst>
              <a:ext uri="{FF2B5EF4-FFF2-40B4-BE49-F238E27FC236}">
                <a16:creationId xmlns:a16="http://schemas.microsoft.com/office/drawing/2014/main" id="{B692ACFB-1A77-8079-938D-CE4C2F6E9B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94563A-8078-B725-0C2B-69C35E633462}"/>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22418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108B-55A1-F9CF-B0F4-DDB38412B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3CA128-8F07-1BFA-2160-3E4857F40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6743AC-4182-2904-ED81-1E4AA5AB6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929FD-1B7B-9CDC-FAC2-25002387B6F7}"/>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6" name="Footer Placeholder 5">
            <a:extLst>
              <a:ext uri="{FF2B5EF4-FFF2-40B4-BE49-F238E27FC236}">
                <a16:creationId xmlns:a16="http://schemas.microsoft.com/office/drawing/2014/main" id="{336106B6-201C-2F58-3A74-EDE8A63AA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4E2A7-8B23-889E-DED5-646473210A63}"/>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64635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617C-0B6C-5380-16ED-33A86B68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E4FDC2-8157-10D0-AB08-D54747778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851C7-1218-005E-CF9A-271DF6EA1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9A4F2-4A6A-2E92-DB87-781068B637A0}"/>
              </a:ext>
            </a:extLst>
          </p:cNvPr>
          <p:cNvSpPr>
            <a:spLocks noGrp="1"/>
          </p:cNvSpPr>
          <p:nvPr>
            <p:ph type="dt" sz="half" idx="10"/>
          </p:nvPr>
        </p:nvSpPr>
        <p:spPr/>
        <p:txBody>
          <a:bodyPr/>
          <a:lstStyle/>
          <a:p>
            <a:fld id="{1F34B22F-FF1F-4465-A22B-26A934B33807}" type="datetimeFigureOut">
              <a:rPr lang="en-US" smtClean="0"/>
              <a:t>10/24/2023</a:t>
            </a:fld>
            <a:endParaRPr lang="en-US"/>
          </a:p>
        </p:txBody>
      </p:sp>
      <p:sp>
        <p:nvSpPr>
          <p:cNvPr id="6" name="Footer Placeholder 5">
            <a:extLst>
              <a:ext uri="{FF2B5EF4-FFF2-40B4-BE49-F238E27FC236}">
                <a16:creationId xmlns:a16="http://schemas.microsoft.com/office/drawing/2014/main" id="{90868426-CAE5-7B00-5D4F-CE26C1E11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80ABC-E968-6E73-7E2F-55C28BE56573}"/>
              </a:ext>
            </a:extLst>
          </p:cNvPr>
          <p:cNvSpPr>
            <a:spLocks noGrp="1"/>
          </p:cNvSpPr>
          <p:nvPr>
            <p:ph type="sldNum" sz="quarter" idx="12"/>
          </p:nvPr>
        </p:nvSpPr>
        <p:spPr/>
        <p:txBody>
          <a:bodyPr/>
          <a:lstStyle/>
          <a:p>
            <a:fld id="{08126018-1EE6-4CD2-B029-D8834FB04128}" type="slidenum">
              <a:rPr lang="en-US" smtClean="0"/>
              <a:t>‹#›</a:t>
            </a:fld>
            <a:endParaRPr lang="en-US"/>
          </a:p>
        </p:txBody>
      </p:sp>
    </p:spTree>
    <p:extLst>
      <p:ext uri="{BB962C8B-B14F-4D97-AF65-F5344CB8AC3E}">
        <p14:creationId xmlns:p14="http://schemas.microsoft.com/office/powerpoint/2010/main" val="7537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8A804-F0F9-7816-9E3D-17B3F9E58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2472E-3267-1815-663F-010B4F820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3A73C-549F-BB31-51DA-2638FCB22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4B22F-FF1F-4465-A22B-26A934B33807}" type="datetimeFigureOut">
              <a:rPr lang="en-US" smtClean="0"/>
              <a:t>10/24/2023</a:t>
            </a:fld>
            <a:endParaRPr lang="en-US"/>
          </a:p>
        </p:txBody>
      </p:sp>
      <p:sp>
        <p:nvSpPr>
          <p:cNvPr id="5" name="Footer Placeholder 4">
            <a:extLst>
              <a:ext uri="{FF2B5EF4-FFF2-40B4-BE49-F238E27FC236}">
                <a16:creationId xmlns:a16="http://schemas.microsoft.com/office/drawing/2014/main" id="{1BAA143C-2006-F19F-3B20-5CEC5D944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6EF16-A4D0-69F1-4236-4296B20D6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26018-1EE6-4CD2-B029-D8834FB04128}" type="slidenum">
              <a:rPr lang="en-US" smtClean="0"/>
              <a:t>‹#›</a:t>
            </a:fld>
            <a:endParaRPr lang="en-US"/>
          </a:p>
        </p:txBody>
      </p:sp>
    </p:spTree>
    <p:extLst>
      <p:ext uri="{BB962C8B-B14F-4D97-AF65-F5344CB8AC3E}">
        <p14:creationId xmlns:p14="http://schemas.microsoft.com/office/powerpoint/2010/main" val="68329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1" Type="http://schemas.openxmlformats.org/officeDocument/2006/relationships/image" Target="../media/image744.png"/><Relationship Id="rId42" Type="http://schemas.openxmlformats.org/officeDocument/2006/relationships/customXml" Target="../ink/ink740.xml"/><Relationship Id="rId63" Type="http://schemas.openxmlformats.org/officeDocument/2006/relationships/image" Target="../media/image765.png"/><Relationship Id="rId84" Type="http://schemas.openxmlformats.org/officeDocument/2006/relationships/customXml" Target="../ink/ink761.xml"/><Relationship Id="rId159" Type="http://schemas.openxmlformats.org/officeDocument/2006/relationships/image" Target="../media/image813.png"/><Relationship Id="rId191" Type="http://schemas.openxmlformats.org/officeDocument/2006/relationships/image" Target="../media/image829.png"/><Relationship Id="rId205" Type="http://schemas.openxmlformats.org/officeDocument/2006/relationships/image" Target="../media/image836.png"/><Relationship Id="rId226" Type="http://schemas.openxmlformats.org/officeDocument/2006/relationships/customXml" Target="../ink/ink802.xml"/><Relationship Id="rId11" Type="http://schemas.openxmlformats.org/officeDocument/2006/relationships/image" Target="../media/image739.png"/><Relationship Id="rId32" Type="http://schemas.openxmlformats.org/officeDocument/2006/relationships/customXml" Target="../ink/ink735.xml"/><Relationship Id="rId53" Type="http://schemas.openxmlformats.org/officeDocument/2006/relationships/image" Target="../media/image760.png"/><Relationship Id="rId74" Type="http://schemas.openxmlformats.org/officeDocument/2006/relationships/customXml" Target="../ink/ink756.xml"/><Relationship Id="rId149" Type="http://schemas.openxmlformats.org/officeDocument/2006/relationships/image" Target="../media/image808.png"/><Relationship Id="rId5" Type="http://schemas.openxmlformats.org/officeDocument/2006/relationships/image" Target="../media/image736.png"/><Relationship Id="rId95" Type="http://schemas.openxmlformats.org/officeDocument/2006/relationships/image" Target="../media/image781.png"/><Relationship Id="rId160" Type="http://schemas.openxmlformats.org/officeDocument/2006/relationships/customXml" Target="../ink/ink775.xml"/><Relationship Id="rId181" Type="http://schemas.openxmlformats.org/officeDocument/2006/relationships/image" Target="../media/image824.png"/><Relationship Id="rId216" Type="http://schemas.openxmlformats.org/officeDocument/2006/relationships/customXml" Target="../ink/ink797.xml"/><Relationship Id="rId237" Type="http://schemas.openxmlformats.org/officeDocument/2006/relationships/image" Target="../media/image852.png"/><Relationship Id="rId22" Type="http://schemas.openxmlformats.org/officeDocument/2006/relationships/customXml" Target="../ink/ink730.xml"/><Relationship Id="rId43" Type="http://schemas.openxmlformats.org/officeDocument/2006/relationships/image" Target="../media/image755.png"/><Relationship Id="rId64" Type="http://schemas.openxmlformats.org/officeDocument/2006/relationships/customXml" Target="../ink/ink751.xml"/><Relationship Id="rId85" Type="http://schemas.openxmlformats.org/officeDocument/2006/relationships/image" Target="../media/image776.png"/><Relationship Id="rId150" Type="http://schemas.openxmlformats.org/officeDocument/2006/relationships/customXml" Target="../ink/ink770.xml"/><Relationship Id="rId192" Type="http://schemas.openxmlformats.org/officeDocument/2006/relationships/customXml" Target="../ink/ink785.xml"/><Relationship Id="rId206" Type="http://schemas.openxmlformats.org/officeDocument/2006/relationships/customXml" Target="../ink/ink792.xml"/><Relationship Id="rId227" Type="http://schemas.openxmlformats.org/officeDocument/2006/relationships/image" Target="../media/image847.png"/><Relationship Id="rId12" Type="http://schemas.openxmlformats.org/officeDocument/2006/relationships/customXml" Target="../ink/ink725.xml"/><Relationship Id="rId33" Type="http://schemas.openxmlformats.org/officeDocument/2006/relationships/image" Target="../media/image750.png"/><Relationship Id="rId54" Type="http://schemas.openxmlformats.org/officeDocument/2006/relationships/customXml" Target="../ink/ink746.xml"/><Relationship Id="rId75" Type="http://schemas.openxmlformats.org/officeDocument/2006/relationships/image" Target="../media/image771.png"/><Relationship Id="rId96" Type="http://schemas.openxmlformats.org/officeDocument/2006/relationships/customXml" Target="../ink/ink767.xml"/><Relationship Id="rId161" Type="http://schemas.openxmlformats.org/officeDocument/2006/relationships/image" Target="../media/image814.png"/><Relationship Id="rId182" Type="http://schemas.openxmlformats.org/officeDocument/2006/relationships/customXml" Target="../ink/ink780.xml"/><Relationship Id="rId217" Type="http://schemas.openxmlformats.org/officeDocument/2006/relationships/image" Target="../media/image842.png"/><Relationship Id="rId6" Type="http://schemas.openxmlformats.org/officeDocument/2006/relationships/customXml" Target="../ink/ink722.xml"/><Relationship Id="rId23" Type="http://schemas.openxmlformats.org/officeDocument/2006/relationships/image" Target="../media/image745.png"/><Relationship Id="rId28" Type="http://schemas.openxmlformats.org/officeDocument/2006/relationships/customXml" Target="../ink/ink733.xml"/><Relationship Id="rId49" Type="http://schemas.openxmlformats.org/officeDocument/2006/relationships/image" Target="../media/image758.png"/><Relationship Id="rId44" Type="http://schemas.openxmlformats.org/officeDocument/2006/relationships/customXml" Target="../ink/ink741.xml"/><Relationship Id="rId60" Type="http://schemas.openxmlformats.org/officeDocument/2006/relationships/customXml" Target="../ink/ink749.xml"/><Relationship Id="rId65" Type="http://schemas.openxmlformats.org/officeDocument/2006/relationships/image" Target="../media/image766.png"/><Relationship Id="rId81" Type="http://schemas.openxmlformats.org/officeDocument/2006/relationships/image" Target="../media/image774.png"/><Relationship Id="rId86" Type="http://schemas.openxmlformats.org/officeDocument/2006/relationships/customXml" Target="../ink/ink762.xml"/><Relationship Id="rId151" Type="http://schemas.openxmlformats.org/officeDocument/2006/relationships/image" Target="../media/image809.png"/><Relationship Id="rId156" Type="http://schemas.openxmlformats.org/officeDocument/2006/relationships/customXml" Target="../ink/ink773.xml"/><Relationship Id="rId198" Type="http://schemas.openxmlformats.org/officeDocument/2006/relationships/customXml" Target="../ink/ink788.xml"/><Relationship Id="rId193" Type="http://schemas.openxmlformats.org/officeDocument/2006/relationships/image" Target="../media/image830.png"/><Relationship Id="rId202" Type="http://schemas.openxmlformats.org/officeDocument/2006/relationships/customXml" Target="../ink/ink790.xml"/><Relationship Id="rId207" Type="http://schemas.openxmlformats.org/officeDocument/2006/relationships/image" Target="../media/image837.png"/><Relationship Id="rId223" Type="http://schemas.openxmlformats.org/officeDocument/2006/relationships/image" Target="../media/image845.png"/><Relationship Id="rId228" Type="http://schemas.openxmlformats.org/officeDocument/2006/relationships/customXml" Target="../ink/ink803.xml"/><Relationship Id="rId13" Type="http://schemas.openxmlformats.org/officeDocument/2006/relationships/image" Target="../media/image740.png"/><Relationship Id="rId18" Type="http://schemas.openxmlformats.org/officeDocument/2006/relationships/customXml" Target="../ink/ink728.xml"/><Relationship Id="rId39" Type="http://schemas.openxmlformats.org/officeDocument/2006/relationships/image" Target="../media/image753.png"/><Relationship Id="rId34" Type="http://schemas.openxmlformats.org/officeDocument/2006/relationships/customXml" Target="../ink/ink736.xml"/><Relationship Id="rId50" Type="http://schemas.openxmlformats.org/officeDocument/2006/relationships/customXml" Target="../ink/ink744.xml"/><Relationship Id="rId55" Type="http://schemas.openxmlformats.org/officeDocument/2006/relationships/image" Target="../media/image761.png"/><Relationship Id="rId76" Type="http://schemas.openxmlformats.org/officeDocument/2006/relationships/customXml" Target="../ink/ink757.xml"/><Relationship Id="rId97" Type="http://schemas.openxmlformats.org/officeDocument/2006/relationships/image" Target="../media/image782.png"/><Relationship Id="rId188" Type="http://schemas.openxmlformats.org/officeDocument/2006/relationships/customXml" Target="../ink/ink783.xml"/><Relationship Id="rId7" Type="http://schemas.openxmlformats.org/officeDocument/2006/relationships/image" Target="../media/image737.png"/><Relationship Id="rId71" Type="http://schemas.openxmlformats.org/officeDocument/2006/relationships/image" Target="../media/image769.png"/><Relationship Id="rId92" Type="http://schemas.openxmlformats.org/officeDocument/2006/relationships/customXml" Target="../ink/ink765.xml"/><Relationship Id="rId162" Type="http://schemas.openxmlformats.org/officeDocument/2006/relationships/customXml" Target="../ink/ink776.xml"/><Relationship Id="rId183" Type="http://schemas.openxmlformats.org/officeDocument/2006/relationships/image" Target="../media/image825.png"/><Relationship Id="rId213" Type="http://schemas.openxmlformats.org/officeDocument/2006/relationships/image" Target="../media/image840.png"/><Relationship Id="rId218" Type="http://schemas.openxmlformats.org/officeDocument/2006/relationships/customXml" Target="../ink/ink798.xml"/><Relationship Id="rId234" Type="http://schemas.openxmlformats.org/officeDocument/2006/relationships/customXml" Target="../ink/ink806.xml"/><Relationship Id="rId2" Type="http://schemas.openxmlformats.org/officeDocument/2006/relationships/customXml" Target="../ink/ink720.xml"/><Relationship Id="rId29" Type="http://schemas.openxmlformats.org/officeDocument/2006/relationships/image" Target="../media/image748.png"/><Relationship Id="rId24" Type="http://schemas.openxmlformats.org/officeDocument/2006/relationships/customXml" Target="../ink/ink731.xml"/><Relationship Id="rId40" Type="http://schemas.openxmlformats.org/officeDocument/2006/relationships/customXml" Target="../ink/ink739.xml"/><Relationship Id="rId45" Type="http://schemas.openxmlformats.org/officeDocument/2006/relationships/image" Target="../media/image756.png"/><Relationship Id="rId66" Type="http://schemas.openxmlformats.org/officeDocument/2006/relationships/customXml" Target="../ink/ink752.xml"/><Relationship Id="rId87" Type="http://schemas.openxmlformats.org/officeDocument/2006/relationships/image" Target="../media/image777.png"/><Relationship Id="rId157" Type="http://schemas.openxmlformats.org/officeDocument/2006/relationships/image" Target="../media/image812.png"/><Relationship Id="rId61" Type="http://schemas.openxmlformats.org/officeDocument/2006/relationships/image" Target="../media/image764.png"/><Relationship Id="rId82" Type="http://schemas.openxmlformats.org/officeDocument/2006/relationships/customXml" Target="../ink/ink760.xml"/><Relationship Id="rId152" Type="http://schemas.openxmlformats.org/officeDocument/2006/relationships/customXml" Target="../ink/ink771.xml"/><Relationship Id="rId194" Type="http://schemas.openxmlformats.org/officeDocument/2006/relationships/customXml" Target="../ink/ink786.xml"/><Relationship Id="rId199" Type="http://schemas.openxmlformats.org/officeDocument/2006/relationships/image" Target="../media/image833.png"/><Relationship Id="rId203" Type="http://schemas.openxmlformats.org/officeDocument/2006/relationships/image" Target="../media/image835.png"/><Relationship Id="rId208" Type="http://schemas.openxmlformats.org/officeDocument/2006/relationships/customXml" Target="../ink/ink793.xml"/><Relationship Id="rId229" Type="http://schemas.openxmlformats.org/officeDocument/2006/relationships/image" Target="../media/image848.png"/><Relationship Id="rId19" Type="http://schemas.openxmlformats.org/officeDocument/2006/relationships/image" Target="../media/image743.png"/><Relationship Id="rId224" Type="http://schemas.openxmlformats.org/officeDocument/2006/relationships/customXml" Target="../ink/ink801.xml"/><Relationship Id="rId14" Type="http://schemas.openxmlformats.org/officeDocument/2006/relationships/customXml" Target="../ink/ink726.xml"/><Relationship Id="rId30" Type="http://schemas.openxmlformats.org/officeDocument/2006/relationships/customXml" Target="../ink/ink734.xml"/><Relationship Id="rId35" Type="http://schemas.openxmlformats.org/officeDocument/2006/relationships/image" Target="../media/image751.png"/><Relationship Id="rId56" Type="http://schemas.openxmlformats.org/officeDocument/2006/relationships/customXml" Target="../ink/ink747.xml"/><Relationship Id="rId77" Type="http://schemas.openxmlformats.org/officeDocument/2006/relationships/image" Target="../media/image772.png"/><Relationship Id="rId147" Type="http://schemas.openxmlformats.org/officeDocument/2006/relationships/image" Target="../media/image807.png"/><Relationship Id="rId8" Type="http://schemas.openxmlformats.org/officeDocument/2006/relationships/customXml" Target="../ink/ink723.xml"/><Relationship Id="rId51" Type="http://schemas.openxmlformats.org/officeDocument/2006/relationships/image" Target="../media/image759.png"/><Relationship Id="rId72" Type="http://schemas.openxmlformats.org/officeDocument/2006/relationships/customXml" Target="../ink/ink755.xml"/><Relationship Id="rId93" Type="http://schemas.openxmlformats.org/officeDocument/2006/relationships/image" Target="../media/image780.png"/><Relationship Id="rId98" Type="http://schemas.openxmlformats.org/officeDocument/2006/relationships/customXml" Target="../ink/ink768.xml"/><Relationship Id="rId163" Type="http://schemas.openxmlformats.org/officeDocument/2006/relationships/image" Target="../media/image815.png"/><Relationship Id="rId184" Type="http://schemas.openxmlformats.org/officeDocument/2006/relationships/customXml" Target="../ink/ink781.xml"/><Relationship Id="rId189" Type="http://schemas.openxmlformats.org/officeDocument/2006/relationships/image" Target="../media/image828.png"/><Relationship Id="rId219" Type="http://schemas.openxmlformats.org/officeDocument/2006/relationships/image" Target="../media/image843.png"/><Relationship Id="rId3" Type="http://schemas.openxmlformats.org/officeDocument/2006/relationships/image" Target="../media/image735.png"/><Relationship Id="rId214" Type="http://schemas.openxmlformats.org/officeDocument/2006/relationships/customXml" Target="../ink/ink796.xml"/><Relationship Id="rId230" Type="http://schemas.openxmlformats.org/officeDocument/2006/relationships/customXml" Target="../ink/ink804.xml"/><Relationship Id="rId235" Type="http://schemas.openxmlformats.org/officeDocument/2006/relationships/image" Target="../media/image851.png"/><Relationship Id="rId25" Type="http://schemas.openxmlformats.org/officeDocument/2006/relationships/image" Target="../media/image746.png"/><Relationship Id="rId46" Type="http://schemas.openxmlformats.org/officeDocument/2006/relationships/customXml" Target="../ink/ink742.xml"/><Relationship Id="rId67" Type="http://schemas.openxmlformats.org/officeDocument/2006/relationships/image" Target="../media/image767.png"/><Relationship Id="rId158" Type="http://schemas.openxmlformats.org/officeDocument/2006/relationships/customXml" Target="../ink/ink774.xml"/><Relationship Id="rId20" Type="http://schemas.openxmlformats.org/officeDocument/2006/relationships/customXml" Target="../ink/ink729.xml"/><Relationship Id="rId41" Type="http://schemas.openxmlformats.org/officeDocument/2006/relationships/image" Target="../media/image754.png"/><Relationship Id="rId62" Type="http://schemas.openxmlformats.org/officeDocument/2006/relationships/customXml" Target="../ink/ink750.xml"/><Relationship Id="rId83" Type="http://schemas.openxmlformats.org/officeDocument/2006/relationships/image" Target="../media/image775.png"/><Relationship Id="rId88" Type="http://schemas.openxmlformats.org/officeDocument/2006/relationships/customXml" Target="../ink/ink763.xml"/><Relationship Id="rId153" Type="http://schemas.openxmlformats.org/officeDocument/2006/relationships/image" Target="../media/image810.png"/><Relationship Id="rId179" Type="http://schemas.openxmlformats.org/officeDocument/2006/relationships/image" Target="../media/image823.png"/><Relationship Id="rId195" Type="http://schemas.openxmlformats.org/officeDocument/2006/relationships/image" Target="../media/image831.png"/><Relationship Id="rId209" Type="http://schemas.openxmlformats.org/officeDocument/2006/relationships/image" Target="../media/image838.png"/><Relationship Id="rId190" Type="http://schemas.openxmlformats.org/officeDocument/2006/relationships/customXml" Target="../ink/ink784.xml"/><Relationship Id="rId204" Type="http://schemas.openxmlformats.org/officeDocument/2006/relationships/customXml" Target="../ink/ink791.xml"/><Relationship Id="rId220" Type="http://schemas.openxmlformats.org/officeDocument/2006/relationships/customXml" Target="../ink/ink799.xml"/><Relationship Id="rId225" Type="http://schemas.openxmlformats.org/officeDocument/2006/relationships/image" Target="../media/image846.png"/><Relationship Id="rId15" Type="http://schemas.openxmlformats.org/officeDocument/2006/relationships/image" Target="../media/image741.png"/><Relationship Id="rId36" Type="http://schemas.openxmlformats.org/officeDocument/2006/relationships/customXml" Target="../ink/ink737.xml"/><Relationship Id="rId57" Type="http://schemas.openxmlformats.org/officeDocument/2006/relationships/image" Target="../media/image762.png"/><Relationship Id="rId10" Type="http://schemas.openxmlformats.org/officeDocument/2006/relationships/customXml" Target="../ink/ink724.xml"/><Relationship Id="rId31" Type="http://schemas.openxmlformats.org/officeDocument/2006/relationships/image" Target="../media/image749.png"/><Relationship Id="rId52" Type="http://schemas.openxmlformats.org/officeDocument/2006/relationships/customXml" Target="../ink/ink745.xml"/><Relationship Id="rId73" Type="http://schemas.openxmlformats.org/officeDocument/2006/relationships/image" Target="../media/image770.png"/><Relationship Id="rId78" Type="http://schemas.openxmlformats.org/officeDocument/2006/relationships/customXml" Target="../ink/ink758.xml"/><Relationship Id="rId94" Type="http://schemas.openxmlformats.org/officeDocument/2006/relationships/customXml" Target="../ink/ink766.xml"/><Relationship Id="rId148" Type="http://schemas.openxmlformats.org/officeDocument/2006/relationships/customXml" Target="../ink/ink769.xml"/><Relationship Id="rId164" Type="http://schemas.openxmlformats.org/officeDocument/2006/relationships/customXml" Target="../ink/ink777.xml"/><Relationship Id="rId185" Type="http://schemas.openxmlformats.org/officeDocument/2006/relationships/image" Target="../media/image826.png"/><Relationship Id="rId4" Type="http://schemas.openxmlformats.org/officeDocument/2006/relationships/customXml" Target="../ink/ink721.xml"/><Relationship Id="rId9" Type="http://schemas.openxmlformats.org/officeDocument/2006/relationships/image" Target="../media/image738.png"/><Relationship Id="rId180" Type="http://schemas.openxmlformats.org/officeDocument/2006/relationships/customXml" Target="../ink/ink779.xml"/><Relationship Id="rId210" Type="http://schemas.openxmlformats.org/officeDocument/2006/relationships/customXml" Target="../ink/ink794.xml"/><Relationship Id="rId215" Type="http://schemas.openxmlformats.org/officeDocument/2006/relationships/image" Target="../media/image841.png"/><Relationship Id="rId236" Type="http://schemas.openxmlformats.org/officeDocument/2006/relationships/customXml" Target="../ink/ink807.xml"/><Relationship Id="rId26" Type="http://schemas.openxmlformats.org/officeDocument/2006/relationships/customXml" Target="../ink/ink732.xml"/><Relationship Id="rId231" Type="http://schemas.openxmlformats.org/officeDocument/2006/relationships/image" Target="../media/image849.png"/><Relationship Id="rId47" Type="http://schemas.openxmlformats.org/officeDocument/2006/relationships/image" Target="../media/image757.png"/><Relationship Id="rId68" Type="http://schemas.openxmlformats.org/officeDocument/2006/relationships/customXml" Target="../ink/ink753.xml"/><Relationship Id="rId89" Type="http://schemas.openxmlformats.org/officeDocument/2006/relationships/image" Target="../media/image778.png"/><Relationship Id="rId154" Type="http://schemas.openxmlformats.org/officeDocument/2006/relationships/customXml" Target="../ink/ink772.xml"/><Relationship Id="rId196" Type="http://schemas.openxmlformats.org/officeDocument/2006/relationships/customXml" Target="../ink/ink787.xml"/><Relationship Id="rId200" Type="http://schemas.openxmlformats.org/officeDocument/2006/relationships/customXml" Target="../ink/ink789.xml"/><Relationship Id="rId16" Type="http://schemas.openxmlformats.org/officeDocument/2006/relationships/customXml" Target="../ink/ink727.xml"/><Relationship Id="rId221" Type="http://schemas.openxmlformats.org/officeDocument/2006/relationships/image" Target="../media/image844.png"/><Relationship Id="rId37" Type="http://schemas.openxmlformats.org/officeDocument/2006/relationships/image" Target="../media/image752.png"/><Relationship Id="rId58" Type="http://schemas.openxmlformats.org/officeDocument/2006/relationships/customXml" Target="../ink/ink748.xml"/><Relationship Id="rId79" Type="http://schemas.openxmlformats.org/officeDocument/2006/relationships/image" Target="../media/image773.png"/><Relationship Id="rId90" Type="http://schemas.openxmlformats.org/officeDocument/2006/relationships/customXml" Target="../ink/ink764.xml"/><Relationship Id="rId165" Type="http://schemas.openxmlformats.org/officeDocument/2006/relationships/image" Target="../media/image816.png"/><Relationship Id="rId186" Type="http://schemas.openxmlformats.org/officeDocument/2006/relationships/customXml" Target="../ink/ink782.xml"/><Relationship Id="rId211" Type="http://schemas.openxmlformats.org/officeDocument/2006/relationships/image" Target="../media/image839.png"/><Relationship Id="rId232" Type="http://schemas.openxmlformats.org/officeDocument/2006/relationships/customXml" Target="../ink/ink805.xml"/><Relationship Id="rId27" Type="http://schemas.openxmlformats.org/officeDocument/2006/relationships/image" Target="../media/image747.png"/><Relationship Id="rId48" Type="http://schemas.openxmlformats.org/officeDocument/2006/relationships/customXml" Target="../ink/ink743.xml"/><Relationship Id="rId69" Type="http://schemas.openxmlformats.org/officeDocument/2006/relationships/image" Target="../media/image768.png"/><Relationship Id="rId80" Type="http://schemas.openxmlformats.org/officeDocument/2006/relationships/customXml" Target="../ink/ink759.xml"/><Relationship Id="rId155" Type="http://schemas.openxmlformats.org/officeDocument/2006/relationships/image" Target="../media/image811.png"/><Relationship Id="rId197" Type="http://schemas.openxmlformats.org/officeDocument/2006/relationships/image" Target="../media/image832.png"/><Relationship Id="rId201" Type="http://schemas.openxmlformats.org/officeDocument/2006/relationships/image" Target="../media/image834.png"/><Relationship Id="rId222" Type="http://schemas.openxmlformats.org/officeDocument/2006/relationships/customXml" Target="../ink/ink800.xml"/><Relationship Id="rId17" Type="http://schemas.openxmlformats.org/officeDocument/2006/relationships/image" Target="../media/image742.png"/><Relationship Id="rId38" Type="http://schemas.openxmlformats.org/officeDocument/2006/relationships/customXml" Target="../ink/ink738.xml"/><Relationship Id="rId59" Type="http://schemas.openxmlformats.org/officeDocument/2006/relationships/image" Target="../media/image763.png"/><Relationship Id="rId70" Type="http://schemas.openxmlformats.org/officeDocument/2006/relationships/customXml" Target="../ink/ink754.xml"/><Relationship Id="rId91" Type="http://schemas.openxmlformats.org/officeDocument/2006/relationships/image" Target="../media/image779.png"/><Relationship Id="rId166" Type="http://schemas.openxmlformats.org/officeDocument/2006/relationships/customXml" Target="../ink/ink778.xml"/><Relationship Id="rId187" Type="http://schemas.openxmlformats.org/officeDocument/2006/relationships/image" Target="../media/image827.png"/><Relationship Id="rId1" Type="http://schemas.openxmlformats.org/officeDocument/2006/relationships/slideLayout" Target="../slideLayouts/slideLayout7.xml"/><Relationship Id="rId212" Type="http://schemas.openxmlformats.org/officeDocument/2006/relationships/customXml" Target="../ink/ink795.xml"/><Relationship Id="rId233" Type="http://schemas.openxmlformats.org/officeDocument/2006/relationships/image" Target="../media/image850.png"/></Relationships>
</file>

<file path=ppt/slides/_rels/slide11.xml.rels><?xml version="1.0" encoding="UTF-8" standalone="yes"?>
<Relationships xmlns="http://schemas.openxmlformats.org/package/2006/relationships"><Relationship Id="rId117" Type="http://schemas.openxmlformats.org/officeDocument/2006/relationships/image" Target="../media/image910.png"/><Relationship Id="rId42" Type="http://schemas.openxmlformats.org/officeDocument/2006/relationships/customXml" Target="../ink/ink818.xml"/><Relationship Id="rId63" Type="http://schemas.openxmlformats.org/officeDocument/2006/relationships/image" Target="../media/image883.png"/><Relationship Id="rId84" Type="http://schemas.openxmlformats.org/officeDocument/2006/relationships/customXml" Target="../ink/ink839.xml"/><Relationship Id="rId138" Type="http://schemas.openxmlformats.org/officeDocument/2006/relationships/customXml" Target="../ink/ink866.xml"/><Relationship Id="rId159" Type="http://schemas.openxmlformats.org/officeDocument/2006/relationships/image" Target="../media/image931.png"/><Relationship Id="rId170" Type="http://schemas.openxmlformats.org/officeDocument/2006/relationships/customXml" Target="../ink/ink882.xml"/><Relationship Id="rId191" Type="http://schemas.openxmlformats.org/officeDocument/2006/relationships/image" Target="../media/image947.png"/><Relationship Id="rId205" Type="http://schemas.openxmlformats.org/officeDocument/2006/relationships/image" Target="../media/image954.png"/><Relationship Id="rId226" Type="http://schemas.openxmlformats.org/officeDocument/2006/relationships/customXml" Target="../ink/ink910.xml"/><Relationship Id="rId247" Type="http://schemas.openxmlformats.org/officeDocument/2006/relationships/image" Target="../media/image975.png"/><Relationship Id="rId107" Type="http://schemas.openxmlformats.org/officeDocument/2006/relationships/image" Target="../media/image905.png"/><Relationship Id="rId32" Type="http://schemas.openxmlformats.org/officeDocument/2006/relationships/customXml" Target="../ink/ink813.xml"/><Relationship Id="rId53" Type="http://schemas.openxmlformats.org/officeDocument/2006/relationships/image" Target="../media/image878.png"/><Relationship Id="rId74" Type="http://schemas.openxmlformats.org/officeDocument/2006/relationships/customXml" Target="../ink/ink834.xml"/><Relationship Id="rId128" Type="http://schemas.openxmlformats.org/officeDocument/2006/relationships/customXml" Target="../ink/ink861.xml"/><Relationship Id="rId149" Type="http://schemas.openxmlformats.org/officeDocument/2006/relationships/image" Target="../media/image926.png"/><Relationship Id="rId95" Type="http://schemas.openxmlformats.org/officeDocument/2006/relationships/image" Target="../media/image899.png"/><Relationship Id="rId160" Type="http://schemas.openxmlformats.org/officeDocument/2006/relationships/customXml" Target="../ink/ink877.xml"/><Relationship Id="rId181" Type="http://schemas.openxmlformats.org/officeDocument/2006/relationships/image" Target="../media/image942.png"/><Relationship Id="rId216" Type="http://schemas.openxmlformats.org/officeDocument/2006/relationships/customXml" Target="../ink/ink905.xml"/><Relationship Id="rId237" Type="http://schemas.openxmlformats.org/officeDocument/2006/relationships/image" Target="../media/image970.png"/><Relationship Id="rId43" Type="http://schemas.openxmlformats.org/officeDocument/2006/relationships/image" Target="../media/image873.png"/><Relationship Id="rId64" Type="http://schemas.openxmlformats.org/officeDocument/2006/relationships/customXml" Target="../ink/ink829.xml"/><Relationship Id="rId118" Type="http://schemas.openxmlformats.org/officeDocument/2006/relationships/customXml" Target="../ink/ink856.xml"/><Relationship Id="rId139" Type="http://schemas.openxmlformats.org/officeDocument/2006/relationships/image" Target="../media/image921.png"/><Relationship Id="rId85" Type="http://schemas.openxmlformats.org/officeDocument/2006/relationships/image" Target="../media/image894.png"/><Relationship Id="rId150" Type="http://schemas.openxmlformats.org/officeDocument/2006/relationships/customXml" Target="../ink/ink872.xml"/><Relationship Id="rId171" Type="http://schemas.openxmlformats.org/officeDocument/2006/relationships/image" Target="../media/image937.png"/><Relationship Id="rId192" Type="http://schemas.openxmlformats.org/officeDocument/2006/relationships/customXml" Target="../ink/ink893.xml"/><Relationship Id="rId206" Type="http://schemas.openxmlformats.org/officeDocument/2006/relationships/customXml" Target="../ink/ink900.xml"/><Relationship Id="rId227" Type="http://schemas.openxmlformats.org/officeDocument/2006/relationships/image" Target="../media/image965.png"/><Relationship Id="rId248" Type="http://schemas.openxmlformats.org/officeDocument/2006/relationships/customXml" Target="../ink/ink921.xml"/><Relationship Id="rId33" Type="http://schemas.openxmlformats.org/officeDocument/2006/relationships/image" Target="../media/image868.png"/><Relationship Id="rId108" Type="http://schemas.openxmlformats.org/officeDocument/2006/relationships/customXml" Target="../ink/ink851.xml"/><Relationship Id="rId129" Type="http://schemas.openxmlformats.org/officeDocument/2006/relationships/image" Target="../media/image916.png"/><Relationship Id="rId54" Type="http://schemas.openxmlformats.org/officeDocument/2006/relationships/customXml" Target="../ink/ink824.xml"/><Relationship Id="rId75" Type="http://schemas.openxmlformats.org/officeDocument/2006/relationships/image" Target="../media/image889.png"/><Relationship Id="rId96" Type="http://schemas.openxmlformats.org/officeDocument/2006/relationships/customXml" Target="../ink/ink845.xml"/><Relationship Id="rId140" Type="http://schemas.openxmlformats.org/officeDocument/2006/relationships/customXml" Target="../ink/ink867.xml"/><Relationship Id="rId161" Type="http://schemas.openxmlformats.org/officeDocument/2006/relationships/image" Target="../media/image932.png"/><Relationship Id="rId182" Type="http://schemas.openxmlformats.org/officeDocument/2006/relationships/customXml" Target="../ink/ink888.xml"/><Relationship Id="rId217" Type="http://schemas.openxmlformats.org/officeDocument/2006/relationships/image" Target="../media/image960.png"/><Relationship Id="rId238" Type="http://schemas.openxmlformats.org/officeDocument/2006/relationships/customXml" Target="../ink/ink916.xml"/><Relationship Id="rId23" Type="http://schemas.openxmlformats.org/officeDocument/2006/relationships/image" Target="../media/image863.png"/><Relationship Id="rId119" Type="http://schemas.openxmlformats.org/officeDocument/2006/relationships/image" Target="../media/image911.png"/><Relationship Id="rId44" Type="http://schemas.openxmlformats.org/officeDocument/2006/relationships/customXml" Target="../ink/ink819.xml"/><Relationship Id="rId65" Type="http://schemas.openxmlformats.org/officeDocument/2006/relationships/image" Target="../media/image884.png"/><Relationship Id="rId86" Type="http://schemas.openxmlformats.org/officeDocument/2006/relationships/customXml" Target="../ink/ink840.xml"/><Relationship Id="rId130" Type="http://schemas.openxmlformats.org/officeDocument/2006/relationships/customXml" Target="../ink/ink862.xml"/><Relationship Id="rId151" Type="http://schemas.openxmlformats.org/officeDocument/2006/relationships/image" Target="../media/image927.png"/><Relationship Id="rId172" Type="http://schemas.openxmlformats.org/officeDocument/2006/relationships/customXml" Target="../ink/ink883.xml"/><Relationship Id="rId193" Type="http://schemas.openxmlformats.org/officeDocument/2006/relationships/image" Target="../media/image948.png"/><Relationship Id="rId207" Type="http://schemas.openxmlformats.org/officeDocument/2006/relationships/image" Target="../media/image955.png"/><Relationship Id="rId228" Type="http://schemas.openxmlformats.org/officeDocument/2006/relationships/customXml" Target="../ink/ink911.xml"/><Relationship Id="rId249" Type="http://schemas.openxmlformats.org/officeDocument/2006/relationships/image" Target="../media/image976.png"/><Relationship Id="rId109" Type="http://schemas.openxmlformats.org/officeDocument/2006/relationships/image" Target="../media/image906.png"/><Relationship Id="rId34" Type="http://schemas.openxmlformats.org/officeDocument/2006/relationships/customXml" Target="../ink/ink814.xml"/><Relationship Id="rId55" Type="http://schemas.openxmlformats.org/officeDocument/2006/relationships/image" Target="../media/image879.png"/><Relationship Id="rId76" Type="http://schemas.openxmlformats.org/officeDocument/2006/relationships/customXml" Target="../ink/ink835.xml"/><Relationship Id="rId97" Type="http://schemas.openxmlformats.org/officeDocument/2006/relationships/image" Target="../media/image900.png"/><Relationship Id="rId120" Type="http://schemas.openxmlformats.org/officeDocument/2006/relationships/customXml" Target="../ink/ink857.xml"/><Relationship Id="rId141" Type="http://schemas.openxmlformats.org/officeDocument/2006/relationships/image" Target="../media/image922.png"/><Relationship Id="rId162" Type="http://schemas.openxmlformats.org/officeDocument/2006/relationships/customXml" Target="../ink/ink878.xml"/><Relationship Id="rId183" Type="http://schemas.openxmlformats.org/officeDocument/2006/relationships/image" Target="../media/image943.png"/><Relationship Id="rId218" Type="http://schemas.openxmlformats.org/officeDocument/2006/relationships/customXml" Target="../ink/ink906.xml"/><Relationship Id="rId239" Type="http://schemas.openxmlformats.org/officeDocument/2006/relationships/image" Target="../media/image971.png"/><Relationship Id="rId250" Type="http://schemas.openxmlformats.org/officeDocument/2006/relationships/customXml" Target="../ink/ink922.xml"/><Relationship Id="rId24" Type="http://schemas.openxmlformats.org/officeDocument/2006/relationships/customXml" Target="../ink/ink809.xml"/><Relationship Id="rId45" Type="http://schemas.openxmlformats.org/officeDocument/2006/relationships/image" Target="../media/image874.png"/><Relationship Id="rId66" Type="http://schemas.openxmlformats.org/officeDocument/2006/relationships/customXml" Target="../ink/ink830.xml"/><Relationship Id="rId87" Type="http://schemas.openxmlformats.org/officeDocument/2006/relationships/image" Target="../media/image895.png"/><Relationship Id="rId110" Type="http://schemas.openxmlformats.org/officeDocument/2006/relationships/customXml" Target="../ink/ink852.xml"/><Relationship Id="rId131" Type="http://schemas.openxmlformats.org/officeDocument/2006/relationships/image" Target="../media/image917.png"/><Relationship Id="rId152" Type="http://schemas.openxmlformats.org/officeDocument/2006/relationships/customXml" Target="../ink/ink873.xml"/><Relationship Id="rId173" Type="http://schemas.openxmlformats.org/officeDocument/2006/relationships/image" Target="../media/image938.png"/><Relationship Id="rId194" Type="http://schemas.openxmlformats.org/officeDocument/2006/relationships/customXml" Target="../ink/ink894.xml"/><Relationship Id="rId208" Type="http://schemas.openxmlformats.org/officeDocument/2006/relationships/customXml" Target="../ink/ink901.xml"/><Relationship Id="rId229" Type="http://schemas.openxmlformats.org/officeDocument/2006/relationships/image" Target="../media/image966.png"/><Relationship Id="rId240" Type="http://schemas.openxmlformats.org/officeDocument/2006/relationships/customXml" Target="../ink/ink917.xml"/><Relationship Id="rId35" Type="http://schemas.openxmlformats.org/officeDocument/2006/relationships/image" Target="../media/image869.png"/><Relationship Id="rId56" Type="http://schemas.openxmlformats.org/officeDocument/2006/relationships/customXml" Target="../ink/ink825.xml"/><Relationship Id="rId77" Type="http://schemas.openxmlformats.org/officeDocument/2006/relationships/image" Target="../media/image890.png"/><Relationship Id="rId100" Type="http://schemas.openxmlformats.org/officeDocument/2006/relationships/customXml" Target="../ink/ink847.xml"/><Relationship Id="rId98" Type="http://schemas.openxmlformats.org/officeDocument/2006/relationships/customXml" Target="../ink/ink846.xml"/><Relationship Id="rId121" Type="http://schemas.openxmlformats.org/officeDocument/2006/relationships/image" Target="../media/image912.png"/><Relationship Id="rId142" Type="http://schemas.openxmlformats.org/officeDocument/2006/relationships/customXml" Target="../ink/ink868.xml"/><Relationship Id="rId163" Type="http://schemas.openxmlformats.org/officeDocument/2006/relationships/image" Target="../media/image933.png"/><Relationship Id="rId184" Type="http://schemas.openxmlformats.org/officeDocument/2006/relationships/customXml" Target="../ink/ink889.xml"/><Relationship Id="rId219" Type="http://schemas.openxmlformats.org/officeDocument/2006/relationships/image" Target="../media/image961.png"/><Relationship Id="rId230" Type="http://schemas.openxmlformats.org/officeDocument/2006/relationships/customXml" Target="../ink/ink912.xml"/><Relationship Id="rId251" Type="http://schemas.openxmlformats.org/officeDocument/2006/relationships/image" Target="../media/image977.png"/><Relationship Id="rId25" Type="http://schemas.openxmlformats.org/officeDocument/2006/relationships/image" Target="../media/image864.png"/><Relationship Id="rId46" Type="http://schemas.openxmlformats.org/officeDocument/2006/relationships/customXml" Target="../ink/ink820.xml"/><Relationship Id="rId67" Type="http://schemas.openxmlformats.org/officeDocument/2006/relationships/image" Target="../media/image885.png"/><Relationship Id="rId116" Type="http://schemas.openxmlformats.org/officeDocument/2006/relationships/customXml" Target="../ink/ink855.xml"/><Relationship Id="rId137" Type="http://schemas.openxmlformats.org/officeDocument/2006/relationships/image" Target="../media/image920.png"/><Relationship Id="rId158" Type="http://schemas.openxmlformats.org/officeDocument/2006/relationships/customXml" Target="../ink/ink876.xml"/><Relationship Id="rId41" Type="http://schemas.openxmlformats.org/officeDocument/2006/relationships/image" Target="../media/image872.png"/><Relationship Id="rId62" Type="http://schemas.openxmlformats.org/officeDocument/2006/relationships/customXml" Target="../ink/ink828.xml"/><Relationship Id="rId83" Type="http://schemas.openxmlformats.org/officeDocument/2006/relationships/image" Target="../media/image893.png"/><Relationship Id="rId88" Type="http://schemas.openxmlformats.org/officeDocument/2006/relationships/customXml" Target="../ink/ink841.xml"/><Relationship Id="rId111" Type="http://schemas.openxmlformats.org/officeDocument/2006/relationships/image" Target="../media/image907.png"/><Relationship Id="rId132" Type="http://schemas.openxmlformats.org/officeDocument/2006/relationships/customXml" Target="../ink/ink863.xml"/><Relationship Id="rId153" Type="http://schemas.openxmlformats.org/officeDocument/2006/relationships/image" Target="../media/image928.png"/><Relationship Id="rId174" Type="http://schemas.openxmlformats.org/officeDocument/2006/relationships/customXml" Target="../ink/ink884.xml"/><Relationship Id="rId179" Type="http://schemas.openxmlformats.org/officeDocument/2006/relationships/image" Target="../media/image941.png"/><Relationship Id="rId195" Type="http://schemas.openxmlformats.org/officeDocument/2006/relationships/image" Target="../media/image949.png"/><Relationship Id="rId209" Type="http://schemas.openxmlformats.org/officeDocument/2006/relationships/image" Target="../media/image956.png"/><Relationship Id="rId190" Type="http://schemas.openxmlformats.org/officeDocument/2006/relationships/customXml" Target="../ink/ink892.xml"/><Relationship Id="rId204" Type="http://schemas.openxmlformats.org/officeDocument/2006/relationships/customXml" Target="../ink/ink899.xml"/><Relationship Id="rId220" Type="http://schemas.openxmlformats.org/officeDocument/2006/relationships/customXml" Target="../ink/ink907.xml"/><Relationship Id="rId225" Type="http://schemas.openxmlformats.org/officeDocument/2006/relationships/image" Target="../media/image964.png"/><Relationship Id="rId241" Type="http://schemas.openxmlformats.org/officeDocument/2006/relationships/image" Target="../media/image972.png"/><Relationship Id="rId246" Type="http://schemas.openxmlformats.org/officeDocument/2006/relationships/customXml" Target="../ink/ink920.xml"/><Relationship Id="rId36" Type="http://schemas.openxmlformats.org/officeDocument/2006/relationships/customXml" Target="../ink/ink815.xml"/><Relationship Id="rId57" Type="http://schemas.openxmlformats.org/officeDocument/2006/relationships/image" Target="../media/image880.png"/><Relationship Id="rId106" Type="http://schemas.openxmlformats.org/officeDocument/2006/relationships/customXml" Target="../ink/ink850.xml"/><Relationship Id="rId127" Type="http://schemas.openxmlformats.org/officeDocument/2006/relationships/image" Target="../media/image915.png"/><Relationship Id="rId31" Type="http://schemas.openxmlformats.org/officeDocument/2006/relationships/image" Target="../media/image867.png"/><Relationship Id="rId52" Type="http://schemas.openxmlformats.org/officeDocument/2006/relationships/customXml" Target="../ink/ink823.xml"/><Relationship Id="rId73" Type="http://schemas.openxmlformats.org/officeDocument/2006/relationships/image" Target="../media/image888.png"/><Relationship Id="rId78" Type="http://schemas.openxmlformats.org/officeDocument/2006/relationships/customXml" Target="../ink/ink836.xml"/><Relationship Id="rId94" Type="http://schemas.openxmlformats.org/officeDocument/2006/relationships/customXml" Target="../ink/ink844.xml"/><Relationship Id="rId99" Type="http://schemas.openxmlformats.org/officeDocument/2006/relationships/image" Target="../media/image901.png"/><Relationship Id="rId101" Type="http://schemas.openxmlformats.org/officeDocument/2006/relationships/image" Target="../media/image902.png"/><Relationship Id="rId122" Type="http://schemas.openxmlformats.org/officeDocument/2006/relationships/customXml" Target="../ink/ink858.xml"/><Relationship Id="rId143" Type="http://schemas.openxmlformats.org/officeDocument/2006/relationships/image" Target="../media/image923.png"/><Relationship Id="rId148" Type="http://schemas.openxmlformats.org/officeDocument/2006/relationships/customXml" Target="../ink/ink871.xml"/><Relationship Id="rId164" Type="http://schemas.openxmlformats.org/officeDocument/2006/relationships/customXml" Target="../ink/ink879.xml"/><Relationship Id="rId169" Type="http://schemas.openxmlformats.org/officeDocument/2006/relationships/image" Target="../media/image936.png"/><Relationship Id="rId185" Type="http://schemas.openxmlformats.org/officeDocument/2006/relationships/image" Target="../media/image944.png"/><Relationship Id="rId180" Type="http://schemas.openxmlformats.org/officeDocument/2006/relationships/customXml" Target="../ink/ink887.xml"/><Relationship Id="rId210" Type="http://schemas.openxmlformats.org/officeDocument/2006/relationships/customXml" Target="../ink/ink902.xml"/><Relationship Id="rId215" Type="http://schemas.openxmlformats.org/officeDocument/2006/relationships/image" Target="../media/image959.png"/><Relationship Id="rId236" Type="http://schemas.openxmlformats.org/officeDocument/2006/relationships/customXml" Target="../ink/ink915.xml"/><Relationship Id="rId26" Type="http://schemas.openxmlformats.org/officeDocument/2006/relationships/customXml" Target="../ink/ink810.xml"/><Relationship Id="rId231" Type="http://schemas.openxmlformats.org/officeDocument/2006/relationships/image" Target="../media/image967.png"/><Relationship Id="rId47" Type="http://schemas.openxmlformats.org/officeDocument/2006/relationships/image" Target="../media/image875.png"/><Relationship Id="rId68" Type="http://schemas.openxmlformats.org/officeDocument/2006/relationships/customXml" Target="../ink/ink831.xml"/><Relationship Id="rId89" Type="http://schemas.openxmlformats.org/officeDocument/2006/relationships/image" Target="../media/image896.png"/><Relationship Id="rId112" Type="http://schemas.openxmlformats.org/officeDocument/2006/relationships/customXml" Target="../ink/ink853.xml"/><Relationship Id="rId133" Type="http://schemas.openxmlformats.org/officeDocument/2006/relationships/image" Target="../media/image918.png"/><Relationship Id="rId154" Type="http://schemas.openxmlformats.org/officeDocument/2006/relationships/customXml" Target="../ink/ink874.xml"/><Relationship Id="rId175" Type="http://schemas.openxmlformats.org/officeDocument/2006/relationships/image" Target="../media/image939.png"/><Relationship Id="rId196" Type="http://schemas.openxmlformats.org/officeDocument/2006/relationships/customXml" Target="../ink/ink895.xml"/><Relationship Id="rId200" Type="http://schemas.openxmlformats.org/officeDocument/2006/relationships/customXml" Target="../ink/ink897.xml"/><Relationship Id="rId221" Type="http://schemas.openxmlformats.org/officeDocument/2006/relationships/image" Target="../media/image962.png"/><Relationship Id="rId242" Type="http://schemas.openxmlformats.org/officeDocument/2006/relationships/customXml" Target="../ink/ink918.xml"/><Relationship Id="rId37" Type="http://schemas.openxmlformats.org/officeDocument/2006/relationships/image" Target="../media/image870.png"/><Relationship Id="rId58" Type="http://schemas.openxmlformats.org/officeDocument/2006/relationships/customXml" Target="../ink/ink826.xml"/><Relationship Id="rId79" Type="http://schemas.openxmlformats.org/officeDocument/2006/relationships/image" Target="../media/image891.png"/><Relationship Id="rId102" Type="http://schemas.openxmlformats.org/officeDocument/2006/relationships/customXml" Target="../ink/ink848.xml"/><Relationship Id="rId123" Type="http://schemas.openxmlformats.org/officeDocument/2006/relationships/image" Target="../media/image913.png"/><Relationship Id="rId144" Type="http://schemas.openxmlformats.org/officeDocument/2006/relationships/customXml" Target="../ink/ink869.xml"/><Relationship Id="rId90" Type="http://schemas.openxmlformats.org/officeDocument/2006/relationships/customXml" Target="../ink/ink842.xml"/><Relationship Id="rId165" Type="http://schemas.openxmlformats.org/officeDocument/2006/relationships/image" Target="../media/image934.png"/><Relationship Id="rId186" Type="http://schemas.openxmlformats.org/officeDocument/2006/relationships/customXml" Target="../ink/ink890.xml"/><Relationship Id="rId211" Type="http://schemas.openxmlformats.org/officeDocument/2006/relationships/image" Target="../media/image957.png"/><Relationship Id="rId232" Type="http://schemas.openxmlformats.org/officeDocument/2006/relationships/customXml" Target="../ink/ink913.xml"/><Relationship Id="rId27" Type="http://schemas.openxmlformats.org/officeDocument/2006/relationships/image" Target="../media/image865.png"/><Relationship Id="rId48" Type="http://schemas.openxmlformats.org/officeDocument/2006/relationships/customXml" Target="../ink/ink821.xml"/><Relationship Id="rId69" Type="http://schemas.openxmlformats.org/officeDocument/2006/relationships/image" Target="../media/image886.png"/><Relationship Id="rId113" Type="http://schemas.openxmlformats.org/officeDocument/2006/relationships/image" Target="../media/image908.png"/><Relationship Id="rId134" Type="http://schemas.openxmlformats.org/officeDocument/2006/relationships/customXml" Target="../ink/ink864.xml"/><Relationship Id="rId80" Type="http://schemas.openxmlformats.org/officeDocument/2006/relationships/customXml" Target="../ink/ink837.xml"/><Relationship Id="rId155" Type="http://schemas.openxmlformats.org/officeDocument/2006/relationships/image" Target="../media/image929.png"/><Relationship Id="rId176" Type="http://schemas.openxmlformats.org/officeDocument/2006/relationships/customXml" Target="../ink/ink885.xml"/><Relationship Id="rId197" Type="http://schemas.openxmlformats.org/officeDocument/2006/relationships/image" Target="../media/image950.png"/><Relationship Id="rId201" Type="http://schemas.openxmlformats.org/officeDocument/2006/relationships/image" Target="../media/image952.png"/><Relationship Id="rId222" Type="http://schemas.openxmlformats.org/officeDocument/2006/relationships/customXml" Target="../ink/ink908.xml"/><Relationship Id="rId243" Type="http://schemas.openxmlformats.org/officeDocument/2006/relationships/image" Target="../media/image973.png"/><Relationship Id="rId38" Type="http://schemas.openxmlformats.org/officeDocument/2006/relationships/customXml" Target="../ink/ink816.xml"/><Relationship Id="rId59" Type="http://schemas.openxmlformats.org/officeDocument/2006/relationships/image" Target="../media/image881.png"/><Relationship Id="rId103" Type="http://schemas.openxmlformats.org/officeDocument/2006/relationships/image" Target="../media/image903.png"/><Relationship Id="rId124" Type="http://schemas.openxmlformats.org/officeDocument/2006/relationships/customXml" Target="../ink/ink859.xml"/><Relationship Id="rId70" Type="http://schemas.openxmlformats.org/officeDocument/2006/relationships/customXml" Target="../ink/ink832.xml"/><Relationship Id="rId91" Type="http://schemas.openxmlformats.org/officeDocument/2006/relationships/image" Target="../media/image897.png"/><Relationship Id="rId145" Type="http://schemas.openxmlformats.org/officeDocument/2006/relationships/image" Target="../media/image924.png"/><Relationship Id="rId166" Type="http://schemas.openxmlformats.org/officeDocument/2006/relationships/customXml" Target="../ink/ink880.xml"/><Relationship Id="rId187" Type="http://schemas.openxmlformats.org/officeDocument/2006/relationships/image" Target="../media/image945.png"/><Relationship Id="rId1" Type="http://schemas.openxmlformats.org/officeDocument/2006/relationships/slideLayout" Target="../slideLayouts/slideLayout7.xml"/><Relationship Id="rId212" Type="http://schemas.openxmlformats.org/officeDocument/2006/relationships/customXml" Target="../ink/ink903.xml"/><Relationship Id="rId233" Type="http://schemas.openxmlformats.org/officeDocument/2006/relationships/image" Target="../media/image968.png"/><Relationship Id="rId28" Type="http://schemas.openxmlformats.org/officeDocument/2006/relationships/customXml" Target="../ink/ink811.xml"/><Relationship Id="rId49" Type="http://schemas.openxmlformats.org/officeDocument/2006/relationships/image" Target="../media/image876.png"/><Relationship Id="rId114" Type="http://schemas.openxmlformats.org/officeDocument/2006/relationships/customXml" Target="../ink/ink854.xml"/><Relationship Id="rId60" Type="http://schemas.openxmlformats.org/officeDocument/2006/relationships/customXml" Target="../ink/ink827.xml"/><Relationship Id="rId81" Type="http://schemas.openxmlformats.org/officeDocument/2006/relationships/image" Target="../media/image892.png"/><Relationship Id="rId135" Type="http://schemas.openxmlformats.org/officeDocument/2006/relationships/image" Target="../media/image919.png"/><Relationship Id="rId156" Type="http://schemas.openxmlformats.org/officeDocument/2006/relationships/customXml" Target="../ink/ink875.xml"/><Relationship Id="rId177" Type="http://schemas.openxmlformats.org/officeDocument/2006/relationships/image" Target="../media/image940.png"/><Relationship Id="rId198" Type="http://schemas.openxmlformats.org/officeDocument/2006/relationships/customXml" Target="../ink/ink896.xml"/><Relationship Id="rId202" Type="http://schemas.openxmlformats.org/officeDocument/2006/relationships/customXml" Target="../ink/ink898.xml"/><Relationship Id="rId223" Type="http://schemas.openxmlformats.org/officeDocument/2006/relationships/image" Target="../media/image963.png"/><Relationship Id="rId244" Type="http://schemas.openxmlformats.org/officeDocument/2006/relationships/customXml" Target="../ink/ink919.xml"/><Relationship Id="rId39" Type="http://schemas.openxmlformats.org/officeDocument/2006/relationships/image" Target="../media/image871.png"/><Relationship Id="rId50" Type="http://schemas.openxmlformats.org/officeDocument/2006/relationships/customXml" Target="../ink/ink822.xml"/><Relationship Id="rId104" Type="http://schemas.openxmlformats.org/officeDocument/2006/relationships/customXml" Target="../ink/ink849.xml"/><Relationship Id="rId125" Type="http://schemas.openxmlformats.org/officeDocument/2006/relationships/image" Target="../media/image914.png"/><Relationship Id="rId146" Type="http://schemas.openxmlformats.org/officeDocument/2006/relationships/customXml" Target="../ink/ink870.xml"/><Relationship Id="rId167" Type="http://schemas.openxmlformats.org/officeDocument/2006/relationships/image" Target="../media/image935.png"/><Relationship Id="rId188" Type="http://schemas.openxmlformats.org/officeDocument/2006/relationships/customXml" Target="../ink/ink891.xml"/><Relationship Id="rId71" Type="http://schemas.openxmlformats.org/officeDocument/2006/relationships/image" Target="../media/image887.png"/><Relationship Id="rId92" Type="http://schemas.openxmlformats.org/officeDocument/2006/relationships/customXml" Target="../ink/ink843.xml"/><Relationship Id="rId213" Type="http://schemas.openxmlformats.org/officeDocument/2006/relationships/image" Target="../media/image958.png"/><Relationship Id="rId234" Type="http://schemas.openxmlformats.org/officeDocument/2006/relationships/customXml" Target="../ink/ink914.xml"/><Relationship Id="rId2" Type="http://schemas.openxmlformats.org/officeDocument/2006/relationships/customXml" Target="../ink/ink808.xml"/><Relationship Id="rId29" Type="http://schemas.openxmlformats.org/officeDocument/2006/relationships/image" Target="../media/image866.png"/><Relationship Id="rId40" Type="http://schemas.openxmlformats.org/officeDocument/2006/relationships/customXml" Target="../ink/ink817.xml"/><Relationship Id="rId115" Type="http://schemas.openxmlformats.org/officeDocument/2006/relationships/image" Target="../media/image909.png"/><Relationship Id="rId136" Type="http://schemas.openxmlformats.org/officeDocument/2006/relationships/customXml" Target="../ink/ink865.xml"/><Relationship Id="rId157" Type="http://schemas.openxmlformats.org/officeDocument/2006/relationships/image" Target="../media/image930.png"/><Relationship Id="rId178" Type="http://schemas.openxmlformats.org/officeDocument/2006/relationships/customXml" Target="../ink/ink886.xml"/><Relationship Id="rId61" Type="http://schemas.openxmlformats.org/officeDocument/2006/relationships/image" Target="../media/image882.png"/><Relationship Id="rId82" Type="http://schemas.openxmlformats.org/officeDocument/2006/relationships/customXml" Target="../ink/ink838.xml"/><Relationship Id="rId199" Type="http://schemas.openxmlformats.org/officeDocument/2006/relationships/image" Target="../media/image951.png"/><Relationship Id="rId203" Type="http://schemas.openxmlformats.org/officeDocument/2006/relationships/image" Target="../media/image953.png"/><Relationship Id="rId224" Type="http://schemas.openxmlformats.org/officeDocument/2006/relationships/customXml" Target="../ink/ink909.xml"/><Relationship Id="rId245" Type="http://schemas.openxmlformats.org/officeDocument/2006/relationships/image" Target="../media/image974.png"/><Relationship Id="rId30" Type="http://schemas.openxmlformats.org/officeDocument/2006/relationships/customXml" Target="../ink/ink812.xml"/><Relationship Id="rId105" Type="http://schemas.openxmlformats.org/officeDocument/2006/relationships/image" Target="../media/image904.png"/><Relationship Id="rId126" Type="http://schemas.openxmlformats.org/officeDocument/2006/relationships/customXml" Target="../ink/ink860.xml"/><Relationship Id="rId147" Type="http://schemas.openxmlformats.org/officeDocument/2006/relationships/image" Target="../media/image925.png"/><Relationship Id="rId168" Type="http://schemas.openxmlformats.org/officeDocument/2006/relationships/customXml" Target="../ink/ink881.xml"/><Relationship Id="rId51" Type="http://schemas.openxmlformats.org/officeDocument/2006/relationships/image" Target="../media/image877.png"/><Relationship Id="rId72" Type="http://schemas.openxmlformats.org/officeDocument/2006/relationships/customXml" Target="../ink/ink833.xml"/><Relationship Id="rId93" Type="http://schemas.openxmlformats.org/officeDocument/2006/relationships/image" Target="../media/image898.png"/><Relationship Id="rId189" Type="http://schemas.openxmlformats.org/officeDocument/2006/relationships/image" Target="../media/image946.png"/><Relationship Id="rId214" Type="http://schemas.openxmlformats.org/officeDocument/2006/relationships/customXml" Target="../ink/ink904.xml"/><Relationship Id="rId235" Type="http://schemas.openxmlformats.org/officeDocument/2006/relationships/image" Target="../media/image969.png"/></Relationships>
</file>

<file path=ppt/slides/_rels/slide12.xml.rels><?xml version="1.0" encoding="UTF-8" standalone="yes"?>
<Relationships xmlns="http://schemas.openxmlformats.org/package/2006/relationships"><Relationship Id="rId117" Type="http://schemas.openxmlformats.org/officeDocument/2006/relationships/image" Target="../media/image1034.png"/><Relationship Id="rId42" Type="http://schemas.openxmlformats.org/officeDocument/2006/relationships/customXml" Target="../ink/ink939.xml"/><Relationship Id="rId63" Type="http://schemas.openxmlformats.org/officeDocument/2006/relationships/image" Target="../media/image1008.png"/><Relationship Id="rId84" Type="http://schemas.openxmlformats.org/officeDocument/2006/relationships/customXml" Target="../ink/ink960.xml"/><Relationship Id="rId138" Type="http://schemas.openxmlformats.org/officeDocument/2006/relationships/customXml" Target="../ink/ink987.xml"/><Relationship Id="rId159" Type="http://schemas.openxmlformats.org/officeDocument/2006/relationships/image" Target="../media/image1055.png"/><Relationship Id="rId170" Type="http://schemas.openxmlformats.org/officeDocument/2006/relationships/customXml" Target="../ink/ink1003.xml"/><Relationship Id="rId191" Type="http://schemas.openxmlformats.org/officeDocument/2006/relationships/image" Target="../media/image1071.png"/><Relationship Id="rId107" Type="http://schemas.openxmlformats.org/officeDocument/2006/relationships/image" Target="../media/image1030.png"/><Relationship Id="rId11" Type="http://schemas.openxmlformats.org/officeDocument/2006/relationships/image" Target="../media/image982.png"/><Relationship Id="rId32" Type="http://schemas.openxmlformats.org/officeDocument/2006/relationships/customXml" Target="../ink/ink934.xml"/><Relationship Id="rId53" Type="http://schemas.openxmlformats.org/officeDocument/2006/relationships/image" Target="../media/image1003.png"/><Relationship Id="rId74" Type="http://schemas.openxmlformats.org/officeDocument/2006/relationships/customXml" Target="../ink/ink955.xml"/><Relationship Id="rId128" Type="http://schemas.openxmlformats.org/officeDocument/2006/relationships/customXml" Target="../ink/ink982.xml"/><Relationship Id="rId149" Type="http://schemas.openxmlformats.org/officeDocument/2006/relationships/image" Target="../media/image1050.png"/><Relationship Id="rId5" Type="http://schemas.openxmlformats.org/officeDocument/2006/relationships/image" Target="../media/image979.png"/><Relationship Id="rId95" Type="http://schemas.openxmlformats.org/officeDocument/2006/relationships/image" Target="../media/image1024.png"/><Relationship Id="rId160" Type="http://schemas.openxmlformats.org/officeDocument/2006/relationships/customXml" Target="../ink/ink998.xml"/><Relationship Id="rId181" Type="http://schemas.openxmlformats.org/officeDocument/2006/relationships/image" Target="../media/image1066.png"/><Relationship Id="rId43" Type="http://schemas.openxmlformats.org/officeDocument/2006/relationships/image" Target="../media/image998.png"/><Relationship Id="rId64" Type="http://schemas.openxmlformats.org/officeDocument/2006/relationships/customXml" Target="../ink/ink950.xml"/><Relationship Id="rId118" Type="http://schemas.openxmlformats.org/officeDocument/2006/relationships/customXml" Target="../ink/ink977.xml"/><Relationship Id="rId139" Type="http://schemas.openxmlformats.org/officeDocument/2006/relationships/image" Target="../media/image1045.png"/><Relationship Id="rId85" Type="http://schemas.openxmlformats.org/officeDocument/2006/relationships/image" Target="../media/image1019.png"/><Relationship Id="rId150" Type="http://schemas.openxmlformats.org/officeDocument/2006/relationships/customXml" Target="../ink/ink993.xml"/><Relationship Id="rId171" Type="http://schemas.openxmlformats.org/officeDocument/2006/relationships/image" Target="../media/image1061.png"/><Relationship Id="rId192" Type="http://schemas.openxmlformats.org/officeDocument/2006/relationships/customXml" Target="../ink/ink1014.xml"/><Relationship Id="rId12" Type="http://schemas.openxmlformats.org/officeDocument/2006/relationships/customXml" Target="../ink/ink928.xml"/><Relationship Id="rId33" Type="http://schemas.openxmlformats.org/officeDocument/2006/relationships/image" Target="../media/image993.png"/><Relationship Id="rId108" Type="http://schemas.openxmlformats.org/officeDocument/2006/relationships/customXml" Target="../ink/ink972.xml"/><Relationship Id="rId129" Type="http://schemas.openxmlformats.org/officeDocument/2006/relationships/image" Target="../media/image1040.png"/><Relationship Id="rId54" Type="http://schemas.openxmlformats.org/officeDocument/2006/relationships/customXml" Target="../ink/ink945.xml"/><Relationship Id="rId75" Type="http://schemas.openxmlformats.org/officeDocument/2006/relationships/image" Target="../media/image1014.png"/><Relationship Id="rId96" Type="http://schemas.openxmlformats.org/officeDocument/2006/relationships/customXml" Target="../ink/ink966.xml"/><Relationship Id="rId140" Type="http://schemas.openxmlformats.org/officeDocument/2006/relationships/customXml" Target="../ink/ink988.xml"/><Relationship Id="rId161" Type="http://schemas.openxmlformats.org/officeDocument/2006/relationships/image" Target="../media/image1056.png"/><Relationship Id="rId182" Type="http://schemas.openxmlformats.org/officeDocument/2006/relationships/customXml" Target="../ink/ink1009.xml"/><Relationship Id="rId6" Type="http://schemas.openxmlformats.org/officeDocument/2006/relationships/customXml" Target="../ink/ink925.xml"/><Relationship Id="rId119" Type="http://schemas.openxmlformats.org/officeDocument/2006/relationships/image" Target="../media/image1035.png"/><Relationship Id="rId44" Type="http://schemas.openxmlformats.org/officeDocument/2006/relationships/customXml" Target="../ink/ink940.xml"/><Relationship Id="rId65" Type="http://schemas.openxmlformats.org/officeDocument/2006/relationships/image" Target="../media/image1009.png"/><Relationship Id="rId86" Type="http://schemas.openxmlformats.org/officeDocument/2006/relationships/customXml" Target="../ink/ink961.xml"/><Relationship Id="rId130" Type="http://schemas.openxmlformats.org/officeDocument/2006/relationships/customXml" Target="../ink/ink983.xml"/><Relationship Id="rId151" Type="http://schemas.openxmlformats.org/officeDocument/2006/relationships/image" Target="../media/image1051.png"/><Relationship Id="rId172" Type="http://schemas.openxmlformats.org/officeDocument/2006/relationships/customXml" Target="../ink/ink1004.xml"/><Relationship Id="rId193" Type="http://schemas.openxmlformats.org/officeDocument/2006/relationships/image" Target="../media/image1072.png"/><Relationship Id="rId13" Type="http://schemas.openxmlformats.org/officeDocument/2006/relationships/image" Target="../media/image983.png"/><Relationship Id="rId18" Type="http://schemas.openxmlformats.org/officeDocument/2006/relationships/customXml" Target="../ink/ink931.xml"/><Relationship Id="rId39" Type="http://schemas.openxmlformats.org/officeDocument/2006/relationships/image" Target="../media/image996.png"/><Relationship Id="rId109" Type="http://schemas.openxmlformats.org/officeDocument/2006/relationships/image" Target="../media/image1031.png"/><Relationship Id="rId34" Type="http://schemas.openxmlformats.org/officeDocument/2006/relationships/customXml" Target="../ink/ink935.xml"/><Relationship Id="rId50" Type="http://schemas.openxmlformats.org/officeDocument/2006/relationships/customXml" Target="../ink/ink943.xml"/><Relationship Id="rId55" Type="http://schemas.openxmlformats.org/officeDocument/2006/relationships/image" Target="../media/image1004.png"/><Relationship Id="rId76" Type="http://schemas.openxmlformats.org/officeDocument/2006/relationships/customXml" Target="../ink/ink956.xml"/><Relationship Id="rId97" Type="http://schemas.openxmlformats.org/officeDocument/2006/relationships/image" Target="../media/image1025.png"/><Relationship Id="rId104" Type="http://schemas.openxmlformats.org/officeDocument/2006/relationships/customXml" Target="../ink/ink970.xml"/><Relationship Id="rId120" Type="http://schemas.openxmlformats.org/officeDocument/2006/relationships/customXml" Target="../ink/ink978.xml"/><Relationship Id="rId125" Type="http://schemas.openxmlformats.org/officeDocument/2006/relationships/image" Target="../media/image1038.png"/><Relationship Id="rId141" Type="http://schemas.openxmlformats.org/officeDocument/2006/relationships/image" Target="../media/image1046.png"/><Relationship Id="rId146" Type="http://schemas.openxmlformats.org/officeDocument/2006/relationships/customXml" Target="../ink/ink991.xml"/><Relationship Id="rId167" Type="http://schemas.openxmlformats.org/officeDocument/2006/relationships/image" Target="../media/image1059.png"/><Relationship Id="rId188" Type="http://schemas.openxmlformats.org/officeDocument/2006/relationships/customXml" Target="../ink/ink1012.xml"/><Relationship Id="rId7" Type="http://schemas.openxmlformats.org/officeDocument/2006/relationships/image" Target="../media/image980.png"/><Relationship Id="rId71" Type="http://schemas.openxmlformats.org/officeDocument/2006/relationships/image" Target="../media/image1012.png"/><Relationship Id="rId92" Type="http://schemas.openxmlformats.org/officeDocument/2006/relationships/customXml" Target="../ink/ink964.xml"/><Relationship Id="rId162" Type="http://schemas.openxmlformats.org/officeDocument/2006/relationships/customXml" Target="../ink/ink999.xml"/><Relationship Id="rId183" Type="http://schemas.openxmlformats.org/officeDocument/2006/relationships/image" Target="../media/image1067.png"/><Relationship Id="rId2" Type="http://schemas.openxmlformats.org/officeDocument/2006/relationships/customXml" Target="../ink/ink923.xml"/><Relationship Id="rId29" Type="http://schemas.openxmlformats.org/officeDocument/2006/relationships/image" Target="../media/image991.png"/><Relationship Id="rId40" Type="http://schemas.openxmlformats.org/officeDocument/2006/relationships/customXml" Target="../ink/ink938.xml"/><Relationship Id="rId45" Type="http://schemas.openxmlformats.org/officeDocument/2006/relationships/image" Target="../media/image999.png"/><Relationship Id="rId66" Type="http://schemas.openxmlformats.org/officeDocument/2006/relationships/customXml" Target="../ink/ink951.xml"/><Relationship Id="rId87" Type="http://schemas.openxmlformats.org/officeDocument/2006/relationships/image" Target="../media/image1020.png"/><Relationship Id="rId110" Type="http://schemas.openxmlformats.org/officeDocument/2006/relationships/customXml" Target="../ink/ink973.xml"/><Relationship Id="rId115" Type="http://schemas.openxmlformats.org/officeDocument/2006/relationships/image" Target="../media/image1033.png"/><Relationship Id="rId131" Type="http://schemas.openxmlformats.org/officeDocument/2006/relationships/image" Target="../media/image1041.png"/><Relationship Id="rId136" Type="http://schemas.openxmlformats.org/officeDocument/2006/relationships/customXml" Target="../ink/ink986.xml"/><Relationship Id="rId157" Type="http://schemas.openxmlformats.org/officeDocument/2006/relationships/image" Target="../media/image1054.png"/><Relationship Id="rId178" Type="http://schemas.openxmlformats.org/officeDocument/2006/relationships/customXml" Target="../ink/ink1007.xml"/><Relationship Id="rId61" Type="http://schemas.openxmlformats.org/officeDocument/2006/relationships/image" Target="../media/image1007.png"/><Relationship Id="rId82" Type="http://schemas.openxmlformats.org/officeDocument/2006/relationships/customXml" Target="../ink/ink959.xml"/><Relationship Id="rId152" Type="http://schemas.openxmlformats.org/officeDocument/2006/relationships/customXml" Target="../ink/ink994.xml"/><Relationship Id="rId173" Type="http://schemas.openxmlformats.org/officeDocument/2006/relationships/image" Target="../media/image1062.png"/><Relationship Id="rId194" Type="http://schemas.openxmlformats.org/officeDocument/2006/relationships/customXml" Target="../ink/ink1015.xml"/><Relationship Id="rId14" Type="http://schemas.openxmlformats.org/officeDocument/2006/relationships/customXml" Target="../ink/ink929.xml"/><Relationship Id="rId30" Type="http://schemas.openxmlformats.org/officeDocument/2006/relationships/customXml" Target="../ink/ink933.xml"/><Relationship Id="rId35" Type="http://schemas.openxmlformats.org/officeDocument/2006/relationships/image" Target="../media/image994.png"/><Relationship Id="rId56" Type="http://schemas.openxmlformats.org/officeDocument/2006/relationships/customXml" Target="../ink/ink946.xml"/><Relationship Id="rId77" Type="http://schemas.openxmlformats.org/officeDocument/2006/relationships/image" Target="../media/image1015.png"/><Relationship Id="rId100" Type="http://schemas.openxmlformats.org/officeDocument/2006/relationships/customXml" Target="../ink/ink968.xml"/><Relationship Id="rId105" Type="http://schemas.openxmlformats.org/officeDocument/2006/relationships/image" Target="../media/image1029.png"/><Relationship Id="rId126" Type="http://schemas.openxmlformats.org/officeDocument/2006/relationships/customXml" Target="../ink/ink981.xml"/><Relationship Id="rId147" Type="http://schemas.openxmlformats.org/officeDocument/2006/relationships/image" Target="../media/image1049.png"/><Relationship Id="rId168" Type="http://schemas.openxmlformats.org/officeDocument/2006/relationships/customXml" Target="../ink/ink1002.xml"/><Relationship Id="rId8" Type="http://schemas.openxmlformats.org/officeDocument/2006/relationships/customXml" Target="../ink/ink926.xml"/><Relationship Id="rId51" Type="http://schemas.openxmlformats.org/officeDocument/2006/relationships/image" Target="../media/image1002.png"/><Relationship Id="rId72" Type="http://schemas.openxmlformats.org/officeDocument/2006/relationships/customXml" Target="../ink/ink954.xml"/><Relationship Id="rId93" Type="http://schemas.openxmlformats.org/officeDocument/2006/relationships/image" Target="../media/image1023.png"/><Relationship Id="rId98" Type="http://schemas.openxmlformats.org/officeDocument/2006/relationships/customXml" Target="../ink/ink967.xml"/><Relationship Id="rId121" Type="http://schemas.openxmlformats.org/officeDocument/2006/relationships/image" Target="../media/image1036.png"/><Relationship Id="rId142" Type="http://schemas.openxmlformats.org/officeDocument/2006/relationships/customXml" Target="../ink/ink989.xml"/><Relationship Id="rId163" Type="http://schemas.openxmlformats.org/officeDocument/2006/relationships/image" Target="../media/image1057.png"/><Relationship Id="rId184" Type="http://schemas.openxmlformats.org/officeDocument/2006/relationships/customXml" Target="../ink/ink1010.xml"/><Relationship Id="rId189" Type="http://schemas.openxmlformats.org/officeDocument/2006/relationships/image" Target="../media/image1070.png"/><Relationship Id="rId3" Type="http://schemas.openxmlformats.org/officeDocument/2006/relationships/image" Target="../media/image978.png"/><Relationship Id="rId46" Type="http://schemas.openxmlformats.org/officeDocument/2006/relationships/customXml" Target="../ink/ink941.xml"/><Relationship Id="rId67" Type="http://schemas.openxmlformats.org/officeDocument/2006/relationships/image" Target="../media/image1010.png"/><Relationship Id="rId116" Type="http://schemas.openxmlformats.org/officeDocument/2006/relationships/customXml" Target="../ink/ink976.xml"/><Relationship Id="rId137" Type="http://schemas.openxmlformats.org/officeDocument/2006/relationships/image" Target="../media/image1044.png"/><Relationship Id="rId158" Type="http://schemas.openxmlformats.org/officeDocument/2006/relationships/customXml" Target="../ink/ink997.xml"/><Relationship Id="rId41" Type="http://schemas.openxmlformats.org/officeDocument/2006/relationships/image" Target="../media/image997.png"/><Relationship Id="rId62" Type="http://schemas.openxmlformats.org/officeDocument/2006/relationships/customXml" Target="../ink/ink949.xml"/><Relationship Id="rId83" Type="http://schemas.openxmlformats.org/officeDocument/2006/relationships/image" Target="../media/image1018.png"/><Relationship Id="rId88" Type="http://schemas.openxmlformats.org/officeDocument/2006/relationships/customXml" Target="../ink/ink962.xml"/><Relationship Id="rId111" Type="http://schemas.openxmlformats.org/officeDocument/2006/relationships/image" Target="../media/image1032.png"/><Relationship Id="rId132" Type="http://schemas.openxmlformats.org/officeDocument/2006/relationships/customXml" Target="../ink/ink984.xml"/><Relationship Id="rId153" Type="http://schemas.openxmlformats.org/officeDocument/2006/relationships/image" Target="../media/image1052.png"/><Relationship Id="rId174" Type="http://schemas.openxmlformats.org/officeDocument/2006/relationships/customXml" Target="../ink/ink1005.xml"/><Relationship Id="rId179" Type="http://schemas.openxmlformats.org/officeDocument/2006/relationships/image" Target="../media/image1065.png"/><Relationship Id="rId195" Type="http://schemas.openxmlformats.org/officeDocument/2006/relationships/image" Target="../media/image1073.png"/><Relationship Id="rId190" Type="http://schemas.openxmlformats.org/officeDocument/2006/relationships/customXml" Target="../ink/ink1013.xml"/><Relationship Id="rId15" Type="http://schemas.openxmlformats.org/officeDocument/2006/relationships/image" Target="../media/image984.png"/><Relationship Id="rId36" Type="http://schemas.openxmlformats.org/officeDocument/2006/relationships/customXml" Target="../ink/ink936.xml"/><Relationship Id="rId57" Type="http://schemas.openxmlformats.org/officeDocument/2006/relationships/image" Target="../media/image1005.png"/><Relationship Id="rId106" Type="http://schemas.openxmlformats.org/officeDocument/2006/relationships/customXml" Target="../ink/ink971.xml"/><Relationship Id="rId127" Type="http://schemas.openxmlformats.org/officeDocument/2006/relationships/image" Target="../media/image1039.png"/><Relationship Id="rId10" Type="http://schemas.openxmlformats.org/officeDocument/2006/relationships/customXml" Target="../ink/ink927.xml"/><Relationship Id="rId31" Type="http://schemas.openxmlformats.org/officeDocument/2006/relationships/image" Target="../media/image992.png"/><Relationship Id="rId52" Type="http://schemas.openxmlformats.org/officeDocument/2006/relationships/customXml" Target="../ink/ink944.xml"/><Relationship Id="rId73" Type="http://schemas.openxmlformats.org/officeDocument/2006/relationships/image" Target="../media/image1013.png"/><Relationship Id="rId78" Type="http://schemas.openxmlformats.org/officeDocument/2006/relationships/customXml" Target="../ink/ink957.xml"/><Relationship Id="rId94" Type="http://schemas.openxmlformats.org/officeDocument/2006/relationships/customXml" Target="../ink/ink965.xml"/><Relationship Id="rId99" Type="http://schemas.openxmlformats.org/officeDocument/2006/relationships/image" Target="../media/image1026.png"/><Relationship Id="rId101" Type="http://schemas.openxmlformats.org/officeDocument/2006/relationships/image" Target="../media/image1027.png"/><Relationship Id="rId122" Type="http://schemas.openxmlformats.org/officeDocument/2006/relationships/customXml" Target="../ink/ink979.xml"/><Relationship Id="rId143" Type="http://schemas.openxmlformats.org/officeDocument/2006/relationships/image" Target="../media/image1047.png"/><Relationship Id="rId148" Type="http://schemas.openxmlformats.org/officeDocument/2006/relationships/customXml" Target="../ink/ink992.xml"/><Relationship Id="rId164" Type="http://schemas.openxmlformats.org/officeDocument/2006/relationships/customXml" Target="../ink/ink1000.xml"/><Relationship Id="rId169" Type="http://schemas.openxmlformats.org/officeDocument/2006/relationships/image" Target="../media/image1060.png"/><Relationship Id="rId185" Type="http://schemas.openxmlformats.org/officeDocument/2006/relationships/image" Target="../media/image1068.png"/><Relationship Id="rId4" Type="http://schemas.openxmlformats.org/officeDocument/2006/relationships/customXml" Target="../ink/ink924.xml"/><Relationship Id="rId9" Type="http://schemas.openxmlformats.org/officeDocument/2006/relationships/image" Target="../media/image981.png"/><Relationship Id="rId180" Type="http://schemas.openxmlformats.org/officeDocument/2006/relationships/customXml" Target="../ink/ink1008.xml"/><Relationship Id="rId47" Type="http://schemas.openxmlformats.org/officeDocument/2006/relationships/image" Target="../media/image1000.png"/><Relationship Id="rId68" Type="http://schemas.openxmlformats.org/officeDocument/2006/relationships/customXml" Target="../ink/ink952.xml"/><Relationship Id="rId89" Type="http://schemas.openxmlformats.org/officeDocument/2006/relationships/image" Target="../media/image1021.png"/><Relationship Id="rId112" Type="http://schemas.openxmlformats.org/officeDocument/2006/relationships/customXml" Target="../ink/ink974.xml"/><Relationship Id="rId133" Type="http://schemas.openxmlformats.org/officeDocument/2006/relationships/image" Target="../media/image1042.png"/><Relationship Id="rId154" Type="http://schemas.openxmlformats.org/officeDocument/2006/relationships/customXml" Target="../ink/ink995.xml"/><Relationship Id="rId175" Type="http://schemas.openxmlformats.org/officeDocument/2006/relationships/image" Target="../media/image1063.png"/><Relationship Id="rId196" Type="http://schemas.openxmlformats.org/officeDocument/2006/relationships/customXml" Target="../ink/ink1016.xml"/><Relationship Id="rId16" Type="http://schemas.openxmlformats.org/officeDocument/2006/relationships/customXml" Target="../ink/ink930.xml"/><Relationship Id="rId37" Type="http://schemas.openxmlformats.org/officeDocument/2006/relationships/image" Target="../media/image995.png"/><Relationship Id="rId58" Type="http://schemas.openxmlformats.org/officeDocument/2006/relationships/customXml" Target="../ink/ink947.xml"/><Relationship Id="rId79" Type="http://schemas.openxmlformats.org/officeDocument/2006/relationships/image" Target="../media/image1016.png"/><Relationship Id="rId102" Type="http://schemas.openxmlformats.org/officeDocument/2006/relationships/customXml" Target="../ink/ink969.xml"/><Relationship Id="rId123" Type="http://schemas.openxmlformats.org/officeDocument/2006/relationships/image" Target="../media/image1037.png"/><Relationship Id="rId144" Type="http://schemas.openxmlformats.org/officeDocument/2006/relationships/customXml" Target="../ink/ink990.xml"/><Relationship Id="rId90" Type="http://schemas.openxmlformats.org/officeDocument/2006/relationships/customXml" Target="../ink/ink963.xml"/><Relationship Id="rId165" Type="http://schemas.openxmlformats.org/officeDocument/2006/relationships/image" Target="../media/image1058.png"/><Relationship Id="rId186" Type="http://schemas.openxmlformats.org/officeDocument/2006/relationships/customXml" Target="../ink/ink1011.xml"/><Relationship Id="rId27" Type="http://schemas.openxmlformats.org/officeDocument/2006/relationships/image" Target="../media/image990.png"/><Relationship Id="rId48" Type="http://schemas.openxmlformats.org/officeDocument/2006/relationships/customXml" Target="../ink/ink942.xml"/><Relationship Id="rId69" Type="http://schemas.openxmlformats.org/officeDocument/2006/relationships/image" Target="../media/image1011.png"/><Relationship Id="rId113" Type="http://schemas.openxmlformats.org/officeDocument/2006/relationships/image" Target="../media/image792.png"/><Relationship Id="rId134" Type="http://schemas.openxmlformats.org/officeDocument/2006/relationships/customXml" Target="../ink/ink985.xml"/><Relationship Id="rId80" Type="http://schemas.openxmlformats.org/officeDocument/2006/relationships/customXml" Target="../ink/ink958.xml"/><Relationship Id="rId155" Type="http://schemas.openxmlformats.org/officeDocument/2006/relationships/image" Target="../media/image1053.png"/><Relationship Id="rId176" Type="http://schemas.openxmlformats.org/officeDocument/2006/relationships/customXml" Target="../ink/ink1006.xml"/><Relationship Id="rId197" Type="http://schemas.openxmlformats.org/officeDocument/2006/relationships/image" Target="../media/image1074.png"/><Relationship Id="rId17" Type="http://schemas.openxmlformats.org/officeDocument/2006/relationships/image" Target="../media/image985.png"/><Relationship Id="rId38" Type="http://schemas.openxmlformats.org/officeDocument/2006/relationships/customXml" Target="../ink/ink937.xml"/><Relationship Id="rId59" Type="http://schemas.openxmlformats.org/officeDocument/2006/relationships/image" Target="../media/image1006.png"/><Relationship Id="rId103" Type="http://schemas.openxmlformats.org/officeDocument/2006/relationships/image" Target="../media/image1028.png"/><Relationship Id="rId124" Type="http://schemas.openxmlformats.org/officeDocument/2006/relationships/customXml" Target="../ink/ink980.xml"/><Relationship Id="rId70" Type="http://schemas.openxmlformats.org/officeDocument/2006/relationships/customXml" Target="../ink/ink953.xml"/><Relationship Id="rId91" Type="http://schemas.openxmlformats.org/officeDocument/2006/relationships/image" Target="../media/image1022.png"/><Relationship Id="rId145" Type="http://schemas.openxmlformats.org/officeDocument/2006/relationships/image" Target="../media/image1048.png"/><Relationship Id="rId166" Type="http://schemas.openxmlformats.org/officeDocument/2006/relationships/customXml" Target="../ink/ink1001.xml"/><Relationship Id="rId187" Type="http://schemas.openxmlformats.org/officeDocument/2006/relationships/image" Target="../media/image1069.png"/><Relationship Id="rId1" Type="http://schemas.openxmlformats.org/officeDocument/2006/relationships/slideLayout" Target="../slideLayouts/slideLayout7.xml"/><Relationship Id="rId28" Type="http://schemas.openxmlformats.org/officeDocument/2006/relationships/customXml" Target="../ink/ink932.xml"/><Relationship Id="rId49" Type="http://schemas.openxmlformats.org/officeDocument/2006/relationships/image" Target="../media/image1001.png"/><Relationship Id="rId114" Type="http://schemas.openxmlformats.org/officeDocument/2006/relationships/customXml" Target="../ink/ink975.xml"/><Relationship Id="rId60" Type="http://schemas.openxmlformats.org/officeDocument/2006/relationships/customXml" Target="../ink/ink948.xml"/><Relationship Id="rId81" Type="http://schemas.openxmlformats.org/officeDocument/2006/relationships/image" Target="../media/image1017.png"/><Relationship Id="rId135" Type="http://schemas.openxmlformats.org/officeDocument/2006/relationships/image" Target="../media/image1043.png"/><Relationship Id="rId156" Type="http://schemas.openxmlformats.org/officeDocument/2006/relationships/customXml" Target="../ink/ink996.xml"/><Relationship Id="rId177" Type="http://schemas.openxmlformats.org/officeDocument/2006/relationships/image" Target="../media/image1064.png"/></Relationships>
</file>

<file path=ppt/slides/_rels/slide13.xml.rels><?xml version="1.0" encoding="UTF-8" standalone="yes"?>
<Relationships xmlns="http://schemas.openxmlformats.org/package/2006/relationships"><Relationship Id="rId117" Type="http://schemas.openxmlformats.org/officeDocument/2006/relationships/image" Target="../media/image1132.png"/><Relationship Id="rId21" Type="http://schemas.openxmlformats.org/officeDocument/2006/relationships/image" Target="../media/image1084.png"/><Relationship Id="rId42" Type="http://schemas.openxmlformats.org/officeDocument/2006/relationships/customXml" Target="../ink/ink1037.xml"/><Relationship Id="rId63" Type="http://schemas.openxmlformats.org/officeDocument/2006/relationships/image" Target="../media/image1105.png"/><Relationship Id="rId84" Type="http://schemas.openxmlformats.org/officeDocument/2006/relationships/customXml" Target="../ink/ink1058.xml"/><Relationship Id="rId138" Type="http://schemas.openxmlformats.org/officeDocument/2006/relationships/customXml" Target="../ink/ink1085.xml"/><Relationship Id="rId159" Type="http://schemas.openxmlformats.org/officeDocument/2006/relationships/image" Target="../media/image1153.png"/><Relationship Id="rId170" Type="http://schemas.openxmlformats.org/officeDocument/2006/relationships/customXml" Target="../ink/ink1101.xml"/><Relationship Id="rId191" Type="http://schemas.openxmlformats.org/officeDocument/2006/relationships/image" Target="../media/image1169.png"/><Relationship Id="rId205" Type="http://schemas.openxmlformats.org/officeDocument/2006/relationships/image" Target="../media/image1176.png"/><Relationship Id="rId107" Type="http://schemas.openxmlformats.org/officeDocument/2006/relationships/image" Target="../media/image1127.png"/><Relationship Id="rId11" Type="http://schemas.openxmlformats.org/officeDocument/2006/relationships/image" Target="../media/image1079.png"/><Relationship Id="rId32" Type="http://schemas.openxmlformats.org/officeDocument/2006/relationships/customXml" Target="../ink/ink1032.xml"/><Relationship Id="rId53" Type="http://schemas.openxmlformats.org/officeDocument/2006/relationships/image" Target="../media/image1100.png"/><Relationship Id="rId74" Type="http://schemas.openxmlformats.org/officeDocument/2006/relationships/customXml" Target="../ink/ink1053.xml"/><Relationship Id="rId128" Type="http://schemas.openxmlformats.org/officeDocument/2006/relationships/customXml" Target="../ink/ink1080.xml"/><Relationship Id="rId149" Type="http://schemas.openxmlformats.org/officeDocument/2006/relationships/image" Target="../media/image1148.png"/><Relationship Id="rId5" Type="http://schemas.openxmlformats.org/officeDocument/2006/relationships/image" Target="../media/image1076.png"/><Relationship Id="rId95" Type="http://schemas.openxmlformats.org/officeDocument/2006/relationships/image" Target="../media/image1121.png"/><Relationship Id="rId160" Type="http://schemas.openxmlformats.org/officeDocument/2006/relationships/customXml" Target="../ink/ink1096.xml"/><Relationship Id="rId181" Type="http://schemas.openxmlformats.org/officeDocument/2006/relationships/image" Target="../media/image1164.png"/><Relationship Id="rId22" Type="http://schemas.openxmlformats.org/officeDocument/2006/relationships/customXml" Target="../ink/ink1027.xml"/><Relationship Id="rId43" Type="http://schemas.openxmlformats.org/officeDocument/2006/relationships/image" Target="../media/image1095.png"/><Relationship Id="rId64" Type="http://schemas.openxmlformats.org/officeDocument/2006/relationships/customXml" Target="../ink/ink1048.xml"/><Relationship Id="rId118" Type="http://schemas.openxmlformats.org/officeDocument/2006/relationships/customXml" Target="../ink/ink1075.xml"/><Relationship Id="rId139" Type="http://schemas.openxmlformats.org/officeDocument/2006/relationships/image" Target="../media/image1143.png"/><Relationship Id="rId85" Type="http://schemas.openxmlformats.org/officeDocument/2006/relationships/image" Target="../media/image1116.png"/><Relationship Id="rId150" Type="http://schemas.openxmlformats.org/officeDocument/2006/relationships/customXml" Target="../ink/ink1091.xml"/><Relationship Id="rId171" Type="http://schemas.openxmlformats.org/officeDocument/2006/relationships/image" Target="../media/image1159.png"/><Relationship Id="rId192" Type="http://schemas.openxmlformats.org/officeDocument/2006/relationships/customXml" Target="../ink/ink1112.xml"/><Relationship Id="rId206" Type="http://schemas.openxmlformats.org/officeDocument/2006/relationships/customXml" Target="../ink/ink1119.xml"/><Relationship Id="rId12" Type="http://schemas.openxmlformats.org/officeDocument/2006/relationships/customXml" Target="../ink/ink1022.xml"/><Relationship Id="rId33" Type="http://schemas.openxmlformats.org/officeDocument/2006/relationships/image" Target="../media/image1090.png"/><Relationship Id="rId108" Type="http://schemas.openxmlformats.org/officeDocument/2006/relationships/customXml" Target="../ink/ink1070.xml"/><Relationship Id="rId129" Type="http://schemas.openxmlformats.org/officeDocument/2006/relationships/image" Target="../media/image1138.png"/><Relationship Id="rId54" Type="http://schemas.openxmlformats.org/officeDocument/2006/relationships/customXml" Target="../ink/ink1043.xml"/><Relationship Id="rId75" Type="http://schemas.openxmlformats.org/officeDocument/2006/relationships/image" Target="../media/image1111.png"/><Relationship Id="rId96" Type="http://schemas.openxmlformats.org/officeDocument/2006/relationships/customXml" Target="../ink/ink1064.xml"/><Relationship Id="rId140" Type="http://schemas.openxmlformats.org/officeDocument/2006/relationships/customXml" Target="../ink/ink1086.xml"/><Relationship Id="rId161" Type="http://schemas.openxmlformats.org/officeDocument/2006/relationships/image" Target="../media/image1154.png"/><Relationship Id="rId182" Type="http://schemas.openxmlformats.org/officeDocument/2006/relationships/customXml" Target="../ink/ink1107.xml"/><Relationship Id="rId6" Type="http://schemas.openxmlformats.org/officeDocument/2006/relationships/customXml" Target="../ink/ink1019.xml"/><Relationship Id="rId23" Type="http://schemas.openxmlformats.org/officeDocument/2006/relationships/image" Target="../media/image1085.png"/><Relationship Id="rId119" Type="http://schemas.openxmlformats.org/officeDocument/2006/relationships/image" Target="../media/image1133.png"/><Relationship Id="rId44" Type="http://schemas.openxmlformats.org/officeDocument/2006/relationships/customXml" Target="../ink/ink1038.xml"/><Relationship Id="rId65" Type="http://schemas.openxmlformats.org/officeDocument/2006/relationships/image" Target="../media/image1106.png"/><Relationship Id="rId86" Type="http://schemas.openxmlformats.org/officeDocument/2006/relationships/customXml" Target="../ink/ink1059.xml"/><Relationship Id="rId130" Type="http://schemas.openxmlformats.org/officeDocument/2006/relationships/customXml" Target="../ink/ink1081.xml"/><Relationship Id="rId151" Type="http://schemas.openxmlformats.org/officeDocument/2006/relationships/image" Target="../media/image1149.png"/><Relationship Id="rId172" Type="http://schemas.openxmlformats.org/officeDocument/2006/relationships/customXml" Target="../ink/ink1102.xml"/><Relationship Id="rId193" Type="http://schemas.openxmlformats.org/officeDocument/2006/relationships/image" Target="../media/image1170.png"/><Relationship Id="rId207" Type="http://schemas.openxmlformats.org/officeDocument/2006/relationships/image" Target="../media/image1177.png"/><Relationship Id="rId13" Type="http://schemas.openxmlformats.org/officeDocument/2006/relationships/image" Target="../media/image1080.png"/><Relationship Id="rId109" Type="http://schemas.openxmlformats.org/officeDocument/2006/relationships/image" Target="../media/image1128.png"/><Relationship Id="rId34" Type="http://schemas.openxmlformats.org/officeDocument/2006/relationships/customXml" Target="../ink/ink1033.xml"/><Relationship Id="rId55" Type="http://schemas.openxmlformats.org/officeDocument/2006/relationships/image" Target="../media/image1101.png"/><Relationship Id="rId76" Type="http://schemas.openxmlformats.org/officeDocument/2006/relationships/customXml" Target="../ink/ink1054.xml"/><Relationship Id="rId97" Type="http://schemas.openxmlformats.org/officeDocument/2006/relationships/image" Target="../media/image1122.png"/><Relationship Id="rId120" Type="http://schemas.openxmlformats.org/officeDocument/2006/relationships/customXml" Target="../ink/ink1076.xml"/><Relationship Id="rId141" Type="http://schemas.openxmlformats.org/officeDocument/2006/relationships/image" Target="../media/image1144.png"/><Relationship Id="rId7" Type="http://schemas.openxmlformats.org/officeDocument/2006/relationships/image" Target="../media/image1077.png"/><Relationship Id="rId162" Type="http://schemas.openxmlformats.org/officeDocument/2006/relationships/customXml" Target="../ink/ink1097.xml"/><Relationship Id="rId183" Type="http://schemas.openxmlformats.org/officeDocument/2006/relationships/image" Target="../media/image1165.png"/><Relationship Id="rId24" Type="http://schemas.openxmlformats.org/officeDocument/2006/relationships/customXml" Target="../ink/ink1028.xml"/><Relationship Id="rId45" Type="http://schemas.openxmlformats.org/officeDocument/2006/relationships/image" Target="../media/image1096.png"/><Relationship Id="rId66" Type="http://schemas.openxmlformats.org/officeDocument/2006/relationships/customXml" Target="../ink/ink1049.xml"/><Relationship Id="rId87" Type="http://schemas.openxmlformats.org/officeDocument/2006/relationships/image" Target="../media/image1117.png"/><Relationship Id="rId110" Type="http://schemas.openxmlformats.org/officeDocument/2006/relationships/customXml" Target="../ink/ink1071.xml"/><Relationship Id="rId131" Type="http://schemas.openxmlformats.org/officeDocument/2006/relationships/image" Target="../media/image1139.png"/><Relationship Id="rId152" Type="http://schemas.openxmlformats.org/officeDocument/2006/relationships/customXml" Target="../ink/ink1092.xml"/><Relationship Id="rId173" Type="http://schemas.openxmlformats.org/officeDocument/2006/relationships/image" Target="../media/image1160.png"/><Relationship Id="rId194" Type="http://schemas.openxmlformats.org/officeDocument/2006/relationships/customXml" Target="../ink/ink1113.xml"/><Relationship Id="rId208" Type="http://schemas.openxmlformats.org/officeDocument/2006/relationships/customXml" Target="../ink/ink1120.xml"/><Relationship Id="rId19" Type="http://schemas.openxmlformats.org/officeDocument/2006/relationships/image" Target="../media/image1083.png"/><Relationship Id="rId14" Type="http://schemas.openxmlformats.org/officeDocument/2006/relationships/customXml" Target="../ink/ink1023.xml"/><Relationship Id="rId30" Type="http://schemas.openxmlformats.org/officeDocument/2006/relationships/customXml" Target="../ink/ink1031.xml"/><Relationship Id="rId35" Type="http://schemas.openxmlformats.org/officeDocument/2006/relationships/image" Target="../media/image1091.png"/><Relationship Id="rId56" Type="http://schemas.openxmlformats.org/officeDocument/2006/relationships/customXml" Target="../ink/ink1044.xml"/><Relationship Id="rId77" Type="http://schemas.openxmlformats.org/officeDocument/2006/relationships/image" Target="../media/image1112.png"/><Relationship Id="rId100" Type="http://schemas.openxmlformats.org/officeDocument/2006/relationships/customXml" Target="../ink/ink1066.xml"/><Relationship Id="rId105" Type="http://schemas.openxmlformats.org/officeDocument/2006/relationships/image" Target="../media/image1126.png"/><Relationship Id="rId126" Type="http://schemas.openxmlformats.org/officeDocument/2006/relationships/customXml" Target="../ink/ink1079.xml"/><Relationship Id="rId147" Type="http://schemas.openxmlformats.org/officeDocument/2006/relationships/image" Target="../media/image1147.png"/><Relationship Id="rId168" Type="http://schemas.openxmlformats.org/officeDocument/2006/relationships/customXml" Target="../ink/ink1100.xml"/><Relationship Id="rId8" Type="http://schemas.openxmlformats.org/officeDocument/2006/relationships/customXml" Target="../ink/ink1020.xml"/><Relationship Id="rId51" Type="http://schemas.openxmlformats.org/officeDocument/2006/relationships/image" Target="../media/image1099.png"/><Relationship Id="rId72" Type="http://schemas.openxmlformats.org/officeDocument/2006/relationships/customXml" Target="../ink/ink1052.xml"/><Relationship Id="rId93" Type="http://schemas.openxmlformats.org/officeDocument/2006/relationships/image" Target="../media/image1120.png"/><Relationship Id="rId98" Type="http://schemas.openxmlformats.org/officeDocument/2006/relationships/customXml" Target="../ink/ink1065.xml"/><Relationship Id="rId121" Type="http://schemas.openxmlformats.org/officeDocument/2006/relationships/image" Target="../media/image1134.png"/><Relationship Id="rId142" Type="http://schemas.openxmlformats.org/officeDocument/2006/relationships/customXml" Target="../ink/ink1087.xml"/><Relationship Id="rId163" Type="http://schemas.openxmlformats.org/officeDocument/2006/relationships/image" Target="../media/image1155.png"/><Relationship Id="rId184" Type="http://schemas.openxmlformats.org/officeDocument/2006/relationships/customXml" Target="../ink/ink1108.xml"/><Relationship Id="rId189" Type="http://schemas.openxmlformats.org/officeDocument/2006/relationships/image" Target="../media/image1168.png"/><Relationship Id="rId3" Type="http://schemas.openxmlformats.org/officeDocument/2006/relationships/image" Target="../media/image1075.png"/><Relationship Id="rId25" Type="http://schemas.openxmlformats.org/officeDocument/2006/relationships/image" Target="../media/image1086.png"/><Relationship Id="rId46" Type="http://schemas.openxmlformats.org/officeDocument/2006/relationships/customXml" Target="../ink/ink1039.xml"/><Relationship Id="rId67" Type="http://schemas.openxmlformats.org/officeDocument/2006/relationships/image" Target="../media/image1107.png"/><Relationship Id="rId116" Type="http://schemas.openxmlformats.org/officeDocument/2006/relationships/customXml" Target="../ink/ink1074.xml"/><Relationship Id="rId137" Type="http://schemas.openxmlformats.org/officeDocument/2006/relationships/image" Target="../media/image1142.png"/><Relationship Id="rId158" Type="http://schemas.openxmlformats.org/officeDocument/2006/relationships/customXml" Target="../ink/ink1095.xml"/><Relationship Id="rId20" Type="http://schemas.openxmlformats.org/officeDocument/2006/relationships/customXml" Target="../ink/ink1026.xml"/><Relationship Id="rId41" Type="http://schemas.openxmlformats.org/officeDocument/2006/relationships/image" Target="../media/image1094.png"/><Relationship Id="rId62" Type="http://schemas.openxmlformats.org/officeDocument/2006/relationships/customXml" Target="../ink/ink1047.xml"/><Relationship Id="rId83" Type="http://schemas.openxmlformats.org/officeDocument/2006/relationships/image" Target="../media/image1115.png"/><Relationship Id="rId88" Type="http://schemas.openxmlformats.org/officeDocument/2006/relationships/customXml" Target="../ink/ink1060.xml"/><Relationship Id="rId111" Type="http://schemas.openxmlformats.org/officeDocument/2006/relationships/image" Target="../media/image1129.png"/><Relationship Id="rId132" Type="http://schemas.openxmlformats.org/officeDocument/2006/relationships/customXml" Target="../ink/ink1082.xml"/><Relationship Id="rId153" Type="http://schemas.openxmlformats.org/officeDocument/2006/relationships/image" Target="../media/image1150.png"/><Relationship Id="rId174" Type="http://schemas.openxmlformats.org/officeDocument/2006/relationships/customXml" Target="../ink/ink1103.xml"/><Relationship Id="rId179" Type="http://schemas.openxmlformats.org/officeDocument/2006/relationships/image" Target="../media/image1163.png"/><Relationship Id="rId195" Type="http://schemas.openxmlformats.org/officeDocument/2006/relationships/image" Target="../media/image1171.png"/><Relationship Id="rId209" Type="http://schemas.openxmlformats.org/officeDocument/2006/relationships/image" Target="../media/image1178.png"/><Relationship Id="rId190" Type="http://schemas.openxmlformats.org/officeDocument/2006/relationships/customXml" Target="../ink/ink1111.xml"/><Relationship Id="rId204" Type="http://schemas.openxmlformats.org/officeDocument/2006/relationships/customXml" Target="../ink/ink1118.xml"/><Relationship Id="rId15" Type="http://schemas.openxmlformats.org/officeDocument/2006/relationships/image" Target="../media/image1081.png"/><Relationship Id="rId36" Type="http://schemas.openxmlformats.org/officeDocument/2006/relationships/customXml" Target="../ink/ink1034.xml"/><Relationship Id="rId57" Type="http://schemas.openxmlformats.org/officeDocument/2006/relationships/image" Target="../media/image1102.png"/><Relationship Id="rId106" Type="http://schemas.openxmlformats.org/officeDocument/2006/relationships/customXml" Target="../ink/ink1069.xml"/><Relationship Id="rId127" Type="http://schemas.openxmlformats.org/officeDocument/2006/relationships/image" Target="../media/image1137.png"/><Relationship Id="rId10" Type="http://schemas.openxmlformats.org/officeDocument/2006/relationships/customXml" Target="../ink/ink1021.xml"/><Relationship Id="rId31" Type="http://schemas.openxmlformats.org/officeDocument/2006/relationships/image" Target="../media/image1089.png"/><Relationship Id="rId52" Type="http://schemas.openxmlformats.org/officeDocument/2006/relationships/customXml" Target="../ink/ink1042.xml"/><Relationship Id="rId73" Type="http://schemas.openxmlformats.org/officeDocument/2006/relationships/image" Target="../media/image1110.png"/><Relationship Id="rId78" Type="http://schemas.openxmlformats.org/officeDocument/2006/relationships/customXml" Target="../ink/ink1055.xml"/><Relationship Id="rId94" Type="http://schemas.openxmlformats.org/officeDocument/2006/relationships/customXml" Target="../ink/ink1063.xml"/><Relationship Id="rId99" Type="http://schemas.openxmlformats.org/officeDocument/2006/relationships/image" Target="../media/image1123.png"/><Relationship Id="rId101" Type="http://schemas.openxmlformats.org/officeDocument/2006/relationships/image" Target="../media/image1124.png"/><Relationship Id="rId122" Type="http://schemas.openxmlformats.org/officeDocument/2006/relationships/customXml" Target="../ink/ink1077.xml"/><Relationship Id="rId143" Type="http://schemas.openxmlformats.org/officeDocument/2006/relationships/image" Target="../media/image1145.png"/><Relationship Id="rId148" Type="http://schemas.openxmlformats.org/officeDocument/2006/relationships/customXml" Target="../ink/ink1090.xml"/><Relationship Id="rId164" Type="http://schemas.openxmlformats.org/officeDocument/2006/relationships/customXml" Target="../ink/ink1098.xml"/><Relationship Id="rId169" Type="http://schemas.openxmlformats.org/officeDocument/2006/relationships/image" Target="../media/image1158.png"/><Relationship Id="rId185" Type="http://schemas.openxmlformats.org/officeDocument/2006/relationships/image" Target="../media/image1166.png"/><Relationship Id="rId4" Type="http://schemas.openxmlformats.org/officeDocument/2006/relationships/customXml" Target="../ink/ink1018.xml"/><Relationship Id="rId9" Type="http://schemas.openxmlformats.org/officeDocument/2006/relationships/image" Target="../media/image1078.png"/><Relationship Id="rId180" Type="http://schemas.openxmlformats.org/officeDocument/2006/relationships/customXml" Target="../ink/ink1106.xml"/><Relationship Id="rId210" Type="http://schemas.openxmlformats.org/officeDocument/2006/relationships/customXml" Target="../ink/ink1121.xml"/><Relationship Id="rId26" Type="http://schemas.openxmlformats.org/officeDocument/2006/relationships/customXml" Target="../ink/ink1029.xml"/><Relationship Id="rId47" Type="http://schemas.openxmlformats.org/officeDocument/2006/relationships/image" Target="../media/image1097.png"/><Relationship Id="rId68" Type="http://schemas.openxmlformats.org/officeDocument/2006/relationships/customXml" Target="../ink/ink1050.xml"/><Relationship Id="rId89" Type="http://schemas.openxmlformats.org/officeDocument/2006/relationships/image" Target="../media/image1118.png"/><Relationship Id="rId112" Type="http://schemas.openxmlformats.org/officeDocument/2006/relationships/customXml" Target="../ink/ink1072.xml"/><Relationship Id="rId133" Type="http://schemas.openxmlformats.org/officeDocument/2006/relationships/image" Target="../media/image1140.png"/><Relationship Id="rId154" Type="http://schemas.openxmlformats.org/officeDocument/2006/relationships/customXml" Target="../ink/ink1093.xml"/><Relationship Id="rId175" Type="http://schemas.openxmlformats.org/officeDocument/2006/relationships/image" Target="../media/image1161.png"/><Relationship Id="rId196" Type="http://schemas.openxmlformats.org/officeDocument/2006/relationships/customXml" Target="../ink/ink1114.xml"/><Relationship Id="rId200" Type="http://schemas.openxmlformats.org/officeDocument/2006/relationships/customXml" Target="../ink/ink1116.xml"/><Relationship Id="rId16" Type="http://schemas.openxmlformats.org/officeDocument/2006/relationships/customXml" Target="../ink/ink1024.xml"/><Relationship Id="rId37" Type="http://schemas.openxmlformats.org/officeDocument/2006/relationships/image" Target="../media/image1092.png"/><Relationship Id="rId58" Type="http://schemas.openxmlformats.org/officeDocument/2006/relationships/customXml" Target="../ink/ink1045.xml"/><Relationship Id="rId79" Type="http://schemas.openxmlformats.org/officeDocument/2006/relationships/image" Target="../media/image1113.png"/><Relationship Id="rId102" Type="http://schemas.openxmlformats.org/officeDocument/2006/relationships/customXml" Target="../ink/ink1067.xml"/><Relationship Id="rId123" Type="http://schemas.openxmlformats.org/officeDocument/2006/relationships/image" Target="../media/image1135.png"/><Relationship Id="rId144" Type="http://schemas.openxmlformats.org/officeDocument/2006/relationships/customXml" Target="../ink/ink1088.xml"/><Relationship Id="rId90" Type="http://schemas.openxmlformats.org/officeDocument/2006/relationships/customXml" Target="../ink/ink1061.xml"/><Relationship Id="rId165" Type="http://schemas.openxmlformats.org/officeDocument/2006/relationships/image" Target="../media/image1156.png"/><Relationship Id="rId186" Type="http://schemas.openxmlformats.org/officeDocument/2006/relationships/customXml" Target="../ink/ink1109.xml"/><Relationship Id="rId211" Type="http://schemas.openxmlformats.org/officeDocument/2006/relationships/image" Target="../media/image1179.png"/><Relationship Id="rId27" Type="http://schemas.openxmlformats.org/officeDocument/2006/relationships/image" Target="../media/image1087.png"/><Relationship Id="rId48" Type="http://schemas.openxmlformats.org/officeDocument/2006/relationships/customXml" Target="../ink/ink1040.xml"/><Relationship Id="rId69" Type="http://schemas.openxmlformats.org/officeDocument/2006/relationships/image" Target="../media/image1108.png"/><Relationship Id="rId113" Type="http://schemas.openxmlformats.org/officeDocument/2006/relationships/image" Target="../media/image1130.png"/><Relationship Id="rId134" Type="http://schemas.openxmlformats.org/officeDocument/2006/relationships/customXml" Target="../ink/ink1083.xml"/><Relationship Id="rId80" Type="http://schemas.openxmlformats.org/officeDocument/2006/relationships/customXml" Target="../ink/ink1056.xml"/><Relationship Id="rId155" Type="http://schemas.openxmlformats.org/officeDocument/2006/relationships/image" Target="../media/image1151.png"/><Relationship Id="rId176" Type="http://schemas.openxmlformats.org/officeDocument/2006/relationships/customXml" Target="../ink/ink1104.xml"/><Relationship Id="rId197" Type="http://schemas.openxmlformats.org/officeDocument/2006/relationships/image" Target="../media/image1172.png"/><Relationship Id="rId201" Type="http://schemas.openxmlformats.org/officeDocument/2006/relationships/image" Target="../media/image1174.png"/><Relationship Id="rId17" Type="http://schemas.openxmlformats.org/officeDocument/2006/relationships/image" Target="../media/image1082.png"/><Relationship Id="rId38" Type="http://schemas.openxmlformats.org/officeDocument/2006/relationships/customXml" Target="../ink/ink1035.xml"/><Relationship Id="rId59" Type="http://schemas.openxmlformats.org/officeDocument/2006/relationships/image" Target="../media/image1103.png"/><Relationship Id="rId103" Type="http://schemas.openxmlformats.org/officeDocument/2006/relationships/image" Target="../media/image1125.png"/><Relationship Id="rId124" Type="http://schemas.openxmlformats.org/officeDocument/2006/relationships/customXml" Target="../ink/ink1078.xml"/><Relationship Id="rId70" Type="http://schemas.openxmlformats.org/officeDocument/2006/relationships/customXml" Target="../ink/ink1051.xml"/><Relationship Id="rId91" Type="http://schemas.openxmlformats.org/officeDocument/2006/relationships/image" Target="../media/image1119.png"/><Relationship Id="rId145" Type="http://schemas.openxmlformats.org/officeDocument/2006/relationships/image" Target="../media/image1146.png"/><Relationship Id="rId166" Type="http://schemas.openxmlformats.org/officeDocument/2006/relationships/customXml" Target="../ink/ink1099.xml"/><Relationship Id="rId187" Type="http://schemas.openxmlformats.org/officeDocument/2006/relationships/image" Target="../media/image1167.png"/><Relationship Id="rId1" Type="http://schemas.openxmlformats.org/officeDocument/2006/relationships/slideLayout" Target="../slideLayouts/slideLayout7.xml"/><Relationship Id="rId212" Type="http://schemas.openxmlformats.org/officeDocument/2006/relationships/customXml" Target="../ink/ink1122.xml"/><Relationship Id="rId28" Type="http://schemas.openxmlformats.org/officeDocument/2006/relationships/customXml" Target="../ink/ink1030.xml"/><Relationship Id="rId49" Type="http://schemas.openxmlformats.org/officeDocument/2006/relationships/image" Target="../media/image1098.png"/><Relationship Id="rId114" Type="http://schemas.openxmlformats.org/officeDocument/2006/relationships/customXml" Target="../ink/ink1073.xml"/><Relationship Id="rId60" Type="http://schemas.openxmlformats.org/officeDocument/2006/relationships/customXml" Target="../ink/ink1046.xml"/><Relationship Id="rId81" Type="http://schemas.openxmlformats.org/officeDocument/2006/relationships/image" Target="../media/image1114.png"/><Relationship Id="rId135" Type="http://schemas.openxmlformats.org/officeDocument/2006/relationships/image" Target="../media/image1141.png"/><Relationship Id="rId156" Type="http://schemas.openxmlformats.org/officeDocument/2006/relationships/customXml" Target="../ink/ink1094.xml"/><Relationship Id="rId177" Type="http://schemas.openxmlformats.org/officeDocument/2006/relationships/image" Target="../media/image1162.png"/><Relationship Id="rId198" Type="http://schemas.openxmlformats.org/officeDocument/2006/relationships/customXml" Target="../ink/ink1115.xml"/><Relationship Id="rId202" Type="http://schemas.openxmlformats.org/officeDocument/2006/relationships/customXml" Target="../ink/ink1117.xml"/><Relationship Id="rId18" Type="http://schemas.openxmlformats.org/officeDocument/2006/relationships/customXml" Target="../ink/ink1025.xml"/><Relationship Id="rId39" Type="http://schemas.openxmlformats.org/officeDocument/2006/relationships/image" Target="../media/image1093.png"/><Relationship Id="rId50" Type="http://schemas.openxmlformats.org/officeDocument/2006/relationships/customXml" Target="../ink/ink1041.xml"/><Relationship Id="rId104" Type="http://schemas.openxmlformats.org/officeDocument/2006/relationships/customXml" Target="../ink/ink1068.xml"/><Relationship Id="rId125" Type="http://schemas.openxmlformats.org/officeDocument/2006/relationships/image" Target="../media/image1136.png"/><Relationship Id="rId146" Type="http://schemas.openxmlformats.org/officeDocument/2006/relationships/customXml" Target="../ink/ink1089.xml"/><Relationship Id="rId167" Type="http://schemas.openxmlformats.org/officeDocument/2006/relationships/image" Target="../media/image1157.png"/><Relationship Id="rId188" Type="http://schemas.openxmlformats.org/officeDocument/2006/relationships/customXml" Target="../ink/ink1110.xml"/><Relationship Id="rId71" Type="http://schemas.openxmlformats.org/officeDocument/2006/relationships/image" Target="../media/image1109.png"/><Relationship Id="rId92" Type="http://schemas.openxmlformats.org/officeDocument/2006/relationships/customXml" Target="../ink/ink1062.xml"/><Relationship Id="rId213" Type="http://schemas.openxmlformats.org/officeDocument/2006/relationships/image" Target="../media/image1180.png"/><Relationship Id="rId2" Type="http://schemas.openxmlformats.org/officeDocument/2006/relationships/customXml" Target="../ink/ink1017.xml"/><Relationship Id="rId29" Type="http://schemas.openxmlformats.org/officeDocument/2006/relationships/image" Target="../media/image1088.png"/><Relationship Id="rId40" Type="http://schemas.openxmlformats.org/officeDocument/2006/relationships/customXml" Target="../ink/ink1036.xml"/><Relationship Id="rId115" Type="http://schemas.openxmlformats.org/officeDocument/2006/relationships/image" Target="../media/image1131.png"/><Relationship Id="rId136" Type="http://schemas.openxmlformats.org/officeDocument/2006/relationships/customXml" Target="../ink/ink1084.xml"/><Relationship Id="rId157" Type="http://schemas.openxmlformats.org/officeDocument/2006/relationships/image" Target="../media/image1152.png"/><Relationship Id="rId178" Type="http://schemas.openxmlformats.org/officeDocument/2006/relationships/customXml" Target="../ink/ink1105.xml"/><Relationship Id="rId61" Type="http://schemas.openxmlformats.org/officeDocument/2006/relationships/image" Target="../media/image1104.png"/><Relationship Id="rId82" Type="http://schemas.openxmlformats.org/officeDocument/2006/relationships/customXml" Target="../ink/ink1057.xml"/><Relationship Id="rId199" Type="http://schemas.openxmlformats.org/officeDocument/2006/relationships/image" Target="../media/image1173.png"/><Relationship Id="rId203" Type="http://schemas.openxmlformats.org/officeDocument/2006/relationships/image" Target="../media/image1175.png"/></Relationships>
</file>

<file path=ppt/slides/_rels/slide14.xml.rels><?xml version="1.0" encoding="UTF-8" standalone="yes"?>
<Relationships xmlns="http://schemas.openxmlformats.org/package/2006/relationships"><Relationship Id="rId8" Type="http://schemas.openxmlformats.org/officeDocument/2006/relationships/image" Target="../media/image1184.png"/><Relationship Id="rId13" Type="http://schemas.openxmlformats.org/officeDocument/2006/relationships/customXml" Target="../ink/ink1128.xml"/><Relationship Id="rId3" Type="http://schemas.openxmlformats.org/officeDocument/2006/relationships/customXml" Target="../ink/ink1123.xml"/><Relationship Id="rId7" Type="http://schemas.openxmlformats.org/officeDocument/2006/relationships/customXml" Target="../ink/ink1125.xml"/><Relationship Id="rId12" Type="http://schemas.openxmlformats.org/officeDocument/2006/relationships/image" Target="../media/image1186.png"/><Relationship Id="rId2" Type="http://schemas.openxmlformats.org/officeDocument/2006/relationships/image" Target="../media/image536.emf"/><Relationship Id="rId16" Type="http://schemas.openxmlformats.org/officeDocument/2006/relationships/image" Target="../media/image1188.png"/><Relationship Id="rId1" Type="http://schemas.openxmlformats.org/officeDocument/2006/relationships/slideLayout" Target="../slideLayouts/slideLayout7.xml"/><Relationship Id="rId6" Type="http://schemas.openxmlformats.org/officeDocument/2006/relationships/image" Target="../media/image1183.png"/><Relationship Id="rId11" Type="http://schemas.openxmlformats.org/officeDocument/2006/relationships/customXml" Target="../ink/ink1127.xml"/><Relationship Id="rId5" Type="http://schemas.openxmlformats.org/officeDocument/2006/relationships/customXml" Target="../ink/ink1124.xml"/><Relationship Id="rId15" Type="http://schemas.openxmlformats.org/officeDocument/2006/relationships/customXml" Target="../ink/ink1129.xml"/><Relationship Id="rId10" Type="http://schemas.openxmlformats.org/officeDocument/2006/relationships/image" Target="../media/image1185.png"/><Relationship Id="rId4" Type="http://schemas.openxmlformats.org/officeDocument/2006/relationships/image" Target="../media/image1182.png"/><Relationship Id="rId9" Type="http://schemas.openxmlformats.org/officeDocument/2006/relationships/customXml" Target="../ink/ink1126.xml"/><Relationship Id="rId14" Type="http://schemas.openxmlformats.org/officeDocument/2006/relationships/image" Target="../media/image1187.png"/></Relationships>
</file>

<file path=ppt/slides/_rels/slide15.xml.rels><?xml version="1.0" encoding="UTF-8" standalone="yes"?>
<Relationships xmlns="http://schemas.openxmlformats.org/package/2006/relationships"><Relationship Id="rId117" Type="http://schemas.openxmlformats.org/officeDocument/2006/relationships/image" Target="../media/image1244.png"/><Relationship Id="rId21" Type="http://schemas.openxmlformats.org/officeDocument/2006/relationships/image" Target="../media/image1196.png"/><Relationship Id="rId42" Type="http://schemas.openxmlformats.org/officeDocument/2006/relationships/customXml" Target="../ink/ink1150.xml"/><Relationship Id="rId63" Type="http://schemas.openxmlformats.org/officeDocument/2006/relationships/image" Target="../media/image1217.png"/><Relationship Id="rId84" Type="http://schemas.openxmlformats.org/officeDocument/2006/relationships/customXml" Target="../ink/ink1171.xml"/><Relationship Id="rId138" Type="http://schemas.openxmlformats.org/officeDocument/2006/relationships/customXml" Target="../ink/ink1198.xml"/><Relationship Id="rId107" Type="http://schemas.openxmlformats.org/officeDocument/2006/relationships/image" Target="../media/image1239.png"/><Relationship Id="rId11" Type="http://schemas.openxmlformats.org/officeDocument/2006/relationships/image" Target="../media/image1191.png"/><Relationship Id="rId32" Type="http://schemas.openxmlformats.org/officeDocument/2006/relationships/customXml" Target="../ink/ink1145.xml"/><Relationship Id="rId53" Type="http://schemas.openxmlformats.org/officeDocument/2006/relationships/image" Target="../media/image1212.png"/><Relationship Id="rId74" Type="http://schemas.openxmlformats.org/officeDocument/2006/relationships/customXml" Target="../ink/ink1166.xml"/><Relationship Id="rId128" Type="http://schemas.openxmlformats.org/officeDocument/2006/relationships/customXml" Target="../ink/ink1193.xml"/><Relationship Id="rId149" Type="http://schemas.openxmlformats.org/officeDocument/2006/relationships/image" Target="../media/image1260.png"/><Relationship Id="rId5" Type="http://schemas.openxmlformats.org/officeDocument/2006/relationships/image" Target="../media/image1181.png"/><Relationship Id="rId95" Type="http://schemas.openxmlformats.org/officeDocument/2006/relationships/image" Target="../media/image1233.png"/><Relationship Id="rId22" Type="http://schemas.openxmlformats.org/officeDocument/2006/relationships/customXml" Target="../ink/ink1140.xml"/><Relationship Id="rId27" Type="http://schemas.openxmlformats.org/officeDocument/2006/relationships/image" Target="../media/image1199.png"/><Relationship Id="rId43" Type="http://schemas.openxmlformats.org/officeDocument/2006/relationships/image" Target="../media/image1207.png"/><Relationship Id="rId48" Type="http://schemas.openxmlformats.org/officeDocument/2006/relationships/customXml" Target="../ink/ink1153.xml"/><Relationship Id="rId64" Type="http://schemas.openxmlformats.org/officeDocument/2006/relationships/customXml" Target="../ink/ink1161.xml"/><Relationship Id="rId69" Type="http://schemas.openxmlformats.org/officeDocument/2006/relationships/image" Target="../media/image1220.png"/><Relationship Id="rId113" Type="http://schemas.openxmlformats.org/officeDocument/2006/relationships/image" Target="../media/image1242.png"/><Relationship Id="rId118" Type="http://schemas.openxmlformats.org/officeDocument/2006/relationships/customXml" Target="../ink/ink1188.xml"/><Relationship Id="rId134" Type="http://schemas.openxmlformats.org/officeDocument/2006/relationships/customXml" Target="../ink/ink1196.xml"/><Relationship Id="rId139" Type="http://schemas.openxmlformats.org/officeDocument/2006/relationships/image" Target="../media/image1255.png"/><Relationship Id="rId80" Type="http://schemas.openxmlformats.org/officeDocument/2006/relationships/customXml" Target="../ink/ink1169.xml"/><Relationship Id="rId85" Type="http://schemas.openxmlformats.org/officeDocument/2006/relationships/image" Target="../media/image1228.png"/><Relationship Id="rId150" Type="http://schemas.openxmlformats.org/officeDocument/2006/relationships/customXml" Target="../ink/ink1204.xml"/><Relationship Id="rId12" Type="http://schemas.openxmlformats.org/officeDocument/2006/relationships/customXml" Target="../ink/ink1135.xml"/><Relationship Id="rId17" Type="http://schemas.openxmlformats.org/officeDocument/2006/relationships/image" Target="../media/image1194.png"/><Relationship Id="rId33" Type="http://schemas.openxmlformats.org/officeDocument/2006/relationships/image" Target="../media/image1202.png"/><Relationship Id="rId38" Type="http://schemas.openxmlformats.org/officeDocument/2006/relationships/customXml" Target="../ink/ink1148.xml"/><Relationship Id="rId59" Type="http://schemas.openxmlformats.org/officeDocument/2006/relationships/image" Target="../media/image1215.png"/><Relationship Id="rId103" Type="http://schemas.openxmlformats.org/officeDocument/2006/relationships/image" Target="../media/image1237.png"/><Relationship Id="rId108" Type="http://schemas.openxmlformats.org/officeDocument/2006/relationships/customXml" Target="../ink/ink1183.xml"/><Relationship Id="rId124" Type="http://schemas.openxmlformats.org/officeDocument/2006/relationships/customXml" Target="../ink/ink1191.xml"/><Relationship Id="rId129" Type="http://schemas.openxmlformats.org/officeDocument/2006/relationships/image" Target="../media/image1250.png"/><Relationship Id="rId54" Type="http://schemas.openxmlformats.org/officeDocument/2006/relationships/customXml" Target="../ink/ink1156.xml"/><Relationship Id="rId70" Type="http://schemas.openxmlformats.org/officeDocument/2006/relationships/customXml" Target="../ink/ink1164.xml"/><Relationship Id="rId75" Type="http://schemas.openxmlformats.org/officeDocument/2006/relationships/image" Target="../media/image1223.png"/><Relationship Id="rId91" Type="http://schemas.openxmlformats.org/officeDocument/2006/relationships/image" Target="../media/image1231.png"/><Relationship Id="rId96" Type="http://schemas.openxmlformats.org/officeDocument/2006/relationships/customXml" Target="../ink/ink1177.xml"/><Relationship Id="rId140" Type="http://schemas.openxmlformats.org/officeDocument/2006/relationships/customXml" Target="../ink/ink1199.xml"/><Relationship Id="rId145" Type="http://schemas.openxmlformats.org/officeDocument/2006/relationships/image" Target="../media/image1258.png"/><Relationship Id="rId1" Type="http://schemas.openxmlformats.org/officeDocument/2006/relationships/slideLayout" Target="../slideLayouts/slideLayout7.xml"/><Relationship Id="rId6" Type="http://schemas.openxmlformats.org/officeDocument/2006/relationships/customXml" Target="../ink/ink1132.xml"/><Relationship Id="rId23" Type="http://schemas.openxmlformats.org/officeDocument/2006/relationships/image" Target="../media/image1197.png"/><Relationship Id="rId28" Type="http://schemas.openxmlformats.org/officeDocument/2006/relationships/customXml" Target="../ink/ink1143.xml"/><Relationship Id="rId49" Type="http://schemas.openxmlformats.org/officeDocument/2006/relationships/image" Target="../media/image1210.png"/><Relationship Id="rId114" Type="http://schemas.openxmlformats.org/officeDocument/2006/relationships/customXml" Target="../ink/ink1186.xml"/><Relationship Id="rId119" Type="http://schemas.openxmlformats.org/officeDocument/2006/relationships/image" Target="../media/image1245.png"/><Relationship Id="rId44" Type="http://schemas.openxmlformats.org/officeDocument/2006/relationships/customXml" Target="../ink/ink1151.xml"/><Relationship Id="rId60" Type="http://schemas.openxmlformats.org/officeDocument/2006/relationships/customXml" Target="../ink/ink1159.xml"/><Relationship Id="rId65" Type="http://schemas.openxmlformats.org/officeDocument/2006/relationships/image" Target="../media/image1218.png"/><Relationship Id="rId81" Type="http://schemas.openxmlformats.org/officeDocument/2006/relationships/image" Target="../media/image1226.png"/><Relationship Id="rId86" Type="http://schemas.openxmlformats.org/officeDocument/2006/relationships/customXml" Target="../ink/ink1172.xml"/><Relationship Id="rId130" Type="http://schemas.openxmlformats.org/officeDocument/2006/relationships/customXml" Target="../ink/ink1194.xml"/><Relationship Id="rId135" Type="http://schemas.openxmlformats.org/officeDocument/2006/relationships/image" Target="../media/image1253.png"/><Relationship Id="rId151" Type="http://schemas.openxmlformats.org/officeDocument/2006/relationships/image" Target="../media/image1261.png"/><Relationship Id="rId13" Type="http://schemas.openxmlformats.org/officeDocument/2006/relationships/image" Target="../media/image1192.png"/><Relationship Id="rId18" Type="http://schemas.openxmlformats.org/officeDocument/2006/relationships/customXml" Target="../ink/ink1138.xml"/><Relationship Id="rId39" Type="http://schemas.openxmlformats.org/officeDocument/2006/relationships/image" Target="../media/image1205.png"/><Relationship Id="rId109" Type="http://schemas.openxmlformats.org/officeDocument/2006/relationships/image" Target="../media/image1240.png"/><Relationship Id="rId34" Type="http://schemas.openxmlformats.org/officeDocument/2006/relationships/customXml" Target="../ink/ink1146.xml"/><Relationship Id="rId50" Type="http://schemas.openxmlformats.org/officeDocument/2006/relationships/customXml" Target="../ink/ink1154.xml"/><Relationship Id="rId55" Type="http://schemas.openxmlformats.org/officeDocument/2006/relationships/image" Target="../media/image1213.png"/><Relationship Id="rId76" Type="http://schemas.openxmlformats.org/officeDocument/2006/relationships/customXml" Target="../ink/ink1167.xml"/><Relationship Id="rId97" Type="http://schemas.openxmlformats.org/officeDocument/2006/relationships/image" Target="../media/image1234.png"/><Relationship Id="rId104" Type="http://schemas.openxmlformats.org/officeDocument/2006/relationships/customXml" Target="../ink/ink1181.xml"/><Relationship Id="rId120" Type="http://schemas.openxmlformats.org/officeDocument/2006/relationships/customXml" Target="../ink/ink1189.xml"/><Relationship Id="rId125" Type="http://schemas.openxmlformats.org/officeDocument/2006/relationships/image" Target="../media/image1248.png"/><Relationship Id="rId141" Type="http://schemas.openxmlformats.org/officeDocument/2006/relationships/image" Target="../media/image1256.png"/><Relationship Id="rId146" Type="http://schemas.openxmlformats.org/officeDocument/2006/relationships/customXml" Target="../ink/ink1202.xml"/><Relationship Id="rId7" Type="http://schemas.openxmlformats.org/officeDocument/2006/relationships/image" Target="../media/image1189.png"/><Relationship Id="rId71" Type="http://schemas.openxmlformats.org/officeDocument/2006/relationships/image" Target="../media/image1221.png"/><Relationship Id="rId92" Type="http://schemas.openxmlformats.org/officeDocument/2006/relationships/customXml" Target="../ink/ink1175.xml"/><Relationship Id="rId2" Type="http://schemas.openxmlformats.org/officeDocument/2006/relationships/customXml" Target="../ink/ink1130.xml"/><Relationship Id="rId29" Type="http://schemas.openxmlformats.org/officeDocument/2006/relationships/image" Target="../media/image1200.png"/><Relationship Id="rId24" Type="http://schemas.openxmlformats.org/officeDocument/2006/relationships/customXml" Target="../ink/ink1141.xml"/><Relationship Id="rId40" Type="http://schemas.openxmlformats.org/officeDocument/2006/relationships/customXml" Target="../ink/ink1149.xml"/><Relationship Id="rId45" Type="http://schemas.openxmlformats.org/officeDocument/2006/relationships/image" Target="../media/image1208.png"/><Relationship Id="rId66" Type="http://schemas.openxmlformats.org/officeDocument/2006/relationships/customXml" Target="../ink/ink1162.xml"/><Relationship Id="rId87" Type="http://schemas.openxmlformats.org/officeDocument/2006/relationships/image" Target="../media/image1229.png"/><Relationship Id="rId110" Type="http://schemas.openxmlformats.org/officeDocument/2006/relationships/customXml" Target="../ink/ink1184.xml"/><Relationship Id="rId115" Type="http://schemas.openxmlformats.org/officeDocument/2006/relationships/image" Target="../media/image1243.png"/><Relationship Id="rId131" Type="http://schemas.openxmlformats.org/officeDocument/2006/relationships/image" Target="../media/image1251.png"/><Relationship Id="rId136" Type="http://schemas.openxmlformats.org/officeDocument/2006/relationships/customXml" Target="../ink/ink1197.xml"/><Relationship Id="rId61" Type="http://schemas.openxmlformats.org/officeDocument/2006/relationships/image" Target="../media/image1216.png"/><Relationship Id="rId82" Type="http://schemas.openxmlformats.org/officeDocument/2006/relationships/customXml" Target="../ink/ink1170.xml"/><Relationship Id="rId152" Type="http://schemas.openxmlformats.org/officeDocument/2006/relationships/customXml" Target="../ink/ink1205.xml"/><Relationship Id="rId19" Type="http://schemas.openxmlformats.org/officeDocument/2006/relationships/image" Target="../media/image1195.png"/><Relationship Id="rId14" Type="http://schemas.openxmlformats.org/officeDocument/2006/relationships/customXml" Target="../ink/ink1136.xml"/><Relationship Id="rId30" Type="http://schemas.openxmlformats.org/officeDocument/2006/relationships/customXml" Target="../ink/ink1144.xml"/><Relationship Id="rId35" Type="http://schemas.openxmlformats.org/officeDocument/2006/relationships/image" Target="../media/image1203.png"/><Relationship Id="rId56" Type="http://schemas.openxmlformats.org/officeDocument/2006/relationships/customXml" Target="../ink/ink1157.xml"/><Relationship Id="rId77" Type="http://schemas.openxmlformats.org/officeDocument/2006/relationships/image" Target="../media/image1224.png"/><Relationship Id="rId100" Type="http://schemas.openxmlformats.org/officeDocument/2006/relationships/customXml" Target="../ink/ink1179.xml"/><Relationship Id="rId105" Type="http://schemas.openxmlformats.org/officeDocument/2006/relationships/image" Target="../media/image1238.png"/><Relationship Id="rId126" Type="http://schemas.openxmlformats.org/officeDocument/2006/relationships/customXml" Target="../ink/ink1192.xml"/><Relationship Id="rId147" Type="http://schemas.openxmlformats.org/officeDocument/2006/relationships/image" Target="../media/image1259.png"/><Relationship Id="rId8" Type="http://schemas.openxmlformats.org/officeDocument/2006/relationships/customXml" Target="../ink/ink1133.xml"/><Relationship Id="rId51" Type="http://schemas.openxmlformats.org/officeDocument/2006/relationships/image" Target="../media/image1211.png"/><Relationship Id="rId72" Type="http://schemas.openxmlformats.org/officeDocument/2006/relationships/customXml" Target="../ink/ink1165.xml"/><Relationship Id="rId93" Type="http://schemas.openxmlformats.org/officeDocument/2006/relationships/image" Target="../media/image1232.png"/><Relationship Id="rId98" Type="http://schemas.openxmlformats.org/officeDocument/2006/relationships/customXml" Target="../ink/ink1178.xml"/><Relationship Id="rId121" Type="http://schemas.openxmlformats.org/officeDocument/2006/relationships/image" Target="../media/image1246.png"/><Relationship Id="rId142" Type="http://schemas.openxmlformats.org/officeDocument/2006/relationships/customXml" Target="../ink/ink1200.xml"/><Relationship Id="rId3" Type="http://schemas.openxmlformats.org/officeDocument/2006/relationships/image" Target="../media/image622.png"/><Relationship Id="rId25" Type="http://schemas.openxmlformats.org/officeDocument/2006/relationships/image" Target="../media/image1198.png"/><Relationship Id="rId46" Type="http://schemas.openxmlformats.org/officeDocument/2006/relationships/customXml" Target="../ink/ink1152.xml"/><Relationship Id="rId67" Type="http://schemas.openxmlformats.org/officeDocument/2006/relationships/image" Target="../media/image1219.png"/><Relationship Id="rId116" Type="http://schemas.openxmlformats.org/officeDocument/2006/relationships/customXml" Target="../ink/ink1187.xml"/><Relationship Id="rId137" Type="http://schemas.openxmlformats.org/officeDocument/2006/relationships/image" Target="../media/image1254.png"/><Relationship Id="rId20" Type="http://schemas.openxmlformats.org/officeDocument/2006/relationships/customXml" Target="../ink/ink1139.xml"/><Relationship Id="rId41" Type="http://schemas.openxmlformats.org/officeDocument/2006/relationships/image" Target="../media/image1206.png"/><Relationship Id="rId62" Type="http://schemas.openxmlformats.org/officeDocument/2006/relationships/customXml" Target="../ink/ink1160.xml"/><Relationship Id="rId83" Type="http://schemas.openxmlformats.org/officeDocument/2006/relationships/image" Target="../media/image1227.png"/><Relationship Id="rId88" Type="http://schemas.openxmlformats.org/officeDocument/2006/relationships/customXml" Target="../ink/ink1173.xml"/><Relationship Id="rId111" Type="http://schemas.openxmlformats.org/officeDocument/2006/relationships/image" Target="../media/image1241.png"/><Relationship Id="rId132" Type="http://schemas.openxmlformats.org/officeDocument/2006/relationships/customXml" Target="../ink/ink1195.xml"/><Relationship Id="rId153" Type="http://schemas.openxmlformats.org/officeDocument/2006/relationships/image" Target="../media/image1262.png"/><Relationship Id="rId15" Type="http://schemas.openxmlformats.org/officeDocument/2006/relationships/image" Target="../media/image1193.png"/><Relationship Id="rId36" Type="http://schemas.openxmlformats.org/officeDocument/2006/relationships/customXml" Target="../ink/ink1147.xml"/><Relationship Id="rId57" Type="http://schemas.openxmlformats.org/officeDocument/2006/relationships/image" Target="../media/image1214.png"/><Relationship Id="rId106" Type="http://schemas.openxmlformats.org/officeDocument/2006/relationships/customXml" Target="../ink/ink1182.xml"/><Relationship Id="rId127" Type="http://schemas.openxmlformats.org/officeDocument/2006/relationships/image" Target="../media/image1249.png"/><Relationship Id="rId10" Type="http://schemas.openxmlformats.org/officeDocument/2006/relationships/customXml" Target="../ink/ink1134.xml"/><Relationship Id="rId31" Type="http://schemas.openxmlformats.org/officeDocument/2006/relationships/image" Target="../media/image1201.png"/><Relationship Id="rId52" Type="http://schemas.openxmlformats.org/officeDocument/2006/relationships/customXml" Target="../ink/ink1155.xml"/><Relationship Id="rId73" Type="http://schemas.openxmlformats.org/officeDocument/2006/relationships/image" Target="../media/image1222.png"/><Relationship Id="rId78" Type="http://schemas.openxmlformats.org/officeDocument/2006/relationships/customXml" Target="../ink/ink1168.xml"/><Relationship Id="rId94" Type="http://schemas.openxmlformats.org/officeDocument/2006/relationships/customXml" Target="../ink/ink1176.xml"/><Relationship Id="rId99" Type="http://schemas.openxmlformats.org/officeDocument/2006/relationships/image" Target="../media/image1235.png"/><Relationship Id="rId101" Type="http://schemas.openxmlformats.org/officeDocument/2006/relationships/image" Target="../media/image1236.png"/><Relationship Id="rId122" Type="http://schemas.openxmlformats.org/officeDocument/2006/relationships/customXml" Target="../ink/ink1190.xml"/><Relationship Id="rId143" Type="http://schemas.openxmlformats.org/officeDocument/2006/relationships/image" Target="../media/image1257.png"/><Relationship Id="rId148" Type="http://schemas.openxmlformats.org/officeDocument/2006/relationships/customXml" Target="../ink/ink1203.xml"/><Relationship Id="rId4" Type="http://schemas.openxmlformats.org/officeDocument/2006/relationships/customXml" Target="../ink/ink1131.xml"/><Relationship Id="rId9" Type="http://schemas.openxmlformats.org/officeDocument/2006/relationships/image" Target="../media/image1190.png"/><Relationship Id="rId26" Type="http://schemas.openxmlformats.org/officeDocument/2006/relationships/customXml" Target="../ink/ink1142.xml"/><Relationship Id="rId47" Type="http://schemas.openxmlformats.org/officeDocument/2006/relationships/image" Target="../media/image1209.png"/><Relationship Id="rId68" Type="http://schemas.openxmlformats.org/officeDocument/2006/relationships/customXml" Target="../ink/ink1163.xml"/><Relationship Id="rId89" Type="http://schemas.openxmlformats.org/officeDocument/2006/relationships/image" Target="../media/image1230.png"/><Relationship Id="rId112" Type="http://schemas.openxmlformats.org/officeDocument/2006/relationships/customXml" Target="../ink/ink1185.xml"/><Relationship Id="rId133" Type="http://schemas.openxmlformats.org/officeDocument/2006/relationships/image" Target="../media/image1252.png"/><Relationship Id="rId16" Type="http://schemas.openxmlformats.org/officeDocument/2006/relationships/customXml" Target="../ink/ink1137.xml"/><Relationship Id="rId37" Type="http://schemas.openxmlformats.org/officeDocument/2006/relationships/image" Target="../media/image1204.png"/><Relationship Id="rId58" Type="http://schemas.openxmlformats.org/officeDocument/2006/relationships/customXml" Target="../ink/ink1158.xml"/><Relationship Id="rId79" Type="http://schemas.openxmlformats.org/officeDocument/2006/relationships/image" Target="../media/image1225.png"/><Relationship Id="rId102" Type="http://schemas.openxmlformats.org/officeDocument/2006/relationships/customXml" Target="../ink/ink1180.xml"/><Relationship Id="rId123" Type="http://schemas.openxmlformats.org/officeDocument/2006/relationships/image" Target="../media/image1247.png"/><Relationship Id="rId144" Type="http://schemas.openxmlformats.org/officeDocument/2006/relationships/customXml" Target="../ink/ink1201.xml"/><Relationship Id="rId90" Type="http://schemas.openxmlformats.org/officeDocument/2006/relationships/customXml" Target="../ink/ink1174.xml"/></Relationships>
</file>

<file path=ppt/slides/_rels/slide16.xml.rels><?xml version="1.0" encoding="UTF-8" standalone="yes"?>
<Relationships xmlns="http://schemas.openxmlformats.org/package/2006/relationships"><Relationship Id="rId117" Type="http://schemas.openxmlformats.org/officeDocument/2006/relationships/image" Target="../media/image1320.png"/><Relationship Id="rId21" Type="http://schemas.openxmlformats.org/officeDocument/2006/relationships/image" Target="../media/image1272.png"/><Relationship Id="rId63" Type="http://schemas.openxmlformats.org/officeDocument/2006/relationships/image" Target="../media/image1293.png"/><Relationship Id="rId159" Type="http://schemas.openxmlformats.org/officeDocument/2006/relationships/image" Target="../media/image1341.png"/><Relationship Id="rId170" Type="http://schemas.openxmlformats.org/officeDocument/2006/relationships/customXml" Target="../ink/ink1290.xml"/><Relationship Id="rId226" Type="http://schemas.openxmlformats.org/officeDocument/2006/relationships/customXml" Target="../ink/ink1318.xml"/><Relationship Id="rId268" Type="http://schemas.openxmlformats.org/officeDocument/2006/relationships/customXml" Target="../ink/ink1339.xml"/><Relationship Id="rId32" Type="http://schemas.openxmlformats.org/officeDocument/2006/relationships/customXml" Target="../ink/ink1221.xml"/><Relationship Id="rId74" Type="http://schemas.openxmlformats.org/officeDocument/2006/relationships/customXml" Target="../ink/ink1242.xml"/><Relationship Id="rId128" Type="http://schemas.openxmlformats.org/officeDocument/2006/relationships/customXml" Target="../ink/ink1269.xml"/><Relationship Id="rId5" Type="http://schemas.openxmlformats.org/officeDocument/2006/relationships/image" Target="../media/image1264.png"/><Relationship Id="rId181" Type="http://schemas.openxmlformats.org/officeDocument/2006/relationships/image" Target="../media/image1352.png"/><Relationship Id="rId237" Type="http://schemas.openxmlformats.org/officeDocument/2006/relationships/image" Target="../media/image1380.png"/><Relationship Id="rId279" Type="http://schemas.openxmlformats.org/officeDocument/2006/relationships/image" Target="../media/image1401.png"/><Relationship Id="rId43" Type="http://schemas.openxmlformats.org/officeDocument/2006/relationships/image" Target="../media/image1283.png"/><Relationship Id="rId139" Type="http://schemas.openxmlformats.org/officeDocument/2006/relationships/image" Target="../media/image1331.png"/><Relationship Id="rId290" Type="http://schemas.openxmlformats.org/officeDocument/2006/relationships/customXml" Target="../ink/ink1350.xml"/><Relationship Id="rId85" Type="http://schemas.openxmlformats.org/officeDocument/2006/relationships/image" Target="../media/image1304.png"/><Relationship Id="rId150" Type="http://schemas.openxmlformats.org/officeDocument/2006/relationships/customXml" Target="../ink/ink1280.xml"/><Relationship Id="rId192" Type="http://schemas.openxmlformats.org/officeDocument/2006/relationships/customXml" Target="../ink/ink1301.xml"/><Relationship Id="rId206" Type="http://schemas.openxmlformats.org/officeDocument/2006/relationships/customXml" Target="../ink/ink1308.xml"/><Relationship Id="rId248" Type="http://schemas.openxmlformats.org/officeDocument/2006/relationships/customXml" Target="../ink/ink1329.xml"/><Relationship Id="rId12" Type="http://schemas.openxmlformats.org/officeDocument/2006/relationships/customXml" Target="../ink/ink1211.xml"/><Relationship Id="rId33" Type="http://schemas.openxmlformats.org/officeDocument/2006/relationships/image" Target="../media/image1278.png"/><Relationship Id="rId108" Type="http://schemas.openxmlformats.org/officeDocument/2006/relationships/customXml" Target="../ink/ink1259.xml"/><Relationship Id="rId129" Type="http://schemas.openxmlformats.org/officeDocument/2006/relationships/image" Target="../media/image1326.png"/><Relationship Id="rId280" Type="http://schemas.openxmlformats.org/officeDocument/2006/relationships/customXml" Target="../ink/ink1345.xml"/><Relationship Id="rId54" Type="http://schemas.openxmlformats.org/officeDocument/2006/relationships/customXml" Target="../ink/ink1232.xml"/><Relationship Id="rId75" Type="http://schemas.openxmlformats.org/officeDocument/2006/relationships/image" Target="../media/image1299.png"/><Relationship Id="rId96" Type="http://schemas.openxmlformats.org/officeDocument/2006/relationships/customXml" Target="../ink/ink1253.xml"/><Relationship Id="rId140" Type="http://schemas.openxmlformats.org/officeDocument/2006/relationships/customXml" Target="../ink/ink1275.xml"/><Relationship Id="rId161" Type="http://schemas.openxmlformats.org/officeDocument/2006/relationships/image" Target="../media/image1342.png"/><Relationship Id="rId182" Type="http://schemas.openxmlformats.org/officeDocument/2006/relationships/customXml" Target="../ink/ink1296.xml"/><Relationship Id="rId217" Type="http://schemas.openxmlformats.org/officeDocument/2006/relationships/image" Target="../media/image1370.png"/><Relationship Id="rId6" Type="http://schemas.openxmlformats.org/officeDocument/2006/relationships/customXml" Target="../ink/ink1208.xml"/><Relationship Id="rId238" Type="http://schemas.openxmlformats.org/officeDocument/2006/relationships/customXml" Target="../ink/ink1324.xml"/><Relationship Id="rId259" Type="http://schemas.openxmlformats.org/officeDocument/2006/relationships/image" Target="../media/image1391.png"/><Relationship Id="rId23" Type="http://schemas.openxmlformats.org/officeDocument/2006/relationships/image" Target="../media/image1273.png"/><Relationship Id="rId119" Type="http://schemas.openxmlformats.org/officeDocument/2006/relationships/image" Target="../media/image1321.png"/><Relationship Id="rId270" Type="http://schemas.openxmlformats.org/officeDocument/2006/relationships/customXml" Target="../ink/ink1340.xml"/><Relationship Id="rId291" Type="http://schemas.openxmlformats.org/officeDocument/2006/relationships/image" Target="../media/image1407.png"/><Relationship Id="rId44" Type="http://schemas.openxmlformats.org/officeDocument/2006/relationships/customXml" Target="../ink/ink1227.xml"/><Relationship Id="rId65" Type="http://schemas.openxmlformats.org/officeDocument/2006/relationships/image" Target="../media/image1294.png"/><Relationship Id="rId86" Type="http://schemas.openxmlformats.org/officeDocument/2006/relationships/customXml" Target="../ink/ink1248.xml"/><Relationship Id="rId130" Type="http://schemas.openxmlformats.org/officeDocument/2006/relationships/customXml" Target="../ink/ink1270.xml"/><Relationship Id="rId151" Type="http://schemas.openxmlformats.org/officeDocument/2006/relationships/image" Target="../media/image1337.png"/><Relationship Id="rId172" Type="http://schemas.openxmlformats.org/officeDocument/2006/relationships/customXml" Target="../ink/ink1291.xml"/><Relationship Id="rId193" Type="http://schemas.openxmlformats.org/officeDocument/2006/relationships/image" Target="../media/image1358.png"/><Relationship Id="rId207" Type="http://schemas.openxmlformats.org/officeDocument/2006/relationships/image" Target="../media/image1365.png"/><Relationship Id="rId228" Type="http://schemas.openxmlformats.org/officeDocument/2006/relationships/customXml" Target="../ink/ink1319.xml"/><Relationship Id="rId249" Type="http://schemas.openxmlformats.org/officeDocument/2006/relationships/image" Target="../media/image1386.png"/><Relationship Id="rId13" Type="http://schemas.openxmlformats.org/officeDocument/2006/relationships/image" Target="../media/image1268.png"/><Relationship Id="rId109" Type="http://schemas.openxmlformats.org/officeDocument/2006/relationships/image" Target="../media/image1316.png"/><Relationship Id="rId260" Type="http://schemas.openxmlformats.org/officeDocument/2006/relationships/customXml" Target="../ink/ink1335.xml"/><Relationship Id="rId281" Type="http://schemas.openxmlformats.org/officeDocument/2006/relationships/image" Target="../media/image1402.png"/><Relationship Id="rId34" Type="http://schemas.openxmlformats.org/officeDocument/2006/relationships/customXml" Target="../ink/ink1222.xml"/><Relationship Id="rId55" Type="http://schemas.openxmlformats.org/officeDocument/2006/relationships/image" Target="../media/image1289.png"/><Relationship Id="rId76" Type="http://schemas.openxmlformats.org/officeDocument/2006/relationships/customXml" Target="../ink/ink1243.xml"/><Relationship Id="rId97" Type="http://schemas.openxmlformats.org/officeDocument/2006/relationships/image" Target="../media/image1310.png"/><Relationship Id="rId120" Type="http://schemas.openxmlformats.org/officeDocument/2006/relationships/customXml" Target="../ink/ink1265.xml"/><Relationship Id="rId141" Type="http://schemas.openxmlformats.org/officeDocument/2006/relationships/image" Target="../media/image1332.png"/><Relationship Id="rId7" Type="http://schemas.openxmlformats.org/officeDocument/2006/relationships/image" Target="../media/image1265.png"/><Relationship Id="rId162" Type="http://schemas.openxmlformats.org/officeDocument/2006/relationships/customXml" Target="../ink/ink1286.xml"/><Relationship Id="rId183" Type="http://schemas.openxmlformats.org/officeDocument/2006/relationships/image" Target="../media/image1353.png"/><Relationship Id="rId218" Type="http://schemas.openxmlformats.org/officeDocument/2006/relationships/customXml" Target="../ink/ink1314.xml"/><Relationship Id="rId239" Type="http://schemas.openxmlformats.org/officeDocument/2006/relationships/image" Target="../media/image1381.png"/><Relationship Id="rId250" Type="http://schemas.openxmlformats.org/officeDocument/2006/relationships/customXml" Target="../ink/ink1330.xml"/><Relationship Id="rId271" Type="http://schemas.openxmlformats.org/officeDocument/2006/relationships/image" Target="../media/image1397.png"/><Relationship Id="rId292" Type="http://schemas.openxmlformats.org/officeDocument/2006/relationships/customXml" Target="../ink/ink1351.xml"/><Relationship Id="rId24" Type="http://schemas.openxmlformats.org/officeDocument/2006/relationships/customXml" Target="../ink/ink1217.xml"/><Relationship Id="rId45" Type="http://schemas.openxmlformats.org/officeDocument/2006/relationships/image" Target="../media/image1284.png"/><Relationship Id="rId66" Type="http://schemas.openxmlformats.org/officeDocument/2006/relationships/customXml" Target="../ink/ink1238.xml"/><Relationship Id="rId87" Type="http://schemas.openxmlformats.org/officeDocument/2006/relationships/image" Target="../media/image1305.png"/><Relationship Id="rId110" Type="http://schemas.openxmlformats.org/officeDocument/2006/relationships/customXml" Target="../ink/ink1260.xml"/><Relationship Id="rId131" Type="http://schemas.openxmlformats.org/officeDocument/2006/relationships/image" Target="../media/image1327.png"/><Relationship Id="rId152" Type="http://schemas.openxmlformats.org/officeDocument/2006/relationships/customXml" Target="../ink/ink1281.xml"/><Relationship Id="rId173" Type="http://schemas.openxmlformats.org/officeDocument/2006/relationships/image" Target="../media/image1348.png"/><Relationship Id="rId194" Type="http://schemas.openxmlformats.org/officeDocument/2006/relationships/customXml" Target="../ink/ink1302.xml"/><Relationship Id="rId208" Type="http://schemas.openxmlformats.org/officeDocument/2006/relationships/customXml" Target="../ink/ink1309.xml"/><Relationship Id="rId229" Type="http://schemas.openxmlformats.org/officeDocument/2006/relationships/image" Target="../media/image1376.png"/><Relationship Id="rId240" Type="http://schemas.openxmlformats.org/officeDocument/2006/relationships/customXml" Target="../ink/ink1325.xml"/><Relationship Id="rId261" Type="http://schemas.openxmlformats.org/officeDocument/2006/relationships/image" Target="../media/image1392.png"/><Relationship Id="rId14" Type="http://schemas.openxmlformats.org/officeDocument/2006/relationships/customXml" Target="../ink/ink1212.xml"/><Relationship Id="rId35" Type="http://schemas.openxmlformats.org/officeDocument/2006/relationships/image" Target="../media/image1279.png"/><Relationship Id="rId56" Type="http://schemas.openxmlformats.org/officeDocument/2006/relationships/customXml" Target="../ink/ink1233.xml"/><Relationship Id="rId77" Type="http://schemas.openxmlformats.org/officeDocument/2006/relationships/image" Target="../media/image1300.png"/><Relationship Id="rId100" Type="http://schemas.openxmlformats.org/officeDocument/2006/relationships/customXml" Target="../ink/ink1255.xml"/><Relationship Id="rId282" Type="http://schemas.openxmlformats.org/officeDocument/2006/relationships/customXml" Target="../ink/ink1346.xml"/><Relationship Id="rId8" Type="http://schemas.openxmlformats.org/officeDocument/2006/relationships/customXml" Target="../ink/ink1209.xml"/><Relationship Id="rId98" Type="http://schemas.openxmlformats.org/officeDocument/2006/relationships/customXml" Target="../ink/ink1254.xml"/><Relationship Id="rId121" Type="http://schemas.openxmlformats.org/officeDocument/2006/relationships/image" Target="../media/image1322.png"/><Relationship Id="rId142" Type="http://schemas.openxmlformats.org/officeDocument/2006/relationships/customXml" Target="../ink/ink1276.xml"/><Relationship Id="rId163" Type="http://schemas.openxmlformats.org/officeDocument/2006/relationships/image" Target="../media/image1343.png"/><Relationship Id="rId184" Type="http://schemas.openxmlformats.org/officeDocument/2006/relationships/customXml" Target="../ink/ink1297.xml"/><Relationship Id="rId219" Type="http://schemas.openxmlformats.org/officeDocument/2006/relationships/image" Target="../media/image1371.png"/><Relationship Id="rId230" Type="http://schemas.openxmlformats.org/officeDocument/2006/relationships/customXml" Target="../ink/ink1320.xml"/><Relationship Id="rId251" Type="http://schemas.openxmlformats.org/officeDocument/2006/relationships/image" Target="../media/image1387.png"/><Relationship Id="rId25" Type="http://schemas.openxmlformats.org/officeDocument/2006/relationships/image" Target="../media/image1274.png"/><Relationship Id="rId46" Type="http://schemas.openxmlformats.org/officeDocument/2006/relationships/customXml" Target="../ink/ink1228.xml"/><Relationship Id="rId67" Type="http://schemas.openxmlformats.org/officeDocument/2006/relationships/image" Target="../media/image1295.png"/><Relationship Id="rId272" Type="http://schemas.openxmlformats.org/officeDocument/2006/relationships/customXml" Target="../ink/ink1341.xml"/><Relationship Id="rId293" Type="http://schemas.openxmlformats.org/officeDocument/2006/relationships/image" Target="../media/image1408.png"/><Relationship Id="rId88" Type="http://schemas.openxmlformats.org/officeDocument/2006/relationships/customXml" Target="../ink/ink1249.xml"/><Relationship Id="rId111" Type="http://schemas.openxmlformats.org/officeDocument/2006/relationships/image" Target="../media/image1317.png"/><Relationship Id="rId132" Type="http://schemas.openxmlformats.org/officeDocument/2006/relationships/customXml" Target="../ink/ink1271.xml"/><Relationship Id="rId153" Type="http://schemas.openxmlformats.org/officeDocument/2006/relationships/image" Target="../media/image1338.png"/><Relationship Id="rId174" Type="http://schemas.openxmlformats.org/officeDocument/2006/relationships/customXml" Target="../ink/ink1292.xml"/><Relationship Id="rId195" Type="http://schemas.openxmlformats.org/officeDocument/2006/relationships/image" Target="../media/image1359.png"/><Relationship Id="rId209" Type="http://schemas.openxmlformats.org/officeDocument/2006/relationships/image" Target="../media/image1366.png"/><Relationship Id="rId220" Type="http://schemas.openxmlformats.org/officeDocument/2006/relationships/customXml" Target="../ink/ink1315.xml"/><Relationship Id="rId241" Type="http://schemas.openxmlformats.org/officeDocument/2006/relationships/image" Target="../media/image1382.png"/><Relationship Id="rId15" Type="http://schemas.openxmlformats.org/officeDocument/2006/relationships/image" Target="../media/image1269.png"/><Relationship Id="rId36" Type="http://schemas.openxmlformats.org/officeDocument/2006/relationships/customXml" Target="../ink/ink1223.xml"/><Relationship Id="rId57" Type="http://schemas.openxmlformats.org/officeDocument/2006/relationships/image" Target="../media/image1290.png"/><Relationship Id="rId262" Type="http://schemas.openxmlformats.org/officeDocument/2006/relationships/customXml" Target="../ink/ink1336.xml"/><Relationship Id="rId283" Type="http://schemas.openxmlformats.org/officeDocument/2006/relationships/image" Target="../media/image1403.png"/><Relationship Id="rId78" Type="http://schemas.openxmlformats.org/officeDocument/2006/relationships/customXml" Target="../ink/ink1244.xml"/><Relationship Id="rId99" Type="http://schemas.openxmlformats.org/officeDocument/2006/relationships/image" Target="../media/image1311.png"/><Relationship Id="rId101" Type="http://schemas.openxmlformats.org/officeDocument/2006/relationships/image" Target="../media/image1312.png"/><Relationship Id="rId122" Type="http://schemas.openxmlformats.org/officeDocument/2006/relationships/customXml" Target="../ink/ink1266.xml"/><Relationship Id="rId143" Type="http://schemas.openxmlformats.org/officeDocument/2006/relationships/image" Target="../media/image1333.png"/><Relationship Id="rId164" Type="http://schemas.openxmlformats.org/officeDocument/2006/relationships/customXml" Target="../ink/ink1287.xml"/><Relationship Id="rId185" Type="http://schemas.openxmlformats.org/officeDocument/2006/relationships/image" Target="../media/image1354.png"/><Relationship Id="rId9" Type="http://schemas.openxmlformats.org/officeDocument/2006/relationships/image" Target="../media/image1266.png"/><Relationship Id="rId210" Type="http://schemas.openxmlformats.org/officeDocument/2006/relationships/customXml" Target="../ink/ink1310.xml"/><Relationship Id="rId26" Type="http://schemas.openxmlformats.org/officeDocument/2006/relationships/customXml" Target="../ink/ink1218.xml"/><Relationship Id="rId231" Type="http://schemas.openxmlformats.org/officeDocument/2006/relationships/image" Target="../media/image1377.png"/><Relationship Id="rId252" Type="http://schemas.openxmlformats.org/officeDocument/2006/relationships/customXml" Target="../ink/ink1331.xml"/><Relationship Id="rId273" Type="http://schemas.openxmlformats.org/officeDocument/2006/relationships/image" Target="../media/image1398.png"/><Relationship Id="rId47" Type="http://schemas.openxmlformats.org/officeDocument/2006/relationships/image" Target="../media/image1285.png"/><Relationship Id="rId68" Type="http://schemas.openxmlformats.org/officeDocument/2006/relationships/customXml" Target="../ink/ink1239.xml"/><Relationship Id="rId89" Type="http://schemas.openxmlformats.org/officeDocument/2006/relationships/image" Target="../media/image1306.png"/><Relationship Id="rId112" Type="http://schemas.openxmlformats.org/officeDocument/2006/relationships/customXml" Target="../ink/ink1261.xml"/><Relationship Id="rId133" Type="http://schemas.openxmlformats.org/officeDocument/2006/relationships/image" Target="../media/image1328.png"/><Relationship Id="rId154" Type="http://schemas.openxmlformats.org/officeDocument/2006/relationships/customXml" Target="../ink/ink1282.xml"/><Relationship Id="rId175" Type="http://schemas.openxmlformats.org/officeDocument/2006/relationships/image" Target="../media/image1349.png"/><Relationship Id="rId196" Type="http://schemas.openxmlformats.org/officeDocument/2006/relationships/customXml" Target="../ink/ink1303.xml"/><Relationship Id="rId200" Type="http://schemas.openxmlformats.org/officeDocument/2006/relationships/customXml" Target="../ink/ink1305.xml"/><Relationship Id="rId16" Type="http://schemas.openxmlformats.org/officeDocument/2006/relationships/customXml" Target="../ink/ink1213.xml"/><Relationship Id="rId221" Type="http://schemas.openxmlformats.org/officeDocument/2006/relationships/image" Target="../media/image1372.png"/><Relationship Id="rId242" Type="http://schemas.openxmlformats.org/officeDocument/2006/relationships/customXml" Target="../ink/ink1326.xml"/><Relationship Id="rId263" Type="http://schemas.openxmlformats.org/officeDocument/2006/relationships/image" Target="../media/image1393.png"/><Relationship Id="rId284" Type="http://schemas.openxmlformats.org/officeDocument/2006/relationships/customXml" Target="../ink/ink1347.xml"/><Relationship Id="rId37" Type="http://schemas.openxmlformats.org/officeDocument/2006/relationships/image" Target="../media/image1280.png"/><Relationship Id="rId58" Type="http://schemas.openxmlformats.org/officeDocument/2006/relationships/customXml" Target="../ink/ink1234.xml"/><Relationship Id="rId79" Type="http://schemas.openxmlformats.org/officeDocument/2006/relationships/image" Target="../media/image1301.png"/><Relationship Id="rId102" Type="http://schemas.openxmlformats.org/officeDocument/2006/relationships/customXml" Target="../ink/ink1256.xml"/><Relationship Id="rId123" Type="http://schemas.openxmlformats.org/officeDocument/2006/relationships/image" Target="../media/image1323.png"/><Relationship Id="rId144" Type="http://schemas.openxmlformats.org/officeDocument/2006/relationships/customXml" Target="../ink/ink1277.xml"/><Relationship Id="rId90" Type="http://schemas.openxmlformats.org/officeDocument/2006/relationships/customXml" Target="../ink/ink1250.xml"/><Relationship Id="rId165" Type="http://schemas.openxmlformats.org/officeDocument/2006/relationships/image" Target="../media/image1344.png"/><Relationship Id="rId186" Type="http://schemas.openxmlformats.org/officeDocument/2006/relationships/customXml" Target="../ink/ink1298.xml"/><Relationship Id="rId211" Type="http://schemas.openxmlformats.org/officeDocument/2006/relationships/image" Target="../media/image1367.png"/><Relationship Id="rId232" Type="http://schemas.openxmlformats.org/officeDocument/2006/relationships/customXml" Target="../ink/ink1321.xml"/><Relationship Id="rId253" Type="http://schemas.openxmlformats.org/officeDocument/2006/relationships/image" Target="../media/image1388.png"/><Relationship Id="rId274" Type="http://schemas.openxmlformats.org/officeDocument/2006/relationships/customXml" Target="../ink/ink1342.xml"/><Relationship Id="rId27" Type="http://schemas.openxmlformats.org/officeDocument/2006/relationships/image" Target="../media/image1275.png"/><Relationship Id="rId48" Type="http://schemas.openxmlformats.org/officeDocument/2006/relationships/customXml" Target="../ink/ink1229.xml"/><Relationship Id="rId69" Type="http://schemas.openxmlformats.org/officeDocument/2006/relationships/image" Target="../media/image1296.png"/><Relationship Id="rId113" Type="http://schemas.openxmlformats.org/officeDocument/2006/relationships/image" Target="../media/image1318.png"/><Relationship Id="rId134" Type="http://schemas.openxmlformats.org/officeDocument/2006/relationships/customXml" Target="../ink/ink1272.xml"/><Relationship Id="rId80" Type="http://schemas.openxmlformats.org/officeDocument/2006/relationships/customXml" Target="../ink/ink1245.xml"/><Relationship Id="rId155" Type="http://schemas.openxmlformats.org/officeDocument/2006/relationships/image" Target="../media/image1339.png"/><Relationship Id="rId176" Type="http://schemas.openxmlformats.org/officeDocument/2006/relationships/customXml" Target="../ink/ink1293.xml"/><Relationship Id="rId197" Type="http://schemas.openxmlformats.org/officeDocument/2006/relationships/image" Target="../media/image1360.png"/><Relationship Id="rId201" Type="http://schemas.openxmlformats.org/officeDocument/2006/relationships/image" Target="../media/image1362.png"/><Relationship Id="rId222" Type="http://schemas.openxmlformats.org/officeDocument/2006/relationships/customXml" Target="../ink/ink1316.xml"/><Relationship Id="rId243" Type="http://schemas.openxmlformats.org/officeDocument/2006/relationships/image" Target="../media/image1383.png"/><Relationship Id="rId264" Type="http://schemas.openxmlformats.org/officeDocument/2006/relationships/customXml" Target="../ink/ink1337.xml"/><Relationship Id="rId285" Type="http://schemas.openxmlformats.org/officeDocument/2006/relationships/image" Target="../media/image1404.png"/><Relationship Id="rId17" Type="http://schemas.openxmlformats.org/officeDocument/2006/relationships/image" Target="../media/image1270.png"/><Relationship Id="rId38" Type="http://schemas.openxmlformats.org/officeDocument/2006/relationships/customXml" Target="../ink/ink1224.xml"/><Relationship Id="rId59" Type="http://schemas.openxmlformats.org/officeDocument/2006/relationships/image" Target="../media/image1291.png"/><Relationship Id="rId103" Type="http://schemas.openxmlformats.org/officeDocument/2006/relationships/image" Target="../media/image1313.png"/><Relationship Id="rId124" Type="http://schemas.openxmlformats.org/officeDocument/2006/relationships/customXml" Target="../ink/ink1267.xml"/><Relationship Id="rId70" Type="http://schemas.openxmlformats.org/officeDocument/2006/relationships/customXml" Target="../ink/ink1240.xml"/><Relationship Id="rId91" Type="http://schemas.openxmlformats.org/officeDocument/2006/relationships/image" Target="../media/image1307.png"/><Relationship Id="rId145" Type="http://schemas.openxmlformats.org/officeDocument/2006/relationships/image" Target="../media/image1334.png"/><Relationship Id="rId166" Type="http://schemas.openxmlformats.org/officeDocument/2006/relationships/customXml" Target="../ink/ink1288.xml"/><Relationship Id="rId187" Type="http://schemas.openxmlformats.org/officeDocument/2006/relationships/image" Target="../media/image1355.png"/><Relationship Id="rId1" Type="http://schemas.openxmlformats.org/officeDocument/2006/relationships/slideLayout" Target="../slideLayouts/slideLayout7.xml"/><Relationship Id="rId212" Type="http://schemas.openxmlformats.org/officeDocument/2006/relationships/customXml" Target="../ink/ink1311.xml"/><Relationship Id="rId233" Type="http://schemas.openxmlformats.org/officeDocument/2006/relationships/image" Target="../media/image1378.png"/><Relationship Id="rId254" Type="http://schemas.openxmlformats.org/officeDocument/2006/relationships/customXml" Target="../ink/ink1332.xml"/><Relationship Id="rId28" Type="http://schemas.openxmlformats.org/officeDocument/2006/relationships/customXml" Target="../ink/ink1219.xml"/><Relationship Id="rId49" Type="http://schemas.openxmlformats.org/officeDocument/2006/relationships/image" Target="../media/image1286.png"/><Relationship Id="rId114" Type="http://schemas.openxmlformats.org/officeDocument/2006/relationships/customXml" Target="../ink/ink1262.xml"/><Relationship Id="rId275" Type="http://schemas.openxmlformats.org/officeDocument/2006/relationships/image" Target="../media/image1399.png"/><Relationship Id="rId60" Type="http://schemas.openxmlformats.org/officeDocument/2006/relationships/customXml" Target="../ink/ink1235.xml"/><Relationship Id="rId81" Type="http://schemas.openxmlformats.org/officeDocument/2006/relationships/image" Target="../media/image1302.png"/><Relationship Id="rId135" Type="http://schemas.openxmlformats.org/officeDocument/2006/relationships/image" Target="../media/image1329.png"/><Relationship Id="rId156" Type="http://schemas.openxmlformats.org/officeDocument/2006/relationships/customXml" Target="../ink/ink1283.xml"/><Relationship Id="rId177" Type="http://schemas.openxmlformats.org/officeDocument/2006/relationships/image" Target="../media/image1350.png"/><Relationship Id="rId198" Type="http://schemas.openxmlformats.org/officeDocument/2006/relationships/customXml" Target="../ink/ink1304.xml"/><Relationship Id="rId202" Type="http://schemas.openxmlformats.org/officeDocument/2006/relationships/customXml" Target="../ink/ink1306.xml"/><Relationship Id="rId223" Type="http://schemas.openxmlformats.org/officeDocument/2006/relationships/image" Target="../media/image1373.png"/><Relationship Id="rId244" Type="http://schemas.openxmlformats.org/officeDocument/2006/relationships/customXml" Target="../ink/ink1327.xml"/><Relationship Id="rId18" Type="http://schemas.openxmlformats.org/officeDocument/2006/relationships/customXml" Target="../ink/ink1214.xml"/><Relationship Id="rId39" Type="http://schemas.openxmlformats.org/officeDocument/2006/relationships/image" Target="../media/image1281.png"/><Relationship Id="rId265" Type="http://schemas.openxmlformats.org/officeDocument/2006/relationships/image" Target="../media/image1394.png"/><Relationship Id="rId286" Type="http://schemas.openxmlformats.org/officeDocument/2006/relationships/customXml" Target="../ink/ink1348.xml"/><Relationship Id="rId50" Type="http://schemas.openxmlformats.org/officeDocument/2006/relationships/customXml" Target="../ink/ink1230.xml"/><Relationship Id="rId104" Type="http://schemas.openxmlformats.org/officeDocument/2006/relationships/customXml" Target="../ink/ink1257.xml"/><Relationship Id="rId125" Type="http://schemas.openxmlformats.org/officeDocument/2006/relationships/image" Target="../media/image1324.png"/><Relationship Id="rId146" Type="http://schemas.openxmlformats.org/officeDocument/2006/relationships/customXml" Target="../ink/ink1278.xml"/><Relationship Id="rId167" Type="http://schemas.openxmlformats.org/officeDocument/2006/relationships/image" Target="../media/image1345.png"/><Relationship Id="rId188" Type="http://schemas.openxmlformats.org/officeDocument/2006/relationships/customXml" Target="../ink/ink1299.xml"/><Relationship Id="rId71" Type="http://schemas.openxmlformats.org/officeDocument/2006/relationships/image" Target="../media/image1297.png"/><Relationship Id="rId92" Type="http://schemas.openxmlformats.org/officeDocument/2006/relationships/customXml" Target="../ink/ink1251.xml"/><Relationship Id="rId213" Type="http://schemas.openxmlformats.org/officeDocument/2006/relationships/image" Target="../media/image1368.png"/><Relationship Id="rId234" Type="http://schemas.openxmlformats.org/officeDocument/2006/relationships/customXml" Target="../ink/ink1322.xml"/><Relationship Id="rId2" Type="http://schemas.openxmlformats.org/officeDocument/2006/relationships/customXml" Target="../ink/ink1206.xml"/><Relationship Id="rId29" Type="http://schemas.openxmlformats.org/officeDocument/2006/relationships/image" Target="../media/image1276.png"/><Relationship Id="rId255" Type="http://schemas.openxmlformats.org/officeDocument/2006/relationships/image" Target="../media/image1389.png"/><Relationship Id="rId276" Type="http://schemas.openxmlformats.org/officeDocument/2006/relationships/customXml" Target="../ink/ink1343.xml"/><Relationship Id="rId40" Type="http://schemas.openxmlformats.org/officeDocument/2006/relationships/customXml" Target="../ink/ink1225.xml"/><Relationship Id="rId115" Type="http://schemas.openxmlformats.org/officeDocument/2006/relationships/image" Target="../media/image1319.png"/><Relationship Id="rId136" Type="http://schemas.openxmlformats.org/officeDocument/2006/relationships/customXml" Target="../ink/ink1273.xml"/><Relationship Id="rId157" Type="http://schemas.openxmlformats.org/officeDocument/2006/relationships/image" Target="../media/image1340.png"/><Relationship Id="rId178" Type="http://schemas.openxmlformats.org/officeDocument/2006/relationships/customXml" Target="../ink/ink1294.xml"/><Relationship Id="rId61" Type="http://schemas.openxmlformats.org/officeDocument/2006/relationships/image" Target="../media/image1292.png"/><Relationship Id="rId82" Type="http://schemas.openxmlformats.org/officeDocument/2006/relationships/customXml" Target="../ink/ink1246.xml"/><Relationship Id="rId199" Type="http://schemas.openxmlformats.org/officeDocument/2006/relationships/image" Target="../media/image1361.png"/><Relationship Id="rId203" Type="http://schemas.openxmlformats.org/officeDocument/2006/relationships/image" Target="../media/image1363.png"/><Relationship Id="rId19" Type="http://schemas.openxmlformats.org/officeDocument/2006/relationships/image" Target="../media/image1271.png"/><Relationship Id="rId224" Type="http://schemas.openxmlformats.org/officeDocument/2006/relationships/customXml" Target="../ink/ink1317.xml"/><Relationship Id="rId245" Type="http://schemas.openxmlformats.org/officeDocument/2006/relationships/image" Target="../media/image1384.png"/><Relationship Id="rId266" Type="http://schemas.openxmlformats.org/officeDocument/2006/relationships/customXml" Target="../ink/ink1338.xml"/><Relationship Id="rId287" Type="http://schemas.openxmlformats.org/officeDocument/2006/relationships/image" Target="../media/image1405.png"/><Relationship Id="rId30" Type="http://schemas.openxmlformats.org/officeDocument/2006/relationships/customXml" Target="../ink/ink1220.xml"/><Relationship Id="rId105" Type="http://schemas.openxmlformats.org/officeDocument/2006/relationships/image" Target="../media/image1314.png"/><Relationship Id="rId126" Type="http://schemas.openxmlformats.org/officeDocument/2006/relationships/customXml" Target="../ink/ink1268.xml"/><Relationship Id="rId147" Type="http://schemas.openxmlformats.org/officeDocument/2006/relationships/image" Target="../media/image1335.png"/><Relationship Id="rId168" Type="http://schemas.openxmlformats.org/officeDocument/2006/relationships/customXml" Target="../ink/ink1289.xml"/><Relationship Id="rId51" Type="http://schemas.openxmlformats.org/officeDocument/2006/relationships/image" Target="../media/image1287.png"/><Relationship Id="rId72" Type="http://schemas.openxmlformats.org/officeDocument/2006/relationships/customXml" Target="../ink/ink1241.xml"/><Relationship Id="rId93" Type="http://schemas.openxmlformats.org/officeDocument/2006/relationships/image" Target="../media/image1308.png"/><Relationship Id="rId189" Type="http://schemas.openxmlformats.org/officeDocument/2006/relationships/image" Target="../media/image1356.png"/><Relationship Id="rId3" Type="http://schemas.openxmlformats.org/officeDocument/2006/relationships/image" Target="../media/image1263.png"/><Relationship Id="rId214" Type="http://schemas.openxmlformats.org/officeDocument/2006/relationships/customXml" Target="../ink/ink1312.xml"/><Relationship Id="rId235" Type="http://schemas.openxmlformats.org/officeDocument/2006/relationships/image" Target="../media/image1379.png"/><Relationship Id="rId256" Type="http://schemas.openxmlformats.org/officeDocument/2006/relationships/customXml" Target="../ink/ink1333.xml"/><Relationship Id="rId277" Type="http://schemas.openxmlformats.org/officeDocument/2006/relationships/image" Target="../media/image1400.png"/><Relationship Id="rId116" Type="http://schemas.openxmlformats.org/officeDocument/2006/relationships/customXml" Target="../ink/ink1263.xml"/><Relationship Id="rId137" Type="http://schemas.openxmlformats.org/officeDocument/2006/relationships/image" Target="../media/image1330.png"/><Relationship Id="rId158" Type="http://schemas.openxmlformats.org/officeDocument/2006/relationships/customXml" Target="../ink/ink1284.xml"/><Relationship Id="rId20" Type="http://schemas.openxmlformats.org/officeDocument/2006/relationships/customXml" Target="../ink/ink1215.xml"/><Relationship Id="rId41" Type="http://schemas.openxmlformats.org/officeDocument/2006/relationships/image" Target="../media/image1282.png"/><Relationship Id="rId62" Type="http://schemas.openxmlformats.org/officeDocument/2006/relationships/customXml" Target="../ink/ink1236.xml"/><Relationship Id="rId83" Type="http://schemas.openxmlformats.org/officeDocument/2006/relationships/image" Target="../media/image1303.png"/><Relationship Id="rId179" Type="http://schemas.openxmlformats.org/officeDocument/2006/relationships/image" Target="../media/image1351.png"/><Relationship Id="rId190" Type="http://schemas.openxmlformats.org/officeDocument/2006/relationships/customXml" Target="../ink/ink1300.xml"/><Relationship Id="rId204" Type="http://schemas.openxmlformats.org/officeDocument/2006/relationships/customXml" Target="../ink/ink1307.xml"/><Relationship Id="rId225" Type="http://schemas.openxmlformats.org/officeDocument/2006/relationships/image" Target="../media/image1374.png"/><Relationship Id="rId246" Type="http://schemas.openxmlformats.org/officeDocument/2006/relationships/customXml" Target="../ink/ink1328.xml"/><Relationship Id="rId267" Type="http://schemas.openxmlformats.org/officeDocument/2006/relationships/image" Target="../media/image1395.png"/><Relationship Id="rId288" Type="http://schemas.openxmlformats.org/officeDocument/2006/relationships/customXml" Target="../ink/ink1349.xml"/><Relationship Id="rId106" Type="http://schemas.openxmlformats.org/officeDocument/2006/relationships/customXml" Target="../ink/ink1258.xml"/><Relationship Id="rId127" Type="http://schemas.openxmlformats.org/officeDocument/2006/relationships/image" Target="../media/image1325.png"/><Relationship Id="rId10" Type="http://schemas.openxmlformats.org/officeDocument/2006/relationships/customXml" Target="../ink/ink1210.xml"/><Relationship Id="rId31" Type="http://schemas.openxmlformats.org/officeDocument/2006/relationships/image" Target="../media/image1277.png"/><Relationship Id="rId52" Type="http://schemas.openxmlformats.org/officeDocument/2006/relationships/customXml" Target="../ink/ink1231.xml"/><Relationship Id="rId73" Type="http://schemas.openxmlformats.org/officeDocument/2006/relationships/image" Target="../media/image1298.png"/><Relationship Id="rId94" Type="http://schemas.openxmlformats.org/officeDocument/2006/relationships/customXml" Target="../ink/ink1252.xml"/><Relationship Id="rId148" Type="http://schemas.openxmlformats.org/officeDocument/2006/relationships/customXml" Target="../ink/ink1279.xml"/><Relationship Id="rId169" Type="http://schemas.openxmlformats.org/officeDocument/2006/relationships/image" Target="../media/image1346.png"/><Relationship Id="rId4" Type="http://schemas.openxmlformats.org/officeDocument/2006/relationships/customXml" Target="../ink/ink1207.xml"/><Relationship Id="rId180" Type="http://schemas.openxmlformats.org/officeDocument/2006/relationships/customXml" Target="../ink/ink1295.xml"/><Relationship Id="rId215" Type="http://schemas.openxmlformats.org/officeDocument/2006/relationships/image" Target="../media/image1369.png"/><Relationship Id="rId236" Type="http://schemas.openxmlformats.org/officeDocument/2006/relationships/customXml" Target="../ink/ink1323.xml"/><Relationship Id="rId257" Type="http://schemas.openxmlformats.org/officeDocument/2006/relationships/image" Target="../media/image1390.png"/><Relationship Id="rId278" Type="http://schemas.openxmlformats.org/officeDocument/2006/relationships/customXml" Target="../ink/ink1344.xml"/><Relationship Id="rId42" Type="http://schemas.openxmlformats.org/officeDocument/2006/relationships/customXml" Target="../ink/ink1226.xml"/><Relationship Id="rId84" Type="http://schemas.openxmlformats.org/officeDocument/2006/relationships/customXml" Target="../ink/ink1247.xml"/><Relationship Id="rId138" Type="http://schemas.openxmlformats.org/officeDocument/2006/relationships/customXml" Target="../ink/ink1274.xml"/><Relationship Id="rId191" Type="http://schemas.openxmlformats.org/officeDocument/2006/relationships/image" Target="../media/image1357.png"/><Relationship Id="rId205" Type="http://schemas.openxmlformats.org/officeDocument/2006/relationships/image" Target="../media/image1364.png"/><Relationship Id="rId247" Type="http://schemas.openxmlformats.org/officeDocument/2006/relationships/image" Target="../media/image1385.png"/><Relationship Id="rId107" Type="http://schemas.openxmlformats.org/officeDocument/2006/relationships/image" Target="../media/image1315.png"/><Relationship Id="rId289" Type="http://schemas.openxmlformats.org/officeDocument/2006/relationships/image" Target="../media/image1406.png"/><Relationship Id="rId11" Type="http://schemas.openxmlformats.org/officeDocument/2006/relationships/image" Target="../media/image1267.png"/><Relationship Id="rId53" Type="http://schemas.openxmlformats.org/officeDocument/2006/relationships/image" Target="../media/image1288.png"/><Relationship Id="rId149" Type="http://schemas.openxmlformats.org/officeDocument/2006/relationships/image" Target="../media/image1336.png"/><Relationship Id="rId95" Type="http://schemas.openxmlformats.org/officeDocument/2006/relationships/image" Target="../media/image1309.png"/><Relationship Id="rId160" Type="http://schemas.openxmlformats.org/officeDocument/2006/relationships/customXml" Target="../ink/ink1285.xml"/><Relationship Id="rId216" Type="http://schemas.openxmlformats.org/officeDocument/2006/relationships/customXml" Target="../ink/ink1313.xml"/><Relationship Id="rId258" Type="http://schemas.openxmlformats.org/officeDocument/2006/relationships/customXml" Target="../ink/ink1334.xml"/><Relationship Id="rId22" Type="http://schemas.openxmlformats.org/officeDocument/2006/relationships/customXml" Target="../ink/ink1216.xml"/><Relationship Id="rId64" Type="http://schemas.openxmlformats.org/officeDocument/2006/relationships/customXml" Target="../ink/ink1237.xml"/><Relationship Id="rId118" Type="http://schemas.openxmlformats.org/officeDocument/2006/relationships/customXml" Target="../ink/ink1264.xml"/><Relationship Id="rId171" Type="http://schemas.openxmlformats.org/officeDocument/2006/relationships/image" Target="../media/image1347.png"/><Relationship Id="rId227" Type="http://schemas.openxmlformats.org/officeDocument/2006/relationships/image" Target="../media/image1375.png"/><Relationship Id="rId269" Type="http://schemas.openxmlformats.org/officeDocument/2006/relationships/image" Target="../media/image1396.png"/></Relationships>
</file>

<file path=ppt/slides/_rels/slide17.xml.rels><?xml version="1.0" encoding="UTF-8" standalone="yes"?>
<Relationships xmlns="http://schemas.openxmlformats.org/package/2006/relationships"><Relationship Id="rId117" Type="http://schemas.openxmlformats.org/officeDocument/2006/relationships/image" Target="../media/image1466.png"/><Relationship Id="rId21" Type="http://schemas.openxmlformats.org/officeDocument/2006/relationships/image" Target="../media/image1418.png"/><Relationship Id="rId42" Type="http://schemas.openxmlformats.org/officeDocument/2006/relationships/customXml" Target="../ink/ink1372.xml"/><Relationship Id="rId63" Type="http://schemas.openxmlformats.org/officeDocument/2006/relationships/image" Target="../media/image1439.png"/><Relationship Id="rId84" Type="http://schemas.openxmlformats.org/officeDocument/2006/relationships/customXml" Target="../ink/ink1393.xml"/><Relationship Id="rId138" Type="http://schemas.openxmlformats.org/officeDocument/2006/relationships/customXml" Target="../ink/ink1420.xml"/><Relationship Id="rId159" Type="http://schemas.openxmlformats.org/officeDocument/2006/relationships/image" Target="../media/image1487.png"/><Relationship Id="rId170" Type="http://schemas.openxmlformats.org/officeDocument/2006/relationships/customXml" Target="../ink/ink1436.xml"/><Relationship Id="rId191" Type="http://schemas.openxmlformats.org/officeDocument/2006/relationships/image" Target="../media/image1503.png"/><Relationship Id="rId205" Type="http://schemas.openxmlformats.org/officeDocument/2006/relationships/image" Target="../media/image1510.png"/><Relationship Id="rId107" Type="http://schemas.openxmlformats.org/officeDocument/2006/relationships/image" Target="../media/image1461.png"/><Relationship Id="rId11" Type="http://schemas.openxmlformats.org/officeDocument/2006/relationships/image" Target="../media/image1413.png"/><Relationship Id="rId32" Type="http://schemas.openxmlformats.org/officeDocument/2006/relationships/customXml" Target="../ink/ink1367.xml"/><Relationship Id="rId53" Type="http://schemas.openxmlformats.org/officeDocument/2006/relationships/image" Target="../media/image1434.png"/><Relationship Id="rId74" Type="http://schemas.openxmlformats.org/officeDocument/2006/relationships/customXml" Target="../ink/ink1388.xml"/><Relationship Id="rId128" Type="http://schemas.openxmlformats.org/officeDocument/2006/relationships/customXml" Target="../ink/ink1415.xml"/><Relationship Id="rId149" Type="http://schemas.openxmlformats.org/officeDocument/2006/relationships/image" Target="../media/image1482.png"/><Relationship Id="rId5" Type="http://schemas.openxmlformats.org/officeDocument/2006/relationships/image" Target="../media/image1410.png"/><Relationship Id="rId95" Type="http://schemas.openxmlformats.org/officeDocument/2006/relationships/image" Target="../media/image1455.png"/><Relationship Id="rId160" Type="http://schemas.openxmlformats.org/officeDocument/2006/relationships/customXml" Target="../ink/ink1431.xml"/><Relationship Id="rId181" Type="http://schemas.openxmlformats.org/officeDocument/2006/relationships/image" Target="../media/image1498.png"/><Relationship Id="rId22" Type="http://schemas.openxmlformats.org/officeDocument/2006/relationships/customXml" Target="../ink/ink1362.xml"/><Relationship Id="rId43" Type="http://schemas.openxmlformats.org/officeDocument/2006/relationships/image" Target="../media/image1429.png"/><Relationship Id="rId64" Type="http://schemas.openxmlformats.org/officeDocument/2006/relationships/customXml" Target="../ink/ink1383.xml"/><Relationship Id="rId118" Type="http://schemas.openxmlformats.org/officeDocument/2006/relationships/customXml" Target="../ink/ink1410.xml"/><Relationship Id="rId139" Type="http://schemas.openxmlformats.org/officeDocument/2006/relationships/image" Target="../media/image1477.png"/><Relationship Id="rId85" Type="http://schemas.openxmlformats.org/officeDocument/2006/relationships/image" Target="../media/image1450.png"/><Relationship Id="rId150" Type="http://schemas.openxmlformats.org/officeDocument/2006/relationships/customXml" Target="../ink/ink1426.xml"/><Relationship Id="rId171" Type="http://schemas.openxmlformats.org/officeDocument/2006/relationships/image" Target="../media/image1493.png"/><Relationship Id="rId192" Type="http://schemas.openxmlformats.org/officeDocument/2006/relationships/customXml" Target="../ink/ink1447.xml"/><Relationship Id="rId12" Type="http://schemas.openxmlformats.org/officeDocument/2006/relationships/customXml" Target="../ink/ink1357.xml"/><Relationship Id="rId33" Type="http://schemas.openxmlformats.org/officeDocument/2006/relationships/image" Target="../media/image1424.png"/><Relationship Id="rId108" Type="http://schemas.openxmlformats.org/officeDocument/2006/relationships/customXml" Target="../ink/ink1405.xml"/><Relationship Id="rId129" Type="http://schemas.openxmlformats.org/officeDocument/2006/relationships/image" Target="../media/image1472.png"/><Relationship Id="rId54" Type="http://schemas.openxmlformats.org/officeDocument/2006/relationships/customXml" Target="../ink/ink1378.xml"/><Relationship Id="rId75" Type="http://schemas.openxmlformats.org/officeDocument/2006/relationships/image" Target="../media/image1445.png"/><Relationship Id="rId96" Type="http://schemas.openxmlformats.org/officeDocument/2006/relationships/customXml" Target="../ink/ink1399.xml"/><Relationship Id="rId140" Type="http://schemas.openxmlformats.org/officeDocument/2006/relationships/customXml" Target="../ink/ink1421.xml"/><Relationship Id="rId161" Type="http://schemas.openxmlformats.org/officeDocument/2006/relationships/image" Target="../media/image1488.png"/><Relationship Id="rId182" Type="http://schemas.openxmlformats.org/officeDocument/2006/relationships/customXml" Target="../ink/ink1442.xml"/><Relationship Id="rId6" Type="http://schemas.openxmlformats.org/officeDocument/2006/relationships/customXml" Target="../ink/ink1354.xml"/><Relationship Id="rId23" Type="http://schemas.openxmlformats.org/officeDocument/2006/relationships/image" Target="../media/image1419.png"/><Relationship Id="rId119" Type="http://schemas.openxmlformats.org/officeDocument/2006/relationships/image" Target="../media/image1467.png"/><Relationship Id="rId44" Type="http://schemas.openxmlformats.org/officeDocument/2006/relationships/customXml" Target="../ink/ink1373.xml"/><Relationship Id="rId65" Type="http://schemas.openxmlformats.org/officeDocument/2006/relationships/image" Target="../media/image1440.png"/><Relationship Id="rId86" Type="http://schemas.openxmlformats.org/officeDocument/2006/relationships/customXml" Target="../ink/ink1394.xml"/><Relationship Id="rId130" Type="http://schemas.openxmlformats.org/officeDocument/2006/relationships/customXml" Target="../ink/ink1416.xml"/><Relationship Id="rId151" Type="http://schemas.openxmlformats.org/officeDocument/2006/relationships/image" Target="../media/image1483.png"/><Relationship Id="rId172" Type="http://schemas.openxmlformats.org/officeDocument/2006/relationships/customXml" Target="../ink/ink1437.xml"/><Relationship Id="rId193" Type="http://schemas.openxmlformats.org/officeDocument/2006/relationships/image" Target="../media/image1504.png"/><Relationship Id="rId13" Type="http://schemas.openxmlformats.org/officeDocument/2006/relationships/image" Target="../media/image1414.png"/><Relationship Id="rId109" Type="http://schemas.openxmlformats.org/officeDocument/2006/relationships/image" Target="../media/image1462.png"/><Relationship Id="rId34" Type="http://schemas.openxmlformats.org/officeDocument/2006/relationships/customXml" Target="../ink/ink1368.xml"/><Relationship Id="rId55" Type="http://schemas.openxmlformats.org/officeDocument/2006/relationships/image" Target="../media/image1435.png"/><Relationship Id="rId76" Type="http://schemas.openxmlformats.org/officeDocument/2006/relationships/customXml" Target="../ink/ink1389.xml"/><Relationship Id="rId97" Type="http://schemas.openxmlformats.org/officeDocument/2006/relationships/image" Target="../media/image1456.png"/><Relationship Id="rId120" Type="http://schemas.openxmlformats.org/officeDocument/2006/relationships/customXml" Target="../ink/ink1411.xml"/><Relationship Id="rId141" Type="http://schemas.openxmlformats.org/officeDocument/2006/relationships/image" Target="../media/image1478.png"/><Relationship Id="rId7" Type="http://schemas.openxmlformats.org/officeDocument/2006/relationships/image" Target="../media/image1411.png"/><Relationship Id="rId162" Type="http://schemas.openxmlformats.org/officeDocument/2006/relationships/customXml" Target="../ink/ink1432.xml"/><Relationship Id="rId183" Type="http://schemas.openxmlformats.org/officeDocument/2006/relationships/image" Target="../media/image1499.png"/><Relationship Id="rId24" Type="http://schemas.openxmlformats.org/officeDocument/2006/relationships/customXml" Target="../ink/ink1363.xml"/><Relationship Id="rId40" Type="http://schemas.openxmlformats.org/officeDocument/2006/relationships/customXml" Target="../ink/ink1371.xml"/><Relationship Id="rId45" Type="http://schemas.openxmlformats.org/officeDocument/2006/relationships/image" Target="../media/image1430.png"/><Relationship Id="rId66" Type="http://schemas.openxmlformats.org/officeDocument/2006/relationships/customXml" Target="../ink/ink1384.xml"/><Relationship Id="rId87" Type="http://schemas.openxmlformats.org/officeDocument/2006/relationships/image" Target="../media/image1451.png"/><Relationship Id="rId110" Type="http://schemas.openxmlformats.org/officeDocument/2006/relationships/customXml" Target="../ink/ink1406.xml"/><Relationship Id="rId115" Type="http://schemas.openxmlformats.org/officeDocument/2006/relationships/image" Target="../media/image1465.png"/><Relationship Id="rId131" Type="http://schemas.openxmlformats.org/officeDocument/2006/relationships/image" Target="../media/image1473.png"/><Relationship Id="rId136" Type="http://schemas.openxmlformats.org/officeDocument/2006/relationships/customXml" Target="../ink/ink1419.xml"/><Relationship Id="rId157" Type="http://schemas.openxmlformats.org/officeDocument/2006/relationships/image" Target="../media/image1486.png"/><Relationship Id="rId178" Type="http://schemas.openxmlformats.org/officeDocument/2006/relationships/customXml" Target="../ink/ink1440.xml"/><Relationship Id="rId61" Type="http://schemas.openxmlformats.org/officeDocument/2006/relationships/image" Target="../media/image1438.png"/><Relationship Id="rId82" Type="http://schemas.openxmlformats.org/officeDocument/2006/relationships/customXml" Target="../ink/ink1392.xml"/><Relationship Id="rId152" Type="http://schemas.openxmlformats.org/officeDocument/2006/relationships/customXml" Target="../ink/ink1427.xml"/><Relationship Id="rId173" Type="http://schemas.openxmlformats.org/officeDocument/2006/relationships/image" Target="../media/image1494.png"/><Relationship Id="rId194" Type="http://schemas.openxmlformats.org/officeDocument/2006/relationships/customXml" Target="../ink/ink1448.xml"/><Relationship Id="rId199" Type="http://schemas.openxmlformats.org/officeDocument/2006/relationships/image" Target="../media/image1507.png"/><Relationship Id="rId203" Type="http://schemas.openxmlformats.org/officeDocument/2006/relationships/image" Target="../media/image1509.png"/><Relationship Id="rId19" Type="http://schemas.openxmlformats.org/officeDocument/2006/relationships/image" Target="../media/image1417.png"/><Relationship Id="rId14" Type="http://schemas.openxmlformats.org/officeDocument/2006/relationships/customXml" Target="../ink/ink1358.xml"/><Relationship Id="rId30" Type="http://schemas.openxmlformats.org/officeDocument/2006/relationships/customXml" Target="../ink/ink1366.xml"/><Relationship Id="rId35" Type="http://schemas.openxmlformats.org/officeDocument/2006/relationships/image" Target="../media/image1425.png"/><Relationship Id="rId56" Type="http://schemas.openxmlformats.org/officeDocument/2006/relationships/customXml" Target="../ink/ink1379.xml"/><Relationship Id="rId77" Type="http://schemas.openxmlformats.org/officeDocument/2006/relationships/image" Target="../media/image1446.png"/><Relationship Id="rId100" Type="http://schemas.openxmlformats.org/officeDocument/2006/relationships/customXml" Target="../ink/ink1401.xml"/><Relationship Id="rId105" Type="http://schemas.openxmlformats.org/officeDocument/2006/relationships/image" Target="../media/image1460.png"/><Relationship Id="rId126" Type="http://schemas.openxmlformats.org/officeDocument/2006/relationships/customXml" Target="../ink/ink1414.xml"/><Relationship Id="rId147" Type="http://schemas.openxmlformats.org/officeDocument/2006/relationships/image" Target="../media/image1481.png"/><Relationship Id="rId168" Type="http://schemas.openxmlformats.org/officeDocument/2006/relationships/customXml" Target="../ink/ink1435.xml"/><Relationship Id="rId8" Type="http://schemas.openxmlformats.org/officeDocument/2006/relationships/customXml" Target="../ink/ink1355.xml"/><Relationship Id="rId51" Type="http://schemas.openxmlformats.org/officeDocument/2006/relationships/image" Target="../media/image1433.png"/><Relationship Id="rId72" Type="http://schemas.openxmlformats.org/officeDocument/2006/relationships/customXml" Target="../ink/ink1387.xml"/><Relationship Id="rId93" Type="http://schemas.openxmlformats.org/officeDocument/2006/relationships/image" Target="../media/image1454.png"/><Relationship Id="rId98" Type="http://schemas.openxmlformats.org/officeDocument/2006/relationships/customXml" Target="../ink/ink1400.xml"/><Relationship Id="rId121" Type="http://schemas.openxmlformats.org/officeDocument/2006/relationships/image" Target="../media/image1468.png"/><Relationship Id="rId142" Type="http://schemas.openxmlformats.org/officeDocument/2006/relationships/customXml" Target="../ink/ink1422.xml"/><Relationship Id="rId163" Type="http://schemas.openxmlformats.org/officeDocument/2006/relationships/image" Target="../media/image1489.png"/><Relationship Id="rId184" Type="http://schemas.openxmlformats.org/officeDocument/2006/relationships/customXml" Target="../ink/ink1443.xml"/><Relationship Id="rId189" Type="http://schemas.openxmlformats.org/officeDocument/2006/relationships/image" Target="../media/image1502.png"/><Relationship Id="rId3" Type="http://schemas.openxmlformats.org/officeDocument/2006/relationships/image" Target="../media/image1409.png"/><Relationship Id="rId25" Type="http://schemas.openxmlformats.org/officeDocument/2006/relationships/image" Target="../media/image1420.png"/><Relationship Id="rId46" Type="http://schemas.openxmlformats.org/officeDocument/2006/relationships/customXml" Target="../ink/ink1374.xml"/><Relationship Id="rId67" Type="http://schemas.openxmlformats.org/officeDocument/2006/relationships/image" Target="../media/image1441.png"/><Relationship Id="rId116" Type="http://schemas.openxmlformats.org/officeDocument/2006/relationships/customXml" Target="../ink/ink1409.xml"/><Relationship Id="rId137" Type="http://schemas.openxmlformats.org/officeDocument/2006/relationships/image" Target="../media/image1476.png"/><Relationship Id="rId158" Type="http://schemas.openxmlformats.org/officeDocument/2006/relationships/customXml" Target="../ink/ink1430.xml"/><Relationship Id="rId20" Type="http://schemas.openxmlformats.org/officeDocument/2006/relationships/customXml" Target="../ink/ink1361.xml"/><Relationship Id="rId41" Type="http://schemas.openxmlformats.org/officeDocument/2006/relationships/image" Target="../media/image1428.png"/><Relationship Id="rId62" Type="http://schemas.openxmlformats.org/officeDocument/2006/relationships/customXml" Target="../ink/ink1382.xml"/><Relationship Id="rId83" Type="http://schemas.openxmlformats.org/officeDocument/2006/relationships/image" Target="../media/image1449.png"/><Relationship Id="rId88" Type="http://schemas.openxmlformats.org/officeDocument/2006/relationships/customXml" Target="../ink/ink1395.xml"/><Relationship Id="rId111" Type="http://schemas.openxmlformats.org/officeDocument/2006/relationships/image" Target="../media/image1463.png"/><Relationship Id="rId132" Type="http://schemas.openxmlformats.org/officeDocument/2006/relationships/customXml" Target="../ink/ink1417.xml"/><Relationship Id="rId153" Type="http://schemas.openxmlformats.org/officeDocument/2006/relationships/image" Target="../media/image1484.png"/><Relationship Id="rId174" Type="http://schemas.openxmlformats.org/officeDocument/2006/relationships/customXml" Target="../ink/ink1438.xml"/><Relationship Id="rId179" Type="http://schemas.openxmlformats.org/officeDocument/2006/relationships/image" Target="../media/image1497.png"/><Relationship Id="rId195" Type="http://schemas.openxmlformats.org/officeDocument/2006/relationships/image" Target="../media/image1505.png"/><Relationship Id="rId190" Type="http://schemas.openxmlformats.org/officeDocument/2006/relationships/customXml" Target="../ink/ink1446.xml"/><Relationship Id="rId204" Type="http://schemas.openxmlformats.org/officeDocument/2006/relationships/customXml" Target="../ink/ink1453.xml"/><Relationship Id="rId15" Type="http://schemas.openxmlformats.org/officeDocument/2006/relationships/image" Target="../media/image1415.png"/><Relationship Id="rId36" Type="http://schemas.openxmlformats.org/officeDocument/2006/relationships/customXml" Target="../ink/ink1369.xml"/><Relationship Id="rId57" Type="http://schemas.openxmlformats.org/officeDocument/2006/relationships/image" Target="../media/image1436.png"/><Relationship Id="rId106" Type="http://schemas.openxmlformats.org/officeDocument/2006/relationships/customXml" Target="../ink/ink1404.xml"/><Relationship Id="rId127" Type="http://schemas.openxmlformats.org/officeDocument/2006/relationships/image" Target="../media/image1471.png"/><Relationship Id="rId10" Type="http://schemas.openxmlformats.org/officeDocument/2006/relationships/customXml" Target="../ink/ink1356.xml"/><Relationship Id="rId31" Type="http://schemas.openxmlformats.org/officeDocument/2006/relationships/image" Target="../media/image1423.png"/><Relationship Id="rId52" Type="http://schemas.openxmlformats.org/officeDocument/2006/relationships/customXml" Target="../ink/ink1377.xml"/><Relationship Id="rId73" Type="http://schemas.openxmlformats.org/officeDocument/2006/relationships/image" Target="../media/image1444.png"/><Relationship Id="rId78" Type="http://schemas.openxmlformats.org/officeDocument/2006/relationships/customXml" Target="../ink/ink1390.xml"/><Relationship Id="rId94" Type="http://schemas.openxmlformats.org/officeDocument/2006/relationships/customXml" Target="../ink/ink1398.xml"/><Relationship Id="rId99" Type="http://schemas.openxmlformats.org/officeDocument/2006/relationships/image" Target="../media/image1457.png"/><Relationship Id="rId101" Type="http://schemas.openxmlformats.org/officeDocument/2006/relationships/image" Target="../media/image1458.png"/><Relationship Id="rId122" Type="http://schemas.openxmlformats.org/officeDocument/2006/relationships/customXml" Target="../ink/ink1412.xml"/><Relationship Id="rId143" Type="http://schemas.openxmlformats.org/officeDocument/2006/relationships/image" Target="../media/image1479.png"/><Relationship Id="rId148" Type="http://schemas.openxmlformats.org/officeDocument/2006/relationships/customXml" Target="../ink/ink1425.xml"/><Relationship Id="rId164" Type="http://schemas.openxmlformats.org/officeDocument/2006/relationships/customXml" Target="../ink/ink1433.xml"/><Relationship Id="rId169" Type="http://schemas.openxmlformats.org/officeDocument/2006/relationships/image" Target="../media/image1492.png"/><Relationship Id="rId185" Type="http://schemas.openxmlformats.org/officeDocument/2006/relationships/image" Target="../media/image1500.png"/><Relationship Id="rId4" Type="http://schemas.openxmlformats.org/officeDocument/2006/relationships/customXml" Target="../ink/ink1353.xml"/><Relationship Id="rId9" Type="http://schemas.openxmlformats.org/officeDocument/2006/relationships/image" Target="../media/image1412.png"/><Relationship Id="rId180" Type="http://schemas.openxmlformats.org/officeDocument/2006/relationships/customXml" Target="../ink/ink1441.xml"/><Relationship Id="rId26" Type="http://schemas.openxmlformats.org/officeDocument/2006/relationships/customXml" Target="../ink/ink1364.xml"/><Relationship Id="rId47" Type="http://schemas.openxmlformats.org/officeDocument/2006/relationships/image" Target="../media/image1431.png"/><Relationship Id="rId68" Type="http://schemas.openxmlformats.org/officeDocument/2006/relationships/customXml" Target="../ink/ink1385.xml"/><Relationship Id="rId89" Type="http://schemas.openxmlformats.org/officeDocument/2006/relationships/image" Target="../media/image1452.png"/><Relationship Id="rId112" Type="http://schemas.openxmlformats.org/officeDocument/2006/relationships/customXml" Target="../ink/ink1407.xml"/><Relationship Id="rId133" Type="http://schemas.openxmlformats.org/officeDocument/2006/relationships/image" Target="../media/image1474.png"/><Relationship Id="rId154" Type="http://schemas.openxmlformats.org/officeDocument/2006/relationships/customXml" Target="../ink/ink1428.xml"/><Relationship Id="rId175" Type="http://schemas.openxmlformats.org/officeDocument/2006/relationships/image" Target="../media/image1495.png"/><Relationship Id="rId196" Type="http://schemas.openxmlformats.org/officeDocument/2006/relationships/customXml" Target="../ink/ink1449.xml"/><Relationship Id="rId200" Type="http://schemas.openxmlformats.org/officeDocument/2006/relationships/customXml" Target="../ink/ink1451.xml"/><Relationship Id="rId16" Type="http://schemas.openxmlformats.org/officeDocument/2006/relationships/customXml" Target="../ink/ink1359.xml"/><Relationship Id="rId37" Type="http://schemas.openxmlformats.org/officeDocument/2006/relationships/image" Target="../media/image1426.png"/><Relationship Id="rId58" Type="http://schemas.openxmlformats.org/officeDocument/2006/relationships/customXml" Target="../ink/ink1380.xml"/><Relationship Id="rId79" Type="http://schemas.openxmlformats.org/officeDocument/2006/relationships/image" Target="../media/image1447.png"/><Relationship Id="rId102" Type="http://schemas.openxmlformats.org/officeDocument/2006/relationships/customXml" Target="../ink/ink1402.xml"/><Relationship Id="rId123" Type="http://schemas.openxmlformats.org/officeDocument/2006/relationships/image" Target="../media/image1469.png"/><Relationship Id="rId144" Type="http://schemas.openxmlformats.org/officeDocument/2006/relationships/customXml" Target="../ink/ink1423.xml"/><Relationship Id="rId90" Type="http://schemas.openxmlformats.org/officeDocument/2006/relationships/customXml" Target="../ink/ink1396.xml"/><Relationship Id="rId165" Type="http://schemas.openxmlformats.org/officeDocument/2006/relationships/image" Target="../media/image1490.png"/><Relationship Id="rId186" Type="http://schemas.openxmlformats.org/officeDocument/2006/relationships/customXml" Target="../ink/ink1444.xml"/><Relationship Id="rId27" Type="http://schemas.openxmlformats.org/officeDocument/2006/relationships/image" Target="../media/image1421.png"/><Relationship Id="rId48" Type="http://schemas.openxmlformats.org/officeDocument/2006/relationships/customXml" Target="../ink/ink1375.xml"/><Relationship Id="rId69" Type="http://schemas.openxmlformats.org/officeDocument/2006/relationships/image" Target="../media/image1442.png"/><Relationship Id="rId113" Type="http://schemas.openxmlformats.org/officeDocument/2006/relationships/image" Target="../media/image1464.png"/><Relationship Id="rId134" Type="http://schemas.openxmlformats.org/officeDocument/2006/relationships/customXml" Target="../ink/ink1418.xml"/><Relationship Id="rId80" Type="http://schemas.openxmlformats.org/officeDocument/2006/relationships/customXml" Target="../ink/ink1391.xml"/><Relationship Id="rId155" Type="http://schemas.openxmlformats.org/officeDocument/2006/relationships/image" Target="../media/image1485.png"/><Relationship Id="rId176" Type="http://schemas.openxmlformats.org/officeDocument/2006/relationships/customXml" Target="../ink/ink1439.xml"/><Relationship Id="rId197" Type="http://schemas.openxmlformats.org/officeDocument/2006/relationships/image" Target="../media/image1506.png"/><Relationship Id="rId201" Type="http://schemas.openxmlformats.org/officeDocument/2006/relationships/image" Target="../media/image1508.png"/><Relationship Id="rId17" Type="http://schemas.openxmlformats.org/officeDocument/2006/relationships/image" Target="../media/image1416.png"/><Relationship Id="rId38" Type="http://schemas.openxmlformats.org/officeDocument/2006/relationships/customXml" Target="../ink/ink1370.xml"/><Relationship Id="rId59" Type="http://schemas.openxmlformats.org/officeDocument/2006/relationships/image" Target="../media/image1437.png"/><Relationship Id="rId103" Type="http://schemas.openxmlformats.org/officeDocument/2006/relationships/image" Target="../media/image1459.png"/><Relationship Id="rId124" Type="http://schemas.openxmlformats.org/officeDocument/2006/relationships/customXml" Target="../ink/ink1413.xml"/><Relationship Id="rId70" Type="http://schemas.openxmlformats.org/officeDocument/2006/relationships/customXml" Target="../ink/ink1386.xml"/><Relationship Id="rId91" Type="http://schemas.openxmlformats.org/officeDocument/2006/relationships/image" Target="../media/image1453.png"/><Relationship Id="rId145" Type="http://schemas.openxmlformats.org/officeDocument/2006/relationships/image" Target="../media/image1480.png"/><Relationship Id="rId166" Type="http://schemas.openxmlformats.org/officeDocument/2006/relationships/customXml" Target="../ink/ink1434.xml"/><Relationship Id="rId187" Type="http://schemas.openxmlformats.org/officeDocument/2006/relationships/image" Target="../media/image1501.png"/><Relationship Id="rId1" Type="http://schemas.openxmlformats.org/officeDocument/2006/relationships/slideLayout" Target="../slideLayouts/slideLayout7.xml"/><Relationship Id="rId28" Type="http://schemas.openxmlformats.org/officeDocument/2006/relationships/customXml" Target="../ink/ink1365.xml"/><Relationship Id="rId49" Type="http://schemas.openxmlformats.org/officeDocument/2006/relationships/image" Target="../media/image1432.png"/><Relationship Id="rId114" Type="http://schemas.openxmlformats.org/officeDocument/2006/relationships/customXml" Target="../ink/ink1408.xml"/><Relationship Id="rId60" Type="http://schemas.openxmlformats.org/officeDocument/2006/relationships/customXml" Target="../ink/ink1381.xml"/><Relationship Id="rId81" Type="http://schemas.openxmlformats.org/officeDocument/2006/relationships/image" Target="../media/image1448.png"/><Relationship Id="rId135" Type="http://schemas.openxmlformats.org/officeDocument/2006/relationships/image" Target="../media/image1475.png"/><Relationship Id="rId156" Type="http://schemas.openxmlformats.org/officeDocument/2006/relationships/customXml" Target="../ink/ink1429.xml"/><Relationship Id="rId177" Type="http://schemas.openxmlformats.org/officeDocument/2006/relationships/image" Target="../media/image1496.png"/><Relationship Id="rId198" Type="http://schemas.openxmlformats.org/officeDocument/2006/relationships/customXml" Target="../ink/ink1450.xml"/><Relationship Id="rId202" Type="http://schemas.openxmlformats.org/officeDocument/2006/relationships/customXml" Target="../ink/ink1452.xml"/><Relationship Id="rId18" Type="http://schemas.openxmlformats.org/officeDocument/2006/relationships/customXml" Target="../ink/ink1360.xml"/><Relationship Id="rId39" Type="http://schemas.openxmlformats.org/officeDocument/2006/relationships/image" Target="../media/image1427.png"/><Relationship Id="rId50" Type="http://schemas.openxmlformats.org/officeDocument/2006/relationships/customXml" Target="../ink/ink1376.xml"/><Relationship Id="rId104" Type="http://schemas.openxmlformats.org/officeDocument/2006/relationships/customXml" Target="../ink/ink1403.xml"/><Relationship Id="rId125" Type="http://schemas.openxmlformats.org/officeDocument/2006/relationships/image" Target="../media/image1470.png"/><Relationship Id="rId146" Type="http://schemas.openxmlformats.org/officeDocument/2006/relationships/customXml" Target="../ink/ink1424.xml"/><Relationship Id="rId167" Type="http://schemas.openxmlformats.org/officeDocument/2006/relationships/image" Target="../media/image1491.png"/><Relationship Id="rId188" Type="http://schemas.openxmlformats.org/officeDocument/2006/relationships/customXml" Target="../ink/ink1445.xml"/><Relationship Id="rId71" Type="http://schemas.openxmlformats.org/officeDocument/2006/relationships/image" Target="../media/image1443.png"/><Relationship Id="rId92" Type="http://schemas.openxmlformats.org/officeDocument/2006/relationships/customXml" Target="../ink/ink1397.xml"/><Relationship Id="rId2" Type="http://schemas.openxmlformats.org/officeDocument/2006/relationships/customXml" Target="../ink/ink1352.xml"/><Relationship Id="rId29" Type="http://schemas.openxmlformats.org/officeDocument/2006/relationships/image" Target="../media/image1422.png"/></Relationships>
</file>

<file path=ppt/slides/_rels/slide18.xml.rels><?xml version="1.0" encoding="UTF-8" standalone="yes"?>
<Relationships xmlns="http://schemas.openxmlformats.org/package/2006/relationships"><Relationship Id="rId117" Type="http://schemas.openxmlformats.org/officeDocument/2006/relationships/image" Target="../media/image1568.png"/><Relationship Id="rId21" Type="http://schemas.openxmlformats.org/officeDocument/2006/relationships/image" Target="../media/image1520.png"/><Relationship Id="rId42" Type="http://schemas.openxmlformats.org/officeDocument/2006/relationships/customXml" Target="../ink/ink1474.xml"/><Relationship Id="rId63" Type="http://schemas.openxmlformats.org/officeDocument/2006/relationships/image" Target="../media/image1541.png"/><Relationship Id="rId84" Type="http://schemas.openxmlformats.org/officeDocument/2006/relationships/customXml" Target="../ink/ink1495.xml"/><Relationship Id="rId138" Type="http://schemas.openxmlformats.org/officeDocument/2006/relationships/customXml" Target="../ink/ink1522.xml"/><Relationship Id="rId159" Type="http://schemas.openxmlformats.org/officeDocument/2006/relationships/image" Target="../media/image1589.png"/><Relationship Id="rId170" Type="http://schemas.openxmlformats.org/officeDocument/2006/relationships/customXml" Target="../ink/ink1538.xml"/><Relationship Id="rId191" Type="http://schemas.openxmlformats.org/officeDocument/2006/relationships/image" Target="../media/image1605.png"/><Relationship Id="rId205" Type="http://schemas.openxmlformats.org/officeDocument/2006/relationships/image" Target="../media/image1612.png"/><Relationship Id="rId226" Type="http://schemas.openxmlformats.org/officeDocument/2006/relationships/customXml" Target="../ink/ink1566.xml"/><Relationship Id="rId107" Type="http://schemas.openxmlformats.org/officeDocument/2006/relationships/image" Target="../media/image1563.png"/><Relationship Id="rId11" Type="http://schemas.openxmlformats.org/officeDocument/2006/relationships/image" Target="../media/image1515.png"/><Relationship Id="rId32" Type="http://schemas.openxmlformats.org/officeDocument/2006/relationships/customXml" Target="../ink/ink1469.xml"/><Relationship Id="rId53" Type="http://schemas.openxmlformats.org/officeDocument/2006/relationships/image" Target="../media/image1536.png"/><Relationship Id="rId74" Type="http://schemas.openxmlformats.org/officeDocument/2006/relationships/customXml" Target="../ink/ink1490.xml"/><Relationship Id="rId128" Type="http://schemas.openxmlformats.org/officeDocument/2006/relationships/customXml" Target="../ink/ink1517.xml"/><Relationship Id="rId149" Type="http://schemas.openxmlformats.org/officeDocument/2006/relationships/image" Target="../media/image1584.png"/><Relationship Id="rId5" Type="http://schemas.openxmlformats.org/officeDocument/2006/relationships/image" Target="../media/image1512.png"/><Relationship Id="rId95" Type="http://schemas.openxmlformats.org/officeDocument/2006/relationships/image" Target="../media/image1557.png"/><Relationship Id="rId160" Type="http://schemas.openxmlformats.org/officeDocument/2006/relationships/customXml" Target="../ink/ink1533.xml"/><Relationship Id="rId181" Type="http://schemas.openxmlformats.org/officeDocument/2006/relationships/image" Target="../media/image1600.png"/><Relationship Id="rId216" Type="http://schemas.openxmlformats.org/officeDocument/2006/relationships/customXml" Target="../ink/ink1561.xml"/><Relationship Id="rId237" Type="http://schemas.openxmlformats.org/officeDocument/2006/relationships/image" Target="../media/image1628.png"/><Relationship Id="rId22" Type="http://schemas.openxmlformats.org/officeDocument/2006/relationships/customXml" Target="../ink/ink1464.xml"/><Relationship Id="rId43" Type="http://schemas.openxmlformats.org/officeDocument/2006/relationships/image" Target="../media/image1531.png"/><Relationship Id="rId64" Type="http://schemas.openxmlformats.org/officeDocument/2006/relationships/customXml" Target="../ink/ink1485.xml"/><Relationship Id="rId118" Type="http://schemas.openxmlformats.org/officeDocument/2006/relationships/customXml" Target="../ink/ink1512.xml"/><Relationship Id="rId139" Type="http://schemas.openxmlformats.org/officeDocument/2006/relationships/image" Target="../media/image1579.png"/><Relationship Id="rId85" Type="http://schemas.openxmlformats.org/officeDocument/2006/relationships/image" Target="../media/image1552.png"/><Relationship Id="rId150" Type="http://schemas.openxmlformats.org/officeDocument/2006/relationships/customXml" Target="../ink/ink1528.xml"/><Relationship Id="rId171" Type="http://schemas.openxmlformats.org/officeDocument/2006/relationships/image" Target="../media/image1595.png"/><Relationship Id="rId192" Type="http://schemas.openxmlformats.org/officeDocument/2006/relationships/customXml" Target="../ink/ink1549.xml"/><Relationship Id="rId206" Type="http://schemas.openxmlformats.org/officeDocument/2006/relationships/customXml" Target="../ink/ink1556.xml"/><Relationship Id="rId227" Type="http://schemas.openxmlformats.org/officeDocument/2006/relationships/image" Target="../media/image1623.png"/><Relationship Id="rId12" Type="http://schemas.openxmlformats.org/officeDocument/2006/relationships/customXml" Target="../ink/ink1459.xml"/><Relationship Id="rId33" Type="http://schemas.openxmlformats.org/officeDocument/2006/relationships/image" Target="../media/image1526.png"/><Relationship Id="rId108" Type="http://schemas.openxmlformats.org/officeDocument/2006/relationships/customXml" Target="../ink/ink1507.xml"/><Relationship Id="rId129" Type="http://schemas.openxmlformats.org/officeDocument/2006/relationships/image" Target="../media/image1574.png"/><Relationship Id="rId54" Type="http://schemas.openxmlformats.org/officeDocument/2006/relationships/customXml" Target="../ink/ink1480.xml"/><Relationship Id="rId75" Type="http://schemas.openxmlformats.org/officeDocument/2006/relationships/image" Target="../media/image1547.png"/><Relationship Id="rId96" Type="http://schemas.openxmlformats.org/officeDocument/2006/relationships/customXml" Target="../ink/ink1501.xml"/><Relationship Id="rId140" Type="http://schemas.openxmlformats.org/officeDocument/2006/relationships/customXml" Target="../ink/ink1523.xml"/><Relationship Id="rId161" Type="http://schemas.openxmlformats.org/officeDocument/2006/relationships/image" Target="../media/image1590.png"/><Relationship Id="rId182" Type="http://schemas.openxmlformats.org/officeDocument/2006/relationships/customXml" Target="../ink/ink1544.xml"/><Relationship Id="rId217" Type="http://schemas.openxmlformats.org/officeDocument/2006/relationships/image" Target="../media/image1618.png"/><Relationship Id="rId6" Type="http://schemas.openxmlformats.org/officeDocument/2006/relationships/customXml" Target="../ink/ink1456.xml"/><Relationship Id="rId23" Type="http://schemas.openxmlformats.org/officeDocument/2006/relationships/image" Target="../media/image1521.png"/><Relationship Id="rId119" Type="http://schemas.openxmlformats.org/officeDocument/2006/relationships/image" Target="../media/image1569.png"/><Relationship Id="rId44" Type="http://schemas.openxmlformats.org/officeDocument/2006/relationships/customXml" Target="../ink/ink1475.xml"/><Relationship Id="rId65" Type="http://schemas.openxmlformats.org/officeDocument/2006/relationships/image" Target="../media/image1542.png"/><Relationship Id="rId86" Type="http://schemas.openxmlformats.org/officeDocument/2006/relationships/customXml" Target="../ink/ink1496.xml"/><Relationship Id="rId130" Type="http://schemas.openxmlformats.org/officeDocument/2006/relationships/customXml" Target="../ink/ink1518.xml"/><Relationship Id="rId151" Type="http://schemas.openxmlformats.org/officeDocument/2006/relationships/image" Target="../media/image1585.png"/><Relationship Id="rId172" Type="http://schemas.openxmlformats.org/officeDocument/2006/relationships/customXml" Target="../ink/ink1539.xml"/><Relationship Id="rId193" Type="http://schemas.openxmlformats.org/officeDocument/2006/relationships/image" Target="../media/image1606.png"/><Relationship Id="rId207" Type="http://schemas.openxmlformats.org/officeDocument/2006/relationships/image" Target="../media/image1613.png"/><Relationship Id="rId228" Type="http://schemas.openxmlformats.org/officeDocument/2006/relationships/customXml" Target="../ink/ink1567.xml"/><Relationship Id="rId13" Type="http://schemas.openxmlformats.org/officeDocument/2006/relationships/image" Target="../media/image1516.png"/><Relationship Id="rId109" Type="http://schemas.openxmlformats.org/officeDocument/2006/relationships/image" Target="../media/image1564.png"/><Relationship Id="rId34" Type="http://schemas.openxmlformats.org/officeDocument/2006/relationships/customXml" Target="../ink/ink1470.xml"/><Relationship Id="rId55" Type="http://schemas.openxmlformats.org/officeDocument/2006/relationships/image" Target="../media/image1537.png"/><Relationship Id="rId76" Type="http://schemas.openxmlformats.org/officeDocument/2006/relationships/customXml" Target="../ink/ink1491.xml"/><Relationship Id="rId97" Type="http://schemas.openxmlformats.org/officeDocument/2006/relationships/image" Target="../media/image1558.png"/><Relationship Id="rId120" Type="http://schemas.openxmlformats.org/officeDocument/2006/relationships/customXml" Target="../ink/ink1513.xml"/><Relationship Id="rId141" Type="http://schemas.openxmlformats.org/officeDocument/2006/relationships/image" Target="../media/image1580.png"/><Relationship Id="rId7" Type="http://schemas.openxmlformats.org/officeDocument/2006/relationships/image" Target="../media/image1513.png"/><Relationship Id="rId162" Type="http://schemas.openxmlformats.org/officeDocument/2006/relationships/customXml" Target="../ink/ink1534.xml"/><Relationship Id="rId183" Type="http://schemas.openxmlformats.org/officeDocument/2006/relationships/image" Target="../media/image1601.png"/><Relationship Id="rId218" Type="http://schemas.openxmlformats.org/officeDocument/2006/relationships/customXml" Target="../ink/ink1562.xml"/><Relationship Id="rId24" Type="http://schemas.openxmlformats.org/officeDocument/2006/relationships/customXml" Target="../ink/ink1465.xml"/><Relationship Id="rId45" Type="http://schemas.openxmlformats.org/officeDocument/2006/relationships/image" Target="../media/image1532.png"/><Relationship Id="rId66" Type="http://schemas.openxmlformats.org/officeDocument/2006/relationships/customXml" Target="../ink/ink1486.xml"/><Relationship Id="rId87" Type="http://schemas.openxmlformats.org/officeDocument/2006/relationships/image" Target="../media/image1553.png"/><Relationship Id="rId110" Type="http://schemas.openxmlformats.org/officeDocument/2006/relationships/customXml" Target="../ink/ink1508.xml"/><Relationship Id="rId131" Type="http://schemas.openxmlformats.org/officeDocument/2006/relationships/image" Target="../media/image1575.png"/><Relationship Id="rId152" Type="http://schemas.openxmlformats.org/officeDocument/2006/relationships/customXml" Target="../ink/ink1529.xml"/><Relationship Id="rId173" Type="http://schemas.openxmlformats.org/officeDocument/2006/relationships/image" Target="../media/image1596.png"/><Relationship Id="rId194" Type="http://schemas.openxmlformats.org/officeDocument/2006/relationships/customXml" Target="../ink/ink1550.xml"/><Relationship Id="rId208" Type="http://schemas.openxmlformats.org/officeDocument/2006/relationships/customXml" Target="../ink/ink1557.xml"/><Relationship Id="rId229" Type="http://schemas.openxmlformats.org/officeDocument/2006/relationships/image" Target="../media/image1624.png"/><Relationship Id="rId14" Type="http://schemas.openxmlformats.org/officeDocument/2006/relationships/customXml" Target="../ink/ink1460.xml"/><Relationship Id="rId35" Type="http://schemas.openxmlformats.org/officeDocument/2006/relationships/image" Target="../media/image1527.png"/><Relationship Id="rId56" Type="http://schemas.openxmlformats.org/officeDocument/2006/relationships/customXml" Target="../ink/ink1481.xml"/><Relationship Id="rId77" Type="http://schemas.openxmlformats.org/officeDocument/2006/relationships/image" Target="../media/image1548.png"/><Relationship Id="rId100" Type="http://schemas.openxmlformats.org/officeDocument/2006/relationships/customXml" Target="../ink/ink1503.xml"/><Relationship Id="rId8" Type="http://schemas.openxmlformats.org/officeDocument/2006/relationships/customXml" Target="../ink/ink1457.xml"/><Relationship Id="rId98" Type="http://schemas.openxmlformats.org/officeDocument/2006/relationships/customXml" Target="../ink/ink1502.xml"/><Relationship Id="rId121" Type="http://schemas.openxmlformats.org/officeDocument/2006/relationships/image" Target="../media/image1570.png"/><Relationship Id="rId142" Type="http://schemas.openxmlformats.org/officeDocument/2006/relationships/customXml" Target="../ink/ink1524.xml"/><Relationship Id="rId163" Type="http://schemas.openxmlformats.org/officeDocument/2006/relationships/image" Target="../media/image1591.png"/><Relationship Id="rId184" Type="http://schemas.openxmlformats.org/officeDocument/2006/relationships/customXml" Target="../ink/ink1545.xml"/><Relationship Id="rId219" Type="http://schemas.openxmlformats.org/officeDocument/2006/relationships/image" Target="../media/image1619.png"/><Relationship Id="rId230" Type="http://schemas.openxmlformats.org/officeDocument/2006/relationships/customXml" Target="../ink/ink1568.xml"/><Relationship Id="rId25" Type="http://schemas.openxmlformats.org/officeDocument/2006/relationships/image" Target="../media/image1522.png"/><Relationship Id="rId46" Type="http://schemas.openxmlformats.org/officeDocument/2006/relationships/customXml" Target="../ink/ink1476.xml"/><Relationship Id="rId67" Type="http://schemas.openxmlformats.org/officeDocument/2006/relationships/image" Target="../media/image1543.png"/><Relationship Id="rId88" Type="http://schemas.openxmlformats.org/officeDocument/2006/relationships/customXml" Target="../ink/ink1497.xml"/><Relationship Id="rId111" Type="http://schemas.openxmlformats.org/officeDocument/2006/relationships/image" Target="../media/image1565.png"/><Relationship Id="rId132" Type="http://schemas.openxmlformats.org/officeDocument/2006/relationships/customXml" Target="../ink/ink1519.xml"/><Relationship Id="rId153" Type="http://schemas.openxmlformats.org/officeDocument/2006/relationships/image" Target="../media/image1586.png"/><Relationship Id="rId174" Type="http://schemas.openxmlformats.org/officeDocument/2006/relationships/customXml" Target="../ink/ink1540.xml"/><Relationship Id="rId195" Type="http://schemas.openxmlformats.org/officeDocument/2006/relationships/image" Target="../media/image1607.png"/><Relationship Id="rId209" Type="http://schemas.openxmlformats.org/officeDocument/2006/relationships/image" Target="../media/image1614.png"/><Relationship Id="rId190" Type="http://schemas.openxmlformats.org/officeDocument/2006/relationships/customXml" Target="../ink/ink1548.xml"/><Relationship Id="rId204" Type="http://schemas.openxmlformats.org/officeDocument/2006/relationships/customXml" Target="../ink/ink1555.xml"/><Relationship Id="rId220" Type="http://schemas.openxmlformats.org/officeDocument/2006/relationships/customXml" Target="../ink/ink1563.xml"/><Relationship Id="rId225" Type="http://schemas.openxmlformats.org/officeDocument/2006/relationships/image" Target="../media/image1622.png"/><Relationship Id="rId15" Type="http://schemas.openxmlformats.org/officeDocument/2006/relationships/image" Target="../media/image1517.png"/><Relationship Id="rId36" Type="http://schemas.openxmlformats.org/officeDocument/2006/relationships/customXml" Target="../ink/ink1471.xml"/><Relationship Id="rId57" Type="http://schemas.openxmlformats.org/officeDocument/2006/relationships/image" Target="../media/image1538.png"/><Relationship Id="rId106" Type="http://schemas.openxmlformats.org/officeDocument/2006/relationships/customXml" Target="../ink/ink1506.xml"/><Relationship Id="rId127" Type="http://schemas.openxmlformats.org/officeDocument/2006/relationships/image" Target="../media/image1573.png"/><Relationship Id="rId10" Type="http://schemas.openxmlformats.org/officeDocument/2006/relationships/customXml" Target="../ink/ink1458.xml"/><Relationship Id="rId31" Type="http://schemas.openxmlformats.org/officeDocument/2006/relationships/image" Target="../media/image1525.png"/><Relationship Id="rId52" Type="http://schemas.openxmlformats.org/officeDocument/2006/relationships/customXml" Target="../ink/ink1479.xml"/><Relationship Id="rId73" Type="http://schemas.openxmlformats.org/officeDocument/2006/relationships/image" Target="../media/image1546.png"/><Relationship Id="rId78" Type="http://schemas.openxmlformats.org/officeDocument/2006/relationships/customXml" Target="../ink/ink1492.xml"/><Relationship Id="rId94" Type="http://schemas.openxmlformats.org/officeDocument/2006/relationships/customXml" Target="../ink/ink1500.xml"/><Relationship Id="rId99" Type="http://schemas.openxmlformats.org/officeDocument/2006/relationships/image" Target="../media/image1559.png"/><Relationship Id="rId101" Type="http://schemas.openxmlformats.org/officeDocument/2006/relationships/image" Target="../media/image1560.png"/><Relationship Id="rId122" Type="http://schemas.openxmlformats.org/officeDocument/2006/relationships/customXml" Target="../ink/ink1514.xml"/><Relationship Id="rId143" Type="http://schemas.openxmlformats.org/officeDocument/2006/relationships/image" Target="../media/image1581.png"/><Relationship Id="rId148" Type="http://schemas.openxmlformats.org/officeDocument/2006/relationships/customXml" Target="../ink/ink1527.xml"/><Relationship Id="rId164" Type="http://schemas.openxmlformats.org/officeDocument/2006/relationships/customXml" Target="../ink/ink1535.xml"/><Relationship Id="rId169" Type="http://schemas.openxmlformats.org/officeDocument/2006/relationships/image" Target="../media/image1594.png"/><Relationship Id="rId185" Type="http://schemas.openxmlformats.org/officeDocument/2006/relationships/image" Target="../media/image1602.png"/><Relationship Id="rId4" Type="http://schemas.openxmlformats.org/officeDocument/2006/relationships/customXml" Target="../ink/ink1455.xml"/><Relationship Id="rId9" Type="http://schemas.openxmlformats.org/officeDocument/2006/relationships/image" Target="../media/image1514.png"/><Relationship Id="rId180" Type="http://schemas.openxmlformats.org/officeDocument/2006/relationships/customXml" Target="../ink/ink1543.xml"/><Relationship Id="rId210" Type="http://schemas.openxmlformats.org/officeDocument/2006/relationships/customXml" Target="../ink/ink1558.xml"/><Relationship Id="rId215" Type="http://schemas.openxmlformats.org/officeDocument/2006/relationships/image" Target="../media/image1617.png"/><Relationship Id="rId236" Type="http://schemas.openxmlformats.org/officeDocument/2006/relationships/customXml" Target="../ink/ink1571.xml"/><Relationship Id="rId26" Type="http://schemas.openxmlformats.org/officeDocument/2006/relationships/customXml" Target="../ink/ink1466.xml"/><Relationship Id="rId231" Type="http://schemas.openxmlformats.org/officeDocument/2006/relationships/image" Target="../media/image1625.png"/><Relationship Id="rId47" Type="http://schemas.openxmlformats.org/officeDocument/2006/relationships/image" Target="../media/image1533.png"/><Relationship Id="rId68" Type="http://schemas.openxmlformats.org/officeDocument/2006/relationships/customXml" Target="../ink/ink1487.xml"/><Relationship Id="rId89" Type="http://schemas.openxmlformats.org/officeDocument/2006/relationships/image" Target="../media/image1554.png"/><Relationship Id="rId112" Type="http://schemas.openxmlformats.org/officeDocument/2006/relationships/customXml" Target="../ink/ink1509.xml"/><Relationship Id="rId133" Type="http://schemas.openxmlformats.org/officeDocument/2006/relationships/image" Target="../media/image1576.png"/><Relationship Id="rId154" Type="http://schemas.openxmlformats.org/officeDocument/2006/relationships/customXml" Target="../ink/ink1530.xml"/><Relationship Id="rId175" Type="http://schemas.openxmlformats.org/officeDocument/2006/relationships/image" Target="../media/image1597.png"/><Relationship Id="rId196" Type="http://schemas.openxmlformats.org/officeDocument/2006/relationships/customXml" Target="../ink/ink1551.xml"/><Relationship Id="rId200" Type="http://schemas.openxmlformats.org/officeDocument/2006/relationships/customXml" Target="../ink/ink1553.xml"/><Relationship Id="rId16" Type="http://schemas.openxmlformats.org/officeDocument/2006/relationships/customXml" Target="../ink/ink1461.xml"/><Relationship Id="rId221" Type="http://schemas.openxmlformats.org/officeDocument/2006/relationships/image" Target="../media/image1620.png"/><Relationship Id="rId37" Type="http://schemas.openxmlformats.org/officeDocument/2006/relationships/image" Target="../media/image1528.png"/><Relationship Id="rId58" Type="http://schemas.openxmlformats.org/officeDocument/2006/relationships/customXml" Target="../ink/ink1482.xml"/><Relationship Id="rId79" Type="http://schemas.openxmlformats.org/officeDocument/2006/relationships/image" Target="../media/image1549.png"/><Relationship Id="rId102" Type="http://schemas.openxmlformats.org/officeDocument/2006/relationships/customXml" Target="../ink/ink1504.xml"/><Relationship Id="rId123" Type="http://schemas.openxmlformats.org/officeDocument/2006/relationships/image" Target="../media/image1571.png"/><Relationship Id="rId144" Type="http://schemas.openxmlformats.org/officeDocument/2006/relationships/customXml" Target="../ink/ink1525.xml"/><Relationship Id="rId90" Type="http://schemas.openxmlformats.org/officeDocument/2006/relationships/customXml" Target="../ink/ink1498.xml"/><Relationship Id="rId165" Type="http://schemas.openxmlformats.org/officeDocument/2006/relationships/image" Target="../media/image1592.png"/><Relationship Id="rId186" Type="http://schemas.openxmlformats.org/officeDocument/2006/relationships/customXml" Target="../ink/ink1546.xml"/><Relationship Id="rId211" Type="http://schemas.openxmlformats.org/officeDocument/2006/relationships/image" Target="../media/image1615.png"/><Relationship Id="rId232" Type="http://schemas.openxmlformats.org/officeDocument/2006/relationships/customXml" Target="../ink/ink1569.xml"/><Relationship Id="rId27" Type="http://schemas.openxmlformats.org/officeDocument/2006/relationships/image" Target="../media/image1523.png"/><Relationship Id="rId48" Type="http://schemas.openxmlformats.org/officeDocument/2006/relationships/customXml" Target="../ink/ink1477.xml"/><Relationship Id="rId69" Type="http://schemas.openxmlformats.org/officeDocument/2006/relationships/image" Target="../media/image1544.png"/><Relationship Id="rId113" Type="http://schemas.openxmlformats.org/officeDocument/2006/relationships/image" Target="../media/image1566.png"/><Relationship Id="rId134" Type="http://schemas.openxmlformats.org/officeDocument/2006/relationships/customXml" Target="../ink/ink1520.xml"/><Relationship Id="rId80" Type="http://schemas.openxmlformats.org/officeDocument/2006/relationships/customXml" Target="../ink/ink1493.xml"/><Relationship Id="rId155" Type="http://schemas.openxmlformats.org/officeDocument/2006/relationships/image" Target="../media/image1587.png"/><Relationship Id="rId176" Type="http://schemas.openxmlformats.org/officeDocument/2006/relationships/customXml" Target="../ink/ink1541.xml"/><Relationship Id="rId197" Type="http://schemas.openxmlformats.org/officeDocument/2006/relationships/image" Target="../media/image1608.png"/><Relationship Id="rId201" Type="http://schemas.openxmlformats.org/officeDocument/2006/relationships/image" Target="../media/image1610.png"/><Relationship Id="rId222" Type="http://schemas.openxmlformats.org/officeDocument/2006/relationships/customXml" Target="../ink/ink1564.xml"/><Relationship Id="rId17" Type="http://schemas.openxmlformats.org/officeDocument/2006/relationships/image" Target="../media/image1518.png"/><Relationship Id="rId38" Type="http://schemas.openxmlformats.org/officeDocument/2006/relationships/customXml" Target="../ink/ink1472.xml"/><Relationship Id="rId59" Type="http://schemas.openxmlformats.org/officeDocument/2006/relationships/image" Target="../media/image1539.png"/><Relationship Id="rId103" Type="http://schemas.openxmlformats.org/officeDocument/2006/relationships/image" Target="../media/image1561.png"/><Relationship Id="rId124" Type="http://schemas.openxmlformats.org/officeDocument/2006/relationships/customXml" Target="../ink/ink1515.xml"/><Relationship Id="rId70" Type="http://schemas.openxmlformats.org/officeDocument/2006/relationships/customXml" Target="../ink/ink1488.xml"/><Relationship Id="rId91" Type="http://schemas.openxmlformats.org/officeDocument/2006/relationships/image" Target="../media/image1555.png"/><Relationship Id="rId145" Type="http://schemas.openxmlformats.org/officeDocument/2006/relationships/image" Target="../media/image1582.png"/><Relationship Id="rId166" Type="http://schemas.openxmlformats.org/officeDocument/2006/relationships/customXml" Target="../ink/ink1536.xml"/><Relationship Id="rId187" Type="http://schemas.openxmlformats.org/officeDocument/2006/relationships/image" Target="../media/image1603.png"/><Relationship Id="rId1" Type="http://schemas.openxmlformats.org/officeDocument/2006/relationships/slideLayout" Target="../slideLayouts/slideLayout7.xml"/><Relationship Id="rId212" Type="http://schemas.openxmlformats.org/officeDocument/2006/relationships/customXml" Target="../ink/ink1559.xml"/><Relationship Id="rId233" Type="http://schemas.openxmlformats.org/officeDocument/2006/relationships/image" Target="../media/image1626.png"/><Relationship Id="rId28" Type="http://schemas.openxmlformats.org/officeDocument/2006/relationships/customXml" Target="../ink/ink1467.xml"/><Relationship Id="rId49" Type="http://schemas.openxmlformats.org/officeDocument/2006/relationships/image" Target="../media/image1534.png"/><Relationship Id="rId114" Type="http://schemas.openxmlformats.org/officeDocument/2006/relationships/customXml" Target="../ink/ink1510.xml"/><Relationship Id="rId60" Type="http://schemas.openxmlformats.org/officeDocument/2006/relationships/customXml" Target="../ink/ink1483.xml"/><Relationship Id="rId81" Type="http://schemas.openxmlformats.org/officeDocument/2006/relationships/image" Target="../media/image1550.png"/><Relationship Id="rId135" Type="http://schemas.openxmlformats.org/officeDocument/2006/relationships/image" Target="../media/image1577.png"/><Relationship Id="rId156" Type="http://schemas.openxmlformats.org/officeDocument/2006/relationships/customXml" Target="../ink/ink1531.xml"/><Relationship Id="rId177" Type="http://schemas.openxmlformats.org/officeDocument/2006/relationships/image" Target="../media/image1598.png"/><Relationship Id="rId198" Type="http://schemas.openxmlformats.org/officeDocument/2006/relationships/customXml" Target="../ink/ink1552.xml"/><Relationship Id="rId202" Type="http://schemas.openxmlformats.org/officeDocument/2006/relationships/customXml" Target="../ink/ink1554.xml"/><Relationship Id="rId223" Type="http://schemas.openxmlformats.org/officeDocument/2006/relationships/image" Target="../media/image1621.png"/><Relationship Id="rId18" Type="http://schemas.openxmlformats.org/officeDocument/2006/relationships/customXml" Target="../ink/ink1462.xml"/><Relationship Id="rId39" Type="http://schemas.openxmlformats.org/officeDocument/2006/relationships/image" Target="../media/image1529.png"/><Relationship Id="rId50" Type="http://schemas.openxmlformats.org/officeDocument/2006/relationships/customXml" Target="../ink/ink1478.xml"/><Relationship Id="rId104" Type="http://schemas.openxmlformats.org/officeDocument/2006/relationships/customXml" Target="../ink/ink1505.xml"/><Relationship Id="rId125" Type="http://schemas.openxmlformats.org/officeDocument/2006/relationships/image" Target="../media/image1572.png"/><Relationship Id="rId146" Type="http://schemas.openxmlformats.org/officeDocument/2006/relationships/customXml" Target="../ink/ink1526.xml"/><Relationship Id="rId167" Type="http://schemas.openxmlformats.org/officeDocument/2006/relationships/image" Target="../media/image1593.png"/><Relationship Id="rId188" Type="http://schemas.openxmlformats.org/officeDocument/2006/relationships/customXml" Target="../ink/ink1547.xml"/><Relationship Id="rId71" Type="http://schemas.openxmlformats.org/officeDocument/2006/relationships/image" Target="../media/image1545.png"/><Relationship Id="rId92" Type="http://schemas.openxmlformats.org/officeDocument/2006/relationships/customXml" Target="../ink/ink1499.xml"/><Relationship Id="rId213" Type="http://schemas.openxmlformats.org/officeDocument/2006/relationships/image" Target="../media/image1616.png"/><Relationship Id="rId234" Type="http://schemas.openxmlformats.org/officeDocument/2006/relationships/customXml" Target="../ink/ink1570.xml"/><Relationship Id="rId2" Type="http://schemas.openxmlformats.org/officeDocument/2006/relationships/customXml" Target="../ink/ink1454.xml"/><Relationship Id="rId29" Type="http://schemas.openxmlformats.org/officeDocument/2006/relationships/image" Target="../media/image1524.png"/><Relationship Id="rId40" Type="http://schemas.openxmlformats.org/officeDocument/2006/relationships/customXml" Target="../ink/ink1473.xml"/><Relationship Id="rId115" Type="http://schemas.openxmlformats.org/officeDocument/2006/relationships/image" Target="../media/image1567.png"/><Relationship Id="rId136" Type="http://schemas.openxmlformats.org/officeDocument/2006/relationships/customXml" Target="../ink/ink1521.xml"/><Relationship Id="rId157" Type="http://schemas.openxmlformats.org/officeDocument/2006/relationships/image" Target="../media/image1588.png"/><Relationship Id="rId178" Type="http://schemas.openxmlformats.org/officeDocument/2006/relationships/customXml" Target="../ink/ink1542.xml"/><Relationship Id="rId61" Type="http://schemas.openxmlformats.org/officeDocument/2006/relationships/image" Target="../media/image1540.png"/><Relationship Id="rId82" Type="http://schemas.openxmlformats.org/officeDocument/2006/relationships/customXml" Target="../ink/ink1494.xml"/><Relationship Id="rId199" Type="http://schemas.openxmlformats.org/officeDocument/2006/relationships/image" Target="../media/image1609.png"/><Relationship Id="rId203" Type="http://schemas.openxmlformats.org/officeDocument/2006/relationships/image" Target="../media/image1611.png"/><Relationship Id="rId19" Type="http://schemas.openxmlformats.org/officeDocument/2006/relationships/image" Target="../media/image1519.png"/><Relationship Id="rId224" Type="http://schemas.openxmlformats.org/officeDocument/2006/relationships/customXml" Target="../ink/ink1565.xml"/><Relationship Id="rId30" Type="http://schemas.openxmlformats.org/officeDocument/2006/relationships/customXml" Target="../ink/ink1468.xml"/><Relationship Id="rId105" Type="http://schemas.openxmlformats.org/officeDocument/2006/relationships/image" Target="../media/image1562.png"/><Relationship Id="rId126" Type="http://schemas.openxmlformats.org/officeDocument/2006/relationships/customXml" Target="../ink/ink1516.xml"/><Relationship Id="rId147" Type="http://schemas.openxmlformats.org/officeDocument/2006/relationships/image" Target="../media/image1583.png"/><Relationship Id="rId168" Type="http://schemas.openxmlformats.org/officeDocument/2006/relationships/customXml" Target="../ink/ink1537.xml"/><Relationship Id="rId51" Type="http://schemas.openxmlformats.org/officeDocument/2006/relationships/image" Target="../media/image1535.png"/><Relationship Id="rId72" Type="http://schemas.openxmlformats.org/officeDocument/2006/relationships/customXml" Target="../ink/ink1489.xml"/><Relationship Id="rId93" Type="http://schemas.openxmlformats.org/officeDocument/2006/relationships/image" Target="../media/image1556.png"/><Relationship Id="rId189" Type="http://schemas.openxmlformats.org/officeDocument/2006/relationships/image" Target="../media/image1604.png"/><Relationship Id="rId3" Type="http://schemas.openxmlformats.org/officeDocument/2006/relationships/image" Target="../media/image1511.png"/><Relationship Id="rId214" Type="http://schemas.openxmlformats.org/officeDocument/2006/relationships/customXml" Target="../ink/ink1560.xml"/><Relationship Id="rId235" Type="http://schemas.openxmlformats.org/officeDocument/2006/relationships/image" Target="../media/image1627.png"/><Relationship Id="rId116" Type="http://schemas.openxmlformats.org/officeDocument/2006/relationships/customXml" Target="../ink/ink1511.xml"/><Relationship Id="rId137" Type="http://schemas.openxmlformats.org/officeDocument/2006/relationships/image" Target="../media/image1578.png"/><Relationship Id="rId158" Type="http://schemas.openxmlformats.org/officeDocument/2006/relationships/customXml" Target="../ink/ink1532.xml"/><Relationship Id="rId20" Type="http://schemas.openxmlformats.org/officeDocument/2006/relationships/customXml" Target="../ink/ink1463.xml"/><Relationship Id="rId41" Type="http://schemas.openxmlformats.org/officeDocument/2006/relationships/image" Target="../media/image1530.png"/><Relationship Id="rId62" Type="http://schemas.openxmlformats.org/officeDocument/2006/relationships/customXml" Target="../ink/ink1484.xml"/><Relationship Id="rId83" Type="http://schemas.openxmlformats.org/officeDocument/2006/relationships/image" Target="../media/image1551.png"/><Relationship Id="rId179" Type="http://schemas.openxmlformats.org/officeDocument/2006/relationships/image" Target="../media/image1599.png"/></Relationships>
</file>

<file path=ppt/slides/_rels/slide19.xml.rels><?xml version="1.0" encoding="UTF-8" standalone="yes"?>
<Relationships xmlns="http://schemas.openxmlformats.org/package/2006/relationships"><Relationship Id="rId117" Type="http://schemas.openxmlformats.org/officeDocument/2006/relationships/image" Target="../media/image1686.png"/><Relationship Id="rId21" Type="http://schemas.openxmlformats.org/officeDocument/2006/relationships/image" Target="../media/image1638.png"/><Relationship Id="rId63" Type="http://schemas.openxmlformats.org/officeDocument/2006/relationships/image" Target="../media/image1659.png"/><Relationship Id="rId159" Type="http://schemas.openxmlformats.org/officeDocument/2006/relationships/image" Target="../media/image1707.png"/><Relationship Id="rId170" Type="http://schemas.openxmlformats.org/officeDocument/2006/relationships/customXml" Target="../ink/ink1656.xml"/><Relationship Id="rId226" Type="http://schemas.openxmlformats.org/officeDocument/2006/relationships/customXml" Target="../ink/ink1684.xml"/><Relationship Id="rId268" Type="http://schemas.openxmlformats.org/officeDocument/2006/relationships/customXml" Target="../ink/ink1705.xml"/><Relationship Id="rId11" Type="http://schemas.openxmlformats.org/officeDocument/2006/relationships/image" Target="../media/image1633.png"/><Relationship Id="rId32" Type="http://schemas.openxmlformats.org/officeDocument/2006/relationships/customXml" Target="../ink/ink1587.xml"/><Relationship Id="rId53" Type="http://schemas.openxmlformats.org/officeDocument/2006/relationships/image" Target="../media/image1654.png"/><Relationship Id="rId74" Type="http://schemas.openxmlformats.org/officeDocument/2006/relationships/customXml" Target="../ink/ink1608.xml"/><Relationship Id="rId128" Type="http://schemas.openxmlformats.org/officeDocument/2006/relationships/customXml" Target="../ink/ink1635.xml"/><Relationship Id="rId149" Type="http://schemas.openxmlformats.org/officeDocument/2006/relationships/image" Target="../media/image1702.png"/><Relationship Id="rId5" Type="http://schemas.openxmlformats.org/officeDocument/2006/relationships/image" Target="../media/image1630.png"/><Relationship Id="rId95" Type="http://schemas.openxmlformats.org/officeDocument/2006/relationships/image" Target="../media/image1675.png"/><Relationship Id="rId160" Type="http://schemas.openxmlformats.org/officeDocument/2006/relationships/customXml" Target="../ink/ink1651.xml"/><Relationship Id="rId181" Type="http://schemas.openxmlformats.org/officeDocument/2006/relationships/image" Target="../media/image1718.png"/><Relationship Id="rId216" Type="http://schemas.openxmlformats.org/officeDocument/2006/relationships/customXml" Target="../ink/ink1679.xml"/><Relationship Id="rId237" Type="http://schemas.openxmlformats.org/officeDocument/2006/relationships/image" Target="../media/image1746.png"/><Relationship Id="rId258" Type="http://schemas.openxmlformats.org/officeDocument/2006/relationships/customXml" Target="../ink/ink1700.xml"/><Relationship Id="rId22" Type="http://schemas.openxmlformats.org/officeDocument/2006/relationships/customXml" Target="../ink/ink1582.xml"/><Relationship Id="rId43" Type="http://schemas.openxmlformats.org/officeDocument/2006/relationships/image" Target="../media/image1649.png"/><Relationship Id="rId64" Type="http://schemas.openxmlformats.org/officeDocument/2006/relationships/customXml" Target="../ink/ink1603.xml"/><Relationship Id="rId118" Type="http://schemas.openxmlformats.org/officeDocument/2006/relationships/customXml" Target="../ink/ink1630.xml"/><Relationship Id="rId139" Type="http://schemas.openxmlformats.org/officeDocument/2006/relationships/image" Target="../media/image1697.png"/><Relationship Id="rId85" Type="http://schemas.openxmlformats.org/officeDocument/2006/relationships/image" Target="../media/image1670.png"/><Relationship Id="rId150" Type="http://schemas.openxmlformats.org/officeDocument/2006/relationships/customXml" Target="../ink/ink1646.xml"/><Relationship Id="rId171" Type="http://schemas.openxmlformats.org/officeDocument/2006/relationships/image" Target="../media/image1713.png"/><Relationship Id="rId192" Type="http://schemas.openxmlformats.org/officeDocument/2006/relationships/customXml" Target="../ink/ink1667.xml"/><Relationship Id="rId206" Type="http://schemas.openxmlformats.org/officeDocument/2006/relationships/customXml" Target="../ink/ink1674.xml"/><Relationship Id="rId227" Type="http://schemas.openxmlformats.org/officeDocument/2006/relationships/image" Target="../media/image1741.png"/><Relationship Id="rId248" Type="http://schemas.openxmlformats.org/officeDocument/2006/relationships/customXml" Target="../ink/ink1695.xml"/><Relationship Id="rId269" Type="http://schemas.openxmlformats.org/officeDocument/2006/relationships/image" Target="../media/image1762.png"/><Relationship Id="rId12" Type="http://schemas.openxmlformats.org/officeDocument/2006/relationships/customXml" Target="../ink/ink1577.xml"/><Relationship Id="rId33" Type="http://schemas.openxmlformats.org/officeDocument/2006/relationships/image" Target="../media/image1644.png"/><Relationship Id="rId108" Type="http://schemas.openxmlformats.org/officeDocument/2006/relationships/customXml" Target="../ink/ink1625.xml"/><Relationship Id="rId129" Type="http://schemas.openxmlformats.org/officeDocument/2006/relationships/image" Target="../media/image1692.png"/><Relationship Id="rId54" Type="http://schemas.openxmlformats.org/officeDocument/2006/relationships/customXml" Target="../ink/ink1598.xml"/><Relationship Id="rId75" Type="http://schemas.openxmlformats.org/officeDocument/2006/relationships/image" Target="../media/image1665.png"/><Relationship Id="rId96" Type="http://schemas.openxmlformats.org/officeDocument/2006/relationships/customXml" Target="../ink/ink1619.xml"/><Relationship Id="rId140" Type="http://schemas.openxmlformats.org/officeDocument/2006/relationships/customXml" Target="../ink/ink1641.xml"/><Relationship Id="rId161" Type="http://schemas.openxmlformats.org/officeDocument/2006/relationships/image" Target="../media/image1708.png"/><Relationship Id="rId182" Type="http://schemas.openxmlformats.org/officeDocument/2006/relationships/customXml" Target="../ink/ink1662.xml"/><Relationship Id="rId217" Type="http://schemas.openxmlformats.org/officeDocument/2006/relationships/image" Target="../media/image1736.png"/><Relationship Id="rId6" Type="http://schemas.openxmlformats.org/officeDocument/2006/relationships/customXml" Target="../ink/ink1574.xml"/><Relationship Id="rId238" Type="http://schemas.openxmlformats.org/officeDocument/2006/relationships/customXml" Target="../ink/ink1690.xml"/><Relationship Id="rId259" Type="http://schemas.openxmlformats.org/officeDocument/2006/relationships/image" Target="../media/image1757.png"/><Relationship Id="rId23" Type="http://schemas.openxmlformats.org/officeDocument/2006/relationships/image" Target="../media/image1639.png"/><Relationship Id="rId119" Type="http://schemas.openxmlformats.org/officeDocument/2006/relationships/image" Target="../media/image1687.png"/><Relationship Id="rId270" Type="http://schemas.openxmlformats.org/officeDocument/2006/relationships/customXml" Target="../ink/ink1706.xml"/><Relationship Id="rId44" Type="http://schemas.openxmlformats.org/officeDocument/2006/relationships/customXml" Target="../ink/ink1593.xml"/><Relationship Id="rId65" Type="http://schemas.openxmlformats.org/officeDocument/2006/relationships/image" Target="../media/image1660.png"/><Relationship Id="rId86" Type="http://schemas.openxmlformats.org/officeDocument/2006/relationships/customXml" Target="../ink/ink1614.xml"/><Relationship Id="rId130" Type="http://schemas.openxmlformats.org/officeDocument/2006/relationships/customXml" Target="../ink/ink1636.xml"/><Relationship Id="rId151" Type="http://schemas.openxmlformats.org/officeDocument/2006/relationships/image" Target="../media/image1703.png"/><Relationship Id="rId172" Type="http://schemas.openxmlformats.org/officeDocument/2006/relationships/customXml" Target="../ink/ink1657.xml"/><Relationship Id="rId193" Type="http://schemas.openxmlformats.org/officeDocument/2006/relationships/image" Target="../media/image1724.png"/><Relationship Id="rId207" Type="http://schemas.openxmlformats.org/officeDocument/2006/relationships/image" Target="../media/image1731.png"/><Relationship Id="rId228" Type="http://schemas.openxmlformats.org/officeDocument/2006/relationships/customXml" Target="../ink/ink1685.xml"/><Relationship Id="rId249" Type="http://schemas.openxmlformats.org/officeDocument/2006/relationships/image" Target="../media/image1752.png"/><Relationship Id="rId13" Type="http://schemas.openxmlformats.org/officeDocument/2006/relationships/image" Target="../media/image1634.png"/><Relationship Id="rId109" Type="http://schemas.openxmlformats.org/officeDocument/2006/relationships/image" Target="../media/image1682.png"/><Relationship Id="rId260" Type="http://schemas.openxmlformats.org/officeDocument/2006/relationships/customXml" Target="../ink/ink1701.xml"/><Relationship Id="rId34" Type="http://schemas.openxmlformats.org/officeDocument/2006/relationships/customXml" Target="../ink/ink1588.xml"/><Relationship Id="rId55" Type="http://schemas.openxmlformats.org/officeDocument/2006/relationships/image" Target="../media/image1655.png"/><Relationship Id="rId76" Type="http://schemas.openxmlformats.org/officeDocument/2006/relationships/customXml" Target="../ink/ink1609.xml"/><Relationship Id="rId97" Type="http://schemas.openxmlformats.org/officeDocument/2006/relationships/image" Target="../media/image1676.png"/><Relationship Id="rId120" Type="http://schemas.openxmlformats.org/officeDocument/2006/relationships/customXml" Target="../ink/ink1631.xml"/><Relationship Id="rId141" Type="http://schemas.openxmlformats.org/officeDocument/2006/relationships/image" Target="../media/image1698.png"/><Relationship Id="rId7" Type="http://schemas.openxmlformats.org/officeDocument/2006/relationships/image" Target="../media/image1631.png"/><Relationship Id="rId162" Type="http://schemas.openxmlformats.org/officeDocument/2006/relationships/customXml" Target="../ink/ink1652.xml"/><Relationship Id="rId183" Type="http://schemas.openxmlformats.org/officeDocument/2006/relationships/image" Target="../media/image1719.png"/><Relationship Id="rId218" Type="http://schemas.openxmlformats.org/officeDocument/2006/relationships/customXml" Target="../ink/ink1680.xml"/><Relationship Id="rId239" Type="http://schemas.openxmlformats.org/officeDocument/2006/relationships/image" Target="../media/image1747.png"/><Relationship Id="rId250" Type="http://schemas.openxmlformats.org/officeDocument/2006/relationships/customXml" Target="../ink/ink1696.xml"/><Relationship Id="rId271" Type="http://schemas.openxmlformats.org/officeDocument/2006/relationships/image" Target="../media/image1763.png"/><Relationship Id="rId24" Type="http://schemas.openxmlformats.org/officeDocument/2006/relationships/customXml" Target="../ink/ink1583.xml"/><Relationship Id="rId45" Type="http://schemas.openxmlformats.org/officeDocument/2006/relationships/image" Target="../media/image1650.png"/><Relationship Id="rId66" Type="http://schemas.openxmlformats.org/officeDocument/2006/relationships/customXml" Target="../ink/ink1604.xml"/><Relationship Id="rId87" Type="http://schemas.openxmlformats.org/officeDocument/2006/relationships/image" Target="../media/image1671.png"/><Relationship Id="rId110" Type="http://schemas.openxmlformats.org/officeDocument/2006/relationships/customXml" Target="../ink/ink1626.xml"/><Relationship Id="rId131" Type="http://schemas.openxmlformats.org/officeDocument/2006/relationships/image" Target="../media/image1693.png"/><Relationship Id="rId152" Type="http://schemas.openxmlformats.org/officeDocument/2006/relationships/customXml" Target="../ink/ink1647.xml"/><Relationship Id="rId173" Type="http://schemas.openxmlformats.org/officeDocument/2006/relationships/image" Target="../media/image1714.png"/><Relationship Id="rId194" Type="http://schemas.openxmlformats.org/officeDocument/2006/relationships/customXml" Target="../ink/ink1668.xml"/><Relationship Id="rId208" Type="http://schemas.openxmlformats.org/officeDocument/2006/relationships/customXml" Target="../ink/ink1675.xml"/><Relationship Id="rId229" Type="http://schemas.openxmlformats.org/officeDocument/2006/relationships/image" Target="../media/image1742.png"/><Relationship Id="rId240" Type="http://schemas.openxmlformats.org/officeDocument/2006/relationships/customXml" Target="../ink/ink1691.xml"/><Relationship Id="rId261" Type="http://schemas.openxmlformats.org/officeDocument/2006/relationships/image" Target="../media/image1758.png"/><Relationship Id="rId14" Type="http://schemas.openxmlformats.org/officeDocument/2006/relationships/customXml" Target="../ink/ink1578.xml"/><Relationship Id="rId35" Type="http://schemas.openxmlformats.org/officeDocument/2006/relationships/image" Target="../media/image1645.png"/><Relationship Id="rId56" Type="http://schemas.openxmlformats.org/officeDocument/2006/relationships/customXml" Target="../ink/ink1599.xml"/><Relationship Id="rId77" Type="http://schemas.openxmlformats.org/officeDocument/2006/relationships/image" Target="../media/image1666.png"/><Relationship Id="rId100" Type="http://schemas.openxmlformats.org/officeDocument/2006/relationships/customXml" Target="../ink/ink1621.xml"/><Relationship Id="rId8" Type="http://schemas.openxmlformats.org/officeDocument/2006/relationships/customXml" Target="../ink/ink1575.xml"/><Relationship Id="rId98" Type="http://schemas.openxmlformats.org/officeDocument/2006/relationships/customXml" Target="../ink/ink1620.xml"/><Relationship Id="rId121" Type="http://schemas.openxmlformats.org/officeDocument/2006/relationships/image" Target="../media/image1688.png"/><Relationship Id="rId142" Type="http://schemas.openxmlformats.org/officeDocument/2006/relationships/customXml" Target="../ink/ink1642.xml"/><Relationship Id="rId163" Type="http://schemas.openxmlformats.org/officeDocument/2006/relationships/image" Target="../media/image1709.png"/><Relationship Id="rId184" Type="http://schemas.openxmlformats.org/officeDocument/2006/relationships/customXml" Target="../ink/ink1663.xml"/><Relationship Id="rId219" Type="http://schemas.openxmlformats.org/officeDocument/2006/relationships/image" Target="../media/image1737.png"/><Relationship Id="rId230" Type="http://schemas.openxmlformats.org/officeDocument/2006/relationships/customXml" Target="../ink/ink1686.xml"/><Relationship Id="rId251" Type="http://schemas.openxmlformats.org/officeDocument/2006/relationships/image" Target="../media/image1753.png"/><Relationship Id="rId25" Type="http://schemas.openxmlformats.org/officeDocument/2006/relationships/image" Target="../media/image1640.png"/><Relationship Id="rId46" Type="http://schemas.openxmlformats.org/officeDocument/2006/relationships/customXml" Target="../ink/ink1594.xml"/><Relationship Id="rId67" Type="http://schemas.openxmlformats.org/officeDocument/2006/relationships/image" Target="../media/image1661.png"/><Relationship Id="rId88" Type="http://schemas.openxmlformats.org/officeDocument/2006/relationships/customXml" Target="../ink/ink1615.xml"/><Relationship Id="rId111" Type="http://schemas.openxmlformats.org/officeDocument/2006/relationships/image" Target="../media/image1683.png"/><Relationship Id="rId132" Type="http://schemas.openxmlformats.org/officeDocument/2006/relationships/customXml" Target="../ink/ink1637.xml"/><Relationship Id="rId153" Type="http://schemas.openxmlformats.org/officeDocument/2006/relationships/image" Target="../media/image1704.png"/><Relationship Id="rId174" Type="http://schemas.openxmlformats.org/officeDocument/2006/relationships/customXml" Target="../ink/ink1658.xml"/><Relationship Id="rId195" Type="http://schemas.openxmlformats.org/officeDocument/2006/relationships/image" Target="../media/image1725.png"/><Relationship Id="rId209" Type="http://schemas.openxmlformats.org/officeDocument/2006/relationships/image" Target="../media/image1732.png"/><Relationship Id="rId220" Type="http://schemas.openxmlformats.org/officeDocument/2006/relationships/customXml" Target="../ink/ink1681.xml"/><Relationship Id="rId241" Type="http://schemas.openxmlformats.org/officeDocument/2006/relationships/image" Target="../media/image1748.png"/><Relationship Id="rId15" Type="http://schemas.openxmlformats.org/officeDocument/2006/relationships/image" Target="../media/image1635.png"/><Relationship Id="rId36" Type="http://schemas.openxmlformats.org/officeDocument/2006/relationships/customXml" Target="../ink/ink1589.xml"/><Relationship Id="rId57" Type="http://schemas.openxmlformats.org/officeDocument/2006/relationships/image" Target="../media/image1656.png"/><Relationship Id="rId262" Type="http://schemas.openxmlformats.org/officeDocument/2006/relationships/customXml" Target="../ink/ink1702.xml"/><Relationship Id="rId78" Type="http://schemas.openxmlformats.org/officeDocument/2006/relationships/customXml" Target="../ink/ink1610.xml"/><Relationship Id="rId99" Type="http://schemas.openxmlformats.org/officeDocument/2006/relationships/image" Target="../media/image1677.png"/><Relationship Id="rId101" Type="http://schemas.openxmlformats.org/officeDocument/2006/relationships/image" Target="../media/image1678.png"/><Relationship Id="rId122" Type="http://schemas.openxmlformats.org/officeDocument/2006/relationships/customXml" Target="../ink/ink1632.xml"/><Relationship Id="rId143" Type="http://schemas.openxmlformats.org/officeDocument/2006/relationships/image" Target="../media/image1699.png"/><Relationship Id="rId164" Type="http://schemas.openxmlformats.org/officeDocument/2006/relationships/customXml" Target="../ink/ink1653.xml"/><Relationship Id="rId185" Type="http://schemas.openxmlformats.org/officeDocument/2006/relationships/image" Target="../media/image1720.png"/><Relationship Id="rId9" Type="http://schemas.openxmlformats.org/officeDocument/2006/relationships/image" Target="../media/image1632.png"/><Relationship Id="rId210" Type="http://schemas.openxmlformats.org/officeDocument/2006/relationships/customXml" Target="../ink/ink1676.xml"/><Relationship Id="rId26" Type="http://schemas.openxmlformats.org/officeDocument/2006/relationships/customXml" Target="../ink/ink1584.xml"/><Relationship Id="rId231" Type="http://schemas.openxmlformats.org/officeDocument/2006/relationships/image" Target="../media/image1743.png"/><Relationship Id="rId252" Type="http://schemas.openxmlformats.org/officeDocument/2006/relationships/customXml" Target="../ink/ink1697.xml"/><Relationship Id="rId47" Type="http://schemas.openxmlformats.org/officeDocument/2006/relationships/image" Target="../media/image1651.png"/><Relationship Id="rId68" Type="http://schemas.openxmlformats.org/officeDocument/2006/relationships/customXml" Target="../ink/ink1605.xml"/><Relationship Id="rId89" Type="http://schemas.openxmlformats.org/officeDocument/2006/relationships/image" Target="../media/image1672.png"/><Relationship Id="rId112" Type="http://schemas.openxmlformats.org/officeDocument/2006/relationships/customXml" Target="../ink/ink1627.xml"/><Relationship Id="rId133" Type="http://schemas.openxmlformats.org/officeDocument/2006/relationships/image" Target="../media/image1694.png"/><Relationship Id="rId154" Type="http://schemas.openxmlformats.org/officeDocument/2006/relationships/customXml" Target="../ink/ink1648.xml"/><Relationship Id="rId175" Type="http://schemas.openxmlformats.org/officeDocument/2006/relationships/image" Target="../media/image1715.png"/><Relationship Id="rId196" Type="http://schemas.openxmlformats.org/officeDocument/2006/relationships/customXml" Target="../ink/ink1669.xml"/><Relationship Id="rId200" Type="http://schemas.openxmlformats.org/officeDocument/2006/relationships/customXml" Target="../ink/ink1671.xml"/><Relationship Id="rId16" Type="http://schemas.openxmlformats.org/officeDocument/2006/relationships/customXml" Target="../ink/ink1579.xml"/><Relationship Id="rId221" Type="http://schemas.openxmlformats.org/officeDocument/2006/relationships/image" Target="../media/image1738.png"/><Relationship Id="rId242" Type="http://schemas.openxmlformats.org/officeDocument/2006/relationships/customXml" Target="../ink/ink1692.xml"/><Relationship Id="rId263" Type="http://schemas.openxmlformats.org/officeDocument/2006/relationships/image" Target="../media/image1759.png"/><Relationship Id="rId37" Type="http://schemas.openxmlformats.org/officeDocument/2006/relationships/image" Target="../media/image1646.png"/><Relationship Id="rId58" Type="http://schemas.openxmlformats.org/officeDocument/2006/relationships/customXml" Target="../ink/ink1600.xml"/><Relationship Id="rId79" Type="http://schemas.openxmlformats.org/officeDocument/2006/relationships/image" Target="../media/image1667.png"/><Relationship Id="rId102" Type="http://schemas.openxmlformats.org/officeDocument/2006/relationships/customXml" Target="../ink/ink1622.xml"/><Relationship Id="rId123" Type="http://schemas.openxmlformats.org/officeDocument/2006/relationships/image" Target="../media/image1689.png"/><Relationship Id="rId144" Type="http://schemas.openxmlformats.org/officeDocument/2006/relationships/customXml" Target="../ink/ink1643.xml"/><Relationship Id="rId90" Type="http://schemas.openxmlformats.org/officeDocument/2006/relationships/customXml" Target="../ink/ink1616.xml"/><Relationship Id="rId165" Type="http://schemas.openxmlformats.org/officeDocument/2006/relationships/image" Target="../media/image1710.png"/><Relationship Id="rId186" Type="http://schemas.openxmlformats.org/officeDocument/2006/relationships/customXml" Target="../ink/ink1664.xml"/><Relationship Id="rId211" Type="http://schemas.openxmlformats.org/officeDocument/2006/relationships/image" Target="../media/image1733.png"/><Relationship Id="rId232" Type="http://schemas.openxmlformats.org/officeDocument/2006/relationships/customXml" Target="../ink/ink1687.xml"/><Relationship Id="rId253" Type="http://schemas.openxmlformats.org/officeDocument/2006/relationships/image" Target="../media/image1754.png"/><Relationship Id="rId27" Type="http://schemas.openxmlformats.org/officeDocument/2006/relationships/image" Target="../media/image1641.png"/><Relationship Id="rId48" Type="http://schemas.openxmlformats.org/officeDocument/2006/relationships/customXml" Target="../ink/ink1595.xml"/><Relationship Id="rId69" Type="http://schemas.openxmlformats.org/officeDocument/2006/relationships/image" Target="../media/image1662.png"/><Relationship Id="rId113" Type="http://schemas.openxmlformats.org/officeDocument/2006/relationships/image" Target="../media/image1684.png"/><Relationship Id="rId134" Type="http://schemas.openxmlformats.org/officeDocument/2006/relationships/customXml" Target="../ink/ink1638.xml"/><Relationship Id="rId80" Type="http://schemas.openxmlformats.org/officeDocument/2006/relationships/customXml" Target="../ink/ink1611.xml"/><Relationship Id="rId155" Type="http://schemas.openxmlformats.org/officeDocument/2006/relationships/image" Target="../media/image1705.png"/><Relationship Id="rId176" Type="http://schemas.openxmlformats.org/officeDocument/2006/relationships/customXml" Target="../ink/ink1659.xml"/><Relationship Id="rId197" Type="http://schemas.openxmlformats.org/officeDocument/2006/relationships/image" Target="../media/image1726.png"/><Relationship Id="rId201" Type="http://schemas.openxmlformats.org/officeDocument/2006/relationships/image" Target="../media/image1728.png"/><Relationship Id="rId222" Type="http://schemas.openxmlformats.org/officeDocument/2006/relationships/customXml" Target="../ink/ink1682.xml"/><Relationship Id="rId243" Type="http://schemas.openxmlformats.org/officeDocument/2006/relationships/image" Target="../media/image1749.png"/><Relationship Id="rId264" Type="http://schemas.openxmlformats.org/officeDocument/2006/relationships/customXml" Target="../ink/ink1703.xml"/><Relationship Id="rId17" Type="http://schemas.openxmlformats.org/officeDocument/2006/relationships/image" Target="../media/image1636.png"/><Relationship Id="rId38" Type="http://schemas.openxmlformats.org/officeDocument/2006/relationships/customXml" Target="../ink/ink1590.xml"/><Relationship Id="rId59" Type="http://schemas.openxmlformats.org/officeDocument/2006/relationships/image" Target="../media/image1657.png"/><Relationship Id="rId103" Type="http://schemas.openxmlformats.org/officeDocument/2006/relationships/image" Target="../media/image1679.png"/><Relationship Id="rId124" Type="http://schemas.openxmlformats.org/officeDocument/2006/relationships/customXml" Target="../ink/ink1633.xml"/><Relationship Id="rId70" Type="http://schemas.openxmlformats.org/officeDocument/2006/relationships/customXml" Target="../ink/ink1606.xml"/><Relationship Id="rId91" Type="http://schemas.openxmlformats.org/officeDocument/2006/relationships/image" Target="../media/image1673.png"/><Relationship Id="rId145" Type="http://schemas.openxmlformats.org/officeDocument/2006/relationships/image" Target="../media/image1700.png"/><Relationship Id="rId166" Type="http://schemas.openxmlformats.org/officeDocument/2006/relationships/customXml" Target="../ink/ink1654.xml"/><Relationship Id="rId187" Type="http://schemas.openxmlformats.org/officeDocument/2006/relationships/image" Target="../media/image1721.png"/><Relationship Id="rId1" Type="http://schemas.openxmlformats.org/officeDocument/2006/relationships/slideLayout" Target="../slideLayouts/slideLayout7.xml"/><Relationship Id="rId212" Type="http://schemas.openxmlformats.org/officeDocument/2006/relationships/customXml" Target="../ink/ink1677.xml"/><Relationship Id="rId233" Type="http://schemas.openxmlformats.org/officeDocument/2006/relationships/image" Target="../media/image1744.png"/><Relationship Id="rId254" Type="http://schemas.openxmlformats.org/officeDocument/2006/relationships/customXml" Target="../ink/ink1698.xml"/><Relationship Id="rId28" Type="http://schemas.openxmlformats.org/officeDocument/2006/relationships/customXml" Target="../ink/ink1585.xml"/><Relationship Id="rId49" Type="http://schemas.openxmlformats.org/officeDocument/2006/relationships/image" Target="../media/image1652.png"/><Relationship Id="rId114" Type="http://schemas.openxmlformats.org/officeDocument/2006/relationships/customXml" Target="../ink/ink1628.xml"/><Relationship Id="rId60" Type="http://schemas.openxmlformats.org/officeDocument/2006/relationships/customXml" Target="../ink/ink1601.xml"/><Relationship Id="rId81" Type="http://schemas.openxmlformats.org/officeDocument/2006/relationships/image" Target="../media/image1668.png"/><Relationship Id="rId135" Type="http://schemas.openxmlformats.org/officeDocument/2006/relationships/image" Target="../media/image1695.png"/><Relationship Id="rId156" Type="http://schemas.openxmlformats.org/officeDocument/2006/relationships/customXml" Target="../ink/ink1649.xml"/><Relationship Id="rId177" Type="http://schemas.openxmlformats.org/officeDocument/2006/relationships/image" Target="../media/image1716.png"/><Relationship Id="rId198" Type="http://schemas.openxmlformats.org/officeDocument/2006/relationships/customXml" Target="../ink/ink1670.xml"/><Relationship Id="rId202" Type="http://schemas.openxmlformats.org/officeDocument/2006/relationships/customXml" Target="../ink/ink1672.xml"/><Relationship Id="rId223" Type="http://schemas.openxmlformats.org/officeDocument/2006/relationships/image" Target="../media/image1739.png"/><Relationship Id="rId244" Type="http://schemas.openxmlformats.org/officeDocument/2006/relationships/customXml" Target="../ink/ink1693.xml"/><Relationship Id="rId18" Type="http://schemas.openxmlformats.org/officeDocument/2006/relationships/customXml" Target="../ink/ink1580.xml"/><Relationship Id="rId39" Type="http://schemas.openxmlformats.org/officeDocument/2006/relationships/image" Target="../media/image1647.png"/><Relationship Id="rId265" Type="http://schemas.openxmlformats.org/officeDocument/2006/relationships/image" Target="../media/image1760.png"/><Relationship Id="rId50" Type="http://schemas.openxmlformats.org/officeDocument/2006/relationships/customXml" Target="../ink/ink1596.xml"/><Relationship Id="rId104" Type="http://schemas.openxmlformats.org/officeDocument/2006/relationships/customXml" Target="../ink/ink1623.xml"/><Relationship Id="rId125" Type="http://schemas.openxmlformats.org/officeDocument/2006/relationships/image" Target="../media/image1690.png"/><Relationship Id="rId146" Type="http://schemas.openxmlformats.org/officeDocument/2006/relationships/customXml" Target="../ink/ink1644.xml"/><Relationship Id="rId167" Type="http://schemas.openxmlformats.org/officeDocument/2006/relationships/image" Target="../media/image1711.png"/><Relationship Id="rId188" Type="http://schemas.openxmlformats.org/officeDocument/2006/relationships/customXml" Target="../ink/ink1665.xml"/><Relationship Id="rId71" Type="http://schemas.openxmlformats.org/officeDocument/2006/relationships/image" Target="../media/image1663.png"/><Relationship Id="rId92" Type="http://schemas.openxmlformats.org/officeDocument/2006/relationships/customXml" Target="../ink/ink1617.xml"/><Relationship Id="rId213" Type="http://schemas.openxmlformats.org/officeDocument/2006/relationships/image" Target="../media/image1734.png"/><Relationship Id="rId234" Type="http://schemas.openxmlformats.org/officeDocument/2006/relationships/customXml" Target="../ink/ink1688.xml"/><Relationship Id="rId2" Type="http://schemas.openxmlformats.org/officeDocument/2006/relationships/customXml" Target="../ink/ink1572.xml"/><Relationship Id="rId29" Type="http://schemas.openxmlformats.org/officeDocument/2006/relationships/image" Target="../media/image1642.png"/><Relationship Id="rId255" Type="http://schemas.openxmlformats.org/officeDocument/2006/relationships/image" Target="../media/image1755.png"/><Relationship Id="rId40" Type="http://schemas.openxmlformats.org/officeDocument/2006/relationships/customXml" Target="../ink/ink1591.xml"/><Relationship Id="rId115" Type="http://schemas.openxmlformats.org/officeDocument/2006/relationships/image" Target="../media/image1685.png"/><Relationship Id="rId136" Type="http://schemas.openxmlformats.org/officeDocument/2006/relationships/customXml" Target="../ink/ink1639.xml"/><Relationship Id="rId157" Type="http://schemas.openxmlformats.org/officeDocument/2006/relationships/image" Target="../media/image1706.png"/><Relationship Id="rId178" Type="http://schemas.openxmlformats.org/officeDocument/2006/relationships/customXml" Target="../ink/ink1660.xml"/><Relationship Id="rId61" Type="http://schemas.openxmlformats.org/officeDocument/2006/relationships/image" Target="../media/image1658.png"/><Relationship Id="rId82" Type="http://schemas.openxmlformats.org/officeDocument/2006/relationships/customXml" Target="../ink/ink1612.xml"/><Relationship Id="rId199" Type="http://schemas.openxmlformats.org/officeDocument/2006/relationships/image" Target="../media/image1727.png"/><Relationship Id="rId203" Type="http://schemas.openxmlformats.org/officeDocument/2006/relationships/image" Target="../media/image1729.png"/><Relationship Id="rId19" Type="http://schemas.openxmlformats.org/officeDocument/2006/relationships/image" Target="../media/image1637.png"/><Relationship Id="rId224" Type="http://schemas.openxmlformats.org/officeDocument/2006/relationships/customXml" Target="../ink/ink1683.xml"/><Relationship Id="rId245" Type="http://schemas.openxmlformats.org/officeDocument/2006/relationships/image" Target="../media/image1750.png"/><Relationship Id="rId266" Type="http://schemas.openxmlformats.org/officeDocument/2006/relationships/customXml" Target="../ink/ink1704.xml"/><Relationship Id="rId30" Type="http://schemas.openxmlformats.org/officeDocument/2006/relationships/customXml" Target="../ink/ink1586.xml"/><Relationship Id="rId105" Type="http://schemas.openxmlformats.org/officeDocument/2006/relationships/image" Target="../media/image1680.png"/><Relationship Id="rId126" Type="http://schemas.openxmlformats.org/officeDocument/2006/relationships/customXml" Target="../ink/ink1634.xml"/><Relationship Id="rId147" Type="http://schemas.openxmlformats.org/officeDocument/2006/relationships/image" Target="../media/image1701.png"/><Relationship Id="rId168" Type="http://schemas.openxmlformats.org/officeDocument/2006/relationships/customXml" Target="../ink/ink1655.xml"/><Relationship Id="rId51" Type="http://schemas.openxmlformats.org/officeDocument/2006/relationships/image" Target="../media/image1653.png"/><Relationship Id="rId72" Type="http://schemas.openxmlformats.org/officeDocument/2006/relationships/customXml" Target="../ink/ink1607.xml"/><Relationship Id="rId93" Type="http://schemas.openxmlformats.org/officeDocument/2006/relationships/image" Target="../media/image1674.png"/><Relationship Id="rId189" Type="http://schemas.openxmlformats.org/officeDocument/2006/relationships/image" Target="../media/image1722.png"/><Relationship Id="rId3" Type="http://schemas.openxmlformats.org/officeDocument/2006/relationships/image" Target="../media/image1629.png"/><Relationship Id="rId214" Type="http://schemas.openxmlformats.org/officeDocument/2006/relationships/customXml" Target="../ink/ink1678.xml"/><Relationship Id="rId235" Type="http://schemas.openxmlformats.org/officeDocument/2006/relationships/image" Target="../media/image1745.png"/><Relationship Id="rId256" Type="http://schemas.openxmlformats.org/officeDocument/2006/relationships/customXml" Target="../ink/ink1699.xml"/><Relationship Id="rId116" Type="http://schemas.openxmlformats.org/officeDocument/2006/relationships/customXml" Target="../ink/ink1629.xml"/><Relationship Id="rId137" Type="http://schemas.openxmlformats.org/officeDocument/2006/relationships/image" Target="../media/image1696.png"/><Relationship Id="rId158" Type="http://schemas.openxmlformats.org/officeDocument/2006/relationships/customXml" Target="../ink/ink1650.xml"/><Relationship Id="rId20" Type="http://schemas.openxmlformats.org/officeDocument/2006/relationships/customXml" Target="../ink/ink1581.xml"/><Relationship Id="rId41" Type="http://schemas.openxmlformats.org/officeDocument/2006/relationships/image" Target="../media/image1648.png"/><Relationship Id="rId62" Type="http://schemas.openxmlformats.org/officeDocument/2006/relationships/customXml" Target="../ink/ink1602.xml"/><Relationship Id="rId83" Type="http://schemas.openxmlformats.org/officeDocument/2006/relationships/image" Target="../media/image1669.png"/><Relationship Id="rId179" Type="http://schemas.openxmlformats.org/officeDocument/2006/relationships/image" Target="../media/image1717.png"/><Relationship Id="rId190" Type="http://schemas.openxmlformats.org/officeDocument/2006/relationships/customXml" Target="../ink/ink1666.xml"/><Relationship Id="rId204" Type="http://schemas.openxmlformats.org/officeDocument/2006/relationships/customXml" Target="../ink/ink1673.xml"/><Relationship Id="rId225" Type="http://schemas.openxmlformats.org/officeDocument/2006/relationships/image" Target="../media/image1740.png"/><Relationship Id="rId246" Type="http://schemas.openxmlformats.org/officeDocument/2006/relationships/customXml" Target="../ink/ink1694.xml"/><Relationship Id="rId267" Type="http://schemas.openxmlformats.org/officeDocument/2006/relationships/image" Target="../media/image1761.png"/><Relationship Id="rId106" Type="http://schemas.openxmlformats.org/officeDocument/2006/relationships/customXml" Target="../ink/ink1624.xml"/><Relationship Id="rId127" Type="http://schemas.openxmlformats.org/officeDocument/2006/relationships/image" Target="../media/image1691.png"/><Relationship Id="rId10" Type="http://schemas.openxmlformats.org/officeDocument/2006/relationships/customXml" Target="../ink/ink1576.xml"/><Relationship Id="rId31" Type="http://schemas.openxmlformats.org/officeDocument/2006/relationships/image" Target="../media/image1643.png"/><Relationship Id="rId52" Type="http://schemas.openxmlformats.org/officeDocument/2006/relationships/customXml" Target="../ink/ink1597.xml"/><Relationship Id="rId73" Type="http://schemas.openxmlformats.org/officeDocument/2006/relationships/image" Target="../media/image1664.png"/><Relationship Id="rId94" Type="http://schemas.openxmlformats.org/officeDocument/2006/relationships/customXml" Target="../ink/ink1618.xml"/><Relationship Id="rId148" Type="http://schemas.openxmlformats.org/officeDocument/2006/relationships/customXml" Target="../ink/ink1645.xml"/><Relationship Id="rId169" Type="http://schemas.openxmlformats.org/officeDocument/2006/relationships/image" Target="../media/image1712.png"/><Relationship Id="rId4" Type="http://schemas.openxmlformats.org/officeDocument/2006/relationships/customXml" Target="../ink/ink1573.xml"/><Relationship Id="rId180" Type="http://schemas.openxmlformats.org/officeDocument/2006/relationships/customXml" Target="../ink/ink1661.xml"/><Relationship Id="rId215" Type="http://schemas.openxmlformats.org/officeDocument/2006/relationships/image" Target="../media/image1735.png"/><Relationship Id="rId236" Type="http://schemas.openxmlformats.org/officeDocument/2006/relationships/customXml" Target="../ink/ink1689.xml"/><Relationship Id="rId257" Type="http://schemas.openxmlformats.org/officeDocument/2006/relationships/image" Target="../media/image1756.png"/><Relationship Id="rId42" Type="http://schemas.openxmlformats.org/officeDocument/2006/relationships/customXml" Target="../ink/ink1592.xml"/><Relationship Id="rId84" Type="http://schemas.openxmlformats.org/officeDocument/2006/relationships/customXml" Target="../ink/ink1613.xml"/><Relationship Id="rId138" Type="http://schemas.openxmlformats.org/officeDocument/2006/relationships/customXml" Target="../ink/ink1640.xml"/><Relationship Id="rId191" Type="http://schemas.openxmlformats.org/officeDocument/2006/relationships/image" Target="../media/image1723.png"/><Relationship Id="rId205" Type="http://schemas.openxmlformats.org/officeDocument/2006/relationships/image" Target="../media/image1730.png"/><Relationship Id="rId247" Type="http://schemas.openxmlformats.org/officeDocument/2006/relationships/image" Target="../media/image1751.png"/><Relationship Id="rId107" Type="http://schemas.openxmlformats.org/officeDocument/2006/relationships/image" Target="../media/image1681.png"/></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79.png"/><Relationship Id="rId170" Type="http://schemas.openxmlformats.org/officeDocument/2006/relationships/customXml" Target="../ink/ink85.xml"/><Relationship Id="rId191" Type="http://schemas.openxmlformats.org/officeDocument/2006/relationships/image" Target="../media/image95.png"/><Relationship Id="rId205" Type="http://schemas.openxmlformats.org/officeDocument/2006/relationships/image" Target="../media/image102.png"/><Relationship Id="rId226" Type="http://schemas.openxmlformats.org/officeDocument/2006/relationships/customXml" Target="../ink/ink113.xml"/><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80.xml"/><Relationship Id="rId181" Type="http://schemas.openxmlformats.org/officeDocument/2006/relationships/image" Target="../media/image90.png"/><Relationship Id="rId216" Type="http://schemas.openxmlformats.org/officeDocument/2006/relationships/customXml" Target="../ink/ink108.xml"/><Relationship Id="rId237" Type="http://schemas.openxmlformats.org/officeDocument/2006/relationships/image" Target="../media/image118.png"/><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image" Target="../media/image113.png"/><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customXml" Target="../ink/ink91.xml"/><Relationship Id="rId217" Type="http://schemas.openxmlformats.org/officeDocument/2006/relationships/image" Target="../media/image108.png"/><Relationship Id="rId6" Type="http://schemas.openxmlformats.org/officeDocument/2006/relationships/customXml" Target="../ink/ink3.xml"/><Relationship Id="rId238" Type="http://schemas.openxmlformats.org/officeDocument/2006/relationships/customXml" Target="../ink/ink119.xml"/><Relationship Id="rId23" Type="http://schemas.openxmlformats.org/officeDocument/2006/relationships/image" Target="../media/image11.png"/><Relationship Id="rId119" Type="http://schemas.openxmlformats.org/officeDocument/2006/relationships/image" Target="../media/image59.png"/><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image" Target="../media/image96.png"/><Relationship Id="rId207" Type="http://schemas.openxmlformats.org/officeDocument/2006/relationships/image" Target="../media/image103.png"/><Relationship Id="rId228" Type="http://schemas.openxmlformats.org/officeDocument/2006/relationships/customXml" Target="../ink/ink114.xml"/><Relationship Id="rId13" Type="http://schemas.openxmlformats.org/officeDocument/2006/relationships/image" Target="../media/image6.png"/><Relationship Id="rId109" Type="http://schemas.openxmlformats.org/officeDocument/2006/relationships/image" Target="../media/image54.png"/><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image" Target="../media/image91.png"/><Relationship Id="rId218" Type="http://schemas.openxmlformats.org/officeDocument/2006/relationships/customXml" Target="../ink/ink109.xml"/><Relationship Id="rId239" Type="http://schemas.openxmlformats.org/officeDocument/2006/relationships/image" Target="../media/image119.png"/><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4.png"/><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219" Type="http://schemas.openxmlformats.org/officeDocument/2006/relationships/image" Target="../media/image109.png"/><Relationship Id="rId230" Type="http://schemas.openxmlformats.org/officeDocument/2006/relationships/customXml" Target="../ink/ink115.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225" Type="http://schemas.openxmlformats.org/officeDocument/2006/relationships/image" Target="../media/image112.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07.png"/><Relationship Id="rId236" Type="http://schemas.openxmlformats.org/officeDocument/2006/relationships/customXml" Target="../ink/ink118.xml"/><Relationship Id="rId26" Type="http://schemas.openxmlformats.org/officeDocument/2006/relationships/customXml" Target="../ink/ink13.xml"/><Relationship Id="rId231" Type="http://schemas.openxmlformats.org/officeDocument/2006/relationships/image" Target="../media/image115.png"/><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32" Type="http://schemas.openxmlformats.org/officeDocument/2006/relationships/customXml" Target="../ink/ink116.xml"/><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1.xml"/><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1" Type="http://schemas.openxmlformats.org/officeDocument/2006/relationships/slideLayout" Target="../slideLayouts/slideLayout7.xml"/><Relationship Id="rId212" Type="http://schemas.openxmlformats.org/officeDocument/2006/relationships/customXml" Target="../ink/ink106.xml"/><Relationship Id="rId233" Type="http://schemas.openxmlformats.org/officeDocument/2006/relationships/image" Target="../media/image116.png"/><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image" Target="../media/image111.png"/><Relationship Id="rId18" Type="http://schemas.openxmlformats.org/officeDocument/2006/relationships/customXml" Target="../ink/ink9.xml"/><Relationship Id="rId39" Type="http://schemas.openxmlformats.org/officeDocument/2006/relationships/image" Target="../media/image19.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4.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2.xml"/><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image" Target="../media/image94.png"/><Relationship Id="rId3" Type="http://schemas.openxmlformats.org/officeDocument/2006/relationships/image" Target="../media/image1.png"/><Relationship Id="rId214" Type="http://schemas.openxmlformats.org/officeDocument/2006/relationships/customXml" Target="../ink/ink107.xml"/><Relationship Id="rId235" Type="http://schemas.openxmlformats.org/officeDocument/2006/relationships/image" Target="../media/image117.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179" Type="http://schemas.openxmlformats.org/officeDocument/2006/relationships/image" Target="../media/image89.png"/></Relationships>
</file>

<file path=ppt/slides/_rels/slide20.xml.rels><?xml version="1.0" encoding="UTF-8" standalone="yes"?>
<Relationships xmlns="http://schemas.openxmlformats.org/package/2006/relationships"><Relationship Id="rId117" Type="http://schemas.openxmlformats.org/officeDocument/2006/relationships/image" Target="../media/image1821.png"/><Relationship Id="rId21" Type="http://schemas.openxmlformats.org/officeDocument/2006/relationships/image" Target="../media/image1773.png"/><Relationship Id="rId42" Type="http://schemas.openxmlformats.org/officeDocument/2006/relationships/customXml" Target="../ink/ink1727.xml"/><Relationship Id="rId63" Type="http://schemas.openxmlformats.org/officeDocument/2006/relationships/image" Target="../media/image1794.png"/><Relationship Id="rId84" Type="http://schemas.openxmlformats.org/officeDocument/2006/relationships/customXml" Target="../ink/ink1748.xml"/><Relationship Id="rId138" Type="http://schemas.openxmlformats.org/officeDocument/2006/relationships/customXml" Target="../ink/ink1775.xml"/><Relationship Id="rId159" Type="http://schemas.openxmlformats.org/officeDocument/2006/relationships/image" Target="../media/image1842.png"/><Relationship Id="rId170" Type="http://schemas.openxmlformats.org/officeDocument/2006/relationships/customXml" Target="../ink/ink1791.xml"/><Relationship Id="rId191" Type="http://schemas.openxmlformats.org/officeDocument/2006/relationships/image" Target="../media/image1858.png"/><Relationship Id="rId205" Type="http://schemas.openxmlformats.org/officeDocument/2006/relationships/image" Target="../media/image1865.png"/><Relationship Id="rId226" Type="http://schemas.openxmlformats.org/officeDocument/2006/relationships/customXml" Target="../ink/ink1819.xml"/><Relationship Id="rId107" Type="http://schemas.openxmlformats.org/officeDocument/2006/relationships/image" Target="../media/image1816.png"/><Relationship Id="rId11" Type="http://schemas.openxmlformats.org/officeDocument/2006/relationships/image" Target="../media/image1768.png"/><Relationship Id="rId32" Type="http://schemas.openxmlformats.org/officeDocument/2006/relationships/customXml" Target="../ink/ink1722.xml"/><Relationship Id="rId53" Type="http://schemas.openxmlformats.org/officeDocument/2006/relationships/image" Target="../media/image1789.png"/><Relationship Id="rId74" Type="http://schemas.openxmlformats.org/officeDocument/2006/relationships/customXml" Target="../ink/ink1743.xml"/><Relationship Id="rId128" Type="http://schemas.openxmlformats.org/officeDocument/2006/relationships/customXml" Target="../ink/ink1770.xml"/><Relationship Id="rId149" Type="http://schemas.openxmlformats.org/officeDocument/2006/relationships/image" Target="../media/image1837.png"/><Relationship Id="rId5" Type="http://schemas.openxmlformats.org/officeDocument/2006/relationships/image" Target="../media/image1765.png"/><Relationship Id="rId95" Type="http://schemas.openxmlformats.org/officeDocument/2006/relationships/image" Target="../media/image1810.png"/><Relationship Id="rId160" Type="http://schemas.openxmlformats.org/officeDocument/2006/relationships/customXml" Target="../ink/ink1786.xml"/><Relationship Id="rId181" Type="http://schemas.openxmlformats.org/officeDocument/2006/relationships/image" Target="../media/image1853.png"/><Relationship Id="rId216" Type="http://schemas.openxmlformats.org/officeDocument/2006/relationships/customXml" Target="../ink/ink1814.xml"/><Relationship Id="rId237" Type="http://schemas.openxmlformats.org/officeDocument/2006/relationships/image" Target="../media/image1881.png"/><Relationship Id="rId22" Type="http://schemas.openxmlformats.org/officeDocument/2006/relationships/customXml" Target="../ink/ink1717.xml"/><Relationship Id="rId43" Type="http://schemas.openxmlformats.org/officeDocument/2006/relationships/image" Target="../media/image1784.png"/><Relationship Id="rId64" Type="http://schemas.openxmlformats.org/officeDocument/2006/relationships/customXml" Target="../ink/ink1738.xml"/><Relationship Id="rId118" Type="http://schemas.openxmlformats.org/officeDocument/2006/relationships/customXml" Target="../ink/ink1765.xml"/><Relationship Id="rId139" Type="http://schemas.openxmlformats.org/officeDocument/2006/relationships/image" Target="../media/image1832.png"/><Relationship Id="rId85" Type="http://schemas.openxmlformats.org/officeDocument/2006/relationships/image" Target="../media/image1805.png"/><Relationship Id="rId150" Type="http://schemas.openxmlformats.org/officeDocument/2006/relationships/customXml" Target="../ink/ink1781.xml"/><Relationship Id="rId171" Type="http://schemas.openxmlformats.org/officeDocument/2006/relationships/image" Target="../media/image1848.png"/><Relationship Id="rId192" Type="http://schemas.openxmlformats.org/officeDocument/2006/relationships/customXml" Target="../ink/ink1802.xml"/><Relationship Id="rId206" Type="http://schemas.openxmlformats.org/officeDocument/2006/relationships/customXml" Target="../ink/ink1809.xml"/><Relationship Id="rId227" Type="http://schemas.openxmlformats.org/officeDocument/2006/relationships/image" Target="../media/image1876.png"/><Relationship Id="rId12" Type="http://schemas.openxmlformats.org/officeDocument/2006/relationships/customXml" Target="../ink/ink1712.xml"/><Relationship Id="rId33" Type="http://schemas.openxmlformats.org/officeDocument/2006/relationships/image" Target="../media/image1779.png"/><Relationship Id="rId108" Type="http://schemas.openxmlformats.org/officeDocument/2006/relationships/customXml" Target="../ink/ink1760.xml"/><Relationship Id="rId129" Type="http://schemas.openxmlformats.org/officeDocument/2006/relationships/image" Target="../media/image1827.png"/><Relationship Id="rId54" Type="http://schemas.openxmlformats.org/officeDocument/2006/relationships/customXml" Target="../ink/ink1733.xml"/><Relationship Id="rId75" Type="http://schemas.openxmlformats.org/officeDocument/2006/relationships/image" Target="../media/image1800.png"/><Relationship Id="rId96" Type="http://schemas.openxmlformats.org/officeDocument/2006/relationships/customXml" Target="../ink/ink1754.xml"/><Relationship Id="rId140" Type="http://schemas.openxmlformats.org/officeDocument/2006/relationships/customXml" Target="../ink/ink1776.xml"/><Relationship Id="rId161" Type="http://schemas.openxmlformats.org/officeDocument/2006/relationships/image" Target="../media/image1843.png"/><Relationship Id="rId182" Type="http://schemas.openxmlformats.org/officeDocument/2006/relationships/customXml" Target="../ink/ink1797.xml"/><Relationship Id="rId217" Type="http://schemas.openxmlformats.org/officeDocument/2006/relationships/image" Target="../media/image1871.png"/><Relationship Id="rId6" Type="http://schemas.openxmlformats.org/officeDocument/2006/relationships/customXml" Target="../ink/ink1709.xml"/><Relationship Id="rId238" Type="http://schemas.openxmlformats.org/officeDocument/2006/relationships/customXml" Target="../ink/ink1825.xml"/><Relationship Id="rId23" Type="http://schemas.openxmlformats.org/officeDocument/2006/relationships/image" Target="../media/image1774.png"/><Relationship Id="rId119" Type="http://schemas.openxmlformats.org/officeDocument/2006/relationships/image" Target="../media/image1822.png"/><Relationship Id="rId44" Type="http://schemas.openxmlformats.org/officeDocument/2006/relationships/customXml" Target="../ink/ink1728.xml"/><Relationship Id="rId65" Type="http://schemas.openxmlformats.org/officeDocument/2006/relationships/image" Target="../media/image1795.png"/><Relationship Id="rId86" Type="http://schemas.openxmlformats.org/officeDocument/2006/relationships/customXml" Target="../ink/ink1749.xml"/><Relationship Id="rId130" Type="http://schemas.openxmlformats.org/officeDocument/2006/relationships/customXml" Target="../ink/ink1771.xml"/><Relationship Id="rId151" Type="http://schemas.openxmlformats.org/officeDocument/2006/relationships/image" Target="../media/image1838.png"/><Relationship Id="rId172" Type="http://schemas.openxmlformats.org/officeDocument/2006/relationships/customXml" Target="../ink/ink1792.xml"/><Relationship Id="rId193" Type="http://schemas.openxmlformats.org/officeDocument/2006/relationships/image" Target="../media/image1859.png"/><Relationship Id="rId207" Type="http://schemas.openxmlformats.org/officeDocument/2006/relationships/image" Target="../media/image1866.png"/><Relationship Id="rId228" Type="http://schemas.openxmlformats.org/officeDocument/2006/relationships/customXml" Target="../ink/ink1820.xml"/><Relationship Id="rId13" Type="http://schemas.openxmlformats.org/officeDocument/2006/relationships/image" Target="../media/image1769.png"/><Relationship Id="rId109" Type="http://schemas.openxmlformats.org/officeDocument/2006/relationships/image" Target="../media/image1817.png"/><Relationship Id="rId34" Type="http://schemas.openxmlformats.org/officeDocument/2006/relationships/customXml" Target="../ink/ink1723.xml"/><Relationship Id="rId55" Type="http://schemas.openxmlformats.org/officeDocument/2006/relationships/image" Target="../media/image1790.png"/><Relationship Id="rId76" Type="http://schemas.openxmlformats.org/officeDocument/2006/relationships/customXml" Target="../ink/ink1744.xml"/><Relationship Id="rId97" Type="http://schemas.openxmlformats.org/officeDocument/2006/relationships/image" Target="../media/image1811.png"/><Relationship Id="rId120" Type="http://schemas.openxmlformats.org/officeDocument/2006/relationships/customXml" Target="../ink/ink1766.xml"/><Relationship Id="rId141" Type="http://schemas.openxmlformats.org/officeDocument/2006/relationships/image" Target="../media/image1833.png"/><Relationship Id="rId7" Type="http://schemas.openxmlformats.org/officeDocument/2006/relationships/image" Target="../media/image1766.png"/><Relationship Id="rId162" Type="http://schemas.openxmlformats.org/officeDocument/2006/relationships/customXml" Target="../ink/ink1787.xml"/><Relationship Id="rId183" Type="http://schemas.openxmlformats.org/officeDocument/2006/relationships/image" Target="../media/image1854.png"/><Relationship Id="rId218" Type="http://schemas.openxmlformats.org/officeDocument/2006/relationships/customXml" Target="../ink/ink1815.xml"/><Relationship Id="rId239" Type="http://schemas.openxmlformats.org/officeDocument/2006/relationships/image" Target="../media/image1882.png"/><Relationship Id="rId24" Type="http://schemas.openxmlformats.org/officeDocument/2006/relationships/customXml" Target="../ink/ink1718.xml"/><Relationship Id="rId45" Type="http://schemas.openxmlformats.org/officeDocument/2006/relationships/image" Target="../media/image1785.png"/><Relationship Id="rId66" Type="http://schemas.openxmlformats.org/officeDocument/2006/relationships/customXml" Target="../ink/ink1739.xml"/><Relationship Id="rId87" Type="http://schemas.openxmlformats.org/officeDocument/2006/relationships/image" Target="../media/image1806.png"/><Relationship Id="rId110" Type="http://schemas.openxmlformats.org/officeDocument/2006/relationships/customXml" Target="../ink/ink1761.xml"/><Relationship Id="rId131" Type="http://schemas.openxmlformats.org/officeDocument/2006/relationships/image" Target="../media/image1828.png"/><Relationship Id="rId152" Type="http://schemas.openxmlformats.org/officeDocument/2006/relationships/customXml" Target="../ink/ink1782.xml"/><Relationship Id="rId173" Type="http://schemas.openxmlformats.org/officeDocument/2006/relationships/image" Target="../media/image1849.png"/><Relationship Id="rId194" Type="http://schemas.openxmlformats.org/officeDocument/2006/relationships/customXml" Target="../ink/ink1803.xml"/><Relationship Id="rId208" Type="http://schemas.openxmlformats.org/officeDocument/2006/relationships/customXml" Target="../ink/ink1810.xml"/><Relationship Id="rId229" Type="http://schemas.openxmlformats.org/officeDocument/2006/relationships/image" Target="../media/image1877.png"/><Relationship Id="rId14" Type="http://schemas.openxmlformats.org/officeDocument/2006/relationships/customXml" Target="../ink/ink1713.xml"/><Relationship Id="rId35" Type="http://schemas.openxmlformats.org/officeDocument/2006/relationships/image" Target="../media/image1780.png"/><Relationship Id="rId56" Type="http://schemas.openxmlformats.org/officeDocument/2006/relationships/customXml" Target="../ink/ink1734.xml"/><Relationship Id="rId77" Type="http://schemas.openxmlformats.org/officeDocument/2006/relationships/image" Target="../media/image1801.png"/><Relationship Id="rId100" Type="http://schemas.openxmlformats.org/officeDocument/2006/relationships/customXml" Target="../ink/ink1756.xml"/><Relationship Id="rId8" Type="http://schemas.openxmlformats.org/officeDocument/2006/relationships/customXml" Target="../ink/ink1710.xml"/><Relationship Id="rId98" Type="http://schemas.openxmlformats.org/officeDocument/2006/relationships/customXml" Target="../ink/ink1755.xml"/><Relationship Id="rId121" Type="http://schemas.openxmlformats.org/officeDocument/2006/relationships/image" Target="../media/image1823.png"/><Relationship Id="rId142" Type="http://schemas.openxmlformats.org/officeDocument/2006/relationships/customXml" Target="../ink/ink1777.xml"/><Relationship Id="rId163" Type="http://schemas.openxmlformats.org/officeDocument/2006/relationships/image" Target="../media/image1844.png"/><Relationship Id="rId184" Type="http://schemas.openxmlformats.org/officeDocument/2006/relationships/customXml" Target="../ink/ink1798.xml"/><Relationship Id="rId219" Type="http://schemas.openxmlformats.org/officeDocument/2006/relationships/image" Target="../media/image1872.png"/><Relationship Id="rId230" Type="http://schemas.openxmlformats.org/officeDocument/2006/relationships/customXml" Target="../ink/ink1821.xml"/><Relationship Id="rId25" Type="http://schemas.openxmlformats.org/officeDocument/2006/relationships/image" Target="../media/image1775.png"/><Relationship Id="rId46" Type="http://schemas.openxmlformats.org/officeDocument/2006/relationships/customXml" Target="../ink/ink1729.xml"/><Relationship Id="rId67" Type="http://schemas.openxmlformats.org/officeDocument/2006/relationships/image" Target="../media/image1796.png"/><Relationship Id="rId88" Type="http://schemas.openxmlformats.org/officeDocument/2006/relationships/customXml" Target="../ink/ink1750.xml"/><Relationship Id="rId111" Type="http://schemas.openxmlformats.org/officeDocument/2006/relationships/image" Target="../media/image1818.png"/><Relationship Id="rId132" Type="http://schemas.openxmlformats.org/officeDocument/2006/relationships/customXml" Target="../ink/ink1772.xml"/><Relationship Id="rId153" Type="http://schemas.openxmlformats.org/officeDocument/2006/relationships/image" Target="../media/image1839.png"/><Relationship Id="rId174" Type="http://schemas.openxmlformats.org/officeDocument/2006/relationships/customXml" Target="../ink/ink1793.xml"/><Relationship Id="rId195" Type="http://schemas.openxmlformats.org/officeDocument/2006/relationships/image" Target="../media/image1860.png"/><Relationship Id="rId209" Type="http://schemas.openxmlformats.org/officeDocument/2006/relationships/image" Target="../media/image1867.png"/><Relationship Id="rId190" Type="http://schemas.openxmlformats.org/officeDocument/2006/relationships/customXml" Target="../ink/ink1801.xml"/><Relationship Id="rId204" Type="http://schemas.openxmlformats.org/officeDocument/2006/relationships/customXml" Target="../ink/ink1808.xml"/><Relationship Id="rId220" Type="http://schemas.openxmlformats.org/officeDocument/2006/relationships/customXml" Target="../ink/ink1816.xml"/><Relationship Id="rId225" Type="http://schemas.openxmlformats.org/officeDocument/2006/relationships/image" Target="../media/image1875.png"/><Relationship Id="rId15" Type="http://schemas.openxmlformats.org/officeDocument/2006/relationships/image" Target="../media/image1770.png"/><Relationship Id="rId36" Type="http://schemas.openxmlformats.org/officeDocument/2006/relationships/customXml" Target="../ink/ink1724.xml"/><Relationship Id="rId57" Type="http://schemas.openxmlformats.org/officeDocument/2006/relationships/image" Target="../media/image1791.png"/><Relationship Id="rId106" Type="http://schemas.openxmlformats.org/officeDocument/2006/relationships/customXml" Target="../ink/ink1759.xml"/><Relationship Id="rId127" Type="http://schemas.openxmlformats.org/officeDocument/2006/relationships/image" Target="../media/image1826.png"/><Relationship Id="rId10" Type="http://schemas.openxmlformats.org/officeDocument/2006/relationships/customXml" Target="../ink/ink1711.xml"/><Relationship Id="rId31" Type="http://schemas.openxmlformats.org/officeDocument/2006/relationships/image" Target="../media/image1778.png"/><Relationship Id="rId52" Type="http://schemas.openxmlformats.org/officeDocument/2006/relationships/customXml" Target="../ink/ink1732.xml"/><Relationship Id="rId73" Type="http://schemas.openxmlformats.org/officeDocument/2006/relationships/image" Target="../media/image1799.png"/><Relationship Id="rId78" Type="http://schemas.openxmlformats.org/officeDocument/2006/relationships/customXml" Target="../ink/ink1745.xml"/><Relationship Id="rId94" Type="http://schemas.openxmlformats.org/officeDocument/2006/relationships/customXml" Target="../ink/ink1753.xml"/><Relationship Id="rId99" Type="http://schemas.openxmlformats.org/officeDocument/2006/relationships/image" Target="../media/image1812.png"/><Relationship Id="rId101" Type="http://schemas.openxmlformats.org/officeDocument/2006/relationships/image" Target="../media/image1813.png"/><Relationship Id="rId122" Type="http://schemas.openxmlformats.org/officeDocument/2006/relationships/customXml" Target="../ink/ink1767.xml"/><Relationship Id="rId143" Type="http://schemas.openxmlformats.org/officeDocument/2006/relationships/image" Target="../media/image1834.png"/><Relationship Id="rId148" Type="http://schemas.openxmlformats.org/officeDocument/2006/relationships/customXml" Target="../ink/ink1780.xml"/><Relationship Id="rId164" Type="http://schemas.openxmlformats.org/officeDocument/2006/relationships/customXml" Target="../ink/ink1788.xml"/><Relationship Id="rId169" Type="http://schemas.openxmlformats.org/officeDocument/2006/relationships/image" Target="../media/image1847.png"/><Relationship Id="rId185" Type="http://schemas.openxmlformats.org/officeDocument/2006/relationships/image" Target="../media/image1855.png"/><Relationship Id="rId4" Type="http://schemas.openxmlformats.org/officeDocument/2006/relationships/customXml" Target="../ink/ink1708.xml"/><Relationship Id="rId9" Type="http://schemas.openxmlformats.org/officeDocument/2006/relationships/image" Target="../media/image1767.png"/><Relationship Id="rId180" Type="http://schemas.openxmlformats.org/officeDocument/2006/relationships/customXml" Target="../ink/ink1796.xml"/><Relationship Id="rId210" Type="http://schemas.openxmlformats.org/officeDocument/2006/relationships/customXml" Target="../ink/ink1811.xml"/><Relationship Id="rId215" Type="http://schemas.openxmlformats.org/officeDocument/2006/relationships/image" Target="../media/image1870.png"/><Relationship Id="rId236" Type="http://schemas.openxmlformats.org/officeDocument/2006/relationships/customXml" Target="../ink/ink1824.xml"/><Relationship Id="rId26" Type="http://schemas.openxmlformats.org/officeDocument/2006/relationships/customXml" Target="../ink/ink1719.xml"/><Relationship Id="rId231" Type="http://schemas.openxmlformats.org/officeDocument/2006/relationships/image" Target="../media/image1878.png"/><Relationship Id="rId47" Type="http://schemas.openxmlformats.org/officeDocument/2006/relationships/image" Target="../media/image1786.png"/><Relationship Id="rId68" Type="http://schemas.openxmlformats.org/officeDocument/2006/relationships/customXml" Target="../ink/ink1740.xml"/><Relationship Id="rId89" Type="http://schemas.openxmlformats.org/officeDocument/2006/relationships/image" Target="../media/image1807.png"/><Relationship Id="rId112" Type="http://schemas.openxmlformats.org/officeDocument/2006/relationships/customXml" Target="../ink/ink1762.xml"/><Relationship Id="rId133" Type="http://schemas.openxmlformats.org/officeDocument/2006/relationships/image" Target="../media/image1829.png"/><Relationship Id="rId154" Type="http://schemas.openxmlformats.org/officeDocument/2006/relationships/customXml" Target="../ink/ink1783.xml"/><Relationship Id="rId175" Type="http://schemas.openxmlformats.org/officeDocument/2006/relationships/image" Target="../media/image1850.png"/><Relationship Id="rId196" Type="http://schemas.openxmlformats.org/officeDocument/2006/relationships/customXml" Target="../ink/ink1804.xml"/><Relationship Id="rId200" Type="http://schemas.openxmlformats.org/officeDocument/2006/relationships/customXml" Target="../ink/ink1806.xml"/><Relationship Id="rId16" Type="http://schemas.openxmlformats.org/officeDocument/2006/relationships/customXml" Target="../ink/ink1714.xml"/><Relationship Id="rId221" Type="http://schemas.openxmlformats.org/officeDocument/2006/relationships/image" Target="../media/image1873.png"/><Relationship Id="rId37" Type="http://schemas.openxmlformats.org/officeDocument/2006/relationships/image" Target="../media/image1781.png"/><Relationship Id="rId58" Type="http://schemas.openxmlformats.org/officeDocument/2006/relationships/customXml" Target="../ink/ink1735.xml"/><Relationship Id="rId79" Type="http://schemas.openxmlformats.org/officeDocument/2006/relationships/image" Target="../media/image1802.png"/><Relationship Id="rId102" Type="http://schemas.openxmlformats.org/officeDocument/2006/relationships/customXml" Target="../ink/ink1757.xml"/><Relationship Id="rId123" Type="http://schemas.openxmlformats.org/officeDocument/2006/relationships/image" Target="../media/image1824.png"/><Relationship Id="rId144" Type="http://schemas.openxmlformats.org/officeDocument/2006/relationships/customXml" Target="../ink/ink1778.xml"/><Relationship Id="rId90" Type="http://schemas.openxmlformats.org/officeDocument/2006/relationships/customXml" Target="../ink/ink1751.xml"/><Relationship Id="rId165" Type="http://schemas.openxmlformats.org/officeDocument/2006/relationships/image" Target="../media/image1845.png"/><Relationship Id="rId186" Type="http://schemas.openxmlformats.org/officeDocument/2006/relationships/customXml" Target="../ink/ink1799.xml"/><Relationship Id="rId211" Type="http://schemas.openxmlformats.org/officeDocument/2006/relationships/image" Target="../media/image1868.png"/><Relationship Id="rId232" Type="http://schemas.openxmlformats.org/officeDocument/2006/relationships/customXml" Target="../ink/ink1822.xml"/><Relationship Id="rId27" Type="http://schemas.openxmlformats.org/officeDocument/2006/relationships/image" Target="../media/image1776.png"/><Relationship Id="rId48" Type="http://schemas.openxmlformats.org/officeDocument/2006/relationships/customXml" Target="../ink/ink1730.xml"/><Relationship Id="rId69" Type="http://schemas.openxmlformats.org/officeDocument/2006/relationships/image" Target="../media/image1797.png"/><Relationship Id="rId113" Type="http://schemas.openxmlformats.org/officeDocument/2006/relationships/image" Target="../media/image1819.png"/><Relationship Id="rId134" Type="http://schemas.openxmlformats.org/officeDocument/2006/relationships/customXml" Target="../ink/ink1773.xml"/><Relationship Id="rId80" Type="http://schemas.openxmlformats.org/officeDocument/2006/relationships/customXml" Target="../ink/ink1746.xml"/><Relationship Id="rId155" Type="http://schemas.openxmlformats.org/officeDocument/2006/relationships/image" Target="../media/image1840.png"/><Relationship Id="rId176" Type="http://schemas.openxmlformats.org/officeDocument/2006/relationships/customXml" Target="../ink/ink1794.xml"/><Relationship Id="rId197" Type="http://schemas.openxmlformats.org/officeDocument/2006/relationships/image" Target="../media/image1861.png"/><Relationship Id="rId201" Type="http://schemas.openxmlformats.org/officeDocument/2006/relationships/image" Target="../media/image1863.png"/><Relationship Id="rId222" Type="http://schemas.openxmlformats.org/officeDocument/2006/relationships/customXml" Target="../ink/ink1817.xml"/><Relationship Id="rId17" Type="http://schemas.openxmlformats.org/officeDocument/2006/relationships/image" Target="../media/image1771.png"/><Relationship Id="rId38" Type="http://schemas.openxmlformats.org/officeDocument/2006/relationships/customXml" Target="../ink/ink1725.xml"/><Relationship Id="rId59" Type="http://schemas.openxmlformats.org/officeDocument/2006/relationships/image" Target="../media/image1792.png"/><Relationship Id="rId103" Type="http://schemas.openxmlformats.org/officeDocument/2006/relationships/image" Target="../media/image1814.png"/><Relationship Id="rId124" Type="http://schemas.openxmlformats.org/officeDocument/2006/relationships/customXml" Target="../ink/ink1768.xml"/><Relationship Id="rId70" Type="http://schemas.openxmlformats.org/officeDocument/2006/relationships/customXml" Target="../ink/ink1741.xml"/><Relationship Id="rId91" Type="http://schemas.openxmlformats.org/officeDocument/2006/relationships/image" Target="../media/image1808.png"/><Relationship Id="rId145" Type="http://schemas.openxmlformats.org/officeDocument/2006/relationships/image" Target="../media/image1835.png"/><Relationship Id="rId166" Type="http://schemas.openxmlformats.org/officeDocument/2006/relationships/customXml" Target="../ink/ink1789.xml"/><Relationship Id="rId187" Type="http://schemas.openxmlformats.org/officeDocument/2006/relationships/image" Target="../media/image1856.png"/><Relationship Id="rId1" Type="http://schemas.openxmlformats.org/officeDocument/2006/relationships/slideLayout" Target="../slideLayouts/slideLayout7.xml"/><Relationship Id="rId212" Type="http://schemas.openxmlformats.org/officeDocument/2006/relationships/customXml" Target="../ink/ink1812.xml"/><Relationship Id="rId233" Type="http://schemas.openxmlformats.org/officeDocument/2006/relationships/image" Target="../media/image1879.png"/><Relationship Id="rId28" Type="http://schemas.openxmlformats.org/officeDocument/2006/relationships/customXml" Target="../ink/ink1720.xml"/><Relationship Id="rId49" Type="http://schemas.openxmlformats.org/officeDocument/2006/relationships/image" Target="../media/image1787.png"/><Relationship Id="rId114" Type="http://schemas.openxmlformats.org/officeDocument/2006/relationships/customXml" Target="../ink/ink1763.xml"/><Relationship Id="rId60" Type="http://schemas.openxmlformats.org/officeDocument/2006/relationships/customXml" Target="../ink/ink1736.xml"/><Relationship Id="rId81" Type="http://schemas.openxmlformats.org/officeDocument/2006/relationships/image" Target="../media/image1803.png"/><Relationship Id="rId135" Type="http://schemas.openxmlformats.org/officeDocument/2006/relationships/image" Target="../media/image1830.png"/><Relationship Id="rId156" Type="http://schemas.openxmlformats.org/officeDocument/2006/relationships/customXml" Target="../ink/ink1784.xml"/><Relationship Id="rId177" Type="http://schemas.openxmlformats.org/officeDocument/2006/relationships/image" Target="../media/image1851.png"/><Relationship Id="rId198" Type="http://schemas.openxmlformats.org/officeDocument/2006/relationships/customXml" Target="../ink/ink1805.xml"/><Relationship Id="rId202" Type="http://schemas.openxmlformats.org/officeDocument/2006/relationships/customXml" Target="../ink/ink1807.xml"/><Relationship Id="rId223" Type="http://schemas.openxmlformats.org/officeDocument/2006/relationships/image" Target="../media/image1874.png"/><Relationship Id="rId18" Type="http://schemas.openxmlformats.org/officeDocument/2006/relationships/customXml" Target="../ink/ink1715.xml"/><Relationship Id="rId39" Type="http://schemas.openxmlformats.org/officeDocument/2006/relationships/image" Target="../media/image1782.png"/><Relationship Id="rId50" Type="http://schemas.openxmlformats.org/officeDocument/2006/relationships/customXml" Target="../ink/ink1731.xml"/><Relationship Id="rId104" Type="http://schemas.openxmlformats.org/officeDocument/2006/relationships/customXml" Target="../ink/ink1758.xml"/><Relationship Id="rId125" Type="http://schemas.openxmlformats.org/officeDocument/2006/relationships/image" Target="../media/image1825.png"/><Relationship Id="rId146" Type="http://schemas.openxmlformats.org/officeDocument/2006/relationships/customXml" Target="../ink/ink1779.xml"/><Relationship Id="rId167" Type="http://schemas.openxmlformats.org/officeDocument/2006/relationships/image" Target="../media/image1846.png"/><Relationship Id="rId188" Type="http://schemas.openxmlformats.org/officeDocument/2006/relationships/customXml" Target="../ink/ink1800.xml"/><Relationship Id="rId71" Type="http://schemas.openxmlformats.org/officeDocument/2006/relationships/image" Target="../media/image1798.png"/><Relationship Id="rId92" Type="http://schemas.openxmlformats.org/officeDocument/2006/relationships/customXml" Target="../ink/ink1752.xml"/><Relationship Id="rId213" Type="http://schemas.openxmlformats.org/officeDocument/2006/relationships/image" Target="../media/image1869.png"/><Relationship Id="rId234" Type="http://schemas.openxmlformats.org/officeDocument/2006/relationships/customXml" Target="../ink/ink1823.xml"/><Relationship Id="rId2" Type="http://schemas.openxmlformats.org/officeDocument/2006/relationships/customXml" Target="../ink/ink1707.xml"/><Relationship Id="rId29" Type="http://schemas.openxmlformats.org/officeDocument/2006/relationships/image" Target="../media/image1777.png"/><Relationship Id="rId40" Type="http://schemas.openxmlformats.org/officeDocument/2006/relationships/customXml" Target="../ink/ink1726.xml"/><Relationship Id="rId115" Type="http://schemas.openxmlformats.org/officeDocument/2006/relationships/image" Target="../media/image1820.png"/><Relationship Id="rId136" Type="http://schemas.openxmlformats.org/officeDocument/2006/relationships/customXml" Target="../ink/ink1774.xml"/><Relationship Id="rId157" Type="http://schemas.openxmlformats.org/officeDocument/2006/relationships/image" Target="../media/image1841.png"/><Relationship Id="rId178" Type="http://schemas.openxmlformats.org/officeDocument/2006/relationships/customXml" Target="../ink/ink1795.xml"/><Relationship Id="rId61" Type="http://schemas.openxmlformats.org/officeDocument/2006/relationships/image" Target="../media/image1793.png"/><Relationship Id="rId82" Type="http://schemas.openxmlformats.org/officeDocument/2006/relationships/customXml" Target="../ink/ink1747.xml"/><Relationship Id="rId199" Type="http://schemas.openxmlformats.org/officeDocument/2006/relationships/image" Target="../media/image1862.png"/><Relationship Id="rId203" Type="http://schemas.openxmlformats.org/officeDocument/2006/relationships/image" Target="../media/image1864.png"/><Relationship Id="rId19" Type="http://schemas.openxmlformats.org/officeDocument/2006/relationships/image" Target="../media/image1772.png"/><Relationship Id="rId224" Type="http://schemas.openxmlformats.org/officeDocument/2006/relationships/customXml" Target="../ink/ink1818.xml"/><Relationship Id="rId30" Type="http://schemas.openxmlformats.org/officeDocument/2006/relationships/customXml" Target="../ink/ink1721.xml"/><Relationship Id="rId105" Type="http://schemas.openxmlformats.org/officeDocument/2006/relationships/image" Target="../media/image1815.png"/><Relationship Id="rId126" Type="http://schemas.openxmlformats.org/officeDocument/2006/relationships/customXml" Target="../ink/ink1769.xml"/><Relationship Id="rId147" Type="http://schemas.openxmlformats.org/officeDocument/2006/relationships/image" Target="../media/image1836.png"/><Relationship Id="rId168" Type="http://schemas.openxmlformats.org/officeDocument/2006/relationships/customXml" Target="../ink/ink1790.xml"/><Relationship Id="rId51" Type="http://schemas.openxmlformats.org/officeDocument/2006/relationships/image" Target="../media/image1788.png"/><Relationship Id="rId72" Type="http://schemas.openxmlformats.org/officeDocument/2006/relationships/customXml" Target="../ink/ink1742.xml"/><Relationship Id="rId93" Type="http://schemas.openxmlformats.org/officeDocument/2006/relationships/image" Target="../media/image1809.png"/><Relationship Id="rId189" Type="http://schemas.openxmlformats.org/officeDocument/2006/relationships/image" Target="../media/image1857.png"/><Relationship Id="rId3" Type="http://schemas.openxmlformats.org/officeDocument/2006/relationships/image" Target="../media/image1764.png"/><Relationship Id="rId214" Type="http://schemas.openxmlformats.org/officeDocument/2006/relationships/customXml" Target="../ink/ink1813.xml"/><Relationship Id="rId235" Type="http://schemas.openxmlformats.org/officeDocument/2006/relationships/image" Target="../media/image1880.png"/><Relationship Id="rId116" Type="http://schemas.openxmlformats.org/officeDocument/2006/relationships/customXml" Target="../ink/ink1764.xml"/><Relationship Id="rId137" Type="http://schemas.openxmlformats.org/officeDocument/2006/relationships/image" Target="../media/image1831.png"/><Relationship Id="rId158" Type="http://schemas.openxmlformats.org/officeDocument/2006/relationships/customXml" Target="../ink/ink1785.xml"/><Relationship Id="rId20" Type="http://schemas.openxmlformats.org/officeDocument/2006/relationships/customXml" Target="../ink/ink1716.xml"/><Relationship Id="rId41" Type="http://schemas.openxmlformats.org/officeDocument/2006/relationships/image" Target="../media/image1783.png"/><Relationship Id="rId62" Type="http://schemas.openxmlformats.org/officeDocument/2006/relationships/customXml" Target="../ink/ink1737.xml"/><Relationship Id="rId83" Type="http://schemas.openxmlformats.org/officeDocument/2006/relationships/image" Target="../media/image1804.png"/><Relationship Id="rId179" Type="http://schemas.openxmlformats.org/officeDocument/2006/relationships/image" Target="../media/image1852.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lpha-particle" TargetMode="External"/><Relationship Id="rId13" Type="http://schemas.openxmlformats.org/officeDocument/2006/relationships/hyperlink" Target="https://en.wikipedia.org/wiki/Gelatine" TargetMode="External"/><Relationship Id="rId18" Type="http://schemas.openxmlformats.org/officeDocument/2006/relationships/hyperlink" Target="https://en.wikipedia.org/wiki/Nuclear_emulsion#cite_note-Powell-4" TargetMode="External"/><Relationship Id="rId3" Type="http://schemas.openxmlformats.org/officeDocument/2006/relationships/hyperlink" Target="https://en.wikipedia.org/wiki/Particle_physics" TargetMode="External"/><Relationship Id="rId21" Type="http://schemas.openxmlformats.org/officeDocument/2006/relationships/hyperlink" Target="https://en.wikipedia.org/wiki/K-meson" TargetMode="External"/><Relationship Id="rId7" Type="http://schemas.openxmlformats.org/officeDocument/2006/relationships/hyperlink" Target="https://en.wikipedia.org/wiki/Photographic_plate" TargetMode="External"/><Relationship Id="rId12" Type="http://schemas.openxmlformats.org/officeDocument/2006/relationships/hyperlink" Target="https://en.wikipedia.org/wiki/Photographic_emulsion" TargetMode="External"/><Relationship Id="rId17" Type="http://schemas.openxmlformats.org/officeDocument/2006/relationships/hyperlink" Target="https://en.wikipedia.org/wiki/Pi-meson" TargetMode="External"/><Relationship Id="rId2" Type="http://schemas.openxmlformats.org/officeDocument/2006/relationships/hyperlink" Target="https://en.wikipedia.org/wiki/Particle_detector" TargetMode="External"/><Relationship Id="rId16" Type="http://schemas.openxmlformats.org/officeDocument/2006/relationships/hyperlink" Target="https://en.wikipedia.org/wiki/Cosmic_rays" TargetMode="External"/><Relationship Id="rId20" Type="http://schemas.openxmlformats.org/officeDocument/2006/relationships/hyperlink" Target="https://en.wikipedia.org/wiki/Parity_violation" TargetMode="External"/><Relationship Id="rId1" Type="http://schemas.openxmlformats.org/officeDocument/2006/relationships/slideLayout" Target="../slideLayouts/slideLayout7.xml"/><Relationship Id="rId6" Type="http://schemas.openxmlformats.org/officeDocument/2006/relationships/hyperlink" Target="https://en.wikipedia.org/wiki/Nuclear_emulsion#cite_note-Barkas-3" TargetMode="External"/><Relationship Id="rId11" Type="http://schemas.openxmlformats.org/officeDocument/2006/relationships/hyperlink" Target="https://en.wikipedia.org/wiki/Meson" TargetMode="External"/><Relationship Id="rId5" Type="http://schemas.openxmlformats.org/officeDocument/2006/relationships/hyperlink" Target="https://en.wikipedia.org/wiki/Nuclear_emulsion#cite_note-PFP-2" TargetMode="External"/><Relationship Id="rId15" Type="http://schemas.openxmlformats.org/officeDocument/2006/relationships/hyperlink" Target="https://en.wikipedia.org/wiki/Micron" TargetMode="External"/><Relationship Id="rId23" Type="http://schemas.openxmlformats.org/officeDocument/2006/relationships/hyperlink" Target="https://en.wikipedia.org/wiki/Particle_zoo" TargetMode="External"/><Relationship Id="rId10" Type="http://schemas.openxmlformats.org/officeDocument/2006/relationships/hyperlink" Target="https://en.wikipedia.org/wiki/Lepton" TargetMode="External"/><Relationship Id="rId19" Type="http://schemas.openxmlformats.org/officeDocument/2006/relationships/hyperlink" Target="https://en.wikipedia.org/wiki/Nuclear_emulsion#cite_note-Powell2-5" TargetMode="External"/><Relationship Id="rId4" Type="http://schemas.openxmlformats.org/officeDocument/2006/relationships/hyperlink" Target="https://en.wikipedia.org/wiki/Nuclear_emulsion#cite_note-CERN-1" TargetMode="External"/><Relationship Id="rId9" Type="http://schemas.openxmlformats.org/officeDocument/2006/relationships/hyperlink" Target="https://en.wikipedia.org/wiki/Nucleon" TargetMode="External"/><Relationship Id="rId14" Type="http://schemas.openxmlformats.org/officeDocument/2006/relationships/hyperlink" Target="https://en.wikipedia.org/wiki/Silver_halide" TargetMode="External"/><Relationship Id="rId22" Type="http://schemas.openxmlformats.org/officeDocument/2006/relationships/hyperlink" Target="https://en.wikipedia.org/wiki/Nuclear_emulsion#cite_note-Brown-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77.xml"/><Relationship Id="rId21" Type="http://schemas.openxmlformats.org/officeDocument/2006/relationships/customXml" Target="../ink/ink129.xml"/><Relationship Id="rId42" Type="http://schemas.openxmlformats.org/officeDocument/2006/relationships/image" Target="../media/image140.png"/><Relationship Id="rId63" Type="http://schemas.openxmlformats.org/officeDocument/2006/relationships/customXml" Target="../ink/ink150.xml"/><Relationship Id="rId84" Type="http://schemas.openxmlformats.org/officeDocument/2006/relationships/image" Target="../media/image161.png"/><Relationship Id="rId138" Type="http://schemas.openxmlformats.org/officeDocument/2006/relationships/image" Target="../media/image188.png"/><Relationship Id="rId107" Type="http://schemas.openxmlformats.org/officeDocument/2006/relationships/customXml" Target="../ink/ink172.xml"/><Relationship Id="rId11" Type="http://schemas.openxmlformats.org/officeDocument/2006/relationships/customXml" Target="../ink/ink124.xml"/><Relationship Id="rId32" Type="http://schemas.openxmlformats.org/officeDocument/2006/relationships/image" Target="../media/image135.png"/><Relationship Id="rId37" Type="http://schemas.openxmlformats.org/officeDocument/2006/relationships/customXml" Target="../ink/ink137.xml"/><Relationship Id="rId53" Type="http://schemas.openxmlformats.org/officeDocument/2006/relationships/customXml" Target="../ink/ink145.xml"/><Relationship Id="rId58" Type="http://schemas.openxmlformats.org/officeDocument/2006/relationships/image" Target="../media/image148.png"/><Relationship Id="rId74" Type="http://schemas.openxmlformats.org/officeDocument/2006/relationships/image" Target="../media/image156.png"/><Relationship Id="rId79" Type="http://schemas.openxmlformats.org/officeDocument/2006/relationships/customXml" Target="../ink/ink158.xml"/><Relationship Id="rId102" Type="http://schemas.openxmlformats.org/officeDocument/2006/relationships/image" Target="../media/image170.png"/><Relationship Id="rId123" Type="http://schemas.openxmlformats.org/officeDocument/2006/relationships/customXml" Target="../ink/ink180.xml"/><Relationship Id="rId128" Type="http://schemas.openxmlformats.org/officeDocument/2006/relationships/image" Target="../media/image183.png"/><Relationship Id="rId5" Type="http://schemas.openxmlformats.org/officeDocument/2006/relationships/customXml" Target="../ink/ink121.xml"/><Relationship Id="rId90" Type="http://schemas.openxmlformats.org/officeDocument/2006/relationships/image" Target="../media/image164.png"/><Relationship Id="rId95" Type="http://schemas.openxmlformats.org/officeDocument/2006/relationships/customXml" Target="../ink/ink166.xml"/><Relationship Id="rId22" Type="http://schemas.openxmlformats.org/officeDocument/2006/relationships/image" Target="../media/image130.png"/><Relationship Id="rId27"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image" Target="../media/image143.png"/><Relationship Id="rId64" Type="http://schemas.openxmlformats.org/officeDocument/2006/relationships/image" Target="../media/image151.png"/><Relationship Id="rId69" Type="http://schemas.openxmlformats.org/officeDocument/2006/relationships/customXml" Target="../ink/ink153.xml"/><Relationship Id="rId113" Type="http://schemas.openxmlformats.org/officeDocument/2006/relationships/customXml" Target="../ink/ink175.xml"/><Relationship Id="rId118" Type="http://schemas.openxmlformats.org/officeDocument/2006/relationships/image" Target="../media/image178.png"/><Relationship Id="rId134" Type="http://schemas.openxmlformats.org/officeDocument/2006/relationships/image" Target="../media/image186.png"/><Relationship Id="rId139" Type="http://schemas.openxmlformats.org/officeDocument/2006/relationships/customXml" Target="../ink/ink188.xml"/><Relationship Id="rId80" Type="http://schemas.openxmlformats.org/officeDocument/2006/relationships/image" Target="../media/image159.png"/><Relationship Id="rId85" Type="http://schemas.openxmlformats.org/officeDocument/2006/relationships/customXml" Target="../ink/ink161.xml"/><Relationship Id="rId12" Type="http://schemas.openxmlformats.org/officeDocument/2006/relationships/image" Target="../media/image125.png"/><Relationship Id="rId17" Type="http://schemas.openxmlformats.org/officeDocument/2006/relationships/customXml" Target="../ink/ink127.xml"/><Relationship Id="rId33" Type="http://schemas.openxmlformats.org/officeDocument/2006/relationships/customXml" Target="../ink/ink135.xml"/><Relationship Id="rId38" Type="http://schemas.openxmlformats.org/officeDocument/2006/relationships/image" Target="../media/image138.png"/><Relationship Id="rId59" Type="http://schemas.openxmlformats.org/officeDocument/2006/relationships/customXml" Target="../ink/ink148.xml"/><Relationship Id="rId103" Type="http://schemas.openxmlformats.org/officeDocument/2006/relationships/customXml" Target="../ink/ink170.xml"/><Relationship Id="rId108" Type="http://schemas.openxmlformats.org/officeDocument/2006/relationships/image" Target="../media/image173.png"/><Relationship Id="rId124" Type="http://schemas.openxmlformats.org/officeDocument/2006/relationships/image" Target="../media/image181.png"/><Relationship Id="rId129" Type="http://schemas.openxmlformats.org/officeDocument/2006/relationships/customXml" Target="../ink/ink183.xml"/><Relationship Id="rId54" Type="http://schemas.openxmlformats.org/officeDocument/2006/relationships/image" Target="../media/image146.png"/><Relationship Id="rId70" Type="http://schemas.openxmlformats.org/officeDocument/2006/relationships/image" Target="../media/image154.png"/><Relationship Id="rId75" Type="http://schemas.openxmlformats.org/officeDocument/2006/relationships/customXml" Target="../ink/ink156.xml"/><Relationship Id="rId91" Type="http://schemas.openxmlformats.org/officeDocument/2006/relationships/customXml" Target="../ink/ink164.xml"/><Relationship Id="rId96" Type="http://schemas.openxmlformats.org/officeDocument/2006/relationships/image" Target="../media/image167.png"/><Relationship Id="rId140"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2.png"/><Relationship Id="rId23" Type="http://schemas.openxmlformats.org/officeDocument/2006/relationships/customXml" Target="../ink/ink130.xml"/><Relationship Id="rId28" Type="http://schemas.openxmlformats.org/officeDocument/2006/relationships/image" Target="../media/image133.png"/><Relationship Id="rId49" Type="http://schemas.openxmlformats.org/officeDocument/2006/relationships/customXml" Target="../ink/ink143.xml"/><Relationship Id="rId114" Type="http://schemas.openxmlformats.org/officeDocument/2006/relationships/image" Target="../media/image176.png"/><Relationship Id="rId119" Type="http://schemas.openxmlformats.org/officeDocument/2006/relationships/customXml" Target="../ink/ink178.xml"/><Relationship Id="rId44" Type="http://schemas.openxmlformats.org/officeDocument/2006/relationships/image" Target="../media/image141.png"/><Relationship Id="rId60" Type="http://schemas.openxmlformats.org/officeDocument/2006/relationships/image" Target="../media/image149.png"/><Relationship Id="rId65" Type="http://schemas.openxmlformats.org/officeDocument/2006/relationships/customXml" Target="../ink/ink151.xml"/><Relationship Id="rId81" Type="http://schemas.openxmlformats.org/officeDocument/2006/relationships/customXml" Target="../ink/ink159.xml"/><Relationship Id="rId86" Type="http://schemas.openxmlformats.org/officeDocument/2006/relationships/image" Target="../media/image162.png"/><Relationship Id="rId130" Type="http://schemas.openxmlformats.org/officeDocument/2006/relationships/image" Target="../media/image184.png"/><Relationship Id="rId135" Type="http://schemas.openxmlformats.org/officeDocument/2006/relationships/customXml" Target="../ink/ink186.xml"/><Relationship Id="rId13" Type="http://schemas.openxmlformats.org/officeDocument/2006/relationships/customXml" Target="../ink/ink125.xml"/><Relationship Id="rId18" Type="http://schemas.openxmlformats.org/officeDocument/2006/relationships/image" Target="../media/image128.png"/><Relationship Id="rId39" Type="http://schemas.openxmlformats.org/officeDocument/2006/relationships/customXml" Target="../ink/ink138.xml"/><Relationship Id="rId109" Type="http://schemas.openxmlformats.org/officeDocument/2006/relationships/customXml" Target="../ink/ink173.xml"/><Relationship Id="rId34" Type="http://schemas.openxmlformats.org/officeDocument/2006/relationships/image" Target="../media/image136.png"/><Relationship Id="rId50" Type="http://schemas.openxmlformats.org/officeDocument/2006/relationships/image" Target="../media/image144.png"/><Relationship Id="rId55" Type="http://schemas.openxmlformats.org/officeDocument/2006/relationships/customXml" Target="../ink/ink146.xml"/><Relationship Id="rId76" Type="http://schemas.openxmlformats.org/officeDocument/2006/relationships/image" Target="../media/image157.png"/><Relationship Id="rId97" Type="http://schemas.openxmlformats.org/officeDocument/2006/relationships/customXml" Target="../ink/ink167.xml"/><Relationship Id="rId104" Type="http://schemas.openxmlformats.org/officeDocument/2006/relationships/image" Target="../media/image171.png"/><Relationship Id="rId120" Type="http://schemas.openxmlformats.org/officeDocument/2006/relationships/image" Target="../media/image179.png"/><Relationship Id="rId125" Type="http://schemas.openxmlformats.org/officeDocument/2006/relationships/customXml" Target="../ink/ink181.xml"/><Relationship Id="rId141" Type="http://schemas.openxmlformats.org/officeDocument/2006/relationships/customXml" Target="../ink/ink189.xml"/><Relationship Id="rId7" Type="http://schemas.openxmlformats.org/officeDocument/2006/relationships/customXml" Target="../ink/ink122.xml"/><Relationship Id="rId71" Type="http://schemas.openxmlformats.org/officeDocument/2006/relationships/customXml" Target="../ink/ink154.xml"/><Relationship Id="rId92" Type="http://schemas.openxmlformats.org/officeDocument/2006/relationships/image" Target="../media/image165.png"/><Relationship Id="rId2" Type="http://schemas.openxmlformats.org/officeDocument/2006/relationships/image" Target="../media/image2.emf"/><Relationship Id="rId29" Type="http://schemas.openxmlformats.org/officeDocument/2006/relationships/customXml" Target="../ink/ink133.xml"/><Relationship Id="rId24" Type="http://schemas.openxmlformats.org/officeDocument/2006/relationships/image" Target="../media/image131.png"/><Relationship Id="rId40" Type="http://schemas.openxmlformats.org/officeDocument/2006/relationships/image" Target="../media/image139.png"/><Relationship Id="rId45" Type="http://schemas.openxmlformats.org/officeDocument/2006/relationships/customXml" Target="../ink/ink141.xml"/><Relationship Id="rId66" Type="http://schemas.openxmlformats.org/officeDocument/2006/relationships/image" Target="../media/image152.png"/><Relationship Id="rId87" Type="http://schemas.openxmlformats.org/officeDocument/2006/relationships/customXml" Target="../ink/ink162.xml"/><Relationship Id="rId110" Type="http://schemas.openxmlformats.org/officeDocument/2006/relationships/image" Target="../media/image174.png"/><Relationship Id="rId115" Type="http://schemas.openxmlformats.org/officeDocument/2006/relationships/customXml" Target="../ink/ink176.xml"/><Relationship Id="rId131" Type="http://schemas.openxmlformats.org/officeDocument/2006/relationships/customXml" Target="../ink/ink184.xml"/><Relationship Id="rId136" Type="http://schemas.openxmlformats.org/officeDocument/2006/relationships/image" Target="../media/image187.png"/><Relationship Id="rId61" Type="http://schemas.openxmlformats.org/officeDocument/2006/relationships/customXml" Target="../ink/ink149.xml"/><Relationship Id="rId82" Type="http://schemas.openxmlformats.org/officeDocument/2006/relationships/image" Target="../media/image160.png"/><Relationship Id="rId19" Type="http://schemas.openxmlformats.org/officeDocument/2006/relationships/customXml" Target="../ink/ink128.xml"/><Relationship Id="rId14" Type="http://schemas.openxmlformats.org/officeDocument/2006/relationships/image" Target="../media/image126.png"/><Relationship Id="rId30" Type="http://schemas.openxmlformats.org/officeDocument/2006/relationships/image" Target="../media/image134.png"/><Relationship Id="rId35" Type="http://schemas.openxmlformats.org/officeDocument/2006/relationships/customXml" Target="../ink/ink136.xml"/><Relationship Id="rId56" Type="http://schemas.openxmlformats.org/officeDocument/2006/relationships/image" Target="../media/image147.png"/><Relationship Id="rId77" Type="http://schemas.openxmlformats.org/officeDocument/2006/relationships/customXml" Target="../ink/ink157.xml"/><Relationship Id="rId100" Type="http://schemas.openxmlformats.org/officeDocument/2006/relationships/image" Target="../media/image169.png"/><Relationship Id="rId105" Type="http://schemas.openxmlformats.org/officeDocument/2006/relationships/customXml" Target="../ink/ink171.xml"/><Relationship Id="rId126" Type="http://schemas.openxmlformats.org/officeDocument/2006/relationships/image" Target="../media/image182.png"/><Relationship Id="rId8" Type="http://schemas.openxmlformats.org/officeDocument/2006/relationships/image" Target="../media/image123.png"/><Relationship Id="rId51" Type="http://schemas.openxmlformats.org/officeDocument/2006/relationships/customXml" Target="../ink/ink144.xml"/><Relationship Id="rId72" Type="http://schemas.openxmlformats.org/officeDocument/2006/relationships/image" Target="../media/image155.png"/><Relationship Id="rId93" Type="http://schemas.openxmlformats.org/officeDocument/2006/relationships/customXml" Target="../ink/ink165.xml"/><Relationship Id="rId98" Type="http://schemas.openxmlformats.org/officeDocument/2006/relationships/image" Target="../media/image168.png"/><Relationship Id="rId121" Type="http://schemas.openxmlformats.org/officeDocument/2006/relationships/customXml" Target="../ink/ink179.xml"/><Relationship Id="rId142" Type="http://schemas.openxmlformats.org/officeDocument/2006/relationships/image" Target="../media/image190.png"/><Relationship Id="rId3" Type="http://schemas.openxmlformats.org/officeDocument/2006/relationships/customXml" Target="../ink/ink120.xml"/><Relationship Id="rId25" Type="http://schemas.openxmlformats.org/officeDocument/2006/relationships/customXml" Target="../ink/ink131.xml"/><Relationship Id="rId46" Type="http://schemas.openxmlformats.org/officeDocument/2006/relationships/image" Target="../media/image142.png"/><Relationship Id="rId67" Type="http://schemas.openxmlformats.org/officeDocument/2006/relationships/customXml" Target="../ink/ink152.xml"/><Relationship Id="rId116" Type="http://schemas.openxmlformats.org/officeDocument/2006/relationships/image" Target="../media/image177.png"/><Relationship Id="rId137" Type="http://schemas.openxmlformats.org/officeDocument/2006/relationships/customXml" Target="../ink/ink187.xml"/><Relationship Id="rId20" Type="http://schemas.openxmlformats.org/officeDocument/2006/relationships/image" Target="../media/image129.png"/><Relationship Id="rId41" Type="http://schemas.openxmlformats.org/officeDocument/2006/relationships/customXml" Target="../ink/ink139.xml"/><Relationship Id="rId62" Type="http://schemas.openxmlformats.org/officeDocument/2006/relationships/image" Target="../media/image150.png"/><Relationship Id="rId83" Type="http://schemas.openxmlformats.org/officeDocument/2006/relationships/customXml" Target="../ink/ink160.xml"/><Relationship Id="rId88" Type="http://schemas.openxmlformats.org/officeDocument/2006/relationships/image" Target="../media/image163.png"/><Relationship Id="rId111" Type="http://schemas.openxmlformats.org/officeDocument/2006/relationships/customXml" Target="../ink/ink174.xml"/><Relationship Id="rId132" Type="http://schemas.openxmlformats.org/officeDocument/2006/relationships/image" Target="../media/image185.png"/><Relationship Id="rId15" Type="http://schemas.openxmlformats.org/officeDocument/2006/relationships/customXml" Target="../ink/ink126.xml"/><Relationship Id="rId36" Type="http://schemas.openxmlformats.org/officeDocument/2006/relationships/image" Target="../media/image137.png"/><Relationship Id="rId57" Type="http://schemas.openxmlformats.org/officeDocument/2006/relationships/customXml" Target="../ink/ink147.xml"/><Relationship Id="rId106" Type="http://schemas.openxmlformats.org/officeDocument/2006/relationships/image" Target="../media/image172.png"/><Relationship Id="rId127" Type="http://schemas.openxmlformats.org/officeDocument/2006/relationships/customXml" Target="../ink/ink182.xml"/><Relationship Id="rId10" Type="http://schemas.openxmlformats.org/officeDocument/2006/relationships/image" Target="../media/image124.png"/><Relationship Id="rId31" Type="http://schemas.openxmlformats.org/officeDocument/2006/relationships/customXml" Target="../ink/ink134.xml"/><Relationship Id="rId52" Type="http://schemas.openxmlformats.org/officeDocument/2006/relationships/image" Target="../media/image145.png"/><Relationship Id="rId73" Type="http://schemas.openxmlformats.org/officeDocument/2006/relationships/customXml" Target="../ink/ink155.xml"/><Relationship Id="rId78" Type="http://schemas.openxmlformats.org/officeDocument/2006/relationships/image" Target="../media/image158.png"/><Relationship Id="rId94" Type="http://schemas.openxmlformats.org/officeDocument/2006/relationships/image" Target="../media/image166.png"/><Relationship Id="rId99" Type="http://schemas.openxmlformats.org/officeDocument/2006/relationships/customXml" Target="../ink/ink168.xml"/><Relationship Id="rId101" Type="http://schemas.openxmlformats.org/officeDocument/2006/relationships/customXml" Target="../ink/ink169.xml"/><Relationship Id="rId122" Type="http://schemas.openxmlformats.org/officeDocument/2006/relationships/image" Target="../media/image180.png"/><Relationship Id="rId4" Type="http://schemas.openxmlformats.org/officeDocument/2006/relationships/image" Target="../media/image121.png"/><Relationship Id="rId9" Type="http://schemas.openxmlformats.org/officeDocument/2006/relationships/customXml" Target="../ink/ink123.xml"/><Relationship Id="rId26" Type="http://schemas.openxmlformats.org/officeDocument/2006/relationships/image" Target="../media/image132.png"/><Relationship Id="rId47" Type="http://schemas.openxmlformats.org/officeDocument/2006/relationships/customXml" Target="../ink/ink142.xml"/><Relationship Id="rId68" Type="http://schemas.openxmlformats.org/officeDocument/2006/relationships/image" Target="../media/image153.png"/><Relationship Id="rId89" Type="http://schemas.openxmlformats.org/officeDocument/2006/relationships/customXml" Target="../ink/ink163.xml"/><Relationship Id="rId112" Type="http://schemas.openxmlformats.org/officeDocument/2006/relationships/image" Target="../media/image175.png"/><Relationship Id="rId133" Type="http://schemas.openxmlformats.org/officeDocument/2006/relationships/customXml" Target="../ink/ink185.xml"/><Relationship Id="rId16" Type="http://schemas.openxmlformats.org/officeDocument/2006/relationships/image" Target="../media/image127.png"/></Relationships>
</file>

<file path=ppt/slides/_rels/slide6.xml.rels><?xml version="1.0" encoding="UTF-8" standalone="yes"?>
<Relationships xmlns="http://schemas.openxmlformats.org/package/2006/relationships"><Relationship Id="rId117" Type="http://schemas.openxmlformats.org/officeDocument/2006/relationships/image" Target="../media/image248.png"/><Relationship Id="rId299" Type="http://schemas.openxmlformats.org/officeDocument/2006/relationships/image" Target="../media/image339.png"/><Relationship Id="rId21" Type="http://schemas.openxmlformats.org/officeDocument/2006/relationships/image" Target="../media/image200.png"/><Relationship Id="rId63" Type="http://schemas.openxmlformats.org/officeDocument/2006/relationships/image" Target="../media/image221.png"/><Relationship Id="rId159" Type="http://schemas.openxmlformats.org/officeDocument/2006/relationships/image" Target="../media/image269.png"/><Relationship Id="rId324" Type="http://schemas.openxmlformats.org/officeDocument/2006/relationships/customXml" Target="../ink/ink351.xml"/><Relationship Id="rId366" Type="http://schemas.openxmlformats.org/officeDocument/2006/relationships/customXml" Target="../ink/ink372.xml"/><Relationship Id="rId170" Type="http://schemas.openxmlformats.org/officeDocument/2006/relationships/customXml" Target="../ink/ink274.xml"/><Relationship Id="rId226" Type="http://schemas.openxmlformats.org/officeDocument/2006/relationships/customXml" Target="../ink/ink302.xml"/><Relationship Id="rId268" Type="http://schemas.openxmlformats.org/officeDocument/2006/relationships/customXml" Target="../ink/ink323.xml"/><Relationship Id="rId32" Type="http://schemas.openxmlformats.org/officeDocument/2006/relationships/customXml" Target="../ink/ink205.xml"/><Relationship Id="rId74" Type="http://schemas.openxmlformats.org/officeDocument/2006/relationships/customXml" Target="../ink/ink226.xml"/><Relationship Id="rId128" Type="http://schemas.openxmlformats.org/officeDocument/2006/relationships/customXml" Target="../ink/ink253.xml"/><Relationship Id="rId335" Type="http://schemas.openxmlformats.org/officeDocument/2006/relationships/image" Target="../media/image357.png"/><Relationship Id="rId377" Type="http://schemas.openxmlformats.org/officeDocument/2006/relationships/image" Target="../media/image378.png"/><Relationship Id="rId5" Type="http://schemas.openxmlformats.org/officeDocument/2006/relationships/image" Target="../media/image192.png"/><Relationship Id="rId181" Type="http://schemas.openxmlformats.org/officeDocument/2006/relationships/image" Target="../media/image280.png"/><Relationship Id="rId237" Type="http://schemas.openxmlformats.org/officeDocument/2006/relationships/image" Target="../media/image308.png"/><Relationship Id="rId402" Type="http://schemas.openxmlformats.org/officeDocument/2006/relationships/customXml" Target="../ink/ink390.xml"/><Relationship Id="rId279" Type="http://schemas.openxmlformats.org/officeDocument/2006/relationships/image" Target="../media/image329.png"/><Relationship Id="rId43" Type="http://schemas.openxmlformats.org/officeDocument/2006/relationships/image" Target="../media/image211.png"/><Relationship Id="rId139" Type="http://schemas.openxmlformats.org/officeDocument/2006/relationships/image" Target="../media/image259.png"/><Relationship Id="rId290" Type="http://schemas.openxmlformats.org/officeDocument/2006/relationships/customXml" Target="../ink/ink334.xml"/><Relationship Id="rId304" Type="http://schemas.openxmlformats.org/officeDocument/2006/relationships/customXml" Target="../ink/ink341.xml"/><Relationship Id="rId346" Type="http://schemas.openxmlformats.org/officeDocument/2006/relationships/customXml" Target="../ink/ink362.xml"/><Relationship Id="rId388" Type="http://schemas.openxmlformats.org/officeDocument/2006/relationships/customXml" Target="../ink/ink383.xml"/><Relationship Id="rId85" Type="http://schemas.openxmlformats.org/officeDocument/2006/relationships/image" Target="../media/image232.png"/><Relationship Id="rId150" Type="http://schemas.openxmlformats.org/officeDocument/2006/relationships/customXml" Target="../ink/ink264.xml"/><Relationship Id="rId192" Type="http://schemas.openxmlformats.org/officeDocument/2006/relationships/customXml" Target="../ink/ink285.xml"/><Relationship Id="rId206" Type="http://schemas.openxmlformats.org/officeDocument/2006/relationships/customXml" Target="../ink/ink292.xml"/><Relationship Id="rId413" Type="http://schemas.openxmlformats.org/officeDocument/2006/relationships/image" Target="../media/image396.png"/><Relationship Id="rId248" Type="http://schemas.openxmlformats.org/officeDocument/2006/relationships/customXml" Target="../ink/ink313.xml"/><Relationship Id="rId12" Type="http://schemas.openxmlformats.org/officeDocument/2006/relationships/customXml" Target="../ink/ink195.xml"/><Relationship Id="rId108" Type="http://schemas.openxmlformats.org/officeDocument/2006/relationships/customXml" Target="../ink/ink243.xml"/><Relationship Id="rId315" Type="http://schemas.openxmlformats.org/officeDocument/2006/relationships/image" Target="../media/image347.png"/><Relationship Id="rId357" Type="http://schemas.openxmlformats.org/officeDocument/2006/relationships/image" Target="../media/image368.png"/><Relationship Id="rId54" Type="http://schemas.openxmlformats.org/officeDocument/2006/relationships/customXml" Target="../ink/ink216.xml"/><Relationship Id="rId96" Type="http://schemas.openxmlformats.org/officeDocument/2006/relationships/customXml" Target="../ink/ink237.xml"/><Relationship Id="rId161" Type="http://schemas.openxmlformats.org/officeDocument/2006/relationships/image" Target="../media/image270.png"/><Relationship Id="rId217" Type="http://schemas.openxmlformats.org/officeDocument/2006/relationships/image" Target="../media/image298.png"/><Relationship Id="rId399" Type="http://schemas.openxmlformats.org/officeDocument/2006/relationships/image" Target="../media/image389.png"/><Relationship Id="rId259" Type="http://schemas.openxmlformats.org/officeDocument/2006/relationships/image" Target="../media/image319.png"/><Relationship Id="rId23" Type="http://schemas.openxmlformats.org/officeDocument/2006/relationships/image" Target="../media/image201.png"/><Relationship Id="rId119" Type="http://schemas.openxmlformats.org/officeDocument/2006/relationships/image" Target="../media/image249.png"/><Relationship Id="rId270" Type="http://schemas.openxmlformats.org/officeDocument/2006/relationships/customXml" Target="../ink/ink324.xml"/><Relationship Id="rId326" Type="http://schemas.openxmlformats.org/officeDocument/2006/relationships/customXml" Target="../ink/ink352.xml"/><Relationship Id="rId65" Type="http://schemas.openxmlformats.org/officeDocument/2006/relationships/image" Target="../media/image222.png"/><Relationship Id="rId130" Type="http://schemas.openxmlformats.org/officeDocument/2006/relationships/customXml" Target="../ink/ink254.xml"/><Relationship Id="rId368" Type="http://schemas.openxmlformats.org/officeDocument/2006/relationships/customXml" Target="../ink/ink373.xml"/><Relationship Id="rId172" Type="http://schemas.openxmlformats.org/officeDocument/2006/relationships/customXml" Target="../ink/ink275.xml"/><Relationship Id="rId228" Type="http://schemas.openxmlformats.org/officeDocument/2006/relationships/customXml" Target="../ink/ink303.xml"/><Relationship Id="rId281" Type="http://schemas.openxmlformats.org/officeDocument/2006/relationships/image" Target="../media/image330.png"/><Relationship Id="rId337" Type="http://schemas.openxmlformats.org/officeDocument/2006/relationships/image" Target="../media/image358.png"/><Relationship Id="rId34" Type="http://schemas.openxmlformats.org/officeDocument/2006/relationships/customXml" Target="../ink/ink206.xml"/><Relationship Id="rId76" Type="http://schemas.openxmlformats.org/officeDocument/2006/relationships/customXml" Target="../ink/ink227.xml"/><Relationship Id="rId141" Type="http://schemas.openxmlformats.org/officeDocument/2006/relationships/image" Target="../media/image260.png"/><Relationship Id="rId379" Type="http://schemas.openxmlformats.org/officeDocument/2006/relationships/image" Target="../media/image379.png"/><Relationship Id="rId7" Type="http://schemas.openxmlformats.org/officeDocument/2006/relationships/image" Target="../media/image193.png"/><Relationship Id="rId183" Type="http://schemas.openxmlformats.org/officeDocument/2006/relationships/image" Target="../media/image281.png"/><Relationship Id="rId239" Type="http://schemas.openxmlformats.org/officeDocument/2006/relationships/image" Target="../media/image309.png"/><Relationship Id="rId390" Type="http://schemas.openxmlformats.org/officeDocument/2006/relationships/customXml" Target="../ink/ink384.xml"/><Relationship Id="rId404" Type="http://schemas.openxmlformats.org/officeDocument/2006/relationships/customXml" Target="../ink/ink391.xml"/><Relationship Id="rId250" Type="http://schemas.openxmlformats.org/officeDocument/2006/relationships/customXml" Target="../ink/ink314.xml"/><Relationship Id="rId292" Type="http://schemas.openxmlformats.org/officeDocument/2006/relationships/customXml" Target="../ink/ink335.xml"/><Relationship Id="rId306" Type="http://schemas.openxmlformats.org/officeDocument/2006/relationships/customXml" Target="../ink/ink342.xml"/><Relationship Id="rId45" Type="http://schemas.openxmlformats.org/officeDocument/2006/relationships/image" Target="../media/image212.png"/><Relationship Id="rId87" Type="http://schemas.openxmlformats.org/officeDocument/2006/relationships/image" Target="../media/image233.png"/><Relationship Id="rId110" Type="http://schemas.openxmlformats.org/officeDocument/2006/relationships/customXml" Target="../ink/ink244.xml"/><Relationship Id="rId348" Type="http://schemas.openxmlformats.org/officeDocument/2006/relationships/customXml" Target="../ink/ink363.xml"/><Relationship Id="rId152" Type="http://schemas.openxmlformats.org/officeDocument/2006/relationships/customXml" Target="../ink/ink265.xml"/><Relationship Id="rId194" Type="http://schemas.openxmlformats.org/officeDocument/2006/relationships/customXml" Target="../ink/ink286.xml"/><Relationship Id="rId208" Type="http://schemas.openxmlformats.org/officeDocument/2006/relationships/customXml" Target="../ink/ink293.xml"/><Relationship Id="rId261" Type="http://schemas.openxmlformats.org/officeDocument/2006/relationships/image" Target="../media/image320.png"/><Relationship Id="rId14" Type="http://schemas.openxmlformats.org/officeDocument/2006/relationships/customXml" Target="../ink/ink196.xml"/><Relationship Id="rId56" Type="http://schemas.openxmlformats.org/officeDocument/2006/relationships/customXml" Target="../ink/ink217.xml"/><Relationship Id="rId317" Type="http://schemas.openxmlformats.org/officeDocument/2006/relationships/image" Target="../media/image348.png"/><Relationship Id="rId359" Type="http://schemas.openxmlformats.org/officeDocument/2006/relationships/image" Target="../media/image369.png"/><Relationship Id="rId98" Type="http://schemas.openxmlformats.org/officeDocument/2006/relationships/customXml" Target="../ink/ink238.xml"/><Relationship Id="rId121" Type="http://schemas.openxmlformats.org/officeDocument/2006/relationships/image" Target="../media/image250.png"/><Relationship Id="rId163" Type="http://schemas.openxmlformats.org/officeDocument/2006/relationships/image" Target="../media/image271.png"/><Relationship Id="rId219" Type="http://schemas.openxmlformats.org/officeDocument/2006/relationships/image" Target="../media/image299.png"/><Relationship Id="rId370" Type="http://schemas.openxmlformats.org/officeDocument/2006/relationships/customXml" Target="../ink/ink374.xml"/><Relationship Id="rId230" Type="http://schemas.openxmlformats.org/officeDocument/2006/relationships/customXml" Target="../ink/ink304.xml"/><Relationship Id="rId25" Type="http://schemas.openxmlformats.org/officeDocument/2006/relationships/image" Target="../media/image202.png"/><Relationship Id="rId67" Type="http://schemas.openxmlformats.org/officeDocument/2006/relationships/image" Target="../media/image223.png"/><Relationship Id="rId272" Type="http://schemas.openxmlformats.org/officeDocument/2006/relationships/customXml" Target="../ink/ink325.xml"/><Relationship Id="rId328" Type="http://schemas.openxmlformats.org/officeDocument/2006/relationships/customXml" Target="../ink/ink353.xml"/><Relationship Id="rId132" Type="http://schemas.openxmlformats.org/officeDocument/2006/relationships/customXml" Target="../ink/ink255.xml"/><Relationship Id="rId174" Type="http://schemas.openxmlformats.org/officeDocument/2006/relationships/customXml" Target="../ink/ink276.xml"/><Relationship Id="rId381" Type="http://schemas.openxmlformats.org/officeDocument/2006/relationships/image" Target="../media/image380.png"/><Relationship Id="rId241" Type="http://schemas.openxmlformats.org/officeDocument/2006/relationships/image" Target="../media/image310.png"/><Relationship Id="rId36" Type="http://schemas.openxmlformats.org/officeDocument/2006/relationships/customXml" Target="../ink/ink207.xml"/><Relationship Id="rId283" Type="http://schemas.openxmlformats.org/officeDocument/2006/relationships/image" Target="../media/image331.png"/><Relationship Id="rId339" Type="http://schemas.openxmlformats.org/officeDocument/2006/relationships/image" Target="../media/image359.png"/><Relationship Id="rId78" Type="http://schemas.openxmlformats.org/officeDocument/2006/relationships/customXml" Target="../ink/ink228.xml"/><Relationship Id="rId101" Type="http://schemas.openxmlformats.org/officeDocument/2006/relationships/image" Target="../media/image240.png"/><Relationship Id="rId143" Type="http://schemas.openxmlformats.org/officeDocument/2006/relationships/image" Target="../media/image261.png"/><Relationship Id="rId185" Type="http://schemas.openxmlformats.org/officeDocument/2006/relationships/image" Target="../media/image282.png"/><Relationship Id="rId350" Type="http://schemas.openxmlformats.org/officeDocument/2006/relationships/customXml" Target="../ink/ink364.xml"/><Relationship Id="rId406" Type="http://schemas.openxmlformats.org/officeDocument/2006/relationships/customXml" Target="../ink/ink392.xml"/><Relationship Id="rId9" Type="http://schemas.openxmlformats.org/officeDocument/2006/relationships/image" Target="../media/image194.png"/><Relationship Id="rId210" Type="http://schemas.openxmlformats.org/officeDocument/2006/relationships/customXml" Target="../ink/ink294.xml"/><Relationship Id="rId392" Type="http://schemas.openxmlformats.org/officeDocument/2006/relationships/customXml" Target="../ink/ink385.xml"/><Relationship Id="rId252" Type="http://schemas.openxmlformats.org/officeDocument/2006/relationships/customXml" Target="../ink/ink315.xml"/><Relationship Id="rId294" Type="http://schemas.openxmlformats.org/officeDocument/2006/relationships/customXml" Target="../ink/ink336.xml"/><Relationship Id="rId308" Type="http://schemas.openxmlformats.org/officeDocument/2006/relationships/customXml" Target="../ink/ink343.xml"/><Relationship Id="rId47" Type="http://schemas.openxmlformats.org/officeDocument/2006/relationships/image" Target="../media/image213.png"/><Relationship Id="rId89" Type="http://schemas.openxmlformats.org/officeDocument/2006/relationships/image" Target="../media/image234.png"/><Relationship Id="rId112" Type="http://schemas.openxmlformats.org/officeDocument/2006/relationships/customXml" Target="../ink/ink245.xml"/><Relationship Id="rId154" Type="http://schemas.openxmlformats.org/officeDocument/2006/relationships/customXml" Target="../ink/ink266.xml"/><Relationship Id="rId361" Type="http://schemas.openxmlformats.org/officeDocument/2006/relationships/image" Target="../media/image370.png"/><Relationship Id="rId196" Type="http://schemas.openxmlformats.org/officeDocument/2006/relationships/customXml" Target="../ink/ink287.xml"/><Relationship Id="rId16" Type="http://schemas.openxmlformats.org/officeDocument/2006/relationships/customXml" Target="../ink/ink197.xml"/><Relationship Id="rId221" Type="http://schemas.openxmlformats.org/officeDocument/2006/relationships/image" Target="../media/image300.png"/><Relationship Id="rId263" Type="http://schemas.openxmlformats.org/officeDocument/2006/relationships/image" Target="../media/image321.png"/><Relationship Id="rId319" Type="http://schemas.openxmlformats.org/officeDocument/2006/relationships/image" Target="../media/image349.png"/><Relationship Id="rId58" Type="http://schemas.openxmlformats.org/officeDocument/2006/relationships/customXml" Target="../ink/ink218.xml"/><Relationship Id="rId123" Type="http://schemas.openxmlformats.org/officeDocument/2006/relationships/image" Target="../media/image251.png"/><Relationship Id="rId330" Type="http://schemas.openxmlformats.org/officeDocument/2006/relationships/customXml" Target="../ink/ink354.xml"/><Relationship Id="rId165" Type="http://schemas.openxmlformats.org/officeDocument/2006/relationships/image" Target="../media/image272.png"/><Relationship Id="rId372" Type="http://schemas.openxmlformats.org/officeDocument/2006/relationships/customXml" Target="../ink/ink375.xml"/><Relationship Id="rId232" Type="http://schemas.openxmlformats.org/officeDocument/2006/relationships/customXml" Target="../ink/ink305.xml"/><Relationship Id="rId274" Type="http://schemas.openxmlformats.org/officeDocument/2006/relationships/customXml" Target="../ink/ink326.xml"/><Relationship Id="rId27" Type="http://schemas.openxmlformats.org/officeDocument/2006/relationships/image" Target="../media/image203.png"/><Relationship Id="rId69" Type="http://schemas.openxmlformats.org/officeDocument/2006/relationships/image" Target="../media/image224.png"/><Relationship Id="rId134" Type="http://schemas.openxmlformats.org/officeDocument/2006/relationships/customXml" Target="../ink/ink256.xml"/><Relationship Id="rId80" Type="http://schemas.openxmlformats.org/officeDocument/2006/relationships/customXml" Target="../ink/ink229.xml"/><Relationship Id="rId155" Type="http://schemas.openxmlformats.org/officeDocument/2006/relationships/image" Target="../media/image267.png"/><Relationship Id="rId176" Type="http://schemas.openxmlformats.org/officeDocument/2006/relationships/customXml" Target="../ink/ink277.xml"/><Relationship Id="rId197" Type="http://schemas.openxmlformats.org/officeDocument/2006/relationships/image" Target="../media/image288.png"/><Relationship Id="rId341" Type="http://schemas.openxmlformats.org/officeDocument/2006/relationships/image" Target="../media/image360.png"/><Relationship Id="rId362" Type="http://schemas.openxmlformats.org/officeDocument/2006/relationships/customXml" Target="../ink/ink370.xml"/><Relationship Id="rId383" Type="http://schemas.openxmlformats.org/officeDocument/2006/relationships/image" Target="../media/image381.png"/><Relationship Id="rId201" Type="http://schemas.openxmlformats.org/officeDocument/2006/relationships/image" Target="../media/image290.png"/><Relationship Id="rId222" Type="http://schemas.openxmlformats.org/officeDocument/2006/relationships/customXml" Target="../ink/ink300.xml"/><Relationship Id="rId243" Type="http://schemas.openxmlformats.org/officeDocument/2006/relationships/image" Target="../media/image311.png"/><Relationship Id="rId264" Type="http://schemas.openxmlformats.org/officeDocument/2006/relationships/customXml" Target="../ink/ink321.xml"/><Relationship Id="rId285" Type="http://schemas.openxmlformats.org/officeDocument/2006/relationships/image" Target="../media/image332.png"/><Relationship Id="rId17" Type="http://schemas.openxmlformats.org/officeDocument/2006/relationships/image" Target="../media/image198.png"/><Relationship Id="rId38" Type="http://schemas.openxmlformats.org/officeDocument/2006/relationships/customXml" Target="../ink/ink208.xml"/><Relationship Id="rId59" Type="http://schemas.openxmlformats.org/officeDocument/2006/relationships/image" Target="../media/image219.png"/><Relationship Id="rId103" Type="http://schemas.openxmlformats.org/officeDocument/2006/relationships/image" Target="../media/image241.png"/><Relationship Id="rId124" Type="http://schemas.openxmlformats.org/officeDocument/2006/relationships/customXml" Target="../ink/ink251.xml"/><Relationship Id="rId310" Type="http://schemas.openxmlformats.org/officeDocument/2006/relationships/customXml" Target="../ink/ink344.xml"/><Relationship Id="rId70" Type="http://schemas.openxmlformats.org/officeDocument/2006/relationships/customXml" Target="../ink/ink224.xml"/><Relationship Id="rId91" Type="http://schemas.openxmlformats.org/officeDocument/2006/relationships/image" Target="../media/image235.png"/><Relationship Id="rId145" Type="http://schemas.openxmlformats.org/officeDocument/2006/relationships/image" Target="../media/image262.png"/><Relationship Id="rId166" Type="http://schemas.openxmlformats.org/officeDocument/2006/relationships/customXml" Target="../ink/ink272.xml"/><Relationship Id="rId187" Type="http://schemas.openxmlformats.org/officeDocument/2006/relationships/image" Target="../media/image283.png"/><Relationship Id="rId331" Type="http://schemas.openxmlformats.org/officeDocument/2006/relationships/image" Target="../media/image355.png"/><Relationship Id="rId352" Type="http://schemas.openxmlformats.org/officeDocument/2006/relationships/customXml" Target="../ink/ink365.xml"/><Relationship Id="rId373" Type="http://schemas.openxmlformats.org/officeDocument/2006/relationships/image" Target="../media/image376.png"/><Relationship Id="rId394" Type="http://schemas.openxmlformats.org/officeDocument/2006/relationships/customXml" Target="../ink/ink386.xml"/><Relationship Id="rId408" Type="http://schemas.openxmlformats.org/officeDocument/2006/relationships/customXml" Target="../ink/ink393.xml"/><Relationship Id="rId1" Type="http://schemas.openxmlformats.org/officeDocument/2006/relationships/slideLayout" Target="../slideLayouts/slideLayout7.xml"/><Relationship Id="rId212" Type="http://schemas.openxmlformats.org/officeDocument/2006/relationships/customXml" Target="../ink/ink295.xml"/><Relationship Id="rId233" Type="http://schemas.openxmlformats.org/officeDocument/2006/relationships/image" Target="../media/image306.png"/><Relationship Id="rId254" Type="http://schemas.openxmlformats.org/officeDocument/2006/relationships/customXml" Target="../ink/ink316.xml"/><Relationship Id="rId28" Type="http://schemas.openxmlformats.org/officeDocument/2006/relationships/customXml" Target="../ink/ink203.xml"/><Relationship Id="rId49" Type="http://schemas.openxmlformats.org/officeDocument/2006/relationships/image" Target="../media/image214.png"/><Relationship Id="rId114" Type="http://schemas.openxmlformats.org/officeDocument/2006/relationships/customXml" Target="../ink/ink246.xml"/><Relationship Id="rId275" Type="http://schemas.openxmlformats.org/officeDocument/2006/relationships/image" Target="../media/image327.png"/><Relationship Id="rId296" Type="http://schemas.openxmlformats.org/officeDocument/2006/relationships/customXml" Target="../ink/ink337.xml"/><Relationship Id="rId300" Type="http://schemas.openxmlformats.org/officeDocument/2006/relationships/customXml" Target="../ink/ink339.xml"/><Relationship Id="rId60" Type="http://schemas.openxmlformats.org/officeDocument/2006/relationships/customXml" Target="../ink/ink219.xml"/><Relationship Id="rId81" Type="http://schemas.openxmlformats.org/officeDocument/2006/relationships/image" Target="../media/image230.png"/><Relationship Id="rId135" Type="http://schemas.openxmlformats.org/officeDocument/2006/relationships/image" Target="../media/image257.png"/><Relationship Id="rId156" Type="http://schemas.openxmlformats.org/officeDocument/2006/relationships/customXml" Target="../ink/ink267.xml"/><Relationship Id="rId177" Type="http://schemas.openxmlformats.org/officeDocument/2006/relationships/image" Target="../media/image278.png"/><Relationship Id="rId198" Type="http://schemas.openxmlformats.org/officeDocument/2006/relationships/customXml" Target="../ink/ink288.xml"/><Relationship Id="rId321" Type="http://schemas.openxmlformats.org/officeDocument/2006/relationships/image" Target="../media/image350.png"/><Relationship Id="rId342" Type="http://schemas.openxmlformats.org/officeDocument/2006/relationships/customXml" Target="../ink/ink360.xml"/><Relationship Id="rId363" Type="http://schemas.openxmlformats.org/officeDocument/2006/relationships/image" Target="../media/image371.png"/><Relationship Id="rId384" Type="http://schemas.openxmlformats.org/officeDocument/2006/relationships/customXml" Target="../ink/ink381.xml"/><Relationship Id="rId202" Type="http://schemas.openxmlformats.org/officeDocument/2006/relationships/customXml" Target="../ink/ink290.xml"/><Relationship Id="rId223" Type="http://schemas.openxmlformats.org/officeDocument/2006/relationships/image" Target="../media/image301.png"/><Relationship Id="rId244" Type="http://schemas.openxmlformats.org/officeDocument/2006/relationships/customXml" Target="../ink/ink311.xml"/><Relationship Id="rId18" Type="http://schemas.openxmlformats.org/officeDocument/2006/relationships/customXml" Target="../ink/ink198.xml"/><Relationship Id="rId39" Type="http://schemas.openxmlformats.org/officeDocument/2006/relationships/image" Target="../media/image209.png"/><Relationship Id="rId265" Type="http://schemas.openxmlformats.org/officeDocument/2006/relationships/image" Target="../media/image322.png"/><Relationship Id="rId286" Type="http://schemas.openxmlformats.org/officeDocument/2006/relationships/customXml" Target="../ink/ink332.xml"/><Relationship Id="rId50" Type="http://schemas.openxmlformats.org/officeDocument/2006/relationships/customXml" Target="../ink/ink214.xml"/><Relationship Id="rId104" Type="http://schemas.openxmlformats.org/officeDocument/2006/relationships/customXml" Target="../ink/ink241.xml"/><Relationship Id="rId125" Type="http://schemas.openxmlformats.org/officeDocument/2006/relationships/image" Target="../media/image252.png"/><Relationship Id="rId146" Type="http://schemas.openxmlformats.org/officeDocument/2006/relationships/customXml" Target="../ink/ink262.xml"/><Relationship Id="rId167" Type="http://schemas.openxmlformats.org/officeDocument/2006/relationships/image" Target="../media/image273.png"/><Relationship Id="rId188" Type="http://schemas.openxmlformats.org/officeDocument/2006/relationships/customXml" Target="../ink/ink283.xml"/><Relationship Id="rId311" Type="http://schemas.openxmlformats.org/officeDocument/2006/relationships/image" Target="../media/image345.png"/><Relationship Id="rId332" Type="http://schemas.openxmlformats.org/officeDocument/2006/relationships/customXml" Target="../ink/ink355.xml"/><Relationship Id="rId353" Type="http://schemas.openxmlformats.org/officeDocument/2006/relationships/image" Target="../media/image366.png"/><Relationship Id="rId374" Type="http://schemas.openxmlformats.org/officeDocument/2006/relationships/customXml" Target="../ink/ink376.xml"/><Relationship Id="rId395" Type="http://schemas.openxmlformats.org/officeDocument/2006/relationships/image" Target="../media/image387.png"/><Relationship Id="rId409" Type="http://schemas.openxmlformats.org/officeDocument/2006/relationships/image" Target="../media/image394.png"/><Relationship Id="rId71" Type="http://schemas.openxmlformats.org/officeDocument/2006/relationships/image" Target="../media/image225.png"/><Relationship Id="rId92" Type="http://schemas.openxmlformats.org/officeDocument/2006/relationships/customXml" Target="../ink/ink235.xml"/><Relationship Id="rId213" Type="http://schemas.openxmlformats.org/officeDocument/2006/relationships/image" Target="../media/image296.png"/><Relationship Id="rId234" Type="http://schemas.openxmlformats.org/officeDocument/2006/relationships/customXml" Target="../ink/ink306.xml"/><Relationship Id="rId2" Type="http://schemas.openxmlformats.org/officeDocument/2006/relationships/customXml" Target="../ink/ink190.xml"/><Relationship Id="rId29" Type="http://schemas.openxmlformats.org/officeDocument/2006/relationships/image" Target="../media/image204.png"/><Relationship Id="rId255" Type="http://schemas.openxmlformats.org/officeDocument/2006/relationships/image" Target="../media/image317.png"/><Relationship Id="rId276" Type="http://schemas.openxmlformats.org/officeDocument/2006/relationships/customXml" Target="../ink/ink327.xml"/><Relationship Id="rId297" Type="http://schemas.openxmlformats.org/officeDocument/2006/relationships/image" Target="../media/image338.png"/><Relationship Id="rId40" Type="http://schemas.openxmlformats.org/officeDocument/2006/relationships/customXml" Target="../ink/ink209.xml"/><Relationship Id="rId115" Type="http://schemas.openxmlformats.org/officeDocument/2006/relationships/image" Target="../media/image247.png"/><Relationship Id="rId136" Type="http://schemas.openxmlformats.org/officeDocument/2006/relationships/customXml" Target="../ink/ink257.xml"/><Relationship Id="rId157" Type="http://schemas.openxmlformats.org/officeDocument/2006/relationships/image" Target="../media/image268.png"/><Relationship Id="rId178" Type="http://schemas.openxmlformats.org/officeDocument/2006/relationships/customXml" Target="../ink/ink278.xml"/><Relationship Id="rId301" Type="http://schemas.openxmlformats.org/officeDocument/2006/relationships/image" Target="../media/image340.png"/><Relationship Id="rId322" Type="http://schemas.openxmlformats.org/officeDocument/2006/relationships/customXml" Target="../ink/ink350.xml"/><Relationship Id="rId343" Type="http://schemas.openxmlformats.org/officeDocument/2006/relationships/image" Target="../media/image361.png"/><Relationship Id="rId364" Type="http://schemas.openxmlformats.org/officeDocument/2006/relationships/customXml" Target="../ink/ink371.xml"/><Relationship Id="rId61" Type="http://schemas.openxmlformats.org/officeDocument/2006/relationships/image" Target="../media/image220.png"/><Relationship Id="rId82" Type="http://schemas.openxmlformats.org/officeDocument/2006/relationships/customXml" Target="../ink/ink230.xml"/><Relationship Id="rId199" Type="http://schemas.openxmlformats.org/officeDocument/2006/relationships/image" Target="../media/image289.png"/><Relationship Id="rId203" Type="http://schemas.openxmlformats.org/officeDocument/2006/relationships/image" Target="../media/image291.png"/><Relationship Id="rId385" Type="http://schemas.openxmlformats.org/officeDocument/2006/relationships/image" Target="../media/image382.png"/><Relationship Id="rId19" Type="http://schemas.openxmlformats.org/officeDocument/2006/relationships/image" Target="../media/image199.png"/><Relationship Id="rId224" Type="http://schemas.openxmlformats.org/officeDocument/2006/relationships/customXml" Target="../ink/ink301.xml"/><Relationship Id="rId245" Type="http://schemas.openxmlformats.org/officeDocument/2006/relationships/image" Target="../media/image312.png"/><Relationship Id="rId266" Type="http://schemas.openxmlformats.org/officeDocument/2006/relationships/customXml" Target="../ink/ink322.xml"/><Relationship Id="rId287" Type="http://schemas.openxmlformats.org/officeDocument/2006/relationships/image" Target="../media/image333.png"/><Relationship Id="rId410" Type="http://schemas.openxmlformats.org/officeDocument/2006/relationships/customXml" Target="../ink/ink394.xml"/><Relationship Id="rId30" Type="http://schemas.openxmlformats.org/officeDocument/2006/relationships/customXml" Target="../ink/ink204.xml"/><Relationship Id="rId105" Type="http://schemas.openxmlformats.org/officeDocument/2006/relationships/image" Target="../media/image242.png"/><Relationship Id="rId126" Type="http://schemas.openxmlformats.org/officeDocument/2006/relationships/customXml" Target="../ink/ink252.xml"/><Relationship Id="rId147" Type="http://schemas.openxmlformats.org/officeDocument/2006/relationships/image" Target="../media/image263.png"/><Relationship Id="rId168" Type="http://schemas.openxmlformats.org/officeDocument/2006/relationships/customXml" Target="../ink/ink273.xml"/><Relationship Id="rId312" Type="http://schemas.openxmlformats.org/officeDocument/2006/relationships/customXml" Target="../ink/ink345.xml"/><Relationship Id="rId333" Type="http://schemas.openxmlformats.org/officeDocument/2006/relationships/image" Target="../media/image356.png"/><Relationship Id="rId354" Type="http://schemas.openxmlformats.org/officeDocument/2006/relationships/customXml" Target="../ink/ink366.xml"/><Relationship Id="rId51" Type="http://schemas.openxmlformats.org/officeDocument/2006/relationships/image" Target="../media/image215.png"/><Relationship Id="rId72" Type="http://schemas.openxmlformats.org/officeDocument/2006/relationships/customXml" Target="../ink/ink225.xml"/><Relationship Id="rId93" Type="http://schemas.openxmlformats.org/officeDocument/2006/relationships/image" Target="../media/image236.png"/><Relationship Id="rId189" Type="http://schemas.openxmlformats.org/officeDocument/2006/relationships/image" Target="../media/image284.png"/><Relationship Id="rId375" Type="http://schemas.openxmlformats.org/officeDocument/2006/relationships/image" Target="../media/image377.png"/><Relationship Id="rId396" Type="http://schemas.openxmlformats.org/officeDocument/2006/relationships/customXml" Target="../ink/ink387.xml"/><Relationship Id="rId3" Type="http://schemas.openxmlformats.org/officeDocument/2006/relationships/image" Target="../media/image191.png"/><Relationship Id="rId214" Type="http://schemas.openxmlformats.org/officeDocument/2006/relationships/customXml" Target="../ink/ink296.xml"/><Relationship Id="rId235" Type="http://schemas.openxmlformats.org/officeDocument/2006/relationships/image" Target="../media/image307.png"/><Relationship Id="rId256" Type="http://schemas.openxmlformats.org/officeDocument/2006/relationships/customXml" Target="../ink/ink317.xml"/><Relationship Id="rId277" Type="http://schemas.openxmlformats.org/officeDocument/2006/relationships/image" Target="../media/image328.png"/><Relationship Id="rId298" Type="http://schemas.openxmlformats.org/officeDocument/2006/relationships/customXml" Target="../ink/ink338.xml"/><Relationship Id="rId400" Type="http://schemas.openxmlformats.org/officeDocument/2006/relationships/customXml" Target="../ink/ink389.xml"/><Relationship Id="rId116" Type="http://schemas.openxmlformats.org/officeDocument/2006/relationships/customXml" Target="../ink/ink247.xml"/><Relationship Id="rId137" Type="http://schemas.openxmlformats.org/officeDocument/2006/relationships/image" Target="../media/image258.png"/><Relationship Id="rId158" Type="http://schemas.openxmlformats.org/officeDocument/2006/relationships/customXml" Target="../ink/ink268.xml"/><Relationship Id="rId302" Type="http://schemas.openxmlformats.org/officeDocument/2006/relationships/customXml" Target="../ink/ink340.xml"/><Relationship Id="rId323" Type="http://schemas.openxmlformats.org/officeDocument/2006/relationships/image" Target="../media/image351.png"/><Relationship Id="rId344" Type="http://schemas.openxmlformats.org/officeDocument/2006/relationships/customXml" Target="../ink/ink361.xml"/><Relationship Id="rId20" Type="http://schemas.openxmlformats.org/officeDocument/2006/relationships/customXml" Target="../ink/ink199.xml"/><Relationship Id="rId41" Type="http://schemas.openxmlformats.org/officeDocument/2006/relationships/image" Target="../media/image210.png"/><Relationship Id="rId62" Type="http://schemas.openxmlformats.org/officeDocument/2006/relationships/customXml" Target="../ink/ink220.xml"/><Relationship Id="rId83" Type="http://schemas.openxmlformats.org/officeDocument/2006/relationships/image" Target="../media/image231.png"/><Relationship Id="rId179" Type="http://schemas.openxmlformats.org/officeDocument/2006/relationships/image" Target="../media/image279.png"/><Relationship Id="rId365" Type="http://schemas.openxmlformats.org/officeDocument/2006/relationships/image" Target="../media/image372.png"/><Relationship Id="rId386" Type="http://schemas.openxmlformats.org/officeDocument/2006/relationships/customXml" Target="../ink/ink382.xml"/><Relationship Id="rId190" Type="http://schemas.openxmlformats.org/officeDocument/2006/relationships/customXml" Target="../ink/ink284.xml"/><Relationship Id="rId204" Type="http://schemas.openxmlformats.org/officeDocument/2006/relationships/customXml" Target="../ink/ink291.xml"/><Relationship Id="rId225" Type="http://schemas.openxmlformats.org/officeDocument/2006/relationships/image" Target="../media/image302.png"/><Relationship Id="rId246" Type="http://schemas.openxmlformats.org/officeDocument/2006/relationships/customXml" Target="../ink/ink312.xml"/><Relationship Id="rId267" Type="http://schemas.openxmlformats.org/officeDocument/2006/relationships/image" Target="../media/image323.png"/><Relationship Id="rId288" Type="http://schemas.openxmlformats.org/officeDocument/2006/relationships/customXml" Target="../ink/ink333.xml"/><Relationship Id="rId411" Type="http://schemas.openxmlformats.org/officeDocument/2006/relationships/image" Target="../media/image395.png"/><Relationship Id="rId106" Type="http://schemas.openxmlformats.org/officeDocument/2006/relationships/customXml" Target="../ink/ink242.xml"/><Relationship Id="rId127" Type="http://schemas.openxmlformats.org/officeDocument/2006/relationships/image" Target="../media/image253.png"/><Relationship Id="rId313" Type="http://schemas.openxmlformats.org/officeDocument/2006/relationships/image" Target="../media/image346.png"/><Relationship Id="rId10" Type="http://schemas.openxmlformats.org/officeDocument/2006/relationships/customXml" Target="../ink/ink194.xml"/><Relationship Id="rId31" Type="http://schemas.openxmlformats.org/officeDocument/2006/relationships/image" Target="../media/image205.png"/><Relationship Id="rId52" Type="http://schemas.openxmlformats.org/officeDocument/2006/relationships/customXml" Target="../ink/ink215.xml"/><Relationship Id="rId73" Type="http://schemas.openxmlformats.org/officeDocument/2006/relationships/image" Target="../media/image226.png"/><Relationship Id="rId94" Type="http://schemas.openxmlformats.org/officeDocument/2006/relationships/customXml" Target="../ink/ink236.xml"/><Relationship Id="rId148" Type="http://schemas.openxmlformats.org/officeDocument/2006/relationships/customXml" Target="../ink/ink263.xml"/><Relationship Id="rId169" Type="http://schemas.openxmlformats.org/officeDocument/2006/relationships/image" Target="../media/image274.png"/><Relationship Id="rId334" Type="http://schemas.openxmlformats.org/officeDocument/2006/relationships/customXml" Target="../ink/ink356.xml"/><Relationship Id="rId355" Type="http://schemas.openxmlformats.org/officeDocument/2006/relationships/image" Target="../media/image367.png"/><Relationship Id="rId376" Type="http://schemas.openxmlformats.org/officeDocument/2006/relationships/customXml" Target="../ink/ink377.xml"/><Relationship Id="rId397" Type="http://schemas.openxmlformats.org/officeDocument/2006/relationships/image" Target="../media/image388.png"/><Relationship Id="rId4" Type="http://schemas.openxmlformats.org/officeDocument/2006/relationships/customXml" Target="../ink/ink191.xml"/><Relationship Id="rId180" Type="http://schemas.openxmlformats.org/officeDocument/2006/relationships/customXml" Target="../ink/ink279.xml"/><Relationship Id="rId215" Type="http://schemas.openxmlformats.org/officeDocument/2006/relationships/image" Target="../media/image297.png"/><Relationship Id="rId236" Type="http://schemas.openxmlformats.org/officeDocument/2006/relationships/customXml" Target="../ink/ink307.xml"/><Relationship Id="rId257" Type="http://schemas.openxmlformats.org/officeDocument/2006/relationships/image" Target="../media/image318.png"/><Relationship Id="rId278" Type="http://schemas.openxmlformats.org/officeDocument/2006/relationships/customXml" Target="../ink/ink328.xml"/><Relationship Id="rId401" Type="http://schemas.openxmlformats.org/officeDocument/2006/relationships/image" Target="../media/image390.png"/><Relationship Id="rId303" Type="http://schemas.openxmlformats.org/officeDocument/2006/relationships/image" Target="../media/image341.png"/><Relationship Id="rId42" Type="http://schemas.openxmlformats.org/officeDocument/2006/relationships/customXml" Target="../ink/ink210.xml"/><Relationship Id="rId84" Type="http://schemas.openxmlformats.org/officeDocument/2006/relationships/customXml" Target="../ink/ink231.xml"/><Relationship Id="rId138" Type="http://schemas.openxmlformats.org/officeDocument/2006/relationships/customXml" Target="../ink/ink258.xml"/><Relationship Id="rId345" Type="http://schemas.openxmlformats.org/officeDocument/2006/relationships/image" Target="../media/image362.png"/><Relationship Id="rId387" Type="http://schemas.openxmlformats.org/officeDocument/2006/relationships/image" Target="../media/image383.png"/><Relationship Id="rId191" Type="http://schemas.openxmlformats.org/officeDocument/2006/relationships/image" Target="../media/image285.png"/><Relationship Id="rId205" Type="http://schemas.openxmlformats.org/officeDocument/2006/relationships/image" Target="../media/image292.png"/><Relationship Id="rId247" Type="http://schemas.openxmlformats.org/officeDocument/2006/relationships/image" Target="../media/image313.png"/><Relationship Id="rId412" Type="http://schemas.openxmlformats.org/officeDocument/2006/relationships/customXml" Target="../ink/ink395.xml"/><Relationship Id="rId107" Type="http://schemas.openxmlformats.org/officeDocument/2006/relationships/image" Target="../media/image243.png"/><Relationship Id="rId289" Type="http://schemas.openxmlformats.org/officeDocument/2006/relationships/image" Target="../media/image334.png"/><Relationship Id="rId11" Type="http://schemas.openxmlformats.org/officeDocument/2006/relationships/image" Target="../media/image195.png"/><Relationship Id="rId53" Type="http://schemas.openxmlformats.org/officeDocument/2006/relationships/image" Target="../media/image216.png"/><Relationship Id="rId149" Type="http://schemas.openxmlformats.org/officeDocument/2006/relationships/image" Target="../media/image264.png"/><Relationship Id="rId314" Type="http://schemas.openxmlformats.org/officeDocument/2006/relationships/customXml" Target="../ink/ink346.xml"/><Relationship Id="rId356" Type="http://schemas.openxmlformats.org/officeDocument/2006/relationships/customXml" Target="../ink/ink367.xml"/><Relationship Id="rId398" Type="http://schemas.openxmlformats.org/officeDocument/2006/relationships/customXml" Target="../ink/ink388.xml"/><Relationship Id="rId95" Type="http://schemas.openxmlformats.org/officeDocument/2006/relationships/image" Target="../media/image237.png"/><Relationship Id="rId160" Type="http://schemas.openxmlformats.org/officeDocument/2006/relationships/customXml" Target="../ink/ink269.xml"/><Relationship Id="rId216" Type="http://schemas.openxmlformats.org/officeDocument/2006/relationships/customXml" Target="../ink/ink297.xml"/><Relationship Id="rId258" Type="http://schemas.openxmlformats.org/officeDocument/2006/relationships/customXml" Target="../ink/ink318.xml"/><Relationship Id="rId22" Type="http://schemas.openxmlformats.org/officeDocument/2006/relationships/customXml" Target="../ink/ink200.xml"/><Relationship Id="rId64" Type="http://schemas.openxmlformats.org/officeDocument/2006/relationships/customXml" Target="../ink/ink221.xml"/><Relationship Id="rId118" Type="http://schemas.openxmlformats.org/officeDocument/2006/relationships/customXml" Target="../ink/ink248.xml"/><Relationship Id="rId325" Type="http://schemas.openxmlformats.org/officeDocument/2006/relationships/image" Target="../media/image352.png"/><Relationship Id="rId367" Type="http://schemas.openxmlformats.org/officeDocument/2006/relationships/image" Target="../media/image373.png"/><Relationship Id="rId171" Type="http://schemas.openxmlformats.org/officeDocument/2006/relationships/image" Target="../media/image275.png"/><Relationship Id="rId227" Type="http://schemas.openxmlformats.org/officeDocument/2006/relationships/image" Target="../media/image303.png"/><Relationship Id="rId269" Type="http://schemas.openxmlformats.org/officeDocument/2006/relationships/image" Target="../media/image324.png"/><Relationship Id="rId33" Type="http://schemas.openxmlformats.org/officeDocument/2006/relationships/image" Target="../media/image206.png"/><Relationship Id="rId129" Type="http://schemas.openxmlformats.org/officeDocument/2006/relationships/image" Target="../media/image254.png"/><Relationship Id="rId280" Type="http://schemas.openxmlformats.org/officeDocument/2006/relationships/customXml" Target="../ink/ink329.xml"/><Relationship Id="rId336" Type="http://schemas.openxmlformats.org/officeDocument/2006/relationships/customXml" Target="../ink/ink357.xml"/><Relationship Id="rId75" Type="http://schemas.openxmlformats.org/officeDocument/2006/relationships/image" Target="../media/image227.png"/><Relationship Id="rId140" Type="http://schemas.openxmlformats.org/officeDocument/2006/relationships/customXml" Target="../ink/ink259.xml"/><Relationship Id="rId182" Type="http://schemas.openxmlformats.org/officeDocument/2006/relationships/customXml" Target="../ink/ink280.xml"/><Relationship Id="rId378" Type="http://schemas.openxmlformats.org/officeDocument/2006/relationships/customXml" Target="../ink/ink378.xml"/><Relationship Id="rId403" Type="http://schemas.openxmlformats.org/officeDocument/2006/relationships/image" Target="../media/image391.png"/><Relationship Id="rId6" Type="http://schemas.openxmlformats.org/officeDocument/2006/relationships/customXml" Target="../ink/ink192.xml"/><Relationship Id="rId238" Type="http://schemas.openxmlformats.org/officeDocument/2006/relationships/customXml" Target="../ink/ink308.xml"/><Relationship Id="rId291" Type="http://schemas.openxmlformats.org/officeDocument/2006/relationships/image" Target="../media/image335.png"/><Relationship Id="rId305" Type="http://schemas.openxmlformats.org/officeDocument/2006/relationships/image" Target="../media/image342.png"/><Relationship Id="rId347" Type="http://schemas.openxmlformats.org/officeDocument/2006/relationships/image" Target="../media/image363.png"/><Relationship Id="rId44" Type="http://schemas.openxmlformats.org/officeDocument/2006/relationships/customXml" Target="../ink/ink211.xml"/><Relationship Id="rId86" Type="http://schemas.openxmlformats.org/officeDocument/2006/relationships/customXml" Target="../ink/ink232.xml"/><Relationship Id="rId151" Type="http://schemas.openxmlformats.org/officeDocument/2006/relationships/image" Target="../media/image265.png"/><Relationship Id="rId389" Type="http://schemas.openxmlformats.org/officeDocument/2006/relationships/image" Target="../media/image384.png"/><Relationship Id="rId193" Type="http://schemas.openxmlformats.org/officeDocument/2006/relationships/image" Target="../media/image286.png"/><Relationship Id="rId207" Type="http://schemas.openxmlformats.org/officeDocument/2006/relationships/image" Target="../media/image293.png"/><Relationship Id="rId249" Type="http://schemas.openxmlformats.org/officeDocument/2006/relationships/image" Target="../media/image314.png"/><Relationship Id="rId13" Type="http://schemas.openxmlformats.org/officeDocument/2006/relationships/image" Target="../media/image196.png"/><Relationship Id="rId109" Type="http://schemas.openxmlformats.org/officeDocument/2006/relationships/image" Target="../media/image244.png"/><Relationship Id="rId260" Type="http://schemas.openxmlformats.org/officeDocument/2006/relationships/customXml" Target="../ink/ink319.xml"/><Relationship Id="rId316" Type="http://schemas.openxmlformats.org/officeDocument/2006/relationships/customXml" Target="../ink/ink347.xml"/><Relationship Id="rId55" Type="http://schemas.openxmlformats.org/officeDocument/2006/relationships/image" Target="../media/image217.png"/><Relationship Id="rId97" Type="http://schemas.openxmlformats.org/officeDocument/2006/relationships/image" Target="../media/image238.png"/><Relationship Id="rId120" Type="http://schemas.openxmlformats.org/officeDocument/2006/relationships/customXml" Target="../ink/ink249.xml"/><Relationship Id="rId358" Type="http://schemas.openxmlformats.org/officeDocument/2006/relationships/customXml" Target="../ink/ink368.xml"/><Relationship Id="rId162" Type="http://schemas.openxmlformats.org/officeDocument/2006/relationships/customXml" Target="../ink/ink270.xml"/><Relationship Id="rId218" Type="http://schemas.openxmlformats.org/officeDocument/2006/relationships/customXml" Target="../ink/ink298.xml"/><Relationship Id="rId271" Type="http://schemas.openxmlformats.org/officeDocument/2006/relationships/image" Target="../media/image325.png"/><Relationship Id="rId24" Type="http://schemas.openxmlformats.org/officeDocument/2006/relationships/customXml" Target="../ink/ink201.xml"/><Relationship Id="rId66" Type="http://schemas.openxmlformats.org/officeDocument/2006/relationships/customXml" Target="../ink/ink222.xml"/><Relationship Id="rId131" Type="http://schemas.openxmlformats.org/officeDocument/2006/relationships/image" Target="../media/image255.png"/><Relationship Id="rId327" Type="http://schemas.openxmlformats.org/officeDocument/2006/relationships/image" Target="../media/image353.png"/><Relationship Id="rId369" Type="http://schemas.openxmlformats.org/officeDocument/2006/relationships/image" Target="../media/image374.png"/><Relationship Id="rId173" Type="http://schemas.openxmlformats.org/officeDocument/2006/relationships/image" Target="../media/image276.png"/><Relationship Id="rId229" Type="http://schemas.openxmlformats.org/officeDocument/2006/relationships/image" Target="../media/image304.png"/><Relationship Id="rId380" Type="http://schemas.openxmlformats.org/officeDocument/2006/relationships/customXml" Target="../ink/ink379.xml"/><Relationship Id="rId240" Type="http://schemas.openxmlformats.org/officeDocument/2006/relationships/customXml" Target="../ink/ink309.xml"/><Relationship Id="rId35" Type="http://schemas.openxmlformats.org/officeDocument/2006/relationships/image" Target="../media/image207.png"/><Relationship Id="rId77" Type="http://schemas.openxmlformats.org/officeDocument/2006/relationships/image" Target="../media/image228.png"/><Relationship Id="rId100" Type="http://schemas.openxmlformats.org/officeDocument/2006/relationships/customXml" Target="../ink/ink239.xml"/><Relationship Id="rId282" Type="http://schemas.openxmlformats.org/officeDocument/2006/relationships/customXml" Target="../ink/ink330.xml"/><Relationship Id="rId338" Type="http://schemas.openxmlformats.org/officeDocument/2006/relationships/customXml" Target="../ink/ink358.xml"/><Relationship Id="rId8" Type="http://schemas.openxmlformats.org/officeDocument/2006/relationships/customXml" Target="../ink/ink193.xml"/><Relationship Id="rId142" Type="http://schemas.openxmlformats.org/officeDocument/2006/relationships/customXml" Target="../ink/ink260.xml"/><Relationship Id="rId184" Type="http://schemas.openxmlformats.org/officeDocument/2006/relationships/customXml" Target="../ink/ink281.xml"/><Relationship Id="rId391" Type="http://schemas.openxmlformats.org/officeDocument/2006/relationships/image" Target="../media/image385.png"/><Relationship Id="rId405" Type="http://schemas.openxmlformats.org/officeDocument/2006/relationships/image" Target="../media/image392.png"/><Relationship Id="rId251" Type="http://schemas.openxmlformats.org/officeDocument/2006/relationships/image" Target="../media/image315.png"/><Relationship Id="rId46" Type="http://schemas.openxmlformats.org/officeDocument/2006/relationships/customXml" Target="../ink/ink212.xml"/><Relationship Id="rId293" Type="http://schemas.openxmlformats.org/officeDocument/2006/relationships/image" Target="../media/image336.png"/><Relationship Id="rId307" Type="http://schemas.openxmlformats.org/officeDocument/2006/relationships/image" Target="../media/image343.png"/><Relationship Id="rId349" Type="http://schemas.openxmlformats.org/officeDocument/2006/relationships/image" Target="../media/image364.png"/><Relationship Id="rId88" Type="http://schemas.openxmlformats.org/officeDocument/2006/relationships/customXml" Target="../ink/ink233.xml"/><Relationship Id="rId111" Type="http://schemas.openxmlformats.org/officeDocument/2006/relationships/image" Target="../media/image245.png"/><Relationship Id="rId153" Type="http://schemas.openxmlformats.org/officeDocument/2006/relationships/image" Target="../media/image266.png"/><Relationship Id="rId195" Type="http://schemas.openxmlformats.org/officeDocument/2006/relationships/image" Target="../media/image287.png"/><Relationship Id="rId209" Type="http://schemas.openxmlformats.org/officeDocument/2006/relationships/image" Target="../media/image294.png"/><Relationship Id="rId360" Type="http://schemas.openxmlformats.org/officeDocument/2006/relationships/customXml" Target="../ink/ink369.xml"/><Relationship Id="rId220" Type="http://schemas.openxmlformats.org/officeDocument/2006/relationships/customXml" Target="../ink/ink299.xml"/><Relationship Id="rId15" Type="http://schemas.openxmlformats.org/officeDocument/2006/relationships/image" Target="../media/image197.png"/><Relationship Id="rId57" Type="http://schemas.openxmlformats.org/officeDocument/2006/relationships/image" Target="../media/image218.png"/><Relationship Id="rId262" Type="http://schemas.openxmlformats.org/officeDocument/2006/relationships/customXml" Target="../ink/ink320.xml"/><Relationship Id="rId318" Type="http://schemas.openxmlformats.org/officeDocument/2006/relationships/customXml" Target="../ink/ink348.xml"/><Relationship Id="rId99" Type="http://schemas.openxmlformats.org/officeDocument/2006/relationships/image" Target="../media/image239.png"/><Relationship Id="rId122" Type="http://schemas.openxmlformats.org/officeDocument/2006/relationships/customXml" Target="../ink/ink250.xml"/><Relationship Id="rId164" Type="http://schemas.openxmlformats.org/officeDocument/2006/relationships/customXml" Target="../ink/ink271.xml"/><Relationship Id="rId371" Type="http://schemas.openxmlformats.org/officeDocument/2006/relationships/image" Target="../media/image375.png"/><Relationship Id="rId26" Type="http://schemas.openxmlformats.org/officeDocument/2006/relationships/customXml" Target="../ink/ink202.xml"/><Relationship Id="rId231" Type="http://schemas.openxmlformats.org/officeDocument/2006/relationships/image" Target="../media/image305.png"/><Relationship Id="rId273" Type="http://schemas.openxmlformats.org/officeDocument/2006/relationships/image" Target="../media/image326.png"/><Relationship Id="rId329" Type="http://schemas.openxmlformats.org/officeDocument/2006/relationships/image" Target="../media/image354.png"/><Relationship Id="rId68" Type="http://schemas.openxmlformats.org/officeDocument/2006/relationships/customXml" Target="../ink/ink223.xml"/><Relationship Id="rId133" Type="http://schemas.openxmlformats.org/officeDocument/2006/relationships/image" Target="../media/image256.png"/><Relationship Id="rId175" Type="http://schemas.openxmlformats.org/officeDocument/2006/relationships/image" Target="../media/image277.png"/><Relationship Id="rId340" Type="http://schemas.openxmlformats.org/officeDocument/2006/relationships/customXml" Target="../ink/ink359.xml"/><Relationship Id="rId200" Type="http://schemas.openxmlformats.org/officeDocument/2006/relationships/customXml" Target="../ink/ink289.xml"/><Relationship Id="rId382" Type="http://schemas.openxmlformats.org/officeDocument/2006/relationships/customXml" Target="../ink/ink380.xml"/><Relationship Id="rId242" Type="http://schemas.openxmlformats.org/officeDocument/2006/relationships/customXml" Target="../ink/ink310.xml"/><Relationship Id="rId284" Type="http://schemas.openxmlformats.org/officeDocument/2006/relationships/customXml" Target="../ink/ink331.xml"/><Relationship Id="rId37" Type="http://schemas.openxmlformats.org/officeDocument/2006/relationships/image" Target="../media/image208.png"/><Relationship Id="rId79" Type="http://schemas.openxmlformats.org/officeDocument/2006/relationships/image" Target="../media/image229.png"/><Relationship Id="rId102" Type="http://schemas.openxmlformats.org/officeDocument/2006/relationships/customXml" Target="../ink/ink240.xml"/><Relationship Id="rId144" Type="http://schemas.openxmlformats.org/officeDocument/2006/relationships/customXml" Target="../ink/ink261.xml"/><Relationship Id="rId90" Type="http://schemas.openxmlformats.org/officeDocument/2006/relationships/customXml" Target="../ink/ink234.xml"/><Relationship Id="rId186" Type="http://schemas.openxmlformats.org/officeDocument/2006/relationships/customXml" Target="../ink/ink282.xml"/><Relationship Id="rId351" Type="http://schemas.openxmlformats.org/officeDocument/2006/relationships/image" Target="../media/image365.png"/><Relationship Id="rId393" Type="http://schemas.openxmlformats.org/officeDocument/2006/relationships/image" Target="../media/image386.png"/><Relationship Id="rId407" Type="http://schemas.openxmlformats.org/officeDocument/2006/relationships/image" Target="../media/image393.png"/><Relationship Id="rId211" Type="http://schemas.openxmlformats.org/officeDocument/2006/relationships/image" Target="../media/image295.png"/><Relationship Id="rId253" Type="http://schemas.openxmlformats.org/officeDocument/2006/relationships/image" Target="../media/image316.png"/><Relationship Id="rId295" Type="http://schemas.openxmlformats.org/officeDocument/2006/relationships/image" Target="../media/image337.png"/><Relationship Id="rId309" Type="http://schemas.openxmlformats.org/officeDocument/2006/relationships/image" Target="../media/image344.png"/><Relationship Id="rId48" Type="http://schemas.openxmlformats.org/officeDocument/2006/relationships/customXml" Target="../ink/ink213.xml"/><Relationship Id="rId113" Type="http://schemas.openxmlformats.org/officeDocument/2006/relationships/image" Target="../media/image246.png"/><Relationship Id="rId320" Type="http://schemas.openxmlformats.org/officeDocument/2006/relationships/customXml" Target="../ink/ink349.xml"/></Relationships>
</file>

<file path=ppt/slides/_rels/slide7.xml.rels><?xml version="1.0" encoding="UTF-8" standalone="yes"?>
<Relationships xmlns="http://schemas.openxmlformats.org/package/2006/relationships"><Relationship Id="rId117" Type="http://schemas.openxmlformats.org/officeDocument/2006/relationships/image" Target="../media/image451.png"/><Relationship Id="rId21" Type="http://schemas.openxmlformats.org/officeDocument/2006/relationships/image" Target="../media/image406.png"/><Relationship Id="rId63" Type="http://schemas.openxmlformats.org/officeDocument/2006/relationships/image" Target="../media/image425.png"/><Relationship Id="rId159" Type="http://schemas.openxmlformats.org/officeDocument/2006/relationships/image" Target="../media/image472.png"/><Relationship Id="rId170" Type="http://schemas.openxmlformats.org/officeDocument/2006/relationships/customXml" Target="../ink/ink480.xml"/><Relationship Id="rId226" Type="http://schemas.openxmlformats.org/officeDocument/2006/relationships/customXml" Target="../ink/ink508.xml"/><Relationship Id="rId268" Type="http://schemas.openxmlformats.org/officeDocument/2006/relationships/customXml" Target="../ink/ink529.xml"/><Relationship Id="rId32" Type="http://schemas.openxmlformats.org/officeDocument/2006/relationships/customXml" Target="../ink/ink411.xml"/><Relationship Id="rId74" Type="http://schemas.openxmlformats.org/officeDocument/2006/relationships/customXml" Target="../ink/ink432.xml"/><Relationship Id="rId128" Type="http://schemas.openxmlformats.org/officeDocument/2006/relationships/customXml" Target="../ink/ink459.xml"/><Relationship Id="rId5" Type="http://schemas.openxmlformats.org/officeDocument/2006/relationships/image" Target="../media/image398.png"/><Relationship Id="rId181" Type="http://schemas.openxmlformats.org/officeDocument/2006/relationships/image" Target="../media/image483.png"/><Relationship Id="rId237" Type="http://schemas.openxmlformats.org/officeDocument/2006/relationships/image" Target="../media/image511.png"/><Relationship Id="rId279" Type="http://schemas.openxmlformats.org/officeDocument/2006/relationships/image" Target="../media/image532.png"/><Relationship Id="rId22" Type="http://schemas.openxmlformats.org/officeDocument/2006/relationships/customXml" Target="../ink/ink406.xml"/><Relationship Id="rId43" Type="http://schemas.openxmlformats.org/officeDocument/2006/relationships/image" Target="../media/image416.png"/><Relationship Id="rId64" Type="http://schemas.openxmlformats.org/officeDocument/2006/relationships/customXml" Target="../ink/ink427.xml"/><Relationship Id="rId118" Type="http://schemas.openxmlformats.org/officeDocument/2006/relationships/customXml" Target="../ink/ink454.xml"/><Relationship Id="rId139" Type="http://schemas.openxmlformats.org/officeDocument/2006/relationships/image" Target="../media/image462.png"/><Relationship Id="rId85" Type="http://schemas.openxmlformats.org/officeDocument/2006/relationships/image" Target="../media/image436.png"/><Relationship Id="rId150" Type="http://schemas.openxmlformats.org/officeDocument/2006/relationships/customXml" Target="../ink/ink470.xml"/><Relationship Id="rId171" Type="http://schemas.openxmlformats.org/officeDocument/2006/relationships/image" Target="../media/image478.png"/><Relationship Id="rId192" Type="http://schemas.openxmlformats.org/officeDocument/2006/relationships/customXml" Target="../ink/ink491.xml"/><Relationship Id="rId206" Type="http://schemas.openxmlformats.org/officeDocument/2006/relationships/customXml" Target="../ink/ink498.xml"/><Relationship Id="rId227" Type="http://schemas.openxmlformats.org/officeDocument/2006/relationships/image" Target="../media/image506.png"/><Relationship Id="rId248" Type="http://schemas.openxmlformats.org/officeDocument/2006/relationships/customXml" Target="../ink/ink519.xml"/><Relationship Id="rId269" Type="http://schemas.openxmlformats.org/officeDocument/2006/relationships/image" Target="../media/image527.png"/><Relationship Id="rId12" Type="http://schemas.openxmlformats.org/officeDocument/2006/relationships/customXml" Target="../ink/ink401.xml"/><Relationship Id="rId33" Type="http://schemas.openxmlformats.org/officeDocument/2006/relationships/image" Target="../media/image412.png"/><Relationship Id="rId108" Type="http://schemas.openxmlformats.org/officeDocument/2006/relationships/customXml" Target="../ink/ink449.xml"/><Relationship Id="rId129" Type="http://schemas.openxmlformats.org/officeDocument/2006/relationships/image" Target="../media/image457.png"/><Relationship Id="rId280" Type="http://schemas.openxmlformats.org/officeDocument/2006/relationships/customXml" Target="../ink/ink535.xml"/><Relationship Id="rId54" Type="http://schemas.openxmlformats.org/officeDocument/2006/relationships/customXml" Target="../ink/ink422.xml"/><Relationship Id="rId75" Type="http://schemas.openxmlformats.org/officeDocument/2006/relationships/image" Target="../media/image431.png"/><Relationship Id="rId96" Type="http://schemas.openxmlformats.org/officeDocument/2006/relationships/customXml" Target="../ink/ink443.xml"/><Relationship Id="rId140" Type="http://schemas.openxmlformats.org/officeDocument/2006/relationships/customXml" Target="../ink/ink465.xml"/><Relationship Id="rId161" Type="http://schemas.openxmlformats.org/officeDocument/2006/relationships/image" Target="../media/image473.png"/><Relationship Id="rId182" Type="http://schemas.openxmlformats.org/officeDocument/2006/relationships/customXml" Target="../ink/ink486.xml"/><Relationship Id="rId217" Type="http://schemas.openxmlformats.org/officeDocument/2006/relationships/image" Target="../media/image501.png"/><Relationship Id="rId6" Type="http://schemas.openxmlformats.org/officeDocument/2006/relationships/customXml" Target="../ink/ink398.xml"/><Relationship Id="rId238" Type="http://schemas.openxmlformats.org/officeDocument/2006/relationships/customXml" Target="../ink/ink514.xml"/><Relationship Id="rId259" Type="http://schemas.openxmlformats.org/officeDocument/2006/relationships/image" Target="../media/image522.png"/><Relationship Id="rId23" Type="http://schemas.openxmlformats.org/officeDocument/2006/relationships/image" Target="../media/image407.png"/><Relationship Id="rId119" Type="http://schemas.openxmlformats.org/officeDocument/2006/relationships/image" Target="../media/image452.png"/><Relationship Id="rId270" Type="http://schemas.openxmlformats.org/officeDocument/2006/relationships/customXml" Target="../ink/ink530.xml"/><Relationship Id="rId44" Type="http://schemas.openxmlformats.org/officeDocument/2006/relationships/customXml" Target="../ink/ink417.xml"/><Relationship Id="rId65" Type="http://schemas.openxmlformats.org/officeDocument/2006/relationships/image" Target="../media/image426.png"/><Relationship Id="rId86" Type="http://schemas.openxmlformats.org/officeDocument/2006/relationships/customXml" Target="../ink/ink438.xml"/><Relationship Id="rId130" Type="http://schemas.openxmlformats.org/officeDocument/2006/relationships/customXml" Target="../ink/ink460.xml"/><Relationship Id="rId151" Type="http://schemas.openxmlformats.org/officeDocument/2006/relationships/image" Target="../media/image468.png"/><Relationship Id="rId172" Type="http://schemas.openxmlformats.org/officeDocument/2006/relationships/customXml" Target="../ink/ink481.xml"/><Relationship Id="rId193" Type="http://schemas.openxmlformats.org/officeDocument/2006/relationships/image" Target="../media/image489.png"/><Relationship Id="rId207" Type="http://schemas.openxmlformats.org/officeDocument/2006/relationships/image" Target="../media/image496.png"/><Relationship Id="rId228" Type="http://schemas.openxmlformats.org/officeDocument/2006/relationships/customXml" Target="../ink/ink509.xml"/><Relationship Id="rId249" Type="http://schemas.openxmlformats.org/officeDocument/2006/relationships/image" Target="../media/image517.png"/><Relationship Id="rId13" Type="http://schemas.openxmlformats.org/officeDocument/2006/relationships/image" Target="../media/image402.png"/><Relationship Id="rId109" Type="http://schemas.openxmlformats.org/officeDocument/2006/relationships/image" Target="../media/image447.png"/><Relationship Id="rId260" Type="http://schemas.openxmlformats.org/officeDocument/2006/relationships/customXml" Target="../ink/ink525.xml"/><Relationship Id="rId281" Type="http://schemas.openxmlformats.org/officeDocument/2006/relationships/image" Target="../media/image533.png"/><Relationship Id="rId34" Type="http://schemas.openxmlformats.org/officeDocument/2006/relationships/customXml" Target="../ink/ink412.xml"/><Relationship Id="rId55" Type="http://schemas.openxmlformats.org/officeDocument/2006/relationships/image" Target="../media/image421.png"/><Relationship Id="rId76" Type="http://schemas.openxmlformats.org/officeDocument/2006/relationships/customXml" Target="../ink/ink433.xml"/><Relationship Id="rId97" Type="http://schemas.openxmlformats.org/officeDocument/2006/relationships/image" Target="../media/image441.png"/><Relationship Id="rId120" Type="http://schemas.openxmlformats.org/officeDocument/2006/relationships/customXml" Target="../ink/ink455.xml"/><Relationship Id="rId141" Type="http://schemas.openxmlformats.org/officeDocument/2006/relationships/image" Target="../media/image463.png"/><Relationship Id="rId7" Type="http://schemas.openxmlformats.org/officeDocument/2006/relationships/image" Target="../media/image399.png"/><Relationship Id="rId162" Type="http://schemas.openxmlformats.org/officeDocument/2006/relationships/customXml" Target="../ink/ink476.xml"/><Relationship Id="rId183" Type="http://schemas.openxmlformats.org/officeDocument/2006/relationships/image" Target="../media/image484.png"/><Relationship Id="rId218" Type="http://schemas.openxmlformats.org/officeDocument/2006/relationships/customXml" Target="../ink/ink504.xml"/><Relationship Id="rId239" Type="http://schemas.openxmlformats.org/officeDocument/2006/relationships/image" Target="../media/image512.png"/><Relationship Id="rId250" Type="http://schemas.openxmlformats.org/officeDocument/2006/relationships/customXml" Target="../ink/ink520.xml"/><Relationship Id="rId271" Type="http://schemas.openxmlformats.org/officeDocument/2006/relationships/image" Target="../media/image528.png"/><Relationship Id="rId24" Type="http://schemas.openxmlformats.org/officeDocument/2006/relationships/customXml" Target="../ink/ink407.xml"/><Relationship Id="rId45" Type="http://schemas.openxmlformats.org/officeDocument/2006/relationships/image" Target="../media/image417.png"/><Relationship Id="rId66" Type="http://schemas.openxmlformats.org/officeDocument/2006/relationships/customXml" Target="../ink/ink428.xml"/><Relationship Id="rId87" Type="http://schemas.openxmlformats.org/officeDocument/2006/relationships/image" Target="../media/image437.png"/><Relationship Id="rId110" Type="http://schemas.openxmlformats.org/officeDocument/2006/relationships/customXml" Target="../ink/ink450.xml"/><Relationship Id="rId131" Type="http://schemas.openxmlformats.org/officeDocument/2006/relationships/image" Target="../media/image458.png"/><Relationship Id="rId152" Type="http://schemas.openxmlformats.org/officeDocument/2006/relationships/customXml" Target="../ink/ink471.xml"/><Relationship Id="rId173" Type="http://schemas.openxmlformats.org/officeDocument/2006/relationships/image" Target="../media/image479.png"/><Relationship Id="rId194" Type="http://schemas.openxmlformats.org/officeDocument/2006/relationships/customXml" Target="../ink/ink492.xml"/><Relationship Id="rId208" Type="http://schemas.openxmlformats.org/officeDocument/2006/relationships/customXml" Target="../ink/ink499.xml"/><Relationship Id="rId229" Type="http://schemas.openxmlformats.org/officeDocument/2006/relationships/image" Target="../media/image507.png"/><Relationship Id="rId240" Type="http://schemas.openxmlformats.org/officeDocument/2006/relationships/customXml" Target="../ink/ink515.xml"/><Relationship Id="rId261" Type="http://schemas.openxmlformats.org/officeDocument/2006/relationships/image" Target="../media/image523.png"/><Relationship Id="rId14" Type="http://schemas.openxmlformats.org/officeDocument/2006/relationships/customXml" Target="../ink/ink402.xml"/><Relationship Id="rId35" Type="http://schemas.openxmlformats.org/officeDocument/2006/relationships/image" Target="../media/image124.png"/><Relationship Id="rId56" Type="http://schemas.openxmlformats.org/officeDocument/2006/relationships/customXml" Target="../ink/ink423.xml"/><Relationship Id="rId77" Type="http://schemas.openxmlformats.org/officeDocument/2006/relationships/image" Target="../media/image432.png"/><Relationship Id="rId100" Type="http://schemas.openxmlformats.org/officeDocument/2006/relationships/customXml" Target="../ink/ink445.xml"/><Relationship Id="rId282" Type="http://schemas.openxmlformats.org/officeDocument/2006/relationships/customXml" Target="../ink/ink536.xml"/><Relationship Id="rId8" Type="http://schemas.openxmlformats.org/officeDocument/2006/relationships/customXml" Target="../ink/ink399.xml"/><Relationship Id="rId98" Type="http://schemas.openxmlformats.org/officeDocument/2006/relationships/customXml" Target="../ink/ink444.xml"/><Relationship Id="rId121" Type="http://schemas.openxmlformats.org/officeDocument/2006/relationships/image" Target="../media/image453.png"/><Relationship Id="rId142" Type="http://schemas.openxmlformats.org/officeDocument/2006/relationships/customXml" Target="../ink/ink466.xml"/><Relationship Id="rId163" Type="http://schemas.openxmlformats.org/officeDocument/2006/relationships/image" Target="../media/image474.png"/><Relationship Id="rId184" Type="http://schemas.openxmlformats.org/officeDocument/2006/relationships/customXml" Target="../ink/ink487.xml"/><Relationship Id="rId219" Type="http://schemas.openxmlformats.org/officeDocument/2006/relationships/image" Target="../media/image502.png"/><Relationship Id="rId230" Type="http://schemas.openxmlformats.org/officeDocument/2006/relationships/customXml" Target="../ink/ink510.xml"/><Relationship Id="rId251" Type="http://schemas.openxmlformats.org/officeDocument/2006/relationships/image" Target="../media/image518.png"/><Relationship Id="rId25" Type="http://schemas.openxmlformats.org/officeDocument/2006/relationships/image" Target="../media/image408.png"/><Relationship Id="rId46" Type="http://schemas.openxmlformats.org/officeDocument/2006/relationships/customXml" Target="../ink/ink418.xml"/><Relationship Id="rId67" Type="http://schemas.openxmlformats.org/officeDocument/2006/relationships/image" Target="../media/image427.png"/><Relationship Id="rId272" Type="http://schemas.openxmlformats.org/officeDocument/2006/relationships/customXml" Target="../ink/ink531.xml"/><Relationship Id="rId88" Type="http://schemas.openxmlformats.org/officeDocument/2006/relationships/customXml" Target="../ink/ink439.xml"/><Relationship Id="rId111" Type="http://schemas.openxmlformats.org/officeDocument/2006/relationships/image" Target="../media/image448.png"/><Relationship Id="rId132" Type="http://schemas.openxmlformats.org/officeDocument/2006/relationships/customXml" Target="../ink/ink461.xml"/><Relationship Id="rId153" Type="http://schemas.openxmlformats.org/officeDocument/2006/relationships/image" Target="../media/image469.png"/><Relationship Id="rId174" Type="http://schemas.openxmlformats.org/officeDocument/2006/relationships/customXml" Target="../ink/ink482.xml"/><Relationship Id="rId195" Type="http://schemas.openxmlformats.org/officeDocument/2006/relationships/image" Target="../media/image490.png"/><Relationship Id="rId209" Type="http://schemas.openxmlformats.org/officeDocument/2006/relationships/image" Target="../media/image497.png"/><Relationship Id="rId220" Type="http://schemas.openxmlformats.org/officeDocument/2006/relationships/customXml" Target="../ink/ink505.xml"/><Relationship Id="rId241" Type="http://schemas.openxmlformats.org/officeDocument/2006/relationships/image" Target="../media/image513.png"/><Relationship Id="rId15" Type="http://schemas.openxmlformats.org/officeDocument/2006/relationships/image" Target="../media/image403.png"/><Relationship Id="rId36" Type="http://schemas.openxmlformats.org/officeDocument/2006/relationships/customXml" Target="../ink/ink413.xml"/><Relationship Id="rId57" Type="http://schemas.openxmlformats.org/officeDocument/2006/relationships/image" Target="../media/image422.png"/><Relationship Id="rId262" Type="http://schemas.openxmlformats.org/officeDocument/2006/relationships/customXml" Target="../ink/ink526.xml"/><Relationship Id="rId283" Type="http://schemas.openxmlformats.org/officeDocument/2006/relationships/image" Target="../media/image534.png"/><Relationship Id="rId78" Type="http://schemas.openxmlformats.org/officeDocument/2006/relationships/customXml" Target="../ink/ink434.xml"/><Relationship Id="rId99" Type="http://schemas.openxmlformats.org/officeDocument/2006/relationships/image" Target="../media/image442.png"/><Relationship Id="rId101" Type="http://schemas.openxmlformats.org/officeDocument/2006/relationships/image" Target="../media/image443.png"/><Relationship Id="rId122" Type="http://schemas.openxmlformats.org/officeDocument/2006/relationships/customXml" Target="../ink/ink456.xml"/><Relationship Id="rId143" Type="http://schemas.openxmlformats.org/officeDocument/2006/relationships/image" Target="../media/image464.png"/><Relationship Id="rId164" Type="http://schemas.openxmlformats.org/officeDocument/2006/relationships/customXml" Target="../ink/ink477.xml"/><Relationship Id="rId185" Type="http://schemas.openxmlformats.org/officeDocument/2006/relationships/image" Target="../media/image485.png"/><Relationship Id="rId9" Type="http://schemas.openxmlformats.org/officeDocument/2006/relationships/image" Target="../media/image400.png"/><Relationship Id="rId210" Type="http://schemas.openxmlformats.org/officeDocument/2006/relationships/customXml" Target="../ink/ink500.xml"/><Relationship Id="rId26" Type="http://schemas.openxmlformats.org/officeDocument/2006/relationships/customXml" Target="../ink/ink408.xml"/><Relationship Id="rId231" Type="http://schemas.openxmlformats.org/officeDocument/2006/relationships/image" Target="../media/image508.png"/><Relationship Id="rId252" Type="http://schemas.openxmlformats.org/officeDocument/2006/relationships/customXml" Target="../ink/ink521.xml"/><Relationship Id="rId273" Type="http://schemas.openxmlformats.org/officeDocument/2006/relationships/image" Target="../media/image529.png"/><Relationship Id="rId47" Type="http://schemas.openxmlformats.org/officeDocument/2006/relationships/image" Target="../media/image418.png"/><Relationship Id="rId68" Type="http://schemas.openxmlformats.org/officeDocument/2006/relationships/customXml" Target="../ink/ink429.xml"/><Relationship Id="rId89" Type="http://schemas.openxmlformats.org/officeDocument/2006/relationships/image" Target="../media/image438.png"/><Relationship Id="rId112" Type="http://schemas.openxmlformats.org/officeDocument/2006/relationships/customXml" Target="../ink/ink451.xml"/><Relationship Id="rId133" Type="http://schemas.openxmlformats.org/officeDocument/2006/relationships/image" Target="../media/image459.png"/><Relationship Id="rId154" Type="http://schemas.openxmlformats.org/officeDocument/2006/relationships/customXml" Target="../ink/ink472.xml"/><Relationship Id="rId175" Type="http://schemas.openxmlformats.org/officeDocument/2006/relationships/image" Target="../media/image480.png"/><Relationship Id="rId196" Type="http://schemas.openxmlformats.org/officeDocument/2006/relationships/customXml" Target="../ink/ink493.xml"/><Relationship Id="rId200" Type="http://schemas.openxmlformats.org/officeDocument/2006/relationships/customXml" Target="../ink/ink495.xml"/><Relationship Id="rId16" Type="http://schemas.openxmlformats.org/officeDocument/2006/relationships/customXml" Target="../ink/ink403.xml"/><Relationship Id="rId221" Type="http://schemas.openxmlformats.org/officeDocument/2006/relationships/image" Target="../media/image503.png"/><Relationship Id="rId242" Type="http://schemas.openxmlformats.org/officeDocument/2006/relationships/customXml" Target="../ink/ink516.xml"/><Relationship Id="rId263" Type="http://schemas.openxmlformats.org/officeDocument/2006/relationships/image" Target="../media/image524.png"/><Relationship Id="rId37" Type="http://schemas.openxmlformats.org/officeDocument/2006/relationships/image" Target="../media/image413.png"/><Relationship Id="rId58" Type="http://schemas.openxmlformats.org/officeDocument/2006/relationships/customXml" Target="../ink/ink424.xml"/><Relationship Id="rId79" Type="http://schemas.openxmlformats.org/officeDocument/2006/relationships/image" Target="../media/image433.png"/><Relationship Id="rId102" Type="http://schemas.openxmlformats.org/officeDocument/2006/relationships/customXml" Target="../ink/ink446.xml"/><Relationship Id="rId123" Type="http://schemas.openxmlformats.org/officeDocument/2006/relationships/image" Target="../media/image454.png"/><Relationship Id="rId144" Type="http://schemas.openxmlformats.org/officeDocument/2006/relationships/customXml" Target="../ink/ink467.xml"/><Relationship Id="rId90" Type="http://schemas.openxmlformats.org/officeDocument/2006/relationships/customXml" Target="../ink/ink440.xml"/><Relationship Id="rId165" Type="http://schemas.openxmlformats.org/officeDocument/2006/relationships/image" Target="../media/image475.png"/><Relationship Id="rId186" Type="http://schemas.openxmlformats.org/officeDocument/2006/relationships/customXml" Target="../ink/ink488.xml"/><Relationship Id="rId211" Type="http://schemas.openxmlformats.org/officeDocument/2006/relationships/image" Target="../media/image498.png"/><Relationship Id="rId232" Type="http://schemas.openxmlformats.org/officeDocument/2006/relationships/customXml" Target="../ink/ink511.xml"/><Relationship Id="rId253" Type="http://schemas.openxmlformats.org/officeDocument/2006/relationships/image" Target="../media/image519.png"/><Relationship Id="rId274" Type="http://schemas.openxmlformats.org/officeDocument/2006/relationships/customXml" Target="../ink/ink532.xml"/><Relationship Id="rId27" Type="http://schemas.openxmlformats.org/officeDocument/2006/relationships/image" Target="../media/image409.png"/><Relationship Id="rId48" Type="http://schemas.openxmlformats.org/officeDocument/2006/relationships/customXml" Target="../ink/ink419.xml"/><Relationship Id="rId69" Type="http://schemas.openxmlformats.org/officeDocument/2006/relationships/image" Target="../media/image428.png"/><Relationship Id="rId113" Type="http://schemas.openxmlformats.org/officeDocument/2006/relationships/image" Target="../media/image449.png"/><Relationship Id="rId134" Type="http://schemas.openxmlformats.org/officeDocument/2006/relationships/customXml" Target="../ink/ink462.xml"/><Relationship Id="rId80" Type="http://schemas.openxmlformats.org/officeDocument/2006/relationships/customXml" Target="../ink/ink435.xml"/><Relationship Id="rId155" Type="http://schemas.openxmlformats.org/officeDocument/2006/relationships/image" Target="../media/image470.png"/><Relationship Id="rId176" Type="http://schemas.openxmlformats.org/officeDocument/2006/relationships/customXml" Target="../ink/ink483.xml"/><Relationship Id="rId197" Type="http://schemas.openxmlformats.org/officeDocument/2006/relationships/image" Target="../media/image491.png"/><Relationship Id="rId201" Type="http://schemas.openxmlformats.org/officeDocument/2006/relationships/image" Target="../media/image493.png"/><Relationship Id="rId222" Type="http://schemas.openxmlformats.org/officeDocument/2006/relationships/customXml" Target="../ink/ink506.xml"/><Relationship Id="rId243" Type="http://schemas.openxmlformats.org/officeDocument/2006/relationships/image" Target="../media/image514.png"/><Relationship Id="rId264" Type="http://schemas.openxmlformats.org/officeDocument/2006/relationships/customXml" Target="../ink/ink527.xml"/><Relationship Id="rId17" Type="http://schemas.openxmlformats.org/officeDocument/2006/relationships/image" Target="../media/image404.png"/><Relationship Id="rId38" Type="http://schemas.openxmlformats.org/officeDocument/2006/relationships/customXml" Target="../ink/ink414.xml"/><Relationship Id="rId59" Type="http://schemas.openxmlformats.org/officeDocument/2006/relationships/image" Target="../media/image423.png"/><Relationship Id="rId103" Type="http://schemas.openxmlformats.org/officeDocument/2006/relationships/image" Target="../media/image444.png"/><Relationship Id="rId124" Type="http://schemas.openxmlformats.org/officeDocument/2006/relationships/customXml" Target="../ink/ink457.xml"/><Relationship Id="rId70" Type="http://schemas.openxmlformats.org/officeDocument/2006/relationships/customXml" Target="../ink/ink430.xml"/><Relationship Id="rId91" Type="http://schemas.openxmlformats.org/officeDocument/2006/relationships/image" Target="../media/image439.png"/><Relationship Id="rId145" Type="http://schemas.openxmlformats.org/officeDocument/2006/relationships/image" Target="../media/image465.png"/><Relationship Id="rId166" Type="http://schemas.openxmlformats.org/officeDocument/2006/relationships/customXml" Target="../ink/ink478.xml"/><Relationship Id="rId187" Type="http://schemas.openxmlformats.org/officeDocument/2006/relationships/image" Target="../media/image486.png"/><Relationship Id="rId1" Type="http://schemas.openxmlformats.org/officeDocument/2006/relationships/slideLayout" Target="../slideLayouts/slideLayout7.xml"/><Relationship Id="rId212" Type="http://schemas.openxmlformats.org/officeDocument/2006/relationships/customXml" Target="../ink/ink501.xml"/><Relationship Id="rId233" Type="http://schemas.openxmlformats.org/officeDocument/2006/relationships/image" Target="../media/image509.png"/><Relationship Id="rId254" Type="http://schemas.openxmlformats.org/officeDocument/2006/relationships/customXml" Target="../ink/ink522.xml"/><Relationship Id="rId28" Type="http://schemas.openxmlformats.org/officeDocument/2006/relationships/customXml" Target="../ink/ink409.xml"/><Relationship Id="rId49" Type="http://schemas.openxmlformats.org/officeDocument/2006/relationships/image" Target="../media/image14.png"/><Relationship Id="rId114" Type="http://schemas.openxmlformats.org/officeDocument/2006/relationships/customXml" Target="../ink/ink452.xml"/><Relationship Id="rId275" Type="http://schemas.openxmlformats.org/officeDocument/2006/relationships/image" Target="../media/image530.png"/><Relationship Id="rId60" Type="http://schemas.openxmlformats.org/officeDocument/2006/relationships/customXml" Target="../ink/ink425.xml"/><Relationship Id="rId81" Type="http://schemas.openxmlformats.org/officeDocument/2006/relationships/image" Target="../media/image434.png"/><Relationship Id="rId135" Type="http://schemas.openxmlformats.org/officeDocument/2006/relationships/image" Target="../media/image460.png"/><Relationship Id="rId156" Type="http://schemas.openxmlformats.org/officeDocument/2006/relationships/customXml" Target="../ink/ink473.xml"/><Relationship Id="rId177" Type="http://schemas.openxmlformats.org/officeDocument/2006/relationships/image" Target="../media/image481.png"/><Relationship Id="rId198" Type="http://schemas.openxmlformats.org/officeDocument/2006/relationships/customXml" Target="../ink/ink494.xml"/><Relationship Id="rId202" Type="http://schemas.openxmlformats.org/officeDocument/2006/relationships/customXml" Target="../ink/ink496.xml"/><Relationship Id="rId223" Type="http://schemas.openxmlformats.org/officeDocument/2006/relationships/image" Target="../media/image504.png"/><Relationship Id="rId244" Type="http://schemas.openxmlformats.org/officeDocument/2006/relationships/customXml" Target="../ink/ink517.xml"/><Relationship Id="rId18" Type="http://schemas.openxmlformats.org/officeDocument/2006/relationships/customXml" Target="../ink/ink404.xml"/><Relationship Id="rId39" Type="http://schemas.openxmlformats.org/officeDocument/2006/relationships/image" Target="../media/image414.png"/><Relationship Id="rId265" Type="http://schemas.openxmlformats.org/officeDocument/2006/relationships/image" Target="../media/image525.png"/><Relationship Id="rId50" Type="http://schemas.openxmlformats.org/officeDocument/2006/relationships/customXml" Target="../ink/ink420.xml"/><Relationship Id="rId104" Type="http://schemas.openxmlformats.org/officeDocument/2006/relationships/customXml" Target="../ink/ink447.xml"/><Relationship Id="rId125" Type="http://schemas.openxmlformats.org/officeDocument/2006/relationships/image" Target="../media/image455.png"/><Relationship Id="rId146" Type="http://schemas.openxmlformats.org/officeDocument/2006/relationships/customXml" Target="../ink/ink468.xml"/><Relationship Id="rId167" Type="http://schemas.openxmlformats.org/officeDocument/2006/relationships/image" Target="../media/image476.png"/><Relationship Id="rId188" Type="http://schemas.openxmlformats.org/officeDocument/2006/relationships/customXml" Target="../ink/ink489.xml"/><Relationship Id="rId71" Type="http://schemas.openxmlformats.org/officeDocument/2006/relationships/image" Target="../media/image429.png"/><Relationship Id="rId92" Type="http://schemas.openxmlformats.org/officeDocument/2006/relationships/customXml" Target="../ink/ink441.xml"/><Relationship Id="rId213" Type="http://schemas.openxmlformats.org/officeDocument/2006/relationships/image" Target="../media/image499.png"/><Relationship Id="rId234" Type="http://schemas.openxmlformats.org/officeDocument/2006/relationships/customXml" Target="../ink/ink512.xml"/><Relationship Id="rId2" Type="http://schemas.openxmlformats.org/officeDocument/2006/relationships/customXml" Target="../ink/ink396.xml"/><Relationship Id="rId29" Type="http://schemas.openxmlformats.org/officeDocument/2006/relationships/image" Target="../media/image410.png"/><Relationship Id="rId255" Type="http://schemas.openxmlformats.org/officeDocument/2006/relationships/image" Target="../media/image520.png"/><Relationship Id="rId276" Type="http://schemas.openxmlformats.org/officeDocument/2006/relationships/customXml" Target="../ink/ink533.xml"/><Relationship Id="rId40" Type="http://schemas.openxmlformats.org/officeDocument/2006/relationships/customXml" Target="../ink/ink415.xml"/><Relationship Id="rId115" Type="http://schemas.openxmlformats.org/officeDocument/2006/relationships/image" Target="../media/image450.png"/><Relationship Id="rId136" Type="http://schemas.openxmlformats.org/officeDocument/2006/relationships/customXml" Target="../ink/ink463.xml"/><Relationship Id="rId157" Type="http://schemas.openxmlformats.org/officeDocument/2006/relationships/image" Target="../media/image471.png"/><Relationship Id="rId178" Type="http://schemas.openxmlformats.org/officeDocument/2006/relationships/customXml" Target="../ink/ink484.xml"/><Relationship Id="rId61" Type="http://schemas.openxmlformats.org/officeDocument/2006/relationships/image" Target="../media/image424.png"/><Relationship Id="rId82" Type="http://schemas.openxmlformats.org/officeDocument/2006/relationships/customXml" Target="../ink/ink436.xml"/><Relationship Id="rId199" Type="http://schemas.openxmlformats.org/officeDocument/2006/relationships/image" Target="../media/image492.png"/><Relationship Id="rId203" Type="http://schemas.openxmlformats.org/officeDocument/2006/relationships/image" Target="../media/image494.png"/><Relationship Id="rId19" Type="http://schemas.openxmlformats.org/officeDocument/2006/relationships/image" Target="../media/image405.png"/><Relationship Id="rId224" Type="http://schemas.openxmlformats.org/officeDocument/2006/relationships/customXml" Target="../ink/ink507.xml"/><Relationship Id="rId245" Type="http://schemas.openxmlformats.org/officeDocument/2006/relationships/image" Target="../media/image515.png"/><Relationship Id="rId266" Type="http://schemas.openxmlformats.org/officeDocument/2006/relationships/customXml" Target="../ink/ink528.xml"/><Relationship Id="rId30" Type="http://schemas.openxmlformats.org/officeDocument/2006/relationships/customXml" Target="../ink/ink410.xml"/><Relationship Id="rId105" Type="http://schemas.openxmlformats.org/officeDocument/2006/relationships/image" Target="../media/image445.png"/><Relationship Id="rId126" Type="http://schemas.openxmlformats.org/officeDocument/2006/relationships/customXml" Target="../ink/ink458.xml"/><Relationship Id="rId147" Type="http://schemas.openxmlformats.org/officeDocument/2006/relationships/image" Target="../media/image466.png"/><Relationship Id="rId168" Type="http://schemas.openxmlformats.org/officeDocument/2006/relationships/customXml" Target="../ink/ink479.xml"/><Relationship Id="rId51" Type="http://schemas.openxmlformats.org/officeDocument/2006/relationships/image" Target="../media/image419.png"/><Relationship Id="rId72" Type="http://schemas.openxmlformats.org/officeDocument/2006/relationships/customXml" Target="../ink/ink431.xml"/><Relationship Id="rId93" Type="http://schemas.openxmlformats.org/officeDocument/2006/relationships/image" Target="../media/image440.png"/><Relationship Id="rId189" Type="http://schemas.openxmlformats.org/officeDocument/2006/relationships/image" Target="../media/image487.png"/><Relationship Id="rId3" Type="http://schemas.openxmlformats.org/officeDocument/2006/relationships/image" Target="../media/image397.png"/><Relationship Id="rId214" Type="http://schemas.openxmlformats.org/officeDocument/2006/relationships/customXml" Target="../ink/ink502.xml"/><Relationship Id="rId235" Type="http://schemas.openxmlformats.org/officeDocument/2006/relationships/image" Target="../media/image510.png"/><Relationship Id="rId256" Type="http://schemas.openxmlformats.org/officeDocument/2006/relationships/customXml" Target="../ink/ink523.xml"/><Relationship Id="rId277" Type="http://schemas.openxmlformats.org/officeDocument/2006/relationships/image" Target="../media/image531.png"/><Relationship Id="rId116" Type="http://schemas.openxmlformats.org/officeDocument/2006/relationships/customXml" Target="../ink/ink453.xml"/><Relationship Id="rId137" Type="http://schemas.openxmlformats.org/officeDocument/2006/relationships/image" Target="../media/image461.png"/><Relationship Id="rId158" Type="http://schemas.openxmlformats.org/officeDocument/2006/relationships/customXml" Target="../ink/ink474.xml"/><Relationship Id="rId20" Type="http://schemas.openxmlformats.org/officeDocument/2006/relationships/customXml" Target="../ink/ink405.xml"/><Relationship Id="rId41" Type="http://schemas.openxmlformats.org/officeDocument/2006/relationships/image" Target="../media/image415.png"/><Relationship Id="rId62" Type="http://schemas.openxmlformats.org/officeDocument/2006/relationships/customXml" Target="../ink/ink426.xml"/><Relationship Id="rId83" Type="http://schemas.openxmlformats.org/officeDocument/2006/relationships/image" Target="../media/image435.png"/><Relationship Id="rId179" Type="http://schemas.openxmlformats.org/officeDocument/2006/relationships/image" Target="../media/image482.png"/><Relationship Id="rId190" Type="http://schemas.openxmlformats.org/officeDocument/2006/relationships/customXml" Target="../ink/ink490.xml"/><Relationship Id="rId204" Type="http://schemas.openxmlformats.org/officeDocument/2006/relationships/customXml" Target="../ink/ink497.xml"/><Relationship Id="rId225" Type="http://schemas.openxmlformats.org/officeDocument/2006/relationships/image" Target="../media/image505.png"/><Relationship Id="rId246" Type="http://schemas.openxmlformats.org/officeDocument/2006/relationships/customXml" Target="../ink/ink518.xml"/><Relationship Id="rId267" Type="http://schemas.openxmlformats.org/officeDocument/2006/relationships/image" Target="../media/image526.png"/><Relationship Id="rId106" Type="http://schemas.openxmlformats.org/officeDocument/2006/relationships/customXml" Target="../ink/ink448.xml"/><Relationship Id="rId127" Type="http://schemas.openxmlformats.org/officeDocument/2006/relationships/image" Target="../media/image456.png"/><Relationship Id="rId10" Type="http://schemas.openxmlformats.org/officeDocument/2006/relationships/customXml" Target="../ink/ink400.xml"/><Relationship Id="rId31" Type="http://schemas.openxmlformats.org/officeDocument/2006/relationships/image" Target="../media/image411.png"/><Relationship Id="rId52" Type="http://schemas.openxmlformats.org/officeDocument/2006/relationships/customXml" Target="../ink/ink421.xml"/><Relationship Id="rId73" Type="http://schemas.openxmlformats.org/officeDocument/2006/relationships/image" Target="../media/image430.png"/><Relationship Id="rId94" Type="http://schemas.openxmlformats.org/officeDocument/2006/relationships/customXml" Target="../ink/ink442.xml"/><Relationship Id="rId148" Type="http://schemas.openxmlformats.org/officeDocument/2006/relationships/customXml" Target="../ink/ink469.xml"/><Relationship Id="rId169" Type="http://schemas.openxmlformats.org/officeDocument/2006/relationships/image" Target="../media/image477.png"/><Relationship Id="rId4" Type="http://schemas.openxmlformats.org/officeDocument/2006/relationships/customXml" Target="../ink/ink397.xml"/><Relationship Id="rId180" Type="http://schemas.openxmlformats.org/officeDocument/2006/relationships/customXml" Target="../ink/ink485.xml"/><Relationship Id="rId215" Type="http://schemas.openxmlformats.org/officeDocument/2006/relationships/image" Target="../media/image500.png"/><Relationship Id="rId236" Type="http://schemas.openxmlformats.org/officeDocument/2006/relationships/customXml" Target="../ink/ink513.xml"/><Relationship Id="rId257" Type="http://schemas.openxmlformats.org/officeDocument/2006/relationships/image" Target="../media/image521.png"/><Relationship Id="rId278" Type="http://schemas.openxmlformats.org/officeDocument/2006/relationships/customXml" Target="../ink/ink534.xml"/><Relationship Id="rId42" Type="http://schemas.openxmlformats.org/officeDocument/2006/relationships/customXml" Target="../ink/ink416.xml"/><Relationship Id="rId84" Type="http://schemas.openxmlformats.org/officeDocument/2006/relationships/customXml" Target="../ink/ink437.xml"/><Relationship Id="rId138" Type="http://schemas.openxmlformats.org/officeDocument/2006/relationships/customXml" Target="../ink/ink464.xml"/><Relationship Id="rId191" Type="http://schemas.openxmlformats.org/officeDocument/2006/relationships/image" Target="../media/image488.png"/><Relationship Id="rId205" Type="http://schemas.openxmlformats.org/officeDocument/2006/relationships/image" Target="../media/image495.png"/><Relationship Id="rId247" Type="http://schemas.openxmlformats.org/officeDocument/2006/relationships/image" Target="../media/image516.png"/><Relationship Id="rId107" Type="http://schemas.openxmlformats.org/officeDocument/2006/relationships/image" Target="../media/image446.png"/><Relationship Id="rId11" Type="http://schemas.openxmlformats.org/officeDocument/2006/relationships/image" Target="../media/image401.png"/><Relationship Id="rId53" Type="http://schemas.openxmlformats.org/officeDocument/2006/relationships/image" Target="../media/image420.png"/><Relationship Id="rId149" Type="http://schemas.openxmlformats.org/officeDocument/2006/relationships/image" Target="../media/image467.png"/><Relationship Id="rId95" Type="http://schemas.openxmlformats.org/officeDocument/2006/relationships/image" Target="../media/image120.png"/><Relationship Id="rId160" Type="http://schemas.openxmlformats.org/officeDocument/2006/relationships/customXml" Target="../ink/ink475.xml"/><Relationship Id="rId216" Type="http://schemas.openxmlformats.org/officeDocument/2006/relationships/customXml" Target="../ink/ink503.xml"/><Relationship Id="rId258" Type="http://schemas.openxmlformats.org/officeDocument/2006/relationships/customXml" Target="../ink/ink524.xml"/></Relationships>
</file>

<file path=ppt/slides/_rels/slide8.xml.rels><?xml version="1.0" encoding="UTF-8" standalone="yes"?>
<Relationships xmlns="http://schemas.openxmlformats.org/package/2006/relationships"><Relationship Id="rId117" Type="http://schemas.openxmlformats.org/officeDocument/2006/relationships/customXml" Target="../ink/ink594.xml"/><Relationship Id="rId21" Type="http://schemas.openxmlformats.org/officeDocument/2006/relationships/customXml" Target="../ink/ink546.xml"/><Relationship Id="rId42" Type="http://schemas.openxmlformats.org/officeDocument/2006/relationships/image" Target="../media/image555.png"/><Relationship Id="rId63" Type="http://schemas.openxmlformats.org/officeDocument/2006/relationships/customXml" Target="../ink/ink567.xml"/><Relationship Id="rId84" Type="http://schemas.openxmlformats.org/officeDocument/2006/relationships/image" Target="../media/image576.png"/><Relationship Id="rId138" Type="http://schemas.openxmlformats.org/officeDocument/2006/relationships/image" Target="../media/image603.png"/><Relationship Id="rId159" Type="http://schemas.openxmlformats.org/officeDocument/2006/relationships/customXml" Target="../ink/ink615.xml"/><Relationship Id="rId170" Type="http://schemas.openxmlformats.org/officeDocument/2006/relationships/image" Target="../media/image619.png"/><Relationship Id="rId107" Type="http://schemas.openxmlformats.org/officeDocument/2006/relationships/customXml" Target="../ink/ink589.xml"/><Relationship Id="rId11" Type="http://schemas.openxmlformats.org/officeDocument/2006/relationships/customXml" Target="../ink/ink541.xml"/><Relationship Id="rId32" Type="http://schemas.openxmlformats.org/officeDocument/2006/relationships/image" Target="../media/image550.png"/><Relationship Id="rId53" Type="http://schemas.openxmlformats.org/officeDocument/2006/relationships/customXml" Target="../ink/ink562.xml"/><Relationship Id="rId74" Type="http://schemas.openxmlformats.org/officeDocument/2006/relationships/image" Target="../media/image571.png"/><Relationship Id="rId128" Type="http://schemas.openxmlformats.org/officeDocument/2006/relationships/image" Target="../media/image598.png"/><Relationship Id="rId149" Type="http://schemas.openxmlformats.org/officeDocument/2006/relationships/customXml" Target="../ink/ink610.xml"/><Relationship Id="rId5" Type="http://schemas.openxmlformats.org/officeDocument/2006/relationships/customXml" Target="../ink/ink538.xml"/><Relationship Id="rId95" Type="http://schemas.openxmlformats.org/officeDocument/2006/relationships/customXml" Target="../ink/ink583.xml"/><Relationship Id="rId160" Type="http://schemas.openxmlformats.org/officeDocument/2006/relationships/image" Target="../media/image614.png"/><Relationship Id="rId22" Type="http://schemas.openxmlformats.org/officeDocument/2006/relationships/image" Target="../media/image545.png"/><Relationship Id="rId43" Type="http://schemas.openxmlformats.org/officeDocument/2006/relationships/customXml" Target="../ink/ink557.xml"/><Relationship Id="rId64" Type="http://schemas.openxmlformats.org/officeDocument/2006/relationships/image" Target="../media/image566.png"/><Relationship Id="rId118" Type="http://schemas.openxmlformats.org/officeDocument/2006/relationships/image" Target="../media/image593.png"/><Relationship Id="rId139" Type="http://schemas.openxmlformats.org/officeDocument/2006/relationships/customXml" Target="../ink/ink605.xml"/><Relationship Id="rId85" Type="http://schemas.openxmlformats.org/officeDocument/2006/relationships/customXml" Target="../ink/ink578.xml"/><Relationship Id="rId150" Type="http://schemas.openxmlformats.org/officeDocument/2006/relationships/image" Target="../media/image609.png"/><Relationship Id="rId171" Type="http://schemas.openxmlformats.org/officeDocument/2006/relationships/customXml" Target="../ink/ink621.xml"/><Relationship Id="rId12" Type="http://schemas.openxmlformats.org/officeDocument/2006/relationships/image" Target="../media/image540.png"/><Relationship Id="rId33" Type="http://schemas.openxmlformats.org/officeDocument/2006/relationships/customXml" Target="../ink/ink552.xml"/><Relationship Id="rId108" Type="http://schemas.openxmlformats.org/officeDocument/2006/relationships/image" Target="../media/image588.png"/><Relationship Id="rId129" Type="http://schemas.openxmlformats.org/officeDocument/2006/relationships/customXml" Target="../ink/ink600.xml"/><Relationship Id="rId54" Type="http://schemas.openxmlformats.org/officeDocument/2006/relationships/image" Target="../media/image561.png"/><Relationship Id="rId75" Type="http://schemas.openxmlformats.org/officeDocument/2006/relationships/customXml" Target="../ink/ink573.xml"/><Relationship Id="rId96" Type="http://schemas.openxmlformats.org/officeDocument/2006/relationships/image" Target="../media/image582.png"/><Relationship Id="rId140" Type="http://schemas.openxmlformats.org/officeDocument/2006/relationships/image" Target="../media/image604.png"/><Relationship Id="rId161" Type="http://schemas.openxmlformats.org/officeDocument/2006/relationships/customXml" Target="../ink/ink616.xml"/><Relationship Id="rId1" Type="http://schemas.openxmlformats.org/officeDocument/2006/relationships/slideLayout" Target="../slideLayouts/slideLayout7.xml"/><Relationship Id="rId6" Type="http://schemas.openxmlformats.org/officeDocument/2006/relationships/image" Target="../media/image537.png"/><Relationship Id="rId23" Type="http://schemas.openxmlformats.org/officeDocument/2006/relationships/customXml" Target="../ink/ink547.xml"/><Relationship Id="rId28" Type="http://schemas.openxmlformats.org/officeDocument/2006/relationships/image" Target="../media/image548.png"/><Relationship Id="rId49" Type="http://schemas.openxmlformats.org/officeDocument/2006/relationships/customXml" Target="../ink/ink560.xml"/><Relationship Id="rId114" Type="http://schemas.openxmlformats.org/officeDocument/2006/relationships/image" Target="../media/image591.png"/><Relationship Id="rId119" Type="http://schemas.openxmlformats.org/officeDocument/2006/relationships/customXml" Target="../ink/ink595.xml"/><Relationship Id="rId44" Type="http://schemas.openxmlformats.org/officeDocument/2006/relationships/image" Target="../media/image556.png"/><Relationship Id="rId60" Type="http://schemas.openxmlformats.org/officeDocument/2006/relationships/image" Target="../media/image564.png"/><Relationship Id="rId65" Type="http://schemas.openxmlformats.org/officeDocument/2006/relationships/customXml" Target="../ink/ink568.xml"/><Relationship Id="rId81" Type="http://schemas.openxmlformats.org/officeDocument/2006/relationships/customXml" Target="../ink/ink576.xml"/><Relationship Id="rId86" Type="http://schemas.openxmlformats.org/officeDocument/2006/relationships/image" Target="../media/image577.png"/><Relationship Id="rId130" Type="http://schemas.openxmlformats.org/officeDocument/2006/relationships/image" Target="../media/image599.png"/><Relationship Id="rId135" Type="http://schemas.openxmlformats.org/officeDocument/2006/relationships/customXml" Target="../ink/ink603.xml"/><Relationship Id="rId151" Type="http://schemas.openxmlformats.org/officeDocument/2006/relationships/customXml" Target="../ink/ink611.xml"/><Relationship Id="rId156" Type="http://schemas.openxmlformats.org/officeDocument/2006/relationships/image" Target="../media/image612.png"/><Relationship Id="rId172" Type="http://schemas.openxmlformats.org/officeDocument/2006/relationships/image" Target="../media/image620.png"/><Relationship Id="rId13" Type="http://schemas.openxmlformats.org/officeDocument/2006/relationships/customXml" Target="../ink/ink542.xml"/><Relationship Id="rId18" Type="http://schemas.openxmlformats.org/officeDocument/2006/relationships/image" Target="../media/image543.png"/><Relationship Id="rId39" Type="http://schemas.openxmlformats.org/officeDocument/2006/relationships/customXml" Target="../ink/ink555.xml"/><Relationship Id="rId109" Type="http://schemas.openxmlformats.org/officeDocument/2006/relationships/customXml" Target="../ink/ink590.xml"/><Relationship Id="rId34" Type="http://schemas.openxmlformats.org/officeDocument/2006/relationships/image" Target="../media/image551.png"/><Relationship Id="rId50" Type="http://schemas.openxmlformats.org/officeDocument/2006/relationships/image" Target="../media/image559.png"/><Relationship Id="rId55" Type="http://schemas.openxmlformats.org/officeDocument/2006/relationships/customXml" Target="../ink/ink563.xml"/><Relationship Id="rId76" Type="http://schemas.openxmlformats.org/officeDocument/2006/relationships/image" Target="../media/image572.png"/><Relationship Id="rId97" Type="http://schemas.openxmlformats.org/officeDocument/2006/relationships/customXml" Target="../ink/ink584.xml"/><Relationship Id="rId104" Type="http://schemas.openxmlformats.org/officeDocument/2006/relationships/image" Target="../media/image586.png"/><Relationship Id="rId120" Type="http://schemas.openxmlformats.org/officeDocument/2006/relationships/image" Target="../media/image594.png"/><Relationship Id="rId125" Type="http://schemas.openxmlformats.org/officeDocument/2006/relationships/customXml" Target="../ink/ink598.xml"/><Relationship Id="rId141" Type="http://schemas.openxmlformats.org/officeDocument/2006/relationships/customXml" Target="../ink/ink606.xml"/><Relationship Id="rId146" Type="http://schemas.openxmlformats.org/officeDocument/2006/relationships/image" Target="../media/image607.png"/><Relationship Id="rId167" Type="http://schemas.openxmlformats.org/officeDocument/2006/relationships/customXml" Target="../ink/ink619.xml"/><Relationship Id="rId7" Type="http://schemas.openxmlformats.org/officeDocument/2006/relationships/customXml" Target="../ink/ink539.xml"/><Relationship Id="rId71" Type="http://schemas.openxmlformats.org/officeDocument/2006/relationships/customXml" Target="../ink/ink571.xml"/><Relationship Id="rId92" Type="http://schemas.openxmlformats.org/officeDocument/2006/relationships/image" Target="../media/image580.png"/><Relationship Id="rId162" Type="http://schemas.openxmlformats.org/officeDocument/2006/relationships/image" Target="../media/image615.png"/><Relationship Id="rId2" Type="http://schemas.openxmlformats.org/officeDocument/2006/relationships/image" Target="../media/image3.emf"/><Relationship Id="rId29" Type="http://schemas.openxmlformats.org/officeDocument/2006/relationships/customXml" Target="../ink/ink550.xml"/><Relationship Id="rId24" Type="http://schemas.openxmlformats.org/officeDocument/2006/relationships/image" Target="../media/image546.png"/><Relationship Id="rId40" Type="http://schemas.openxmlformats.org/officeDocument/2006/relationships/image" Target="../media/image554.png"/><Relationship Id="rId45" Type="http://schemas.openxmlformats.org/officeDocument/2006/relationships/customXml" Target="../ink/ink558.xml"/><Relationship Id="rId66" Type="http://schemas.openxmlformats.org/officeDocument/2006/relationships/image" Target="../media/image567.png"/><Relationship Id="rId87" Type="http://schemas.openxmlformats.org/officeDocument/2006/relationships/customXml" Target="../ink/ink579.xml"/><Relationship Id="rId110" Type="http://schemas.openxmlformats.org/officeDocument/2006/relationships/image" Target="../media/image589.png"/><Relationship Id="rId115" Type="http://schemas.openxmlformats.org/officeDocument/2006/relationships/customXml" Target="../ink/ink593.xml"/><Relationship Id="rId131" Type="http://schemas.openxmlformats.org/officeDocument/2006/relationships/customXml" Target="../ink/ink601.xml"/><Relationship Id="rId136" Type="http://schemas.openxmlformats.org/officeDocument/2006/relationships/image" Target="../media/image602.png"/><Relationship Id="rId157" Type="http://schemas.openxmlformats.org/officeDocument/2006/relationships/customXml" Target="../ink/ink614.xml"/><Relationship Id="rId61" Type="http://schemas.openxmlformats.org/officeDocument/2006/relationships/customXml" Target="../ink/ink566.xml"/><Relationship Id="rId82" Type="http://schemas.openxmlformats.org/officeDocument/2006/relationships/image" Target="../media/image575.png"/><Relationship Id="rId152" Type="http://schemas.openxmlformats.org/officeDocument/2006/relationships/image" Target="../media/image610.png"/><Relationship Id="rId173" Type="http://schemas.openxmlformats.org/officeDocument/2006/relationships/customXml" Target="../ink/ink622.xml"/><Relationship Id="rId19" Type="http://schemas.openxmlformats.org/officeDocument/2006/relationships/customXml" Target="../ink/ink545.xml"/><Relationship Id="rId14" Type="http://schemas.openxmlformats.org/officeDocument/2006/relationships/image" Target="../media/image541.png"/><Relationship Id="rId30" Type="http://schemas.openxmlformats.org/officeDocument/2006/relationships/image" Target="../media/image549.png"/><Relationship Id="rId35" Type="http://schemas.openxmlformats.org/officeDocument/2006/relationships/customXml" Target="../ink/ink553.xml"/><Relationship Id="rId56" Type="http://schemas.openxmlformats.org/officeDocument/2006/relationships/image" Target="../media/image562.png"/><Relationship Id="rId77" Type="http://schemas.openxmlformats.org/officeDocument/2006/relationships/customXml" Target="../ink/ink574.xml"/><Relationship Id="rId100" Type="http://schemas.openxmlformats.org/officeDocument/2006/relationships/image" Target="../media/image584.png"/><Relationship Id="rId105" Type="http://schemas.openxmlformats.org/officeDocument/2006/relationships/customXml" Target="../ink/ink588.xml"/><Relationship Id="rId126" Type="http://schemas.openxmlformats.org/officeDocument/2006/relationships/image" Target="../media/image597.png"/><Relationship Id="rId147" Type="http://schemas.openxmlformats.org/officeDocument/2006/relationships/customXml" Target="../ink/ink609.xml"/><Relationship Id="rId168" Type="http://schemas.openxmlformats.org/officeDocument/2006/relationships/image" Target="../media/image618.png"/><Relationship Id="rId8" Type="http://schemas.openxmlformats.org/officeDocument/2006/relationships/image" Target="../media/image538.png"/><Relationship Id="rId51" Type="http://schemas.openxmlformats.org/officeDocument/2006/relationships/customXml" Target="../ink/ink561.xml"/><Relationship Id="rId72" Type="http://schemas.openxmlformats.org/officeDocument/2006/relationships/image" Target="../media/image570.png"/><Relationship Id="rId93" Type="http://schemas.openxmlformats.org/officeDocument/2006/relationships/customXml" Target="../ink/ink582.xml"/><Relationship Id="rId98" Type="http://schemas.openxmlformats.org/officeDocument/2006/relationships/image" Target="../media/image583.png"/><Relationship Id="rId121" Type="http://schemas.openxmlformats.org/officeDocument/2006/relationships/customXml" Target="../ink/ink596.xml"/><Relationship Id="rId142" Type="http://schemas.openxmlformats.org/officeDocument/2006/relationships/image" Target="../media/image605.png"/><Relationship Id="rId163" Type="http://schemas.openxmlformats.org/officeDocument/2006/relationships/customXml" Target="../ink/ink617.xml"/><Relationship Id="rId3" Type="http://schemas.openxmlformats.org/officeDocument/2006/relationships/customXml" Target="../ink/ink537.xml"/><Relationship Id="rId25" Type="http://schemas.openxmlformats.org/officeDocument/2006/relationships/customXml" Target="../ink/ink548.xml"/><Relationship Id="rId46" Type="http://schemas.openxmlformats.org/officeDocument/2006/relationships/image" Target="../media/image557.png"/><Relationship Id="rId67" Type="http://schemas.openxmlformats.org/officeDocument/2006/relationships/customXml" Target="../ink/ink569.xml"/><Relationship Id="rId116" Type="http://schemas.openxmlformats.org/officeDocument/2006/relationships/image" Target="../media/image592.png"/><Relationship Id="rId137" Type="http://schemas.openxmlformats.org/officeDocument/2006/relationships/customXml" Target="../ink/ink604.xml"/><Relationship Id="rId158" Type="http://schemas.openxmlformats.org/officeDocument/2006/relationships/image" Target="../media/image613.png"/><Relationship Id="rId20" Type="http://schemas.openxmlformats.org/officeDocument/2006/relationships/image" Target="../media/image544.png"/><Relationship Id="rId41" Type="http://schemas.openxmlformats.org/officeDocument/2006/relationships/customXml" Target="../ink/ink556.xml"/><Relationship Id="rId62" Type="http://schemas.openxmlformats.org/officeDocument/2006/relationships/image" Target="../media/image565.png"/><Relationship Id="rId83" Type="http://schemas.openxmlformats.org/officeDocument/2006/relationships/customXml" Target="../ink/ink577.xml"/><Relationship Id="rId88" Type="http://schemas.openxmlformats.org/officeDocument/2006/relationships/image" Target="../media/image578.png"/><Relationship Id="rId111" Type="http://schemas.openxmlformats.org/officeDocument/2006/relationships/customXml" Target="../ink/ink591.xml"/><Relationship Id="rId132" Type="http://schemas.openxmlformats.org/officeDocument/2006/relationships/image" Target="../media/image600.png"/><Relationship Id="rId153" Type="http://schemas.openxmlformats.org/officeDocument/2006/relationships/customXml" Target="../ink/ink612.xml"/><Relationship Id="rId174" Type="http://schemas.openxmlformats.org/officeDocument/2006/relationships/image" Target="../media/image621.png"/><Relationship Id="rId15" Type="http://schemas.openxmlformats.org/officeDocument/2006/relationships/customXml" Target="../ink/ink543.xml"/><Relationship Id="rId36" Type="http://schemas.openxmlformats.org/officeDocument/2006/relationships/image" Target="../media/image552.png"/><Relationship Id="rId57" Type="http://schemas.openxmlformats.org/officeDocument/2006/relationships/customXml" Target="../ink/ink564.xml"/><Relationship Id="rId106" Type="http://schemas.openxmlformats.org/officeDocument/2006/relationships/image" Target="../media/image587.png"/><Relationship Id="rId127" Type="http://schemas.openxmlformats.org/officeDocument/2006/relationships/customXml" Target="../ink/ink599.xml"/><Relationship Id="rId10" Type="http://schemas.openxmlformats.org/officeDocument/2006/relationships/image" Target="../media/image539.png"/><Relationship Id="rId31" Type="http://schemas.openxmlformats.org/officeDocument/2006/relationships/customXml" Target="../ink/ink551.xml"/><Relationship Id="rId52" Type="http://schemas.openxmlformats.org/officeDocument/2006/relationships/image" Target="../media/image560.png"/><Relationship Id="rId73" Type="http://schemas.openxmlformats.org/officeDocument/2006/relationships/customXml" Target="../ink/ink572.xml"/><Relationship Id="rId78" Type="http://schemas.openxmlformats.org/officeDocument/2006/relationships/image" Target="../media/image573.png"/><Relationship Id="rId94" Type="http://schemas.openxmlformats.org/officeDocument/2006/relationships/image" Target="../media/image581.png"/><Relationship Id="rId99" Type="http://schemas.openxmlformats.org/officeDocument/2006/relationships/customXml" Target="../ink/ink585.xml"/><Relationship Id="rId101" Type="http://schemas.openxmlformats.org/officeDocument/2006/relationships/customXml" Target="../ink/ink586.xml"/><Relationship Id="rId122" Type="http://schemas.openxmlformats.org/officeDocument/2006/relationships/image" Target="../media/image595.png"/><Relationship Id="rId143" Type="http://schemas.openxmlformats.org/officeDocument/2006/relationships/customXml" Target="../ink/ink607.xml"/><Relationship Id="rId148" Type="http://schemas.openxmlformats.org/officeDocument/2006/relationships/image" Target="../media/image608.png"/><Relationship Id="rId164" Type="http://schemas.openxmlformats.org/officeDocument/2006/relationships/image" Target="../media/image616.png"/><Relationship Id="rId169" Type="http://schemas.openxmlformats.org/officeDocument/2006/relationships/customXml" Target="../ink/ink620.xml"/><Relationship Id="rId4" Type="http://schemas.openxmlformats.org/officeDocument/2006/relationships/image" Target="../media/image536.png"/><Relationship Id="rId9" Type="http://schemas.openxmlformats.org/officeDocument/2006/relationships/customXml" Target="../ink/ink540.xml"/><Relationship Id="rId26" Type="http://schemas.openxmlformats.org/officeDocument/2006/relationships/image" Target="../media/image547.png"/><Relationship Id="rId47" Type="http://schemas.openxmlformats.org/officeDocument/2006/relationships/customXml" Target="../ink/ink559.xml"/><Relationship Id="rId68" Type="http://schemas.openxmlformats.org/officeDocument/2006/relationships/image" Target="../media/image568.png"/><Relationship Id="rId89" Type="http://schemas.openxmlformats.org/officeDocument/2006/relationships/customXml" Target="../ink/ink580.xml"/><Relationship Id="rId112" Type="http://schemas.openxmlformats.org/officeDocument/2006/relationships/image" Target="../media/image590.png"/><Relationship Id="rId133" Type="http://schemas.openxmlformats.org/officeDocument/2006/relationships/customXml" Target="../ink/ink602.xml"/><Relationship Id="rId154" Type="http://schemas.openxmlformats.org/officeDocument/2006/relationships/image" Target="../media/image611.png"/><Relationship Id="rId16" Type="http://schemas.openxmlformats.org/officeDocument/2006/relationships/image" Target="../media/image542.png"/><Relationship Id="rId37" Type="http://schemas.openxmlformats.org/officeDocument/2006/relationships/customXml" Target="../ink/ink554.xml"/><Relationship Id="rId58" Type="http://schemas.openxmlformats.org/officeDocument/2006/relationships/image" Target="../media/image563.png"/><Relationship Id="rId79" Type="http://schemas.openxmlformats.org/officeDocument/2006/relationships/customXml" Target="../ink/ink575.xml"/><Relationship Id="rId102" Type="http://schemas.openxmlformats.org/officeDocument/2006/relationships/image" Target="../media/image585.png"/><Relationship Id="rId123" Type="http://schemas.openxmlformats.org/officeDocument/2006/relationships/customXml" Target="../ink/ink597.xml"/><Relationship Id="rId144" Type="http://schemas.openxmlformats.org/officeDocument/2006/relationships/image" Target="../media/image606.png"/><Relationship Id="rId90" Type="http://schemas.openxmlformats.org/officeDocument/2006/relationships/image" Target="../media/image579.png"/><Relationship Id="rId165" Type="http://schemas.openxmlformats.org/officeDocument/2006/relationships/customXml" Target="../ink/ink618.xml"/><Relationship Id="rId27" Type="http://schemas.openxmlformats.org/officeDocument/2006/relationships/customXml" Target="../ink/ink549.xml"/><Relationship Id="rId48" Type="http://schemas.openxmlformats.org/officeDocument/2006/relationships/image" Target="../media/image558.png"/><Relationship Id="rId69" Type="http://schemas.openxmlformats.org/officeDocument/2006/relationships/customXml" Target="../ink/ink570.xml"/><Relationship Id="rId113" Type="http://schemas.openxmlformats.org/officeDocument/2006/relationships/customXml" Target="../ink/ink592.xml"/><Relationship Id="rId134" Type="http://schemas.openxmlformats.org/officeDocument/2006/relationships/image" Target="../media/image601.png"/><Relationship Id="rId80" Type="http://schemas.openxmlformats.org/officeDocument/2006/relationships/image" Target="../media/image574.png"/><Relationship Id="rId155" Type="http://schemas.openxmlformats.org/officeDocument/2006/relationships/customXml" Target="../ink/ink613.xml"/><Relationship Id="rId17" Type="http://schemas.openxmlformats.org/officeDocument/2006/relationships/customXml" Target="../ink/ink544.xml"/><Relationship Id="rId38" Type="http://schemas.openxmlformats.org/officeDocument/2006/relationships/image" Target="../media/image553.png"/><Relationship Id="rId59" Type="http://schemas.openxmlformats.org/officeDocument/2006/relationships/customXml" Target="../ink/ink565.xml"/><Relationship Id="rId103" Type="http://schemas.openxmlformats.org/officeDocument/2006/relationships/customXml" Target="../ink/ink587.xml"/><Relationship Id="rId124" Type="http://schemas.openxmlformats.org/officeDocument/2006/relationships/image" Target="../media/image596.png"/><Relationship Id="rId70" Type="http://schemas.openxmlformats.org/officeDocument/2006/relationships/image" Target="../media/image569.png"/><Relationship Id="rId91" Type="http://schemas.openxmlformats.org/officeDocument/2006/relationships/customXml" Target="../ink/ink581.xml"/><Relationship Id="rId145" Type="http://schemas.openxmlformats.org/officeDocument/2006/relationships/customXml" Target="../ink/ink608.xml"/><Relationship Id="rId166" Type="http://schemas.openxmlformats.org/officeDocument/2006/relationships/image" Target="../media/image617.png"/></Relationships>
</file>

<file path=ppt/slides/_rels/slide9.xml.rels><?xml version="1.0" encoding="UTF-8" standalone="yes"?>
<Relationships xmlns="http://schemas.openxmlformats.org/package/2006/relationships"><Relationship Id="rId117" Type="http://schemas.openxmlformats.org/officeDocument/2006/relationships/customXml" Target="../ink/ink672.xml"/><Relationship Id="rId21" Type="http://schemas.openxmlformats.org/officeDocument/2006/relationships/customXml" Target="../ink/ink632.xml"/><Relationship Id="rId42" Type="http://schemas.openxmlformats.org/officeDocument/2006/relationships/image" Target="../media/image642.png"/><Relationship Id="rId63" Type="http://schemas.openxmlformats.org/officeDocument/2006/relationships/customXml" Target="../ink/ink653.xml"/><Relationship Id="rId138" Type="http://schemas.openxmlformats.org/officeDocument/2006/relationships/image" Target="../media/image690.png"/><Relationship Id="rId159" Type="http://schemas.openxmlformats.org/officeDocument/2006/relationships/customXml" Target="../ink/ink693.xml"/><Relationship Id="rId170" Type="http://schemas.openxmlformats.org/officeDocument/2006/relationships/image" Target="../media/image706.png"/><Relationship Id="rId191" Type="http://schemas.openxmlformats.org/officeDocument/2006/relationships/customXml" Target="../ink/ink709.xml"/><Relationship Id="rId226" Type="http://schemas.openxmlformats.org/officeDocument/2006/relationships/image" Target="../media/image734.png"/><Relationship Id="rId107" Type="http://schemas.openxmlformats.org/officeDocument/2006/relationships/customXml" Target="../ink/ink667.xml"/><Relationship Id="rId11" Type="http://schemas.openxmlformats.org/officeDocument/2006/relationships/customXml" Target="../ink/ink627.xml"/><Relationship Id="rId32" Type="http://schemas.openxmlformats.org/officeDocument/2006/relationships/image" Target="../media/image637.png"/><Relationship Id="rId53" Type="http://schemas.openxmlformats.org/officeDocument/2006/relationships/customXml" Target="../ink/ink648.xml"/><Relationship Id="rId128" Type="http://schemas.openxmlformats.org/officeDocument/2006/relationships/image" Target="../media/image685.png"/><Relationship Id="rId149" Type="http://schemas.openxmlformats.org/officeDocument/2006/relationships/customXml" Target="../ink/ink688.xml"/><Relationship Id="rId5" Type="http://schemas.openxmlformats.org/officeDocument/2006/relationships/customXml" Target="../ink/ink624.xml"/><Relationship Id="rId95" Type="http://schemas.openxmlformats.org/officeDocument/2006/relationships/customXml" Target="../ink/ink661.xml"/><Relationship Id="rId160" Type="http://schemas.openxmlformats.org/officeDocument/2006/relationships/image" Target="../media/image701.png"/><Relationship Id="rId181" Type="http://schemas.openxmlformats.org/officeDocument/2006/relationships/customXml" Target="../ink/ink704.xml"/><Relationship Id="rId216" Type="http://schemas.openxmlformats.org/officeDocument/2006/relationships/image" Target="../media/image729.png"/><Relationship Id="rId22" Type="http://schemas.openxmlformats.org/officeDocument/2006/relationships/image" Target="../media/image632.png"/><Relationship Id="rId43" Type="http://schemas.openxmlformats.org/officeDocument/2006/relationships/customXml" Target="../ink/ink643.xml"/><Relationship Id="rId64" Type="http://schemas.openxmlformats.org/officeDocument/2006/relationships/image" Target="../media/image653.png"/><Relationship Id="rId118" Type="http://schemas.openxmlformats.org/officeDocument/2006/relationships/image" Target="../media/image680.png"/><Relationship Id="rId139" Type="http://schemas.openxmlformats.org/officeDocument/2006/relationships/customXml" Target="../ink/ink683.xml"/><Relationship Id="rId150" Type="http://schemas.openxmlformats.org/officeDocument/2006/relationships/image" Target="../media/image696.png"/><Relationship Id="rId171" Type="http://schemas.openxmlformats.org/officeDocument/2006/relationships/customXml" Target="../ink/ink699.xml"/><Relationship Id="rId192" Type="http://schemas.openxmlformats.org/officeDocument/2006/relationships/image" Target="../media/image717.png"/><Relationship Id="rId12" Type="http://schemas.openxmlformats.org/officeDocument/2006/relationships/image" Target="../media/image627.png"/><Relationship Id="rId33" Type="http://schemas.openxmlformats.org/officeDocument/2006/relationships/customXml" Target="../ink/ink638.xml"/><Relationship Id="rId108" Type="http://schemas.openxmlformats.org/officeDocument/2006/relationships/image" Target="../media/image675.png"/><Relationship Id="rId129" Type="http://schemas.openxmlformats.org/officeDocument/2006/relationships/customXml" Target="../ink/ink678.xml"/><Relationship Id="rId54" Type="http://schemas.openxmlformats.org/officeDocument/2006/relationships/image" Target="../media/image648.png"/><Relationship Id="rId96" Type="http://schemas.openxmlformats.org/officeDocument/2006/relationships/image" Target="../media/image669.png"/><Relationship Id="rId140" Type="http://schemas.openxmlformats.org/officeDocument/2006/relationships/image" Target="../media/image691.png"/><Relationship Id="rId161" Type="http://schemas.openxmlformats.org/officeDocument/2006/relationships/customXml" Target="../ink/ink694.xml"/><Relationship Id="rId182" Type="http://schemas.openxmlformats.org/officeDocument/2006/relationships/image" Target="../media/image712.png"/><Relationship Id="rId217" Type="http://schemas.openxmlformats.org/officeDocument/2006/relationships/customXml" Target="../ink/ink715.xml"/><Relationship Id="rId6" Type="http://schemas.openxmlformats.org/officeDocument/2006/relationships/image" Target="../media/image624.png"/><Relationship Id="rId23" Type="http://schemas.openxmlformats.org/officeDocument/2006/relationships/customXml" Target="../ink/ink633.xml"/><Relationship Id="rId119" Type="http://schemas.openxmlformats.org/officeDocument/2006/relationships/customXml" Target="../ink/ink673.xml"/><Relationship Id="rId44" Type="http://schemas.openxmlformats.org/officeDocument/2006/relationships/image" Target="../media/image643.png"/><Relationship Id="rId65" Type="http://schemas.openxmlformats.org/officeDocument/2006/relationships/customXml" Target="../ink/ink654.xml"/><Relationship Id="rId130" Type="http://schemas.openxmlformats.org/officeDocument/2006/relationships/image" Target="../media/image686.png"/><Relationship Id="rId151" Type="http://schemas.openxmlformats.org/officeDocument/2006/relationships/customXml" Target="../ink/ink689.xml"/><Relationship Id="rId172" Type="http://schemas.openxmlformats.org/officeDocument/2006/relationships/image" Target="../media/image707.png"/><Relationship Id="rId193" Type="http://schemas.openxmlformats.org/officeDocument/2006/relationships/customXml" Target="../ink/ink710.xml"/><Relationship Id="rId13" Type="http://schemas.openxmlformats.org/officeDocument/2006/relationships/customXml" Target="../ink/ink628.xml"/><Relationship Id="rId109" Type="http://schemas.openxmlformats.org/officeDocument/2006/relationships/customXml" Target="../ink/ink668.xml"/><Relationship Id="rId34" Type="http://schemas.openxmlformats.org/officeDocument/2006/relationships/image" Target="../media/image638.png"/><Relationship Id="rId50" Type="http://schemas.openxmlformats.org/officeDocument/2006/relationships/image" Target="../media/image646.png"/><Relationship Id="rId55" Type="http://schemas.openxmlformats.org/officeDocument/2006/relationships/customXml" Target="../ink/ink649.xml"/><Relationship Id="rId97" Type="http://schemas.openxmlformats.org/officeDocument/2006/relationships/customXml" Target="../ink/ink662.xml"/><Relationship Id="rId104" Type="http://schemas.openxmlformats.org/officeDocument/2006/relationships/image" Target="../media/image673.png"/><Relationship Id="rId120" Type="http://schemas.openxmlformats.org/officeDocument/2006/relationships/image" Target="../media/image681.png"/><Relationship Id="rId125" Type="http://schemas.openxmlformats.org/officeDocument/2006/relationships/customXml" Target="../ink/ink676.xml"/><Relationship Id="rId141" Type="http://schemas.openxmlformats.org/officeDocument/2006/relationships/customXml" Target="../ink/ink684.xml"/><Relationship Id="rId146" Type="http://schemas.openxmlformats.org/officeDocument/2006/relationships/image" Target="../media/image694.png"/><Relationship Id="rId167" Type="http://schemas.openxmlformats.org/officeDocument/2006/relationships/customXml" Target="../ink/ink697.xml"/><Relationship Id="rId188" Type="http://schemas.openxmlformats.org/officeDocument/2006/relationships/image" Target="../media/image715.png"/><Relationship Id="rId7" Type="http://schemas.openxmlformats.org/officeDocument/2006/relationships/customXml" Target="../ink/ink625.xml"/><Relationship Id="rId71" Type="http://schemas.openxmlformats.org/officeDocument/2006/relationships/customXml" Target="../ink/ink657.xml"/><Relationship Id="rId92" Type="http://schemas.openxmlformats.org/officeDocument/2006/relationships/image" Target="../media/image667.png"/><Relationship Id="rId162" Type="http://schemas.openxmlformats.org/officeDocument/2006/relationships/image" Target="../media/image702.png"/><Relationship Id="rId183" Type="http://schemas.openxmlformats.org/officeDocument/2006/relationships/customXml" Target="../ink/ink705.xml"/><Relationship Id="rId218" Type="http://schemas.openxmlformats.org/officeDocument/2006/relationships/image" Target="../media/image730.png"/><Relationship Id="rId2" Type="http://schemas.openxmlformats.org/officeDocument/2006/relationships/image" Target="../media/image535.png"/><Relationship Id="rId29" Type="http://schemas.openxmlformats.org/officeDocument/2006/relationships/customXml" Target="../ink/ink636.xml"/><Relationship Id="rId24" Type="http://schemas.openxmlformats.org/officeDocument/2006/relationships/image" Target="../media/image633.png"/><Relationship Id="rId40" Type="http://schemas.openxmlformats.org/officeDocument/2006/relationships/image" Target="../media/image641.png"/><Relationship Id="rId45" Type="http://schemas.openxmlformats.org/officeDocument/2006/relationships/customXml" Target="../ink/ink644.xml"/><Relationship Id="rId66" Type="http://schemas.openxmlformats.org/officeDocument/2006/relationships/image" Target="../media/image654.png"/><Relationship Id="rId110" Type="http://schemas.openxmlformats.org/officeDocument/2006/relationships/image" Target="../media/image676.png"/><Relationship Id="rId115" Type="http://schemas.openxmlformats.org/officeDocument/2006/relationships/customXml" Target="../ink/ink671.xml"/><Relationship Id="rId131" Type="http://schemas.openxmlformats.org/officeDocument/2006/relationships/customXml" Target="../ink/ink679.xml"/><Relationship Id="rId136" Type="http://schemas.openxmlformats.org/officeDocument/2006/relationships/image" Target="../media/image689.png"/><Relationship Id="rId157" Type="http://schemas.openxmlformats.org/officeDocument/2006/relationships/customXml" Target="../ink/ink692.xml"/><Relationship Id="rId178" Type="http://schemas.openxmlformats.org/officeDocument/2006/relationships/image" Target="../media/image710.png"/><Relationship Id="rId61" Type="http://schemas.openxmlformats.org/officeDocument/2006/relationships/customXml" Target="../ink/ink652.xml"/><Relationship Id="rId152" Type="http://schemas.openxmlformats.org/officeDocument/2006/relationships/image" Target="../media/image697.png"/><Relationship Id="rId173" Type="http://schemas.openxmlformats.org/officeDocument/2006/relationships/customXml" Target="../ink/ink700.xml"/><Relationship Id="rId194" Type="http://schemas.openxmlformats.org/officeDocument/2006/relationships/image" Target="../media/image718.png"/><Relationship Id="rId199" Type="http://schemas.openxmlformats.org/officeDocument/2006/relationships/customXml" Target="../ink/ink713.xml"/><Relationship Id="rId19" Type="http://schemas.openxmlformats.org/officeDocument/2006/relationships/customXml" Target="../ink/ink631.xml"/><Relationship Id="rId224" Type="http://schemas.openxmlformats.org/officeDocument/2006/relationships/image" Target="../media/image733.png"/><Relationship Id="rId14" Type="http://schemas.openxmlformats.org/officeDocument/2006/relationships/image" Target="../media/image628.png"/><Relationship Id="rId30" Type="http://schemas.openxmlformats.org/officeDocument/2006/relationships/image" Target="../media/image636.png"/><Relationship Id="rId35" Type="http://schemas.openxmlformats.org/officeDocument/2006/relationships/customXml" Target="../ink/ink639.xml"/><Relationship Id="rId56" Type="http://schemas.openxmlformats.org/officeDocument/2006/relationships/image" Target="../media/image649.png"/><Relationship Id="rId100" Type="http://schemas.openxmlformats.org/officeDocument/2006/relationships/image" Target="../media/image671.png"/><Relationship Id="rId105" Type="http://schemas.openxmlformats.org/officeDocument/2006/relationships/customXml" Target="../ink/ink666.xml"/><Relationship Id="rId126" Type="http://schemas.openxmlformats.org/officeDocument/2006/relationships/image" Target="../media/image684.png"/><Relationship Id="rId147" Type="http://schemas.openxmlformats.org/officeDocument/2006/relationships/customXml" Target="../ink/ink687.xml"/><Relationship Id="rId168" Type="http://schemas.openxmlformats.org/officeDocument/2006/relationships/image" Target="../media/image705.png"/><Relationship Id="rId8" Type="http://schemas.openxmlformats.org/officeDocument/2006/relationships/image" Target="../media/image625.png"/><Relationship Id="rId51" Type="http://schemas.openxmlformats.org/officeDocument/2006/relationships/customXml" Target="../ink/ink647.xml"/><Relationship Id="rId72" Type="http://schemas.openxmlformats.org/officeDocument/2006/relationships/image" Target="../media/image657.png"/><Relationship Id="rId93" Type="http://schemas.openxmlformats.org/officeDocument/2006/relationships/customXml" Target="../ink/ink660.xml"/><Relationship Id="rId98" Type="http://schemas.openxmlformats.org/officeDocument/2006/relationships/image" Target="../media/image670.png"/><Relationship Id="rId121" Type="http://schemas.openxmlformats.org/officeDocument/2006/relationships/customXml" Target="../ink/ink674.xml"/><Relationship Id="rId142" Type="http://schemas.openxmlformats.org/officeDocument/2006/relationships/image" Target="../media/image692.png"/><Relationship Id="rId163" Type="http://schemas.openxmlformats.org/officeDocument/2006/relationships/customXml" Target="../ink/ink695.xml"/><Relationship Id="rId184" Type="http://schemas.openxmlformats.org/officeDocument/2006/relationships/image" Target="../media/image713.png"/><Relationship Id="rId189" Type="http://schemas.openxmlformats.org/officeDocument/2006/relationships/customXml" Target="../ink/ink708.xml"/><Relationship Id="rId219" Type="http://schemas.openxmlformats.org/officeDocument/2006/relationships/customXml" Target="../ink/ink716.xml"/><Relationship Id="rId3" Type="http://schemas.openxmlformats.org/officeDocument/2006/relationships/customXml" Target="../ink/ink623.xml"/><Relationship Id="rId25" Type="http://schemas.openxmlformats.org/officeDocument/2006/relationships/customXml" Target="../ink/ink634.xml"/><Relationship Id="rId46" Type="http://schemas.openxmlformats.org/officeDocument/2006/relationships/image" Target="../media/image644.png"/><Relationship Id="rId67" Type="http://schemas.openxmlformats.org/officeDocument/2006/relationships/customXml" Target="../ink/ink655.xml"/><Relationship Id="rId116" Type="http://schemas.openxmlformats.org/officeDocument/2006/relationships/image" Target="../media/image679.png"/><Relationship Id="rId137" Type="http://schemas.openxmlformats.org/officeDocument/2006/relationships/customXml" Target="../ink/ink682.xml"/><Relationship Id="rId158" Type="http://schemas.openxmlformats.org/officeDocument/2006/relationships/image" Target="../media/image700.png"/><Relationship Id="rId20" Type="http://schemas.openxmlformats.org/officeDocument/2006/relationships/image" Target="../media/image631.png"/><Relationship Id="rId41" Type="http://schemas.openxmlformats.org/officeDocument/2006/relationships/customXml" Target="../ink/ink642.xml"/><Relationship Id="rId62" Type="http://schemas.openxmlformats.org/officeDocument/2006/relationships/image" Target="../media/image652.png"/><Relationship Id="rId111" Type="http://schemas.openxmlformats.org/officeDocument/2006/relationships/customXml" Target="../ink/ink669.xml"/><Relationship Id="rId132" Type="http://schemas.openxmlformats.org/officeDocument/2006/relationships/image" Target="../media/image687.png"/><Relationship Id="rId153" Type="http://schemas.openxmlformats.org/officeDocument/2006/relationships/customXml" Target="../ink/ink690.xml"/><Relationship Id="rId174" Type="http://schemas.openxmlformats.org/officeDocument/2006/relationships/image" Target="../media/image708.png"/><Relationship Id="rId179" Type="http://schemas.openxmlformats.org/officeDocument/2006/relationships/customXml" Target="../ink/ink703.xml"/><Relationship Id="rId195" Type="http://schemas.openxmlformats.org/officeDocument/2006/relationships/customXml" Target="../ink/ink711.xml"/><Relationship Id="rId190" Type="http://schemas.openxmlformats.org/officeDocument/2006/relationships/image" Target="../media/image716.png"/><Relationship Id="rId220" Type="http://schemas.openxmlformats.org/officeDocument/2006/relationships/image" Target="../media/image731.png"/><Relationship Id="rId225" Type="http://schemas.openxmlformats.org/officeDocument/2006/relationships/customXml" Target="../ink/ink719.xml"/><Relationship Id="rId15" Type="http://schemas.openxmlformats.org/officeDocument/2006/relationships/customXml" Target="../ink/ink629.xml"/><Relationship Id="rId36" Type="http://schemas.openxmlformats.org/officeDocument/2006/relationships/image" Target="../media/image639.png"/><Relationship Id="rId57" Type="http://schemas.openxmlformats.org/officeDocument/2006/relationships/customXml" Target="../ink/ink650.xml"/><Relationship Id="rId106" Type="http://schemas.openxmlformats.org/officeDocument/2006/relationships/image" Target="../media/image674.png"/><Relationship Id="rId127" Type="http://schemas.openxmlformats.org/officeDocument/2006/relationships/customXml" Target="../ink/ink677.xml"/><Relationship Id="rId10" Type="http://schemas.openxmlformats.org/officeDocument/2006/relationships/image" Target="../media/image626.png"/><Relationship Id="rId31" Type="http://schemas.openxmlformats.org/officeDocument/2006/relationships/customXml" Target="../ink/ink637.xml"/><Relationship Id="rId52" Type="http://schemas.openxmlformats.org/officeDocument/2006/relationships/image" Target="../media/image647.png"/><Relationship Id="rId73" Type="http://schemas.openxmlformats.org/officeDocument/2006/relationships/customXml" Target="../ink/ink658.xml"/><Relationship Id="rId94" Type="http://schemas.openxmlformats.org/officeDocument/2006/relationships/image" Target="../media/image668.png"/><Relationship Id="rId99" Type="http://schemas.openxmlformats.org/officeDocument/2006/relationships/customXml" Target="../ink/ink663.xml"/><Relationship Id="rId101" Type="http://schemas.openxmlformats.org/officeDocument/2006/relationships/customXml" Target="../ink/ink664.xml"/><Relationship Id="rId122" Type="http://schemas.openxmlformats.org/officeDocument/2006/relationships/image" Target="../media/image682.png"/><Relationship Id="rId143" Type="http://schemas.openxmlformats.org/officeDocument/2006/relationships/customXml" Target="../ink/ink685.xml"/><Relationship Id="rId148" Type="http://schemas.openxmlformats.org/officeDocument/2006/relationships/image" Target="../media/image695.png"/><Relationship Id="rId164" Type="http://schemas.openxmlformats.org/officeDocument/2006/relationships/image" Target="../media/image703.png"/><Relationship Id="rId169" Type="http://schemas.openxmlformats.org/officeDocument/2006/relationships/customXml" Target="../ink/ink698.xml"/><Relationship Id="rId185" Type="http://schemas.openxmlformats.org/officeDocument/2006/relationships/customXml" Target="../ink/ink706.xml"/><Relationship Id="rId4" Type="http://schemas.openxmlformats.org/officeDocument/2006/relationships/image" Target="../media/image623.png"/><Relationship Id="rId9" Type="http://schemas.openxmlformats.org/officeDocument/2006/relationships/customXml" Target="../ink/ink626.xml"/><Relationship Id="rId180" Type="http://schemas.openxmlformats.org/officeDocument/2006/relationships/image" Target="../media/image711.png"/><Relationship Id="rId26" Type="http://schemas.openxmlformats.org/officeDocument/2006/relationships/image" Target="../media/image634.png"/><Relationship Id="rId47" Type="http://schemas.openxmlformats.org/officeDocument/2006/relationships/customXml" Target="../ink/ink645.xml"/><Relationship Id="rId68" Type="http://schemas.openxmlformats.org/officeDocument/2006/relationships/image" Target="../media/image655.png"/><Relationship Id="rId112" Type="http://schemas.openxmlformats.org/officeDocument/2006/relationships/image" Target="../media/image677.png"/><Relationship Id="rId133" Type="http://schemas.openxmlformats.org/officeDocument/2006/relationships/customXml" Target="../ink/ink680.xml"/><Relationship Id="rId154" Type="http://schemas.openxmlformats.org/officeDocument/2006/relationships/image" Target="../media/image698.png"/><Relationship Id="rId175" Type="http://schemas.openxmlformats.org/officeDocument/2006/relationships/customXml" Target="../ink/ink701.xml"/><Relationship Id="rId196" Type="http://schemas.openxmlformats.org/officeDocument/2006/relationships/image" Target="../media/image719.png"/><Relationship Id="rId200" Type="http://schemas.openxmlformats.org/officeDocument/2006/relationships/image" Target="../media/image721.png"/><Relationship Id="rId16" Type="http://schemas.openxmlformats.org/officeDocument/2006/relationships/image" Target="../media/image629.png"/><Relationship Id="rId221" Type="http://schemas.openxmlformats.org/officeDocument/2006/relationships/customXml" Target="../ink/ink717.xml"/><Relationship Id="rId37" Type="http://schemas.openxmlformats.org/officeDocument/2006/relationships/customXml" Target="../ink/ink640.xml"/><Relationship Id="rId58" Type="http://schemas.openxmlformats.org/officeDocument/2006/relationships/image" Target="../media/image650.png"/><Relationship Id="rId102" Type="http://schemas.openxmlformats.org/officeDocument/2006/relationships/image" Target="../media/image672.png"/><Relationship Id="rId123" Type="http://schemas.openxmlformats.org/officeDocument/2006/relationships/customXml" Target="../ink/ink675.xml"/><Relationship Id="rId144" Type="http://schemas.openxmlformats.org/officeDocument/2006/relationships/image" Target="../media/image693.png"/><Relationship Id="rId90" Type="http://schemas.openxmlformats.org/officeDocument/2006/relationships/image" Target="../media/image666.png"/><Relationship Id="rId165" Type="http://schemas.openxmlformats.org/officeDocument/2006/relationships/customXml" Target="../ink/ink696.xml"/><Relationship Id="rId186" Type="http://schemas.openxmlformats.org/officeDocument/2006/relationships/image" Target="../media/image714.png"/><Relationship Id="rId27" Type="http://schemas.openxmlformats.org/officeDocument/2006/relationships/customXml" Target="../ink/ink635.xml"/><Relationship Id="rId48" Type="http://schemas.openxmlformats.org/officeDocument/2006/relationships/image" Target="../media/image645.png"/><Relationship Id="rId69" Type="http://schemas.openxmlformats.org/officeDocument/2006/relationships/customXml" Target="../ink/ink656.xml"/><Relationship Id="rId113" Type="http://schemas.openxmlformats.org/officeDocument/2006/relationships/customXml" Target="../ink/ink670.xml"/><Relationship Id="rId134" Type="http://schemas.openxmlformats.org/officeDocument/2006/relationships/image" Target="../media/image688.png"/><Relationship Id="rId155" Type="http://schemas.openxmlformats.org/officeDocument/2006/relationships/customXml" Target="../ink/ink691.xml"/><Relationship Id="rId176" Type="http://schemas.openxmlformats.org/officeDocument/2006/relationships/image" Target="../media/image709.png"/><Relationship Id="rId197" Type="http://schemas.openxmlformats.org/officeDocument/2006/relationships/customXml" Target="../ink/ink712.xml"/><Relationship Id="rId201" Type="http://schemas.openxmlformats.org/officeDocument/2006/relationships/customXml" Target="../ink/ink714.xml"/><Relationship Id="rId222" Type="http://schemas.openxmlformats.org/officeDocument/2006/relationships/image" Target="../media/image732.png"/><Relationship Id="rId17" Type="http://schemas.openxmlformats.org/officeDocument/2006/relationships/customXml" Target="../ink/ink630.xml"/><Relationship Id="rId38" Type="http://schemas.openxmlformats.org/officeDocument/2006/relationships/image" Target="../media/image640.png"/><Relationship Id="rId59" Type="http://schemas.openxmlformats.org/officeDocument/2006/relationships/customXml" Target="../ink/ink651.xml"/><Relationship Id="rId103" Type="http://schemas.openxmlformats.org/officeDocument/2006/relationships/customXml" Target="../ink/ink665.xml"/><Relationship Id="rId124" Type="http://schemas.openxmlformats.org/officeDocument/2006/relationships/image" Target="../media/image683.png"/><Relationship Id="rId70" Type="http://schemas.openxmlformats.org/officeDocument/2006/relationships/image" Target="../media/image656.png"/><Relationship Id="rId91" Type="http://schemas.openxmlformats.org/officeDocument/2006/relationships/customXml" Target="../ink/ink659.xml"/><Relationship Id="rId145" Type="http://schemas.openxmlformats.org/officeDocument/2006/relationships/customXml" Target="../ink/ink686.xml"/><Relationship Id="rId166" Type="http://schemas.openxmlformats.org/officeDocument/2006/relationships/image" Target="../media/image704.png"/><Relationship Id="rId187" Type="http://schemas.openxmlformats.org/officeDocument/2006/relationships/customXml" Target="../ink/ink707.xml"/><Relationship Id="rId1" Type="http://schemas.openxmlformats.org/officeDocument/2006/relationships/slideLayout" Target="../slideLayouts/slideLayout7.xml"/><Relationship Id="rId28" Type="http://schemas.openxmlformats.org/officeDocument/2006/relationships/image" Target="../media/image635.png"/><Relationship Id="rId49" Type="http://schemas.openxmlformats.org/officeDocument/2006/relationships/customXml" Target="../ink/ink646.xml"/><Relationship Id="rId114" Type="http://schemas.openxmlformats.org/officeDocument/2006/relationships/image" Target="../media/image678.png"/><Relationship Id="rId60" Type="http://schemas.openxmlformats.org/officeDocument/2006/relationships/image" Target="../media/image651.png"/><Relationship Id="rId135" Type="http://schemas.openxmlformats.org/officeDocument/2006/relationships/customXml" Target="../ink/ink681.xml"/><Relationship Id="rId156" Type="http://schemas.openxmlformats.org/officeDocument/2006/relationships/image" Target="../media/image699.png"/><Relationship Id="rId177" Type="http://schemas.openxmlformats.org/officeDocument/2006/relationships/customXml" Target="../ink/ink702.xml"/><Relationship Id="rId198" Type="http://schemas.openxmlformats.org/officeDocument/2006/relationships/image" Target="../media/image720.png"/><Relationship Id="rId223" Type="http://schemas.openxmlformats.org/officeDocument/2006/relationships/customXml" Target="../ink/ink718.xml"/><Relationship Id="rId18" Type="http://schemas.openxmlformats.org/officeDocument/2006/relationships/image" Target="../media/image630.png"/><Relationship Id="rId39" Type="http://schemas.openxmlformats.org/officeDocument/2006/relationships/customXml" Target="../ink/ink6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59-AC41-8C22-A1E8-9F036A4B37D7}"/>
              </a:ext>
            </a:extLst>
          </p:cNvPr>
          <p:cNvSpPr>
            <a:spLocks noGrp="1"/>
          </p:cNvSpPr>
          <p:nvPr>
            <p:ph type="ctrTitle"/>
          </p:nvPr>
        </p:nvSpPr>
        <p:spPr/>
        <p:txBody>
          <a:bodyPr/>
          <a:lstStyle/>
          <a:p>
            <a:r>
              <a:rPr lang="en-US" dirty="0"/>
              <a:t>Mesons 1</a:t>
            </a:r>
          </a:p>
        </p:txBody>
      </p:sp>
      <p:sp>
        <p:nvSpPr>
          <p:cNvPr id="3" name="Subtitle 2">
            <a:extLst>
              <a:ext uri="{FF2B5EF4-FFF2-40B4-BE49-F238E27FC236}">
                <a16:creationId xmlns:a16="http://schemas.microsoft.com/office/drawing/2014/main" id="{7BC4BFC7-3C8F-0D36-02E0-7CB418149D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728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39793F11-DBEB-4E68-429E-AF02A32035DC}"/>
                  </a:ext>
                </a:extLst>
              </p14:cNvPr>
              <p14:cNvContentPartPr/>
              <p14:nvPr/>
            </p14:nvContentPartPr>
            <p14:xfrm>
              <a:off x="905005" y="401249"/>
              <a:ext cx="484560" cy="268200"/>
            </p14:xfrm>
          </p:contentPart>
        </mc:Choice>
        <mc:Fallback xmlns="">
          <p:pic>
            <p:nvPicPr>
              <p:cNvPr id="10" name="Ink 9">
                <a:extLst>
                  <a:ext uri="{FF2B5EF4-FFF2-40B4-BE49-F238E27FC236}">
                    <a16:creationId xmlns:a16="http://schemas.microsoft.com/office/drawing/2014/main" id="{39793F11-DBEB-4E68-429E-AF02A32035DC}"/>
                  </a:ext>
                </a:extLst>
              </p:cNvPr>
              <p:cNvPicPr/>
              <p:nvPr/>
            </p:nvPicPr>
            <p:blipFill>
              <a:blip r:embed="rId3"/>
              <a:stretch>
                <a:fillRect/>
              </a:stretch>
            </p:blipFill>
            <p:spPr>
              <a:xfrm>
                <a:off x="896005" y="392249"/>
                <a:ext cx="502200" cy="285840"/>
              </a:xfrm>
              <a:prstGeom prst="rect">
                <a:avLst/>
              </a:prstGeom>
            </p:spPr>
          </p:pic>
        </mc:Fallback>
      </mc:AlternateContent>
      <p:grpSp>
        <p:nvGrpSpPr>
          <p:cNvPr id="17" name="Group 16">
            <a:extLst>
              <a:ext uri="{FF2B5EF4-FFF2-40B4-BE49-F238E27FC236}">
                <a16:creationId xmlns:a16="http://schemas.microsoft.com/office/drawing/2014/main" id="{3043FC6A-7FF6-F77D-5AF2-920586744A42}"/>
              </a:ext>
            </a:extLst>
          </p:cNvPr>
          <p:cNvGrpSpPr/>
          <p:nvPr/>
        </p:nvGrpSpPr>
        <p:grpSpPr>
          <a:xfrm>
            <a:off x="1798165" y="165449"/>
            <a:ext cx="2422800" cy="596160"/>
            <a:chOff x="1798165" y="165449"/>
            <a:chExt cx="2422800" cy="5961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DEAF1CC-3DA1-1FB8-3DD6-935667CEE449}"/>
                    </a:ext>
                  </a:extLst>
                </p14:cNvPr>
                <p14:cNvContentPartPr/>
                <p14:nvPr/>
              </p14:nvContentPartPr>
              <p14:xfrm>
                <a:off x="1798165" y="165449"/>
                <a:ext cx="2422800" cy="596160"/>
              </p14:xfrm>
            </p:contentPart>
          </mc:Choice>
          <mc:Fallback xmlns="">
            <p:pic>
              <p:nvPicPr>
                <p:cNvPr id="11" name="Ink 10">
                  <a:extLst>
                    <a:ext uri="{FF2B5EF4-FFF2-40B4-BE49-F238E27FC236}">
                      <a16:creationId xmlns:a16="http://schemas.microsoft.com/office/drawing/2014/main" id="{2DEAF1CC-3DA1-1FB8-3DD6-935667CEE449}"/>
                    </a:ext>
                  </a:extLst>
                </p:cNvPr>
                <p:cNvPicPr/>
                <p:nvPr/>
              </p:nvPicPr>
              <p:blipFill>
                <a:blip r:embed="rId5"/>
                <a:stretch>
                  <a:fillRect/>
                </a:stretch>
              </p:blipFill>
              <p:spPr>
                <a:xfrm>
                  <a:off x="1789525" y="156449"/>
                  <a:ext cx="244044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850FD217-C830-E33B-EA98-EEA5546962E7}"/>
                    </a:ext>
                  </a:extLst>
                </p14:cNvPr>
                <p14:cNvContentPartPr/>
                <p14:nvPr/>
              </p14:nvContentPartPr>
              <p14:xfrm>
                <a:off x="3926845" y="343649"/>
                <a:ext cx="51480" cy="15480"/>
              </p14:xfrm>
            </p:contentPart>
          </mc:Choice>
          <mc:Fallback xmlns="">
            <p:pic>
              <p:nvPicPr>
                <p:cNvPr id="12" name="Ink 11">
                  <a:extLst>
                    <a:ext uri="{FF2B5EF4-FFF2-40B4-BE49-F238E27FC236}">
                      <a16:creationId xmlns:a16="http://schemas.microsoft.com/office/drawing/2014/main" id="{850FD217-C830-E33B-EA98-EEA5546962E7}"/>
                    </a:ext>
                  </a:extLst>
                </p:cNvPr>
                <p:cNvPicPr/>
                <p:nvPr/>
              </p:nvPicPr>
              <p:blipFill>
                <a:blip r:embed="rId7"/>
                <a:stretch>
                  <a:fillRect/>
                </a:stretch>
              </p:blipFill>
              <p:spPr>
                <a:xfrm>
                  <a:off x="3917845" y="334649"/>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20C0EA7-F69C-5C53-0975-4925BFFC2001}"/>
                    </a:ext>
                  </a:extLst>
                </p14:cNvPr>
                <p14:cNvContentPartPr/>
                <p14:nvPr/>
              </p14:nvContentPartPr>
              <p14:xfrm>
                <a:off x="2661445" y="249689"/>
                <a:ext cx="357480" cy="71640"/>
              </p14:xfrm>
            </p:contentPart>
          </mc:Choice>
          <mc:Fallback xmlns="">
            <p:pic>
              <p:nvPicPr>
                <p:cNvPr id="13" name="Ink 12">
                  <a:extLst>
                    <a:ext uri="{FF2B5EF4-FFF2-40B4-BE49-F238E27FC236}">
                      <a16:creationId xmlns:a16="http://schemas.microsoft.com/office/drawing/2014/main" id="{620C0EA7-F69C-5C53-0975-4925BFFC2001}"/>
                    </a:ext>
                  </a:extLst>
                </p:cNvPr>
                <p:cNvPicPr/>
                <p:nvPr/>
              </p:nvPicPr>
              <p:blipFill>
                <a:blip r:embed="rId9"/>
                <a:stretch>
                  <a:fillRect/>
                </a:stretch>
              </p:blipFill>
              <p:spPr>
                <a:xfrm>
                  <a:off x="2652445" y="241049"/>
                  <a:ext cx="375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D98569D7-2720-D484-0DD1-BD9D834BD283}"/>
                    </a:ext>
                  </a:extLst>
                </p14:cNvPr>
                <p14:cNvContentPartPr/>
                <p14:nvPr/>
              </p14:nvContentPartPr>
              <p14:xfrm>
                <a:off x="2149885" y="329609"/>
                <a:ext cx="14040" cy="58320"/>
              </p14:xfrm>
            </p:contentPart>
          </mc:Choice>
          <mc:Fallback xmlns="">
            <p:pic>
              <p:nvPicPr>
                <p:cNvPr id="14" name="Ink 13">
                  <a:extLst>
                    <a:ext uri="{FF2B5EF4-FFF2-40B4-BE49-F238E27FC236}">
                      <a16:creationId xmlns:a16="http://schemas.microsoft.com/office/drawing/2014/main" id="{D98569D7-2720-D484-0DD1-BD9D834BD283}"/>
                    </a:ext>
                  </a:extLst>
                </p:cNvPr>
                <p:cNvPicPr/>
                <p:nvPr/>
              </p:nvPicPr>
              <p:blipFill>
                <a:blip r:embed="rId11"/>
                <a:stretch>
                  <a:fillRect/>
                </a:stretch>
              </p:blipFill>
              <p:spPr>
                <a:xfrm>
                  <a:off x="2141245" y="320969"/>
                  <a:ext cx="3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79E9C8E8-B79C-CD19-2AB9-65C78C03ED32}"/>
                    </a:ext>
                  </a:extLst>
                </p14:cNvPr>
                <p14:cNvContentPartPr/>
                <p14:nvPr/>
              </p14:nvContentPartPr>
              <p14:xfrm>
                <a:off x="3642085" y="276689"/>
                <a:ext cx="264240" cy="41400"/>
              </p14:xfrm>
            </p:contentPart>
          </mc:Choice>
          <mc:Fallback xmlns="">
            <p:pic>
              <p:nvPicPr>
                <p:cNvPr id="16" name="Ink 15">
                  <a:extLst>
                    <a:ext uri="{FF2B5EF4-FFF2-40B4-BE49-F238E27FC236}">
                      <a16:creationId xmlns:a16="http://schemas.microsoft.com/office/drawing/2014/main" id="{79E9C8E8-B79C-CD19-2AB9-65C78C03ED32}"/>
                    </a:ext>
                  </a:extLst>
                </p:cNvPr>
                <p:cNvPicPr/>
                <p:nvPr/>
              </p:nvPicPr>
              <p:blipFill>
                <a:blip r:embed="rId13"/>
                <a:stretch>
                  <a:fillRect/>
                </a:stretch>
              </p:blipFill>
              <p:spPr>
                <a:xfrm>
                  <a:off x="3633445" y="268049"/>
                  <a:ext cx="28188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9C1D3D1A-4A27-4128-8BD6-F336D25AB1B1}"/>
                  </a:ext>
                </a:extLst>
              </p14:cNvPr>
              <p14:cNvContentPartPr/>
              <p14:nvPr/>
            </p14:nvContentPartPr>
            <p14:xfrm>
              <a:off x="2247445" y="859889"/>
              <a:ext cx="1156320" cy="487800"/>
            </p14:xfrm>
          </p:contentPart>
        </mc:Choice>
        <mc:Fallback xmlns="">
          <p:pic>
            <p:nvPicPr>
              <p:cNvPr id="18" name="Ink 17">
                <a:extLst>
                  <a:ext uri="{FF2B5EF4-FFF2-40B4-BE49-F238E27FC236}">
                    <a16:creationId xmlns:a16="http://schemas.microsoft.com/office/drawing/2014/main" id="{9C1D3D1A-4A27-4128-8BD6-F336D25AB1B1}"/>
                  </a:ext>
                </a:extLst>
              </p:cNvPr>
              <p:cNvPicPr/>
              <p:nvPr/>
            </p:nvPicPr>
            <p:blipFill>
              <a:blip r:embed="rId15"/>
              <a:stretch>
                <a:fillRect/>
              </a:stretch>
            </p:blipFill>
            <p:spPr>
              <a:xfrm>
                <a:off x="2238805" y="851249"/>
                <a:ext cx="1173960" cy="505440"/>
              </a:xfrm>
              <a:prstGeom prst="rect">
                <a:avLst/>
              </a:prstGeom>
            </p:spPr>
          </p:pic>
        </mc:Fallback>
      </mc:AlternateContent>
      <p:grpSp>
        <p:nvGrpSpPr>
          <p:cNvPr id="36" name="Group 35">
            <a:extLst>
              <a:ext uri="{FF2B5EF4-FFF2-40B4-BE49-F238E27FC236}">
                <a16:creationId xmlns:a16="http://schemas.microsoft.com/office/drawing/2014/main" id="{DE77701D-E673-8BCE-E020-0E8BA6E072A3}"/>
              </a:ext>
            </a:extLst>
          </p:cNvPr>
          <p:cNvGrpSpPr/>
          <p:nvPr/>
        </p:nvGrpSpPr>
        <p:grpSpPr>
          <a:xfrm>
            <a:off x="7458805" y="705449"/>
            <a:ext cx="4208040" cy="560520"/>
            <a:chOff x="7458805" y="705449"/>
            <a:chExt cx="4208040" cy="560520"/>
          </a:xfrm>
        </p:grpSpPr>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43D522DE-0131-E6B2-A69C-D228CD9233B4}"/>
                    </a:ext>
                  </a:extLst>
                </p14:cNvPr>
                <p14:cNvContentPartPr/>
                <p14:nvPr/>
              </p14:nvContentPartPr>
              <p14:xfrm>
                <a:off x="7458805" y="722369"/>
                <a:ext cx="1682640" cy="436680"/>
              </p14:xfrm>
            </p:contentPart>
          </mc:Choice>
          <mc:Fallback xmlns="">
            <p:pic>
              <p:nvPicPr>
                <p:cNvPr id="25" name="Ink 24">
                  <a:extLst>
                    <a:ext uri="{FF2B5EF4-FFF2-40B4-BE49-F238E27FC236}">
                      <a16:creationId xmlns:a16="http://schemas.microsoft.com/office/drawing/2014/main" id="{43D522DE-0131-E6B2-A69C-D228CD9233B4}"/>
                    </a:ext>
                  </a:extLst>
                </p:cNvPr>
                <p:cNvPicPr/>
                <p:nvPr/>
              </p:nvPicPr>
              <p:blipFill>
                <a:blip r:embed="rId17"/>
                <a:stretch>
                  <a:fillRect/>
                </a:stretch>
              </p:blipFill>
              <p:spPr>
                <a:xfrm>
                  <a:off x="7449805" y="713369"/>
                  <a:ext cx="170028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ECA9F55D-A727-E4A8-7EBA-680121AA5867}"/>
                    </a:ext>
                  </a:extLst>
                </p14:cNvPr>
                <p14:cNvContentPartPr/>
                <p14:nvPr/>
              </p14:nvContentPartPr>
              <p14:xfrm>
                <a:off x="8749405" y="705449"/>
                <a:ext cx="24120" cy="18720"/>
              </p14:xfrm>
            </p:contentPart>
          </mc:Choice>
          <mc:Fallback xmlns="">
            <p:pic>
              <p:nvPicPr>
                <p:cNvPr id="26" name="Ink 25">
                  <a:extLst>
                    <a:ext uri="{FF2B5EF4-FFF2-40B4-BE49-F238E27FC236}">
                      <a16:creationId xmlns:a16="http://schemas.microsoft.com/office/drawing/2014/main" id="{ECA9F55D-A727-E4A8-7EBA-680121AA5867}"/>
                    </a:ext>
                  </a:extLst>
                </p:cNvPr>
                <p:cNvPicPr/>
                <p:nvPr/>
              </p:nvPicPr>
              <p:blipFill>
                <a:blip r:embed="rId19"/>
                <a:stretch>
                  <a:fillRect/>
                </a:stretch>
              </p:blipFill>
              <p:spPr>
                <a:xfrm>
                  <a:off x="8740765" y="696809"/>
                  <a:ext cx="41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E6F218E2-5BEF-3201-5606-8D764E26334E}"/>
                    </a:ext>
                  </a:extLst>
                </p14:cNvPr>
                <p14:cNvContentPartPr/>
                <p14:nvPr/>
              </p14:nvContentPartPr>
              <p14:xfrm>
                <a:off x="8799085" y="975809"/>
                <a:ext cx="86760" cy="82440"/>
              </p14:xfrm>
            </p:contentPart>
          </mc:Choice>
          <mc:Fallback xmlns="">
            <p:pic>
              <p:nvPicPr>
                <p:cNvPr id="28" name="Ink 27">
                  <a:extLst>
                    <a:ext uri="{FF2B5EF4-FFF2-40B4-BE49-F238E27FC236}">
                      <a16:creationId xmlns:a16="http://schemas.microsoft.com/office/drawing/2014/main" id="{E6F218E2-5BEF-3201-5606-8D764E26334E}"/>
                    </a:ext>
                  </a:extLst>
                </p:cNvPr>
                <p:cNvPicPr/>
                <p:nvPr/>
              </p:nvPicPr>
              <p:blipFill>
                <a:blip r:embed="rId21"/>
                <a:stretch>
                  <a:fillRect/>
                </a:stretch>
              </p:blipFill>
              <p:spPr>
                <a:xfrm>
                  <a:off x="8790445" y="967169"/>
                  <a:ext cx="104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539AB999-16AF-7CBD-B808-9DA43E7A7936}"/>
                    </a:ext>
                  </a:extLst>
                </p14:cNvPr>
                <p14:cNvContentPartPr/>
                <p14:nvPr/>
              </p14:nvContentPartPr>
              <p14:xfrm>
                <a:off x="9180685" y="1143209"/>
                <a:ext cx="62280" cy="104400"/>
              </p14:xfrm>
            </p:contentPart>
          </mc:Choice>
          <mc:Fallback xmlns="">
            <p:pic>
              <p:nvPicPr>
                <p:cNvPr id="30" name="Ink 29">
                  <a:extLst>
                    <a:ext uri="{FF2B5EF4-FFF2-40B4-BE49-F238E27FC236}">
                      <a16:creationId xmlns:a16="http://schemas.microsoft.com/office/drawing/2014/main" id="{539AB999-16AF-7CBD-B808-9DA43E7A7936}"/>
                    </a:ext>
                  </a:extLst>
                </p:cNvPr>
                <p:cNvPicPr/>
                <p:nvPr/>
              </p:nvPicPr>
              <p:blipFill>
                <a:blip r:embed="rId23"/>
                <a:stretch>
                  <a:fillRect/>
                </a:stretch>
              </p:blipFill>
              <p:spPr>
                <a:xfrm>
                  <a:off x="9171685" y="1134209"/>
                  <a:ext cx="79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94969034-24B7-FA67-07CE-F7B3795D1AD1}"/>
                    </a:ext>
                  </a:extLst>
                </p14:cNvPr>
                <p14:cNvContentPartPr/>
                <p14:nvPr/>
              </p14:nvContentPartPr>
              <p14:xfrm>
                <a:off x="9477685" y="932609"/>
                <a:ext cx="786240" cy="333360"/>
              </p14:xfrm>
            </p:contentPart>
          </mc:Choice>
          <mc:Fallback xmlns="">
            <p:pic>
              <p:nvPicPr>
                <p:cNvPr id="31" name="Ink 30">
                  <a:extLst>
                    <a:ext uri="{FF2B5EF4-FFF2-40B4-BE49-F238E27FC236}">
                      <a16:creationId xmlns:a16="http://schemas.microsoft.com/office/drawing/2014/main" id="{94969034-24B7-FA67-07CE-F7B3795D1AD1}"/>
                    </a:ext>
                  </a:extLst>
                </p:cNvPr>
                <p:cNvPicPr/>
                <p:nvPr/>
              </p:nvPicPr>
              <p:blipFill>
                <a:blip r:embed="rId25"/>
                <a:stretch>
                  <a:fillRect/>
                </a:stretch>
              </p:blipFill>
              <p:spPr>
                <a:xfrm>
                  <a:off x="9469045" y="923969"/>
                  <a:ext cx="803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C43E6D77-9634-5E73-F9CB-CB8AD5932FFF}"/>
                    </a:ext>
                  </a:extLst>
                </p14:cNvPr>
                <p14:cNvContentPartPr/>
                <p14:nvPr/>
              </p14:nvContentPartPr>
              <p14:xfrm>
                <a:off x="10549045" y="729209"/>
                <a:ext cx="711720" cy="360360"/>
              </p14:xfrm>
            </p:contentPart>
          </mc:Choice>
          <mc:Fallback xmlns="">
            <p:pic>
              <p:nvPicPr>
                <p:cNvPr id="32" name="Ink 31">
                  <a:extLst>
                    <a:ext uri="{FF2B5EF4-FFF2-40B4-BE49-F238E27FC236}">
                      <a16:creationId xmlns:a16="http://schemas.microsoft.com/office/drawing/2014/main" id="{C43E6D77-9634-5E73-F9CB-CB8AD5932FFF}"/>
                    </a:ext>
                  </a:extLst>
                </p:cNvPr>
                <p:cNvPicPr/>
                <p:nvPr/>
              </p:nvPicPr>
              <p:blipFill>
                <a:blip r:embed="rId27"/>
                <a:stretch>
                  <a:fillRect/>
                </a:stretch>
              </p:blipFill>
              <p:spPr>
                <a:xfrm>
                  <a:off x="10540045" y="720209"/>
                  <a:ext cx="7293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C6AFF162-D483-B1D0-9A5E-8C798C8129DC}"/>
                    </a:ext>
                  </a:extLst>
                </p14:cNvPr>
                <p14:cNvContentPartPr/>
                <p14:nvPr/>
              </p14:nvContentPartPr>
              <p14:xfrm>
                <a:off x="11334925" y="732449"/>
                <a:ext cx="22320" cy="119880"/>
              </p14:xfrm>
            </p:contentPart>
          </mc:Choice>
          <mc:Fallback xmlns="">
            <p:pic>
              <p:nvPicPr>
                <p:cNvPr id="33" name="Ink 32">
                  <a:extLst>
                    <a:ext uri="{FF2B5EF4-FFF2-40B4-BE49-F238E27FC236}">
                      <a16:creationId xmlns:a16="http://schemas.microsoft.com/office/drawing/2014/main" id="{C6AFF162-D483-B1D0-9A5E-8C798C8129DC}"/>
                    </a:ext>
                  </a:extLst>
                </p:cNvPr>
                <p:cNvPicPr/>
                <p:nvPr/>
              </p:nvPicPr>
              <p:blipFill>
                <a:blip r:embed="rId29"/>
                <a:stretch>
                  <a:fillRect/>
                </a:stretch>
              </p:blipFill>
              <p:spPr>
                <a:xfrm>
                  <a:off x="11326285" y="723809"/>
                  <a:ext cx="39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8E90F958-3EA2-C602-5F1C-9399D8D6A7A0}"/>
                    </a:ext>
                  </a:extLst>
                </p14:cNvPr>
                <p14:cNvContentPartPr/>
                <p14:nvPr/>
              </p14:nvContentPartPr>
              <p14:xfrm>
                <a:off x="11345005" y="812729"/>
                <a:ext cx="321840" cy="299160"/>
              </p14:xfrm>
            </p:contentPart>
          </mc:Choice>
          <mc:Fallback xmlns="">
            <p:pic>
              <p:nvPicPr>
                <p:cNvPr id="34" name="Ink 33">
                  <a:extLst>
                    <a:ext uri="{FF2B5EF4-FFF2-40B4-BE49-F238E27FC236}">
                      <a16:creationId xmlns:a16="http://schemas.microsoft.com/office/drawing/2014/main" id="{8E90F958-3EA2-C602-5F1C-9399D8D6A7A0}"/>
                    </a:ext>
                  </a:extLst>
                </p:cNvPr>
                <p:cNvPicPr/>
                <p:nvPr/>
              </p:nvPicPr>
              <p:blipFill>
                <a:blip r:embed="rId31"/>
                <a:stretch>
                  <a:fillRect/>
                </a:stretch>
              </p:blipFill>
              <p:spPr>
                <a:xfrm>
                  <a:off x="11336365" y="803729"/>
                  <a:ext cx="3394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D2645FDE-6BF4-A321-B9F3-EC4A04F40A68}"/>
                    </a:ext>
                  </a:extLst>
                </p14:cNvPr>
                <p14:cNvContentPartPr/>
                <p14:nvPr/>
              </p14:nvContentPartPr>
              <p14:xfrm>
                <a:off x="11442565" y="870329"/>
                <a:ext cx="194040" cy="36720"/>
              </p14:xfrm>
            </p:contentPart>
          </mc:Choice>
          <mc:Fallback xmlns="">
            <p:pic>
              <p:nvPicPr>
                <p:cNvPr id="35" name="Ink 34">
                  <a:extLst>
                    <a:ext uri="{FF2B5EF4-FFF2-40B4-BE49-F238E27FC236}">
                      <a16:creationId xmlns:a16="http://schemas.microsoft.com/office/drawing/2014/main" id="{D2645FDE-6BF4-A321-B9F3-EC4A04F40A68}"/>
                    </a:ext>
                  </a:extLst>
                </p:cNvPr>
                <p:cNvPicPr/>
                <p:nvPr/>
              </p:nvPicPr>
              <p:blipFill>
                <a:blip r:embed="rId33"/>
                <a:stretch>
                  <a:fillRect/>
                </a:stretch>
              </p:blipFill>
              <p:spPr>
                <a:xfrm>
                  <a:off x="11433925" y="861689"/>
                  <a:ext cx="211680" cy="54360"/>
                </a:xfrm>
                <a:prstGeom prst="rect">
                  <a:avLst/>
                </a:prstGeom>
              </p:spPr>
            </p:pic>
          </mc:Fallback>
        </mc:AlternateContent>
      </p:grpSp>
      <p:grpSp>
        <p:nvGrpSpPr>
          <p:cNvPr id="39" name="Group 38">
            <a:extLst>
              <a:ext uri="{FF2B5EF4-FFF2-40B4-BE49-F238E27FC236}">
                <a16:creationId xmlns:a16="http://schemas.microsoft.com/office/drawing/2014/main" id="{D3D14BF6-1A4A-E9BB-ED61-B857801FD5C5}"/>
              </a:ext>
            </a:extLst>
          </p:cNvPr>
          <p:cNvGrpSpPr/>
          <p:nvPr/>
        </p:nvGrpSpPr>
        <p:grpSpPr>
          <a:xfrm>
            <a:off x="2164645" y="1606529"/>
            <a:ext cx="1852920" cy="523800"/>
            <a:chOff x="2164645" y="1606529"/>
            <a:chExt cx="1852920" cy="523800"/>
          </a:xfrm>
        </p:grpSpPr>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AF08D9FB-6EA3-4305-09D6-1528AA1B1D82}"/>
                    </a:ext>
                  </a:extLst>
                </p14:cNvPr>
                <p14:cNvContentPartPr/>
                <p14:nvPr/>
              </p14:nvContentPartPr>
              <p14:xfrm>
                <a:off x="2164645" y="1606529"/>
                <a:ext cx="795960" cy="271800"/>
              </p14:xfrm>
            </p:contentPart>
          </mc:Choice>
          <mc:Fallback xmlns="">
            <p:pic>
              <p:nvPicPr>
                <p:cNvPr id="37" name="Ink 36">
                  <a:extLst>
                    <a:ext uri="{FF2B5EF4-FFF2-40B4-BE49-F238E27FC236}">
                      <a16:creationId xmlns:a16="http://schemas.microsoft.com/office/drawing/2014/main" id="{AF08D9FB-6EA3-4305-09D6-1528AA1B1D82}"/>
                    </a:ext>
                  </a:extLst>
                </p:cNvPr>
                <p:cNvPicPr/>
                <p:nvPr/>
              </p:nvPicPr>
              <p:blipFill>
                <a:blip r:embed="rId35"/>
                <a:stretch>
                  <a:fillRect/>
                </a:stretch>
              </p:blipFill>
              <p:spPr>
                <a:xfrm>
                  <a:off x="2156005" y="1597529"/>
                  <a:ext cx="8136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F4E192CE-FE27-F416-1A9B-9AF35EE69DB1}"/>
                    </a:ext>
                  </a:extLst>
                </p14:cNvPr>
                <p14:cNvContentPartPr/>
                <p14:nvPr/>
              </p14:nvContentPartPr>
              <p14:xfrm>
                <a:off x="3241765" y="1682129"/>
                <a:ext cx="775800" cy="448200"/>
              </p14:xfrm>
            </p:contentPart>
          </mc:Choice>
          <mc:Fallback xmlns="">
            <p:pic>
              <p:nvPicPr>
                <p:cNvPr id="38" name="Ink 37">
                  <a:extLst>
                    <a:ext uri="{FF2B5EF4-FFF2-40B4-BE49-F238E27FC236}">
                      <a16:creationId xmlns:a16="http://schemas.microsoft.com/office/drawing/2014/main" id="{F4E192CE-FE27-F416-1A9B-9AF35EE69DB1}"/>
                    </a:ext>
                  </a:extLst>
                </p:cNvPr>
                <p:cNvPicPr/>
                <p:nvPr/>
              </p:nvPicPr>
              <p:blipFill>
                <a:blip r:embed="rId37"/>
                <a:stretch>
                  <a:fillRect/>
                </a:stretch>
              </p:blipFill>
              <p:spPr>
                <a:xfrm>
                  <a:off x="3232765" y="1673489"/>
                  <a:ext cx="793440" cy="465840"/>
                </a:xfrm>
                <a:prstGeom prst="rect">
                  <a:avLst/>
                </a:prstGeom>
              </p:spPr>
            </p:pic>
          </mc:Fallback>
        </mc:AlternateContent>
      </p:grpSp>
      <p:grpSp>
        <p:nvGrpSpPr>
          <p:cNvPr id="44" name="Group 43">
            <a:extLst>
              <a:ext uri="{FF2B5EF4-FFF2-40B4-BE49-F238E27FC236}">
                <a16:creationId xmlns:a16="http://schemas.microsoft.com/office/drawing/2014/main" id="{3714A219-6736-2FDB-C92E-87237EC9D2D9}"/>
              </a:ext>
            </a:extLst>
          </p:cNvPr>
          <p:cNvGrpSpPr/>
          <p:nvPr/>
        </p:nvGrpSpPr>
        <p:grpSpPr>
          <a:xfrm>
            <a:off x="3682045" y="756929"/>
            <a:ext cx="4014720" cy="1244520"/>
            <a:chOff x="3682045" y="756929"/>
            <a:chExt cx="4014720" cy="1244520"/>
          </a:xfrm>
        </p:grpSpPr>
        <mc:AlternateContent xmlns:mc="http://schemas.openxmlformats.org/markup-compatibility/2006" xmlns:p14="http://schemas.microsoft.com/office/powerpoint/2010/main">
          <mc:Choice Requires="p14">
            <p:contentPart p14:bwMode="auto" r:id="rId38">
              <p14:nvContentPartPr>
                <p14:cNvPr id="19" name="Ink 18">
                  <a:extLst>
                    <a:ext uri="{FF2B5EF4-FFF2-40B4-BE49-F238E27FC236}">
                      <a16:creationId xmlns:a16="http://schemas.microsoft.com/office/drawing/2014/main" id="{996BCE88-16E1-D19D-6B6B-6A3459807F09}"/>
                    </a:ext>
                  </a:extLst>
                </p14:cNvPr>
                <p14:cNvContentPartPr/>
                <p14:nvPr/>
              </p14:nvContentPartPr>
              <p14:xfrm>
                <a:off x="3682045" y="1064729"/>
                <a:ext cx="1295280" cy="240120"/>
              </p14:xfrm>
            </p:contentPart>
          </mc:Choice>
          <mc:Fallback xmlns="">
            <p:pic>
              <p:nvPicPr>
                <p:cNvPr id="19" name="Ink 18">
                  <a:extLst>
                    <a:ext uri="{FF2B5EF4-FFF2-40B4-BE49-F238E27FC236}">
                      <a16:creationId xmlns:a16="http://schemas.microsoft.com/office/drawing/2014/main" id="{996BCE88-16E1-D19D-6B6B-6A3459807F09}"/>
                    </a:ext>
                  </a:extLst>
                </p:cNvPr>
                <p:cNvPicPr/>
                <p:nvPr/>
              </p:nvPicPr>
              <p:blipFill>
                <a:blip r:embed="rId39"/>
                <a:stretch>
                  <a:fillRect/>
                </a:stretch>
              </p:blipFill>
              <p:spPr>
                <a:xfrm>
                  <a:off x="3673405" y="1055729"/>
                  <a:ext cx="1312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Ink 19">
                  <a:extLst>
                    <a:ext uri="{FF2B5EF4-FFF2-40B4-BE49-F238E27FC236}">
                      <a16:creationId xmlns:a16="http://schemas.microsoft.com/office/drawing/2014/main" id="{ACE6E08D-26EA-36CF-10C7-F1CF25826AB0}"/>
                    </a:ext>
                  </a:extLst>
                </p14:cNvPr>
                <p14:cNvContentPartPr/>
                <p14:nvPr/>
              </p14:nvContentPartPr>
              <p14:xfrm>
                <a:off x="5262085" y="839369"/>
                <a:ext cx="1068480" cy="476280"/>
              </p14:xfrm>
            </p:contentPart>
          </mc:Choice>
          <mc:Fallback xmlns="">
            <p:pic>
              <p:nvPicPr>
                <p:cNvPr id="20" name="Ink 19">
                  <a:extLst>
                    <a:ext uri="{FF2B5EF4-FFF2-40B4-BE49-F238E27FC236}">
                      <a16:creationId xmlns:a16="http://schemas.microsoft.com/office/drawing/2014/main" id="{ACE6E08D-26EA-36CF-10C7-F1CF25826AB0}"/>
                    </a:ext>
                  </a:extLst>
                </p:cNvPr>
                <p:cNvPicPr/>
                <p:nvPr/>
              </p:nvPicPr>
              <p:blipFill>
                <a:blip r:embed="rId41"/>
                <a:stretch>
                  <a:fillRect/>
                </a:stretch>
              </p:blipFill>
              <p:spPr>
                <a:xfrm>
                  <a:off x="5253085" y="830369"/>
                  <a:ext cx="108612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Ink 20">
                  <a:extLst>
                    <a:ext uri="{FF2B5EF4-FFF2-40B4-BE49-F238E27FC236}">
                      <a16:creationId xmlns:a16="http://schemas.microsoft.com/office/drawing/2014/main" id="{945DE8D4-F5A1-E70A-79E3-BF945B5DF986}"/>
                    </a:ext>
                  </a:extLst>
                </p14:cNvPr>
                <p14:cNvContentPartPr/>
                <p14:nvPr/>
              </p14:nvContentPartPr>
              <p14:xfrm>
                <a:off x="5405005" y="906689"/>
                <a:ext cx="463680" cy="34920"/>
              </p14:xfrm>
            </p:contentPart>
          </mc:Choice>
          <mc:Fallback xmlns="">
            <p:pic>
              <p:nvPicPr>
                <p:cNvPr id="21" name="Ink 20">
                  <a:extLst>
                    <a:ext uri="{FF2B5EF4-FFF2-40B4-BE49-F238E27FC236}">
                      <a16:creationId xmlns:a16="http://schemas.microsoft.com/office/drawing/2014/main" id="{945DE8D4-F5A1-E70A-79E3-BF945B5DF986}"/>
                    </a:ext>
                  </a:extLst>
                </p:cNvPr>
                <p:cNvPicPr/>
                <p:nvPr/>
              </p:nvPicPr>
              <p:blipFill>
                <a:blip r:embed="rId43"/>
                <a:stretch>
                  <a:fillRect/>
                </a:stretch>
              </p:blipFill>
              <p:spPr>
                <a:xfrm>
                  <a:off x="5396365" y="898049"/>
                  <a:ext cx="481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Ink 21">
                  <a:extLst>
                    <a:ext uri="{FF2B5EF4-FFF2-40B4-BE49-F238E27FC236}">
                      <a16:creationId xmlns:a16="http://schemas.microsoft.com/office/drawing/2014/main" id="{EFCA0F37-1F4E-7E7C-B3C8-3AE3D7ACD262}"/>
                    </a:ext>
                  </a:extLst>
                </p14:cNvPr>
                <p14:cNvContentPartPr/>
                <p14:nvPr/>
              </p14:nvContentPartPr>
              <p14:xfrm>
                <a:off x="6591925" y="938369"/>
                <a:ext cx="562680" cy="197640"/>
              </p14:xfrm>
            </p:contentPart>
          </mc:Choice>
          <mc:Fallback xmlns="">
            <p:pic>
              <p:nvPicPr>
                <p:cNvPr id="22" name="Ink 21">
                  <a:extLst>
                    <a:ext uri="{FF2B5EF4-FFF2-40B4-BE49-F238E27FC236}">
                      <a16:creationId xmlns:a16="http://schemas.microsoft.com/office/drawing/2014/main" id="{EFCA0F37-1F4E-7E7C-B3C8-3AE3D7ACD262}"/>
                    </a:ext>
                  </a:extLst>
                </p:cNvPr>
                <p:cNvPicPr/>
                <p:nvPr/>
              </p:nvPicPr>
              <p:blipFill>
                <a:blip r:embed="rId45"/>
                <a:stretch>
                  <a:fillRect/>
                </a:stretch>
              </p:blipFill>
              <p:spPr>
                <a:xfrm>
                  <a:off x="6582925" y="929729"/>
                  <a:ext cx="580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Ink 22">
                  <a:extLst>
                    <a:ext uri="{FF2B5EF4-FFF2-40B4-BE49-F238E27FC236}">
                      <a16:creationId xmlns:a16="http://schemas.microsoft.com/office/drawing/2014/main" id="{757329C8-5F4B-9F35-A6BC-90EA9D085849}"/>
                    </a:ext>
                  </a:extLst>
                </p14:cNvPr>
                <p14:cNvContentPartPr/>
                <p14:nvPr/>
              </p14:nvContentPartPr>
              <p14:xfrm>
                <a:off x="6847525" y="756929"/>
                <a:ext cx="13680" cy="64080"/>
              </p14:xfrm>
            </p:contentPart>
          </mc:Choice>
          <mc:Fallback xmlns="">
            <p:pic>
              <p:nvPicPr>
                <p:cNvPr id="23" name="Ink 22">
                  <a:extLst>
                    <a:ext uri="{FF2B5EF4-FFF2-40B4-BE49-F238E27FC236}">
                      <a16:creationId xmlns:a16="http://schemas.microsoft.com/office/drawing/2014/main" id="{757329C8-5F4B-9F35-A6BC-90EA9D085849}"/>
                    </a:ext>
                  </a:extLst>
                </p:cNvPr>
                <p:cNvPicPr/>
                <p:nvPr/>
              </p:nvPicPr>
              <p:blipFill>
                <a:blip r:embed="rId47"/>
                <a:stretch>
                  <a:fillRect/>
                </a:stretch>
              </p:blipFill>
              <p:spPr>
                <a:xfrm>
                  <a:off x="6838885" y="748289"/>
                  <a:ext cx="31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B088914A-CB34-23B8-A927-B1E5D21BAC53}"/>
                    </a:ext>
                  </a:extLst>
                </p14:cNvPr>
                <p14:cNvContentPartPr/>
                <p14:nvPr/>
              </p14:nvContentPartPr>
              <p14:xfrm>
                <a:off x="4361005" y="1393409"/>
                <a:ext cx="1649520" cy="608040"/>
              </p14:xfrm>
            </p:contentPart>
          </mc:Choice>
          <mc:Fallback xmlns="">
            <p:pic>
              <p:nvPicPr>
                <p:cNvPr id="40" name="Ink 39">
                  <a:extLst>
                    <a:ext uri="{FF2B5EF4-FFF2-40B4-BE49-F238E27FC236}">
                      <a16:creationId xmlns:a16="http://schemas.microsoft.com/office/drawing/2014/main" id="{B088914A-CB34-23B8-A927-B1E5D21BAC53}"/>
                    </a:ext>
                  </a:extLst>
                </p:cNvPr>
                <p:cNvPicPr/>
                <p:nvPr/>
              </p:nvPicPr>
              <p:blipFill>
                <a:blip r:embed="rId49"/>
                <a:stretch>
                  <a:fillRect/>
                </a:stretch>
              </p:blipFill>
              <p:spPr>
                <a:xfrm>
                  <a:off x="4352365" y="1384409"/>
                  <a:ext cx="166716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F8EA1B3E-1D43-8824-2FEB-BD4731E13D3A}"/>
                    </a:ext>
                  </a:extLst>
                </p14:cNvPr>
                <p14:cNvContentPartPr/>
                <p14:nvPr/>
              </p14:nvContentPartPr>
              <p14:xfrm>
                <a:off x="5091805" y="1519769"/>
                <a:ext cx="521640" cy="62640"/>
              </p14:xfrm>
            </p:contentPart>
          </mc:Choice>
          <mc:Fallback xmlns="">
            <p:pic>
              <p:nvPicPr>
                <p:cNvPr id="41" name="Ink 40">
                  <a:extLst>
                    <a:ext uri="{FF2B5EF4-FFF2-40B4-BE49-F238E27FC236}">
                      <a16:creationId xmlns:a16="http://schemas.microsoft.com/office/drawing/2014/main" id="{F8EA1B3E-1D43-8824-2FEB-BD4731E13D3A}"/>
                    </a:ext>
                  </a:extLst>
                </p:cNvPr>
                <p:cNvPicPr/>
                <p:nvPr/>
              </p:nvPicPr>
              <p:blipFill>
                <a:blip r:embed="rId51"/>
                <a:stretch>
                  <a:fillRect/>
                </a:stretch>
              </p:blipFill>
              <p:spPr>
                <a:xfrm>
                  <a:off x="5082805" y="1511129"/>
                  <a:ext cx="53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F211055D-1784-C61B-84C4-617F1621AD05}"/>
                    </a:ext>
                  </a:extLst>
                </p14:cNvPr>
                <p14:cNvContentPartPr/>
                <p14:nvPr/>
              </p14:nvContentPartPr>
              <p14:xfrm>
                <a:off x="6201685" y="1373969"/>
                <a:ext cx="1495080" cy="388440"/>
              </p14:xfrm>
            </p:contentPart>
          </mc:Choice>
          <mc:Fallback xmlns="">
            <p:pic>
              <p:nvPicPr>
                <p:cNvPr id="42" name="Ink 41">
                  <a:extLst>
                    <a:ext uri="{FF2B5EF4-FFF2-40B4-BE49-F238E27FC236}">
                      <a16:creationId xmlns:a16="http://schemas.microsoft.com/office/drawing/2014/main" id="{F211055D-1784-C61B-84C4-617F1621AD05}"/>
                    </a:ext>
                  </a:extLst>
                </p:cNvPr>
                <p:cNvPicPr/>
                <p:nvPr/>
              </p:nvPicPr>
              <p:blipFill>
                <a:blip r:embed="rId53"/>
                <a:stretch>
                  <a:fillRect/>
                </a:stretch>
              </p:blipFill>
              <p:spPr>
                <a:xfrm>
                  <a:off x="6193045" y="1364969"/>
                  <a:ext cx="151272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CF29BEDE-1193-5AD6-2031-82D2B41A61F4}"/>
                    </a:ext>
                  </a:extLst>
                </p14:cNvPr>
                <p14:cNvContentPartPr/>
                <p14:nvPr/>
              </p14:nvContentPartPr>
              <p14:xfrm>
                <a:off x="6269365" y="1441289"/>
                <a:ext cx="480960" cy="34920"/>
              </p14:xfrm>
            </p:contentPart>
          </mc:Choice>
          <mc:Fallback xmlns="">
            <p:pic>
              <p:nvPicPr>
                <p:cNvPr id="43" name="Ink 42">
                  <a:extLst>
                    <a:ext uri="{FF2B5EF4-FFF2-40B4-BE49-F238E27FC236}">
                      <a16:creationId xmlns:a16="http://schemas.microsoft.com/office/drawing/2014/main" id="{CF29BEDE-1193-5AD6-2031-82D2B41A61F4}"/>
                    </a:ext>
                  </a:extLst>
                </p:cNvPr>
                <p:cNvPicPr/>
                <p:nvPr/>
              </p:nvPicPr>
              <p:blipFill>
                <a:blip r:embed="rId55"/>
                <a:stretch>
                  <a:fillRect/>
                </a:stretch>
              </p:blipFill>
              <p:spPr>
                <a:xfrm>
                  <a:off x="6260725" y="1432649"/>
                  <a:ext cx="4986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F63859F1-063A-1C7D-001A-6CA8137F0609}"/>
                  </a:ext>
                </a:extLst>
              </p14:cNvPr>
              <p14:cNvContentPartPr/>
              <p14:nvPr/>
            </p14:nvContentPartPr>
            <p14:xfrm>
              <a:off x="979165" y="2244089"/>
              <a:ext cx="1104120" cy="465480"/>
            </p14:xfrm>
          </p:contentPart>
        </mc:Choice>
        <mc:Fallback xmlns="">
          <p:pic>
            <p:nvPicPr>
              <p:cNvPr id="45" name="Ink 44">
                <a:extLst>
                  <a:ext uri="{FF2B5EF4-FFF2-40B4-BE49-F238E27FC236}">
                    <a16:creationId xmlns:a16="http://schemas.microsoft.com/office/drawing/2014/main" id="{F63859F1-063A-1C7D-001A-6CA8137F0609}"/>
                  </a:ext>
                </a:extLst>
              </p:cNvPr>
              <p:cNvPicPr/>
              <p:nvPr/>
            </p:nvPicPr>
            <p:blipFill>
              <a:blip r:embed="rId57"/>
              <a:stretch>
                <a:fillRect/>
              </a:stretch>
            </p:blipFill>
            <p:spPr>
              <a:xfrm>
                <a:off x="970165" y="2235449"/>
                <a:ext cx="1121760" cy="483120"/>
              </a:xfrm>
              <a:prstGeom prst="rect">
                <a:avLst/>
              </a:prstGeom>
            </p:spPr>
          </p:pic>
        </mc:Fallback>
      </mc:AlternateContent>
      <p:grpSp>
        <p:nvGrpSpPr>
          <p:cNvPr id="74" name="Group 73">
            <a:extLst>
              <a:ext uri="{FF2B5EF4-FFF2-40B4-BE49-F238E27FC236}">
                <a16:creationId xmlns:a16="http://schemas.microsoft.com/office/drawing/2014/main" id="{FD202D36-2F3F-5F16-2F8C-08440B768C89}"/>
              </a:ext>
            </a:extLst>
          </p:cNvPr>
          <p:cNvGrpSpPr/>
          <p:nvPr/>
        </p:nvGrpSpPr>
        <p:grpSpPr>
          <a:xfrm>
            <a:off x="1062325" y="2218169"/>
            <a:ext cx="7488720" cy="1285560"/>
            <a:chOff x="1062325" y="2218169"/>
            <a:chExt cx="7488720" cy="1285560"/>
          </a:xfrm>
        </p:grpSpPr>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B9F892D7-E51F-C567-FADE-1F545A9B011D}"/>
                    </a:ext>
                  </a:extLst>
                </p14:cNvPr>
                <p14:cNvContentPartPr/>
                <p14:nvPr/>
              </p14:nvContentPartPr>
              <p14:xfrm>
                <a:off x="2315485" y="2250209"/>
                <a:ext cx="1653480" cy="413280"/>
              </p14:xfrm>
            </p:contentPart>
          </mc:Choice>
          <mc:Fallback xmlns="">
            <p:pic>
              <p:nvPicPr>
                <p:cNvPr id="46" name="Ink 45">
                  <a:extLst>
                    <a:ext uri="{FF2B5EF4-FFF2-40B4-BE49-F238E27FC236}">
                      <a16:creationId xmlns:a16="http://schemas.microsoft.com/office/drawing/2014/main" id="{B9F892D7-E51F-C567-FADE-1F545A9B011D}"/>
                    </a:ext>
                  </a:extLst>
                </p:cNvPr>
                <p:cNvPicPr/>
                <p:nvPr/>
              </p:nvPicPr>
              <p:blipFill>
                <a:blip r:embed="rId59"/>
                <a:stretch>
                  <a:fillRect/>
                </a:stretch>
              </p:blipFill>
              <p:spPr>
                <a:xfrm>
                  <a:off x="2306845" y="2241209"/>
                  <a:ext cx="1671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717FCF8B-7C01-76AD-B66F-7B020D5FE817}"/>
                    </a:ext>
                  </a:extLst>
                </p14:cNvPr>
                <p14:cNvContentPartPr/>
                <p14:nvPr/>
              </p14:nvContentPartPr>
              <p14:xfrm>
                <a:off x="3885805" y="2648729"/>
                <a:ext cx="129960" cy="204840"/>
              </p14:xfrm>
            </p:contentPart>
          </mc:Choice>
          <mc:Fallback xmlns="">
            <p:pic>
              <p:nvPicPr>
                <p:cNvPr id="47" name="Ink 46">
                  <a:extLst>
                    <a:ext uri="{FF2B5EF4-FFF2-40B4-BE49-F238E27FC236}">
                      <a16:creationId xmlns:a16="http://schemas.microsoft.com/office/drawing/2014/main" id="{717FCF8B-7C01-76AD-B66F-7B020D5FE817}"/>
                    </a:ext>
                  </a:extLst>
                </p:cNvPr>
                <p:cNvPicPr/>
                <p:nvPr/>
              </p:nvPicPr>
              <p:blipFill>
                <a:blip r:embed="rId61"/>
                <a:stretch>
                  <a:fillRect/>
                </a:stretch>
              </p:blipFill>
              <p:spPr>
                <a:xfrm>
                  <a:off x="3876805" y="2640089"/>
                  <a:ext cx="147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B4FCE21A-56B5-A593-308F-DE98CE0A1B79}"/>
                    </a:ext>
                  </a:extLst>
                </p14:cNvPr>
                <p14:cNvContentPartPr/>
                <p14:nvPr/>
              </p14:nvContentPartPr>
              <p14:xfrm>
                <a:off x="4317085" y="2441729"/>
                <a:ext cx="1088280" cy="399960"/>
              </p14:xfrm>
            </p:contentPart>
          </mc:Choice>
          <mc:Fallback xmlns="">
            <p:pic>
              <p:nvPicPr>
                <p:cNvPr id="51" name="Ink 50">
                  <a:extLst>
                    <a:ext uri="{FF2B5EF4-FFF2-40B4-BE49-F238E27FC236}">
                      <a16:creationId xmlns:a16="http://schemas.microsoft.com/office/drawing/2014/main" id="{B4FCE21A-56B5-A593-308F-DE98CE0A1B79}"/>
                    </a:ext>
                  </a:extLst>
                </p:cNvPr>
                <p:cNvPicPr/>
                <p:nvPr/>
              </p:nvPicPr>
              <p:blipFill>
                <a:blip r:embed="rId63"/>
                <a:stretch>
                  <a:fillRect/>
                </a:stretch>
              </p:blipFill>
              <p:spPr>
                <a:xfrm>
                  <a:off x="4308445" y="2433089"/>
                  <a:ext cx="11059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8CC2B737-3887-ED49-C75B-92D58946F5A1}"/>
                    </a:ext>
                  </a:extLst>
                </p14:cNvPr>
                <p14:cNvContentPartPr/>
                <p14:nvPr/>
              </p14:nvContentPartPr>
              <p14:xfrm>
                <a:off x="4761325" y="2329769"/>
                <a:ext cx="49320" cy="11160"/>
              </p14:xfrm>
            </p:contentPart>
          </mc:Choice>
          <mc:Fallback xmlns="">
            <p:pic>
              <p:nvPicPr>
                <p:cNvPr id="52" name="Ink 51">
                  <a:extLst>
                    <a:ext uri="{FF2B5EF4-FFF2-40B4-BE49-F238E27FC236}">
                      <a16:creationId xmlns:a16="http://schemas.microsoft.com/office/drawing/2014/main" id="{8CC2B737-3887-ED49-C75B-92D58946F5A1}"/>
                    </a:ext>
                  </a:extLst>
                </p:cNvPr>
                <p:cNvPicPr/>
                <p:nvPr/>
              </p:nvPicPr>
              <p:blipFill>
                <a:blip r:embed="rId65"/>
                <a:stretch>
                  <a:fillRect/>
                </a:stretch>
              </p:blipFill>
              <p:spPr>
                <a:xfrm>
                  <a:off x="4752325" y="2321129"/>
                  <a:ext cx="66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DD3DA2EE-63D1-353C-6945-191D4D04D093}"/>
                    </a:ext>
                  </a:extLst>
                </p14:cNvPr>
                <p14:cNvContentPartPr/>
                <p14:nvPr/>
              </p14:nvContentPartPr>
              <p14:xfrm>
                <a:off x="5516965" y="2523809"/>
                <a:ext cx="123120" cy="18720"/>
              </p14:xfrm>
            </p:contentPart>
          </mc:Choice>
          <mc:Fallback xmlns="">
            <p:pic>
              <p:nvPicPr>
                <p:cNvPr id="53" name="Ink 52">
                  <a:extLst>
                    <a:ext uri="{FF2B5EF4-FFF2-40B4-BE49-F238E27FC236}">
                      <a16:creationId xmlns:a16="http://schemas.microsoft.com/office/drawing/2014/main" id="{DD3DA2EE-63D1-353C-6945-191D4D04D093}"/>
                    </a:ext>
                  </a:extLst>
                </p:cNvPr>
                <p:cNvPicPr/>
                <p:nvPr/>
              </p:nvPicPr>
              <p:blipFill>
                <a:blip r:embed="rId67"/>
                <a:stretch>
                  <a:fillRect/>
                </a:stretch>
              </p:blipFill>
              <p:spPr>
                <a:xfrm>
                  <a:off x="5508325" y="2514809"/>
                  <a:ext cx="140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60835550-95CE-C798-B291-05CFA0752024}"/>
                    </a:ext>
                  </a:extLst>
                </p14:cNvPr>
                <p14:cNvContentPartPr/>
                <p14:nvPr/>
              </p14:nvContentPartPr>
              <p14:xfrm>
                <a:off x="5627845" y="2226809"/>
                <a:ext cx="1420920" cy="461520"/>
              </p14:xfrm>
            </p:contentPart>
          </mc:Choice>
          <mc:Fallback xmlns="">
            <p:pic>
              <p:nvPicPr>
                <p:cNvPr id="54" name="Ink 53">
                  <a:extLst>
                    <a:ext uri="{FF2B5EF4-FFF2-40B4-BE49-F238E27FC236}">
                      <a16:creationId xmlns:a16="http://schemas.microsoft.com/office/drawing/2014/main" id="{60835550-95CE-C798-B291-05CFA0752024}"/>
                    </a:ext>
                  </a:extLst>
                </p:cNvPr>
                <p:cNvPicPr/>
                <p:nvPr/>
              </p:nvPicPr>
              <p:blipFill>
                <a:blip r:embed="rId69"/>
                <a:stretch>
                  <a:fillRect/>
                </a:stretch>
              </p:blipFill>
              <p:spPr>
                <a:xfrm>
                  <a:off x="5619205" y="2218169"/>
                  <a:ext cx="14385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6A37237D-460D-54B3-DC37-50538CBEA54F}"/>
                    </a:ext>
                  </a:extLst>
                </p14:cNvPr>
                <p14:cNvContentPartPr/>
                <p14:nvPr/>
              </p14:nvContentPartPr>
              <p14:xfrm>
                <a:off x="7184125" y="2218169"/>
                <a:ext cx="1034640" cy="466920"/>
              </p14:xfrm>
            </p:contentPart>
          </mc:Choice>
          <mc:Fallback xmlns="">
            <p:pic>
              <p:nvPicPr>
                <p:cNvPr id="55" name="Ink 54">
                  <a:extLst>
                    <a:ext uri="{FF2B5EF4-FFF2-40B4-BE49-F238E27FC236}">
                      <a16:creationId xmlns:a16="http://schemas.microsoft.com/office/drawing/2014/main" id="{6A37237D-460D-54B3-DC37-50538CBEA54F}"/>
                    </a:ext>
                  </a:extLst>
                </p:cNvPr>
                <p:cNvPicPr/>
                <p:nvPr/>
              </p:nvPicPr>
              <p:blipFill>
                <a:blip r:embed="rId71"/>
                <a:stretch>
                  <a:fillRect/>
                </a:stretch>
              </p:blipFill>
              <p:spPr>
                <a:xfrm>
                  <a:off x="7175125" y="2209529"/>
                  <a:ext cx="105228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826A7BCD-9C12-FCBB-070A-B10C0D52F9F7}"/>
                    </a:ext>
                  </a:extLst>
                </p14:cNvPr>
                <p14:cNvContentPartPr/>
                <p14:nvPr/>
              </p14:nvContentPartPr>
              <p14:xfrm>
                <a:off x="7221925" y="2405369"/>
                <a:ext cx="395640" cy="32400"/>
              </p14:xfrm>
            </p:contentPart>
          </mc:Choice>
          <mc:Fallback xmlns="">
            <p:pic>
              <p:nvPicPr>
                <p:cNvPr id="56" name="Ink 55">
                  <a:extLst>
                    <a:ext uri="{FF2B5EF4-FFF2-40B4-BE49-F238E27FC236}">
                      <a16:creationId xmlns:a16="http://schemas.microsoft.com/office/drawing/2014/main" id="{826A7BCD-9C12-FCBB-070A-B10C0D52F9F7}"/>
                    </a:ext>
                  </a:extLst>
                </p:cNvPr>
                <p:cNvPicPr/>
                <p:nvPr/>
              </p:nvPicPr>
              <p:blipFill>
                <a:blip r:embed="rId73"/>
                <a:stretch>
                  <a:fillRect/>
                </a:stretch>
              </p:blipFill>
              <p:spPr>
                <a:xfrm>
                  <a:off x="7213285" y="2396369"/>
                  <a:ext cx="413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481E8D98-B937-115E-CA57-00A24FD9A10B}"/>
                    </a:ext>
                  </a:extLst>
                </p14:cNvPr>
                <p14:cNvContentPartPr/>
                <p14:nvPr/>
              </p14:nvContentPartPr>
              <p14:xfrm>
                <a:off x="8251165" y="2639009"/>
                <a:ext cx="108000" cy="160200"/>
              </p14:xfrm>
            </p:contentPart>
          </mc:Choice>
          <mc:Fallback xmlns="">
            <p:pic>
              <p:nvPicPr>
                <p:cNvPr id="61" name="Ink 60">
                  <a:extLst>
                    <a:ext uri="{FF2B5EF4-FFF2-40B4-BE49-F238E27FC236}">
                      <a16:creationId xmlns:a16="http://schemas.microsoft.com/office/drawing/2014/main" id="{481E8D98-B937-115E-CA57-00A24FD9A10B}"/>
                    </a:ext>
                  </a:extLst>
                </p:cNvPr>
                <p:cNvPicPr/>
                <p:nvPr/>
              </p:nvPicPr>
              <p:blipFill>
                <a:blip r:embed="rId75"/>
                <a:stretch>
                  <a:fillRect/>
                </a:stretch>
              </p:blipFill>
              <p:spPr>
                <a:xfrm>
                  <a:off x="8242165" y="2630009"/>
                  <a:ext cx="125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0469B3C3-545F-A168-BA8C-1055F5019CB0}"/>
                    </a:ext>
                  </a:extLst>
                </p14:cNvPr>
                <p14:cNvContentPartPr/>
                <p14:nvPr/>
              </p14:nvContentPartPr>
              <p14:xfrm>
                <a:off x="1062325" y="3054809"/>
                <a:ext cx="339120" cy="185040"/>
              </p14:xfrm>
            </p:contentPart>
          </mc:Choice>
          <mc:Fallback xmlns="">
            <p:pic>
              <p:nvPicPr>
                <p:cNvPr id="62" name="Ink 61">
                  <a:extLst>
                    <a:ext uri="{FF2B5EF4-FFF2-40B4-BE49-F238E27FC236}">
                      <a16:creationId xmlns:a16="http://schemas.microsoft.com/office/drawing/2014/main" id="{0469B3C3-545F-A168-BA8C-1055F5019CB0}"/>
                    </a:ext>
                  </a:extLst>
                </p:cNvPr>
                <p:cNvPicPr/>
                <p:nvPr/>
              </p:nvPicPr>
              <p:blipFill>
                <a:blip r:embed="rId77"/>
                <a:stretch>
                  <a:fillRect/>
                </a:stretch>
              </p:blipFill>
              <p:spPr>
                <a:xfrm>
                  <a:off x="1053685" y="3046169"/>
                  <a:ext cx="356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Ink 62">
                  <a:extLst>
                    <a:ext uri="{FF2B5EF4-FFF2-40B4-BE49-F238E27FC236}">
                      <a16:creationId xmlns:a16="http://schemas.microsoft.com/office/drawing/2014/main" id="{646D3FD2-3E8D-032A-36DB-272975D91C5A}"/>
                    </a:ext>
                  </a:extLst>
                </p14:cNvPr>
                <p14:cNvContentPartPr/>
                <p14:nvPr/>
              </p14:nvContentPartPr>
              <p14:xfrm>
                <a:off x="1688725" y="3065969"/>
                <a:ext cx="1797120" cy="249480"/>
              </p14:xfrm>
            </p:contentPart>
          </mc:Choice>
          <mc:Fallback xmlns="">
            <p:pic>
              <p:nvPicPr>
                <p:cNvPr id="63" name="Ink 62">
                  <a:extLst>
                    <a:ext uri="{FF2B5EF4-FFF2-40B4-BE49-F238E27FC236}">
                      <a16:creationId xmlns:a16="http://schemas.microsoft.com/office/drawing/2014/main" id="{646D3FD2-3E8D-032A-36DB-272975D91C5A}"/>
                    </a:ext>
                  </a:extLst>
                </p:cNvPr>
                <p:cNvPicPr/>
                <p:nvPr/>
              </p:nvPicPr>
              <p:blipFill>
                <a:blip r:embed="rId79"/>
                <a:stretch>
                  <a:fillRect/>
                </a:stretch>
              </p:blipFill>
              <p:spPr>
                <a:xfrm>
                  <a:off x="1679725" y="3057329"/>
                  <a:ext cx="1814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Ink 63">
                  <a:extLst>
                    <a:ext uri="{FF2B5EF4-FFF2-40B4-BE49-F238E27FC236}">
                      <a16:creationId xmlns:a16="http://schemas.microsoft.com/office/drawing/2014/main" id="{92197CA6-05C1-0C0D-B695-59870DF0E751}"/>
                    </a:ext>
                  </a:extLst>
                </p14:cNvPr>
                <p14:cNvContentPartPr/>
                <p14:nvPr/>
              </p14:nvContentPartPr>
              <p14:xfrm>
                <a:off x="2482165" y="2983889"/>
                <a:ext cx="19080" cy="15480"/>
              </p14:xfrm>
            </p:contentPart>
          </mc:Choice>
          <mc:Fallback xmlns="">
            <p:pic>
              <p:nvPicPr>
                <p:cNvPr id="64" name="Ink 63">
                  <a:extLst>
                    <a:ext uri="{FF2B5EF4-FFF2-40B4-BE49-F238E27FC236}">
                      <a16:creationId xmlns:a16="http://schemas.microsoft.com/office/drawing/2014/main" id="{92197CA6-05C1-0C0D-B695-59870DF0E751}"/>
                    </a:ext>
                  </a:extLst>
                </p:cNvPr>
                <p:cNvPicPr/>
                <p:nvPr/>
              </p:nvPicPr>
              <p:blipFill>
                <a:blip r:embed="rId81"/>
                <a:stretch>
                  <a:fillRect/>
                </a:stretch>
              </p:blipFill>
              <p:spPr>
                <a:xfrm>
                  <a:off x="2473525" y="2974889"/>
                  <a:ext cx="36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Ink 64">
                  <a:extLst>
                    <a:ext uri="{FF2B5EF4-FFF2-40B4-BE49-F238E27FC236}">
                      <a16:creationId xmlns:a16="http://schemas.microsoft.com/office/drawing/2014/main" id="{397C457E-EADF-D10E-10D6-67744F212C7C}"/>
                    </a:ext>
                  </a:extLst>
                </p14:cNvPr>
                <p14:cNvContentPartPr/>
                <p14:nvPr/>
              </p14:nvContentPartPr>
              <p14:xfrm>
                <a:off x="2168965" y="2964089"/>
                <a:ext cx="38160" cy="4680"/>
              </p14:xfrm>
            </p:contentPart>
          </mc:Choice>
          <mc:Fallback xmlns="">
            <p:pic>
              <p:nvPicPr>
                <p:cNvPr id="65" name="Ink 64">
                  <a:extLst>
                    <a:ext uri="{FF2B5EF4-FFF2-40B4-BE49-F238E27FC236}">
                      <a16:creationId xmlns:a16="http://schemas.microsoft.com/office/drawing/2014/main" id="{397C457E-EADF-D10E-10D6-67744F212C7C}"/>
                    </a:ext>
                  </a:extLst>
                </p:cNvPr>
                <p:cNvPicPr/>
                <p:nvPr/>
              </p:nvPicPr>
              <p:blipFill>
                <a:blip r:embed="rId83"/>
                <a:stretch>
                  <a:fillRect/>
                </a:stretch>
              </p:blipFill>
              <p:spPr>
                <a:xfrm>
                  <a:off x="2159965" y="2955449"/>
                  <a:ext cx="55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6" name="Ink 65">
                  <a:extLst>
                    <a:ext uri="{FF2B5EF4-FFF2-40B4-BE49-F238E27FC236}">
                      <a16:creationId xmlns:a16="http://schemas.microsoft.com/office/drawing/2014/main" id="{A4573785-D045-DCA7-7E1C-0264F81504FB}"/>
                    </a:ext>
                  </a:extLst>
                </p14:cNvPr>
                <p14:cNvContentPartPr/>
                <p14:nvPr/>
              </p14:nvContentPartPr>
              <p14:xfrm>
                <a:off x="3726325" y="2875889"/>
                <a:ext cx="2012040" cy="627840"/>
              </p14:xfrm>
            </p:contentPart>
          </mc:Choice>
          <mc:Fallback xmlns="">
            <p:pic>
              <p:nvPicPr>
                <p:cNvPr id="66" name="Ink 65">
                  <a:extLst>
                    <a:ext uri="{FF2B5EF4-FFF2-40B4-BE49-F238E27FC236}">
                      <a16:creationId xmlns:a16="http://schemas.microsoft.com/office/drawing/2014/main" id="{A4573785-D045-DCA7-7E1C-0264F81504FB}"/>
                    </a:ext>
                  </a:extLst>
                </p:cNvPr>
                <p:cNvPicPr/>
                <p:nvPr/>
              </p:nvPicPr>
              <p:blipFill>
                <a:blip r:embed="rId85"/>
                <a:stretch>
                  <a:fillRect/>
                </a:stretch>
              </p:blipFill>
              <p:spPr>
                <a:xfrm>
                  <a:off x="3717325" y="2867249"/>
                  <a:ext cx="202968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Ink 66">
                  <a:extLst>
                    <a:ext uri="{FF2B5EF4-FFF2-40B4-BE49-F238E27FC236}">
                      <a16:creationId xmlns:a16="http://schemas.microsoft.com/office/drawing/2014/main" id="{ADC507B1-EF60-8839-FF6A-0E6D546ACB6D}"/>
                    </a:ext>
                  </a:extLst>
                </p14:cNvPr>
                <p14:cNvContentPartPr/>
                <p14:nvPr/>
              </p14:nvContentPartPr>
              <p14:xfrm>
                <a:off x="5001085" y="2999009"/>
                <a:ext cx="416520" cy="64080"/>
              </p14:xfrm>
            </p:contentPart>
          </mc:Choice>
          <mc:Fallback xmlns="">
            <p:pic>
              <p:nvPicPr>
                <p:cNvPr id="67" name="Ink 66">
                  <a:extLst>
                    <a:ext uri="{FF2B5EF4-FFF2-40B4-BE49-F238E27FC236}">
                      <a16:creationId xmlns:a16="http://schemas.microsoft.com/office/drawing/2014/main" id="{ADC507B1-EF60-8839-FF6A-0E6D546ACB6D}"/>
                    </a:ext>
                  </a:extLst>
                </p:cNvPr>
                <p:cNvPicPr/>
                <p:nvPr/>
              </p:nvPicPr>
              <p:blipFill>
                <a:blip r:embed="rId87"/>
                <a:stretch>
                  <a:fillRect/>
                </a:stretch>
              </p:blipFill>
              <p:spPr>
                <a:xfrm>
                  <a:off x="4992085" y="2990009"/>
                  <a:ext cx="434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Ink 67">
                  <a:extLst>
                    <a:ext uri="{FF2B5EF4-FFF2-40B4-BE49-F238E27FC236}">
                      <a16:creationId xmlns:a16="http://schemas.microsoft.com/office/drawing/2014/main" id="{D673D10A-C42A-F41A-7E45-665E992A9923}"/>
                    </a:ext>
                  </a:extLst>
                </p14:cNvPr>
                <p14:cNvContentPartPr/>
                <p14:nvPr/>
              </p14:nvContentPartPr>
              <p14:xfrm>
                <a:off x="4483765" y="3038609"/>
                <a:ext cx="12240" cy="33120"/>
              </p14:xfrm>
            </p:contentPart>
          </mc:Choice>
          <mc:Fallback xmlns="">
            <p:pic>
              <p:nvPicPr>
                <p:cNvPr id="68" name="Ink 67">
                  <a:extLst>
                    <a:ext uri="{FF2B5EF4-FFF2-40B4-BE49-F238E27FC236}">
                      <a16:creationId xmlns:a16="http://schemas.microsoft.com/office/drawing/2014/main" id="{D673D10A-C42A-F41A-7E45-665E992A9923}"/>
                    </a:ext>
                  </a:extLst>
                </p:cNvPr>
                <p:cNvPicPr/>
                <p:nvPr/>
              </p:nvPicPr>
              <p:blipFill>
                <a:blip r:embed="rId89"/>
                <a:stretch>
                  <a:fillRect/>
                </a:stretch>
              </p:blipFill>
              <p:spPr>
                <a:xfrm>
                  <a:off x="4474765" y="3029609"/>
                  <a:ext cx="29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A4D8081E-CF98-281A-9A0A-84EAEBA0E526}"/>
                    </a:ext>
                  </a:extLst>
                </p14:cNvPr>
                <p14:cNvContentPartPr/>
                <p14:nvPr/>
              </p14:nvContentPartPr>
              <p14:xfrm>
                <a:off x="3916765" y="2983889"/>
                <a:ext cx="85320" cy="31680"/>
              </p14:xfrm>
            </p:contentPart>
          </mc:Choice>
          <mc:Fallback xmlns="">
            <p:pic>
              <p:nvPicPr>
                <p:cNvPr id="69" name="Ink 68">
                  <a:extLst>
                    <a:ext uri="{FF2B5EF4-FFF2-40B4-BE49-F238E27FC236}">
                      <a16:creationId xmlns:a16="http://schemas.microsoft.com/office/drawing/2014/main" id="{A4D8081E-CF98-281A-9A0A-84EAEBA0E526}"/>
                    </a:ext>
                  </a:extLst>
                </p:cNvPr>
                <p:cNvPicPr/>
                <p:nvPr/>
              </p:nvPicPr>
              <p:blipFill>
                <a:blip r:embed="rId91"/>
                <a:stretch>
                  <a:fillRect/>
                </a:stretch>
              </p:blipFill>
              <p:spPr>
                <a:xfrm>
                  <a:off x="3907765" y="2974889"/>
                  <a:ext cx="102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AC0D8AD2-0DAE-DE6A-DC0F-44447D9B3946}"/>
                    </a:ext>
                  </a:extLst>
                </p14:cNvPr>
                <p14:cNvContentPartPr/>
                <p14:nvPr/>
              </p14:nvContentPartPr>
              <p14:xfrm>
                <a:off x="5950765" y="2847809"/>
                <a:ext cx="966960" cy="588600"/>
              </p14:xfrm>
            </p:contentPart>
          </mc:Choice>
          <mc:Fallback xmlns="">
            <p:pic>
              <p:nvPicPr>
                <p:cNvPr id="70" name="Ink 69">
                  <a:extLst>
                    <a:ext uri="{FF2B5EF4-FFF2-40B4-BE49-F238E27FC236}">
                      <a16:creationId xmlns:a16="http://schemas.microsoft.com/office/drawing/2014/main" id="{AC0D8AD2-0DAE-DE6A-DC0F-44447D9B3946}"/>
                    </a:ext>
                  </a:extLst>
                </p:cNvPr>
                <p:cNvPicPr/>
                <p:nvPr/>
              </p:nvPicPr>
              <p:blipFill>
                <a:blip r:embed="rId93"/>
                <a:stretch>
                  <a:fillRect/>
                </a:stretch>
              </p:blipFill>
              <p:spPr>
                <a:xfrm>
                  <a:off x="5942125" y="2838809"/>
                  <a:ext cx="98460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C56CC172-E18A-C288-AE2D-836C69096871}"/>
                    </a:ext>
                  </a:extLst>
                </p14:cNvPr>
                <p14:cNvContentPartPr/>
                <p14:nvPr/>
              </p14:nvContentPartPr>
              <p14:xfrm>
                <a:off x="6356845" y="3009449"/>
                <a:ext cx="19080" cy="64080"/>
              </p14:xfrm>
            </p:contentPart>
          </mc:Choice>
          <mc:Fallback xmlns="">
            <p:pic>
              <p:nvPicPr>
                <p:cNvPr id="71" name="Ink 70">
                  <a:extLst>
                    <a:ext uri="{FF2B5EF4-FFF2-40B4-BE49-F238E27FC236}">
                      <a16:creationId xmlns:a16="http://schemas.microsoft.com/office/drawing/2014/main" id="{C56CC172-E18A-C288-AE2D-836C69096871}"/>
                    </a:ext>
                  </a:extLst>
                </p:cNvPr>
                <p:cNvPicPr/>
                <p:nvPr/>
              </p:nvPicPr>
              <p:blipFill>
                <a:blip r:embed="rId95"/>
                <a:stretch>
                  <a:fillRect/>
                </a:stretch>
              </p:blipFill>
              <p:spPr>
                <a:xfrm>
                  <a:off x="6347845" y="3000809"/>
                  <a:ext cx="36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672ACE20-FE07-9CAB-CA2A-F276946C1012}"/>
                    </a:ext>
                  </a:extLst>
                </p14:cNvPr>
                <p14:cNvContentPartPr/>
                <p14:nvPr/>
              </p14:nvContentPartPr>
              <p14:xfrm>
                <a:off x="7187725" y="2870489"/>
                <a:ext cx="1363320" cy="360000"/>
              </p14:xfrm>
            </p:contentPart>
          </mc:Choice>
          <mc:Fallback xmlns="">
            <p:pic>
              <p:nvPicPr>
                <p:cNvPr id="72" name="Ink 71">
                  <a:extLst>
                    <a:ext uri="{FF2B5EF4-FFF2-40B4-BE49-F238E27FC236}">
                      <a16:creationId xmlns:a16="http://schemas.microsoft.com/office/drawing/2014/main" id="{672ACE20-FE07-9CAB-CA2A-F276946C1012}"/>
                    </a:ext>
                  </a:extLst>
                </p:cNvPr>
                <p:cNvPicPr/>
                <p:nvPr/>
              </p:nvPicPr>
              <p:blipFill>
                <a:blip r:embed="rId97"/>
                <a:stretch>
                  <a:fillRect/>
                </a:stretch>
              </p:blipFill>
              <p:spPr>
                <a:xfrm>
                  <a:off x="7179085" y="2861489"/>
                  <a:ext cx="1380960" cy="377640"/>
                </a:xfrm>
                <a:prstGeom prst="rect">
                  <a:avLst/>
                </a:prstGeom>
              </p:spPr>
            </p:pic>
          </mc:Fallback>
        </mc:AlternateContent>
      </p:grpSp>
      <p:grpSp>
        <p:nvGrpSpPr>
          <p:cNvPr id="119" name="Group 118">
            <a:extLst>
              <a:ext uri="{FF2B5EF4-FFF2-40B4-BE49-F238E27FC236}">
                <a16:creationId xmlns:a16="http://schemas.microsoft.com/office/drawing/2014/main" id="{3F41CB35-E765-3361-8A92-3A64BBCB6FBB}"/>
              </a:ext>
            </a:extLst>
          </p:cNvPr>
          <p:cNvGrpSpPr/>
          <p:nvPr/>
        </p:nvGrpSpPr>
        <p:grpSpPr>
          <a:xfrm>
            <a:off x="8895385" y="3933327"/>
            <a:ext cx="1899360" cy="651240"/>
            <a:chOff x="9977725" y="3838889"/>
            <a:chExt cx="1899360" cy="651240"/>
          </a:xfrm>
        </p:grpSpPr>
        <mc:AlternateContent xmlns:mc="http://schemas.openxmlformats.org/markup-compatibility/2006" xmlns:p14="http://schemas.microsoft.com/office/powerpoint/2010/main">
          <mc:Choice Requires="p14">
            <p:contentPart p14:bwMode="auto" r:id="rId98">
              <p14:nvContentPartPr>
                <p14:cNvPr id="109" name="Ink 108">
                  <a:extLst>
                    <a:ext uri="{FF2B5EF4-FFF2-40B4-BE49-F238E27FC236}">
                      <a16:creationId xmlns:a16="http://schemas.microsoft.com/office/drawing/2014/main" id="{0882E5A9-D204-90A9-FC6A-35D355F88BE3}"/>
                    </a:ext>
                  </a:extLst>
                </p14:cNvPr>
                <p14:cNvContentPartPr/>
                <p14:nvPr/>
              </p14:nvContentPartPr>
              <p14:xfrm>
                <a:off x="9977725" y="3983249"/>
                <a:ext cx="200520" cy="288360"/>
              </p14:xfrm>
            </p:contentPart>
          </mc:Choice>
          <mc:Fallback xmlns="">
            <p:pic>
              <p:nvPicPr>
                <p:cNvPr id="109" name="Ink 108">
                  <a:extLst>
                    <a:ext uri="{FF2B5EF4-FFF2-40B4-BE49-F238E27FC236}">
                      <a16:creationId xmlns:a16="http://schemas.microsoft.com/office/drawing/2014/main" id="{0882E5A9-D204-90A9-FC6A-35D355F88BE3}"/>
                    </a:ext>
                  </a:extLst>
                </p:cNvPr>
                <p:cNvPicPr/>
                <p:nvPr/>
              </p:nvPicPr>
              <p:blipFill>
                <a:blip r:embed="rId147"/>
                <a:stretch>
                  <a:fillRect/>
                </a:stretch>
              </p:blipFill>
              <p:spPr>
                <a:xfrm>
                  <a:off x="9968725" y="3974249"/>
                  <a:ext cx="2181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0" name="Ink 109">
                  <a:extLst>
                    <a:ext uri="{FF2B5EF4-FFF2-40B4-BE49-F238E27FC236}">
                      <a16:creationId xmlns:a16="http://schemas.microsoft.com/office/drawing/2014/main" id="{0A00C646-6109-2D4B-C4E9-AB70154426EF}"/>
                    </a:ext>
                  </a:extLst>
                </p14:cNvPr>
                <p14:cNvContentPartPr/>
                <p14:nvPr/>
              </p14:nvContentPartPr>
              <p14:xfrm>
                <a:off x="10300285" y="4127969"/>
                <a:ext cx="207360" cy="41760"/>
              </p14:xfrm>
            </p:contentPart>
          </mc:Choice>
          <mc:Fallback xmlns="">
            <p:pic>
              <p:nvPicPr>
                <p:cNvPr id="110" name="Ink 109">
                  <a:extLst>
                    <a:ext uri="{FF2B5EF4-FFF2-40B4-BE49-F238E27FC236}">
                      <a16:creationId xmlns:a16="http://schemas.microsoft.com/office/drawing/2014/main" id="{0A00C646-6109-2D4B-C4E9-AB70154426EF}"/>
                    </a:ext>
                  </a:extLst>
                </p:cNvPr>
                <p:cNvPicPr/>
                <p:nvPr/>
              </p:nvPicPr>
              <p:blipFill>
                <a:blip r:embed="rId149"/>
                <a:stretch>
                  <a:fillRect/>
                </a:stretch>
              </p:blipFill>
              <p:spPr>
                <a:xfrm>
                  <a:off x="10291645" y="4118969"/>
                  <a:ext cx="225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Ink 110">
                  <a:extLst>
                    <a:ext uri="{FF2B5EF4-FFF2-40B4-BE49-F238E27FC236}">
                      <a16:creationId xmlns:a16="http://schemas.microsoft.com/office/drawing/2014/main" id="{EC6C4CF2-04EE-4227-7F6B-7702F8489E1C}"/>
                    </a:ext>
                  </a:extLst>
                </p14:cNvPr>
                <p14:cNvContentPartPr/>
                <p14:nvPr/>
              </p14:nvContentPartPr>
              <p14:xfrm>
                <a:off x="10562005" y="4011329"/>
                <a:ext cx="197280" cy="244800"/>
              </p14:xfrm>
            </p:contentPart>
          </mc:Choice>
          <mc:Fallback xmlns="">
            <p:pic>
              <p:nvPicPr>
                <p:cNvPr id="111" name="Ink 110">
                  <a:extLst>
                    <a:ext uri="{FF2B5EF4-FFF2-40B4-BE49-F238E27FC236}">
                      <a16:creationId xmlns:a16="http://schemas.microsoft.com/office/drawing/2014/main" id="{EC6C4CF2-04EE-4227-7F6B-7702F8489E1C}"/>
                    </a:ext>
                  </a:extLst>
                </p:cNvPr>
                <p:cNvPicPr/>
                <p:nvPr/>
              </p:nvPicPr>
              <p:blipFill>
                <a:blip r:embed="rId151"/>
                <a:stretch>
                  <a:fillRect/>
                </a:stretch>
              </p:blipFill>
              <p:spPr>
                <a:xfrm>
                  <a:off x="10553365" y="4002329"/>
                  <a:ext cx="214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Ink 111">
                  <a:extLst>
                    <a:ext uri="{FF2B5EF4-FFF2-40B4-BE49-F238E27FC236}">
                      <a16:creationId xmlns:a16="http://schemas.microsoft.com/office/drawing/2014/main" id="{D64A87AB-5950-ABC4-B40F-779456EBE5CF}"/>
                    </a:ext>
                  </a:extLst>
                </p14:cNvPr>
                <p14:cNvContentPartPr/>
                <p14:nvPr/>
              </p14:nvContentPartPr>
              <p14:xfrm>
                <a:off x="10574245" y="4010249"/>
                <a:ext cx="187200" cy="34920"/>
              </p14:xfrm>
            </p:contentPart>
          </mc:Choice>
          <mc:Fallback xmlns="">
            <p:pic>
              <p:nvPicPr>
                <p:cNvPr id="112" name="Ink 111">
                  <a:extLst>
                    <a:ext uri="{FF2B5EF4-FFF2-40B4-BE49-F238E27FC236}">
                      <a16:creationId xmlns:a16="http://schemas.microsoft.com/office/drawing/2014/main" id="{D64A87AB-5950-ABC4-B40F-779456EBE5CF}"/>
                    </a:ext>
                  </a:extLst>
                </p:cNvPr>
                <p:cNvPicPr/>
                <p:nvPr/>
              </p:nvPicPr>
              <p:blipFill>
                <a:blip r:embed="rId153"/>
                <a:stretch>
                  <a:fillRect/>
                </a:stretch>
              </p:blipFill>
              <p:spPr>
                <a:xfrm>
                  <a:off x="10565245" y="4001249"/>
                  <a:ext cx="204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87544282-BAB2-BDF9-AF0E-16D97545BE05}"/>
                    </a:ext>
                  </a:extLst>
                </p14:cNvPr>
                <p14:cNvContentPartPr/>
                <p14:nvPr/>
              </p14:nvContentPartPr>
              <p14:xfrm>
                <a:off x="10805725" y="4008089"/>
                <a:ext cx="213120" cy="247320"/>
              </p14:xfrm>
            </p:contentPart>
          </mc:Choice>
          <mc:Fallback xmlns="">
            <p:pic>
              <p:nvPicPr>
                <p:cNvPr id="113" name="Ink 112">
                  <a:extLst>
                    <a:ext uri="{FF2B5EF4-FFF2-40B4-BE49-F238E27FC236}">
                      <a16:creationId xmlns:a16="http://schemas.microsoft.com/office/drawing/2014/main" id="{87544282-BAB2-BDF9-AF0E-16D97545BE05}"/>
                    </a:ext>
                  </a:extLst>
                </p:cNvPr>
                <p:cNvPicPr/>
                <p:nvPr/>
              </p:nvPicPr>
              <p:blipFill>
                <a:blip r:embed="rId155"/>
                <a:stretch>
                  <a:fillRect/>
                </a:stretch>
              </p:blipFill>
              <p:spPr>
                <a:xfrm>
                  <a:off x="10797085" y="3999089"/>
                  <a:ext cx="230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469569EC-4FE5-C2F4-F5AC-1BFAEA9EBC49}"/>
                    </a:ext>
                  </a:extLst>
                </p14:cNvPr>
                <p14:cNvContentPartPr/>
                <p14:nvPr/>
              </p14:nvContentPartPr>
              <p14:xfrm>
                <a:off x="10827685" y="3987569"/>
                <a:ext cx="259200" cy="31680"/>
              </p14:xfrm>
            </p:contentPart>
          </mc:Choice>
          <mc:Fallback xmlns="">
            <p:pic>
              <p:nvPicPr>
                <p:cNvPr id="114" name="Ink 113">
                  <a:extLst>
                    <a:ext uri="{FF2B5EF4-FFF2-40B4-BE49-F238E27FC236}">
                      <a16:creationId xmlns:a16="http://schemas.microsoft.com/office/drawing/2014/main" id="{469569EC-4FE5-C2F4-F5AC-1BFAEA9EBC49}"/>
                    </a:ext>
                  </a:extLst>
                </p:cNvPr>
                <p:cNvPicPr/>
                <p:nvPr/>
              </p:nvPicPr>
              <p:blipFill>
                <a:blip r:embed="rId157"/>
                <a:stretch>
                  <a:fillRect/>
                </a:stretch>
              </p:blipFill>
              <p:spPr>
                <a:xfrm>
                  <a:off x="10819045" y="3978569"/>
                  <a:ext cx="276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1610F7B7-C653-6812-6D89-336C9B1728FE}"/>
                    </a:ext>
                  </a:extLst>
                </p14:cNvPr>
                <p14:cNvContentPartPr/>
                <p14:nvPr/>
              </p14:nvContentPartPr>
              <p14:xfrm>
                <a:off x="11110645" y="3987569"/>
                <a:ext cx="290880" cy="268920"/>
              </p14:xfrm>
            </p:contentPart>
          </mc:Choice>
          <mc:Fallback xmlns="">
            <p:pic>
              <p:nvPicPr>
                <p:cNvPr id="115" name="Ink 114">
                  <a:extLst>
                    <a:ext uri="{FF2B5EF4-FFF2-40B4-BE49-F238E27FC236}">
                      <a16:creationId xmlns:a16="http://schemas.microsoft.com/office/drawing/2014/main" id="{1610F7B7-C653-6812-6D89-336C9B1728FE}"/>
                    </a:ext>
                  </a:extLst>
                </p:cNvPr>
                <p:cNvPicPr/>
                <p:nvPr/>
              </p:nvPicPr>
              <p:blipFill>
                <a:blip r:embed="rId159"/>
                <a:stretch>
                  <a:fillRect/>
                </a:stretch>
              </p:blipFill>
              <p:spPr>
                <a:xfrm>
                  <a:off x="11102005" y="3978929"/>
                  <a:ext cx="3085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603B4E7B-E0C7-428A-7FFB-02929D896426}"/>
                    </a:ext>
                  </a:extLst>
                </p14:cNvPr>
                <p14:cNvContentPartPr/>
                <p14:nvPr/>
              </p14:nvContentPartPr>
              <p14:xfrm>
                <a:off x="11438965" y="4167569"/>
                <a:ext cx="135000" cy="105120"/>
              </p14:xfrm>
            </p:contentPart>
          </mc:Choice>
          <mc:Fallback xmlns="">
            <p:pic>
              <p:nvPicPr>
                <p:cNvPr id="116" name="Ink 115">
                  <a:extLst>
                    <a:ext uri="{FF2B5EF4-FFF2-40B4-BE49-F238E27FC236}">
                      <a16:creationId xmlns:a16="http://schemas.microsoft.com/office/drawing/2014/main" id="{603B4E7B-E0C7-428A-7FFB-02929D896426}"/>
                    </a:ext>
                  </a:extLst>
                </p:cNvPr>
                <p:cNvPicPr/>
                <p:nvPr/>
              </p:nvPicPr>
              <p:blipFill>
                <a:blip r:embed="rId161"/>
                <a:stretch>
                  <a:fillRect/>
                </a:stretch>
              </p:blipFill>
              <p:spPr>
                <a:xfrm>
                  <a:off x="11429965" y="4158569"/>
                  <a:ext cx="152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 name="Ink 116">
                  <a:extLst>
                    <a:ext uri="{FF2B5EF4-FFF2-40B4-BE49-F238E27FC236}">
                      <a16:creationId xmlns:a16="http://schemas.microsoft.com/office/drawing/2014/main" id="{F332D8C6-1ADB-FFE9-91E9-8528DBAC3105}"/>
                    </a:ext>
                  </a:extLst>
                </p14:cNvPr>
                <p14:cNvContentPartPr/>
                <p14:nvPr/>
              </p14:nvContentPartPr>
              <p14:xfrm>
                <a:off x="11614285" y="4019609"/>
                <a:ext cx="225000" cy="276120"/>
              </p14:xfrm>
            </p:contentPart>
          </mc:Choice>
          <mc:Fallback xmlns="">
            <p:pic>
              <p:nvPicPr>
                <p:cNvPr id="117" name="Ink 116">
                  <a:extLst>
                    <a:ext uri="{FF2B5EF4-FFF2-40B4-BE49-F238E27FC236}">
                      <a16:creationId xmlns:a16="http://schemas.microsoft.com/office/drawing/2014/main" id="{F332D8C6-1ADB-FFE9-91E9-8528DBAC3105}"/>
                    </a:ext>
                  </a:extLst>
                </p:cNvPr>
                <p:cNvPicPr/>
                <p:nvPr/>
              </p:nvPicPr>
              <p:blipFill>
                <a:blip r:embed="rId163"/>
                <a:stretch>
                  <a:fillRect/>
                </a:stretch>
              </p:blipFill>
              <p:spPr>
                <a:xfrm>
                  <a:off x="11605645" y="4010609"/>
                  <a:ext cx="2426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58DFA35A-76CF-B3A2-D164-0C36918F0769}"/>
                    </a:ext>
                  </a:extLst>
                </p14:cNvPr>
                <p14:cNvContentPartPr/>
                <p14:nvPr/>
              </p14:nvContentPartPr>
              <p14:xfrm>
                <a:off x="11641645" y="3838889"/>
                <a:ext cx="235440" cy="651240"/>
              </p14:xfrm>
            </p:contentPart>
          </mc:Choice>
          <mc:Fallback xmlns="">
            <p:pic>
              <p:nvPicPr>
                <p:cNvPr id="118" name="Ink 117">
                  <a:extLst>
                    <a:ext uri="{FF2B5EF4-FFF2-40B4-BE49-F238E27FC236}">
                      <a16:creationId xmlns:a16="http://schemas.microsoft.com/office/drawing/2014/main" id="{58DFA35A-76CF-B3A2-D164-0C36918F0769}"/>
                    </a:ext>
                  </a:extLst>
                </p:cNvPr>
                <p:cNvPicPr/>
                <p:nvPr/>
              </p:nvPicPr>
              <p:blipFill>
                <a:blip r:embed="rId165"/>
                <a:stretch>
                  <a:fillRect/>
                </a:stretch>
              </p:blipFill>
              <p:spPr>
                <a:xfrm>
                  <a:off x="11632645" y="3830249"/>
                  <a:ext cx="253080" cy="668880"/>
                </a:xfrm>
                <a:prstGeom prst="rect">
                  <a:avLst/>
                </a:prstGeom>
              </p:spPr>
            </p:pic>
          </mc:Fallback>
        </mc:AlternateContent>
      </p:grpSp>
      <p:grpSp>
        <p:nvGrpSpPr>
          <p:cNvPr id="148" name="Group 147">
            <a:extLst>
              <a:ext uri="{FF2B5EF4-FFF2-40B4-BE49-F238E27FC236}">
                <a16:creationId xmlns:a16="http://schemas.microsoft.com/office/drawing/2014/main" id="{74C7D31D-D729-AFA2-353D-F5CCC52059DE}"/>
              </a:ext>
            </a:extLst>
          </p:cNvPr>
          <p:cNvGrpSpPr/>
          <p:nvPr/>
        </p:nvGrpSpPr>
        <p:grpSpPr>
          <a:xfrm>
            <a:off x="3114685" y="5481569"/>
            <a:ext cx="3723120" cy="557280"/>
            <a:chOff x="3114685" y="5481569"/>
            <a:chExt cx="3723120" cy="557280"/>
          </a:xfrm>
        </p:grpSpPr>
        <mc:AlternateContent xmlns:mc="http://schemas.openxmlformats.org/markup-compatibility/2006" xmlns:p14="http://schemas.microsoft.com/office/powerpoint/2010/main">
          <mc:Choice Requires="p14">
            <p:contentPart p14:bwMode="auto" r:id="rId166">
              <p14:nvContentPartPr>
                <p14:cNvPr id="127" name="Ink 126">
                  <a:extLst>
                    <a:ext uri="{FF2B5EF4-FFF2-40B4-BE49-F238E27FC236}">
                      <a16:creationId xmlns:a16="http://schemas.microsoft.com/office/drawing/2014/main" id="{5F070024-FEB1-872E-BC23-F4A91CCCAF26}"/>
                    </a:ext>
                  </a:extLst>
                </p14:cNvPr>
                <p14:cNvContentPartPr/>
                <p14:nvPr/>
              </p14:nvContentPartPr>
              <p14:xfrm>
                <a:off x="3114685" y="5699729"/>
                <a:ext cx="506880" cy="291960"/>
              </p14:xfrm>
            </p:contentPart>
          </mc:Choice>
          <mc:Fallback xmlns="">
            <p:pic>
              <p:nvPicPr>
                <p:cNvPr id="127" name="Ink 126">
                  <a:extLst>
                    <a:ext uri="{FF2B5EF4-FFF2-40B4-BE49-F238E27FC236}">
                      <a16:creationId xmlns:a16="http://schemas.microsoft.com/office/drawing/2014/main" id="{5F070024-FEB1-872E-BC23-F4A91CCCAF26}"/>
                    </a:ext>
                  </a:extLst>
                </p:cNvPr>
                <p:cNvPicPr/>
                <p:nvPr/>
              </p:nvPicPr>
              <p:blipFill>
                <a:blip r:embed="rId179"/>
                <a:stretch>
                  <a:fillRect/>
                </a:stretch>
              </p:blipFill>
              <p:spPr>
                <a:xfrm>
                  <a:off x="3106045" y="5690729"/>
                  <a:ext cx="524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6E838AB3-DAD3-F934-7651-919ECB8BB233}"/>
                    </a:ext>
                  </a:extLst>
                </p14:cNvPr>
                <p14:cNvContentPartPr/>
                <p14:nvPr/>
              </p14:nvContentPartPr>
              <p14:xfrm>
                <a:off x="3716965" y="5486969"/>
                <a:ext cx="15840" cy="137520"/>
              </p14:xfrm>
            </p:contentPart>
          </mc:Choice>
          <mc:Fallback xmlns="">
            <p:pic>
              <p:nvPicPr>
                <p:cNvPr id="128" name="Ink 127">
                  <a:extLst>
                    <a:ext uri="{FF2B5EF4-FFF2-40B4-BE49-F238E27FC236}">
                      <a16:creationId xmlns:a16="http://schemas.microsoft.com/office/drawing/2014/main" id="{6E838AB3-DAD3-F934-7651-919ECB8BB233}"/>
                    </a:ext>
                  </a:extLst>
                </p:cNvPr>
                <p:cNvPicPr/>
                <p:nvPr/>
              </p:nvPicPr>
              <p:blipFill>
                <a:blip r:embed="rId181"/>
                <a:stretch>
                  <a:fillRect/>
                </a:stretch>
              </p:blipFill>
              <p:spPr>
                <a:xfrm>
                  <a:off x="3708325" y="5478329"/>
                  <a:ext cx="33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E4929167-A107-B174-F842-9CBBF7B0E72A}"/>
                    </a:ext>
                  </a:extLst>
                </p14:cNvPr>
                <p14:cNvContentPartPr/>
                <p14:nvPr/>
              </p14:nvContentPartPr>
              <p14:xfrm>
                <a:off x="3656125" y="5497049"/>
                <a:ext cx="207360" cy="30240"/>
              </p14:xfrm>
            </p:contentPart>
          </mc:Choice>
          <mc:Fallback xmlns="">
            <p:pic>
              <p:nvPicPr>
                <p:cNvPr id="129" name="Ink 128">
                  <a:extLst>
                    <a:ext uri="{FF2B5EF4-FFF2-40B4-BE49-F238E27FC236}">
                      <a16:creationId xmlns:a16="http://schemas.microsoft.com/office/drawing/2014/main" id="{E4929167-A107-B174-F842-9CBBF7B0E72A}"/>
                    </a:ext>
                  </a:extLst>
                </p:cNvPr>
                <p:cNvPicPr/>
                <p:nvPr/>
              </p:nvPicPr>
              <p:blipFill>
                <a:blip r:embed="rId183"/>
                <a:stretch>
                  <a:fillRect/>
                </a:stretch>
              </p:blipFill>
              <p:spPr>
                <a:xfrm>
                  <a:off x="3647125" y="5488049"/>
                  <a:ext cx="225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Ink 129">
                  <a:extLst>
                    <a:ext uri="{FF2B5EF4-FFF2-40B4-BE49-F238E27FC236}">
                      <a16:creationId xmlns:a16="http://schemas.microsoft.com/office/drawing/2014/main" id="{871A7274-FE27-AA79-B1C0-5EA695E62FD0}"/>
                    </a:ext>
                  </a:extLst>
                </p14:cNvPr>
                <p14:cNvContentPartPr/>
                <p14:nvPr/>
              </p14:nvContentPartPr>
              <p14:xfrm>
                <a:off x="3640285" y="5672369"/>
                <a:ext cx="219960" cy="50040"/>
              </p14:xfrm>
            </p:contentPart>
          </mc:Choice>
          <mc:Fallback xmlns="">
            <p:pic>
              <p:nvPicPr>
                <p:cNvPr id="130" name="Ink 129">
                  <a:extLst>
                    <a:ext uri="{FF2B5EF4-FFF2-40B4-BE49-F238E27FC236}">
                      <a16:creationId xmlns:a16="http://schemas.microsoft.com/office/drawing/2014/main" id="{871A7274-FE27-AA79-B1C0-5EA695E62FD0}"/>
                    </a:ext>
                  </a:extLst>
                </p:cNvPr>
                <p:cNvPicPr/>
                <p:nvPr/>
              </p:nvPicPr>
              <p:blipFill>
                <a:blip r:embed="rId185"/>
                <a:stretch>
                  <a:fillRect/>
                </a:stretch>
              </p:blipFill>
              <p:spPr>
                <a:xfrm>
                  <a:off x="3631645" y="5663369"/>
                  <a:ext cx="237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Ink 133">
                  <a:extLst>
                    <a:ext uri="{FF2B5EF4-FFF2-40B4-BE49-F238E27FC236}">
                      <a16:creationId xmlns:a16="http://schemas.microsoft.com/office/drawing/2014/main" id="{8A3DAC08-698A-78C4-DA4F-3C7EFC2B4E21}"/>
                    </a:ext>
                  </a:extLst>
                </p14:cNvPr>
                <p14:cNvContentPartPr/>
                <p14:nvPr/>
              </p14:nvContentPartPr>
              <p14:xfrm>
                <a:off x="4362805" y="5482289"/>
                <a:ext cx="175680" cy="228600"/>
              </p14:xfrm>
            </p:contentPart>
          </mc:Choice>
          <mc:Fallback xmlns="">
            <p:pic>
              <p:nvPicPr>
                <p:cNvPr id="134" name="Ink 133">
                  <a:extLst>
                    <a:ext uri="{FF2B5EF4-FFF2-40B4-BE49-F238E27FC236}">
                      <a16:creationId xmlns:a16="http://schemas.microsoft.com/office/drawing/2014/main" id="{8A3DAC08-698A-78C4-DA4F-3C7EFC2B4E21}"/>
                    </a:ext>
                  </a:extLst>
                </p:cNvPr>
                <p:cNvPicPr/>
                <p:nvPr/>
              </p:nvPicPr>
              <p:blipFill>
                <a:blip r:embed="rId187"/>
                <a:stretch>
                  <a:fillRect/>
                </a:stretch>
              </p:blipFill>
              <p:spPr>
                <a:xfrm>
                  <a:off x="4354165" y="5473289"/>
                  <a:ext cx="193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Ink 134">
                  <a:extLst>
                    <a:ext uri="{FF2B5EF4-FFF2-40B4-BE49-F238E27FC236}">
                      <a16:creationId xmlns:a16="http://schemas.microsoft.com/office/drawing/2014/main" id="{D31C8F03-67B8-C705-5944-91AFFFC471C4}"/>
                    </a:ext>
                  </a:extLst>
                </p14:cNvPr>
                <p14:cNvContentPartPr/>
                <p14:nvPr/>
              </p14:nvContentPartPr>
              <p14:xfrm>
                <a:off x="4579165" y="5642489"/>
                <a:ext cx="33840" cy="54000"/>
              </p14:xfrm>
            </p:contentPart>
          </mc:Choice>
          <mc:Fallback xmlns="">
            <p:pic>
              <p:nvPicPr>
                <p:cNvPr id="135" name="Ink 134">
                  <a:extLst>
                    <a:ext uri="{FF2B5EF4-FFF2-40B4-BE49-F238E27FC236}">
                      <a16:creationId xmlns:a16="http://schemas.microsoft.com/office/drawing/2014/main" id="{D31C8F03-67B8-C705-5944-91AFFFC471C4}"/>
                    </a:ext>
                  </a:extLst>
                </p:cNvPr>
                <p:cNvPicPr/>
                <p:nvPr/>
              </p:nvPicPr>
              <p:blipFill>
                <a:blip r:embed="rId189"/>
                <a:stretch>
                  <a:fillRect/>
                </a:stretch>
              </p:blipFill>
              <p:spPr>
                <a:xfrm>
                  <a:off x="4570525" y="5633849"/>
                  <a:ext cx="51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6" name="Ink 135">
                  <a:extLst>
                    <a:ext uri="{FF2B5EF4-FFF2-40B4-BE49-F238E27FC236}">
                      <a16:creationId xmlns:a16="http://schemas.microsoft.com/office/drawing/2014/main" id="{342C6E17-A4E6-1F45-5176-DD0BFC08A176}"/>
                    </a:ext>
                  </a:extLst>
                </p14:cNvPr>
                <p14:cNvContentPartPr/>
                <p14:nvPr/>
              </p14:nvContentPartPr>
              <p14:xfrm>
                <a:off x="4735405" y="5481569"/>
                <a:ext cx="19080" cy="228600"/>
              </p14:xfrm>
            </p:contentPart>
          </mc:Choice>
          <mc:Fallback xmlns="">
            <p:pic>
              <p:nvPicPr>
                <p:cNvPr id="136" name="Ink 135">
                  <a:extLst>
                    <a:ext uri="{FF2B5EF4-FFF2-40B4-BE49-F238E27FC236}">
                      <a16:creationId xmlns:a16="http://schemas.microsoft.com/office/drawing/2014/main" id="{342C6E17-A4E6-1F45-5176-DD0BFC08A176}"/>
                    </a:ext>
                  </a:extLst>
                </p:cNvPr>
                <p:cNvPicPr/>
                <p:nvPr/>
              </p:nvPicPr>
              <p:blipFill>
                <a:blip r:embed="rId191"/>
                <a:stretch>
                  <a:fillRect/>
                </a:stretch>
              </p:blipFill>
              <p:spPr>
                <a:xfrm>
                  <a:off x="4726765" y="5472929"/>
                  <a:ext cx="36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B3780D32-1B85-3ABF-D089-E8E8A9B7629A}"/>
                    </a:ext>
                  </a:extLst>
                </p14:cNvPr>
                <p14:cNvContentPartPr/>
                <p14:nvPr/>
              </p14:nvContentPartPr>
              <p14:xfrm>
                <a:off x="4786525" y="5504969"/>
                <a:ext cx="148320" cy="233640"/>
              </p14:xfrm>
            </p:contentPart>
          </mc:Choice>
          <mc:Fallback xmlns="">
            <p:pic>
              <p:nvPicPr>
                <p:cNvPr id="137" name="Ink 136">
                  <a:extLst>
                    <a:ext uri="{FF2B5EF4-FFF2-40B4-BE49-F238E27FC236}">
                      <a16:creationId xmlns:a16="http://schemas.microsoft.com/office/drawing/2014/main" id="{B3780D32-1B85-3ABF-D089-E8E8A9B7629A}"/>
                    </a:ext>
                  </a:extLst>
                </p:cNvPr>
                <p:cNvPicPr/>
                <p:nvPr/>
              </p:nvPicPr>
              <p:blipFill>
                <a:blip r:embed="rId193"/>
                <a:stretch>
                  <a:fillRect/>
                </a:stretch>
              </p:blipFill>
              <p:spPr>
                <a:xfrm>
                  <a:off x="4777525" y="5495969"/>
                  <a:ext cx="165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B660F994-1C53-7315-0AC6-92C6BD39A919}"/>
                    </a:ext>
                  </a:extLst>
                </p14:cNvPr>
                <p14:cNvContentPartPr/>
                <p14:nvPr/>
              </p14:nvContentPartPr>
              <p14:xfrm>
                <a:off x="4848085" y="5485889"/>
                <a:ext cx="183960" cy="21600"/>
              </p14:xfrm>
            </p:contentPart>
          </mc:Choice>
          <mc:Fallback xmlns="">
            <p:pic>
              <p:nvPicPr>
                <p:cNvPr id="138" name="Ink 137">
                  <a:extLst>
                    <a:ext uri="{FF2B5EF4-FFF2-40B4-BE49-F238E27FC236}">
                      <a16:creationId xmlns:a16="http://schemas.microsoft.com/office/drawing/2014/main" id="{B660F994-1C53-7315-0AC6-92C6BD39A919}"/>
                    </a:ext>
                  </a:extLst>
                </p:cNvPr>
                <p:cNvPicPr/>
                <p:nvPr/>
              </p:nvPicPr>
              <p:blipFill>
                <a:blip r:embed="rId195"/>
                <a:stretch>
                  <a:fillRect/>
                </a:stretch>
              </p:blipFill>
              <p:spPr>
                <a:xfrm>
                  <a:off x="4839085" y="5477249"/>
                  <a:ext cx="201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85897DE0-DC95-48B7-E540-C4F7AA0E5C1A}"/>
                    </a:ext>
                  </a:extLst>
                </p14:cNvPr>
                <p14:cNvContentPartPr/>
                <p14:nvPr/>
              </p14:nvContentPartPr>
              <p14:xfrm>
                <a:off x="5045725" y="5485169"/>
                <a:ext cx="267840" cy="155520"/>
              </p14:xfrm>
            </p:contentPart>
          </mc:Choice>
          <mc:Fallback xmlns="">
            <p:pic>
              <p:nvPicPr>
                <p:cNvPr id="139" name="Ink 138">
                  <a:extLst>
                    <a:ext uri="{FF2B5EF4-FFF2-40B4-BE49-F238E27FC236}">
                      <a16:creationId xmlns:a16="http://schemas.microsoft.com/office/drawing/2014/main" id="{85897DE0-DC95-48B7-E540-C4F7AA0E5C1A}"/>
                    </a:ext>
                  </a:extLst>
                </p:cNvPr>
                <p:cNvPicPr/>
                <p:nvPr/>
              </p:nvPicPr>
              <p:blipFill>
                <a:blip r:embed="rId197"/>
                <a:stretch>
                  <a:fillRect/>
                </a:stretch>
              </p:blipFill>
              <p:spPr>
                <a:xfrm>
                  <a:off x="5036725" y="5476529"/>
                  <a:ext cx="285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EAB6762F-6A85-8CC7-E024-904092C41562}"/>
                    </a:ext>
                  </a:extLst>
                </p14:cNvPr>
                <p14:cNvContentPartPr/>
                <p14:nvPr/>
              </p14:nvContentPartPr>
              <p14:xfrm>
                <a:off x="5391325" y="5500289"/>
                <a:ext cx="123120" cy="176760"/>
              </p14:xfrm>
            </p:contentPart>
          </mc:Choice>
          <mc:Fallback xmlns="">
            <p:pic>
              <p:nvPicPr>
                <p:cNvPr id="140" name="Ink 139">
                  <a:extLst>
                    <a:ext uri="{FF2B5EF4-FFF2-40B4-BE49-F238E27FC236}">
                      <a16:creationId xmlns:a16="http://schemas.microsoft.com/office/drawing/2014/main" id="{EAB6762F-6A85-8CC7-E024-904092C41562}"/>
                    </a:ext>
                  </a:extLst>
                </p:cNvPr>
                <p:cNvPicPr/>
                <p:nvPr/>
              </p:nvPicPr>
              <p:blipFill>
                <a:blip r:embed="rId199"/>
                <a:stretch>
                  <a:fillRect/>
                </a:stretch>
              </p:blipFill>
              <p:spPr>
                <a:xfrm>
                  <a:off x="5382325" y="5491649"/>
                  <a:ext cx="140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4553F496-D184-C6B0-7637-B5AB4845EA2C}"/>
                    </a:ext>
                  </a:extLst>
                </p14:cNvPr>
                <p14:cNvContentPartPr/>
                <p14:nvPr/>
              </p14:nvContentPartPr>
              <p14:xfrm>
                <a:off x="4313125" y="5738969"/>
                <a:ext cx="1790640" cy="174240"/>
              </p14:xfrm>
            </p:contentPart>
          </mc:Choice>
          <mc:Fallback xmlns="">
            <p:pic>
              <p:nvPicPr>
                <p:cNvPr id="142" name="Ink 141">
                  <a:extLst>
                    <a:ext uri="{FF2B5EF4-FFF2-40B4-BE49-F238E27FC236}">
                      <a16:creationId xmlns:a16="http://schemas.microsoft.com/office/drawing/2014/main" id="{4553F496-D184-C6B0-7637-B5AB4845EA2C}"/>
                    </a:ext>
                  </a:extLst>
                </p:cNvPr>
                <p:cNvPicPr/>
                <p:nvPr/>
              </p:nvPicPr>
              <p:blipFill>
                <a:blip r:embed="rId201"/>
                <a:stretch>
                  <a:fillRect/>
                </a:stretch>
              </p:blipFill>
              <p:spPr>
                <a:xfrm>
                  <a:off x="4304125" y="5730329"/>
                  <a:ext cx="1808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Ink 143">
                  <a:extLst>
                    <a:ext uri="{FF2B5EF4-FFF2-40B4-BE49-F238E27FC236}">
                      <a16:creationId xmlns:a16="http://schemas.microsoft.com/office/drawing/2014/main" id="{C69CC028-BB9B-8994-0720-AE393EBA5AE7}"/>
                    </a:ext>
                  </a:extLst>
                </p14:cNvPr>
                <p14:cNvContentPartPr/>
                <p14:nvPr/>
              </p14:nvContentPartPr>
              <p14:xfrm>
                <a:off x="6339565" y="5839049"/>
                <a:ext cx="237240" cy="199800"/>
              </p14:xfrm>
            </p:contentPart>
          </mc:Choice>
          <mc:Fallback xmlns="">
            <p:pic>
              <p:nvPicPr>
                <p:cNvPr id="144" name="Ink 143">
                  <a:extLst>
                    <a:ext uri="{FF2B5EF4-FFF2-40B4-BE49-F238E27FC236}">
                      <a16:creationId xmlns:a16="http://schemas.microsoft.com/office/drawing/2014/main" id="{C69CC028-BB9B-8994-0720-AE393EBA5AE7}"/>
                    </a:ext>
                  </a:extLst>
                </p:cNvPr>
                <p:cNvPicPr/>
                <p:nvPr/>
              </p:nvPicPr>
              <p:blipFill>
                <a:blip r:embed="rId203"/>
                <a:stretch>
                  <a:fillRect/>
                </a:stretch>
              </p:blipFill>
              <p:spPr>
                <a:xfrm>
                  <a:off x="6330565" y="5830409"/>
                  <a:ext cx="254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DDB1E179-E42F-0F06-7680-45B641DF3DB1}"/>
                    </a:ext>
                  </a:extLst>
                </p14:cNvPr>
                <p14:cNvContentPartPr/>
                <p14:nvPr/>
              </p14:nvContentPartPr>
              <p14:xfrm>
                <a:off x="6661765" y="5515049"/>
                <a:ext cx="37440" cy="205920"/>
              </p14:xfrm>
            </p:contentPart>
          </mc:Choice>
          <mc:Fallback xmlns="">
            <p:pic>
              <p:nvPicPr>
                <p:cNvPr id="145" name="Ink 144">
                  <a:extLst>
                    <a:ext uri="{FF2B5EF4-FFF2-40B4-BE49-F238E27FC236}">
                      <a16:creationId xmlns:a16="http://schemas.microsoft.com/office/drawing/2014/main" id="{DDB1E179-E42F-0F06-7680-45B641DF3DB1}"/>
                    </a:ext>
                  </a:extLst>
                </p:cNvPr>
                <p:cNvPicPr/>
                <p:nvPr/>
              </p:nvPicPr>
              <p:blipFill>
                <a:blip r:embed="rId205"/>
                <a:stretch>
                  <a:fillRect/>
                </a:stretch>
              </p:blipFill>
              <p:spPr>
                <a:xfrm>
                  <a:off x="6653125" y="5506409"/>
                  <a:ext cx="55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987EE07E-E955-FFAE-02F3-CA7B619DFEF0}"/>
                    </a:ext>
                  </a:extLst>
                </p14:cNvPr>
                <p14:cNvContentPartPr/>
                <p14:nvPr/>
              </p14:nvContentPartPr>
              <p14:xfrm>
                <a:off x="6616045" y="5599649"/>
                <a:ext cx="221760" cy="16920"/>
              </p14:xfrm>
            </p:contentPart>
          </mc:Choice>
          <mc:Fallback xmlns="">
            <p:pic>
              <p:nvPicPr>
                <p:cNvPr id="146" name="Ink 145">
                  <a:extLst>
                    <a:ext uri="{FF2B5EF4-FFF2-40B4-BE49-F238E27FC236}">
                      <a16:creationId xmlns:a16="http://schemas.microsoft.com/office/drawing/2014/main" id="{987EE07E-E955-FFAE-02F3-CA7B619DFEF0}"/>
                    </a:ext>
                  </a:extLst>
                </p:cNvPr>
                <p:cNvPicPr/>
                <p:nvPr/>
              </p:nvPicPr>
              <p:blipFill>
                <a:blip r:embed="rId207"/>
                <a:stretch>
                  <a:fillRect/>
                </a:stretch>
              </p:blipFill>
              <p:spPr>
                <a:xfrm>
                  <a:off x="6607045" y="5590649"/>
                  <a:ext cx="239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B978A909-0358-CE33-6C88-68F55659AD7F}"/>
                    </a:ext>
                  </a:extLst>
                </p14:cNvPr>
                <p14:cNvContentPartPr/>
                <p14:nvPr/>
              </p14:nvContentPartPr>
              <p14:xfrm>
                <a:off x="6572125" y="5772449"/>
                <a:ext cx="235080" cy="16200"/>
              </p14:xfrm>
            </p:contentPart>
          </mc:Choice>
          <mc:Fallback xmlns="">
            <p:pic>
              <p:nvPicPr>
                <p:cNvPr id="147" name="Ink 146">
                  <a:extLst>
                    <a:ext uri="{FF2B5EF4-FFF2-40B4-BE49-F238E27FC236}">
                      <a16:creationId xmlns:a16="http://schemas.microsoft.com/office/drawing/2014/main" id="{B978A909-0358-CE33-6C88-68F55659AD7F}"/>
                    </a:ext>
                  </a:extLst>
                </p:cNvPr>
                <p:cNvPicPr/>
                <p:nvPr/>
              </p:nvPicPr>
              <p:blipFill>
                <a:blip r:embed="rId209"/>
                <a:stretch>
                  <a:fillRect/>
                </a:stretch>
              </p:blipFill>
              <p:spPr>
                <a:xfrm>
                  <a:off x="6563125" y="5763809"/>
                  <a:ext cx="252720" cy="33840"/>
                </a:xfrm>
                <a:prstGeom prst="rect">
                  <a:avLst/>
                </a:prstGeom>
              </p:spPr>
            </p:pic>
          </mc:Fallback>
        </mc:AlternateContent>
      </p:grpSp>
      <p:grpSp>
        <p:nvGrpSpPr>
          <p:cNvPr id="153" name="Group 152">
            <a:extLst>
              <a:ext uri="{FF2B5EF4-FFF2-40B4-BE49-F238E27FC236}">
                <a16:creationId xmlns:a16="http://schemas.microsoft.com/office/drawing/2014/main" id="{8F5EFFBE-B159-3236-2892-E8972FB4B1F8}"/>
              </a:ext>
            </a:extLst>
          </p:cNvPr>
          <p:cNvGrpSpPr/>
          <p:nvPr/>
        </p:nvGrpSpPr>
        <p:grpSpPr>
          <a:xfrm>
            <a:off x="7277365" y="5711249"/>
            <a:ext cx="1055160" cy="323280"/>
            <a:chOff x="7277365" y="5711249"/>
            <a:chExt cx="1055160" cy="323280"/>
          </a:xfrm>
        </p:grpSpPr>
        <mc:AlternateContent xmlns:mc="http://schemas.openxmlformats.org/markup-compatibility/2006" xmlns:p14="http://schemas.microsoft.com/office/powerpoint/2010/main">
          <mc:Choice Requires="p14">
            <p:contentPart p14:bwMode="auto" r:id="rId210">
              <p14:nvContentPartPr>
                <p14:cNvPr id="149" name="Ink 148">
                  <a:extLst>
                    <a:ext uri="{FF2B5EF4-FFF2-40B4-BE49-F238E27FC236}">
                      <a16:creationId xmlns:a16="http://schemas.microsoft.com/office/drawing/2014/main" id="{E1BC96BD-99A9-6937-1E84-57E71AA5CB4E}"/>
                    </a:ext>
                  </a:extLst>
                </p14:cNvPr>
                <p14:cNvContentPartPr/>
                <p14:nvPr/>
              </p14:nvContentPartPr>
              <p14:xfrm>
                <a:off x="7388965" y="5784329"/>
                <a:ext cx="31320" cy="244080"/>
              </p14:xfrm>
            </p:contentPart>
          </mc:Choice>
          <mc:Fallback xmlns="">
            <p:pic>
              <p:nvPicPr>
                <p:cNvPr id="149" name="Ink 148">
                  <a:extLst>
                    <a:ext uri="{FF2B5EF4-FFF2-40B4-BE49-F238E27FC236}">
                      <a16:creationId xmlns:a16="http://schemas.microsoft.com/office/drawing/2014/main" id="{E1BC96BD-99A9-6937-1E84-57E71AA5CB4E}"/>
                    </a:ext>
                  </a:extLst>
                </p:cNvPr>
                <p:cNvPicPr/>
                <p:nvPr/>
              </p:nvPicPr>
              <p:blipFill>
                <a:blip r:embed="rId211"/>
                <a:stretch>
                  <a:fillRect/>
                </a:stretch>
              </p:blipFill>
              <p:spPr>
                <a:xfrm>
                  <a:off x="7379965" y="5775689"/>
                  <a:ext cx="48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Ink 149">
                  <a:extLst>
                    <a:ext uri="{FF2B5EF4-FFF2-40B4-BE49-F238E27FC236}">
                      <a16:creationId xmlns:a16="http://schemas.microsoft.com/office/drawing/2014/main" id="{5629526F-4A6E-EFD6-9283-795C67D3BFE0}"/>
                    </a:ext>
                  </a:extLst>
                </p14:cNvPr>
                <p14:cNvContentPartPr/>
                <p14:nvPr/>
              </p14:nvContentPartPr>
              <p14:xfrm>
                <a:off x="7277365" y="5897729"/>
                <a:ext cx="280800" cy="47520"/>
              </p14:xfrm>
            </p:contentPart>
          </mc:Choice>
          <mc:Fallback xmlns="">
            <p:pic>
              <p:nvPicPr>
                <p:cNvPr id="150" name="Ink 149">
                  <a:extLst>
                    <a:ext uri="{FF2B5EF4-FFF2-40B4-BE49-F238E27FC236}">
                      <a16:creationId xmlns:a16="http://schemas.microsoft.com/office/drawing/2014/main" id="{5629526F-4A6E-EFD6-9283-795C67D3BFE0}"/>
                    </a:ext>
                  </a:extLst>
                </p:cNvPr>
                <p:cNvPicPr/>
                <p:nvPr/>
              </p:nvPicPr>
              <p:blipFill>
                <a:blip r:embed="rId213"/>
                <a:stretch>
                  <a:fillRect/>
                </a:stretch>
              </p:blipFill>
              <p:spPr>
                <a:xfrm>
                  <a:off x="7268365" y="5888729"/>
                  <a:ext cx="298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2EB8ABBD-C3D8-7C02-A81F-871F4FA2F04B}"/>
                    </a:ext>
                  </a:extLst>
                </p14:cNvPr>
                <p14:cNvContentPartPr/>
                <p14:nvPr/>
              </p14:nvContentPartPr>
              <p14:xfrm>
                <a:off x="7714405" y="5711249"/>
                <a:ext cx="231480" cy="323280"/>
              </p14:xfrm>
            </p:contentPart>
          </mc:Choice>
          <mc:Fallback xmlns="">
            <p:pic>
              <p:nvPicPr>
                <p:cNvPr id="151" name="Ink 150">
                  <a:extLst>
                    <a:ext uri="{FF2B5EF4-FFF2-40B4-BE49-F238E27FC236}">
                      <a16:creationId xmlns:a16="http://schemas.microsoft.com/office/drawing/2014/main" id="{2EB8ABBD-C3D8-7C02-A81F-871F4FA2F04B}"/>
                    </a:ext>
                  </a:extLst>
                </p:cNvPr>
                <p:cNvPicPr/>
                <p:nvPr/>
              </p:nvPicPr>
              <p:blipFill>
                <a:blip r:embed="rId215"/>
                <a:stretch>
                  <a:fillRect/>
                </a:stretch>
              </p:blipFill>
              <p:spPr>
                <a:xfrm>
                  <a:off x="7705765" y="5702609"/>
                  <a:ext cx="2491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7E7B513C-29D7-8A5B-A1EE-55CC7C797790}"/>
                    </a:ext>
                  </a:extLst>
                </p14:cNvPr>
                <p14:cNvContentPartPr/>
                <p14:nvPr/>
              </p14:nvContentPartPr>
              <p14:xfrm>
                <a:off x="8059645" y="5815289"/>
                <a:ext cx="272880" cy="201240"/>
              </p14:xfrm>
            </p:contentPart>
          </mc:Choice>
          <mc:Fallback xmlns="">
            <p:pic>
              <p:nvPicPr>
                <p:cNvPr id="152" name="Ink 151">
                  <a:extLst>
                    <a:ext uri="{FF2B5EF4-FFF2-40B4-BE49-F238E27FC236}">
                      <a16:creationId xmlns:a16="http://schemas.microsoft.com/office/drawing/2014/main" id="{7E7B513C-29D7-8A5B-A1EE-55CC7C797790}"/>
                    </a:ext>
                  </a:extLst>
                </p:cNvPr>
                <p:cNvPicPr/>
                <p:nvPr/>
              </p:nvPicPr>
              <p:blipFill>
                <a:blip r:embed="rId217"/>
                <a:stretch>
                  <a:fillRect/>
                </a:stretch>
              </p:blipFill>
              <p:spPr>
                <a:xfrm>
                  <a:off x="8051005" y="5806289"/>
                  <a:ext cx="290520" cy="218880"/>
                </a:xfrm>
                <a:prstGeom prst="rect">
                  <a:avLst/>
                </a:prstGeom>
              </p:spPr>
            </p:pic>
          </mc:Fallback>
        </mc:AlternateContent>
      </p:grpSp>
      <p:grpSp>
        <p:nvGrpSpPr>
          <p:cNvPr id="159" name="Group 158">
            <a:extLst>
              <a:ext uri="{FF2B5EF4-FFF2-40B4-BE49-F238E27FC236}">
                <a16:creationId xmlns:a16="http://schemas.microsoft.com/office/drawing/2014/main" id="{18C6761E-1B73-F8BA-C866-9EAE331552EA}"/>
              </a:ext>
            </a:extLst>
          </p:cNvPr>
          <p:cNvGrpSpPr/>
          <p:nvPr/>
        </p:nvGrpSpPr>
        <p:grpSpPr>
          <a:xfrm>
            <a:off x="8972605" y="5215889"/>
            <a:ext cx="2311200" cy="700920"/>
            <a:chOff x="8972605" y="5215889"/>
            <a:chExt cx="2311200" cy="700920"/>
          </a:xfrm>
        </p:grpSpPr>
        <mc:AlternateContent xmlns:mc="http://schemas.openxmlformats.org/markup-compatibility/2006" xmlns:p14="http://schemas.microsoft.com/office/powerpoint/2010/main">
          <mc:Choice Requires="p14">
            <p:contentPart p14:bwMode="auto" r:id="rId218">
              <p14:nvContentPartPr>
                <p14:cNvPr id="154" name="Ink 153">
                  <a:extLst>
                    <a:ext uri="{FF2B5EF4-FFF2-40B4-BE49-F238E27FC236}">
                      <a16:creationId xmlns:a16="http://schemas.microsoft.com/office/drawing/2014/main" id="{7CE88500-8D80-144C-0785-8B3617F84095}"/>
                    </a:ext>
                  </a:extLst>
                </p14:cNvPr>
                <p14:cNvContentPartPr/>
                <p14:nvPr/>
              </p14:nvContentPartPr>
              <p14:xfrm>
                <a:off x="8972605" y="5215889"/>
                <a:ext cx="513000" cy="347400"/>
              </p14:xfrm>
            </p:contentPart>
          </mc:Choice>
          <mc:Fallback xmlns="">
            <p:pic>
              <p:nvPicPr>
                <p:cNvPr id="154" name="Ink 153">
                  <a:extLst>
                    <a:ext uri="{FF2B5EF4-FFF2-40B4-BE49-F238E27FC236}">
                      <a16:creationId xmlns:a16="http://schemas.microsoft.com/office/drawing/2014/main" id="{7CE88500-8D80-144C-0785-8B3617F84095}"/>
                    </a:ext>
                  </a:extLst>
                </p:cNvPr>
                <p:cNvPicPr/>
                <p:nvPr/>
              </p:nvPicPr>
              <p:blipFill>
                <a:blip r:embed="rId219"/>
                <a:stretch>
                  <a:fillRect/>
                </a:stretch>
              </p:blipFill>
              <p:spPr>
                <a:xfrm>
                  <a:off x="8963605" y="5206889"/>
                  <a:ext cx="5306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5" name="Ink 154">
                  <a:extLst>
                    <a:ext uri="{FF2B5EF4-FFF2-40B4-BE49-F238E27FC236}">
                      <a16:creationId xmlns:a16="http://schemas.microsoft.com/office/drawing/2014/main" id="{2D512814-B831-C510-7A48-1EB6BDFC3231}"/>
                    </a:ext>
                  </a:extLst>
                </p14:cNvPr>
                <p14:cNvContentPartPr/>
                <p14:nvPr/>
              </p14:nvContentPartPr>
              <p14:xfrm>
                <a:off x="9677845" y="5422889"/>
                <a:ext cx="360360" cy="157320"/>
              </p14:xfrm>
            </p:contentPart>
          </mc:Choice>
          <mc:Fallback xmlns="">
            <p:pic>
              <p:nvPicPr>
                <p:cNvPr id="155" name="Ink 154">
                  <a:extLst>
                    <a:ext uri="{FF2B5EF4-FFF2-40B4-BE49-F238E27FC236}">
                      <a16:creationId xmlns:a16="http://schemas.microsoft.com/office/drawing/2014/main" id="{2D512814-B831-C510-7A48-1EB6BDFC3231}"/>
                    </a:ext>
                  </a:extLst>
                </p:cNvPr>
                <p:cNvPicPr/>
                <p:nvPr/>
              </p:nvPicPr>
              <p:blipFill>
                <a:blip r:embed="rId221"/>
                <a:stretch>
                  <a:fillRect/>
                </a:stretch>
              </p:blipFill>
              <p:spPr>
                <a:xfrm>
                  <a:off x="9668845" y="5413889"/>
                  <a:ext cx="378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6" name="Ink 155">
                  <a:extLst>
                    <a:ext uri="{FF2B5EF4-FFF2-40B4-BE49-F238E27FC236}">
                      <a16:creationId xmlns:a16="http://schemas.microsoft.com/office/drawing/2014/main" id="{058CDE03-9774-E871-D0B4-2B102CBE079E}"/>
                    </a:ext>
                  </a:extLst>
                </p14:cNvPr>
                <p14:cNvContentPartPr/>
                <p14:nvPr/>
              </p14:nvContentPartPr>
              <p14:xfrm>
                <a:off x="9824725" y="5456729"/>
                <a:ext cx="205920" cy="119880"/>
              </p14:xfrm>
            </p:contentPart>
          </mc:Choice>
          <mc:Fallback xmlns="">
            <p:pic>
              <p:nvPicPr>
                <p:cNvPr id="156" name="Ink 155">
                  <a:extLst>
                    <a:ext uri="{FF2B5EF4-FFF2-40B4-BE49-F238E27FC236}">
                      <a16:creationId xmlns:a16="http://schemas.microsoft.com/office/drawing/2014/main" id="{058CDE03-9774-E871-D0B4-2B102CBE079E}"/>
                    </a:ext>
                  </a:extLst>
                </p:cNvPr>
                <p:cNvPicPr/>
                <p:nvPr/>
              </p:nvPicPr>
              <p:blipFill>
                <a:blip r:embed="rId223"/>
                <a:stretch>
                  <a:fillRect/>
                </a:stretch>
              </p:blipFill>
              <p:spPr>
                <a:xfrm>
                  <a:off x="9815725" y="5448089"/>
                  <a:ext cx="223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7" name="Ink 156">
                  <a:extLst>
                    <a:ext uri="{FF2B5EF4-FFF2-40B4-BE49-F238E27FC236}">
                      <a16:creationId xmlns:a16="http://schemas.microsoft.com/office/drawing/2014/main" id="{EF6B2377-EA2A-F522-1A34-6C2A59C49484}"/>
                    </a:ext>
                  </a:extLst>
                </p14:cNvPr>
                <p14:cNvContentPartPr/>
                <p14:nvPr/>
              </p14:nvContentPartPr>
              <p14:xfrm>
                <a:off x="9996085" y="5247929"/>
                <a:ext cx="1287720" cy="668880"/>
              </p14:xfrm>
            </p:contentPart>
          </mc:Choice>
          <mc:Fallback xmlns="">
            <p:pic>
              <p:nvPicPr>
                <p:cNvPr id="157" name="Ink 156">
                  <a:extLst>
                    <a:ext uri="{FF2B5EF4-FFF2-40B4-BE49-F238E27FC236}">
                      <a16:creationId xmlns:a16="http://schemas.microsoft.com/office/drawing/2014/main" id="{EF6B2377-EA2A-F522-1A34-6C2A59C49484}"/>
                    </a:ext>
                  </a:extLst>
                </p:cNvPr>
                <p:cNvPicPr/>
                <p:nvPr/>
              </p:nvPicPr>
              <p:blipFill>
                <a:blip r:embed="rId225"/>
                <a:stretch>
                  <a:fillRect/>
                </a:stretch>
              </p:blipFill>
              <p:spPr>
                <a:xfrm>
                  <a:off x="9987445" y="5239289"/>
                  <a:ext cx="130536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8" name="Ink 157">
                  <a:extLst>
                    <a:ext uri="{FF2B5EF4-FFF2-40B4-BE49-F238E27FC236}">
                      <a16:creationId xmlns:a16="http://schemas.microsoft.com/office/drawing/2014/main" id="{C2392788-B899-2580-F0B1-88876CC7578D}"/>
                    </a:ext>
                  </a:extLst>
                </p14:cNvPr>
                <p14:cNvContentPartPr/>
                <p14:nvPr/>
              </p14:nvContentPartPr>
              <p14:xfrm>
                <a:off x="10020205" y="5371049"/>
                <a:ext cx="422640" cy="55080"/>
              </p14:xfrm>
            </p:contentPart>
          </mc:Choice>
          <mc:Fallback xmlns="">
            <p:pic>
              <p:nvPicPr>
                <p:cNvPr id="158" name="Ink 157">
                  <a:extLst>
                    <a:ext uri="{FF2B5EF4-FFF2-40B4-BE49-F238E27FC236}">
                      <a16:creationId xmlns:a16="http://schemas.microsoft.com/office/drawing/2014/main" id="{C2392788-B899-2580-F0B1-88876CC7578D}"/>
                    </a:ext>
                  </a:extLst>
                </p:cNvPr>
                <p:cNvPicPr/>
                <p:nvPr/>
              </p:nvPicPr>
              <p:blipFill>
                <a:blip r:embed="rId227"/>
                <a:stretch>
                  <a:fillRect/>
                </a:stretch>
              </p:blipFill>
              <p:spPr>
                <a:xfrm>
                  <a:off x="10011565" y="5362049"/>
                  <a:ext cx="440280" cy="72720"/>
                </a:xfrm>
                <a:prstGeom prst="rect">
                  <a:avLst/>
                </a:prstGeom>
              </p:spPr>
            </p:pic>
          </mc:Fallback>
        </mc:AlternateContent>
      </p:grpSp>
      <p:grpSp>
        <p:nvGrpSpPr>
          <p:cNvPr id="166" name="Group 165">
            <a:extLst>
              <a:ext uri="{FF2B5EF4-FFF2-40B4-BE49-F238E27FC236}">
                <a16:creationId xmlns:a16="http://schemas.microsoft.com/office/drawing/2014/main" id="{FB029AC3-D3B1-6743-1B23-6CAE42CE2839}"/>
              </a:ext>
            </a:extLst>
          </p:cNvPr>
          <p:cNvGrpSpPr/>
          <p:nvPr/>
        </p:nvGrpSpPr>
        <p:grpSpPr>
          <a:xfrm>
            <a:off x="8760205" y="5736449"/>
            <a:ext cx="2147400" cy="452520"/>
            <a:chOff x="8760205" y="5736449"/>
            <a:chExt cx="2147400" cy="452520"/>
          </a:xfrm>
        </p:grpSpPr>
        <mc:AlternateContent xmlns:mc="http://schemas.openxmlformats.org/markup-compatibility/2006" xmlns:p14="http://schemas.microsoft.com/office/powerpoint/2010/main">
          <mc:Choice Requires="p14">
            <p:contentPart p14:bwMode="auto" r:id="rId228">
              <p14:nvContentPartPr>
                <p14:cNvPr id="160" name="Ink 159">
                  <a:extLst>
                    <a:ext uri="{FF2B5EF4-FFF2-40B4-BE49-F238E27FC236}">
                      <a16:creationId xmlns:a16="http://schemas.microsoft.com/office/drawing/2014/main" id="{C40ECA20-A8C1-A97D-BBE9-AA101DA36D42}"/>
                    </a:ext>
                  </a:extLst>
                </p14:cNvPr>
                <p14:cNvContentPartPr/>
                <p14:nvPr/>
              </p14:nvContentPartPr>
              <p14:xfrm>
                <a:off x="8760205" y="5736449"/>
                <a:ext cx="2147400" cy="452520"/>
              </p14:xfrm>
            </p:contentPart>
          </mc:Choice>
          <mc:Fallback xmlns="">
            <p:pic>
              <p:nvPicPr>
                <p:cNvPr id="160" name="Ink 159">
                  <a:extLst>
                    <a:ext uri="{FF2B5EF4-FFF2-40B4-BE49-F238E27FC236}">
                      <a16:creationId xmlns:a16="http://schemas.microsoft.com/office/drawing/2014/main" id="{C40ECA20-A8C1-A97D-BBE9-AA101DA36D42}"/>
                    </a:ext>
                  </a:extLst>
                </p:cNvPr>
                <p:cNvPicPr/>
                <p:nvPr/>
              </p:nvPicPr>
              <p:blipFill>
                <a:blip r:embed="rId229"/>
                <a:stretch>
                  <a:fillRect/>
                </a:stretch>
              </p:blipFill>
              <p:spPr>
                <a:xfrm>
                  <a:off x="8751565" y="5727449"/>
                  <a:ext cx="216504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Ink 160">
                  <a:extLst>
                    <a:ext uri="{FF2B5EF4-FFF2-40B4-BE49-F238E27FC236}">
                      <a16:creationId xmlns:a16="http://schemas.microsoft.com/office/drawing/2014/main" id="{59829406-2887-A156-8C56-5DA8F092B94E}"/>
                    </a:ext>
                  </a:extLst>
                </p14:cNvPr>
                <p14:cNvContentPartPr/>
                <p14:nvPr/>
              </p14:nvContentPartPr>
              <p14:xfrm>
                <a:off x="10613125" y="6002129"/>
                <a:ext cx="106200" cy="17280"/>
              </p14:xfrm>
            </p:contentPart>
          </mc:Choice>
          <mc:Fallback xmlns="">
            <p:pic>
              <p:nvPicPr>
                <p:cNvPr id="161" name="Ink 160">
                  <a:extLst>
                    <a:ext uri="{FF2B5EF4-FFF2-40B4-BE49-F238E27FC236}">
                      <a16:creationId xmlns:a16="http://schemas.microsoft.com/office/drawing/2014/main" id="{59829406-2887-A156-8C56-5DA8F092B94E}"/>
                    </a:ext>
                  </a:extLst>
                </p:cNvPr>
                <p:cNvPicPr/>
                <p:nvPr/>
              </p:nvPicPr>
              <p:blipFill>
                <a:blip r:embed="rId231"/>
                <a:stretch>
                  <a:fillRect/>
                </a:stretch>
              </p:blipFill>
              <p:spPr>
                <a:xfrm>
                  <a:off x="10604125" y="5993129"/>
                  <a:ext cx="123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2" name="Ink 161">
                  <a:extLst>
                    <a:ext uri="{FF2B5EF4-FFF2-40B4-BE49-F238E27FC236}">
                      <a16:creationId xmlns:a16="http://schemas.microsoft.com/office/drawing/2014/main" id="{33DA827C-41E1-4127-CAD7-8509A36950F3}"/>
                    </a:ext>
                  </a:extLst>
                </p14:cNvPr>
                <p14:cNvContentPartPr/>
                <p14:nvPr/>
              </p14:nvContentPartPr>
              <p14:xfrm>
                <a:off x="10423765" y="5920409"/>
                <a:ext cx="312480" cy="18720"/>
              </p14:xfrm>
            </p:contentPart>
          </mc:Choice>
          <mc:Fallback xmlns="">
            <p:pic>
              <p:nvPicPr>
                <p:cNvPr id="162" name="Ink 161">
                  <a:extLst>
                    <a:ext uri="{FF2B5EF4-FFF2-40B4-BE49-F238E27FC236}">
                      <a16:creationId xmlns:a16="http://schemas.microsoft.com/office/drawing/2014/main" id="{33DA827C-41E1-4127-CAD7-8509A36950F3}"/>
                    </a:ext>
                  </a:extLst>
                </p:cNvPr>
                <p:cNvPicPr/>
                <p:nvPr/>
              </p:nvPicPr>
              <p:blipFill>
                <a:blip r:embed="rId233"/>
                <a:stretch>
                  <a:fillRect/>
                </a:stretch>
              </p:blipFill>
              <p:spPr>
                <a:xfrm>
                  <a:off x="10414765" y="5911409"/>
                  <a:ext cx="330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3" name="Ink 162">
                  <a:extLst>
                    <a:ext uri="{FF2B5EF4-FFF2-40B4-BE49-F238E27FC236}">
                      <a16:creationId xmlns:a16="http://schemas.microsoft.com/office/drawing/2014/main" id="{7BB99813-8900-AEE1-0527-7E56D70CC4FD}"/>
                    </a:ext>
                  </a:extLst>
                </p14:cNvPr>
                <p14:cNvContentPartPr/>
                <p14:nvPr/>
              </p14:nvContentPartPr>
              <p14:xfrm>
                <a:off x="9979165" y="5818889"/>
                <a:ext cx="267840" cy="39960"/>
              </p14:xfrm>
            </p:contentPart>
          </mc:Choice>
          <mc:Fallback xmlns="">
            <p:pic>
              <p:nvPicPr>
                <p:cNvPr id="163" name="Ink 162">
                  <a:extLst>
                    <a:ext uri="{FF2B5EF4-FFF2-40B4-BE49-F238E27FC236}">
                      <a16:creationId xmlns:a16="http://schemas.microsoft.com/office/drawing/2014/main" id="{7BB99813-8900-AEE1-0527-7E56D70CC4FD}"/>
                    </a:ext>
                  </a:extLst>
                </p:cNvPr>
                <p:cNvPicPr/>
                <p:nvPr/>
              </p:nvPicPr>
              <p:blipFill>
                <a:blip r:embed="rId235"/>
                <a:stretch>
                  <a:fillRect/>
                </a:stretch>
              </p:blipFill>
              <p:spPr>
                <a:xfrm>
                  <a:off x="9970525" y="5810249"/>
                  <a:ext cx="285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5" name="Ink 164">
                  <a:extLst>
                    <a:ext uri="{FF2B5EF4-FFF2-40B4-BE49-F238E27FC236}">
                      <a16:creationId xmlns:a16="http://schemas.microsoft.com/office/drawing/2014/main" id="{1A7A4B4F-EF4D-4C0B-44B6-07A1431BC89A}"/>
                    </a:ext>
                  </a:extLst>
                </p14:cNvPr>
                <p14:cNvContentPartPr/>
                <p14:nvPr/>
              </p14:nvContentPartPr>
              <p14:xfrm>
                <a:off x="9619885" y="5787569"/>
                <a:ext cx="450360" cy="31680"/>
              </p14:xfrm>
            </p:contentPart>
          </mc:Choice>
          <mc:Fallback xmlns="">
            <p:pic>
              <p:nvPicPr>
                <p:cNvPr id="165" name="Ink 164">
                  <a:extLst>
                    <a:ext uri="{FF2B5EF4-FFF2-40B4-BE49-F238E27FC236}">
                      <a16:creationId xmlns:a16="http://schemas.microsoft.com/office/drawing/2014/main" id="{1A7A4B4F-EF4D-4C0B-44B6-07A1431BC89A}"/>
                    </a:ext>
                  </a:extLst>
                </p:cNvPr>
                <p:cNvPicPr/>
                <p:nvPr/>
              </p:nvPicPr>
              <p:blipFill>
                <a:blip r:embed="rId237"/>
                <a:stretch>
                  <a:fillRect/>
                </a:stretch>
              </p:blipFill>
              <p:spPr>
                <a:xfrm>
                  <a:off x="9611245" y="5778569"/>
                  <a:ext cx="468000" cy="49320"/>
                </a:xfrm>
                <a:prstGeom prst="rect">
                  <a:avLst/>
                </a:prstGeom>
              </p:spPr>
            </p:pic>
          </mc:Fallback>
        </mc:AlternateContent>
      </p:grpSp>
      <p:sp>
        <p:nvSpPr>
          <p:cNvPr id="181" name="ZoneTexte 180">
            <a:extLst>
              <a:ext uri="{FF2B5EF4-FFF2-40B4-BE49-F238E27FC236}">
                <a16:creationId xmlns:a16="http://schemas.microsoft.com/office/drawing/2014/main" id="{2BB5D7B3-9760-43C0-B746-328E5628C58F}"/>
              </a:ext>
            </a:extLst>
          </p:cNvPr>
          <p:cNvSpPr txBox="1"/>
          <p:nvPr/>
        </p:nvSpPr>
        <p:spPr>
          <a:xfrm>
            <a:off x="1071383" y="3925150"/>
            <a:ext cx="6189002" cy="523220"/>
          </a:xfrm>
          <a:prstGeom prst="rect">
            <a:avLst/>
          </a:prstGeom>
          <a:noFill/>
        </p:spPr>
        <p:txBody>
          <a:bodyPr wrap="none" rtlCol="0" anchor="ctr" anchorCtr="1">
            <a:spAutoFit/>
          </a:bodyPr>
          <a:lstStyle/>
          <a:p>
            <a:pPr algn="ctr"/>
            <a:r>
              <a:rPr lang="en-US" sz="2800" dirty="0">
                <a:solidFill>
                  <a:srgbClr val="000000"/>
                </a:solidFill>
                <a:latin typeface="Symbol" panose="05050102010706020507" pitchFamily="18" charset="2"/>
              </a:rPr>
              <a:t>m</a:t>
            </a:r>
            <a:r>
              <a:rPr lang="en-US" sz="2800" dirty="0">
                <a:solidFill>
                  <a:srgbClr val="000000"/>
                </a:solidFill>
              </a:rPr>
              <a:t>'s decay into an electron with a range of</a:t>
            </a:r>
          </a:p>
        </p:txBody>
      </p:sp>
      <p:sp>
        <p:nvSpPr>
          <p:cNvPr id="83" name="ZoneTexte 82">
            <a:extLst>
              <a:ext uri="{FF2B5EF4-FFF2-40B4-BE49-F238E27FC236}">
                <a16:creationId xmlns:a16="http://schemas.microsoft.com/office/drawing/2014/main" id="{E8CAF773-8737-46D4-9105-153E7793B031}"/>
              </a:ext>
            </a:extLst>
          </p:cNvPr>
          <p:cNvSpPr txBox="1"/>
          <p:nvPr/>
        </p:nvSpPr>
        <p:spPr>
          <a:xfrm>
            <a:off x="969965" y="3410107"/>
            <a:ext cx="4510723" cy="523220"/>
          </a:xfrm>
          <a:prstGeom prst="rect">
            <a:avLst/>
          </a:prstGeom>
          <a:noFill/>
        </p:spPr>
        <p:txBody>
          <a:bodyPr wrap="none" rtlCol="0" anchor="ctr" anchorCtr="1">
            <a:spAutoFit/>
          </a:bodyPr>
          <a:lstStyle/>
          <a:p>
            <a:pPr algn="ctr"/>
            <a:r>
              <a:rPr lang="en-US" sz="2800" dirty="0">
                <a:solidFill>
                  <a:srgbClr val="000000"/>
                </a:solidFill>
              </a:rPr>
              <a:t>that (away from heavy nuclei)</a:t>
            </a:r>
          </a:p>
        </p:txBody>
      </p:sp>
      <p:sp>
        <p:nvSpPr>
          <p:cNvPr id="58" name="CuadroTexto 57">
            <a:extLst>
              <a:ext uri="{FF2B5EF4-FFF2-40B4-BE49-F238E27FC236}">
                <a16:creationId xmlns:a16="http://schemas.microsoft.com/office/drawing/2014/main" id="{52972C5C-9BEB-4436-8EE1-7E39EF99CBD6}"/>
              </a:ext>
            </a:extLst>
          </p:cNvPr>
          <p:cNvSpPr txBox="1"/>
          <p:nvPr/>
        </p:nvSpPr>
        <p:spPr>
          <a:xfrm>
            <a:off x="7179718" y="3908936"/>
            <a:ext cx="1711879" cy="553998"/>
          </a:xfrm>
          <a:prstGeom prst="rect">
            <a:avLst/>
          </a:prstGeom>
          <a:noFill/>
        </p:spPr>
        <p:txBody>
          <a:bodyPr wrap="none" rtlCol="0" anchor="ctr" anchorCtr="1">
            <a:spAutoFit/>
          </a:bodyPr>
          <a:lstStyle/>
          <a:p>
            <a:pPr algn="ctr"/>
            <a:r>
              <a:rPr lang="en-US" sz="3000">
                <a:solidFill>
                  <a:srgbClr val="000000"/>
                </a:solidFill>
              </a:rPr>
              <a:t>energies (</a:t>
            </a:r>
          </a:p>
        </p:txBody>
      </p:sp>
      <p:sp>
        <p:nvSpPr>
          <p:cNvPr id="78" name="CuadroTexto 77">
            <a:extLst>
              <a:ext uri="{FF2B5EF4-FFF2-40B4-BE49-F238E27FC236}">
                <a16:creationId xmlns:a16="http://schemas.microsoft.com/office/drawing/2014/main" id="{EF20BB57-8234-4307-9DE3-9E4E3CB5FE5A}"/>
              </a:ext>
            </a:extLst>
          </p:cNvPr>
          <p:cNvSpPr txBox="1"/>
          <p:nvPr/>
        </p:nvSpPr>
        <p:spPr>
          <a:xfrm>
            <a:off x="1034297" y="4566395"/>
            <a:ext cx="5850256" cy="584775"/>
          </a:xfrm>
          <a:prstGeom prst="rect">
            <a:avLst/>
          </a:prstGeom>
          <a:noFill/>
        </p:spPr>
        <p:txBody>
          <a:bodyPr wrap="none" rtlCol="0" anchor="ctr" anchorCtr="1">
            <a:spAutoFit/>
          </a:bodyPr>
          <a:lstStyle/>
          <a:p>
            <a:pPr algn="ctr"/>
            <a:r>
              <a:rPr lang="en-US" sz="3200" dirty="0">
                <a:solidFill>
                  <a:srgbClr val="004F8B"/>
                </a:solidFill>
              </a:rPr>
              <a:t>Most probable decay in vacuum is</a:t>
            </a:r>
          </a:p>
        </p:txBody>
      </p:sp>
    </p:spTree>
    <p:extLst>
      <p:ext uri="{BB962C8B-B14F-4D97-AF65-F5344CB8AC3E}">
        <p14:creationId xmlns:p14="http://schemas.microsoft.com/office/powerpoint/2010/main" val="140652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02CA66-120A-34AE-3FF0-991AA1F12679}"/>
              </a:ext>
            </a:extLst>
          </p:cNvPr>
          <p:cNvGrpSpPr/>
          <p:nvPr/>
        </p:nvGrpSpPr>
        <p:grpSpPr>
          <a:xfrm>
            <a:off x="4537765" y="102449"/>
            <a:ext cx="6044760" cy="485280"/>
            <a:chOff x="4537765" y="102449"/>
            <a:chExt cx="6044760" cy="485280"/>
          </a:xfrm>
        </p:grpSpPr>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25F259C1-E6F6-9512-D310-8776EDCC3424}"/>
                    </a:ext>
                  </a:extLst>
                </p14:cNvPr>
                <p14:cNvContentPartPr/>
                <p14:nvPr/>
              </p14:nvContentPartPr>
              <p14:xfrm>
                <a:off x="4537765" y="400889"/>
                <a:ext cx="532440" cy="186840"/>
              </p14:xfrm>
            </p:contentPart>
          </mc:Choice>
          <mc:Fallback xmlns="">
            <p:pic>
              <p:nvPicPr>
                <p:cNvPr id="14" name="Ink 13">
                  <a:extLst>
                    <a:ext uri="{FF2B5EF4-FFF2-40B4-BE49-F238E27FC236}">
                      <a16:creationId xmlns:a16="http://schemas.microsoft.com/office/drawing/2014/main" id="{25F259C1-E6F6-9512-D310-8776EDCC3424}"/>
                    </a:ext>
                  </a:extLst>
                </p:cNvPr>
                <p:cNvPicPr/>
                <p:nvPr/>
              </p:nvPicPr>
              <p:blipFill>
                <a:blip r:embed="rId23"/>
                <a:stretch>
                  <a:fillRect/>
                </a:stretch>
              </p:blipFill>
              <p:spPr>
                <a:xfrm>
                  <a:off x="4528765" y="391889"/>
                  <a:ext cx="550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F51FBB7-554E-B936-5B2A-6F5A1AA97A09}"/>
                    </a:ext>
                  </a:extLst>
                </p14:cNvPr>
                <p14:cNvContentPartPr/>
                <p14:nvPr/>
              </p14:nvContentPartPr>
              <p14:xfrm>
                <a:off x="5432365" y="110369"/>
                <a:ext cx="1372680" cy="448560"/>
              </p14:xfrm>
            </p:contentPart>
          </mc:Choice>
          <mc:Fallback xmlns="">
            <p:pic>
              <p:nvPicPr>
                <p:cNvPr id="15" name="Ink 14">
                  <a:extLst>
                    <a:ext uri="{FF2B5EF4-FFF2-40B4-BE49-F238E27FC236}">
                      <a16:creationId xmlns:a16="http://schemas.microsoft.com/office/drawing/2014/main" id="{CF51FBB7-554E-B936-5B2A-6F5A1AA97A09}"/>
                    </a:ext>
                  </a:extLst>
                </p:cNvPr>
                <p:cNvPicPr/>
                <p:nvPr/>
              </p:nvPicPr>
              <p:blipFill>
                <a:blip r:embed="rId25"/>
                <a:stretch>
                  <a:fillRect/>
                </a:stretch>
              </p:blipFill>
              <p:spPr>
                <a:xfrm>
                  <a:off x="5423365" y="101729"/>
                  <a:ext cx="13903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63B38FD0-FF27-B9BD-F7C5-84BC2AEE86E6}"/>
                    </a:ext>
                  </a:extLst>
                </p14:cNvPr>
                <p14:cNvContentPartPr/>
                <p14:nvPr/>
              </p14:nvContentPartPr>
              <p14:xfrm>
                <a:off x="6601645" y="298649"/>
                <a:ext cx="179640" cy="11880"/>
              </p14:xfrm>
            </p:contentPart>
          </mc:Choice>
          <mc:Fallback xmlns="">
            <p:pic>
              <p:nvPicPr>
                <p:cNvPr id="16" name="Ink 15">
                  <a:extLst>
                    <a:ext uri="{FF2B5EF4-FFF2-40B4-BE49-F238E27FC236}">
                      <a16:creationId xmlns:a16="http://schemas.microsoft.com/office/drawing/2014/main" id="{63B38FD0-FF27-B9BD-F7C5-84BC2AEE86E6}"/>
                    </a:ext>
                  </a:extLst>
                </p:cNvPr>
                <p:cNvPicPr/>
                <p:nvPr/>
              </p:nvPicPr>
              <p:blipFill>
                <a:blip r:embed="rId27"/>
                <a:stretch>
                  <a:fillRect/>
                </a:stretch>
              </p:blipFill>
              <p:spPr>
                <a:xfrm>
                  <a:off x="6592645" y="290009"/>
                  <a:ext cx="19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7DFDF7B6-DFA0-629C-517C-12B65D1CFAED}"/>
                    </a:ext>
                  </a:extLst>
                </p14:cNvPr>
                <p14:cNvContentPartPr/>
                <p14:nvPr/>
              </p14:nvContentPartPr>
              <p14:xfrm>
                <a:off x="6780925" y="203609"/>
                <a:ext cx="388080" cy="325440"/>
              </p14:xfrm>
            </p:contentPart>
          </mc:Choice>
          <mc:Fallback xmlns="">
            <p:pic>
              <p:nvPicPr>
                <p:cNvPr id="17" name="Ink 16">
                  <a:extLst>
                    <a:ext uri="{FF2B5EF4-FFF2-40B4-BE49-F238E27FC236}">
                      <a16:creationId xmlns:a16="http://schemas.microsoft.com/office/drawing/2014/main" id="{7DFDF7B6-DFA0-629C-517C-12B65D1CFAED}"/>
                    </a:ext>
                  </a:extLst>
                </p:cNvPr>
                <p:cNvPicPr/>
                <p:nvPr/>
              </p:nvPicPr>
              <p:blipFill>
                <a:blip r:embed="rId29"/>
                <a:stretch>
                  <a:fillRect/>
                </a:stretch>
              </p:blipFill>
              <p:spPr>
                <a:xfrm>
                  <a:off x="6771925" y="194609"/>
                  <a:ext cx="4057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67F2F4DC-78B6-E633-2456-6706F1905B5D}"/>
                    </a:ext>
                  </a:extLst>
                </p14:cNvPr>
                <p14:cNvContentPartPr/>
                <p14:nvPr/>
              </p14:nvContentPartPr>
              <p14:xfrm>
                <a:off x="5631805" y="249689"/>
                <a:ext cx="435960" cy="59040"/>
              </p14:xfrm>
            </p:contentPart>
          </mc:Choice>
          <mc:Fallback xmlns="">
            <p:pic>
              <p:nvPicPr>
                <p:cNvPr id="18" name="Ink 17">
                  <a:extLst>
                    <a:ext uri="{FF2B5EF4-FFF2-40B4-BE49-F238E27FC236}">
                      <a16:creationId xmlns:a16="http://schemas.microsoft.com/office/drawing/2014/main" id="{67F2F4DC-78B6-E633-2456-6706F1905B5D}"/>
                    </a:ext>
                  </a:extLst>
                </p:cNvPr>
                <p:cNvPicPr/>
                <p:nvPr/>
              </p:nvPicPr>
              <p:blipFill>
                <a:blip r:embed="rId31"/>
                <a:stretch>
                  <a:fillRect/>
                </a:stretch>
              </p:blipFill>
              <p:spPr>
                <a:xfrm>
                  <a:off x="5622805" y="241049"/>
                  <a:ext cx="45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74A6D5F5-D29D-BCA0-4B5F-E0B2F4A0EE3C}"/>
                    </a:ext>
                  </a:extLst>
                </p14:cNvPr>
                <p14:cNvContentPartPr/>
                <p14:nvPr/>
              </p14:nvContentPartPr>
              <p14:xfrm>
                <a:off x="7385725" y="148169"/>
                <a:ext cx="577440" cy="435600"/>
              </p14:xfrm>
            </p:contentPart>
          </mc:Choice>
          <mc:Fallback xmlns="">
            <p:pic>
              <p:nvPicPr>
                <p:cNvPr id="19" name="Ink 18">
                  <a:extLst>
                    <a:ext uri="{FF2B5EF4-FFF2-40B4-BE49-F238E27FC236}">
                      <a16:creationId xmlns:a16="http://schemas.microsoft.com/office/drawing/2014/main" id="{74A6D5F5-D29D-BCA0-4B5F-E0B2F4A0EE3C}"/>
                    </a:ext>
                  </a:extLst>
                </p:cNvPr>
                <p:cNvPicPr/>
                <p:nvPr/>
              </p:nvPicPr>
              <p:blipFill>
                <a:blip r:embed="rId33"/>
                <a:stretch>
                  <a:fillRect/>
                </a:stretch>
              </p:blipFill>
              <p:spPr>
                <a:xfrm>
                  <a:off x="7376725" y="139529"/>
                  <a:ext cx="5950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D00127D3-A19F-069D-B96A-458E8A69930F}"/>
                    </a:ext>
                  </a:extLst>
                </p14:cNvPr>
                <p14:cNvContentPartPr/>
                <p14:nvPr/>
              </p14:nvContentPartPr>
              <p14:xfrm>
                <a:off x="7518565" y="231689"/>
                <a:ext cx="400680" cy="12240"/>
              </p14:xfrm>
            </p:contentPart>
          </mc:Choice>
          <mc:Fallback xmlns="">
            <p:pic>
              <p:nvPicPr>
                <p:cNvPr id="20" name="Ink 19">
                  <a:extLst>
                    <a:ext uri="{FF2B5EF4-FFF2-40B4-BE49-F238E27FC236}">
                      <a16:creationId xmlns:a16="http://schemas.microsoft.com/office/drawing/2014/main" id="{D00127D3-A19F-069D-B96A-458E8A69930F}"/>
                    </a:ext>
                  </a:extLst>
                </p:cNvPr>
                <p:cNvPicPr/>
                <p:nvPr/>
              </p:nvPicPr>
              <p:blipFill>
                <a:blip r:embed="rId35"/>
                <a:stretch>
                  <a:fillRect/>
                </a:stretch>
              </p:blipFill>
              <p:spPr>
                <a:xfrm>
                  <a:off x="7509565" y="222689"/>
                  <a:ext cx="418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C1FB2C7C-CB02-3B2E-4D65-9433027EB1A0}"/>
                    </a:ext>
                  </a:extLst>
                </p14:cNvPr>
                <p14:cNvContentPartPr/>
                <p14:nvPr/>
              </p14:nvContentPartPr>
              <p14:xfrm>
                <a:off x="8222005" y="102449"/>
                <a:ext cx="1366920" cy="387000"/>
              </p14:xfrm>
            </p:contentPart>
          </mc:Choice>
          <mc:Fallback xmlns="">
            <p:pic>
              <p:nvPicPr>
                <p:cNvPr id="22" name="Ink 21">
                  <a:extLst>
                    <a:ext uri="{FF2B5EF4-FFF2-40B4-BE49-F238E27FC236}">
                      <a16:creationId xmlns:a16="http://schemas.microsoft.com/office/drawing/2014/main" id="{C1FB2C7C-CB02-3B2E-4D65-9433027EB1A0}"/>
                    </a:ext>
                  </a:extLst>
                </p:cNvPr>
                <p:cNvPicPr/>
                <p:nvPr/>
              </p:nvPicPr>
              <p:blipFill>
                <a:blip r:embed="rId37"/>
                <a:stretch>
                  <a:fillRect/>
                </a:stretch>
              </p:blipFill>
              <p:spPr>
                <a:xfrm>
                  <a:off x="8213365" y="93449"/>
                  <a:ext cx="13845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3466BEB5-0D8A-7C60-B0D7-D417BD6DE287}"/>
                    </a:ext>
                  </a:extLst>
                </p14:cNvPr>
                <p14:cNvContentPartPr/>
                <p14:nvPr/>
              </p14:nvContentPartPr>
              <p14:xfrm>
                <a:off x="9531685" y="169409"/>
                <a:ext cx="5400" cy="11160"/>
              </p14:xfrm>
            </p:contentPart>
          </mc:Choice>
          <mc:Fallback xmlns="">
            <p:pic>
              <p:nvPicPr>
                <p:cNvPr id="23" name="Ink 22">
                  <a:extLst>
                    <a:ext uri="{FF2B5EF4-FFF2-40B4-BE49-F238E27FC236}">
                      <a16:creationId xmlns:a16="http://schemas.microsoft.com/office/drawing/2014/main" id="{3466BEB5-0D8A-7C60-B0D7-D417BD6DE287}"/>
                    </a:ext>
                  </a:extLst>
                </p:cNvPr>
                <p:cNvPicPr/>
                <p:nvPr/>
              </p:nvPicPr>
              <p:blipFill>
                <a:blip r:embed="rId39"/>
                <a:stretch>
                  <a:fillRect/>
                </a:stretch>
              </p:blipFill>
              <p:spPr>
                <a:xfrm>
                  <a:off x="9523045" y="160409"/>
                  <a:ext cx="23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05F56798-78B1-61D4-654C-8D31F1714099}"/>
                    </a:ext>
                  </a:extLst>
                </p14:cNvPr>
                <p14:cNvContentPartPr/>
                <p14:nvPr/>
              </p14:nvContentPartPr>
              <p14:xfrm>
                <a:off x="9815005" y="203969"/>
                <a:ext cx="767520" cy="362520"/>
              </p14:xfrm>
            </p:contentPart>
          </mc:Choice>
          <mc:Fallback xmlns="">
            <p:pic>
              <p:nvPicPr>
                <p:cNvPr id="24" name="Ink 23">
                  <a:extLst>
                    <a:ext uri="{FF2B5EF4-FFF2-40B4-BE49-F238E27FC236}">
                      <a16:creationId xmlns:a16="http://schemas.microsoft.com/office/drawing/2014/main" id="{05F56798-78B1-61D4-654C-8D31F1714099}"/>
                    </a:ext>
                  </a:extLst>
                </p:cNvPr>
                <p:cNvPicPr/>
                <p:nvPr/>
              </p:nvPicPr>
              <p:blipFill>
                <a:blip r:embed="rId41"/>
                <a:stretch>
                  <a:fillRect/>
                </a:stretch>
              </p:blipFill>
              <p:spPr>
                <a:xfrm>
                  <a:off x="9806365" y="195329"/>
                  <a:ext cx="785160" cy="38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094E4E96-B02F-729D-5055-5ABD35B3B516}"/>
                  </a:ext>
                </a:extLst>
              </p14:cNvPr>
              <p14:cNvContentPartPr/>
              <p14:nvPr/>
            </p14:nvContentPartPr>
            <p14:xfrm>
              <a:off x="477685" y="947729"/>
              <a:ext cx="931680" cy="486000"/>
            </p14:xfrm>
          </p:contentPart>
        </mc:Choice>
        <mc:Fallback xmlns="">
          <p:pic>
            <p:nvPicPr>
              <p:cNvPr id="26" name="Ink 25">
                <a:extLst>
                  <a:ext uri="{FF2B5EF4-FFF2-40B4-BE49-F238E27FC236}">
                    <a16:creationId xmlns:a16="http://schemas.microsoft.com/office/drawing/2014/main" id="{094E4E96-B02F-729D-5055-5ABD35B3B516}"/>
                  </a:ext>
                </a:extLst>
              </p:cNvPr>
              <p:cNvPicPr/>
              <p:nvPr/>
            </p:nvPicPr>
            <p:blipFill>
              <a:blip r:embed="rId43"/>
              <a:stretch>
                <a:fillRect/>
              </a:stretch>
            </p:blipFill>
            <p:spPr>
              <a:xfrm>
                <a:off x="469045" y="939089"/>
                <a:ext cx="94932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316483B7-0AFA-2D33-1467-05255EB151E8}"/>
                  </a:ext>
                </a:extLst>
              </p14:cNvPr>
              <p14:cNvContentPartPr/>
              <p14:nvPr/>
            </p14:nvContentPartPr>
            <p14:xfrm>
              <a:off x="1721125" y="876809"/>
              <a:ext cx="1134720" cy="700200"/>
            </p14:xfrm>
          </p:contentPart>
        </mc:Choice>
        <mc:Fallback xmlns="">
          <p:pic>
            <p:nvPicPr>
              <p:cNvPr id="27" name="Ink 26">
                <a:extLst>
                  <a:ext uri="{FF2B5EF4-FFF2-40B4-BE49-F238E27FC236}">
                    <a16:creationId xmlns:a16="http://schemas.microsoft.com/office/drawing/2014/main" id="{316483B7-0AFA-2D33-1467-05255EB151E8}"/>
                  </a:ext>
                </a:extLst>
              </p:cNvPr>
              <p:cNvPicPr/>
              <p:nvPr/>
            </p:nvPicPr>
            <p:blipFill>
              <a:blip r:embed="rId45"/>
              <a:stretch>
                <a:fillRect/>
              </a:stretch>
            </p:blipFill>
            <p:spPr>
              <a:xfrm>
                <a:off x="1712485" y="867809"/>
                <a:ext cx="1152360" cy="717840"/>
              </a:xfrm>
              <a:prstGeom prst="rect">
                <a:avLst/>
              </a:prstGeom>
            </p:spPr>
          </p:pic>
        </mc:Fallback>
      </mc:AlternateContent>
      <p:grpSp>
        <p:nvGrpSpPr>
          <p:cNvPr id="38" name="Group 37">
            <a:extLst>
              <a:ext uri="{FF2B5EF4-FFF2-40B4-BE49-F238E27FC236}">
                <a16:creationId xmlns:a16="http://schemas.microsoft.com/office/drawing/2014/main" id="{041F4F8D-4267-1A3D-E13F-13E065485378}"/>
              </a:ext>
            </a:extLst>
          </p:cNvPr>
          <p:cNvGrpSpPr/>
          <p:nvPr/>
        </p:nvGrpSpPr>
        <p:grpSpPr>
          <a:xfrm>
            <a:off x="2960245" y="848369"/>
            <a:ext cx="5105520" cy="663120"/>
            <a:chOff x="2960245" y="848369"/>
            <a:chExt cx="5105520" cy="66312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1C71E875-3E3D-4F0C-059B-324219681026}"/>
                    </a:ext>
                  </a:extLst>
                </p14:cNvPr>
                <p14:cNvContentPartPr/>
                <p14:nvPr/>
              </p14:nvContentPartPr>
              <p14:xfrm>
                <a:off x="2960245" y="1136369"/>
                <a:ext cx="950040" cy="375120"/>
              </p14:xfrm>
            </p:contentPart>
          </mc:Choice>
          <mc:Fallback xmlns="">
            <p:pic>
              <p:nvPicPr>
                <p:cNvPr id="30" name="Ink 29">
                  <a:extLst>
                    <a:ext uri="{FF2B5EF4-FFF2-40B4-BE49-F238E27FC236}">
                      <a16:creationId xmlns:a16="http://schemas.microsoft.com/office/drawing/2014/main" id="{1C71E875-3E3D-4F0C-059B-324219681026}"/>
                    </a:ext>
                  </a:extLst>
                </p:cNvPr>
                <p:cNvPicPr/>
                <p:nvPr/>
              </p:nvPicPr>
              <p:blipFill>
                <a:blip r:embed="rId47"/>
                <a:stretch>
                  <a:fillRect/>
                </a:stretch>
              </p:blipFill>
              <p:spPr>
                <a:xfrm>
                  <a:off x="2951245" y="1127729"/>
                  <a:ext cx="9676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4E8FE4B-D9B6-9968-EB5A-18A09AC39B92}"/>
                    </a:ext>
                  </a:extLst>
                </p14:cNvPr>
                <p14:cNvContentPartPr/>
                <p14:nvPr/>
              </p14:nvContentPartPr>
              <p14:xfrm>
                <a:off x="3659365" y="1039529"/>
                <a:ext cx="20520" cy="31320"/>
              </p14:xfrm>
            </p:contentPart>
          </mc:Choice>
          <mc:Fallback xmlns="">
            <p:pic>
              <p:nvPicPr>
                <p:cNvPr id="31" name="Ink 30">
                  <a:extLst>
                    <a:ext uri="{FF2B5EF4-FFF2-40B4-BE49-F238E27FC236}">
                      <a16:creationId xmlns:a16="http://schemas.microsoft.com/office/drawing/2014/main" id="{34E8FE4B-D9B6-9968-EB5A-18A09AC39B92}"/>
                    </a:ext>
                  </a:extLst>
                </p:cNvPr>
                <p:cNvPicPr/>
                <p:nvPr/>
              </p:nvPicPr>
              <p:blipFill>
                <a:blip r:embed="rId49"/>
                <a:stretch>
                  <a:fillRect/>
                </a:stretch>
              </p:blipFill>
              <p:spPr>
                <a:xfrm>
                  <a:off x="3650365" y="1030889"/>
                  <a:ext cx="38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2244367B-49D5-3A7D-D540-ED6D8942CE4B}"/>
                    </a:ext>
                  </a:extLst>
                </p14:cNvPr>
                <p14:cNvContentPartPr/>
                <p14:nvPr/>
              </p14:nvContentPartPr>
              <p14:xfrm>
                <a:off x="4244365" y="848369"/>
                <a:ext cx="1398240" cy="444600"/>
              </p14:xfrm>
            </p:contentPart>
          </mc:Choice>
          <mc:Fallback xmlns="">
            <p:pic>
              <p:nvPicPr>
                <p:cNvPr id="33" name="Ink 32">
                  <a:extLst>
                    <a:ext uri="{FF2B5EF4-FFF2-40B4-BE49-F238E27FC236}">
                      <a16:creationId xmlns:a16="http://schemas.microsoft.com/office/drawing/2014/main" id="{2244367B-49D5-3A7D-D540-ED6D8942CE4B}"/>
                    </a:ext>
                  </a:extLst>
                </p:cNvPr>
                <p:cNvPicPr/>
                <p:nvPr/>
              </p:nvPicPr>
              <p:blipFill>
                <a:blip r:embed="rId51"/>
                <a:stretch>
                  <a:fillRect/>
                </a:stretch>
              </p:blipFill>
              <p:spPr>
                <a:xfrm>
                  <a:off x="4235725" y="839369"/>
                  <a:ext cx="141588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989FD4E0-ACCF-2F54-C490-BD91FF645394}"/>
                    </a:ext>
                  </a:extLst>
                </p14:cNvPr>
                <p14:cNvContentPartPr/>
                <p14:nvPr/>
              </p14:nvContentPartPr>
              <p14:xfrm>
                <a:off x="4966885" y="973649"/>
                <a:ext cx="313920" cy="46800"/>
              </p14:xfrm>
            </p:contentPart>
          </mc:Choice>
          <mc:Fallback xmlns="">
            <p:pic>
              <p:nvPicPr>
                <p:cNvPr id="34" name="Ink 33">
                  <a:extLst>
                    <a:ext uri="{FF2B5EF4-FFF2-40B4-BE49-F238E27FC236}">
                      <a16:creationId xmlns:a16="http://schemas.microsoft.com/office/drawing/2014/main" id="{989FD4E0-ACCF-2F54-C490-BD91FF645394}"/>
                    </a:ext>
                  </a:extLst>
                </p:cNvPr>
                <p:cNvPicPr/>
                <p:nvPr/>
              </p:nvPicPr>
              <p:blipFill>
                <a:blip r:embed="rId53"/>
                <a:stretch>
                  <a:fillRect/>
                </a:stretch>
              </p:blipFill>
              <p:spPr>
                <a:xfrm>
                  <a:off x="4958245" y="964649"/>
                  <a:ext cx="331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CE8009FE-A803-7B2F-8FDE-DAF8C0523BD5}"/>
                    </a:ext>
                  </a:extLst>
                </p14:cNvPr>
                <p14:cNvContentPartPr/>
                <p14:nvPr/>
              </p14:nvContentPartPr>
              <p14:xfrm>
                <a:off x="4851325" y="893009"/>
                <a:ext cx="29160" cy="18720"/>
              </p14:xfrm>
            </p:contentPart>
          </mc:Choice>
          <mc:Fallback xmlns="">
            <p:pic>
              <p:nvPicPr>
                <p:cNvPr id="35" name="Ink 34">
                  <a:extLst>
                    <a:ext uri="{FF2B5EF4-FFF2-40B4-BE49-F238E27FC236}">
                      <a16:creationId xmlns:a16="http://schemas.microsoft.com/office/drawing/2014/main" id="{CE8009FE-A803-7B2F-8FDE-DAF8C0523BD5}"/>
                    </a:ext>
                  </a:extLst>
                </p:cNvPr>
                <p:cNvPicPr/>
                <p:nvPr/>
              </p:nvPicPr>
              <p:blipFill>
                <a:blip r:embed="rId55"/>
                <a:stretch>
                  <a:fillRect/>
                </a:stretch>
              </p:blipFill>
              <p:spPr>
                <a:xfrm>
                  <a:off x="4842325" y="884009"/>
                  <a:ext cx="46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0BF926BA-2761-21D6-380A-0241C4C85096}"/>
                    </a:ext>
                  </a:extLst>
                </p14:cNvPr>
                <p14:cNvContentPartPr/>
                <p14:nvPr/>
              </p14:nvContentPartPr>
              <p14:xfrm>
                <a:off x="5994325" y="965369"/>
                <a:ext cx="663120" cy="284760"/>
              </p14:xfrm>
            </p:contentPart>
          </mc:Choice>
          <mc:Fallback xmlns="">
            <p:pic>
              <p:nvPicPr>
                <p:cNvPr id="36" name="Ink 35">
                  <a:extLst>
                    <a:ext uri="{FF2B5EF4-FFF2-40B4-BE49-F238E27FC236}">
                      <a16:creationId xmlns:a16="http://schemas.microsoft.com/office/drawing/2014/main" id="{0BF926BA-2761-21D6-380A-0241C4C85096}"/>
                    </a:ext>
                  </a:extLst>
                </p:cNvPr>
                <p:cNvPicPr/>
                <p:nvPr/>
              </p:nvPicPr>
              <p:blipFill>
                <a:blip r:embed="rId57"/>
                <a:stretch>
                  <a:fillRect/>
                </a:stretch>
              </p:blipFill>
              <p:spPr>
                <a:xfrm>
                  <a:off x="5985325" y="956729"/>
                  <a:ext cx="6807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B4929CF9-3A47-C937-8687-94D50245D6DD}"/>
                    </a:ext>
                  </a:extLst>
                </p14:cNvPr>
                <p14:cNvContentPartPr/>
                <p14:nvPr/>
              </p14:nvContentPartPr>
              <p14:xfrm>
                <a:off x="6900445" y="869609"/>
                <a:ext cx="1165320" cy="366120"/>
              </p14:xfrm>
            </p:contentPart>
          </mc:Choice>
          <mc:Fallback xmlns="">
            <p:pic>
              <p:nvPicPr>
                <p:cNvPr id="37" name="Ink 36">
                  <a:extLst>
                    <a:ext uri="{FF2B5EF4-FFF2-40B4-BE49-F238E27FC236}">
                      <a16:creationId xmlns:a16="http://schemas.microsoft.com/office/drawing/2014/main" id="{B4929CF9-3A47-C937-8687-94D50245D6DD}"/>
                    </a:ext>
                  </a:extLst>
                </p:cNvPr>
                <p:cNvPicPr/>
                <p:nvPr/>
              </p:nvPicPr>
              <p:blipFill>
                <a:blip r:embed="rId59"/>
                <a:stretch>
                  <a:fillRect/>
                </a:stretch>
              </p:blipFill>
              <p:spPr>
                <a:xfrm>
                  <a:off x="6891805" y="860969"/>
                  <a:ext cx="1182960" cy="383760"/>
                </a:xfrm>
                <a:prstGeom prst="rect">
                  <a:avLst/>
                </a:prstGeom>
              </p:spPr>
            </p:pic>
          </mc:Fallback>
        </mc:AlternateContent>
      </p:grpSp>
      <p:grpSp>
        <p:nvGrpSpPr>
          <p:cNvPr id="50" name="Group 49">
            <a:extLst>
              <a:ext uri="{FF2B5EF4-FFF2-40B4-BE49-F238E27FC236}">
                <a16:creationId xmlns:a16="http://schemas.microsoft.com/office/drawing/2014/main" id="{0E8F41E5-94C5-1EBF-F813-991803CC418A}"/>
              </a:ext>
            </a:extLst>
          </p:cNvPr>
          <p:cNvGrpSpPr/>
          <p:nvPr/>
        </p:nvGrpSpPr>
        <p:grpSpPr>
          <a:xfrm>
            <a:off x="1668925" y="1689689"/>
            <a:ext cx="3288600" cy="544680"/>
            <a:chOff x="1668925" y="1689689"/>
            <a:chExt cx="3288600" cy="544680"/>
          </a:xfrm>
        </p:grpSpPr>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3E0765D4-C227-9C41-C301-6CA95974B525}"/>
                    </a:ext>
                  </a:extLst>
                </p14:cNvPr>
                <p14:cNvContentPartPr/>
                <p14:nvPr/>
              </p14:nvContentPartPr>
              <p14:xfrm>
                <a:off x="1668925" y="1877969"/>
                <a:ext cx="573840" cy="356400"/>
              </p14:xfrm>
            </p:contentPart>
          </mc:Choice>
          <mc:Fallback xmlns="">
            <p:pic>
              <p:nvPicPr>
                <p:cNvPr id="39" name="Ink 38">
                  <a:extLst>
                    <a:ext uri="{FF2B5EF4-FFF2-40B4-BE49-F238E27FC236}">
                      <a16:creationId xmlns:a16="http://schemas.microsoft.com/office/drawing/2014/main" id="{3E0765D4-C227-9C41-C301-6CA95974B525}"/>
                    </a:ext>
                  </a:extLst>
                </p:cNvPr>
                <p:cNvPicPr/>
                <p:nvPr/>
              </p:nvPicPr>
              <p:blipFill>
                <a:blip r:embed="rId61"/>
                <a:stretch>
                  <a:fillRect/>
                </a:stretch>
              </p:blipFill>
              <p:spPr>
                <a:xfrm>
                  <a:off x="1659925" y="1869329"/>
                  <a:ext cx="5914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98288AFF-7045-3DD4-D8B2-23F1BDDACA5D}"/>
                    </a:ext>
                  </a:extLst>
                </p14:cNvPr>
                <p14:cNvContentPartPr/>
                <p14:nvPr/>
              </p14:nvContentPartPr>
              <p14:xfrm>
                <a:off x="2156725" y="1994969"/>
                <a:ext cx="172800" cy="21600"/>
              </p14:xfrm>
            </p:contentPart>
          </mc:Choice>
          <mc:Fallback xmlns="">
            <p:pic>
              <p:nvPicPr>
                <p:cNvPr id="40" name="Ink 39">
                  <a:extLst>
                    <a:ext uri="{FF2B5EF4-FFF2-40B4-BE49-F238E27FC236}">
                      <a16:creationId xmlns:a16="http://schemas.microsoft.com/office/drawing/2014/main" id="{98288AFF-7045-3DD4-D8B2-23F1BDDACA5D}"/>
                    </a:ext>
                  </a:extLst>
                </p:cNvPr>
                <p:cNvPicPr/>
                <p:nvPr/>
              </p:nvPicPr>
              <p:blipFill>
                <a:blip r:embed="rId63"/>
                <a:stretch>
                  <a:fillRect/>
                </a:stretch>
              </p:blipFill>
              <p:spPr>
                <a:xfrm>
                  <a:off x="2148085" y="1986329"/>
                  <a:ext cx="190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8F42BB50-FAE5-FED7-98A7-D3B62A543687}"/>
                    </a:ext>
                  </a:extLst>
                </p14:cNvPr>
                <p14:cNvContentPartPr/>
                <p14:nvPr/>
              </p14:nvContentPartPr>
              <p14:xfrm>
                <a:off x="2625445" y="1689689"/>
                <a:ext cx="828360" cy="500760"/>
              </p14:xfrm>
            </p:contentPart>
          </mc:Choice>
          <mc:Fallback xmlns="">
            <p:pic>
              <p:nvPicPr>
                <p:cNvPr id="41" name="Ink 40">
                  <a:extLst>
                    <a:ext uri="{FF2B5EF4-FFF2-40B4-BE49-F238E27FC236}">
                      <a16:creationId xmlns:a16="http://schemas.microsoft.com/office/drawing/2014/main" id="{8F42BB50-FAE5-FED7-98A7-D3B62A543687}"/>
                    </a:ext>
                  </a:extLst>
                </p:cNvPr>
                <p:cNvPicPr/>
                <p:nvPr/>
              </p:nvPicPr>
              <p:blipFill>
                <a:blip r:embed="rId65"/>
                <a:stretch>
                  <a:fillRect/>
                </a:stretch>
              </p:blipFill>
              <p:spPr>
                <a:xfrm>
                  <a:off x="2616805" y="1681049"/>
                  <a:ext cx="84600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34B10025-9DEF-158B-DC34-6DF5A3F9F926}"/>
                    </a:ext>
                  </a:extLst>
                </p14:cNvPr>
                <p14:cNvContentPartPr/>
                <p14:nvPr/>
              </p14:nvContentPartPr>
              <p14:xfrm>
                <a:off x="3042325" y="1869689"/>
                <a:ext cx="45000" cy="10440"/>
              </p14:xfrm>
            </p:contentPart>
          </mc:Choice>
          <mc:Fallback xmlns="">
            <p:pic>
              <p:nvPicPr>
                <p:cNvPr id="42" name="Ink 41">
                  <a:extLst>
                    <a:ext uri="{FF2B5EF4-FFF2-40B4-BE49-F238E27FC236}">
                      <a16:creationId xmlns:a16="http://schemas.microsoft.com/office/drawing/2014/main" id="{34B10025-9DEF-158B-DC34-6DF5A3F9F926}"/>
                    </a:ext>
                  </a:extLst>
                </p:cNvPr>
                <p:cNvPicPr/>
                <p:nvPr/>
              </p:nvPicPr>
              <p:blipFill>
                <a:blip r:embed="rId67"/>
                <a:stretch>
                  <a:fillRect/>
                </a:stretch>
              </p:blipFill>
              <p:spPr>
                <a:xfrm>
                  <a:off x="3033685" y="1861049"/>
                  <a:ext cx="62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2A1A123E-6657-1CDA-52CB-C9C894C3F387}"/>
                    </a:ext>
                  </a:extLst>
                </p14:cNvPr>
                <p14:cNvContentPartPr/>
                <p14:nvPr/>
              </p14:nvContentPartPr>
              <p14:xfrm>
                <a:off x="3662605" y="1792649"/>
                <a:ext cx="1294920" cy="400320"/>
              </p14:xfrm>
            </p:contentPart>
          </mc:Choice>
          <mc:Fallback xmlns="">
            <p:pic>
              <p:nvPicPr>
                <p:cNvPr id="43" name="Ink 42">
                  <a:extLst>
                    <a:ext uri="{FF2B5EF4-FFF2-40B4-BE49-F238E27FC236}">
                      <a16:creationId xmlns:a16="http://schemas.microsoft.com/office/drawing/2014/main" id="{2A1A123E-6657-1CDA-52CB-C9C894C3F387}"/>
                    </a:ext>
                  </a:extLst>
                </p:cNvPr>
                <p:cNvPicPr/>
                <p:nvPr/>
              </p:nvPicPr>
              <p:blipFill>
                <a:blip r:embed="rId69"/>
                <a:stretch>
                  <a:fillRect/>
                </a:stretch>
              </p:blipFill>
              <p:spPr>
                <a:xfrm>
                  <a:off x="3653605" y="1784009"/>
                  <a:ext cx="13125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918BC3C4-478B-F5BA-02E0-9755349E2895}"/>
                    </a:ext>
                  </a:extLst>
                </p14:cNvPr>
                <p14:cNvContentPartPr/>
                <p14:nvPr/>
              </p14:nvContentPartPr>
              <p14:xfrm>
                <a:off x="4716685" y="1894889"/>
                <a:ext cx="33120" cy="9720"/>
              </p14:xfrm>
            </p:contentPart>
          </mc:Choice>
          <mc:Fallback xmlns="">
            <p:pic>
              <p:nvPicPr>
                <p:cNvPr id="44" name="Ink 43">
                  <a:extLst>
                    <a:ext uri="{FF2B5EF4-FFF2-40B4-BE49-F238E27FC236}">
                      <a16:creationId xmlns:a16="http://schemas.microsoft.com/office/drawing/2014/main" id="{918BC3C4-478B-F5BA-02E0-9755349E2895}"/>
                    </a:ext>
                  </a:extLst>
                </p:cNvPr>
                <p:cNvPicPr/>
                <p:nvPr/>
              </p:nvPicPr>
              <p:blipFill>
                <a:blip r:embed="rId71"/>
                <a:stretch>
                  <a:fillRect/>
                </a:stretch>
              </p:blipFill>
              <p:spPr>
                <a:xfrm>
                  <a:off x="4707685" y="1886249"/>
                  <a:ext cx="50760" cy="27360"/>
                </a:xfrm>
                <a:prstGeom prst="rect">
                  <a:avLst/>
                </a:prstGeom>
              </p:spPr>
            </p:pic>
          </mc:Fallback>
        </mc:AlternateContent>
      </p:grpSp>
      <p:grpSp>
        <p:nvGrpSpPr>
          <p:cNvPr id="59" name="Group 58">
            <a:extLst>
              <a:ext uri="{FF2B5EF4-FFF2-40B4-BE49-F238E27FC236}">
                <a16:creationId xmlns:a16="http://schemas.microsoft.com/office/drawing/2014/main" id="{E3B535F9-3500-E915-A97A-F3B74AAE4297}"/>
              </a:ext>
            </a:extLst>
          </p:cNvPr>
          <p:cNvGrpSpPr/>
          <p:nvPr/>
        </p:nvGrpSpPr>
        <p:grpSpPr>
          <a:xfrm>
            <a:off x="2408365" y="2378369"/>
            <a:ext cx="2072520" cy="630720"/>
            <a:chOff x="2408365" y="2378369"/>
            <a:chExt cx="2072520" cy="630720"/>
          </a:xfrm>
        </p:grpSpPr>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A8BB39C9-5310-AC37-BE6B-8395078764DB}"/>
                    </a:ext>
                  </a:extLst>
                </p14:cNvPr>
                <p14:cNvContentPartPr/>
                <p14:nvPr/>
              </p14:nvContentPartPr>
              <p14:xfrm>
                <a:off x="2408365" y="2718569"/>
                <a:ext cx="251640" cy="290520"/>
              </p14:xfrm>
            </p:contentPart>
          </mc:Choice>
          <mc:Fallback xmlns="">
            <p:pic>
              <p:nvPicPr>
                <p:cNvPr id="45" name="Ink 44">
                  <a:extLst>
                    <a:ext uri="{FF2B5EF4-FFF2-40B4-BE49-F238E27FC236}">
                      <a16:creationId xmlns:a16="http://schemas.microsoft.com/office/drawing/2014/main" id="{A8BB39C9-5310-AC37-BE6B-8395078764DB}"/>
                    </a:ext>
                  </a:extLst>
                </p:cNvPr>
                <p:cNvPicPr/>
                <p:nvPr/>
              </p:nvPicPr>
              <p:blipFill>
                <a:blip r:embed="rId73"/>
                <a:stretch>
                  <a:fillRect/>
                </a:stretch>
              </p:blipFill>
              <p:spPr>
                <a:xfrm>
                  <a:off x="2399725" y="2709569"/>
                  <a:ext cx="269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F1D283A1-7B92-CCB6-E276-70BC46D882C7}"/>
                    </a:ext>
                  </a:extLst>
                </p14:cNvPr>
                <p14:cNvContentPartPr/>
                <p14:nvPr/>
              </p14:nvContentPartPr>
              <p14:xfrm>
                <a:off x="2807605" y="2779049"/>
                <a:ext cx="282960" cy="33840"/>
              </p14:xfrm>
            </p:contentPart>
          </mc:Choice>
          <mc:Fallback xmlns="">
            <p:pic>
              <p:nvPicPr>
                <p:cNvPr id="46" name="Ink 45">
                  <a:extLst>
                    <a:ext uri="{FF2B5EF4-FFF2-40B4-BE49-F238E27FC236}">
                      <a16:creationId xmlns:a16="http://schemas.microsoft.com/office/drawing/2014/main" id="{F1D283A1-7B92-CCB6-E276-70BC46D882C7}"/>
                    </a:ext>
                  </a:extLst>
                </p:cNvPr>
                <p:cNvPicPr/>
                <p:nvPr/>
              </p:nvPicPr>
              <p:blipFill>
                <a:blip r:embed="rId75"/>
                <a:stretch>
                  <a:fillRect/>
                </a:stretch>
              </p:blipFill>
              <p:spPr>
                <a:xfrm>
                  <a:off x="2798965" y="2770049"/>
                  <a:ext cx="300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45D12EB1-D29B-22A3-3DAC-0CBDB73A11C5}"/>
                    </a:ext>
                  </a:extLst>
                </p14:cNvPr>
                <p14:cNvContentPartPr/>
                <p14:nvPr/>
              </p14:nvContentPartPr>
              <p14:xfrm>
                <a:off x="2782045" y="2920889"/>
                <a:ext cx="281160" cy="23760"/>
              </p14:xfrm>
            </p:contentPart>
          </mc:Choice>
          <mc:Fallback xmlns="">
            <p:pic>
              <p:nvPicPr>
                <p:cNvPr id="47" name="Ink 46">
                  <a:extLst>
                    <a:ext uri="{FF2B5EF4-FFF2-40B4-BE49-F238E27FC236}">
                      <a16:creationId xmlns:a16="http://schemas.microsoft.com/office/drawing/2014/main" id="{45D12EB1-D29B-22A3-3DAC-0CBDB73A11C5}"/>
                    </a:ext>
                  </a:extLst>
                </p:cNvPr>
                <p:cNvPicPr/>
                <p:nvPr/>
              </p:nvPicPr>
              <p:blipFill>
                <a:blip r:embed="rId77"/>
                <a:stretch>
                  <a:fillRect/>
                </a:stretch>
              </p:blipFill>
              <p:spPr>
                <a:xfrm>
                  <a:off x="2773405" y="2911889"/>
                  <a:ext cx="298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6C72ACEB-33F3-3DCC-FF57-D175D18E66A6}"/>
                    </a:ext>
                  </a:extLst>
                </p14:cNvPr>
                <p14:cNvContentPartPr/>
                <p14:nvPr/>
              </p14:nvContentPartPr>
              <p14:xfrm>
                <a:off x="3464605" y="2554049"/>
                <a:ext cx="191520" cy="193680"/>
              </p14:xfrm>
            </p:contentPart>
          </mc:Choice>
          <mc:Fallback xmlns="">
            <p:pic>
              <p:nvPicPr>
                <p:cNvPr id="51" name="Ink 50">
                  <a:extLst>
                    <a:ext uri="{FF2B5EF4-FFF2-40B4-BE49-F238E27FC236}">
                      <a16:creationId xmlns:a16="http://schemas.microsoft.com/office/drawing/2014/main" id="{6C72ACEB-33F3-3DCC-FF57-D175D18E66A6}"/>
                    </a:ext>
                  </a:extLst>
                </p:cNvPr>
                <p:cNvPicPr/>
                <p:nvPr/>
              </p:nvPicPr>
              <p:blipFill>
                <a:blip r:embed="rId79"/>
                <a:stretch>
                  <a:fillRect/>
                </a:stretch>
              </p:blipFill>
              <p:spPr>
                <a:xfrm>
                  <a:off x="3455965" y="2545049"/>
                  <a:ext cx="209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DA78342B-B382-0B1F-4FE3-3D358BC104A2}"/>
                    </a:ext>
                  </a:extLst>
                </p14:cNvPr>
                <p14:cNvContentPartPr/>
                <p14:nvPr/>
              </p14:nvContentPartPr>
              <p14:xfrm>
                <a:off x="3766285" y="2378369"/>
                <a:ext cx="145080" cy="369000"/>
              </p14:xfrm>
            </p:contentPart>
          </mc:Choice>
          <mc:Fallback xmlns="">
            <p:pic>
              <p:nvPicPr>
                <p:cNvPr id="52" name="Ink 51">
                  <a:extLst>
                    <a:ext uri="{FF2B5EF4-FFF2-40B4-BE49-F238E27FC236}">
                      <a16:creationId xmlns:a16="http://schemas.microsoft.com/office/drawing/2014/main" id="{DA78342B-B382-0B1F-4FE3-3D358BC104A2}"/>
                    </a:ext>
                  </a:extLst>
                </p:cNvPr>
                <p:cNvPicPr/>
                <p:nvPr/>
              </p:nvPicPr>
              <p:blipFill>
                <a:blip r:embed="rId81"/>
                <a:stretch>
                  <a:fillRect/>
                </a:stretch>
              </p:blipFill>
              <p:spPr>
                <a:xfrm>
                  <a:off x="3757285" y="2369369"/>
                  <a:ext cx="1627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4979C40D-0B28-5895-5BB0-3CBF3F4024EE}"/>
                    </a:ext>
                  </a:extLst>
                </p14:cNvPr>
                <p14:cNvContentPartPr/>
                <p14:nvPr/>
              </p14:nvContentPartPr>
              <p14:xfrm>
                <a:off x="3688165" y="2438489"/>
                <a:ext cx="244080" cy="177480"/>
              </p14:xfrm>
            </p:contentPart>
          </mc:Choice>
          <mc:Fallback xmlns="">
            <p:pic>
              <p:nvPicPr>
                <p:cNvPr id="53" name="Ink 52">
                  <a:extLst>
                    <a:ext uri="{FF2B5EF4-FFF2-40B4-BE49-F238E27FC236}">
                      <a16:creationId xmlns:a16="http://schemas.microsoft.com/office/drawing/2014/main" id="{4979C40D-0B28-5895-5BB0-3CBF3F4024EE}"/>
                    </a:ext>
                  </a:extLst>
                </p:cNvPr>
                <p:cNvPicPr/>
                <p:nvPr/>
              </p:nvPicPr>
              <p:blipFill>
                <a:blip r:embed="rId83"/>
                <a:stretch>
                  <a:fillRect/>
                </a:stretch>
              </p:blipFill>
              <p:spPr>
                <a:xfrm>
                  <a:off x="3679165" y="2429849"/>
                  <a:ext cx="261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674457AC-BE84-E736-C54E-80CAC8F41547}"/>
                    </a:ext>
                  </a:extLst>
                </p14:cNvPr>
                <p14:cNvContentPartPr/>
                <p14:nvPr/>
              </p14:nvContentPartPr>
              <p14:xfrm>
                <a:off x="3337885" y="2401769"/>
                <a:ext cx="139320" cy="475200"/>
              </p14:xfrm>
            </p:contentPart>
          </mc:Choice>
          <mc:Fallback xmlns="">
            <p:pic>
              <p:nvPicPr>
                <p:cNvPr id="55" name="Ink 54">
                  <a:extLst>
                    <a:ext uri="{FF2B5EF4-FFF2-40B4-BE49-F238E27FC236}">
                      <a16:creationId xmlns:a16="http://schemas.microsoft.com/office/drawing/2014/main" id="{674457AC-BE84-E736-C54E-80CAC8F41547}"/>
                    </a:ext>
                  </a:extLst>
                </p:cNvPr>
                <p:cNvPicPr/>
                <p:nvPr/>
              </p:nvPicPr>
              <p:blipFill>
                <a:blip r:embed="rId85"/>
                <a:stretch>
                  <a:fillRect/>
                </a:stretch>
              </p:blipFill>
              <p:spPr>
                <a:xfrm>
                  <a:off x="3328885" y="2392769"/>
                  <a:ext cx="156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338F44F6-4525-FF7F-5F8D-8BC46EA1E83B}"/>
                    </a:ext>
                  </a:extLst>
                </p14:cNvPr>
                <p14:cNvContentPartPr/>
                <p14:nvPr/>
              </p14:nvContentPartPr>
              <p14:xfrm>
                <a:off x="3958885" y="2412569"/>
                <a:ext cx="104760" cy="448920"/>
              </p14:xfrm>
            </p:contentPart>
          </mc:Choice>
          <mc:Fallback xmlns="">
            <p:pic>
              <p:nvPicPr>
                <p:cNvPr id="56" name="Ink 55">
                  <a:extLst>
                    <a:ext uri="{FF2B5EF4-FFF2-40B4-BE49-F238E27FC236}">
                      <a16:creationId xmlns:a16="http://schemas.microsoft.com/office/drawing/2014/main" id="{338F44F6-4525-FF7F-5F8D-8BC46EA1E83B}"/>
                    </a:ext>
                  </a:extLst>
                </p:cNvPr>
                <p:cNvPicPr/>
                <p:nvPr/>
              </p:nvPicPr>
              <p:blipFill>
                <a:blip r:embed="rId87"/>
                <a:stretch>
                  <a:fillRect/>
                </a:stretch>
              </p:blipFill>
              <p:spPr>
                <a:xfrm>
                  <a:off x="3949885" y="2403569"/>
                  <a:ext cx="12240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05F8D5F9-6DB9-3258-B3A8-23A9EB535B5F}"/>
                    </a:ext>
                  </a:extLst>
                </p14:cNvPr>
                <p14:cNvContentPartPr/>
                <p14:nvPr/>
              </p14:nvContentPartPr>
              <p14:xfrm>
                <a:off x="4129165" y="2424809"/>
                <a:ext cx="124560" cy="126360"/>
              </p14:xfrm>
            </p:contentPart>
          </mc:Choice>
          <mc:Fallback xmlns="">
            <p:pic>
              <p:nvPicPr>
                <p:cNvPr id="57" name="Ink 56">
                  <a:extLst>
                    <a:ext uri="{FF2B5EF4-FFF2-40B4-BE49-F238E27FC236}">
                      <a16:creationId xmlns:a16="http://schemas.microsoft.com/office/drawing/2014/main" id="{05F8D5F9-6DB9-3258-B3A8-23A9EB535B5F}"/>
                    </a:ext>
                  </a:extLst>
                </p:cNvPr>
                <p:cNvPicPr/>
                <p:nvPr/>
              </p:nvPicPr>
              <p:blipFill>
                <a:blip r:embed="rId89"/>
                <a:stretch>
                  <a:fillRect/>
                </a:stretch>
              </p:blipFill>
              <p:spPr>
                <a:xfrm>
                  <a:off x="4120165" y="2415809"/>
                  <a:ext cx="142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2AD902A8-2659-4A5F-5032-5CD27EA1A42E}"/>
                    </a:ext>
                  </a:extLst>
                </p14:cNvPr>
                <p14:cNvContentPartPr/>
                <p14:nvPr/>
              </p14:nvContentPartPr>
              <p14:xfrm>
                <a:off x="3270205" y="2891369"/>
                <a:ext cx="1210680" cy="40680"/>
              </p14:xfrm>
            </p:contentPart>
          </mc:Choice>
          <mc:Fallback xmlns="">
            <p:pic>
              <p:nvPicPr>
                <p:cNvPr id="58" name="Ink 57">
                  <a:extLst>
                    <a:ext uri="{FF2B5EF4-FFF2-40B4-BE49-F238E27FC236}">
                      <a16:creationId xmlns:a16="http://schemas.microsoft.com/office/drawing/2014/main" id="{2AD902A8-2659-4A5F-5032-5CD27EA1A42E}"/>
                    </a:ext>
                  </a:extLst>
                </p:cNvPr>
                <p:cNvPicPr/>
                <p:nvPr/>
              </p:nvPicPr>
              <p:blipFill>
                <a:blip r:embed="rId91"/>
                <a:stretch>
                  <a:fillRect/>
                </a:stretch>
              </p:blipFill>
              <p:spPr>
                <a:xfrm>
                  <a:off x="3261565" y="2882369"/>
                  <a:ext cx="1228320" cy="58320"/>
                </a:xfrm>
                <a:prstGeom prst="rect">
                  <a:avLst/>
                </a:prstGeom>
              </p:spPr>
            </p:pic>
          </mc:Fallback>
        </mc:AlternateContent>
      </p:grpSp>
      <p:grpSp>
        <p:nvGrpSpPr>
          <p:cNvPr id="67" name="Group 66">
            <a:extLst>
              <a:ext uri="{FF2B5EF4-FFF2-40B4-BE49-F238E27FC236}">
                <a16:creationId xmlns:a16="http://schemas.microsoft.com/office/drawing/2014/main" id="{586FB486-C9B5-BD57-BEE6-C4049787B049}"/>
              </a:ext>
            </a:extLst>
          </p:cNvPr>
          <p:cNvGrpSpPr/>
          <p:nvPr/>
        </p:nvGrpSpPr>
        <p:grpSpPr>
          <a:xfrm>
            <a:off x="3311965" y="3015569"/>
            <a:ext cx="1173240" cy="413640"/>
            <a:chOff x="3311965" y="3015569"/>
            <a:chExt cx="1173240" cy="413640"/>
          </a:xfrm>
        </p:grpSpPr>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8B6AE3D1-9EBE-AA36-2C96-BDA7AC541A72}"/>
                    </a:ext>
                  </a:extLst>
                </p14:cNvPr>
                <p14:cNvContentPartPr/>
                <p14:nvPr/>
              </p14:nvContentPartPr>
              <p14:xfrm>
                <a:off x="3311965" y="3015569"/>
                <a:ext cx="325800" cy="413640"/>
              </p14:xfrm>
            </p:contentPart>
          </mc:Choice>
          <mc:Fallback xmlns="">
            <p:pic>
              <p:nvPicPr>
                <p:cNvPr id="60" name="Ink 59">
                  <a:extLst>
                    <a:ext uri="{FF2B5EF4-FFF2-40B4-BE49-F238E27FC236}">
                      <a16:creationId xmlns:a16="http://schemas.microsoft.com/office/drawing/2014/main" id="{8B6AE3D1-9EBE-AA36-2C96-BDA7AC541A72}"/>
                    </a:ext>
                  </a:extLst>
                </p:cNvPr>
                <p:cNvPicPr/>
                <p:nvPr/>
              </p:nvPicPr>
              <p:blipFill>
                <a:blip r:embed="rId93"/>
                <a:stretch>
                  <a:fillRect/>
                </a:stretch>
              </p:blipFill>
              <p:spPr>
                <a:xfrm>
                  <a:off x="3302965" y="3006569"/>
                  <a:ext cx="34344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A82407C7-D54E-66A8-0B47-C7462638D5A4}"/>
                    </a:ext>
                  </a:extLst>
                </p14:cNvPr>
                <p14:cNvContentPartPr/>
                <p14:nvPr/>
              </p14:nvContentPartPr>
              <p14:xfrm>
                <a:off x="3759805" y="3045449"/>
                <a:ext cx="266760" cy="359640"/>
              </p14:xfrm>
            </p:contentPart>
          </mc:Choice>
          <mc:Fallback xmlns="">
            <p:pic>
              <p:nvPicPr>
                <p:cNvPr id="61" name="Ink 60">
                  <a:extLst>
                    <a:ext uri="{FF2B5EF4-FFF2-40B4-BE49-F238E27FC236}">
                      <a16:creationId xmlns:a16="http://schemas.microsoft.com/office/drawing/2014/main" id="{A82407C7-D54E-66A8-0B47-C7462638D5A4}"/>
                    </a:ext>
                  </a:extLst>
                </p:cNvPr>
                <p:cNvPicPr/>
                <p:nvPr/>
              </p:nvPicPr>
              <p:blipFill>
                <a:blip r:embed="rId95"/>
                <a:stretch>
                  <a:fillRect/>
                </a:stretch>
              </p:blipFill>
              <p:spPr>
                <a:xfrm>
                  <a:off x="3750805" y="3036449"/>
                  <a:ext cx="2844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A5522229-9863-E973-51F4-0521F7004E06}"/>
                    </a:ext>
                  </a:extLst>
                </p14:cNvPr>
                <p14:cNvContentPartPr/>
                <p14:nvPr/>
              </p14:nvContentPartPr>
              <p14:xfrm>
                <a:off x="3782485" y="3206369"/>
                <a:ext cx="244800" cy="16560"/>
              </p14:xfrm>
            </p:contentPart>
          </mc:Choice>
          <mc:Fallback xmlns="">
            <p:pic>
              <p:nvPicPr>
                <p:cNvPr id="62" name="Ink 61">
                  <a:extLst>
                    <a:ext uri="{FF2B5EF4-FFF2-40B4-BE49-F238E27FC236}">
                      <a16:creationId xmlns:a16="http://schemas.microsoft.com/office/drawing/2014/main" id="{A5522229-9863-E973-51F4-0521F7004E06}"/>
                    </a:ext>
                  </a:extLst>
                </p:cNvPr>
                <p:cNvPicPr/>
                <p:nvPr/>
              </p:nvPicPr>
              <p:blipFill>
                <a:blip r:embed="rId97"/>
                <a:stretch>
                  <a:fillRect/>
                </a:stretch>
              </p:blipFill>
              <p:spPr>
                <a:xfrm>
                  <a:off x="3773485" y="3197729"/>
                  <a:ext cx="262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A5623D3B-01F0-39C8-88BA-883F68E6D903}"/>
                    </a:ext>
                  </a:extLst>
                </p14:cNvPr>
                <p14:cNvContentPartPr/>
                <p14:nvPr/>
              </p14:nvContentPartPr>
              <p14:xfrm>
                <a:off x="4082725" y="3208889"/>
                <a:ext cx="186840" cy="179640"/>
              </p14:xfrm>
            </p:contentPart>
          </mc:Choice>
          <mc:Fallback xmlns="">
            <p:pic>
              <p:nvPicPr>
                <p:cNvPr id="64" name="Ink 63">
                  <a:extLst>
                    <a:ext uri="{FF2B5EF4-FFF2-40B4-BE49-F238E27FC236}">
                      <a16:creationId xmlns:a16="http://schemas.microsoft.com/office/drawing/2014/main" id="{A5623D3B-01F0-39C8-88BA-883F68E6D903}"/>
                    </a:ext>
                  </a:extLst>
                </p:cNvPr>
                <p:cNvPicPr/>
                <p:nvPr/>
              </p:nvPicPr>
              <p:blipFill>
                <a:blip r:embed="rId99"/>
                <a:stretch>
                  <a:fillRect/>
                </a:stretch>
              </p:blipFill>
              <p:spPr>
                <a:xfrm>
                  <a:off x="4073725" y="3200249"/>
                  <a:ext cx="204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28691240-FC81-B1C3-2C74-9A4B7600AA0A}"/>
                    </a:ext>
                  </a:extLst>
                </p14:cNvPr>
                <p14:cNvContentPartPr/>
                <p14:nvPr/>
              </p14:nvContentPartPr>
              <p14:xfrm>
                <a:off x="4286485" y="3054809"/>
                <a:ext cx="198720" cy="130320"/>
              </p14:xfrm>
            </p:contentPart>
          </mc:Choice>
          <mc:Fallback xmlns="">
            <p:pic>
              <p:nvPicPr>
                <p:cNvPr id="66" name="Ink 65">
                  <a:extLst>
                    <a:ext uri="{FF2B5EF4-FFF2-40B4-BE49-F238E27FC236}">
                      <a16:creationId xmlns:a16="http://schemas.microsoft.com/office/drawing/2014/main" id="{28691240-FC81-B1C3-2C74-9A4B7600AA0A}"/>
                    </a:ext>
                  </a:extLst>
                </p:cNvPr>
                <p:cNvPicPr/>
                <p:nvPr/>
              </p:nvPicPr>
              <p:blipFill>
                <a:blip r:embed="rId101"/>
                <a:stretch>
                  <a:fillRect/>
                </a:stretch>
              </p:blipFill>
              <p:spPr>
                <a:xfrm>
                  <a:off x="4277485" y="3046169"/>
                  <a:ext cx="21636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0DE4C7D2-B553-AAB5-AD45-E50512BA9046}"/>
                  </a:ext>
                </a:extLst>
              </p14:cNvPr>
              <p14:cNvContentPartPr/>
              <p14:nvPr/>
            </p14:nvContentPartPr>
            <p14:xfrm>
              <a:off x="1697005" y="3953009"/>
              <a:ext cx="525240" cy="291240"/>
            </p14:xfrm>
          </p:contentPart>
        </mc:Choice>
        <mc:Fallback xmlns="">
          <p:pic>
            <p:nvPicPr>
              <p:cNvPr id="68" name="Ink 67">
                <a:extLst>
                  <a:ext uri="{FF2B5EF4-FFF2-40B4-BE49-F238E27FC236}">
                    <a16:creationId xmlns:a16="http://schemas.microsoft.com/office/drawing/2014/main" id="{0DE4C7D2-B553-AAB5-AD45-E50512BA9046}"/>
                  </a:ext>
                </a:extLst>
              </p:cNvPr>
              <p:cNvPicPr/>
              <p:nvPr/>
            </p:nvPicPr>
            <p:blipFill>
              <a:blip r:embed="rId103"/>
              <a:stretch>
                <a:fillRect/>
              </a:stretch>
            </p:blipFill>
            <p:spPr>
              <a:xfrm>
                <a:off x="1688005" y="3944369"/>
                <a:ext cx="542880" cy="308880"/>
              </a:xfrm>
              <a:prstGeom prst="rect">
                <a:avLst/>
              </a:prstGeom>
            </p:spPr>
          </p:pic>
        </mc:Fallback>
      </mc:AlternateContent>
      <p:grpSp>
        <p:nvGrpSpPr>
          <p:cNvPr id="97" name="Group 96">
            <a:extLst>
              <a:ext uri="{FF2B5EF4-FFF2-40B4-BE49-F238E27FC236}">
                <a16:creationId xmlns:a16="http://schemas.microsoft.com/office/drawing/2014/main" id="{E248F4C0-176E-2439-0A73-153DF0C6DB82}"/>
              </a:ext>
            </a:extLst>
          </p:cNvPr>
          <p:cNvGrpSpPr/>
          <p:nvPr/>
        </p:nvGrpSpPr>
        <p:grpSpPr>
          <a:xfrm>
            <a:off x="2338525" y="4009169"/>
            <a:ext cx="3480480" cy="1753200"/>
            <a:chOff x="2338525" y="4009169"/>
            <a:chExt cx="3480480" cy="1753200"/>
          </a:xfrm>
        </p:grpSpPr>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DCD39AA5-AE2C-9780-3277-65F5ABFF1C8D}"/>
                    </a:ext>
                  </a:extLst>
                </p14:cNvPr>
                <p14:cNvContentPartPr/>
                <p14:nvPr/>
              </p14:nvContentPartPr>
              <p14:xfrm>
                <a:off x="2618605" y="4009169"/>
                <a:ext cx="1209600" cy="466920"/>
              </p14:xfrm>
            </p:contentPart>
          </mc:Choice>
          <mc:Fallback xmlns="">
            <p:pic>
              <p:nvPicPr>
                <p:cNvPr id="69" name="Ink 68">
                  <a:extLst>
                    <a:ext uri="{FF2B5EF4-FFF2-40B4-BE49-F238E27FC236}">
                      <a16:creationId xmlns:a16="http://schemas.microsoft.com/office/drawing/2014/main" id="{DCD39AA5-AE2C-9780-3277-65F5ABFF1C8D}"/>
                    </a:ext>
                  </a:extLst>
                </p:cNvPr>
                <p:cNvPicPr/>
                <p:nvPr/>
              </p:nvPicPr>
              <p:blipFill>
                <a:blip r:embed="rId105"/>
                <a:stretch>
                  <a:fillRect/>
                </a:stretch>
              </p:blipFill>
              <p:spPr>
                <a:xfrm>
                  <a:off x="2609605" y="4000529"/>
                  <a:ext cx="122724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BFF855EB-D004-0435-CAB7-480729EE3ED1}"/>
                    </a:ext>
                  </a:extLst>
                </p14:cNvPr>
                <p14:cNvContentPartPr/>
                <p14:nvPr/>
              </p14:nvContentPartPr>
              <p14:xfrm>
                <a:off x="2338525" y="4983329"/>
                <a:ext cx="231840" cy="435240"/>
              </p14:xfrm>
            </p:contentPart>
          </mc:Choice>
          <mc:Fallback xmlns="">
            <p:pic>
              <p:nvPicPr>
                <p:cNvPr id="70" name="Ink 69">
                  <a:extLst>
                    <a:ext uri="{FF2B5EF4-FFF2-40B4-BE49-F238E27FC236}">
                      <a16:creationId xmlns:a16="http://schemas.microsoft.com/office/drawing/2014/main" id="{BFF855EB-D004-0435-CAB7-480729EE3ED1}"/>
                    </a:ext>
                  </a:extLst>
                </p:cNvPr>
                <p:cNvPicPr/>
                <p:nvPr/>
              </p:nvPicPr>
              <p:blipFill>
                <a:blip r:embed="rId107"/>
                <a:stretch>
                  <a:fillRect/>
                </a:stretch>
              </p:blipFill>
              <p:spPr>
                <a:xfrm>
                  <a:off x="2329525" y="4974329"/>
                  <a:ext cx="2494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3C3273F9-E2D0-4216-7ABE-330FA9E8E2F2}"/>
                    </a:ext>
                  </a:extLst>
                </p14:cNvPr>
                <p14:cNvContentPartPr/>
                <p14:nvPr/>
              </p14:nvContentPartPr>
              <p14:xfrm>
                <a:off x="2396845" y="5128409"/>
                <a:ext cx="268200" cy="82080"/>
              </p14:xfrm>
            </p:contentPart>
          </mc:Choice>
          <mc:Fallback xmlns="">
            <p:pic>
              <p:nvPicPr>
                <p:cNvPr id="71" name="Ink 70">
                  <a:extLst>
                    <a:ext uri="{FF2B5EF4-FFF2-40B4-BE49-F238E27FC236}">
                      <a16:creationId xmlns:a16="http://schemas.microsoft.com/office/drawing/2014/main" id="{3C3273F9-E2D0-4216-7ABE-330FA9E8E2F2}"/>
                    </a:ext>
                  </a:extLst>
                </p:cNvPr>
                <p:cNvPicPr/>
                <p:nvPr/>
              </p:nvPicPr>
              <p:blipFill>
                <a:blip r:embed="rId109"/>
                <a:stretch>
                  <a:fillRect/>
                </a:stretch>
              </p:blipFill>
              <p:spPr>
                <a:xfrm>
                  <a:off x="2388205" y="5119769"/>
                  <a:ext cx="28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431830AE-289F-CBAF-75FA-0484C37198B1}"/>
                    </a:ext>
                  </a:extLst>
                </p14:cNvPr>
                <p14:cNvContentPartPr/>
                <p14:nvPr/>
              </p14:nvContentPartPr>
              <p14:xfrm>
                <a:off x="2417365" y="4930409"/>
                <a:ext cx="315720" cy="73440"/>
              </p14:xfrm>
            </p:contentPart>
          </mc:Choice>
          <mc:Fallback xmlns="">
            <p:pic>
              <p:nvPicPr>
                <p:cNvPr id="72" name="Ink 71">
                  <a:extLst>
                    <a:ext uri="{FF2B5EF4-FFF2-40B4-BE49-F238E27FC236}">
                      <a16:creationId xmlns:a16="http://schemas.microsoft.com/office/drawing/2014/main" id="{431830AE-289F-CBAF-75FA-0484C37198B1}"/>
                    </a:ext>
                  </a:extLst>
                </p:cNvPr>
                <p:cNvPicPr/>
                <p:nvPr/>
              </p:nvPicPr>
              <p:blipFill>
                <a:blip r:embed="rId111"/>
                <a:stretch>
                  <a:fillRect/>
                </a:stretch>
              </p:blipFill>
              <p:spPr>
                <a:xfrm>
                  <a:off x="2408725" y="4921409"/>
                  <a:ext cx="333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06DFE426-D7AD-03C4-7674-E28752DE4EF3}"/>
                    </a:ext>
                  </a:extLst>
                </p14:cNvPr>
                <p14:cNvContentPartPr/>
                <p14:nvPr/>
              </p14:nvContentPartPr>
              <p14:xfrm>
                <a:off x="3011365" y="5072249"/>
                <a:ext cx="333000" cy="40320"/>
              </p14:xfrm>
            </p:contentPart>
          </mc:Choice>
          <mc:Fallback xmlns="">
            <p:pic>
              <p:nvPicPr>
                <p:cNvPr id="73" name="Ink 72">
                  <a:extLst>
                    <a:ext uri="{FF2B5EF4-FFF2-40B4-BE49-F238E27FC236}">
                      <a16:creationId xmlns:a16="http://schemas.microsoft.com/office/drawing/2014/main" id="{06DFE426-D7AD-03C4-7674-E28752DE4EF3}"/>
                    </a:ext>
                  </a:extLst>
                </p:cNvPr>
                <p:cNvPicPr/>
                <p:nvPr/>
              </p:nvPicPr>
              <p:blipFill>
                <a:blip r:embed="rId113"/>
                <a:stretch>
                  <a:fillRect/>
                </a:stretch>
              </p:blipFill>
              <p:spPr>
                <a:xfrm>
                  <a:off x="3002365" y="5063609"/>
                  <a:ext cx="350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6ED39F12-4150-84FB-F774-DEB272306D10}"/>
                    </a:ext>
                  </a:extLst>
                </p14:cNvPr>
                <p14:cNvContentPartPr/>
                <p14:nvPr/>
              </p14:nvContentPartPr>
              <p14:xfrm>
                <a:off x="3046285" y="5209049"/>
                <a:ext cx="334080" cy="23040"/>
              </p14:xfrm>
            </p:contentPart>
          </mc:Choice>
          <mc:Fallback xmlns="">
            <p:pic>
              <p:nvPicPr>
                <p:cNvPr id="74" name="Ink 73">
                  <a:extLst>
                    <a:ext uri="{FF2B5EF4-FFF2-40B4-BE49-F238E27FC236}">
                      <a16:creationId xmlns:a16="http://schemas.microsoft.com/office/drawing/2014/main" id="{6ED39F12-4150-84FB-F774-DEB272306D10}"/>
                    </a:ext>
                  </a:extLst>
                </p:cNvPr>
                <p:cNvPicPr/>
                <p:nvPr/>
              </p:nvPicPr>
              <p:blipFill>
                <a:blip r:embed="rId115"/>
                <a:stretch>
                  <a:fillRect/>
                </a:stretch>
              </p:blipFill>
              <p:spPr>
                <a:xfrm>
                  <a:off x="3037285" y="5200409"/>
                  <a:ext cx="351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2EB8FBE7-B95A-169C-4157-AC141E045BD9}"/>
                    </a:ext>
                  </a:extLst>
                </p14:cNvPr>
                <p14:cNvContentPartPr/>
                <p14:nvPr/>
              </p14:nvContentPartPr>
              <p14:xfrm>
                <a:off x="3554965" y="5108609"/>
                <a:ext cx="261360" cy="44640"/>
              </p14:xfrm>
            </p:contentPart>
          </mc:Choice>
          <mc:Fallback xmlns="">
            <p:pic>
              <p:nvPicPr>
                <p:cNvPr id="75" name="Ink 74">
                  <a:extLst>
                    <a:ext uri="{FF2B5EF4-FFF2-40B4-BE49-F238E27FC236}">
                      <a16:creationId xmlns:a16="http://schemas.microsoft.com/office/drawing/2014/main" id="{2EB8FBE7-B95A-169C-4157-AC141E045BD9}"/>
                    </a:ext>
                  </a:extLst>
                </p:cNvPr>
                <p:cNvPicPr/>
                <p:nvPr/>
              </p:nvPicPr>
              <p:blipFill>
                <a:blip r:embed="rId117"/>
                <a:stretch>
                  <a:fillRect/>
                </a:stretch>
              </p:blipFill>
              <p:spPr>
                <a:xfrm>
                  <a:off x="3545965" y="5099969"/>
                  <a:ext cx="279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FE815CD4-4E6A-8406-9E59-88891070763C}"/>
                    </a:ext>
                  </a:extLst>
                </p14:cNvPr>
                <p14:cNvContentPartPr/>
                <p14:nvPr/>
              </p14:nvContentPartPr>
              <p14:xfrm>
                <a:off x="3999205" y="4762649"/>
                <a:ext cx="309240" cy="372960"/>
              </p14:xfrm>
            </p:contentPart>
          </mc:Choice>
          <mc:Fallback xmlns="">
            <p:pic>
              <p:nvPicPr>
                <p:cNvPr id="77" name="Ink 76">
                  <a:extLst>
                    <a:ext uri="{FF2B5EF4-FFF2-40B4-BE49-F238E27FC236}">
                      <a16:creationId xmlns:a16="http://schemas.microsoft.com/office/drawing/2014/main" id="{FE815CD4-4E6A-8406-9E59-88891070763C}"/>
                    </a:ext>
                  </a:extLst>
                </p:cNvPr>
                <p:cNvPicPr/>
                <p:nvPr/>
              </p:nvPicPr>
              <p:blipFill>
                <a:blip r:embed="rId119"/>
                <a:stretch>
                  <a:fillRect/>
                </a:stretch>
              </p:blipFill>
              <p:spPr>
                <a:xfrm>
                  <a:off x="3990205" y="4753649"/>
                  <a:ext cx="3268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5739FDBA-780C-6CDA-C583-F8055F81C4FA}"/>
                    </a:ext>
                  </a:extLst>
                </p14:cNvPr>
                <p14:cNvContentPartPr/>
                <p14:nvPr/>
              </p14:nvContentPartPr>
              <p14:xfrm>
                <a:off x="4496005" y="4609289"/>
                <a:ext cx="154800" cy="523080"/>
              </p14:xfrm>
            </p:contentPart>
          </mc:Choice>
          <mc:Fallback xmlns="">
            <p:pic>
              <p:nvPicPr>
                <p:cNvPr id="79" name="Ink 78">
                  <a:extLst>
                    <a:ext uri="{FF2B5EF4-FFF2-40B4-BE49-F238E27FC236}">
                      <a16:creationId xmlns:a16="http://schemas.microsoft.com/office/drawing/2014/main" id="{5739FDBA-780C-6CDA-C583-F8055F81C4FA}"/>
                    </a:ext>
                  </a:extLst>
                </p:cNvPr>
                <p:cNvPicPr/>
                <p:nvPr/>
              </p:nvPicPr>
              <p:blipFill>
                <a:blip r:embed="rId121"/>
                <a:stretch>
                  <a:fillRect/>
                </a:stretch>
              </p:blipFill>
              <p:spPr>
                <a:xfrm>
                  <a:off x="4487005" y="4600649"/>
                  <a:ext cx="1724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E7A1836C-2DE8-78AC-29AB-4E9A29688714}"/>
                    </a:ext>
                  </a:extLst>
                </p14:cNvPr>
                <p14:cNvContentPartPr/>
                <p14:nvPr/>
              </p14:nvContentPartPr>
              <p14:xfrm>
                <a:off x="4686445" y="4755449"/>
                <a:ext cx="293760" cy="316080"/>
              </p14:xfrm>
            </p:contentPart>
          </mc:Choice>
          <mc:Fallback xmlns="">
            <p:pic>
              <p:nvPicPr>
                <p:cNvPr id="80" name="Ink 79">
                  <a:extLst>
                    <a:ext uri="{FF2B5EF4-FFF2-40B4-BE49-F238E27FC236}">
                      <a16:creationId xmlns:a16="http://schemas.microsoft.com/office/drawing/2014/main" id="{E7A1836C-2DE8-78AC-29AB-4E9A29688714}"/>
                    </a:ext>
                  </a:extLst>
                </p:cNvPr>
                <p:cNvPicPr/>
                <p:nvPr/>
              </p:nvPicPr>
              <p:blipFill>
                <a:blip r:embed="rId123"/>
                <a:stretch>
                  <a:fillRect/>
                </a:stretch>
              </p:blipFill>
              <p:spPr>
                <a:xfrm>
                  <a:off x="4677805" y="4746809"/>
                  <a:ext cx="3114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15377BD6-C7DF-8B22-36B6-5C219420B6E6}"/>
                    </a:ext>
                  </a:extLst>
                </p14:cNvPr>
                <p14:cNvContentPartPr/>
                <p14:nvPr/>
              </p14:nvContentPartPr>
              <p14:xfrm>
                <a:off x="4715245" y="4932209"/>
                <a:ext cx="250920" cy="18720"/>
              </p14:xfrm>
            </p:contentPart>
          </mc:Choice>
          <mc:Fallback xmlns="">
            <p:pic>
              <p:nvPicPr>
                <p:cNvPr id="81" name="Ink 80">
                  <a:extLst>
                    <a:ext uri="{FF2B5EF4-FFF2-40B4-BE49-F238E27FC236}">
                      <a16:creationId xmlns:a16="http://schemas.microsoft.com/office/drawing/2014/main" id="{15377BD6-C7DF-8B22-36B6-5C219420B6E6}"/>
                    </a:ext>
                  </a:extLst>
                </p:cNvPr>
                <p:cNvPicPr/>
                <p:nvPr/>
              </p:nvPicPr>
              <p:blipFill>
                <a:blip r:embed="rId125"/>
                <a:stretch>
                  <a:fillRect/>
                </a:stretch>
              </p:blipFill>
              <p:spPr>
                <a:xfrm>
                  <a:off x="4706605" y="4923569"/>
                  <a:ext cx="26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Ink 81">
                  <a:extLst>
                    <a:ext uri="{FF2B5EF4-FFF2-40B4-BE49-F238E27FC236}">
                      <a16:creationId xmlns:a16="http://schemas.microsoft.com/office/drawing/2014/main" id="{A46EED7C-D678-3FD1-050D-CA0737CF094E}"/>
                    </a:ext>
                  </a:extLst>
                </p14:cNvPr>
                <p14:cNvContentPartPr/>
                <p14:nvPr/>
              </p14:nvContentPartPr>
              <p14:xfrm>
                <a:off x="5052565" y="4919969"/>
                <a:ext cx="218160" cy="181800"/>
              </p14:xfrm>
            </p:contentPart>
          </mc:Choice>
          <mc:Fallback xmlns="">
            <p:pic>
              <p:nvPicPr>
                <p:cNvPr id="82" name="Ink 81">
                  <a:extLst>
                    <a:ext uri="{FF2B5EF4-FFF2-40B4-BE49-F238E27FC236}">
                      <a16:creationId xmlns:a16="http://schemas.microsoft.com/office/drawing/2014/main" id="{A46EED7C-D678-3FD1-050D-CA0737CF094E}"/>
                    </a:ext>
                  </a:extLst>
                </p:cNvPr>
                <p:cNvPicPr/>
                <p:nvPr/>
              </p:nvPicPr>
              <p:blipFill>
                <a:blip r:embed="rId127"/>
                <a:stretch>
                  <a:fillRect/>
                </a:stretch>
              </p:blipFill>
              <p:spPr>
                <a:xfrm>
                  <a:off x="5043565" y="4911329"/>
                  <a:ext cx="235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Ink 82">
                  <a:extLst>
                    <a:ext uri="{FF2B5EF4-FFF2-40B4-BE49-F238E27FC236}">
                      <a16:creationId xmlns:a16="http://schemas.microsoft.com/office/drawing/2014/main" id="{CD4ECB29-E816-BCD5-FDFA-8A0A183A5E8A}"/>
                    </a:ext>
                  </a:extLst>
                </p14:cNvPr>
                <p14:cNvContentPartPr/>
                <p14:nvPr/>
              </p14:nvContentPartPr>
              <p14:xfrm>
                <a:off x="5248045" y="4751129"/>
                <a:ext cx="128520" cy="131400"/>
              </p14:xfrm>
            </p:contentPart>
          </mc:Choice>
          <mc:Fallback xmlns="">
            <p:pic>
              <p:nvPicPr>
                <p:cNvPr id="83" name="Ink 82">
                  <a:extLst>
                    <a:ext uri="{FF2B5EF4-FFF2-40B4-BE49-F238E27FC236}">
                      <a16:creationId xmlns:a16="http://schemas.microsoft.com/office/drawing/2014/main" id="{CD4ECB29-E816-BCD5-FDFA-8A0A183A5E8A}"/>
                    </a:ext>
                  </a:extLst>
                </p:cNvPr>
                <p:cNvPicPr/>
                <p:nvPr/>
              </p:nvPicPr>
              <p:blipFill>
                <a:blip r:embed="rId129"/>
                <a:stretch>
                  <a:fillRect/>
                </a:stretch>
              </p:blipFill>
              <p:spPr>
                <a:xfrm>
                  <a:off x="5239045" y="4742489"/>
                  <a:ext cx="146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7C41FF1C-82B9-087F-3EB3-BC9B1807CEC6}"/>
                    </a:ext>
                  </a:extLst>
                </p14:cNvPr>
                <p14:cNvContentPartPr/>
                <p14:nvPr/>
              </p14:nvContentPartPr>
              <p14:xfrm>
                <a:off x="5418325" y="4526129"/>
                <a:ext cx="141480" cy="668160"/>
              </p14:xfrm>
            </p:contentPart>
          </mc:Choice>
          <mc:Fallback xmlns="">
            <p:pic>
              <p:nvPicPr>
                <p:cNvPr id="84" name="Ink 83">
                  <a:extLst>
                    <a:ext uri="{FF2B5EF4-FFF2-40B4-BE49-F238E27FC236}">
                      <a16:creationId xmlns:a16="http://schemas.microsoft.com/office/drawing/2014/main" id="{7C41FF1C-82B9-087F-3EB3-BC9B1807CEC6}"/>
                    </a:ext>
                  </a:extLst>
                </p:cNvPr>
                <p:cNvPicPr/>
                <p:nvPr/>
              </p:nvPicPr>
              <p:blipFill>
                <a:blip r:embed="rId131"/>
                <a:stretch>
                  <a:fillRect/>
                </a:stretch>
              </p:blipFill>
              <p:spPr>
                <a:xfrm>
                  <a:off x="5409325" y="4517489"/>
                  <a:ext cx="159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Ink 85">
                  <a:extLst>
                    <a:ext uri="{FF2B5EF4-FFF2-40B4-BE49-F238E27FC236}">
                      <a16:creationId xmlns:a16="http://schemas.microsoft.com/office/drawing/2014/main" id="{DA43C256-F41D-9E1F-D013-852BAB980021}"/>
                    </a:ext>
                  </a:extLst>
                </p14:cNvPr>
                <p14:cNvContentPartPr/>
                <p14:nvPr/>
              </p14:nvContentPartPr>
              <p14:xfrm>
                <a:off x="5595805" y="4523249"/>
                <a:ext cx="223200" cy="215280"/>
              </p14:xfrm>
            </p:contentPart>
          </mc:Choice>
          <mc:Fallback xmlns="">
            <p:pic>
              <p:nvPicPr>
                <p:cNvPr id="86" name="Ink 85">
                  <a:extLst>
                    <a:ext uri="{FF2B5EF4-FFF2-40B4-BE49-F238E27FC236}">
                      <a16:creationId xmlns:a16="http://schemas.microsoft.com/office/drawing/2014/main" id="{DA43C256-F41D-9E1F-D013-852BAB980021}"/>
                    </a:ext>
                  </a:extLst>
                </p:cNvPr>
                <p:cNvPicPr/>
                <p:nvPr/>
              </p:nvPicPr>
              <p:blipFill>
                <a:blip r:embed="rId133"/>
                <a:stretch>
                  <a:fillRect/>
                </a:stretch>
              </p:blipFill>
              <p:spPr>
                <a:xfrm>
                  <a:off x="5586805" y="4514609"/>
                  <a:ext cx="240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88639351-2C88-B912-3650-149978AD9EED}"/>
                    </a:ext>
                  </a:extLst>
                </p14:cNvPr>
                <p14:cNvContentPartPr/>
                <p14:nvPr/>
              </p14:nvContentPartPr>
              <p14:xfrm>
                <a:off x="3864925" y="5191049"/>
                <a:ext cx="1877760" cy="92160"/>
              </p14:xfrm>
            </p:contentPart>
          </mc:Choice>
          <mc:Fallback xmlns="">
            <p:pic>
              <p:nvPicPr>
                <p:cNvPr id="88" name="Ink 87">
                  <a:extLst>
                    <a:ext uri="{FF2B5EF4-FFF2-40B4-BE49-F238E27FC236}">
                      <a16:creationId xmlns:a16="http://schemas.microsoft.com/office/drawing/2014/main" id="{88639351-2C88-B912-3650-149978AD9EED}"/>
                    </a:ext>
                  </a:extLst>
                </p:cNvPr>
                <p:cNvPicPr/>
                <p:nvPr/>
              </p:nvPicPr>
              <p:blipFill>
                <a:blip r:embed="rId135"/>
                <a:stretch>
                  <a:fillRect/>
                </a:stretch>
              </p:blipFill>
              <p:spPr>
                <a:xfrm>
                  <a:off x="3856285" y="5182049"/>
                  <a:ext cx="189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160379CD-07A2-83C1-C6E9-F17C4B8B5C11}"/>
                    </a:ext>
                  </a:extLst>
                </p14:cNvPr>
                <p14:cNvContentPartPr/>
                <p14:nvPr/>
              </p14:nvContentPartPr>
              <p14:xfrm>
                <a:off x="4035205" y="5427569"/>
                <a:ext cx="235440" cy="279360"/>
              </p14:xfrm>
            </p:contentPart>
          </mc:Choice>
          <mc:Fallback xmlns="">
            <p:pic>
              <p:nvPicPr>
                <p:cNvPr id="90" name="Ink 89">
                  <a:extLst>
                    <a:ext uri="{FF2B5EF4-FFF2-40B4-BE49-F238E27FC236}">
                      <a16:creationId xmlns:a16="http://schemas.microsoft.com/office/drawing/2014/main" id="{160379CD-07A2-83C1-C6E9-F17C4B8B5C11}"/>
                    </a:ext>
                  </a:extLst>
                </p:cNvPr>
                <p:cNvPicPr/>
                <p:nvPr/>
              </p:nvPicPr>
              <p:blipFill>
                <a:blip r:embed="rId137"/>
                <a:stretch>
                  <a:fillRect/>
                </a:stretch>
              </p:blipFill>
              <p:spPr>
                <a:xfrm>
                  <a:off x="4026205" y="5418929"/>
                  <a:ext cx="253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75D61C54-FD85-5ECC-EEC7-038C9D8C3C47}"/>
                    </a:ext>
                  </a:extLst>
                </p14:cNvPr>
                <p14:cNvContentPartPr/>
                <p14:nvPr/>
              </p14:nvContentPartPr>
              <p14:xfrm>
                <a:off x="4444165" y="5261969"/>
                <a:ext cx="167400" cy="496080"/>
              </p14:xfrm>
            </p:contentPart>
          </mc:Choice>
          <mc:Fallback xmlns="">
            <p:pic>
              <p:nvPicPr>
                <p:cNvPr id="91" name="Ink 90">
                  <a:extLst>
                    <a:ext uri="{FF2B5EF4-FFF2-40B4-BE49-F238E27FC236}">
                      <a16:creationId xmlns:a16="http://schemas.microsoft.com/office/drawing/2014/main" id="{75D61C54-FD85-5ECC-EEC7-038C9D8C3C47}"/>
                    </a:ext>
                  </a:extLst>
                </p:cNvPr>
                <p:cNvPicPr/>
                <p:nvPr/>
              </p:nvPicPr>
              <p:blipFill>
                <a:blip r:embed="rId139"/>
                <a:stretch>
                  <a:fillRect/>
                </a:stretch>
              </p:blipFill>
              <p:spPr>
                <a:xfrm>
                  <a:off x="4435165" y="5253329"/>
                  <a:ext cx="1850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1160A708-D55B-4D7A-7CD5-2422FA9A1E90}"/>
                    </a:ext>
                  </a:extLst>
                </p14:cNvPr>
                <p14:cNvContentPartPr/>
                <p14:nvPr/>
              </p14:nvContentPartPr>
              <p14:xfrm>
                <a:off x="4587445" y="5497409"/>
                <a:ext cx="198000" cy="152280"/>
              </p14:xfrm>
            </p:contentPart>
          </mc:Choice>
          <mc:Fallback xmlns="">
            <p:pic>
              <p:nvPicPr>
                <p:cNvPr id="92" name="Ink 91">
                  <a:extLst>
                    <a:ext uri="{FF2B5EF4-FFF2-40B4-BE49-F238E27FC236}">
                      <a16:creationId xmlns:a16="http://schemas.microsoft.com/office/drawing/2014/main" id="{1160A708-D55B-4D7A-7CD5-2422FA9A1E90}"/>
                    </a:ext>
                  </a:extLst>
                </p:cNvPr>
                <p:cNvPicPr/>
                <p:nvPr/>
              </p:nvPicPr>
              <p:blipFill>
                <a:blip r:embed="rId141"/>
                <a:stretch>
                  <a:fillRect/>
                </a:stretch>
              </p:blipFill>
              <p:spPr>
                <a:xfrm>
                  <a:off x="4578805" y="5488409"/>
                  <a:ext cx="215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4291FD03-B4CA-F8B1-5ABF-33E9A9C7DD12}"/>
                    </a:ext>
                  </a:extLst>
                </p14:cNvPr>
                <p14:cNvContentPartPr/>
                <p14:nvPr/>
              </p14:nvContentPartPr>
              <p14:xfrm>
                <a:off x="4928725" y="5277449"/>
                <a:ext cx="129600" cy="394560"/>
              </p14:xfrm>
            </p:contentPart>
          </mc:Choice>
          <mc:Fallback xmlns="">
            <p:pic>
              <p:nvPicPr>
                <p:cNvPr id="93" name="Ink 92">
                  <a:extLst>
                    <a:ext uri="{FF2B5EF4-FFF2-40B4-BE49-F238E27FC236}">
                      <a16:creationId xmlns:a16="http://schemas.microsoft.com/office/drawing/2014/main" id="{4291FD03-B4CA-F8B1-5ABF-33E9A9C7DD12}"/>
                    </a:ext>
                  </a:extLst>
                </p:cNvPr>
                <p:cNvPicPr/>
                <p:nvPr/>
              </p:nvPicPr>
              <p:blipFill>
                <a:blip r:embed="rId143"/>
                <a:stretch>
                  <a:fillRect/>
                </a:stretch>
              </p:blipFill>
              <p:spPr>
                <a:xfrm>
                  <a:off x="4919725" y="5268449"/>
                  <a:ext cx="1472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F1017FA7-4ABE-F053-B8A5-1824165A0E31}"/>
                    </a:ext>
                  </a:extLst>
                </p14:cNvPr>
                <p14:cNvContentPartPr/>
                <p14:nvPr/>
              </p14:nvContentPartPr>
              <p14:xfrm>
                <a:off x="4810285" y="5341169"/>
                <a:ext cx="254160" cy="157320"/>
              </p14:xfrm>
            </p:contentPart>
          </mc:Choice>
          <mc:Fallback xmlns="">
            <p:pic>
              <p:nvPicPr>
                <p:cNvPr id="94" name="Ink 93">
                  <a:extLst>
                    <a:ext uri="{FF2B5EF4-FFF2-40B4-BE49-F238E27FC236}">
                      <a16:creationId xmlns:a16="http://schemas.microsoft.com/office/drawing/2014/main" id="{F1017FA7-4ABE-F053-B8A5-1824165A0E31}"/>
                    </a:ext>
                  </a:extLst>
                </p:cNvPr>
                <p:cNvPicPr/>
                <p:nvPr/>
              </p:nvPicPr>
              <p:blipFill>
                <a:blip r:embed="rId145"/>
                <a:stretch>
                  <a:fillRect/>
                </a:stretch>
              </p:blipFill>
              <p:spPr>
                <a:xfrm>
                  <a:off x="4801645" y="5332169"/>
                  <a:ext cx="271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37C85830-7F74-00F7-6C9A-F751D1D01037}"/>
                    </a:ext>
                  </a:extLst>
                </p14:cNvPr>
                <p14:cNvContentPartPr/>
                <p14:nvPr/>
              </p14:nvContentPartPr>
              <p14:xfrm>
                <a:off x="5106925" y="5263049"/>
                <a:ext cx="170280" cy="499320"/>
              </p14:xfrm>
            </p:contentPart>
          </mc:Choice>
          <mc:Fallback xmlns="">
            <p:pic>
              <p:nvPicPr>
                <p:cNvPr id="95" name="Ink 94">
                  <a:extLst>
                    <a:ext uri="{FF2B5EF4-FFF2-40B4-BE49-F238E27FC236}">
                      <a16:creationId xmlns:a16="http://schemas.microsoft.com/office/drawing/2014/main" id="{37C85830-7F74-00F7-6C9A-F751D1D01037}"/>
                    </a:ext>
                  </a:extLst>
                </p:cNvPr>
                <p:cNvPicPr/>
                <p:nvPr/>
              </p:nvPicPr>
              <p:blipFill>
                <a:blip r:embed="rId147"/>
                <a:stretch>
                  <a:fillRect/>
                </a:stretch>
              </p:blipFill>
              <p:spPr>
                <a:xfrm>
                  <a:off x="5097925" y="5254409"/>
                  <a:ext cx="18792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A2FA5CA7-13DF-BDE0-279F-0F794F7141DB}"/>
                    </a:ext>
                  </a:extLst>
                </p14:cNvPr>
                <p14:cNvContentPartPr/>
                <p14:nvPr/>
              </p14:nvContentPartPr>
              <p14:xfrm>
                <a:off x="5291965" y="5271329"/>
                <a:ext cx="186480" cy="165240"/>
              </p14:xfrm>
            </p:contentPart>
          </mc:Choice>
          <mc:Fallback xmlns="">
            <p:pic>
              <p:nvPicPr>
                <p:cNvPr id="96" name="Ink 95">
                  <a:extLst>
                    <a:ext uri="{FF2B5EF4-FFF2-40B4-BE49-F238E27FC236}">
                      <a16:creationId xmlns:a16="http://schemas.microsoft.com/office/drawing/2014/main" id="{A2FA5CA7-13DF-BDE0-279F-0F794F7141DB}"/>
                    </a:ext>
                  </a:extLst>
                </p:cNvPr>
                <p:cNvPicPr/>
                <p:nvPr/>
              </p:nvPicPr>
              <p:blipFill>
                <a:blip r:embed="rId149"/>
                <a:stretch>
                  <a:fillRect/>
                </a:stretch>
              </p:blipFill>
              <p:spPr>
                <a:xfrm>
                  <a:off x="5283325" y="5262689"/>
                  <a:ext cx="204120" cy="182880"/>
                </a:xfrm>
                <a:prstGeom prst="rect">
                  <a:avLst/>
                </a:prstGeom>
              </p:spPr>
            </p:pic>
          </mc:Fallback>
        </mc:AlternateContent>
      </p:grpSp>
      <p:grpSp>
        <p:nvGrpSpPr>
          <p:cNvPr id="103" name="Group 102">
            <a:extLst>
              <a:ext uri="{FF2B5EF4-FFF2-40B4-BE49-F238E27FC236}">
                <a16:creationId xmlns:a16="http://schemas.microsoft.com/office/drawing/2014/main" id="{38D1E882-2285-8F1C-42C4-E4E944A43C52}"/>
              </a:ext>
            </a:extLst>
          </p:cNvPr>
          <p:cNvGrpSpPr/>
          <p:nvPr/>
        </p:nvGrpSpPr>
        <p:grpSpPr>
          <a:xfrm>
            <a:off x="6966943" y="2757809"/>
            <a:ext cx="666360" cy="448560"/>
            <a:chOff x="6966943" y="2757809"/>
            <a:chExt cx="666360" cy="448560"/>
          </a:xfrm>
        </p:grpSpPr>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F3D08FC2-DEC2-9562-C9AF-4CAC52125ECC}"/>
                    </a:ext>
                  </a:extLst>
                </p14:cNvPr>
                <p14:cNvContentPartPr/>
                <p14:nvPr/>
              </p14:nvContentPartPr>
              <p14:xfrm>
                <a:off x="6966943" y="2757809"/>
                <a:ext cx="270000" cy="448560"/>
              </p14:xfrm>
            </p:contentPart>
          </mc:Choice>
          <mc:Fallback xmlns="">
            <p:pic>
              <p:nvPicPr>
                <p:cNvPr id="98" name="Ink 97">
                  <a:extLst>
                    <a:ext uri="{FF2B5EF4-FFF2-40B4-BE49-F238E27FC236}">
                      <a16:creationId xmlns:a16="http://schemas.microsoft.com/office/drawing/2014/main" id="{F3D08FC2-DEC2-9562-C9AF-4CAC52125ECC}"/>
                    </a:ext>
                  </a:extLst>
                </p:cNvPr>
                <p:cNvPicPr/>
                <p:nvPr/>
              </p:nvPicPr>
              <p:blipFill>
                <a:blip r:embed="rId151"/>
                <a:stretch>
                  <a:fillRect/>
                </a:stretch>
              </p:blipFill>
              <p:spPr>
                <a:xfrm>
                  <a:off x="6957943" y="2749169"/>
                  <a:ext cx="28764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A53EC0F6-96EA-01F7-B154-FFC908BD058B}"/>
                    </a:ext>
                  </a:extLst>
                </p14:cNvPr>
                <p14:cNvContentPartPr/>
                <p14:nvPr/>
              </p14:nvContentPartPr>
              <p14:xfrm>
                <a:off x="7446823" y="2922689"/>
                <a:ext cx="186480" cy="16560"/>
              </p14:xfrm>
            </p:contentPart>
          </mc:Choice>
          <mc:Fallback xmlns="">
            <p:pic>
              <p:nvPicPr>
                <p:cNvPr id="99" name="Ink 98">
                  <a:extLst>
                    <a:ext uri="{FF2B5EF4-FFF2-40B4-BE49-F238E27FC236}">
                      <a16:creationId xmlns:a16="http://schemas.microsoft.com/office/drawing/2014/main" id="{A53EC0F6-96EA-01F7-B154-FFC908BD058B}"/>
                    </a:ext>
                  </a:extLst>
                </p:cNvPr>
                <p:cNvPicPr/>
                <p:nvPr/>
              </p:nvPicPr>
              <p:blipFill>
                <a:blip r:embed="rId153"/>
                <a:stretch>
                  <a:fillRect/>
                </a:stretch>
              </p:blipFill>
              <p:spPr>
                <a:xfrm>
                  <a:off x="7438183" y="2914049"/>
                  <a:ext cx="204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C3A795D6-0B9C-F3EC-36FD-BBC42AC298BA}"/>
                    </a:ext>
                  </a:extLst>
                </p14:cNvPr>
                <p14:cNvContentPartPr/>
                <p14:nvPr/>
              </p14:nvContentPartPr>
              <p14:xfrm>
                <a:off x="7475623" y="3005489"/>
                <a:ext cx="106560" cy="10440"/>
              </p14:xfrm>
            </p:contentPart>
          </mc:Choice>
          <mc:Fallback xmlns="">
            <p:pic>
              <p:nvPicPr>
                <p:cNvPr id="100" name="Ink 99">
                  <a:extLst>
                    <a:ext uri="{FF2B5EF4-FFF2-40B4-BE49-F238E27FC236}">
                      <a16:creationId xmlns:a16="http://schemas.microsoft.com/office/drawing/2014/main" id="{C3A795D6-0B9C-F3EC-36FD-BBC42AC298BA}"/>
                    </a:ext>
                  </a:extLst>
                </p:cNvPr>
                <p:cNvPicPr/>
                <p:nvPr/>
              </p:nvPicPr>
              <p:blipFill>
                <a:blip r:embed="rId155"/>
                <a:stretch>
                  <a:fillRect/>
                </a:stretch>
              </p:blipFill>
              <p:spPr>
                <a:xfrm>
                  <a:off x="7466623" y="2996849"/>
                  <a:ext cx="124200" cy="28080"/>
                </a:xfrm>
                <a:prstGeom prst="rect">
                  <a:avLst/>
                </a:prstGeom>
              </p:spPr>
            </p:pic>
          </mc:Fallback>
        </mc:AlternateContent>
      </p:grpSp>
      <p:grpSp>
        <p:nvGrpSpPr>
          <p:cNvPr id="111" name="Group 110">
            <a:extLst>
              <a:ext uri="{FF2B5EF4-FFF2-40B4-BE49-F238E27FC236}">
                <a16:creationId xmlns:a16="http://schemas.microsoft.com/office/drawing/2014/main" id="{007D9801-70B7-4961-3B25-9555C6ED962D}"/>
              </a:ext>
            </a:extLst>
          </p:cNvPr>
          <p:cNvGrpSpPr/>
          <p:nvPr/>
        </p:nvGrpSpPr>
        <p:grpSpPr>
          <a:xfrm>
            <a:off x="8257903" y="2531729"/>
            <a:ext cx="1101240" cy="466200"/>
            <a:chOff x="8257903" y="2531729"/>
            <a:chExt cx="1101240" cy="466200"/>
          </a:xfrm>
        </p:grpSpPr>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AB3EBB0C-2981-D41F-4A8B-EA5FAEE59B09}"/>
                    </a:ext>
                  </a:extLst>
                </p14:cNvPr>
                <p14:cNvContentPartPr/>
                <p14:nvPr/>
              </p14:nvContentPartPr>
              <p14:xfrm>
                <a:off x="8257903" y="2531729"/>
                <a:ext cx="372240" cy="398880"/>
              </p14:xfrm>
            </p:contentPart>
          </mc:Choice>
          <mc:Fallback xmlns="">
            <p:pic>
              <p:nvPicPr>
                <p:cNvPr id="105" name="Ink 104">
                  <a:extLst>
                    <a:ext uri="{FF2B5EF4-FFF2-40B4-BE49-F238E27FC236}">
                      <a16:creationId xmlns:a16="http://schemas.microsoft.com/office/drawing/2014/main" id="{AB3EBB0C-2981-D41F-4A8B-EA5FAEE59B09}"/>
                    </a:ext>
                  </a:extLst>
                </p:cNvPr>
                <p:cNvPicPr/>
                <p:nvPr/>
              </p:nvPicPr>
              <p:blipFill>
                <a:blip r:embed="rId157"/>
                <a:stretch>
                  <a:fillRect/>
                </a:stretch>
              </p:blipFill>
              <p:spPr>
                <a:xfrm>
                  <a:off x="8249263" y="2522729"/>
                  <a:ext cx="389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05849266-2886-1859-A607-EF2112723154}"/>
                    </a:ext>
                  </a:extLst>
                </p14:cNvPr>
                <p14:cNvContentPartPr/>
                <p14:nvPr/>
              </p14:nvContentPartPr>
              <p14:xfrm>
                <a:off x="8681263" y="2855729"/>
                <a:ext cx="16920" cy="142200"/>
              </p14:xfrm>
            </p:contentPart>
          </mc:Choice>
          <mc:Fallback xmlns="">
            <p:pic>
              <p:nvPicPr>
                <p:cNvPr id="106" name="Ink 105">
                  <a:extLst>
                    <a:ext uri="{FF2B5EF4-FFF2-40B4-BE49-F238E27FC236}">
                      <a16:creationId xmlns:a16="http://schemas.microsoft.com/office/drawing/2014/main" id="{05849266-2886-1859-A607-EF2112723154}"/>
                    </a:ext>
                  </a:extLst>
                </p:cNvPr>
                <p:cNvPicPr/>
                <p:nvPr/>
              </p:nvPicPr>
              <p:blipFill>
                <a:blip r:embed="rId159"/>
                <a:stretch>
                  <a:fillRect/>
                </a:stretch>
              </p:blipFill>
              <p:spPr>
                <a:xfrm>
                  <a:off x="8672623" y="2847089"/>
                  <a:ext cx="3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35F05DC6-12F8-2BAC-5C2D-6FB3B4ECA238}"/>
                    </a:ext>
                  </a:extLst>
                </p14:cNvPr>
                <p14:cNvContentPartPr/>
                <p14:nvPr/>
              </p14:nvContentPartPr>
              <p14:xfrm>
                <a:off x="8776663" y="2851769"/>
                <a:ext cx="16200" cy="129600"/>
              </p14:xfrm>
            </p:contentPart>
          </mc:Choice>
          <mc:Fallback xmlns="">
            <p:pic>
              <p:nvPicPr>
                <p:cNvPr id="107" name="Ink 106">
                  <a:extLst>
                    <a:ext uri="{FF2B5EF4-FFF2-40B4-BE49-F238E27FC236}">
                      <a16:creationId xmlns:a16="http://schemas.microsoft.com/office/drawing/2014/main" id="{35F05DC6-12F8-2BAC-5C2D-6FB3B4ECA238}"/>
                    </a:ext>
                  </a:extLst>
                </p:cNvPr>
                <p:cNvPicPr/>
                <p:nvPr/>
              </p:nvPicPr>
              <p:blipFill>
                <a:blip r:embed="rId161"/>
                <a:stretch>
                  <a:fillRect/>
                </a:stretch>
              </p:blipFill>
              <p:spPr>
                <a:xfrm>
                  <a:off x="8768023" y="2843129"/>
                  <a:ext cx="33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8C52E7E2-2A03-0835-506D-7520C295021B}"/>
                    </a:ext>
                  </a:extLst>
                </p14:cNvPr>
                <p14:cNvContentPartPr/>
                <p14:nvPr/>
              </p14:nvContentPartPr>
              <p14:xfrm>
                <a:off x="8609263" y="2804249"/>
                <a:ext cx="269640" cy="83520"/>
              </p14:xfrm>
            </p:contentPart>
          </mc:Choice>
          <mc:Fallback xmlns="">
            <p:pic>
              <p:nvPicPr>
                <p:cNvPr id="108" name="Ink 107">
                  <a:extLst>
                    <a:ext uri="{FF2B5EF4-FFF2-40B4-BE49-F238E27FC236}">
                      <a16:creationId xmlns:a16="http://schemas.microsoft.com/office/drawing/2014/main" id="{8C52E7E2-2A03-0835-506D-7520C295021B}"/>
                    </a:ext>
                  </a:extLst>
                </p:cNvPr>
                <p:cNvPicPr/>
                <p:nvPr/>
              </p:nvPicPr>
              <p:blipFill>
                <a:blip r:embed="rId163"/>
                <a:stretch>
                  <a:fillRect/>
                </a:stretch>
              </p:blipFill>
              <p:spPr>
                <a:xfrm>
                  <a:off x="8600623" y="2795249"/>
                  <a:ext cx="28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9FE7889C-045D-D1D0-EC8C-33A8CF9C03CC}"/>
                    </a:ext>
                  </a:extLst>
                </p14:cNvPr>
                <p14:cNvContentPartPr/>
                <p14:nvPr/>
              </p14:nvContentPartPr>
              <p14:xfrm>
                <a:off x="9077983" y="2539289"/>
                <a:ext cx="281160" cy="377640"/>
              </p14:xfrm>
            </p:contentPart>
          </mc:Choice>
          <mc:Fallback xmlns="">
            <p:pic>
              <p:nvPicPr>
                <p:cNvPr id="110" name="Ink 109">
                  <a:extLst>
                    <a:ext uri="{FF2B5EF4-FFF2-40B4-BE49-F238E27FC236}">
                      <a16:creationId xmlns:a16="http://schemas.microsoft.com/office/drawing/2014/main" id="{9FE7889C-045D-D1D0-EC8C-33A8CF9C03CC}"/>
                    </a:ext>
                  </a:extLst>
                </p:cNvPr>
                <p:cNvPicPr/>
                <p:nvPr/>
              </p:nvPicPr>
              <p:blipFill>
                <a:blip r:embed="rId165"/>
                <a:stretch>
                  <a:fillRect/>
                </a:stretch>
              </p:blipFill>
              <p:spPr>
                <a:xfrm>
                  <a:off x="9068983" y="2530289"/>
                  <a:ext cx="298800" cy="395280"/>
                </a:xfrm>
                <a:prstGeom prst="rect">
                  <a:avLst/>
                </a:prstGeom>
              </p:spPr>
            </p:pic>
          </mc:Fallback>
        </mc:AlternateContent>
      </p:grpSp>
      <p:grpSp>
        <p:nvGrpSpPr>
          <p:cNvPr id="114" name="Group 113">
            <a:extLst>
              <a:ext uri="{FF2B5EF4-FFF2-40B4-BE49-F238E27FC236}">
                <a16:creationId xmlns:a16="http://schemas.microsoft.com/office/drawing/2014/main" id="{E08C4152-736B-8F50-0D7E-113DF6FD69A9}"/>
              </a:ext>
            </a:extLst>
          </p:cNvPr>
          <p:cNvGrpSpPr/>
          <p:nvPr/>
        </p:nvGrpSpPr>
        <p:grpSpPr>
          <a:xfrm>
            <a:off x="9417103" y="2785529"/>
            <a:ext cx="185040" cy="201240"/>
            <a:chOff x="9417103" y="2785529"/>
            <a:chExt cx="185040" cy="201240"/>
          </a:xfrm>
        </p:grpSpPr>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3902035D-5192-FEF9-9D5C-2E83EB4809FC}"/>
                    </a:ext>
                  </a:extLst>
                </p14:cNvPr>
                <p14:cNvContentPartPr/>
                <p14:nvPr/>
              </p14:nvContentPartPr>
              <p14:xfrm>
                <a:off x="9417103" y="2785529"/>
                <a:ext cx="185040" cy="201240"/>
              </p14:xfrm>
            </p:contentPart>
          </mc:Choice>
          <mc:Fallback xmlns="">
            <p:pic>
              <p:nvPicPr>
                <p:cNvPr id="112" name="Ink 111">
                  <a:extLst>
                    <a:ext uri="{FF2B5EF4-FFF2-40B4-BE49-F238E27FC236}">
                      <a16:creationId xmlns:a16="http://schemas.microsoft.com/office/drawing/2014/main" id="{3902035D-5192-FEF9-9D5C-2E83EB4809FC}"/>
                    </a:ext>
                  </a:extLst>
                </p:cNvPr>
                <p:cNvPicPr/>
                <p:nvPr/>
              </p:nvPicPr>
              <p:blipFill>
                <a:blip r:embed="rId167"/>
                <a:stretch>
                  <a:fillRect/>
                </a:stretch>
              </p:blipFill>
              <p:spPr>
                <a:xfrm>
                  <a:off x="9408463" y="2776889"/>
                  <a:ext cx="202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8BBEDEB3-4EB3-1AE9-3C79-2DE28204FB61}"/>
                    </a:ext>
                  </a:extLst>
                </p14:cNvPr>
                <p14:cNvContentPartPr/>
                <p14:nvPr/>
              </p14:nvContentPartPr>
              <p14:xfrm>
                <a:off x="9455263" y="2936369"/>
                <a:ext cx="135360" cy="10440"/>
              </p14:xfrm>
            </p:contentPart>
          </mc:Choice>
          <mc:Fallback xmlns="">
            <p:pic>
              <p:nvPicPr>
                <p:cNvPr id="113" name="Ink 112">
                  <a:extLst>
                    <a:ext uri="{FF2B5EF4-FFF2-40B4-BE49-F238E27FC236}">
                      <a16:creationId xmlns:a16="http://schemas.microsoft.com/office/drawing/2014/main" id="{8BBEDEB3-4EB3-1AE9-3C79-2DE28204FB61}"/>
                    </a:ext>
                  </a:extLst>
                </p:cNvPr>
                <p:cNvPicPr/>
                <p:nvPr/>
              </p:nvPicPr>
              <p:blipFill>
                <a:blip r:embed="rId169"/>
                <a:stretch>
                  <a:fillRect/>
                </a:stretch>
              </p:blipFill>
              <p:spPr>
                <a:xfrm>
                  <a:off x="9446263" y="2927369"/>
                  <a:ext cx="153000" cy="28080"/>
                </a:xfrm>
                <a:prstGeom prst="rect">
                  <a:avLst/>
                </a:prstGeom>
              </p:spPr>
            </p:pic>
          </mc:Fallback>
        </mc:AlternateContent>
      </p:grpSp>
      <p:grpSp>
        <p:nvGrpSpPr>
          <p:cNvPr id="127" name="Group 126">
            <a:extLst>
              <a:ext uri="{FF2B5EF4-FFF2-40B4-BE49-F238E27FC236}">
                <a16:creationId xmlns:a16="http://schemas.microsoft.com/office/drawing/2014/main" id="{AA079FD2-F718-A286-02BB-7C8F2FE72335}"/>
              </a:ext>
            </a:extLst>
          </p:cNvPr>
          <p:cNvGrpSpPr/>
          <p:nvPr/>
        </p:nvGrpSpPr>
        <p:grpSpPr>
          <a:xfrm>
            <a:off x="8035063" y="3121769"/>
            <a:ext cx="1859040" cy="588600"/>
            <a:chOff x="8035063" y="3121769"/>
            <a:chExt cx="1859040" cy="588600"/>
          </a:xfrm>
        </p:grpSpPr>
        <mc:AlternateContent xmlns:mc="http://schemas.openxmlformats.org/markup-compatibility/2006" xmlns:p14="http://schemas.microsoft.com/office/powerpoint/2010/main">
          <mc:Choice Requires="p14">
            <p:contentPart p14:bwMode="auto" r:id="rId170">
              <p14:nvContentPartPr>
                <p14:cNvPr id="115" name="Ink 114">
                  <a:extLst>
                    <a:ext uri="{FF2B5EF4-FFF2-40B4-BE49-F238E27FC236}">
                      <a16:creationId xmlns:a16="http://schemas.microsoft.com/office/drawing/2014/main" id="{16A37CF0-F97A-0B19-418D-29B7504B9AA0}"/>
                    </a:ext>
                  </a:extLst>
                </p14:cNvPr>
                <p14:cNvContentPartPr/>
                <p14:nvPr/>
              </p14:nvContentPartPr>
              <p14:xfrm>
                <a:off x="8035063" y="3121769"/>
                <a:ext cx="1859040" cy="49320"/>
              </p14:xfrm>
            </p:contentPart>
          </mc:Choice>
          <mc:Fallback xmlns="">
            <p:pic>
              <p:nvPicPr>
                <p:cNvPr id="115" name="Ink 114">
                  <a:extLst>
                    <a:ext uri="{FF2B5EF4-FFF2-40B4-BE49-F238E27FC236}">
                      <a16:creationId xmlns:a16="http://schemas.microsoft.com/office/drawing/2014/main" id="{16A37CF0-F97A-0B19-418D-29B7504B9AA0}"/>
                    </a:ext>
                  </a:extLst>
                </p:cNvPr>
                <p:cNvPicPr/>
                <p:nvPr/>
              </p:nvPicPr>
              <p:blipFill>
                <a:blip r:embed="rId171"/>
                <a:stretch>
                  <a:fillRect/>
                </a:stretch>
              </p:blipFill>
              <p:spPr>
                <a:xfrm>
                  <a:off x="8026063" y="3112769"/>
                  <a:ext cx="1876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Ink 115">
                  <a:extLst>
                    <a:ext uri="{FF2B5EF4-FFF2-40B4-BE49-F238E27FC236}">
                      <a16:creationId xmlns:a16="http://schemas.microsoft.com/office/drawing/2014/main" id="{1F7627BA-ECF2-57C3-999F-442105141DDF}"/>
                    </a:ext>
                  </a:extLst>
                </p14:cNvPr>
                <p14:cNvContentPartPr/>
                <p14:nvPr/>
              </p14:nvContentPartPr>
              <p14:xfrm>
                <a:off x="8208583" y="3241649"/>
                <a:ext cx="322920" cy="342720"/>
              </p14:xfrm>
            </p:contentPart>
          </mc:Choice>
          <mc:Fallback xmlns="">
            <p:pic>
              <p:nvPicPr>
                <p:cNvPr id="116" name="Ink 115">
                  <a:extLst>
                    <a:ext uri="{FF2B5EF4-FFF2-40B4-BE49-F238E27FC236}">
                      <a16:creationId xmlns:a16="http://schemas.microsoft.com/office/drawing/2014/main" id="{1F7627BA-ECF2-57C3-999F-442105141DDF}"/>
                    </a:ext>
                  </a:extLst>
                </p:cNvPr>
                <p:cNvPicPr/>
                <p:nvPr/>
              </p:nvPicPr>
              <p:blipFill>
                <a:blip r:embed="rId173"/>
                <a:stretch>
                  <a:fillRect/>
                </a:stretch>
              </p:blipFill>
              <p:spPr>
                <a:xfrm>
                  <a:off x="8199943" y="3232649"/>
                  <a:ext cx="3405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E788CBBC-0F3E-A38F-8301-02BB76AA6ED1}"/>
                    </a:ext>
                  </a:extLst>
                </p14:cNvPr>
                <p14:cNvContentPartPr/>
                <p14:nvPr/>
              </p14:nvContentPartPr>
              <p14:xfrm>
                <a:off x="8608543" y="3514169"/>
                <a:ext cx="23040" cy="121680"/>
              </p14:xfrm>
            </p:contentPart>
          </mc:Choice>
          <mc:Fallback xmlns="">
            <p:pic>
              <p:nvPicPr>
                <p:cNvPr id="117" name="Ink 116">
                  <a:extLst>
                    <a:ext uri="{FF2B5EF4-FFF2-40B4-BE49-F238E27FC236}">
                      <a16:creationId xmlns:a16="http://schemas.microsoft.com/office/drawing/2014/main" id="{E788CBBC-0F3E-A38F-8301-02BB76AA6ED1}"/>
                    </a:ext>
                  </a:extLst>
                </p:cNvPr>
                <p:cNvPicPr/>
                <p:nvPr/>
              </p:nvPicPr>
              <p:blipFill>
                <a:blip r:embed="rId175"/>
                <a:stretch>
                  <a:fillRect/>
                </a:stretch>
              </p:blipFill>
              <p:spPr>
                <a:xfrm>
                  <a:off x="8599543" y="3505169"/>
                  <a:ext cx="40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C508E439-535F-E5E5-62AC-DD2D48FA3085}"/>
                    </a:ext>
                  </a:extLst>
                </p14:cNvPr>
                <p14:cNvContentPartPr/>
                <p14:nvPr/>
              </p14:nvContentPartPr>
              <p14:xfrm>
                <a:off x="8702863" y="3508049"/>
                <a:ext cx="55080" cy="142560"/>
              </p14:xfrm>
            </p:contentPart>
          </mc:Choice>
          <mc:Fallback xmlns="">
            <p:pic>
              <p:nvPicPr>
                <p:cNvPr id="118" name="Ink 117">
                  <a:extLst>
                    <a:ext uri="{FF2B5EF4-FFF2-40B4-BE49-F238E27FC236}">
                      <a16:creationId xmlns:a16="http://schemas.microsoft.com/office/drawing/2014/main" id="{C508E439-535F-E5E5-62AC-DD2D48FA3085}"/>
                    </a:ext>
                  </a:extLst>
                </p:cNvPr>
                <p:cNvPicPr/>
                <p:nvPr/>
              </p:nvPicPr>
              <p:blipFill>
                <a:blip r:embed="rId177"/>
                <a:stretch>
                  <a:fillRect/>
                </a:stretch>
              </p:blipFill>
              <p:spPr>
                <a:xfrm>
                  <a:off x="8693863" y="3499049"/>
                  <a:ext cx="72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9CFF2806-F5CF-3010-7FB5-E74E4D7FBB88}"/>
                    </a:ext>
                  </a:extLst>
                </p14:cNvPr>
                <p14:cNvContentPartPr/>
                <p14:nvPr/>
              </p14:nvContentPartPr>
              <p14:xfrm>
                <a:off x="8559943" y="3457649"/>
                <a:ext cx="286200" cy="59760"/>
              </p14:xfrm>
            </p:contentPart>
          </mc:Choice>
          <mc:Fallback xmlns="">
            <p:pic>
              <p:nvPicPr>
                <p:cNvPr id="119" name="Ink 118">
                  <a:extLst>
                    <a:ext uri="{FF2B5EF4-FFF2-40B4-BE49-F238E27FC236}">
                      <a16:creationId xmlns:a16="http://schemas.microsoft.com/office/drawing/2014/main" id="{9CFF2806-F5CF-3010-7FB5-E74E4D7FBB88}"/>
                    </a:ext>
                  </a:extLst>
                </p:cNvPr>
                <p:cNvPicPr/>
                <p:nvPr/>
              </p:nvPicPr>
              <p:blipFill>
                <a:blip r:embed="rId179"/>
                <a:stretch>
                  <a:fillRect/>
                </a:stretch>
              </p:blipFill>
              <p:spPr>
                <a:xfrm>
                  <a:off x="8550943" y="3449009"/>
                  <a:ext cx="303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Ink 120">
                  <a:extLst>
                    <a:ext uri="{FF2B5EF4-FFF2-40B4-BE49-F238E27FC236}">
                      <a16:creationId xmlns:a16="http://schemas.microsoft.com/office/drawing/2014/main" id="{A1D5BD6A-E38F-B1AF-194F-598FE0F316D4}"/>
                    </a:ext>
                  </a:extLst>
                </p14:cNvPr>
                <p14:cNvContentPartPr/>
                <p14:nvPr/>
              </p14:nvContentPartPr>
              <p14:xfrm>
                <a:off x="9057463" y="3320489"/>
                <a:ext cx="11880" cy="173520"/>
              </p14:xfrm>
            </p:contentPart>
          </mc:Choice>
          <mc:Fallback xmlns="">
            <p:pic>
              <p:nvPicPr>
                <p:cNvPr id="121" name="Ink 120">
                  <a:extLst>
                    <a:ext uri="{FF2B5EF4-FFF2-40B4-BE49-F238E27FC236}">
                      <a16:creationId xmlns:a16="http://schemas.microsoft.com/office/drawing/2014/main" id="{A1D5BD6A-E38F-B1AF-194F-598FE0F316D4}"/>
                    </a:ext>
                  </a:extLst>
                </p:cNvPr>
                <p:cNvPicPr/>
                <p:nvPr/>
              </p:nvPicPr>
              <p:blipFill>
                <a:blip r:embed="rId181"/>
                <a:stretch>
                  <a:fillRect/>
                </a:stretch>
              </p:blipFill>
              <p:spPr>
                <a:xfrm>
                  <a:off x="9048823" y="3311849"/>
                  <a:ext cx="29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C99AAF3B-C6D6-DE9B-E464-96E2E11A163A}"/>
                    </a:ext>
                  </a:extLst>
                </p14:cNvPr>
                <p14:cNvContentPartPr/>
                <p14:nvPr/>
              </p14:nvContentPartPr>
              <p14:xfrm>
                <a:off x="8968543" y="3434249"/>
                <a:ext cx="176040" cy="34920"/>
              </p14:xfrm>
            </p:contentPart>
          </mc:Choice>
          <mc:Fallback xmlns="">
            <p:pic>
              <p:nvPicPr>
                <p:cNvPr id="122" name="Ink 121">
                  <a:extLst>
                    <a:ext uri="{FF2B5EF4-FFF2-40B4-BE49-F238E27FC236}">
                      <a16:creationId xmlns:a16="http://schemas.microsoft.com/office/drawing/2014/main" id="{C99AAF3B-C6D6-DE9B-E464-96E2E11A163A}"/>
                    </a:ext>
                  </a:extLst>
                </p:cNvPr>
                <p:cNvPicPr/>
                <p:nvPr/>
              </p:nvPicPr>
              <p:blipFill>
                <a:blip r:embed="rId183"/>
                <a:stretch>
                  <a:fillRect/>
                </a:stretch>
              </p:blipFill>
              <p:spPr>
                <a:xfrm>
                  <a:off x="8959543" y="3425249"/>
                  <a:ext cx="193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Ink 122">
                  <a:extLst>
                    <a:ext uri="{FF2B5EF4-FFF2-40B4-BE49-F238E27FC236}">
                      <a16:creationId xmlns:a16="http://schemas.microsoft.com/office/drawing/2014/main" id="{8C107B0F-4CEA-6B79-4172-AFBF22C7036E}"/>
                    </a:ext>
                  </a:extLst>
                </p14:cNvPr>
                <p14:cNvContentPartPr/>
                <p14:nvPr/>
              </p14:nvContentPartPr>
              <p14:xfrm>
                <a:off x="9211183" y="3283049"/>
                <a:ext cx="270360" cy="301320"/>
              </p14:xfrm>
            </p:contentPart>
          </mc:Choice>
          <mc:Fallback xmlns="">
            <p:pic>
              <p:nvPicPr>
                <p:cNvPr id="123" name="Ink 122">
                  <a:extLst>
                    <a:ext uri="{FF2B5EF4-FFF2-40B4-BE49-F238E27FC236}">
                      <a16:creationId xmlns:a16="http://schemas.microsoft.com/office/drawing/2014/main" id="{8C107B0F-4CEA-6B79-4172-AFBF22C7036E}"/>
                    </a:ext>
                  </a:extLst>
                </p:cNvPr>
                <p:cNvPicPr/>
                <p:nvPr/>
              </p:nvPicPr>
              <p:blipFill>
                <a:blip r:embed="rId185"/>
                <a:stretch>
                  <a:fillRect/>
                </a:stretch>
              </p:blipFill>
              <p:spPr>
                <a:xfrm>
                  <a:off x="9202543" y="3274049"/>
                  <a:ext cx="288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1D1EEBD0-3160-BCE8-3FEA-7B3995E97B06}"/>
                    </a:ext>
                  </a:extLst>
                </p14:cNvPr>
                <p14:cNvContentPartPr/>
                <p14:nvPr/>
              </p14:nvContentPartPr>
              <p14:xfrm>
                <a:off x="9557863" y="3494009"/>
                <a:ext cx="115920" cy="216360"/>
              </p14:xfrm>
            </p:contentPart>
          </mc:Choice>
          <mc:Fallback xmlns="">
            <p:pic>
              <p:nvPicPr>
                <p:cNvPr id="124" name="Ink 123">
                  <a:extLst>
                    <a:ext uri="{FF2B5EF4-FFF2-40B4-BE49-F238E27FC236}">
                      <a16:creationId xmlns:a16="http://schemas.microsoft.com/office/drawing/2014/main" id="{1D1EEBD0-3160-BCE8-3FEA-7B3995E97B06}"/>
                    </a:ext>
                  </a:extLst>
                </p:cNvPr>
                <p:cNvPicPr/>
                <p:nvPr/>
              </p:nvPicPr>
              <p:blipFill>
                <a:blip r:embed="rId187"/>
                <a:stretch>
                  <a:fillRect/>
                </a:stretch>
              </p:blipFill>
              <p:spPr>
                <a:xfrm>
                  <a:off x="9548863" y="3485369"/>
                  <a:ext cx="133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Ink 124">
                  <a:extLst>
                    <a:ext uri="{FF2B5EF4-FFF2-40B4-BE49-F238E27FC236}">
                      <a16:creationId xmlns:a16="http://schemas.microsoft.com/office/drawing/2014/main" id="{8B98E086-EAE5-C74F-72B6-1590F85091BA}"/>
                    </a:ext>
                  </a:extLst>
                </p14:cNvPr>
                <p14:cNvContentPartPr/>
                <p14:nvPr/>
              </p14:nvContentPartPr>
              <p14:xfrm>
                <a:off x="9591343" y="3595889"/>
                <a:ext cx="102960" cy="33840"/>
              </p14:xfrm>
            </p:contentPart>
          </mc:Choice>
          <mc:Fallback xmlns="">
            <p:pic>
              <p:nvPicPr>
                <p:cNvPr id="125" name="Ink 124">
                  <a:extLst>
                    <a:ext uri="{FF2B5EF4-FFF2-40B4-BE49-F238E27FC236}">
                      <a16:creationId xmlns:a16="http://schemas.microsoft.com/office/drawing/2014/main" id="{8B98E086-EAE5-C74F-72B6-1590F85091BA}"/>
                    </a:ext>
                  </a:extLst>
                </p:cNvPr>
                <p:cNvPicPr/>
                <p:nvPr/>
              </p:nvPicPr>
              <p:blipFill>
                <a:blip r:embed="rId189"/>
                <a:stretch>
                  <a:fillRect/>
                </a:stretch>
              </p:blipFill>
              <p:spPr>
                <a:xfrm>
                  <a:off x="9582703" y="3587249"/>
                  <a:ext cx="12060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6" name="Ink 125">
                <a:extLst>
                  <a:ext uri="{FF2B5EF4-FFF2-40B4-BE49-F238E27FC236}">
                    <a16:creationId xmlns:a16="http://schemas.microsoft.com/office/drawing/2014/main" id="{E6E8FD16-DF5B-5E2E-98F3-31B13B210445}"/>
                  </a:ext>
                </a:extLst>
              </p14:cNvPr>
              <p14:cNvContentPartPr/>
              <p14:nvPr/>
            </p14:nvContentPartPr>
            <p14:xfrm>
              <a:off x="10179943" y="2696969"/>
              <a:ext cx="1328400" cy="307080"/>
            </p14:xfrm>
          </p:contentPart>
        </mc:Choice>
        <mc:Fallback xmlns="">
          <p:pic>
            <p:nvPicPr>
              <p:cNvPr id="126" name="Ink 125">
                <a:extLst>
                  <a:ext uri="{FF2B5EF4-FFF2-40B4-BE49-F238E27FC236}">
                    <a16:creationId xmlns:a16="http://schemas.microsoft.com/office/drawing/2014/main" id="{E6E8FD16-DF5B-5E2E-98F3-31B13B210445}"/>
                  </a:ext>
                </a:extLst>
              </p:cNvPr>
              <p:cNvPicPr/>
              <p:nvPr/>
            </p:nvPicPr>
            <p:blipFill>
              <a:blip r:embed="rId191"/>
              <a:stretch>
                <a:fillRect/>
              </a:stretch>
            </p:blipFill>
            <p:spPr>
              <a:xfrm>
                <a:off x="10171303" y="2687969"/>
                <a:ext cx="13460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Ink 127">
                <a:extLst>
                  <a:ext uri="{FF2B5EF4-FFF2-40B4-BE49-F238E27FC236}">
                    <a16:creationId xmlns:a16="http://schemas.microsoft.com/office/drawing/2014/main" id="{4F42900A-7D19-3EA3-A4E0-1407B4EAD72C}"/>
                  </a:ext>
                </a:extLst>
              </p14:cNvPr>
              <p14:cNvContentPartPr/>
              <p14:nvPr/>
            </p14:nvContentPartPr>
            <p14:xfrm>
              <a:off x="10210183" y="3142289"/>
              <a:ext cx="1103760" cy="252720"/>
            </p14:xfrm>
          </p:contentPart>
        </mc:Choice>
        <mc:Fallback xmlns="">
          <p:pic>
            <p:nvPicPr>
              <p:cNvPr id="128" name="Ink 127">
                <a:extLst>
                  <a:ext uri="{FF2B5EF4-FFF2-40B4-BE49-F238E27FC236}">
                    <a16:creationId xmlns:a16="http://schemas.microsoft.com/office/drawing/2014/main" id="{4F42900A-7D19-3EA3-A4E0-1407B4EAD72C}"/>
                  </a:ext>
                </a:extLst>
              </p:cNvPr>
              <p:cNvPicPr/>
              <p:nvPr/>
            </p:nvPicPr>
            <p:blipFill>
              <a:blip r:embed="rId193"/>
              <a:stretch>
                <a:fillRect/>
              </a:stretch>
            </p:blipFill>
            <p:spPr>
              <a:xfrm>
                <a:off x="10201183" y="3133289"/>
                <a:ext cx="112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9" name="Ink 128">
                <a:extLst>
                  <a:ext uri="{FF2B5EF4-FFF2-40B4-BE49-F238E27FC236}">
                    <a16:creationId xmlns:a16="http://schemas.microsoft.com/office/drawing/2014/main" id="{1E5F05FA-D6BA-0486-1571-003D715668D3}"/>
                  </a:ext>
                </a:extLst>
              </p14:cNvPr>
              <p14:cNvContentPartPr/>
              <p14:nvPr/>
            </p14:nvContentPartPr>
            <p14:xfrm>
              <a:off x="5331205" y="1676009"/>
              <a:ext cx="149040" cy="525960"/>
            </p14:xfrm>
          </p:contentPart>
        </mc:Choice>
        <mc:Fallback xmlns="">
          <p:pic>
            <p:nvPicPr>
              <p:cNvPr id="129" name="Ink 128">
                <a:extLst>
                  <a:ext uri="{FF2B5EF4-FFF2-40B4-BE49-F238E27FC236}">
                    <a16:creationId xmlns:a16="http://schemas.microsoft.com/office/drawing/2014/main" id="{1E5F05FA-D6BA-0486-1571-003D715668D3}"/>
                  </a:ext>
                </a:extLst>
              </p:cNvPr>
              <p:cNvPicPr/>
              <p:nvPr/>
            </p:nvPicPr>
            <p:blipFill>
              <a:blip r:embed="rId195"/>
              <a:stretch>
                <a:fillRect/>
              </a:stretch>
            </p:blipFill>
            <p:spPr>
              <a:xfrm>
                <a:off x="5322565" y="1667009"/>
                <a:ext cx="1666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Ink 129">
                <a:extLst>
                  <a:ext uri="{FF2B5EF4-FFF2-40B4-BE49-F238E27FC236}">
                    <a16:creationId xmlns:a16="http://schemas.microsoft.com/office/drawing/2014/main" id="{C7D1876B-6DD1-0165-4635-DF1ED4A551B4}"/>
                  </a:ext>
                </a:extLst>
              </p14:cNvPr>
              <p14:cNvContentPartPr/>
              <p14:nvPr/>
            </p14:nvContentPartPr>
            <p14:xfrm>
              <a:off x="5461165" y="1711289"/>
              <a:ext cx="1257120" cy="384120"/>
            </p14:xfrm>
          </p:contentPart>
        </mc:Choice>
        <mc:Fallback xmlns="">
          <p:pic>
            <p:nvPicPr>
              <p:cNvPr id="130" name="Ink 129">
                <a:extLst>
                  <a:ext uri="{FF2B5EF4-FFF2-40B4-BE49-F238E27FC236}">
                    <a16:creationId xmlns:a16="http://schemas.microsoft.com/office/drawing/2014/main" id="{C7D1876B-6DD1-0165-4635-DF1ED4A551B4}"/>
                  </a:ext>
                </a:extLst>
              </p:cNvPr>
              <p:cNvPicPr/>
              <p:nvPr/>
            </p:nvPicPr>
            <p:blipFill>
              <a:blip r:embed="rId197"/>
              <a:stretch>
                <a:fillRect/>
              </a:stretch>
            </p:blipFill>
            <p:spPr>
              <a:xfrm>
                <a:off x="5452165" y="1702649"/>
                <a:ext cx="1274760" cy="401760"/>
              </a:xfrm>
              <a:prstGeom prst="rect">
                <a:avLst/>
              </a:prstGeom>
            </p:spPr>
          </p:pic>
        </mc:Fallback>
      </mc:AlternateContent>
      <p:grpSp>
        <p:nvGrpSpPr>
          <p:cNvPr id="147" name="Group 146">
            <a:extLst>
              <a:ext uri="{FF2B5EF4-FFF2-40B4-BE49-F238E27FC236}">
                <a16:creationId xmlns:a16="http://schemas.microsoft.com/office/drawing/2014/main" id="{F066AC4D-2EE9-963F-2E20-51DE71AF438B}"/>
              </a:ext>
            </a:extLst>
          </p:cNvPr>
          <p:cNvGrpSpPr/>
          <p:nvPr/>
        </p:nvGrpSpPr>
        <p:grpSpPr>
          <a:xfrm>
            <a:off x="6917365" y="1655849"/>
            <a:ext cx="4846680" cy="565560"/>
            <a:chOff x="6917365" y="1655849"/>
            <a:chExt cx="4846680" cy="565560"/>
          </a:xfrm>
        </p:grpSpPr>
        <mc:AlternateContent xmlns:mc="http://schemas.openxmlformats.org/markup-compatibility/2006" xmlns:p14="http://schemas.microsoft.com/office/powerpoint/2010/main">
          <mc:Choice Requires="p14">
            <p:contentPart p14:bwMode="auto" r:id="rId198">
              <p14:nvContentPartPr>
                <p14:cNvPr id="131" name="Ink 130">
                  <a:extLst>
                    <a:ext uri="{FF2B5EF4-FFF2-40B4-BE49-F238E27FC236}">
                      <a16:creationId xmlns:a16="http://schemas.microsoft.com/office/drawing/2014/main" id="{6D10A7AB-69CE-1EC7-232E-CD1D9FDC2E67}"/>
                    </a:ext>
                  </a:extLst>
                </p14:cNvPr>
                <p14:cNvContentPartPr/>
                <p14:nvPr/>
              </p14:nvContentPartPr>
              <p14:xfrm>
                <a:off x="6917365" y="1721369"/>
                <a:ext cx="786960" cy="385920"/>
              </p14:xfrm>
            </p:contentPart>
          </mc:Choice>
          <mc:Fallback xmlns="">
            <p:pic>
              <p:nvPicPr>
                <p:cNvPr id="131" name="Ink 130">
                  <a:extLst>
                    <a:ext uri="{FF2B5EF4-FFF2-40B4-BE49-F238E27FC236}">
                      <a16:creationId xmlns:a16="http://schemas.microsoft.com/office/drawing/2014/main" id="{6D10A7AB-69CE-1EC7-232E-CD1D9FDC2E67}"/>
                    </a:ext>
                  </a:extLst>
                </p:cNvPr>
                <p:cNvPicPr/>
                <p:nvPr/>
              </p:nvPicPr>
              <p:blipFill>
                <a:blip r:embed="rId199"/>
                <a:stretch>
                  <a:fillRect/>
                </a:stretch>
              </p:blipFill>
              <p:spPr>
                <a:xfrm>
                  <a:off x="6908725" y="1712729"/>
                  <a:ext cx="8046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2" name="Ink 131">
                  <a:extLst>
                    <a:ext uri="{FF2B5EF4-FFF2-40B4-BE49-F238E27FC236}">
                      <a16:creationId xmlns:a16="http://schemas.microsoft.com/office/drawing/2014/main" id="{D38A7B13-EDE5-9E3E-4D55-F91D8A754415}"/>
                    </a:ext>
                  </a:extLst>
                </p14:cNvPr>
                <p14:cNvContentPartPr/>
                <p14:nvPr/>
              </p14:nvContentPartPr>
              <p14:xfrm>
                <a:off x="7005565" y="1916489"/>
                <a:ext cx="310680" cy="17280"/>
              </p14:xfrm>
            </p:contentPart>
          </mc:Choice>
          <mc:Fallback xmlns="">
            <p:pic>
              <p:nvPicPr>
                <p:cNvPr id="132" name="Ink 131">
                  <a:extLst>
                    <a:ext uri="{FF2B5EF4-FFF2-40B4-BE49-F238E27FC236}">
                      <a16:creationId xmlns:a16="http://schemas.microsoft.com/office/drawing/2014/main" id="{D38A7B13-EDE5-9E3E-4D55-F91D8A754415}"/>
                    </a:ext>
                  </a:extLst>
                </p:cNvPr>
                <p:cNvPicPr/>
                <p:nvPr/>
              </p:nvPicPr>
              <p:blipFill>
                <a:blip r:embed="rId201"/>
                <a:stretch>
                  <a:fillRect/>
                </a:stretch>
              </p:blipFill>
              <p:spPr>
                <a:xfrm>
                  <a:off x="6996565" y="1907489"/>
                  <a:ext cx="328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3" name="Ink 132">
                  <a:extLst>
                    <a:ext uri="{FF2B5EF4-FFF2-40B4-BE49-F238E27FC236}">
                      <a16:creationId xmlns:a16="http://schemas.microsoft.com/office/drawing/2014/main" id="{03A74FFD-2886-FF58-CF24-84BDE0DA6C14}"/>
                    </a:ext>
                  </a:extLst>
                </p14:cNvPr>
                <p14:cNvContentPartPr/>
                <p14:nvPr/>
              </p14:nvContentPartPr>
              <p14:xfrm>
                <a:off x="7923925" y="1690049"/>
                <a:ext cx="659160" cy="413280"/>
              </p14:xfrm>
            </p:contentPart>
          </mc:Choice>
          <mc:Fallback xmlns="">
            <p:pic>
              <p:nvPicPr>
                <p:cNvPr id="133" name="Ink 132">
                  <a:extLst>
                    <a:ext uri="{FF2B5EF4-FFF2-40B4-BE49-F238E27FC236}">
                      <a16:creationId xmlns:a16="http://schemas.microsoft.com/office/drawing/2014/main" id="{03A74FFD-2886-FF58-CF24-84BDE0DA6C14}"/>
                    </a:ext>
                  </a:extLst>
                </p:cNvPr>
                <p:cNvPicPr/>
                <p:nvPr/>
              </p:nvPicPr>
              <p:blipFill>
                <a:blip r:embed="rId203"/>
                <a:stretch>
                  <a:fillRect/>
                </a:stretch>
              </p:blipFill>
              <p:spPr>
                <a:xfrm>
                  <a:off x="7914925" y="1681049"/>
                  <a:ext cx="6768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4" name="Ink 133">
                  <a:extLst>
                    <a:ext uri="{FF2B5EF4-FFF2-40B4-BE49-F238E27FC236}">
                      <a16:creationId xmlns:a16="http://schemas.microsoft.com/office/drawing/2014/main" id="{BEA23C02-B5BE-B658-D4B5-9014A1EBC916}"/>
                    </a:ext>
                  </a:extLst>
                </p14:cNvPr>
                <p14:cNvContentPartPr/>
                <p14:nvPr/>
              </p14:nvContentPartPr>
              <p14:xfrm>
                <a:off x="8473285" y="1964009"/>
                <a:ext cx="229320" cy="136440"/>
              </p14:xfrm>
            </p:contentPart>
          </mc:Choice>
          <mc:Fallback xmlns="">
            <p:pic>
              <p:nvPicPr>
                <p:cNvPr id="134" name="Ink 133">
                  <a:extLst>
                    <a:ext uri="{FF2B5EF4-FFF2-40B4-BE49-F238E27FC236}">
                      <a16:creationId xmlns:a16="http://schemas.microsoft.com/office/drawing/2014/main" id="{BEA23C02-B5BE-B658-D4B5-9014A1EBC916}"/>
                    </a:ext>
                  </a:extLst>
                </p:cNvPr>
                <p:cNvPicPr/>
                <p:nvPr/>
              </p:nvPicPr>
              <p:blipFill>
                <a:blip r:embed="rId205"/>
                <a:stretch>
                  <a:fillRect/>
                </a:stretch>
              </p:blipFill>
              <p:spPr>
                <a:xfrm>
                  <a:off x="8464285" y="1955009"/>
                  <a:ext cx="246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Ink 135">
                  <a:extLst>
                    <a:ext uri="{FF2B5EF4-FFF2-40B4-BE49-F238E27FC236}">
                      <a16:creationId xmlns:a16="http://schemas.microsoft.com/office/drawing/2014/main" id="{E75D6A0B-7704-6B97-234D-3E6F3A8675FB}"/>
                    </a:ext>
                  </a:extLst>
                </p14:cNvPr>
                <p14:cNvContentPartPr/>
                <p14:nvPr/>
              </p14:nvContentPartPr>
              <p14:xfrm>
                <a:off x="8904565" y="1736129"/>
                <a:ext cx="1082520" cy="303840"/>
              </p14:xfrm>
            </p:contentPart>
          </mc:Choice>
          <mc:Fallback xmlns="">
            <p:pic>
              <p:nvPicPr>
                <p:cNvPr id="136" name="Ink 135">
                  <a:extLst>
                    <a:ext uri="{FF2B5EF4-FFF2-40B4-BE49-F238E27FC236}">
                      <a16:creationId xmlns:a16="http://schemas.microsoft.com/office/drawing/2014/main" id="{E75D6A0B-7704-6B97-234D-3E6F3A8675FB}"/>
                    </a:ext>
                  </a:extLst>
                </p:cNvPr>
                <p:cNvPicPr/>
                <p:nvPr/>
              </p:nvPicPr>
              <p:blipFill>
                <a:blip r:embed="rId207"/>
                <a:stretch>
                  <a:fillRect/>
                </a:stretch>
              </p:blipFill>
              <p:spPr>
                <a:xfrm>
                  <a:off x="8895565" y="1727129"/>
                  <a:ext cx="1100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Ink 136">
                  <a:extLst>
                    <a:ext uri="{FF2B5EF4-FFF2-40B4-BE49-F238E27FC236}">
                      <a16:creationId xmlns:a16="http://schemas.microsoft.com/office/drawing/2014/main" id="{53E28048-B9A6-DC2B-443E-4053AB2D31C7}"/>
                    </a:ext>
                  </a:extLst>
                </p14:cNvPr>
                <p14:cNvContentPartPr/>
                <p14:nvPr/>
              </p14:nvContentPartPr>
              <p14:xfrm>
                <a:off x="9735805" y="1736489"/>
                <a:ext cx="31320" cy="27360"/>
              </p14:xfrm>
            </p:contentPart>
          </mc:Choice>
          <mc:Fallback xmlns="">
            <p:pic>
              <p:nvPicPr>
                <p:cNvPr id="137" name="Ink 136">
                  <a:extLst>
                    <a:ext uri="{FF2B5EF4-FFF2-40B4-BE49-F238E27FC236}">
                      <a16:creationId xmlns:a16="http://schemas.microsoft.com/office/drawing/2014/main" id="{53E28048-B9A6-DC2B-443E-4053AB2D31C7}"/>
                    </a:ext>
                  </a:extLst>
                </p:cNvPr>
                <p:cNvPicPr/>
                <p:nvPr/>
              </p:nvPicPr>
              <p:blipFill>
                <a:blip r:embed="rId209"/>
                <a:stretch>
                  <a:fillRect/>
                </a:stretch>
              </p:blipFill>
              <p:spPr>
                <a:xfrm>
                  <a:off x="9726805" y="1727489"/>
                  <a:ext cx="48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Ink 137">
                  <a:extLst>
                    <a:ext uri="{FF2B5EF4-FFF2-40B4-BE49-F238E27FC236}">
                      <a16:creationId xmlns:a16="http://schemas.microsoft.com/office/drawing/2014/main" id="{869C9DD0-7CC9-81DB-DD91-DCA849D906BD}"/>
                    </a:ext>
                  </a:extLst>
                </p14:cNvPr>
                <p14:cNvContentPartPr/>
                <p14:nvPr/>
              </p14:nvContentPartPr>
              <p14:xfrm>
                <a:off x="10242685" y="1655849"/>
                <a:ext cx="308880" cy="482400"/>
              </p14:xfrm>
            </p:contentPart>
          </mc:Choice>
          <mc:Fallback xmlns="">
            <p:pic>
              <p:nvPicPr>
                <p:cNvPr id="138" name="Ink 137">
                  <a:extLst>
                    <a:ext uri="{FF2B5EF4-FFF2-40B4-BE49-F238E27FC236}">
                      <a16:creationId xmlns:a16="http://schemas.microsoft.com/office/drawing/2014/main" id="{869C9DD0-7CC9-81DB-DD91-DCA849D906BD}"/>
                    </a:ext>
                  </a:extLst>
                </p:cNvPr>
                <p:cNvPicPr/>
                <p:nvPr/>
              </p:nvPicPr>
              <p:blipFill>
                <a:blip r:embed="rId211"/>
                <a:stretch>
                  <a:fillRect/>
                </a:stretch>
              </p:blipFill>
              <p:spPr>
                <a:xfrm>
                  <a:off x="10234045" y="1646849"/>
                  <a:ext cx="32652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0" name="Ink 139">
                  <a:extLst>
                    <a:ext uri="{FF2B5EF4-FFF2-40B4-BE49-F238E27FC236}">
                      <a16:creationId xmlns:a16="http://schemas.microsoft.com/office/drawing/2014/main" id="{F52D7879-C6E1-A919-E77D-0487675550E6}"/>
                    </a:ext>
                  </a:extLst>
                </p14:cNvPr>
                <p14:cNvContentPartPr/>
                <p14:nvPr/>
              </p14:nvContentPartPr>
              <p14:xfrm>
                <a:off x="10776925" y="1706249"/>
                <a:ext cx="206280" cy="258840"/>
              </p14:xfrm>
            </p:contentPart>
          </mc:Choice>
          <mc:Fallback xmlns="">
            <p:pic>
              <p:nvPicPr>
                <p:cNvPr id="140" name="Ink 139">
                  <a:extLst>
                    <a:ext uri="{FF2B5EF4-FFF2-40B4-BE49-F238E27FC236}">
                      <a16:creationId xmlns:a16="http://schemas.microsoft.com/office/drawing/2014/main" id="{F52D7879-C6E1-A919-E77D-0487675550E6}"/>
                    </a:ext>
                  </a:extLst>
                </p:cNvPr>
                <p:cNvPicPr/>
                <p:nvPr/>
              </p:nvPicPr>
              <p:blipFill>
                <a:blip r:embed="rId213"/>
                <a:stretch>
                  <a:fillRect/>
                </a:stretch>
              </p:blipFill>
              <p:spPr>
                <a:xfrm>
                  <a:off x="10767925" y="1697249"/>
                  <a:ext cx="2239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1" name="Ink 140">
                  <a:extLst>
                    <a:ext uri="{FF2B5EF4-FFF2-40B4-BE49-F238E27FC236}">
                      <a16:creationId xmlns:a16="http://schemas.microsoft.com/office/drawing/2014/main" id="{3A0049A7-CA4F-4BA5-C4B4-7AFC3CAD5E53}"/>
                    </a:ext>
                  </a:extLst>
                </p14:cNvPr>
                <p14:cNvContentPartPr/>
                <p14:nvPr/>
              </p14:nvContentPartPr>
              <p14:xfrm>
                <a:off x="11061325" y="1721009"/>
                <a:ext cx="13680" cy="294120"/>
              </p14:xfrm>
            </p:contentPart>
          </mc:Choice>
          <mc:Fallback xmlns="">
            <p:pic>
              <p:nvPicPr>
                <p:cNvPr id="141" name="Ink 140">
                  <a:extLst>
                    <a:ext uri="{FF2B5EF4-FFF2-40B4-BE49-F238E27FC236}">
                      <a16:creationId xmlns:a16="http://schemas.microsoft.com/office/drawing/2014/main" id="{3A0049A7-CA4F-4BA5-C4B4-7AFC3CAD5E53}"/>
                    </a:ext>
                  </a:extLst>
                </p:cNvPr>
                <p:cNvPicPr/>
                <p:nvPr/>
              </p:nvPicPr>
              <p:blipFill>
                <a:blip r:embed="rId215"/>
                <a:stretch>
                  <a:fillRect/>
                </a:stretch>
              </p:blipFill>
              <p:spPr>
                <a:xfrm>
                  <a:off x="11052325" y="1712009"/>
                  <a:ext cx="31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Ink 142">
                  <a:extLst>
                    <a:ext uri="{FF2B5EF4-FFF2-40B4-BE49-F238E27FC236}">
                      <a16:creationId xmlns:a16="http://schemas.microsoft.com/office/drawing/2014/main" id="{8B7F2B92-9BEB-D9B4-4D3D-6A3EEEAAAC8C}"/>
                    </a:ext>
                  </a:extLst>
                </p14:cNvPr>
                <p14:cNvContentPartPr/>
                <p14:nvPr/>
              </p14:nvContentPartPr>
              <p14:xfrm>
                <a:off x="11149525" y="1696529"/>
                <a:ext cx="173880" cy="325800"/>
              </p14:xfrm>
            </p:contentPart>
          </mc:Choice>
          <mc:Fallback xmlns="">
            <p:pic>
              <p:nvPicPr>
                <p:cNvPr id="143" name="Ink 142">
                  <a:extLst>
                    <a:ext uri="{FF2B5EF4-FFF2-40B4-BE49-F238E27FC236}">
                      <a16:creationId xmlns:a16="http://schemas.microsoft.com/office/drawing/2014/main" id="{8B7F2B92-9BEB-D9B4-4D3D-6A3EEEAAAC8C}"/>
                    </a:ext>
                  </a:extLst>
                </p:cNvPr>
                <p:cNvPicPr/>
                <p:nvPr/>
              </p:nvPicPr>
              <p:blipFill>
                <a:blip r:embed="rId217"/>
                <a:stretch>
                  <a:fillRect/>
                </a:stretch>
              </p:blipFill>
              <p:spPr>
                <a:xfrm>
                  <a:off x="11140525" y="1687889"/>
                  <a:ext cx="1915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Ink 143">
                  <a:extLst>
                    <a:ext uri="{FF2B5EF4-FFF2-40B4-BE49-F238E27FC236}">
                      <a16:creationId xmlns:a16="http://schemas.microsoft.com/office/drawing/2014/main" id="{C8D990D3-4145-4DEC-3C6C-67EB4D13A8C4}"/>
                    </a:ext>
                  </a:extLst>
                </p14:cNvPr>
                <p14:cNvContentPartPr/>
                <p14:nvPr/>
              </p14:nvContentPartPr>
              <p14:xfrm>
                <a:off x="11364805" y="1877249"/>
                <a:ext cx="207360" cy="157320"/>
              </p14:xfrm>
            </p:contentPart>
          </mc:Choice>
          <mc:Fallback xmlns="">
            <p:pic>
              <p:nvPicPr>
                <p:cNvPr id="144" name="Ink 143">
                  <a:extLst>
                    <a:ext uri="{FF2B5EF4-FFF2-40B4-BE49-F238E27FC236}">
                      <a16:creationId xmlns:a16="http://schemas.microsoft.com/office/drawing/2014/main" id="{C8D990D3-4145-4DEC-3C6C-67EB4D13A8C4}"/>
                    </a:ext>
                  </a:extLst>
                </p:cNvPr>
                <p:cNvPicPr/>
                <p:nvPr/>
              </p:nvPicPr>
              <p:blipFill>
                <a:blip r:embed="rId219"/>
                <a:stretch>
                  <a:fillRect/>
                </a:stretch>
              </p:blipFill>
              <p:spPr>
                <a:xfrm>
                  <a:off x="11355805" y="1868609"/>
                  <a:ext cx="225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329BBD0E-2027-7186-355D-11321E9DE38A}"/>
                    </a:ext>
                  </a:extLst>
                </p14:cNvPr>
                <p14:cNvContentPartPr/>
                <p14:nvPr/>
              </p14:nvContentPartPr>
              <p14:xfrm>
                <a:off x="11301085" y="1867889"/>
                <a:ext cx="269640" cy="162720"/>
              </p14:xfrm>
            </p:contentPart>
          </mc:Choice>
          <mc:Fallback xmlns="">
            <p:pic>
              <p:nvPicPr>
                <p:cNvPr id="145" name="Ink 144">
                  <a:extLst>
                    <a:ext uri="{FF2B5EF4-FFF2-40B4-BE49-F238E27FC236}">
                      <a16:creationId xmlns:a16="http://schemas.microsoft.com/office/drawing/2014/main" id="{329BBD0E-2027-7186-355D-11321E9DE38A}"/>
                    </a:ext>
                  </a:extLst>
                </p:cNvPr>
                <p:cNvPicPr/>
                <p:nvPr/>
              </p:nvPicPr>
              <p:blipFill>
                <a:blip r:embed="rId221"/>
                <a:stretch>
                  <a:fillRect/>
                </a:stretch>
              </p:blipFill>
              <p:spPr>
                <a:xfrm>
                  <a:off x="11292085" y="1858889"/>
                  <a:ext cx="287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6" name="Ink 145">
                  <a:extLst>
                    <a:ext uri="{FF2B5EF4-FFF2-40B4-BE49-F238E27FC236}">
                      <a16:creationId xmlns:a16="http://schemas.microsoft.com/office/drawing/2014/main" id="{C801F30D-1285-5DA4-B9BF-A8F0ADE758DB}"/>
                    </a:ext>
                  </a:extLst>
                </p14:cNvPr>
                <p14:cNvContentPartPr/>
                <p14:nvPr/>
              </p14:nvContentPartPr>
              <p14:xfrm>
                <a:off x="11546605" y="1673129"/>
                <a:ext cx="217440" cy="548280"/>
              </p14:xfrm>
            </p:contentPart>
          </mc:Choice>
          <mc:Fallback xmlns="">
            <p:pic>
              <p:nvPicPr>
                <p:cNvPr id="146" name="Ink 145">
                  <a:extLst>
                    <a:ext uri="{FF2B5EF4-FFF2-40B4-BE49-F238E27FC236}">
                      <a16:creationId xmlns:a16="http://schemas.microsoft.com/office/drawing/2014/main" id="{C801F30D-1285-5DA4-B9BF-A8F0ADE758DB}"/>
                    </a:ext>
                  </a:extLst>
                </p:cNvPr>
                <p:cNvPicPr/>
                <p:nvPr/>
              </p:nvPicPr>
              <p:blipFill>
                <a:blip r:embed="rId223"/>
                <a:stretch>
                  <a:fillRect/>
                </a:stretch>
              </p:blipFill>
              <p:spPr>
                <a:xfrm>
                  <a:off x="11537605" y="1664129"/>
                  <a:ext cx="235080" cy="565920"/>
                </a:xfrm>
                <a:prstGeom prst="rect">
                  <a:avLst/>
                </a:prstGeom>
              </p:spPr>
            </p:pic>
          </mc:Fallback>
        </mc:AlternateContent>
      </p:grpSp>
      <p:grpSp>
        <p:nvGrpSpPr>
          <p:cNvPr id="152" name="Group 151">
            <a:extLst>
              <a:ext uri="{FF2B5EF4-FFF2-40B4-BE49-F238E27FC236}">
                <a16:creationId xmlns:a16="http://schemas.microsoft.com/office/drawing/2014/main" id="{08171692-2033-4F8D-9A59-43EF973DADF9}"/>
              </a:ext>
            </a:extLst>
          </p:cNvPr>
          <p:cNvGrpSpPr/>
          <p:nvPr/>
        </p:nvGrpSpPr>
        <p:grpSpPr>
          <a:xfrm>
            <a:off x="5007823" y="3783600"/>
            <a:ext cx="2417400" cy="479520"/>
            <a:chOff x="5007823" y="3783600"/>
            <a:chExt cx="2417400" cy="479520"/>
          </a:xfrm>
        </p:grpSpPr>
        <mc:AlternateContent xmlns:mc="http://schemas.openxmlformats.org/markup-compatibility/2006" xmlns:p14="http://schemas.microsoft.com/office/powerpoint/2010/main">
          <mc:Choice Requires="p14">
            <p:contentPart p14:bwMode="auto" r:id="rId224">
              <p14:nvContentPartPr>
                <p14:cNvPr id="149" name="Ink 148">
                  <a:extLst>
                    <a:ext uri="{FF2B5EF4-FFF2-40B4-BE49-F238E27FC236}">
                      <a16:creationId xmlns:a16="http://schemas.microsoft.com/office/drawing/2014/main" id="{D9276148-39E1-981B-25F8-9B85AE45F5B9}"/>
                    </a:ext>
                  </a:extLst>
                </p14:cNvPr>
                <p14:cNvContentPartPr/>
                <p14:nvPr/>
              </p14:nvContentPartPr>
              <p14:xfrm>
                <a:off x="5007823" y="3783600"/>
                <a:ext cx="1256040" cy="469800"/>
              </p14:xfrm>
            </p:contentPart>
          </mc:Choice>
          <mc:Fallback xmlns="">
            <p:pic>
              <p:nvPicPr>
                <p:cNvPr id="149" name="Ink 148">
                  <a:extLst>
                    <a:ext uri="{FF2B5EF4-FFF2-40B4-BE49-F238E27FC236}">
                      <a16:creationId xmlns:a16="http://schemas.microsoft.com/office/drawing/2014/main" id="{D9276148-39E1-981B-25F8-9B85AE45F5B9}"/>
                    </a:ext>
                  </a:extLst>
                </p:cNvPr>
                <p:cNvPicPr/>
                <p:nvPr/>
              </p:nvPicPr>
              <p:blipFill>
                <a:blip r:embed="rId225"/>
                <a:stretch>
                  <a:fillRect/>
                </a:stretch>
              </p:blipFill>
              <p:spPr>
                <a:xfrm>
                  <a:off x="4998823" y="3774960"/>
                  <a:ext cx="12736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003E7DBA-0955-851A-08CD-CC07F54C12D6}"/>
                    </a:ext>
                  </a:extLst>
                </p14:cNvPr>
                <p14:cNvContentPartPr/>
                <p14:nvPr/>
              </p14:nvContentPartPr>
              <p14:xfrm>
                <a:off x="6468343" y="3865680"/>
                <a:ext cx="956880" cy="397440"/>
              </p14:xfrm>
            </p:contentPart>
          </mc:Choice>
          <mc:Fallback xmlns="">
            <p:pic>
              <p:nvPicPr>
                <p:cNvPr id="150" name="Ink 149">
                  <a:extLst>
                    <a:ext uri="{FF2B5EF4-FFF2-40B4-BE49-F238E27FC236}">
                      <a16:creationId xmlns:a16="http://schemas.microsoft.com/office/drawing/2014/main" id="{003E7DBA-0955-851A-08CD-CC07F54C12D6}"/>
                    </a:ext>
                  </a:extLst>
                </p:cNvPr>
                <p:cNvPicPr/>
                <p:nvPr/>
              </p:nvPicPr>
              <p:blipFill>
                <a:blip r:embed="rId227"/>
                <a:stretch>
                  <a:fillRect/>
                </a:stretch>
              </p:blipFill>
              <p:spPr>
                <a:xfrm>
                  <a:off x="6459343" y="3857040"/>
                  <a:ext cx="9745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1" name="Ink 150">
                  <a:extLst>
                    <a:ext uri="{FF2B5EF4-FFF2-40B4-BE49-F238E27FC236}">
                      <a16:creationId xmlns:a16="http://schemas.microsoft.com/office/drawing/2014/main" id="{F4C6CACF-E43B-CB74-44E5-479D27A0C964}"/>
                    </a:ext>
                  </a:extLst>
                </p14:cNvPr>
                <p14:cNvContentPartPr/>
                <p14:nvPr/>
              </p14:nvContentPartPr>
              <p14:xfrm>
                <a:off x="6452503" y="3976560"/>
                <a:ext cx="514440" cy="30600"/>
              </p14:xfrm>
            </p:contentPart>
          </mc:Choice>
          <mc:Fallback xmlns="">
            <p:pic>
              <p:nvPicPr>
                <p:cNvPr id="151" name="Ink 150">
                  <a:extLst>
                    <a:ext uri="{FF2B5EF4-FFF2-40B4-BE49-F238E27FC236}">
                      <a16:creationId xmlns:a16="http://schemas.microsoft.com/office/drawing/2014/main" id="{F4C6CACF-E43B-CB74-44E5-479D27A0C964}"/>
                    </a:ext>
                  </a:extLst>
                </p:cNvPr>
                <p:cNvPicPr/>
                <p:nvPr/>
              </p:nvPicPr>
              <p:blipFill>
                <a:blip r:embed="rId229"/>
                <a:stretch>
                  <a:fillRect/>
                </a:stretch>
              </p:blipFill>
              <p:spPr>
                <a:xfrm>
                  <a:off x="6443863" y="3967560"/>
                  <a:ext cx="53208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54" name="Ink 153">
                <a:extLst>
                  <a:ext uri="{FF2B5EF4-FFF2-40B4-BE49-F238E27FC236}">
                    <a16:creationId xmlns:a16="http://schemas.microsoft.com/office/drawing/2014/main" id="{D9317AF1-DC3B-E5FD-C7FE-CB3FAA5C18C4}"/>
                  </a:ext>
                </a:extLst>
              </p14:cNvPr>
              <p14:cNvContentPartPr/>
              <p14:nvPr/>
            </p14:nvContentPartPr>
            <p14:xfrm>
              <a:off x="7793143" y="3797640"/>
              <a:ext cx="1482840" cy="680760"/>
            </p14:xfrm>
          </p:contentPart>
        </mc:Choice>
        <mc:Fallback xmlns="">
          <p:pic>
            <p:nvPicPr>
              <p:cNvPr id="154" name="Ink 153">
                <a:extLst>
                  <a:ext uri="{FF2B5EF4-FFF2-40B4-BE49-F238E27FC236}">
                    <a16:creationId xmlns:a16="http://schemas.microsoft.com/office/drawing/2014/main" id="{D9317AF1-DC3B-E5FD-C7FE-CB3FAA5C18C4}"/>
                  </a:ext>
                </a:extLst>
              </p:cNvPr>
              <p:cNvPicPr/>
              <p:nvPr/>
            </p:nvPicPr>
            <p:blipFill>
              <a:blip r:embed="rId231"/>
              <a:stretch>
                <a:fillRect/>
              </a:stretch>
            </p:blipFill>
            <p:spPr>
              <a:xfrm>
                <a:off x="7784143" y="3788640"/>
                <a:ext cx="1500480" cy="698400"/>
              </a:xfrm>
              <a:prstGeom prst="rect">
                <a:avLst/>
              </a:prstGeom>
            </p:spPr>
          </p:pic>
        </mc:Fallback>
      </mc:AlternateContent>
      <p:grpSp>
        <p:nvGrpSpPr>
          <p:cNvPr id="164" name="Group 163">
            <a:extLst>
              <a:ext uri="{FF2B5EF4-FFF2-40B4-BE49-F238E27FC236}">
                <a16:creationId xmlns:a16="http://schemas.microsoft.com/office/drawing/2014/main" id="{5F4532C0-D702-120D-7EEB-C8FCE95E859B}"/>
              </a:ext>
            </a:extLst>
          </p:cNvPr>
          <p:cNvGrpSpPr/>
          <p:nvPr/>
        </p:nvGrpSpPr>
        <p:grpSpPr>
          <a:xfrm>
            <a:off x="9750103" y="3583080"/>
            <a:ext cx="1878840" cy="795600"/>
            <a:chOff x="9750103" y="3583080"/>
            <a:chExt cx="1878840" cy="795600"/>
          </a:xfrm>
        </p:grpSpPr>
        <mc:AlternateContent xmlns:mc="http://schemas.openxmlformats.org/markup-compatibility/2006" xmlns:p14="http://schemas.microsoft.com/office/powerpoint/2010/main">
          <mc:Choice Requires="p14">
            <p:contentPart p14:bwMode="auto" r:id="rId232">
              <p14:nvContentPartPr>
                <p14:cNvPr id="155" name="Ink 154">
                  <a:extLst>
                    <a:ext uri="{FF2B5EF4-FFF2-40B4-BE49-F238E27FC236}">
                      <a16:creationId xmlns:a16="http://schemas.microsoft.com/office/drawing/2014/main" id="{238ED575-12A6-365F-9257-691F5931CC14}"/>
                    </a:ext>
                  </a:extLst>
                </p14:cNvPr>
                <p14:cNvContentPartPr/>
                <p14:nvPr/>
              </p14:nvContentPartPr>
              <p14:xfrm>
                <a:off x="9750103" y="3838680"/>
                <a:ext cx="223920" cy="327960"/>
              </p14:xfrm>
            </p:contentPart>
          </mc:Choice>
          <mc:Fallback xmlns="">
            <p:pic>
              <p:nvPicPr>
                <p:cNvPr id="155" name="Ink 154">
                  <a:extLst>
                    <a:ext uri="{FF2B5EF4-FFF2-40B4-BE49-F238E27FC236}">
                      <a16:creationId xmlns:a16="http://schemas.microsoft.com/office/drawing/2014/main" id="{238ED575-12A6-365F-9257-691F5931CC14}"/>
                    </a:ext>
                  </a:extLst>
                </p:cNvPr>
                <p:cNvPicPr/>
                <p:nvPr/>
              </p:nvPicPr>
              <p:blipFill>
                <a:blip r:embed="rId233"/>
                <a:stretch>
                  <a:fillRect/>
                </a:stretch>
              </p:blipFill>
              <p:spPr>
                <a:xfrm>
                  <a:off x="9741463" y="3830040"/>
                  <a:ext cx="2415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6" name="Ink 155">
                  <a:extLst>
                    <a:ext uri="{FF2B5EF4-FFF2-40B4-BE49-F238E27FC236}">
                      <a16:creationId xmlns:a16="http://schemas.microsoft.com/office/drawing/2014/main" id="{DD86BE3B-41B2-120A-2703-4BD72979DBDE}"/>
                    </a:ext>
                  </a:extLst>
                </p14:cNvPr>
                <p14:cNvContentPartPr/>
                <p14:nvPr/>
              </p14:nvContentPartPr>
              <p14:xfrm>
                <a:off x="9884743" y="4060440"/>
                <a:ext cx="245160" cy="276840"/>
              </p14:xfrm>
            </p:contentPart>
          </mc:Choice>
          <mc:Fallback xmlns="">
            <p:pic>
              <p:nvPicPr>
                <p:cNvPr id="156" name="Ink 155">
                  <a:extLst>
                    <a:ext uri="{FF2B5EF4-FFF2-40B4-BE49-F238E27FC236}">
                      <a16:creationId xmlns:a16="http://schemas.microsoft.com/office/drawing/2014/main" id="{DD86BE3B-41B2-120A-2703-4BD72979DBDE}"/>
                    </a:ext>
                  </a:extLst>
                </p:cNvPr>
                <p:cNvPicPr/>
                <p:nvPr/>
              </p:nvPicPr>
              <p:blipFill>
                <a:blip r:embed="rId235"/>
                <a:stretch>
                  <a:fillRect/>
                </a:stretch>
              </p:blipFill>
              <p:spPr>
                <a:xfrm>
                  <a:off x="9875743" y="4051440"/>
                  <a:ext cx="262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7" name="Ink 156">
                  <a:extLst>
                    <a:ext uri="{FF2B5EF4-FFF2-40B4-BE49-F238E27FC236}">
                      <a16:creationId xmlns:a16="http://schemas.microsoft.com/office/drawing/2014/main" id="{6957FAB1-72BD-6539-64EC-120DF920BE9D}"/>
                    </a:ext>
                  </a:extLst>
                </p14:cNvPr>
                <p14:cNvContentPartPr/>
                <p14:nvPr/>
              </p14:nvContentPartPr>
              <p14:xfrm>
                <a:off x="9992383" y="3969000"/>
                <a:ext cx="60840" cy="190800"/>
              </p14:xfrm>
            </p:contentPart>
          </mc:Choice>
          <mc:Fallback xmlns="">
            <p:pic>
              <p:nvPicPr>
                <p:cNvPr id="157" name="Ink 156">
                  <a:extLst>
                    <a:ext uri="{FF2B5EF4-FFF2-40B4-BE49-F238E27FC236}">
                      <a16:creationId xmlns:a16="http://schemas.microsoft.com/office/drawing/2014/main" id="{6957FAB1-72BD-6539-64EC-120DF920BE9D}"/>
                    </a:ext>
                  </a:extLst>
                </p:cNvPr>
                <p:cNvPicPr/>
                <p:nvPr/>
              </p:nvPicPr>
              <p:blipFill>
                <a:blip r:embed="rId237"/>
                <a:stretch>
                  <a:fillRect/>
                </a:stretch>
              </p:blipFill>
              <p:spPr>
                <a:xfrm>
                  <a:off x="9983383" y="3960000"/>
                  <a:ext cx="78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8" name="Ink 157">
                  <a:extLst>
                    <a:ext uri="{FF2B5EF4-FFF2-40B4-BE49-F238E27FC236}">
                      <a16:creationId xmlns:a16="http://schemas.microsoft.com/office/drawing/2014/main" id="{835CE67D-961B-4F54-CAF7-96DF75085A17}"/>
                    </a:ext>
                  </a:extLst>
                </p14:cNvPr>
                <p14:cNvContentPartPr/>
                <p14:nvPr/>
              </p14:nvContentPartPr>
              <p14:xfrm>
                <a:off x="10431943" y="3804480"/>
                <a:ext cx="234720" cy="335880"/>
              </p14:xfrm>
            </p:contentPart>
          </mc:Choice>
          <mc:Fallback xmlns="">
            <p:pic>
              <p:nvPicPr>
                <p:cNvPr id="158" name="Ink 157">
                  <a:extLst>
                    <a:ext uri="{FF2B5EF4-FFF2-40B4-BE49-F238E27FC236}">
                      <a16:creationId xmlns:a16="http://schemas.microsoft.com/office/drawing/2014/main" id="{835CE67D-961B-4F54-CAF7-96DF75085A17}"/>
                    </a:ext>
                  </a:extLst>
                </p:cNvPr>
                <p:cNvPicPr/>
                <p:nvPr/>
              </p:nvPicPr>
              <p:blipFill>
                <a:blip r:embed="rId239"/>
                <a:stretch>
                  <a:fillRect/>
                </a:stretch>
              </p:blipFill>
              <p:spPr>
                <a:xfrm>
                  <a:off x="10422943" y="3795840"/>
                  <a:ext cx="2523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61A52D38-779D-D686-6B19-B7D9A9CC216C}"/>
                    </a:ext>
                  </a:extLst>
                </p14:cNvPr>
                <p14:cNvContentPartPr/>
                <p14:nvPr/>
              </p14:nvContentPartPr>
              <p14:xfrm>
                <a:off x="10726783" y="3811320"/>
                <a:ext cx="75960" cy="342360"/>
              </p14:xfrm>
            </p:contentPart>
          </mc:Choice>
          <mc:Fallback xmlns="">
            <p:pic>
              <p:nvPicPr>
                <p:cNvPr id="159" name="Ink 158">
                  <a:extLst>
                    <a:ext uri="{FF2B5EF4-FFF2-40B4-BE49-F238E27FC236}">
                      <a16:creationId xmlns:a16="http://schemas.microsoft.com/office/drawing/2014/main" id="{61A52D38-779D-D686-6B19-B7D9A9CC216C}"/>
                    </a:ext>
                  </a:extLst>
                </p:cNvPr>
                <p:cNvPicPr/>
                <p:nvPr/>
              </p:nvPicPr>
              <p:blipFill>
                <a:blip r:embed="rId241"/>
                <a:stretch>
                  <a:fillRect/>
                </a:stretch>
              </p:blipFill>
              <p:spPr>
                <a:xfrm>
                  <a:off x="10718143" y="3802680"/>
                  <a:ext cx="936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0" name="Ink 159">
                  <a:extLst>
                    <a:ext uri="{FF2B5EF4-FFF2-40B4-BE49-F238E27FC236}">
                      <a16:creationId xmlns:a16="http://schemas.microsoft.com/office/drawing/2014/main" id="{ADA84EEC-1DD7-46C6-1215-36F08EF31587}"/>
                    </a:ext>
                  </a:extLst>
                </p14:cNvPr>
                <p14:cNvContentPartPr/>
                <p14:nvPr/>
              </p14:nvContentPartPr>
              <p14:xfrm>
                <a:off x="10909663" y="3803400"/>
                <a:ext cx="176400" cy="349560"/>
              </p14:xfrm>
            </p:contentPart>
          </mc:Choice>
          <mc:Fallback xmlns="">
            <p:pic>
              <p:nvPicPr>
                <p:cNvPr id="160" name="Ink 159">
                  <a:extLst>
                    <a:ext uri="{FF2B5EF4-FFF2-40B4-BE49-F238E27FC236}">
                      <a16:creationId xmlns:a16="http://schemas.microsoft.com/office/drawing/2014/main" id="{ADA84EEC-1DD7-46C6-1215-36F08EF31587}"/>
                    </a:ext>
                  </a:extLst>
                </p:cNvPr>
                <p:cNvPicPr/>
                <p:nvPr/>
              </p:nvPicPr>
              <p:blipFill>
                <a:blip r:embed="rId243"/>
                <a:stretch>
                  <a:fillRect/>
                </a:stretch>
              </p:blipFill>
              <p:spPr>
                <a:xfrm>
                  <a:off x="10901023" y="3794760"/>
                  <a:ext cx="194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Ink 160">
                  <a:extLst>
                    <a:ext uri="{FF2B5EF4-FFF2-40B4-BE49-F238E27FC236}">
                      <a16:creationId xmlns:a16="http://schemas.microsoft.com/office/drawing/2014/main" id="{5EC35019-AE2B-91BC-7DCC-6D2D68514E42}"/>
                    </a:ext>
                  </a:extLst>
                </p14:cNvPr>
                <p14:cNvContentPartPr/>
                <p14:nvPr/>
              </p14:nvContentPartPr>
              <p14:xfrm>
                <a:off x="11199103" y="3957120"/>
                <a:ext cx="159120" cy="197640"/>
              </p14:xfrm>
            </p:contentPart>
          </mc:Choice>
          <mc:Fallback xmlns="">
            <p:pic>
              <p:nvPicPr>
                <p:cNvPr id="161" name="Ink 160">
                  <a:extLst>
                    <a:ext uri="{FF2B5EF4-FFF2-40B4-BE49-F238E27FC236}">
                      <a16:creationId xmlns:a16="http://schemas.microsoft.com/office/drawing/2014/main" id="{5EC35019-AE2B-91BC-7DCC-6D2D68514E42}"/>
                    </a:ext>
                  </a:extLst>
                </p:cNvPr>
                <p:cNvPicPr/>
                <p:nvPr/>
              </p:nvPicPr>
              <p:blipFill>
                <a:blip r:embed="rId245"/>
                <a:stretch>
                  <a:fillRect/>
                </a:stretch>
              </p:blipFill>
              <p:spPr>
                <a:xfrm>
                  <a:off x="11190463" y="3948120"/>
                  <a:ext cx="176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Ink 161">
                  <a:extLst>
                    <a:ext uri="{FF2B5EF4-FFF2-40B4-BE49-F238E27FC236}">
                      <a16:creationId xmlns:a16="http://schemas.microsoft.com/office/drawing/2014/main" id="{D87FF5DC-F6E1-B540-E518-76669345CA5C}"/>
                    </a:ext>
                  </a:extLst>
                </p14:cNvPr>
                <p14:cNvContentPartPr/>
                <p14:nvPr/>
              </p14:nvContentPartPr>
              <p14:xfrm>
                <a:off x="11137903" y="3965760"/>
                <a:ext cx="329400" cy="182520"/>
              </p14:xfrm>
            </p:contentPart>
          </mc:Choice>
          <mc:Fallback xmlns="">
            <p:pic>
              <p:nvPicPr>
                <p:cNvPr id="162" name="Ink 161">
                  <a:extLst>
                    <a:ext uri="{FF2B5EF4-FFF2-40B4-BE49-F238E27FC236}">
                      <a16:creationId xmlns:a16="http://schemas.microsoft.com/office/drawing/2014/main" id="{D87FF5DC-F6E1-B540-E518-76669345CA5C}"/>
                    </a:ext>
                  </a:extLst>
                </p:cNvPr>
                <p:cNvPicPr/>
                <p:nvPr/>
              </p:nvPicPr>
              <p:blipFill>
                <a:blip r:embed="rId247"/>
                <a:stretch>
                  <a:fillRect/>
                </a:stretch>
              </p:blipFill>
              <p:spPr>
                <a:xfrm>
                  <a:off x="11129263" y="3957120"/>
                  <a:ext cx="347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Ink 162">
                  <a:extLst>
                    <a:ext uri="{FF2B5EF4-FFF2-40B4-BE49-F238E27FC236}">
                      <a16:creationId xmlns:a16="http://schemas.microsoft.com/office/drawing/2014/main" id="{867F32D9-8F4A-41BE-8D7D-626C69BBC5F1}"/>
                    </a:ext>
                  </a:extLst>
                </p14:cNvPr>
                <p14:cNvContentPartPr/>
                <p14:nvPr/>
              </p14:nvContentPartPr>
              <p14:xfrm>
                <a:off x="11375503" y="3583080"/>
                <a:ext cx="253440" cy="795600"/>
              </p14:xfrm>
            </p:contentPart>
          </mc:Choice>
          <mc:Fallback xmlns="">
            <p:pic>
              <p:nvPicPr>
                <p:cNvPr id="163" name="Ink 162">
                  <a:extLst>
                    <a:ext uri="{FF2B5EF4-FFF2-40B4-BE49-F238E27FC236}">
                      <a16:creationId xmlns:a16="http://schemas.microsoft.com/office/drawing/2014/main" id="{867F32D9-8F4A-41BE-8D7D-626C69BBC5F1}"/>
                    </a:ext>
                  </a:extLst>
                </p:cNvPr>
                <p:cNvPicPr/>
                <p:nvPr/>
              </p:nvPicPr>
              <p:blipFill>
                <a:blip r:embed="rId249"/>
                <a:stretch>
                  <a:fillRect/>
                </a:stretch>
              </p:blipFill>
              <p:spPr>
                <a:xfrm>
                  <a:off x="11366503" y="3574440"/>
                  <a:ext cx="271080" cy="81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65" name="Ink 164">
                <a:extLst>
                  <a:ext uri="{FF2B5EF4-FFF2-40B4-BE49-F238E27FC236}">
                    <a16:creationId xmlns:a16="http://schemas.microsoft.com/office/drawing/2014/main" id="{D66973D7-91E5-12B8-0E46-6A8EE2D462A4}"/>
                  </a:ext>
                </a:extLst>
              </p14:cNvPr>
              <p14:cNvContentPartPr/>
              <p14:nvPr/>
            </p14:nvContentPartPr>
            <p14:xfrm>
              <a:off x="4949143" y="3565440"/>
              <a:ext cx="144000" cy="700560"/>
            </p14:xfrm>
          </p:contentPart>
        </mc:Choice>
        <mc:Fallback xmlns="">
          <p:pic>
            <p:nvPicPr>
              <p:cNvPr id="165" name="Ink 164">
                <a:extLst>
                  <a:ext uri="{FF2B5EF4-FFF2-40B4-BE49-F238E27FC236}">
                    <a16:creationId xmlns:a16="http://schemas.microsoft.com/office/drawing/2014/main" id="{D66973D7-91E5-12B8-0E46-6A8EE2D462A4}"/>
                  </a:ext>
                </a:extLst>
              </p:cNvPr>
              <p:cNvPicPr/>
              <p:nvPr/>
            </p:nvPicPr>
            <p:blipFill>
              <a:blip r:embed="rId251"/>
              <a:stretch>
                <a:fillRect/>
              </a:stretch>
            </p:blipFill>
            <p:spPr>
              <a:xfrm>
                <a:off x="4940143" y="3556800"/>
                <a:ext cx="161640" cy="718200"/>
              </a:xfrm>
              <a:prstGeom prst="rect">
                <a:avLst/>
              </a:prstGeom>
            </p:spPr>
          </p:pic>
        </mc:Fallback>
      </mc:AlternateContent>
      <p:sp>
        <p:nvSpPr>
          <p:cNvPr id="148" name="ZoneTexte 147">
            <a:extLst>
              <a:ext uri="{FF2B5EF4-FFF2-40B4-BE49-F238E27FC236}">
                <a16:creationId xmlns:a16="http://schemas.microsoft.com/office/drawing/2014/main" id="{CF4BF85B-F700-4045-96A8-421FC9E3A23B}"/>
              </a:ext>
            </a:extLst>
          </p:cNvPr>
          <p:cNvSpPr txBox="1"/>
          <p:nvPr/>
        </p:nvSpPr>
        <p:spPr>
          <a:xfrm>
            <a:off x="1633853" y="133996"/>
            <a:ext cx="2630464" cy="615553"/>
          </a:xfrm>
          <a:prstGeom prst="rect">
            <a:avLst/>
          </a:prstGeom>
          <a:noFill/>
        </p:spPr>
        <p:txBody>
          <a:bodyPr wrap="none" rtlCol="0" anchor="ctr" anchorCtr="1">
            <a:spAutoFit/>
          </a:bodyPr>
          <a:lstStyle/>
          <a:p>
            <a:pPr algn="ctr"/>
            <a:r>
              <a:rPr lang="en-US" sz="3400" dirty="0">
                <a:solidFill>
                  <a:srgbClr val="000000"/>
                </a:solidFill>
              </a:rPr>
              <a:t>In matter, </a:t>
            </a:r>
            <a:r>
              <a:rPr lang="en-US" sz="3400" dirty="0">
                <a:solidFill>
                  <a:srgbClr val="000000"/>
                </a:solidFill>
                <a:latin typeface="Symbol" panose="05050102010706020507" pitchFamily="18" charset="2"/>
              </a:rPr>
              <a:t>m</a:t>
            </a:r>
            <a:r>
              <a:rPr lang="en-US" sz="3400" dirty="0">
                <a:solidFill>
                  <a:srgbClr val="000000"/>
                </a:solidFill>
              </a:rPr>
              <a:t>-’s</a:t>
            </a:r>
          </a:p>
        </p:txBody>
      </p:sp>
    </p:spTree>
    <p:extLst>
      <p:ext uri="{BB962C8B-B14F-4D97-AF65-F5344CB8AC3E}">
        <p14:creationId xmlns:p14="http://schemas.microsoft.com/office/powerpoint/2010/main" val="294397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C63B35-6F41-3DC1-4097-48173C410C3A}"/>
              </a:ext>
            </a:extLst>
          </p:cNvPr>
          <p:cNvGrpSpPr/>
          <p:nvPr/>
        </p:nvGrpSpPr>
        <p:grpSpPr>
          <a:xfrm>
            <a:off x="937405" y="320609"/>
            <a:ext cx="734760" cy="371880"/>
            <a:chOff x="937405" y="320609"/>
            <a:chExt cx="734760" cy="371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9B76A75-2A3C-430D-6FA0-F425F93E727F}"/>
                    </a:ext>
                  </a:extLst>
                </p14:cNvPr>
                <p14:cNvContentPartPr/>
                <p14:nvPr/>
              </p14:nvContentPartPr>
              <p14:xfrm>
                <a:off x="937405" y="345809"/>
                <a:ext cx="118800" cy="333000"/>
              </p14:xfrm>
            </p:contentPart>
          </mc:Choice>
          <mc:Fallback xmlns="">
            <p:pic>
              <p:nvPicPr>
                <p:cNvPr id="2" name="Ink 1">
                  <a:extLst>
                    <a:ext uri="{FF2B5EF4-FFF2-40B4-BE49-F238E27FC236}">
                      <a16:creationId xmlns:a16="http://schemas.microsoft.com/office/drawing/2014/main" id="{E9B76A75-2A3C-430D-6FA0-F425F93E727F}"/>
                    </a:ext>
                  </a:extLst>
                </p:cNvPr>
                <p:cNvPicPr/>
                <p:nvPr/>
              </p:nvPicPr>
              <p:blipFill>
                <a:blip r:embed="rId3"/>
                <a:stretch>
                  <a:fillRect/>
                </a:stretch>
              </p:blipFill>
              <p:spPr>
                <a:xfrm>
                  <a:off x="928405" y="337169"/>
                  <a:ext cx="1364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545A0E7-EB67-E944-929D-0C8E9FD620B0}"/>
                    </a:ext>
                  </a:extLst>
                </p14:cNvPr>
                <p14:cNvContentPartPr/>
                <p14:nvPr/>
              </p14:nvContentPartPr>
              <p14:xfrm>
                <a:off x="953605" y="320609"/>
                <a:ext cx="405000" cy="75960"/>
              </p14:xfrm>
            </p:contentPart>
          </mc:Choice>
          <mc:Fallback xmlns="">
            <p:pic>
              <p:nvPicPr>
                <p:cNvPr id="3" name="Ink 2">
                  <a:extLst>
                    <a:ext uri="{FF2B5EF4-FFF2-40B4-BE49-F238E27FC236}">
                      <a16:creationId xmlns:a16="http://schemas.microsoft.com/office/drawing/2014/main" id="{6545A0E7-EB67-E944-929D-0C8E9FD620B0}"/>
                    </a:ext>
                  </a:extLst>
                </p:cNvPr>
                <p:cNvPicPr/>
                <p:nvPr/>
              </p:nvPicPr>
              <p:blipFill>
                <a:blip r:embed="rId5"/>
                <a:stretch>
                  <a:fillRect/>
                </a:stretch>
              </p:blipFill>
              <p:spPr>
                <a:xfrm>
                  <a:off x="944605" y="311969"/>
                  <a:ext cx="422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9E4AD4D-E886-0021-C1A4-2B5C4A273E5F}"/>
                    </a:ext>
                  </a:extLst>
                </p14:cNvPr>
                <p14:cNvContentPartPr/>
                <p14:nvPr/>
              </p14:nvContentPartPr>
              <p14:xfrm>
                <a:off x="974125" y="474329"/>
                <a:ext cx="262080" cy="49680"/>
              </p14:xfrm>
            </p:contentPart>
          </mc:Choice>
          <mc:Fallback xmlns="">
            <p:pic>
              <p:nvPicPr>
                <p:cNvPr id="4" name="Ink 3">
                  <a:extLst>
                    <a:ext uri="{FF2B5EF4-FFF2-40B4-BE49-F238E27FC236}">
                      <a16:creationId xmlns:a16="http://schemas.microsoft.com/office/drawing/2014/main" id="{39E4AD4D-E886-0021-C1A4-2B5C4A273E5F}"/>
                    </a:ext>
                  </a:extLst>
                </p:cNvPr>
                <p:cNvPicPr/>
                <p:nvPr/>
              </p:nvPicPr>
              <p:blipFill>
                <a:blip r:embed="rId7"/>
                <a:stretch>
                  <a:fillRect/>
                </a:stretch>
              </p:blipFill>
              <p:spPr>
                <a:xfrm>
                  <a:off x="965125" y="465329"/>
                  <a:ext cx="279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4983EF8-840B-08A8-03E2-2021028BD6B5}"/>
                    </a:ext>
                  </a:extLst>
                </p14:cNvPr>
                <p14:cNvContentPartPr/>
                <p14:nvPr/>
              </p14:nvContentPartPr>
              <p14:xfrm>
                <a:off x="1256365" y="495569"/>
                <a:ext cx="415800" cy="196920"/>
              </p14:xfrm>
            </p:contentPart>
          </mc:Choice>
          <mc:Fallback xmlns="">
            <p:pic>
              <p:nvPicPr>
                <p:cNvPr id="5" name="Ink 4">
                  <a:extLst>
                    <a:ext uri="{FF2B5EF4-FFF2-40B4-BE49-F238E27FC236}">
                      <a16:creationId xmlns:a16="http://schemas.microsoft.com/office/drawing/2014/main" id="{24983EF8-840B-08A8-03E2-2021028BD6B5}"/>
                    </a:ext>
                  </a:extLst>
                </p:cNvPr>
                <p:cNvPicPr/>
                <p:nvPr/>
              </p:nvPicPr>
              <p:blipFill>
                <a:blip r:embed="rId9"/>
                <a:stretch>
                  <a:fillRect/>
                </a:stretch>
              </p:blipFill>
              <p:spPr>
                <a:xfrm>
                  <a:off x="1247365" y="486929"/>
                  <a:ext cx="43344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3321B38-24F3-57F3-5037-F288EF956EB1}"/>
                  </a:ext>
                </a:extLst>
              </p14:cNvPr>
              <p14:cNvContentPartPr/>
              <p14:nvPr/>
            </p14:nvContentPartPr>
            <p14:xfrm>
              <a:off x="1995085" y="237809"/>
              <a:ext cx="1189080" cy="626400"/>
            </p14:xfrm>
          </p:contentPart>
        </mc:Choice>
        <mc:Fallback xmlns="">
          <p:pic>
            <p:nvPicPr>
              <p:cNvPr id="6" name="Ink 5">
                <a:extLst>
                  <a:ext uri="{FF2B5EF4-FFF2-40B4-BE49-F238E27FC236}">
                    <a16:creationId xmlns:a16="http://schemas.microsoft.com/office/drawing/2014/main" id="{53321B38-24F3-57F3-5037-F288EF956EB1}"/>
                  </a:ext>
                </a:extLst>
              </p:cNvPr>
              <p:cNvPicPr/>
              <p:nvPr/>
            </p:nvPicPr>
            <p:blipFill>
              <a:blip r:embed="rId11"/>
              <a:stretch>
                <a:fillRect/>
              </a:stretch>
            </p:blipFill>
            <p:spPr>
              <a:xfrm>
                <a:off x="1986445" y="229169"/>
                <a:ext cx="1206720" cy="644040"/>
              </a:xfrm>
              <a:prstGeom prst="rect">
                <a:avLst/>
              </a:prstGeom>
            </p:spPr>
          </p:pic>
        </mc:Fallback>
      </mc:AlternateContent>
      <p:grpSp>
        <p:nvGrpSpPr>
          <p:cNvPr id="9" name="Group 8">
            <a:extLst>
              <a:ext uri="{FF2B5EF4-FFF2-40B4-BE49-F238E27FC236}">
                <a16:creationId xmlns:a16="http://schemas.microsoft.com/office/drawing/2014/main" id="{452007BD-A3CA-454E-A874-18CEC21A07B4}"/>
              </a:ext>
            </a:extLst>
          </p:cNvPr>
          <p:cNvGrpSpPr/>
          <p:nvPr/>
        </p:nvGrpSpPr>
        <p:grpSpPr>
          <a:xfrm>
            <a:off x="3437245" y="168329"/>
            <a:ext cx="1449000" cy="485640"/>
            <a:chOff x="3437245" y="168329"/>
            <a:chExt cx="1449000" cy="48564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4909B2A-6712-0BB2-3666-49E5F82FFE54}"/>
                    </a:ext>
                  </a:extLst>
                </p14:cNvPr>
                <p14:cNvContentPartPr/>
                <p14:nvPr/>
              </p14:nvContentPartPr>
              <p14:xfrm>
                <a:off x="3437245" y="168329"/>
                <a:ext cx="1449000" cy="485640"/>
              </p14:xfrm>
            </p:contentPart>
          </mc:Choice>
          <mc:Fallback xmlns="">
            <p:pic>
              <p:nvPicPr>
                <p:cNvPr id="7" name="Ink 6">
                  <a:extLst>
                    <a:ext uri="{FF2B5EF4-FFF2-40B4-BE49-F238E27FC236}">
                      <a16:creationId xmlns:a16="http://schemas.microsoft.com/office/drawing/2014/main" id="{D4909B2A-6712-0BB2-3666-49E5F82FFE54}"/>
                    </a:ext>
                  </a:extLst>
                </p:cNvPr>
                <p:cNvPicPr/>
                <p:nvPr/>
              </p:nvPicPr>
              <p:blipFill>
                <a:blip r:embed="rId13"/>
                <a:stretch>
                  <a:fillRect/>
                </a:stretch>
              </p:blipFill>
              <p:spPr>
                <a:xfrm>
                  <a:off x="3428245" y="159689"/>
                  <a:ext cx="146664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4BFF1F0-733E-DAD3-1AEA-55BEBD21FB66}"/>
                    </a:ext>
                  </a:extLst>
                </p14:cNvPr>
                <p14:cNvContentPartPr/>
                <p14:nvPr/>
              </p14:nvContentPartPr>
              <p14:xfrm>
                <a:off x="4764205" y="273809"/>
                <a:ext cx="10440" cy="61560"/>
              </p14:xfrm>
            </p:contentPart>
          </mc:Choice>
          <mc:Fallback xmlns="">
            <p:pic>
              <p:nvPicPr>
                <p:cNvPr id="8" name="Ink 7">
                  <a:extLst>
                    <a:ext uri="{FF2B5EF4-FFF2-40B4-BE49-F238E27FC236}">
                      <a16:creationId xmlns:a16="http://schemas.microsoft.com/office/drawing/2014/main" id="{04BFF1F0-733E-DAD3-1AEA-55BEBD21FB66}"/>
                    </a:ext>
                  </a:extLst>
                </p:cNvPr>
                <p:cNvPicPr/>
                <p:nvPr/>
              </p:nvPicPr>
              <p:blipFill>
                <a:blip r:embed="rId15"/>
                <a:stretch>
                  <a:fillRect/>
                </a:stretch>
              </p:blipFill>
              <p:spPr>
                <a:xfrm>
                  <a:off x="4755565" y="264809"/>
                  <a:ext cx="2808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518F092-E6D7-5977-2414-F3201947CDFC}"/>
                  </a:ext>
                </a:extLst>
              </p14:cNvPr>
              <p14:cNvContentPartPr/>
              <p14:nvPr/>
            </p14:nvContentPartPr>
            <p14:xfrm>
              <a:off x="5004685" y="668369"/>
              <a:ext cx="65520" cy="191160"/>
            </p14:xfrm>
          </p:contentPart>
        </mc:Choice>
        <mc:Fallback xmlns="">
          <p:pic>
            <p:nvPicPr>
              <p:cNvPr id="11" name="Ink 10">
                <a:extLst>
                  <a:ext uri="{FF2B5EF4-FFF2-40B4-BE49-F238E27FC236}">
                    <a16:creationId xmlns:a16="http://schemas.microsoft.com/office/drawing/2014/main" id="{7518F092-E6D7-5977-2414-F3201947CDFC}"/>
                  </a:ext>
                </a:extLst>
              </p:cNvPr>
              <p:cNvPicPr/>
              <p:nvPr/>
            </p:nvPicPr>
            <p:blipFill>
              <a:blip r:embed="rId17"/>
              <a:stretch>
                <a:fillRect/>
              </a:stretch>
            </p:blipFill>
            <p:spPr>
              <a:xfrm>
                <a:off x="4996045" y="659369"/>
                <a:ext cx="83160" cy="208800"/>
              </a:xfrm>
              <a:prstGeom prst="rect">
                <a:avLst/>
              </a:prstGeom>
            </p:spPr>
          </p:pic>
        </mc:Fallback>
      </mc:AlternateContent>
      <p:grpSp>
        <p:nvGrpSpPr>
          <p:cNvPr id="23" name="Group 22">
            <a:extLst>
              <a:ext uri="{FF2B5EF4-FFF2-40B4-BE49-F238E27FC236}">
                <a16:creationId xmlns:a16="http://schemas.microsoft.com/office/drawing/2014/main" id="{7F25A18C-71F2-6822-57E9-2782D86D4167}"/>
              </a:ext>
            </a:extLst>
          </p:cNvPr>
          <p:cNvGrpSpPr/>
          <p:nvPr/>
        </p:nvGrpSpPr>
        <p:grpSpPr>
          <a:xfrm>
            <a:off x="6314365" y="239609"/>
            <a:ext cx="1369800" cy="426600"/>
            <a:chOff x="6314365" y="239609"/>
            <a:chExt cx="1369800" cy="42660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7B22CC0E-20A0-003F-CE6E-88042C9116E3}"/>
                    </a:ext>
                  </a:extLst>
                </p14:cNvPr>
                <p14:cNvContentPartPr/>
                <p14:nvPr/>
              </p14:nvContentPartPr>
              <p14:xfrm>
                <a:off x="6314365" y="239609"/>
                <a:ext cx="1369800" cy="426600"/>
              </p14:xfrm>
            </p:contentPart>
          </mc:Choice>
          <mc:Fallback xmlns="">
            <p:pic>
              <p:nvPicPr>
                <p:cNvPr id="17" name="Ink 16">
                  <a:extLst>
                    <a:ext uri="{FF2B5EF4-FFF2-40B4-BE49-F238E27FC236}">
                      <a16:creationId xmlns:a16="http://schemas.microsoft.com/office/drawing/2014/main" id="{7B22CC0E-20A0-003F-CE6E-88042C9116E3}"/>
                    </a:ext>
                  </a:extLst>
                </p:cNvPr>
                <p:cNvPicPr/>
                <p:nvPr/>
              </p:nvPicPr>
              <p:blipFill>
                <a:blip r:embed="rId27"/>
                <a:stretch>
                  <a:fillRect/>
                </a:stretch>
              </p:blipFill>
              <p:spPr>
                <a:xfrm>
                  <a:off x="6305725" y="230609"/>
                  <a:ext cx="13874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4711062-E37E-F89A-11E1-0DF0B28A0699}"/>
                    </a:ext>
                  </a:extLst>
                </p14:cNvPr>
                <p14:cNvContentPartPr/>
                <p14:nvPr/>
              </p14:nvContentPartPr>
              <p14:xfrm>
                <a:off x="7364845" y="337169"/>
                <a:ext cx="26280" cy="12960"/>
              </p14:xfrm>
            </p:contentPart>
          </mc:Choice>
          <mc:Fallback xmlns="">
            <p:pic>
              <p:nvPicPr>
                <p:cNvPr id="18" name="Ink 17">
                  <a:extLst>
                    <a:ext uri="{FF2B5EF4-FFF2-40B4-BE49-F238E27FC236}">
                      <a16:creationId xmlns:a16="http://schemas.microsoft.com/office/drawing/2014/main" id="{84711062-E37E-F89A-11E1-0DF0B28A0699}"/>
                    </a:ext>
                  </a:extLst>
                </p:cNvPr>
                <p:cNvPicPr/>
                <p:nvPr/>
              </p:nvPicPr>
              <p:blipFill>
                <a:blip r:embed="rId29"/>
                <a:stretch>
                  <a:fillRect/>
                </a:stretch>
              </p:blipFill>
              <p:spPr>
                <a:xfrm>
                  <a:off x="7356205" y="328529"/>
                  <a:ext cx="43920" cy="30600"/>
                </a:xfrm>
                <a:prstGeom prst="rect">
                  <a:avLst/>
                </a:prstGeom>
              </p:spPr>
            </p:pic>
          </mc:Fallback>
        </mc:AlternateContent>
      </p:grpSp>
      <p:grpSp>
        <p:nvGrpSpPr>
          <p:cNvPr id="31" name="Group 30">
            <a:extLst>
              <a:ext uri="{FF2B5EF4-FFF2-40B4-BE49-F238E27FC236}">
                <a16:creationId xmlns:a16="http://schemas.microsoft.com/office/drawing/2014/main" id="{8B7BA5D2-55F5-09B8-5344-13177FA0058A}"/>
              </a:ext>
            </a:extLst>
          </p:cNvPr>
          <p:cNvGrpSpPr/>
          <p:nvPr/>
        </p:nvGrpSpPr>
        <p:grpSpPr>
          <a:xfrm>
            <a:off x="3280645" y="965009"/>
            <a:ext cx="1654200" cy="636840"/>
            <a:chOff x="3280645" y="965009"/>
            <a:chExt cx="1654200" cy="636840"/>
          </a:xfrm>
        </p:grpSpPr>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2C995013-F3BC-5C6E-C8A3-42DA9DD547FF}"/>
                    </a:ext>
                  </a:extLst>
                </p14:cNvPr>
                <p14:cNvContentPartPr/>
                <p14:nvPr/>
              </p14:nvContentPartPr>
              <p14:xfrm>
                <a:off x="3280645" y="1398449"/>
                <a:ext cx="241200" cy="203400"/>
              </p14:xfrm>
            </p:contentPart>
          </mc:Choice>
          <mc:Fallback xmlns="">
            <p:pic>
              <p:nvPicPr>
                <p:cNvPr id="19" name="Ink 18">
                  <a:extLst>
                    <a:ext uri="{FF2B5EF4-FFF2-40B4-BE49-F238E27FC236}">
                      <a16:creationId xmlns:a16="http://schemas.microsoft.com/office/drawing/2014/main" id="{2C995013-F3BC-5C6E-C8A3-42DA9DD547FF}"/>
                    </a:ext>
                  </a:extLst>
                </p:cNvPr>
                <p:cNvPicPr/>
                <p:nvPr/>
              </p:nvPicPr>
              <p:blipFill>
                <a:blip r:embed="rId31"/>
                <a:stretch>
                  <a:fillRect/>
                </a:stretch>
              </p:blipFill>
              <p:spPr>
                <a:xfrm>
                  <a:off x="3272005" y="1389809"/>
                  <a:ext cx="258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EF2B4E21-09BB-46E9-ACD4-3EEBEA138EB8}"/>
                    </a:ext>
                  </a:extLst>
                </p14:cNvPr>
                <p14:cNvContentPartPr/>
                <p14:nvPr/>
              </p14:nvContentPartPr>
              <p14:xfrm>
                <a:off x="3634165" y="1411409"/>
                <a:ext cx="203760" cy="18720"/>
              </p14:xfrm>
            </p:contentPart>
          </mc:Choice>
          <mc:Fallback xmlns="">
            <p:pic>
              <p:nvPicPr>
                <p:cNvPr id="20" name="Ink 19">
                  <a:extLst>
                    <a:ext uri="{FF2B5EF4-FFF2-40B4-BE49-F238E27FC236}">
                      <a16:creationId xmlns:a16="http://schemas.microsoft.com/office/drawing/2014/main" id="{EF2B4E21-09BB-46E9-ACD4-3EEBEA138EB8}"/>
                    </a:ext>
                  </a:extLst>
                </p:cNvPr>
                <p:cNvPicPr/>
                <p:nvPr/>
              </p:nvPicPr>
              <p:blipFill>
                <a:blip r:embed="rId33"/>
                <a:stretch>
                  <a:fillRect/>
                </a:stretch>
              </p:blipFill>
              <p:spPr>
                <a:xfrm>
                  <a:off x="3625165" y="1402769"/>
                  <a:ext cx="221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62E1D7A-CD7A-03A8-6DE0-5BDFFF0B3FB9}"/>
                    </a:ext>
                  </a:extLst>
                </p14:cNvPr>
                <p14:cNvContentPartPr/>
                <p14:nvPr/>
              </p14:nvContentPartPr>
              <p14:xfrm>
                <a:off x="3678085" y="1471529"/>
                <a:ext cx="133200" cy="12240"/>
              </p14:xfrm>
            </p:contentPart>
          </mc:Choice>
          <mc:Fallback xmlns="">
            <p:pic>
              <p:nvPicPr>
                <p:cNvPr id="21" name="Ink 20">
                  <a:extLst>
                    <a:ext uri="{FF2B5EF4-FFF2-40B4-BE49-F238E27FC236}">
                      <a16:creationId xmlns:a16="http://schemas.microsoft.com/office/drawing/2014/main" id="{562E1D7A-CD7A-03A8-6DE0-5BDFFF0B3FB9}"/>
                    </a:ext>
                  </a:extLst>
                </p:cNvPr>
                <p:cNvPicPr/>
                <p:nvPr/>
              </p:nvPicPr>
              <p:blipFill>
                <a:blip r:embed="rId35"/>
                <a:stretch>
                  <a:fillRect/>
                </a:stretch>
              </p:blipFill>
              <p:spPr>
                <a:xfrm>
                  <a:off x="3669085" y="1462529"/>
                  <a:ext cx="150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A3E6935D-BDAD-CC1B-B4D2-AE0EF560266D}"/>
                    </a:ext>
                  </a:extLst>
                </p14:cNvPr>
                <p14:cNvContentPartPr/>
                <p14:nvPr/>
              </p14:nvContentPartPr>
              <p14:xfrm>
                <a:off x="4134205" y="1199009"/>
                <a:ext cx="148320" cy="181080"/>
              </p14:xfrm>
            </p:contentPart>
          </mc:Choice>
          <mc:Fallback xmlns="">
            <p:pic>
              <p:nvPicPr>
                <p:cNvPr id="24" name="Ink 23">
                  <a:extLst>
                    <a:ext uri="{FF2B5EF4-FFF2-40B4-BE49-F238E27FC236}">
                      <a16:creationId xmlns:a16="http://schemas.microsoft.com/office/drawing/2014/main" id="{A3E6935D-BDAD-CC1B-B4D2-AE0EF560266D}"/>
                    </a:ext>
                  </a:extLst>
                </p:cNvPr>
                <p:cNvPicPr/>
                <p:nvPr/>
              </p:nvPicPr>
              <p:blipFill>
                <a:blip r:embed="rId37"/>
                <a:stretch>
                  <a:fillRect/>
                </a:stretch>
              </p:blipFill>
              <p:spPr>
                <a:xfrm>
                  <a:off x="4125565" y="1190009"/>
                  <a:ext cx="165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7CD1250-80A5-416B-9A1E-A246184CF8EE}"/>
                    </a:ext>
                  </a:extLst>
                </p14:cNvPr>
                <p14:cNvContentPartPr/>
                <p14:nvPr/>
              </p14:nvContentPartPr>
              <p14:xfrm>
                <a:off x="4412845" y="1002809"/>
                <a:ext cx="127800" cy="366480"/>
              </p14:xfrm>
            </p:contentPart>
          </mc:Choice>
          <mc:Fallback xmlns="">
            <p:pic>
              <p:nvPicPr>
                <p:cNvPr id="25" name="Ink 24">
                  <a:extLst>
                    <a:ext uri="{FF2B5EF4-FFF2-40B4-BE49-F238E27FC236}">
                      <a16:creationId xmlns:a16="http://schemas.microsoft.com/office/drawing/2014/main" id="{B7CD1250-80A5-416B-9A1E-A246184CF8EE}"/>
                    </a:ext>
                  </a:extLst>
                </p:cNvPr>
                <p:cNvPicPr/>
                <p:nvPr/>
              </p:nvPicPr>
              <p:blipFill>
                <a:blip r:embed="rId39"/>
                <a:stretch>
                  <a:fillRect/>
                </a:stretch>
              </p:blipFill>
              <p:spPr>
                <a:xfrm>
                  <a:off x="4403845" y="993809"/>
                  <a:ext cx="1454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8793FBEA-9A43-80F5-D54E-95EF567BA144}"/>
                    </a:ext>
                  </a:extLst>
                </p14:cNvPr>
                <p14:cNvContentPartPr/>
                <p14:nvPr/>
              </p14:nvContentPartPr>
              <p14:xfrm>
                <a:off x="4353085" y="1104689"/>
                <a:ext cx="226080" cy="119160"/>
              </p14:xfrm>
            </p:contentPart>
          </mc:Choice>
          <mc:Fallback xmlns="">
            <p:pic>
              <p:nvPicPr>
                <p:cNvPr id="26" name="Ink 25">
                  <a:extLst>
                    <a:ext uri="{FF2B5EF4-FFF2-40B4-BE49-F238E27FC236}">
                      <a16:creationId xmlns:a16="http://schemas.microsoft.com/office/drawing/2014/main" id="{8793FBEA-9A43-80F5-D54E-95EF567BA144}"/>
                    </a:ext>
                  </a:extLst>
                </p:cNvPr>
                <p:cNvPicPr/>
                <p:nvPr/>
              </p:nvPicPr>
              <p:blipFill>
                <a:blip r:embed="rId41"/>
                <a:stretch>
                  <a:fillRect/>
                </a:stretch>
              </p:blipFill>
              <p:spPr>
                <a:xfrm>
                  <a:off x="4344085" y="1095689"/>
                  <a:ext cx="243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4BB06DA-B42C-03C0-F072-C4A823483081}"/>
                    </a:ext>
                  </a:extLst>
                </p14:cNvPr>
                <p14:cNvContentPartPr/>
                <p14:nvPr/>
              </p14:nvContentPartPr>
              <p14:xfrm>
                <a:off x="4030525" y="995249"/>
                <a:ext cx="84600" cy="435600"/>
              </p14:xfrm>
            </p:contentPart>
          </mc:Choice>
          <mc:Fallback xmlns="">
            <p:pic>
              <p:nvPicPr>
                <p:cNvPr id="27" name="Ink 26">
                  <a:extLst>
                    <a:ext uri="{FF2B5EF4-FFF2-40B4-BE49-F238E27FC236}">
                      <a16:creationId xmlns:a16="http://schemas.microsoft.com/office/drawing/2014/main" id="{04BB06DA-B42C-03C0-F072-C4A823483081}"/>
                    </a:ext>
                  </a:extLst>
                </p:cNvPr>
                <p:cNvPicPr/>
                <p:nvPr/>
              </p:nvPicPr>
              <p:blipFill>
                <a:blip r:embed="rId43"/>
                <a:stretch>
                  <a:fillRect/>
                </a:stretch>
              </p:blipFill>
              <p:spPr>
                <a:xfrm>
                  <a:off x="4021525" y="986609"/>
                  <a:ext cx="10224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80896E8A-DED5-CE4C-0D33-5A9829895A03}"/>
                    </a:ext>
                  </a:extLst>
                </p14:cNvPr>
                <p14:cNvContentPartPr/>
                <p14:nvPr/>
              </p14:nvContentPartPr>
              <p14:xfrm>
                <a:off x="4582405" y="967529"/>
                <a:ext cx="129600" cy="457200"/>
              </p14:xfrm>
            </p:contentPart>
          </mc:Choice>
          <mc:Fallback xmlns="">
            <p:pic>
              <p:nvPicPr>
                <p:cNvPr id="28" name="Ink 27">
                  <a:extLst>
                    <a:ext uri="{FF2B5EF4-FFF2-40B4-BE49-F238E27FC236}">
                      <a16:creationId xmlns:a16="http://schemas.microsoft.com/office/drawing/2014/main" id="{80896E8A-DED5-CE4C-0D33-5A9829895A03}"/>
                    </a:ext>
                  </a:extLst>
                </p:cNvPr>
                <p:cNvPicPr/>
                <p:nvPr/>
              </p:nvPicPr>
              <p:blipFill>
                <a:blip r:embed="rId45"/>
                <a:stretch>
                  <a:fillRect/>
                </a:stretch>
              </p:blipFill>
              <p:spPr>
                <a:xfrm>
                  <a:off x="4573405" y="958889"/>
                  <a:ext cx="1472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83D84473-7128-B1CE-68FE-E7F8E4FFE427}"/>
                    </a:ext>
                  </a:extLst>
                </p14:cNvPr>
                <p14:cNvContentPartPr/>
                <p14:nvPr/>
              </p14:nvContentPartPr>
              <p14:xfrm>
                <a:off x="4766725" y="965009"/>
                <a:ext cx="86760" cy="181440"/>
              </p14:xfrm>
            </p:contentPart>
          </mc:Choice>
          <mc:Fallback xmlns="">
            <p:pic>
              <p:nvPicPr>
                <p:cNvPr id="29" name="Ink 28">
                  <a:extLst>
                    <a:ext uri="{FF2B5EF4-FFF2-40B4-BE49-F238E27FC236}">
                      <a16:creationId xmlns:a16="http://schemas.microsoft.com/office/drawing/2014/main" id="{83D84473-7128-B1CE-68FE-E7F8E4FFE427}"/>
                    </a:ext>
                  </a:extLst>
                </p:cNvPr>
                <p:cNvPicPr/>
                <p:nvPr/>
              </p:nvPicPr>
              <p:blipFill>
                <a:blip r:embed="rId47"/>
                <a:stretch>
                  <a:fillRect/>
                </a:stretch>
              </p:blipFill>
              <p:spPr>
                <a:xfrm>
                  <a:off x="4758085" y="956009"/>
                  <a:ext cx="104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B707CA6F-01EA-257E-014E-A056AEA180EA}"/>
                    </a:ext>
                  </a:extLst>
                </p14:cNvPr>
                <p14:cNvContentPartPr/>
                <p14:nvPr/>
              </p14:nvContentPartPr>
              <p14:xfrm>
                <a:off x="3977605" y="1477289"/>
                <a:ext cx="957240" cy="31680"/>
              </p14:xfrm>
            </p:contentPart>
          </mc:Choice>
          <mc:Fallback xmlns="">
            <p:pic>
              <p:nvPicPr>
                <p:cNvPr id="30" name="Ink 29">
                  <a:extLst>
                    <a:ext uri="{FF2B5EF4-FFF2-40B4-BE49-F238E27FC236}">
                      <a16:creationId xmlns:a16="http://schemas.microsoft.com/office/drawing/2014/main" id="{B707CA6F-01EA-257E-014E-A056AEA180EA}"/>
                    </a:ext>
                  </a:extLst>
                </p:cNvPr>
                <p:cNvPicPr/>
                <p:nvPr/>
              </p:nvPicPr>
              <p:blipFill>
                <a:blip r:embed="rId49"/>
                <a:stretch>
                  <a:fillRect/>
                </a:stretch>
              </p:blipFill>
              <p:spPr>
                <a:xfrm>
                  <a:off x="3968605" y="1468289"/>
                  <a:ext cx="974880" cy="49320"/>
                </a:xfrm>
                <a:prstGeom prst="rect">
                  <a:avLst/>
                </a:prstGeom>
              </p:spPr>
            </p:pic>
          </mc:Fallback>
        </mc:AlternateContent>
      </p:grpSp>
      <p:grpSp>
        <p:nvGrpSpPr>
          <p:cNvPr id="37" name="Group 36">
            <a:extLst>
              <a:ext uri="{FF2B5EF4-FFF2-40B4-BE49-F238E27FC236}">
                <a16:creationId xmlns:a16="http://schemas.microsoft.com/office/drawing/2014/main" id="{26B2CAE7-4660-F6D9-CC3C-E805556950BB}"/>
              </a:ext>
            </a:extLst>
          </p:cNvPr>
          <p:cNvGrpSpPr/>
          <p:nvPr/>
        </p:nvGrpSpPr>
        <p:grpSpPr>
          <a:xfrm>
            <a:off x="3993805" y="1637129"/>
            <a:ext cx="1125360" cy="343800"/>
            <a:chOff x="3993805" y="1637129"/>
            <a:chExt cx="1125360" cy="343800"/>
          </a:xfrm>
        </p:grpSpPr>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25E1266D-F4D4-E2A5-6851-E868DE7D3501}"/>
                    </a:ext>
                  </a:extLst>
                </p14:cNvPr>
                <p14:cNvContentPartPr/>
                <p14:nvPr/>
              </p14:nvContentPartPr>
              <p14:xfrm>
                <a:off x="3993805" y="1656929"/>
                <a:ext cx="271800" cy="310320"/>
              </p14:xfrm>
            </p:contentPart>
          </mc:Choice>
          <mc:Fallback xmlns="">
            <p:pic>
              <p:nvPicPr>
                <p:cNvPr id="32" name="Ink 31">
                  <a:extLst>
                    <a:ext uri="{FF2B5EF4-FFF2-40B4-BE49-F238E27FC236}">
                      <a16:creationId xmlns:a16="http://schemas.microsoft.com/office/drawing/2014/main" id="{25E1266D-F4D4-E2A5-6851-E868DE7D3501}"/>
                    </a:ext>
                  </a:extLst>
                </p:cNvPr>
                <p:cNvPicPr/>
                <p:nvPr/>
              </p:nvPicPr>
              <p:blipFill>
                <a:blip r:embed="rId51"/>
                <a:stretch>
                  <a:fillRect/>
                </a:stretch>
              </p:blipFill>
              <p:spPr>
                <a:xfrm>
                  <a:off x="3984805" y="1647929"/>
                  <a:ext cx="2894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0FD5F2F5-92C4-4801-30FF-2F486231171D}"/>
                    </a:ext>
                  </a:extLst>
                </p14:cNvPr>
                <p14:cNvContentPartPr/>
                <p14:nvPr/>
              </p14:nvContentPartPr>
              <p14:xfrm>
                <a:off x="4391245" y="1647569"/>
                <a:ext cx="248400" cy="333360"/>
              </p14:xfrm>
            </p:contentPart>
          </mc:Choice>
          <mc:Fallback xmlns="">
            <p:pic>
              <p:nvPicPr>
                <p:cNvPr id="33" name="Ink 32">
                  <a:extLst>
                    <a:ext uri="{FF2B5EF4-FFF2-40B4-BE49-F238E27FC236}">
                      <a16:creationId xmlns:a16="http://schemas.microsoft.com/office/drawing/2014/main" id="{0FD5F2F5-92C4-4801-30FF-2F486231171D}"/>
                    </a:ext>
                  </a:extLst>
                </p:cNvPr>
                <p:cNvPicPr/>
                <p:nvPr/>
              </p:nvPicPr>
              <p:blipFill>
                <a:blip r:embed="rId53"/>
                <a:stretch>
                  <a:fillRect/>
                </a:stretch>
              </p:blipFill>
              <p:spPr>
                <a:xfrm>
                  <a:off x="4382605" y="1638929"/>
                  <a:ext cx="266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31A9BF87-ABFD-3C49-349B-249DF836E8AE}"/>
                    </a:ext>
                  </a:extLst>
                </p14:cNvPr>
                <p14:cNvContentPartPr/>
                <p14:nvPr/>
              </p14:nvContentPartPr>
              <p14:xfrm>
                <a:off x="4706965" y="1763489"/>
                <a:ext cx="226440" cy="202320"/>
              </p14:xfrm>
            </p:contentPart>
          </mc:Choice>
          <mc:Fallback xmlns="">
            <p:pic>
              <p:nvPicPr>
                <p:cNvPr id="34" name="Ink 33">
                  <a:extLst>
                    <a:ext uri="{FF2B5EF4-FFF2-40B4-BE49-F238E27FC236}">
                      <a16:creationId xmlns:a16="http://schemas.microsoft.com/office/drawing/2014/main" id="{31A9BF87-ABFD-3C49-349B-249DF836E8AE}"/>
                    </a:ext>
                  </a:extLst>
                </p:cNvPr>
                <p:cNvPicPr/>
                <p:nvPr/>
              </p:nvPicPr>
              <p:blipFill>
                <a:blip r:embed="rId55"/>
                <a:stretch>
                  <a:fillRect/>
                </a:stretch>
              </p:blipFill>
              <p:spPr>
                <a:xfrm>
                  <a:off x="4697965" y="1754849"/>
                  <a:ext cx="244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211A56B4-CD3B-2AD3-2540-AE4CABDD4223}"/>
                    </a:ext>
                  </a:extLst>
                </p14:cNvPr>
                <p14:cNvContentPartPr/>
                <p14:nvPr/>
              </p14:nvContentPartPr>
              <p14:xfrm>
                <a:off x="4958245" y="1637129"/>
                <a:ext cx="160920" cy="84240"/>
              </p14:xfrm>
            </p:contentPart>
          </mc:Choice>
          <mc:Fallback xmlns="">
            <p:pic>
              <p:nvPicPr>
                <p:cNvPr id="36" name="Ink 35">
                  <a:extLst>
                    <a:ext uri="{FF2B5EF4-FFF2-40B4-BE49-F238E27FC236}">
                      <a16:creationId xmlns:a16="http://schemas.microsoft.com/office/drawing/2014/main" id="{211A56B4-CD3B-2AD3-2540-AE4CABDD4223}"/>
                    </a:ext>
                  </a:extLst>
                </p:cNvPr>
                <p:cNvPicPr/>
                <p:nvPr/>
              </p:nvPicPr>
              <p:blipFill>
                <a:blip r:embed="rId57"/>
                <a:stretch>
                  <a:fillRect/>
                </a:stretch>
              </p:blipFill>
              <p:spPr>
                <a:xfrm>
                  <a:off x="4949605" y="1628129"/>
                  <a:ext cx="178560" cy="101880"/>
                </a:xfrm>
                <a:prstGeom prst="rect">
                  <a:avLst/>
                </a:prstGeom>
              </p:spPr>
            </p:pic>
          </mc:Fallback>
        </mc:AlternateContent>
      </p:grpSp>
      <p:grpSp>
        <p:nvGrpSpPr>
          <p:cNvPr id="41" name="Group 40">
            <a:extLst>
              <a:ext uri="{FF2B5EF4-FFF2-40B4-BE49-F238E27FC236}">
                <a16:creationId xmlns:a16="http://schemas.microsoft.com/office/drawing/2014/main" id="{C7413BD1-C923-0257-F0F2-E80589FCC8E6}"/>
              </a:ext>
            </a:extLst>
          </p:cNvPr>
          <p:cNvGrpSpPr/>
          <p:nvPr/>
        </p:nvGrpSpPr>
        <p:grpSpPr>
          <a:xfrm>
            <a:off x="769645" y="2667089"/>
            <a:ext cx="462240" cy="280440"/>
            <a:chOff x="769645" y="2667089"/>
            <a:chExt cx="462240" cy="280440"/>
          </a:xfrm>
        </p:grpSpPr>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D9256F05-DA91-894C-76FE-B49F09752275}"/>
                    </a:ext>
                  </a:extLst>
                </p14:cNvPr>
                <p14:cNvContentPartPr/>
                <p14:nvPr/>
              </p14:nvContentPartPr>
              <p14:xfrm>
                <a:off x="769645" y="2752409"/>
                <a:ext cx="462240" cy="195120"/>
              </p14:xfrm>
            </p:contentPart>
          </mc:Choice>
          <mc:Fallback xmlns="">
            <p:pic>
              <p:nvPicPr>
                <p:cNvPr id="38" name="Ink 37">
                  <a:extLst>
                    <a:ext uri="{FF2B5EF4-FFF2-40B4-BE49-F238E27FC236}">
                      <a16:creationId xmlns:a16="http://schemas.microsoft.com/office/drawing/2014/main" id="{D9256F05-DA91-894C-76FE-B49F09752275}"/>
                    </a:ext>
                  </a:extLst>
                </p:cNvPr>
                <p:cNvPicPr/>
                <p:nvPr/>
              </p:nvPicPr>
              <p:blipFill>
                <a:blip r:embed="rId59"/>
                <a:stretch>
                  <a:fillRect/>
                </a:stretch>
              </p:blipFill>
              <p:spPr>
                <a:xfrm>
                  <a:off x="761005" y="2743409"/>
                  <a:ext cx="479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EC4C0E03-1008-9737-9F4A-39D7335B2E4F}"/>
                    </a:ext>
                  </a:extLst>
                </p14:cNvPr>
                <p14:cNvContentPartPr/>
                <p14:nvPr/>
              </p14:nvContentPartPr>
              <p14:xfrm>
                <a:off x="961885" y="2667089"/>
                <a:ext cx="27360" cy="7920"/>
              </p14:xfrm>
            </p:contentPart>
          </mc:Choice>
          <mc:Fallback xmlns="">
            <p:pic>
              <p:nvPicPr>
                <p:cNvPr id="39" name="Ink 38">
                  <a:extLst>
                    <a:ext uri="{FF2B5EF4-FFF2-40B4-BE49-F238E27FC236}">
                      <a16:creationId xmlns:a16="http://schemas.microsoft.com/office/drawing/2014/main" id="{EC4C0E03-1008-9737-9F4A-39D7335B2E4F}"/>
                    </a:ext>
                  </a:extLst>
                </p:cNvPr>
                <p:cNvPicPr/>
                <p:nvPr/>
              </p:nvPicPr>
              <p:blipFill>
                <a:blip r:embed="rId61"/>
                <a:stretch>
                  <a:fillRect/>
                </a:stretch>
              </p:blipFill>
              <p:spPr>
                <a:xfrm>
                  <a:off x="952885" y="2658449"/>
                  <a:ext cx="4500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A8C57234-D98A-61C6-1B91-2FB72CFC0AF2}"/>
                  </a:ext>
                </a:extLst>
              </p14:cNvPr>
              <p14:cNvContentPartPr/>
              <p14:nvPr/>
            </p14:nvContentPartPr>
            <p14:xfrm>
              <a:off x="1657045" y="2492489"/>
              <a:ext cx="640800" cy="694440"/>
            </p14:xfrm>
          </p:contentPart>
        </mc:Choice>
        <mc:Fallback xmlns="">
          <p:pic>
            <p:nvPicPr>
              <p:cNvPr id="40" name="Ink 39">
                <a:extLst>
                  <a:ext uri="{FF2B5EF4-FFF2-40B4-BE49-F238E27FC236}">
                    <a16:creationId xmlns:a16="http://schemas.microsoft.com/office/drawing/2014/main" id="{A8C57234-D98A-61C6-1B91-2FB72CFC0AF2}"/>
                  </a:ext>
                </a:extLst>
              </p:cNvPr>
              <p:cNvPicPr/>
              <p:nvPr/>
            </p:nvPicPr>
            <p:blipFill>
              <a:blip r:embed="rId63"/>
              <a:stretch>
                <a:fillRect/>
              </a:stretch>
            </p:blipFill>
            <p:spPr>
              <a:xfrm>
                <a:off x="1648045" y="2483489"/>
                <a:ext cx="65844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DE49A0C8-6A82-FE34-EDDF-84E631E7E417}"/>
                  </a:ext>
                </a:extLst>
              </p14:cNvPr>
              <p14:cNvContentPartPr/>
              <p14:nvPr/>
            </p14:nvContentPartPr>
            <p14:xfrm>
              <a:off x="9319285" y="2282249"/>
              <a:ext cx="1696320" cy="510120"/>
            </p14:xfrm>
          </p:contentPart>
        </mc:Choice>
        <mc:Fallback xmlns="">
          <p:pic>
            <p:nvPicPr>
              <p:cNvPr id="55" name="Ink 54">
                <a:extLst>
                  <a:ext uri="{FF2B5EF4-FFF2-40B4-BE49-F238E27FC236}">
                    <a16:creationId xmlns:a16="http://schemas.microsoft.com/office/drawing/2014/main" id="{DE49A0C8-6A82-FE34-EDDF-84E631E7E417}"/>
                  </a:ext>
                </a:extLst>
              </p:cNvPr>
              <p:cNvPicPr/>
              <p:nvPr/>
            </p:nvPicPr>
            <p:blipFill>
              <a:blip r:embed="rId65"/>
              <a:stretch>
                <a:fillRect/>
              </a:stretch>
            </p:blipFill>
            <p:spPr>
              <a:xfrm>
                <a:off x="9310645" y="2273249"/>
                <a:ext cx="1713960" cy="527760"/>
              </a:xfrm>
              <a:prstGeom prst="rect">
                <a:avLst/>
              </a:prstGeom>
            </p:spPr>
          </p:pic>
        </mc:Fallback>
      </mc:AlternateContent>
      <p:grpSp>
        <p:nvGrpSpPr>
          <p:cNvPr id="66" name="Group 65">
            <a:extLst>
              <a:ext uri="{FF2B5EF4-FFF2-40B4-BE49-F238E27FC236}">
                <a16:creationId xmlns:a16="http://schemas.microsoft.com/office/drawing/2014/main" id="{78969083-AB34-FEA4-1449-411B5888C519}"/>
              </a:ext>
            </a:extLst>
          </p:cNvPr>
          <p:cNvGrpSpPr/>
          <p:nvPr/>
        </p:nvGrpSpPr>
        <p:grpSpPr>
          <a:xfrm>
            <a:off x="839845" y="3299609"/>
            <a:ext cx="1589760" cy="636840"/>
            <a:chOff x="839845" y="3299609"/>
            <a:chExt cx="1589760" cy="636840"/>
          </a:xfrm>
        </p:grpSpPr>
        <mc:AlternateContent xmlns:mc="http://schemas.openxmlformats.org/markup-compatibility/2006" xmlns:p14="http://schemas.microsoft.com/office/powerpoint/2010/main">
          <mc:Choice Requires="p14">
            <p:contentPart p14:bwMode="auto" r:id="rId66">
              <p14:nvContentPartPr>
                <p14:cNvPr id="57" name="Ink 56">
                  <a:extLst>
                    <a:ext uri="{FF2B5EF4-FFF2-40B4-BE49-F238E27FC236}">
                      <a16:creationId xmlns:a16="http://schemas.microsoft.com/office/drawing/2014/main" id="{ABCB94FB-13CF-A3B7-3CC3-5758C1DB16FB}"/>
                    </a:ext>
                  </a:extLst>
                </p14:cNvPr>
                <p14:cNvContentPartPr/>
                <p14:nvPr/>
              </p14:nvContentPartPr>
              <p14:xfrm>
                <a:off x="875125" y="3477089"/>
                <a:ext cx="64440" cy="282600"/>
              </p14:xfrm>
            </p:contentPart>
          </mc:Choice>
          <mc:Fallback xmlns="">
            <p:pic>
              <p:nvPicPr>
                <p:cNvPr id="57" name="Ink 56">
                  <a:extLst>
                    <a:ext uri="{FF2B5EF4-FFF2-40B4-BE49-F238E27FC236}">
                      <a16:creationId xmlns:a16="http://schemas.microsoft.com/office/drawing/2014/main" id="{ABCB94FB-13CF-A3B7-3CC3-5758C1DB16FB}"/>
                    </a:ext>
                  </a:extLst>
                </p:cNvPr>
                <p:cNvPicPr/>
                <p:nvPr/>
              </p:nvPicPr>
              <p:blipFill>
                <a:blip r:embed="rId67"/>
                <a:stretch>
                  <a:fillRect/>
                </a:stretch>
              </p:blipFill>
              <p:spPr>
                <a:xfrm>
                  <a:off x="866485" y="3468089"/>
                  <a:ext cx="820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Ink 57">
                  <a:extLst>
                    <a:ext uri="{FF2B5EF4-FFF2-40B4-BE49-F238E27FC236}">
                      <a16:creationId xmlns:a16="http://schemas.microsoft.com/office/drawing/2014/main" id="{3A238B2E-EBEF-C886-DFCE-A1EDCA0E541B}"/>
                    </a:ext>
                  </a:extLst>
                </p14:cNvPr>
                <p14:cNvContentPartPr/>
                <p14:nvPr/>
              </p14:nvContentPartPr>
              <p14:xfrm>
                <a:off x="839845" y="3439289"/>
                <a:ext cx="273600" cy="60840"/>
              </p14:xfrm>
            </p:contentPart>
          </mc:Choice>
          <mc:Fallback xmlns="">
            <p:pic>
              <p:nvPicPr>
                <p:cNvPr id="58" name="Ink 57">
                  <a:extLst>
                    <a:ext uri="{FF2B5EF4-FFF2-40B4-BE49-F238E27FC236}">
                      <a16:creationId xmlns:a16="http://schemas.microsoft.com/office/drawing/2014/main" id="{3A238B2E-EBEF-C886-DFCE-A1EDCA0E541B}"/>
                    </a:ext>
                  </a:extLst>
                </p:cNvPr>
                <p:cNvPicPr/>
                <p:nvPr/>
              </p:nvPicPr>
              <p:blipFill>
                <a:blip r:embed="rId69"/>
                <a:stretch>
                  <a:fillRect/>
                </a:stretch>
              </p:blipFill>
              <p:spPr>
                <a:xfrm>
                  <a:off x="830845" y="3430649"/>
                  <a:ext cx="29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E1F3B1C7-3AEC-CABD-021C-7E1F42BA4A86}"/>
                    </a:ext>
                  </a:extLst>
                </p14:cNvPr>
                <p14:cNvContentPartPr/>
                <p14:nvPr/>
              </p14:nvContentPartPr>
              <p14:xfrm>
                <a:off x="1093285" y="3299609"/>
                <a:ext cx="534600" cy="489600"/>
              </p14:xfrm>
            </p:contentPart>
          </mc:Choice>
          <mc:Fallback xmlns="">
            <p:pic>
              <p:nvPicPr>
                <p:cNvPr id="60" name="Ink 59">
                  <a:extLst>
                    <a:ext uri="{FF2B5EF4-FFF2-40B4-BE49-F238E27FC236}">
                      <a16:creationId xmlns:a16="http://schemas.microsoft.com/office/drawing/2014/main" id="{E1F3B1C7-3AEC-CABD-021C-7E1F42BA4A86}"/>
                    </a:ext>
                  </a:extLst>
                </p:cNvPr>
                <p:cNvPicPr/>
                <p:nvPr/>
              </p:nvPicPr>
              <p:blipFill>
                <a:blip r:embed="rId71"/>
                <a:stretch>
                  <a:fillRect/>
                </a:stretch>
              </p:blipFill>
              <p:spPr>
                <a:xfrm>
                  <a:off x="1084285" y="3290609"/>
                  <a:ext cx="5522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EAE2D58A-633C-4D73-4E6B-013AF6F25BEC}"/>
                    </a:ext>
                  </a:extLst>
                </p14:cNvPr>
                <p14:cNvContentPartPr/>
                <p14:nvPr/>
              </p14:nvContentPartPr>
              <p14:xfrm>
                <a:off x="1855765" y="3598049"/>
                <a:ext cx="573840" cy="338400"/>
              </p14:xfrm>
            </p:contentPart>
          </mc:Choice>
          <mc:Fallback xmlns="">
            <p:pic>
              <p:nvPicPr>
                <p:cNvPr id="62" name="Ink 61">
                  <a:extLst>
                    <a:ext uri="{FF2B5EF4-FFF2-40B4-BE49-F238E27FC236}">
                      <a16:creationId xmlns:a16="http://schemas.microsoft.com/office/drawing/2014/main" id="{EAE2D58A-633C-4D73-4E6B-013AF6F25BEC}"/>
                    </a:ext>
                  </a:extLst>
                </p:cNvPr>
                <p:cNvPicPr/>
                <p:nvPr/>
              </p:nvPicPr>
              <p:blipFill>
                <a:blip r:embed="rId73"/>
                <a:stretch>
                  <a:fillRect/>
                </a:stretch>
              </p:blipFill>
              <p:spPr>
                <a:xfrm>
                  <a:off x="1847125" y="3589049"/>
                  <a:ext cx="591480" cy="35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43498A45-50E4-61E8-B443-E521ADF8686C}"/>
                  </a:ext>
                </a:extLst>
              </p14:cNvPr>
              <p14:cNvContentPartPr/>
              <p14:nvPr/>
            </p14:nvContentPartPr>
            <p14:xfrm>
              <a:off x="2661445" y="2501129"/>
              <a:ext cx="1086480" cy="555840"/>
            </p14:xfrm>
          </p:contentPart>
        </mc:Choice>
        <mc:Fallback xmlns="">
          <p:pic>
            <p:nvPicPr>
              <p:cNvPr id="42" name="Ink 41">
                <a:extLst>
                  <a:ext uri="{FF2B5EF4-FFF2-40B4-BE49-F238E27FC236}">
                    <a16:creationId xmlns:a16="http://schemas.microsoft.com/office/drawing/2014/main" id="{43498A45-50E4-61E8-B443-E521ADF8686C}"/>
                  </a:ext>
                </a:extLst>
              </p:cNvPr>
              <p:cNvPicPr/>
              <p:nvPr/>
            </p:nvPicPr>
            <p:blipFill>
              <a:blip r:embed="rId75"/>
              <a:stretch>
                <a:fillRect/>
              </a:stretch>
            </p:blipFill>
            <p:spPr>
              <a:xfrm>
                <a:off x="2652805" y="2492489"/>
                <a:ext cx="110412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00C20AD3-9536-B63B-56C6-CC9397B05D6D}"/>
                  </a:ext>
                </a:extLst>
              </p14:cNvPr>
              <p14:cNvContentPartPr/>
              <p14:nvPr/>
            </p14:nvContentPartPr>
            <p14:xfrm>
              <a:off x="3590965" y="2639729"/>
              <a:ext cx="160560" cy="30960"/>
            </p14:xfrm>
          </p:contentPart>
        </mc:Choice>
        <mc:Fallback xmlns="">
          <p:pic>
            <p:nvPicPr>
              <p:cNvPr id="43" name="Ink 42">
                <a:extLst>
                  <a:ext uri="{FF2B5EF4-FFF2-40B4-BE49-F238E27FC236}">
                    <a16:creationId xmlns:a16="http://schemas.microsoft.com/office/drawing/2014/main" id="{00C20AD3-9536-B63B-56C6-CC9397B05D6D}"/>
                  </a:ext>
                </a:extLst>
              </p:cNvPr>
              <p:cNvPicPr/>
              <p:nvPr/>
            </p:nvPicPr>
            <p:blipFill>
              <a:blip r:embed="rId77"/>
              <a:stretch>
                <a:fillRect/>
              </a:stretch>
            </p:blipFill>
            <p:spPr>
              <a:xfrm>
                <a:off x="3581965" y="2630729"/>
                <a:ext cx="178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F0E9CE68-F5C9-64A7-2409-CA75D64F08D2}"/>
                  </a:ext>
                </a:extLst>
              </p14:cNvPr>
              <p14:cNvContentPartPr/>
              <p14:nvPr/>
            </p14:nvContentPartPr>
            <p14:xfrm>
              <a:off x="3730645" y="2472329"/>
              <a:ext cx="345600" cy="615600"/>
            </p14:xfrm>
          </p:contentPart>
        </mc:Choice>
        <mc:Fallback xmlns="">
          <p:pic>
            <p:nvPicPr>
              <p:cNvPr id="44" name="Ink 43">
                <a:extLst>
                  <a:ext uri="{FF2B5EF4-FFF2-40B4-BE49-F238E27FC236}">
                    <a16:creationId xmlns:a16="http://schemas.microsoft.com/office/drawing/2014/main" id="{F0E9CE68-F5C9-64A7-2409-CA75D64F08D2}"/>
                  </a:ext>
                </a:extLst>
              </p:cNvPr>
              <p:cNvPicPr/>
              <p:nvPr/>
            </p:nvPicPr>
            <p:blipFill>
              <a:blip r:embed="rId79"/>
              <a:stretch>
                <a:fillRect/>
              </a:stretch>
            </p:blipFill>
            <p:spPr>
              <a:xfrm>
                <a:off x="3721645" y="2463689"/>
                <a:ext cx="36324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B598FE4E-DE92-BAD7-602C-474BEDF78256}"/>
                  </a:ext>
                </a:extLst>
              </p14:cNvPr>
              <p14:cNvContentPartPr/>
              <p14:nvPr/>
            </p14:nvContentPartPr>
            <p14:xfrm>
              <a:off x="3066445" y="2671409"/>
              <a:ext cx="29160" cy="20520"/>
            </p14:xfrm>
          </p:contentPart>
        </mc:Choice>
        <mc:Fallback xmlns="">
          <p:pic>
            <p:nvPicPr>
              <p:cNvPr id="45" name="Ink 44">
                <a:extLst>
                  <a:ext uri="{FF2B5EF4-FFF2-40B4-BE49-F238E27FC236}">
                    <a16:creationId xmlns:a16="http://schemas.microsoft.com/office/drawing/2014/main" id="{B598FE4E-DE92-BAD7-602C-474BEDF78256}"/>
                  </a:ext>
                </a:extLst>
              </p:cNvPr>
              <p:cNvPicPr/>
              <p:nvPr/>
            </p:nvPicPr>
            <p:blipFill>
              <a:blip r:embed="rId81"/>
              <a:stretch>
                <a:fillRect/>
              </a:stretch>
            </p:blipFill>
            <p:spPr>
              <a:xfrm>
                <a:off x="3057445" y="2662769"/>
                <a:ext cx="4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A85F958C-9388-5F61-2A31-B6BDA07404B4}"/>
                  </a:ext>
                </a:extLst>
              </p14:cNvPr>
              <p14:cNvContentPartPr/>
              <p14:nvPr/>
            </p14:nvContentPartPr>
            <p14:xfrm>
              <a:off x="4305205" y="2481689"/>
              <a:ext cx="1358640" cy="574560"/>
            </p14:xfrm>
          </p:contentPart>
        </mc:Choice>
        <mc:Fallback xmlns="">
          <p:pic>
            <p:nvPicPr>
              <p:cNvPr id="47" name="Ink 46">
                <a:extLst>
                  <a:ext uri="{FF2B5EF4-FFF2-40B4-BE49-F238E27FC236}">
                    <a16:creationId xmlns:a16="http://schemas.microsoft.com/office/drawing/2014/main" id="{A85F958C-9388-5F61-2A31-B6BDA07404B4}"/>
                  </a:ext>
                </a:extLst>
              </p:cNvPr>
              <p:cNvPicPr/>
              <p:nvPr/>
            </p:nvPicPr>
            <p:blipFill>
              <a:blip r:embed="rId83"/>
              <a:stretch>
                <a:fillRect/>
              </a:stretch>
            </p:blipFill>
            <p:spPr>
              <a:xfrm>
                <a:off x="4296565" y="2473049"/>
                <a:ext cx="137628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23D11741-752E-4EC8-BF5A-A3C037F69B48}"/>
                  </a:ext>
                </a:extLst>
              </p14:cNvPr>
              <p14:cNvContentPartPr/>
              <p14:nvPr/>
            </p14:nvContentPartPr>
            <p14:xfrm>
              <a:off x="5980285" y="2445329"/>
              <a:ext cx="905760" cy="420120"/>
            </p14:xfrm>
          </p:contentPart>
        </mc:Choice>
        <mc:Fallback xmlns="">
          <p:pic>
            <p:nvPicPr>
              <p:cNvPr id="48" name="Ink 47">
                <a:extLst>
                  <a:ext uri="{FF2B5EF4-FFF2-40B4-BE49-F238E27FC236}">
                    <a16:creationId xmlns:a16="http://schemas.microsoft.com/office/drawing/2014/main" id="{23D11741-752E-4EC8-BF5A-A3C037F69B48}"/>
                  </a:ext>
                </a:extLst>
              </p:cNvPr>
              <p:cNvPicPr/>
              <p:nvPr/>
            </p:nvPicPr>
            <p:blipFill>
              <a:blip r:embed="rId85"/>
              <a:stretch>
                <a:fillRect/>
              </a:stretch>
            </p:blipFill>
            <p:spPr>
              <a:xfrm>
                <a:off x="5971645" y="2436689"/>
                <a:ext cx="92340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4D5D7B7A-B138-9949-7870-2FD1E62186BD}"/>
                  </a:ext>
                </a:extLst>
              </p14:cNvPr>
              <p14:cNvContentPartPr/>
              <p14:nvPr/>
            </p14:nvContentPartPr>
            <p14:xfrm>
              <a:off x="6087925" y="2611289"/>
              <a:ext cx="286200" cy="56520"/>
            </p14:xfrm>
          </p:contentPart>
        </mc:Choice>
        <mc:Fallback xmlns="">
          <p:pic>
            <p:nvPicPr>
              <p:cNvPr id="49" name="Ink 48">
                <a:extLst>
                  <a:ext uri="{FF2B5EF4-FFF2-40B4-BE49-F238E27FC236}">
                    <a16:creationId xmlns:a16="http://schemas.microsoft.com/office/drawing/2014/main" id="{4D5D7B7A-B138-9949-7870-2FD1E62186BD}"/>
                  </a:ext>
                </a:extLst>
              </p:cNvPr>
              <p:cNvPicPr/>
              <p:nvPr/>
            </p:nvPicPr>
            <p:blipFill>
              <a:blip r:embed="rId87"/>
              <a:stretch>
                <a:fillRect/>
              </a:stretch>
            </p:blipFill>
            <p:spPr>
              <a:xfrm>
                <a:off x="6079285" y="2602289"/>
                <a:ext cx="303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8875EA2C-D4C8-211D-B7E4-95DA4FC77F6F}"/>
                  </a:ext>
                </a:extLst>
              </p14:cNvPr>
              <p14:cNvContentPartPr/>
              <p14:nvPr/>
            </p14:nvContentPartPr>
            <p14:xfrm>
              <a:off x="7137685" y="2391329"/>
              <a:ext cx="1380600" cy="362520"/>
            </p14:xfrm>
          </p:contentPart>
        </mc:Choice>
        <mc:Fallback xmlns="">
          <p:pic>
            <p:nvPicPr>
              <p:cNvPr id="51" name="Ink 50">
                <a:extLst>
                  <a:ext uri="{FF2B5EF4-FFF2-40B4-BE49-F238E27FC236}">
                    <a16:creationId xmlns:a16="http://schemas.microsoft.com/office/drawing/2014/main" id="{8875EA2C-D4C8-211D-B7E4-95DA4FC77F6F}"/>
                  </a:ext>
                </a:extLst>
              </p:cNvPr>
              <p:cNvPicPr/>
              <p:nvPr/>
            </p:nvPicPr>
            <p:blipFill>
              <a:blip r:embed="rId89"/>
              <a:stretch>
                <a:fillRect/>
              </a:stretch>
            </p:blipFill>
            <p:spPr>
              <a:xfrm>
                <a:off x="7128685" y="2382689"/>
                <a:ext cx="13982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C4C6BD15-D540-4A39-0D7F-B923AACB4F8F}"/>
                  </a:ext>
                </a:extLst>
              </p14:cNvPr>
              <p14:cNvContentPartPr/>
              <p14:nvPr/>
            </p14:nvContentPartPr>
            <p14:xfrm>
              <a:off x="8233525" y="2434169"/>
              <a:ext cx="29160" cy="12240"/>
            </p14:xfrm>
          </p:contentPart>
        </mc:Choice>
        <mc:Fallback xmlns="">
          <p:pic>
            <p:nvPicPr>
              <p:cNvPr id="52" name="Ink 51">
                <a:extLst>
                  <a:ext uri="{FF2B5EF4-FFF2-40B4-BE49-F238E27FC236}">
                    <a16:creationId xmlns:a16="http://schemas.microsoft.com/office/drawing/2014/main" id="{C4C6BD15-D540-4A39-0D7F-B923AACB4F8F}"/>
                  </a:ext>
                </a:extLst>
              </p:cNvPr>
              <p:cNvPicPr/>
              <p:nvPr/>
            </p:nvPicPr>
            <p:blipFill>
              <a:blip r:embed="rId91"/>
              <a:stretch>
                <a:fillRect/>
              </a:stretch>
            </p:blipFill>
            <p:spPr>
              <a:xfrm>
                <a:off x="8224525" y="2425529"/>
                <a:ext cx="46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3C822DC8-BE9D-5D9B-A16B-64ECE18EC7D6}"/>
                  </a:ext>
                </a:extLst>
              </p14:cNvPr>
              <p14:cNvContentPartPr/>
              <p14:nvPr/>
            </p14:nvContentPartPr>
            <p14:xfrm>
              <a:off x="8839765" y="2436689"/>
              <a:ext cx="277560" cy="502920"/>
            </p14:xfrm>
          </p:contentPart>
        </mc:Choice>
        <mc:Fallback xmlns="">
          <p:pic>
            <p:nvPicPr>
              <p:cNvPr id="54" name="Ink 53">
                <a:extLst>
                  <a:ext uri="{FF2B5EF4-FFF2-40B4-BE49-F238E27FC236}">
                    <a16:creationId xmlns:a16="http://schemas.microsoft.com/office/drawing/2014/main" id="{3C822DC8-BE9D-5D9B-A16B-64ECE18EC7D6}"/>
                  </a:ext>
                </a:extLst>
              </p:cNvPr>
              <p:cNvPicPr/>
              <p:nvPr/>
            </p:nvPicPr>
            <p:blipFill>
              <a:blip r:embed="rId93"/>
              <a:stretch>
                <a:fillRect/>
              </a:stretch>
            </p:blipFill>
            <p:spPr>
              <a:xfrm>
                <a:off x="8830765" y="2427689"/>
                <a:ext cx="2952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534A340B-6EF7-1A4D-7C15-B6014D51317F}"/>
                  </a:ext>
                </a:extLst>
              </p14:cNvPr>
              <p14:cNvContentPartPr/>
              <p14:nvPr/>
            </p14:nvContentPartPr>
            <p14:xfrm>
              <a:off x="2686285" y="3397529"/>
              <a:ext cx="1524960" cy="585360"/>
            </p14:xfrm>
          </p:contentPart>
        </mc:Choice>
        <mc:Fallback xmlns="">
          <p:pic>
            <p:nvPicPr>
              <p:cNvPr id="63" name="Ink 62">
                <a:extLst>
                  <a:ext uri="{FF2B5EF4-FFF2-40B4-BE49-F238E27FC236}">
                    <a16:creationId xmlns:a16="http://schemas.microsoft.com/office/drawing/2014/main" id="{534A340B-6EF7-1A4D-7C15-B6014D51317F}"/>
                  </a:ext>
                </a:extLst>
              </p:cNvPr>
              <p:cNvPicPr/>
              <p:nvPr/>
            </p:nvPicPr>
            <p:blipFill>
              <a:blip r:embed="rId95"/>
              <a:stretch>
                <a:fillRect/>
              </a:stretch>
            </p:blipFill>
            <p:spPr>
              <a:xfrm>
                <a:off x="2677645" y="3388889"/>
                <a:ext cx="15426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96AC5725-EE52-EDC2-149E-1CE3D32E80F5}"/>
                  </a:ext>
                </a:extLst>
              </p14:cNvPr>
              <p14:cNvContentPartPr/>
              <p14:nvPr/>
            </p14:nvContentPartPr>
            <p14:xfrm>
              <a:off x="4589605" y="3560969"/>
              <a:ext cx="340560" cy="167400"/>
            </p14:xfrm>
          </p:contentPart>
        </mc:Choice>
        <mc:Fallback xmlns="">
          <p:pic>
            <p:nvPicPr>
              <p:cNvPr id="64" name="Ink 63">
                <a:extLst>
                  <a:ext uri="{FF2B5EF4-FFF2-40B4-BE49-F238E27FC236}">
                    <a16:creationId xmlns:a16="http://schemas.microsoft.com/office/drawing/2014/main" id="{96AC5725-EE52-EDC2-149E-1CE3D32E80F5}"/>
                  </a:ext>
                </a:extLst>
              </p:cNvPr>
              <p:cNvPicPr/>
              <p:nvPr/>
            </p:nvPicPr>
            <p:blipFill>
              <a:blip r:embed="rId97"/>
              <a:stretch>
                <a:fillRect/>
              </a:stretch>
            </p:blipFill>
            <p:spPr>
              <a:xfrm>
                <a:off x="4580965" y="3552329"/>
                <a:ext cx="358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E00663B2-EFC5-0F1C-7E40-2B3719A3835C}"/>
                  </a:ext>
                </a:extLst>
              </p14:cNvPr>
              <p14:cNvContentPartPr/>
              <p14:nvPr/>
            </p14:nvContentPartPr>
            <p14:xfrm>
              <a:off x="5114125" y="3275129"/>
              <a:ext cx="700200" cy="429120"/>
            </p14:xfrm>
          </p:contentPart>
        </mc:Choice>
        <mc:Fallback xmlns="">
          <p:pic>
            <p:nvPicPr>
              <p:cNvPr id="67" name="Ink 66">
                <a:extLst>
                  <a:ext uri="{FF2B5EF4-FFF2-40B4-BE49-F238E27FC236}">
                    <a16:creationId xmlns:a16="http://schemas.microsoft.com/office/drawing/2014/main" id="{E00663B2-EFC5-0F1C-7E40-2B3719A3835C}"/>
                  </a:ext>
                </a:extLst>
              </p:cNvPr>
              <p:cNvPicPr/>
              <p:nvPr/>
            </p:nvPicPr>
            <p:blipFill>
              <a:blip r:embed="rId99"/>
              <a:stretch>
                <a:fillRect/>
              </a:stretch>
            </p:blipFill>
            <p:spPr>
              <a:xfrm>
                <a:off x="5105485" y="3266489"/>
                <a:ext cx="7178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7540DEB0-E5C0-FA21-ABAE-0A652C519F19}"/>
                  </a:ext>
                </a:extLst>
              </p14:cNvPr>
              <p14:cNvContentPartPr/>
              <p14:nvPr/>
            </p14:nvContentPartPr>
            <p14:xfrm>
              <a:off x="5675725" y="3448289"/>
              <a:ext cx="218160" cy="11160"/>
            </p14:xfrm>
          </p:contentPart>
        </mc:Choice>
        <mc:Fallback xmlns="">
          <p:pic>
            <p:nvPicPr>
              <p:cNvPr id="68" name="Ink 67">
                <a:extLst>
                  <a:ext uri="{FF2B5EF4-FFF2-40B4-BE49-F238E27FC236}">
                    <a16:creationId xmlns:a16="http://schemas.microsoft.com/office/drawing/2014/main" id="{7540DEB0-E5C0-FA21-ABAE-0A652C519F19}"/>
                  </a:ext>
                </a:extLst>
              </p:cNvPr>
              <p:cNvPicPr/>
              <p:nvPr/>
            </p:nvPicPr>
            <p:blipFill>
              <a:blip r:embed="rId101"/>
              <a:stretch>
                <a:fillRect/>
              </a:stretch>
            </p:blipFill>
            <p:spPr>
              <a:xfrm>
                <a:off x="5666725" y="3439289"/>
                <a:ext cx="235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773EBA88-7187-D883-9F2E-4345F1CA3E97}"/>
                  </a:ext>
                </a:extLst>
              </p14:cNvPr>
              <p14:cNvContentPartPr/>
              <p14:nvPr/>
            </p14:nvContentPartPr>
            <p14:xfrm>
              <a:off x="6098725" y="3320849"/>
              <a:ext cx="419760" cy="630360"/>
            </p14:xfrm>
          </p:contentPart>
        </mc:Choice>
        <mc:Fallback xmlns="">
          <p:pic>
            <p:nvPicPr>
              <p:cNvPr id="69" name="Ink 68">
                <a:extLst>
                  <a:ext uri="{FF2B5EF4-FFF2-40B4-BE49-F238E27FC236}">
                    <a16:creationId xmlns:a16="http://schemas.microsoft.com/office/drawing/2014/main" id="{773EBA88-7187-D883-9F2E-4345F1CA3E97}"/>
                  </a:ext>
                </a:extLst>
              </p:cNvPr>
              <p:cNvPicPr/>
              <p:nvPr/>
            </p:nvPicPr>
            <p:blipFill>
              <a:blip r:embed="rId103"/>
              <a:stretch>
                <a:fillRect/>
              </a:stretch>
            </p:blipFill>
            <p:spPr>
              <a:xfrm>
                <a:off x="6090085" y="3311849"/>
                <a:ext cx="43740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805FBF84-08ED-E15D-0083-BFB999738766}"/>
                  </a:ext>
                </a:extLst>
              </p14:cNvPr>
              <p14:cNvContentPartPr/>
              <p14:nvPr/>
            </p14:nvContentPartPr>
            <p14:xfrm>
              <a:off x="6772285" y="3211049"/>
              <a:ext cx="890640" cy="468720"/>
            </p14:xfrm>
          </p:contentPart>
        </mc:Choice>
        <mc:Fallback xmlns="">
          <p:pic>
            <p:nvPicPr>
              <p:cNvPr id="70" name="Ink 69">
                <a:extLst>
                  <a:ext uri="{FF2B5EF4-FFF2-40B4-BE49-F238E27FC236}">
                    <a16:creationId xmlns:a16="http://schemas.microsoft.com/office/drawing/2014/main" id="{805FBF84-08ED-E15D-0083-BFB999738766}"/>
                  </a:ext>
                </a:extLst>
              </p:cNvPr>
              <p:cNvPicPr/>
              <p:nvPr/>
            </p:nvPicPr>
            <p:blipFill>
              <a:blip r:embed="rId105"/>
              <a:stretch>
                <a:fillRect/>
              </a:stretch>
            </p:blipFill>
            <p:spPr>
              <a:xfrm>
                <a:off x="6763285" y="3202409"/>
                <a:ext cx="90828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00C8BE59-705A-CDC0-4250-C17B916BD7E5}"/>
                  </a:ext>
                </a:extLst>
              </p14:cNvPr>
              <p14:cNvContentPartPr/>
              <p14:nvPr/>
            </p14:nvContentPartPr>
            <p14:xfrm>
              <a:off x="7235965" y="3363689"/>
              <a:ext cx="46440" cy="23040"/>
            </p14:xfrm>
          </p:contentPart>
        </mc:Choice>
        <mc:Fallback xmlns="">
          <p:pic>
            <p:nvPicPr>
              <p:cNvPr id="71" name="Ink 70">
                <a:extLst>
                  <a:ext uri="{FF2B5EF4-FFF2-40B4-BE49-F238E27FC236}">
                    <a16:creationId xmlns:a16="http://schemas.microsoft.com/office/drawing/2014/main" id="{00C8BE59-705A-CDC0-4250-C17B916BD7E5}"/>
                  </a:ext>
                </a:extLst>
              </p:cNvPr>
              <p:cNvPicPr/>
              <p:nvPr/>
            </p:nvPicPr>
            <p:blipFill>
              <a:blip r:embed="rId107"/>
              <a:stretch>
                <a:fillRect/>
              </a:stretch>
            </p:blipFill>
            <p:spPr>
              <a:xfrm>
                <a:off x="7226965" y="3355049"/>
                <a:ext cx="64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59305DE3-1318-4211-70CD-F20CF3804BC4}"/>
                  </a:ext>
                </a:extLst>
              </p14:cNvPr>
              <p14:cNvContentPartPr/>
              <p14:nvPr/>
            </p14:nvContentPartPr>
            <p14:xfrm>
              <a:off x="6881725" y="3343889"/>
              <a:ext cx="436680" cy="50760"/>
            </p14:xfrm>
          </p:contentPart>
        </mc:Choice>
        <mc:Fallback xmlns="">
          <p:pic>
            <p:nvPicPr>
              <p:cNvPr id="72" name="Ink 71">
                <a:extLst>
                  <a:ext uri="{FF2B5EF4-FFF2-40B4-BE49-F238E27FC236}">
                    <a16:creationId xmlns:a16="http://schemas.microsoft.com/office/drawing/2014/main" id="{59305DE3-1318-4211-70CD-F20CF3804BC4}"/>
                  </a:ext>
                </a:extLst>
              </p:cNvPr>
              <p:cNvPicPr/>
              <p:nvPr/>
            </p:nvPicPr>
            <p:blipFill>
              <a:blip r:embed="rId109"/>
              <a:stretch>
                <a:fillRect/>
              </a:stretch>
            </p:blipFill>
            <p:spPr>
              <a:xfrm>
                <a:off x="6872725" y="3334889"/>
                <a:ext cx="454320" cy="68400"/>
              </a:xfrm>
              <a:prstGeom prst="rect">
                <a:avLst/>
              </a:prstGeom>
            </p:spPr>
          </p:pic>
        </mc:Fallback>
      </mc:AlternateContent>
      <p:grpSp>
        <p:nvGrpSpPr>
          <p:cNvPr id="84" name="Group 83">
            <a:extLst>
              <a:ext uri="{FF2B5EF4-FFF2-40B4-BE49-F238E27FC236}">
                <a16:creationId xmlns:a16="http://schemas.microsoft.com/office/drawing/2014/main" id="{67D66AFC-85F2-59D7-9799-0AEEA7044FAE}"/>
              </a:ext>
            </a:extLst>
          </p:cNvPr>
          <p:cNvGrpSpPr/>
          <p:nvPr/>
        </p:nvGrpSpPr>
        <p:grpSpPr>
          <a:xfrm>
            <a:off x="8003485" y="3163889"/>
            <a:ext cx="3304440" cy="538920"/>
            <a:chOff x="8003485" y="3163889"/>
            <a:chExt cx="3304440" cy="538920"/>
          </a:xfrm>
        </p:grpSpPr>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55DD680E-88C9-FC22-4522-E9907004B186}"/>
                    </a:ext>
                  </a:extLst>
                </p14:cNvPr>
                <p14:cNvContentPartPr/>
                <p14:nvPr/>
              </p14:nvContentPartPr>
              <p14:xfrm>
                <a:off x="8003485" y="3168929"/>
                <a:ext cx="1392840" cy="450000"/>
              </p14:xfrm>
            </p:contentPart>
          </mc:Choice>
          <mc:Fallback xmlns="">
            <p:pic>
              <p:nvPicPr>
                <p:cNvPr id="73" name="Ink 72">
                  <a:extLst>
                    <a:ext uri="{FF2B5EF4-FFF2-40B4-BE49-F238E27FC236}">
                      <a16:creationId xmlns:a16="http://schemas.microsoft.com/office/drawing/2014/main" id="{55DD680E-88C9-FC22-4522-E9907004B186}"/>
                    </a:ext>
                  </a:extLst>
                </p:cNvPr>
                <p:cNvPicPr/>
                <p:nvPr/>
              </p:nvPicPr>
              <p:blipFill>
                <a:blip r:embed="rId111"/>
                <a:stretch>
                  <a:fillRect/>
                </a:stretch>
              </p:blipFill>
              <p:spPr>
                <a:xfrm>
                  <a:off x="7994845" y="3160289"/>
                  <a:ext cx="141048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E1648814-0EA4-A6AF-D27D-35E7F6FC68DC}"/>
                    </a:ext>
                  </a:extLst>
                </p14:cNvPr>
                <p14:cNvContentPartPr/>
                <p14:nvPr/>
              </p14:nvContentPartPr>
              <p14:xfrm>
                <a:off x="8942005" y="3226169"/>
                <a:ext cx="19080" cy="23040"/>
              </p14:xfrm>
            </p:contentPart>
          </mc:Choice>
          <mc:Fallback xmlns="">
            <p:pic>
              <p:nvPicPr>
                <p:cNvPr id="74" name="Ink 73">
                  <a:extLst>
                    <a:ext uri="{FF2B5EF4-FFF2-40B4-BE49-F238E27FC236}">
                      <a16:creationId xmlns:a16="http://schemas.microsoft.com/office/drawing/2014/main" id="{E1648814-0EA4-A6AF-D27D-35E7F6FC68DC}"/>
                    </a:ext>
                  </a:extLst>
                </p:cNvPr>
                <p:cNvPicPr/>
                <p:nvPr/>
              </p:nvPicPr>
              <p:blipFill>
                <a:blip r:embed="rId113"/>
                <a:stretch>
                  <a:fillRect/>
                </a:stretch>
              </p:blipFill>
              <p:spPr>
                <a:xfrm>
                  <a:off x="8933365" y="3217169"/>
                  <a:ext cx="36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BAC0688A-F7AE-151A-5A78-ECEF9A4BC84C}"/>
                    </a:ext>
                  </a:extLst>
                </p14:cNvPr>
                <p14:cNvContentPartPr/>
                <p14:nvPr/>
              </p14:nvContentPartPr>
              <p14:xfrm>
                <a:off x="8194285" y="3236609"/>
                <a:ext cx="34200" cy="24120"/>
              </p14:xfrm>
            </p:contentPart>
          </mc:Choice>
          <mc:Fallback xmlns="">
            <p:pic>
              <p:nvPicPr>
                <p:cNvPr id="75" name="Ink 74">
                  <a:extLst>
                    <a:ext uri="{FF2B5EF4-FFF2-40B4-BE49-F238E27FC236}">
                      <a16:creationId xmlns:a16="http://schemas.microsoft.com/office/drawing/2014/main" id="{BAC0688A-F7AE-151A-5A78-ECEF9A4BC84C}"/>
                    </a:ext>
                  </a:extLst>
                </p:cNvPr>
                <p:cNvPicPr/>
                <p:nvPr/>
              </p:nvPicPr>
              <p:blipFill>
                <a:blip r:embed="rId115"/>
                <a:stretch>
                  <a:fillRect/>
                </a:stretch>
              </p:blipFill>
              <p:spPr>
                <a:xfrm>
                  <a:off x="8185645" y="3227969"/>
                  <a:ext cx="51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BC2F5F43-6AED-A8AA-1E00-E9FEC63477CE}"/>
                    </a:ext>
                  </a:extLst>
                </p14:cNvPr>
                <p14:cNvContentPartPr/>
                <p14:nvPr/>
              </p14:nvContentPartPr>
              <p14:xfrm>
                <a:off x="8123725" y="3651329"/>
                <a:ext cx="1348920" cy="51480"/>
              </p14:xfrm>
            </p:contentPart>
          </mc:Choice>
          <mc:Fallback xmlns="">
            <p:pic>
              <p:nvPicPr>
                <p:cNvPr id="76" name="Ink 75">
                  <a:extLst>
                    <a:ext uri="{FF2B5EF4-FFF2-40B4-BE49-F238E27FC236}">
                      <a16:creationId xmlns:a16="http://schemas.microsoft.com/office/drawing/2014/main" id="{BC2F5F43-6AED-A8AA-1E00-E9FEC63477CE}"/>
                    </a:ext>
                  </a:extLst>
                </p:cNvPr>
                <p:cNvPicPr/>
                <p:nvPr/>
              </p:nvPicPr>
              <p:blipFill>
                <a:blip r:embed="rId117"/>
                <a:stretch>
                  <a:fillRect/>
                </a:stretch>
              </p:blipFill>
              <p:spPr>
                <a:xfrm>
                  <a:off x="8114725" y="3642689"/>
                  <a:ext cx="136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942EABFC-BD11-ECE0-8CD5-BC4FD655590A}"/>
                    </a:ext>
                  </a:extLst>
                </p14:cNvPr>
                <p14:cNvContentPartPr/>
                <p14:nvPr/>
              </p14:nvContentPartPr>
              <p14:xfrm>
                <a:off x="9877645" y="3327329"/>
                <a:ext cx="145440" cy="199080"/>
              </p14:xfrm>
            </p:contentPart>
          </mc:Choice>
          <mc:Fallback xmlns="">
            <p:pic>
              <p:nvPicPr>
                <p:cNvPr id="79" name="Ink 78">
                  <a:extLst>
                    <a:ext uri="{FF2B5EF4-FFF2-40B4-BE49-F238E27FC236}">
                      <a16:creationId xmlns:a16="http://schemas.microsoft.com/office/drawing/2014/main" id="{942EABFC-BD11-ECE0-8CD5-BC4FD655590A}"/>
                    </a:ext>
                  </a:extLst>
                </p:cNvPr>
                <p:cNvPicPr/>
                <p:nvPr/>
              </p:nvPicPr>
              <p:blipFill>
                <a:blip r:embed="rId119"/>
                <a:stretch>
                  <a:fillRect/>
                </a:stretch>
              </p:blipFill>
              <p:spPr>
                <a:xfrm>
                  <a:off x="9869005" y="3318689"/>
                  <a:ext cx="163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2E72CA76-CCCA-BF33-D3E1-F98C6B21CCBB}"/>
                    </a:ext>
                  </a:extLst>
                </p14:cNvPr>
                <p14:cNvContentPartPr/>
                <p14:nvPr/>
              </p14:nvContentPartPr>
              <p14:xfrm>
                <a:off x="10126045" y="3379169"/>
                <a:ext cx="150120" cy="131040"/>
              </p14:xfrm>
            </p:contentPart>
          </mc:Choice>
          <mc:Fallback xmlns="">
            <p:pic>
              <p:nvPicPr>
                <p:cNvPr id="80" name="Ink 79">
                  <a:extLst>
                    <a:ext uri="{FF2B5EF4-FFF2-40B4-BE49-F238E27FC236}">
                      <a16:creationId xmlns:a16="http://schemas.microsoft.com/office/drawing/2014/main" id="{2E72CA76-CCCA-BF33-D3E1-F98C6B21CCBB}"/>
                    </a:ext>
                  </a:extLst>
                </p:cNvPr>
                <p:cNvPicPr/>
                <p:nvPr/>
              </p:nvPicPr>
              <p:blipFill>
                <a:blip r:embed="rId121"/>
                <a:stretch>
                  <a:fillRect/>
                </a:stretch>
              </p:blipFill>
              <p:spPr>
                <a:xfrm>
                  <a:off x="10117045" y="3370529"/>
                  <a:ext cx="16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88219398-B4EA-EF84-24B7-15497A95D6EC}"/>
                    </a:ext>
                  </a:extLst>
                </p14:cNvPr>
                <p14:cNvContentPartPr/>
                <p14:nvPr/>
              </p14:nvContentPartPr>
              <p14:xfrm>
                <a:off x="10375165" y="3402929"/>
                <a:ext cx="129240" cy="109800"/>
              </p14:xfrm>
            </p:contentPart>
          </mc:Choice>
          <mc:Fallback xmlns="">
            <p:pic>
              <p:nvPicPr>
                <p:cNvPr id="81" name="Ink 80">
                  <a:extLst>
                    <a:ext uri="{FF2B5EF4-FFF2-40B4-BE49-F238E27FC236}">
                      <a16:creationId xmlns:a16="http://schemas.microsoft.com/office/drawing/2014/main" id="{88219398-B4EA-EF84-24B7-15497A95D6EC}"/>
                    </a:ext>
                  </a:extLst>
                </p:cNvPr>
                <p:cNvPicPr/>
                <p:nvPr/>
              </p:nvPicPr>
              <p:blipFill>
                <a:blip r:embed="rId123"/>
                <a:stretch>
                  <a:fillRect/>
                </a:stretch>
              </p:blipFill>
              <p:spPr>
                <a:xfrm>
                  <a:off x="10366525" y="3393929"/>
                  <a:ext cx="146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82720C94-1FE2-04FC-E529-8EED665A43D5}"/>
                    </a:ext>
                  </a:extLst>
                </p14:cNvPr>
                <p14:cNvContentPartPr/>
                <p14:nvPr/>
              </p14:nvContentPartPr>
              <p14:xfrm>
                <a:off x="10556245" y="3163889"/>
                <a:ext cx="704160" cy="331920"/>
              </p14:xfrm>
            </p:contentPart>
          </mc:Choice>
          <mc:Fallback xmlns="">
            <p:pic>
              <p:nvPicPr>
                <p:cNvPr id="82" name="Ink 81">
                  <a:extLst>
                    <a:ext uri="{FF2B5EF4-FFF2-40B4-BE49-F238E27FC236}">
                      <a16:creationId xmlns:a16="http://schemas.microsoft.com/office/drawing/2014/main" id="{82720C94-1FE2-04FC-E529-8EED665A43D5}"/>
                    </a:ext>
                  </a:extLst>
                </p:cNvPr>
                <p:cNvPicPr/>
                <p:nvPr/>
              </p:nvPicPr>
              <p:blipFill>
                <a:blip r:embed="rId125"/>
                <a:stretch>
                  <a:fillRect/>
                </a:stretch>
              </p:blipFill>
              <p:spPr>
                <a:xfrm>
                  <a:off x="10547605" y="3154889"/>
                  <a:ext cx="721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5EEEB87D-A18E-23EB-F74E-BC39382C499A}"/>
                    </a:ext>
                  </a:extLst>
                </p14:cNvPr>
                <p14:cNvContentPartPr/>
                <p14:nvPr/>
              </p14:nvContentPartPr>
              <p14:xfrm>
                <a:off x="11298925" y="3560249"/>
                <a:ext cx="9000" cy="36720"/>
              </p14:xfrm>
            </p:contentPart>
          </mc:Choice>
          <mc:Fallback xmlns="">
            <p:pic>
              <p:nvPicPr>
                <p:cNvPr id="83" name="Ink 82">
                  <a:extLst>
                    <a:ext uri="{FF2B5EF4-FFF2-40B4-BE49-F238E27FC236}">
                      <a16:creationId xmlns:a16="http://schemas.microsoft.com/office/drawing/2014/main" id="{5EEEB87D-A18E-23EB-F74E-BC39382C499A}"/>
                    </a:ext>
                  </a:extLst>
                </p:cNvPr>
                <p:cNvPicPr/>
                <p:nvPr/>
              </p:nvPicPr>
              <p:blipFill>
                <a:blip r:embed="rId127"/>
                <a:stretch>
                  <a:fillRect/>
                </a:stretch>
              </p:blipFill>
              <p:spPr>
                <a:xfrm>
                  <a:off x="11290285" y="3551249"/>
                  <a:ext cx="26640" cy="54360"/>
                </a:xfrm>
                <a:prstGeom prst="rect">
                  <a:avLst/>
                </a:prstGeom>
              </p:spPr>
            </p:pic>
          </mc:Fallback>
        </mc:AlternateContent>
      </p:grpSp>
      <p:grpSp>
        <p:nvGrpSpPr>
          <p:cNvPr id="109" name="Group 108">
            <a:extLst>
              <a:ext uri="{FF2B5EF4-FFF2-40B4-BE49-F238E27FC236}">
                <a16:creationId xmlns:a16="http://schemas.microsoft.com/office/drawing/2014/main" id="{D470554B-A231-E34A-F4BE-D2E4A5EDFB6E}"/>
              </a:ext>
            </a:extLst>
          </p:cNvPr>
          <p:cNvGrpSpPr/>
          <p:nvPr/>
        </p:nvGrpSpPr>
        <p:grpSpPr>
          <a:xfrm>
            <a:off x="961525" y="3971369"/>
            <a:ext cx="9350640" cy="1634040"/>
            <a:chOff x="961525" y="3971369"/>
            <a:chExt cx="9350640" cy="1634040"/>
          </a:xfrm>
        </p:grpSpPr>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4D0AEB5C-BBD6-300E-4FD6-B4F09D54D44D}"/>
                    </a:ext>
                  </a:extLst>
                </p14:cNvPr>
                <p14:cNvContentPartPr/>
                <p14:nvPr/>
              </p14:nvContentPartPr>
              <p14:xfrm>
                <a:off x="961525" y="4302209"/>
                <a:ext cx="710280" cy="433080"/>
              </p14:xfrm>
            </p:contentPart>
          </mc:Choice>
          <mc:Fallback xmlns="">
            <p:pic>
              <p:nvPicPr>
                <p:cNvPr id="85" name="Ink 84">
                  <a:extLst>
                    <a:ext uri="{FF2B5EF4-FFF2-40B4-BE49-F238E27FC236}">
                      <a16:creationId xmlns:a16="http://schemas.microsoft.com/office/drawing/2014/main" id="{4D0AEB5C-BBD6-300E-4FD6-B4F09D54D44D}"/>
                    </a:ext>
                  </a:extLst>
                </p:cNvPr>
                <p:cNvPicPr/>
                <p:nvPr/>
              </p:nvPicPr>
              <p:blipFill>
                <a:blip r:embed="rId129"/>
                <a:stretch>
                  <a:fillRect/>
                </a:stretch>
              </p:blipFill>
              <p:spPr>
                <a:xfrm>
                  <a:off x="952885" y="4293209"/>
                  <a:ext cx="7279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0A4EAFA4-A5B2-0197-7523-C213014DA359}"/>
                    </a:ext>
                  </a:extLst>
                </p14:cNvPr>
                <p14:cNvContentPartPr/>
                <p14:nvPr/>
              </p14:nvContentPartPr>
              <p14:xfrm>
                <a:off x="1489285" y="4406609"/>
                <a:ext cx="204840" cy="6480"/>
              </p14:xfrm>
            </p:contentPart>
          </mc:Choice>
          <mc:Fallback xmlns="">
            <p:pic>
              <p:nvPicPr>
                <p:cNvPr id="86" name="Ink 85">
                  <a:extLst>
                    <a:ext uri="{FF2B5EF4-FFF2-40B4-BE49-F238E27FC236}">
                      <a16:creationId xmlns:a16="http://schemas.microsoft.com/office/drawing/2014/main" id="{0A4EAFA4-A5B2-0197-7523-C213014DA359}"/>
                    </a:ext>
                  </a:extLst>
                </p:cNvPr>
                <p:cNvPicPr/>
                <p:nvPr/>
              </p:nvPicPr>
              <p:blipFill>
                <a:blip r:embed="rId131"/>
                <a:stretch>
                  <a:fillRect/>
                </a:stretch>
              </p:blipFill>
              <p:spPr>
                <a:xfrm>
                  <a:off x="1480285" y="4397969"/>
                  <a:ext cx="222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A36BF22D-8007-0E08-1205-622A6708C95A}"/>
                    </a:ext>
                  </a:extLst>
                </p14:cNvPr>
                <p14:cNvContentPartPr/>
                <p14:nvPr/>
              </p14:nvContentPartPr>
              <p14:xfrm>
                <a:off x="1935685" y="4206089"/>
                <a:ext cx="732600" cy="526680"/>
              </p14:xfrm>
            </p:contentPart>
          </mc:Choice>
          <mc:Fallback xmlns="">
            <p:pic>
              <p:nvPicPr>
                <p:cNvPr id="87" name="Ink 86">
                  <a:extLst>
                    <a:ext uri="{FF2B5EF4-FFF2-40B4-BE49-F238E27FC236}">
                      <a16:creationId xmlns:a16="http://schemas.microsoft.com/office/drawing/2014/main" id="{A36BF22D-8007-0E08-1205-622A6708C95A}"/>
                    </a:ext>
                  </a:extLst>
                </p:cNvPr>
                <p:cNvPicPr/>
                <p:nvPr/>
              </p:nvPicPr>
              <p:blipFill>
                <a:blip r:embed="rId133"/>
                <a:stretch>
                  <a:fillRect/>
                </a:stretch>
              </p:blipFill>
              <p:spPr>
                <a:xfrm>
                  <a:off x="1927045" y="4197089"/>
                  <a:ext cx="7502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A833F061-BAC8-95E0-DACA-B6B975E3E684}"/>
                    </a:ext>
                  </a:extLst>
                </p14:cNvPr>
                <p14:cNvContentPartPr/>
                <p14:nvPr/>
              </p14:nvContentPartPr>
              <p14:xfrm>
                <a:off x="2017045" y="4426049"/>
                <a:ext cx="385560" cy="73440"/>
              </p14:xfrm>
            </p:contentPart>
          </mc:Choice>
          <mc:Fallback xmlns="">
            <p:pic>
              <p:nvPicPr>
                <p:cNvPr id="88" name="Ink 87">
                  <a:extLst>
                    <a:ext uri="{FF2B5EF4-FFF2-40B4-BE49-F238E27FC236}">
                      <a16:creationId xmlns:a16="http://schemas.microsoft.com/office/drawing/2014/main" id="{A833F061-BAC8-95E0-DACA-B6B975E3E684}"/>
                    </a:ext>
                  </a:extLst>
                </p:cNvPr>
                <p:cNvPicPr/>
                <p:nvPr/>
              </p:nvPicPr>
              <p:blipFill>
                <a:blip r:embed="rId135"/>
                <a:stretch>
                  <a:fillRect/>
                </a:stretch>
              </p:blipFill>
              <p:spPr>
                <a:xfrm>
                  <a:off x="2008405" y="4417409"/>
                  <a:ext cx="403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60B8C407-ABC8-6E9C-4385-7EB2D7D5CB96}"/>
                    </a:ext>
                  </a:extLst>
                </p14:cNvPr>
                <p14:cNvContentPartPr/>
                <p14:nvPr/>
              </p14:nvContentPartPr>
              <p14:xfrm>
                <a:off x="2804725" y="4207889"/>
                <a:ext cx="2179440" cy="496800"/>
              </p14:xfrm>
            </p:contentPart>
          </mc:Choice>
          <mc:Fallback xmlns="">
            <p:pic>
              <p:nvPicPr>
                <p:cNvPr id="89" name="Ink 88">
                  <a:extLst>
                    <a:ext uri="{FF2B5EF4-FFF2-40B4-BE49-F238E27FC236}">
                      <a16:creationId xmlns:a16="http://schemas.microsoft.com/office/drawing/2014/main" id="{60B8C407-ABC8-6E9C-4385-7EB2D7D5CB96}"/>
                    </a:ext>
                  </a:extLst>
                </p:cNvPr>
                <p:cNvPicPr/>
                <p:nvPr/>
              </p:nvPicPr>
              <p:blipFill>
                <a:blip r:embed="rId137"/>
                <a:stretch>
                  <a:fillRect/>
                </a:stretch>
              </p:blipFill>
              <p:spPr>
                <a:xfrm>
                  <a:off x="2796085" y="4199249"/>
                  <a:ext cx="219708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48F40E31-6813-A572-AF03-E14F1BB55B51}"/>
                    </a:ext>
                  </a:extLst>
                </p14:cNvPr>
                <p14:cNvContentPartPr/>
                <p14:nvPr/>
              </p14:nvContentPartPr>
              <p14:xfrm>
                <a:off x="4621645" y="4424969"/>
                <a:ext cx="44280" cy="7920"/>
              </p14:xfrm>
            </p:contentPart>
          </mc:Choice>
          <mc:Fallback xmlns="">
            <p:pic>
              <p:nvPicPr>
                <p:cNvPr id="90" name="Ink 89">
                  <a:extLst>
                    <a:ext uri="{FF2B5EF4-FFF2-40B4-BE49-F238E27FC236}">
                      <a16:creationId xmlns:a16="http://schemas.microsoft.com/office/drawing/2014/main" id="{48F40E31-6813-A572-AF03-E14F1BB55B51}"/>
                    </a:ext>
                  </a:extLst>
                </p:cNvPr>
                <p:cNvPicPr/>
                <p:nvPr/>
              </p:nvPicPr>
              <p:blipFill>
                <a:blip r:embed="rId139"/>
                <a:stretch>
                  <a:fillRect/>
                </a:stretch>
              </p:blipFill>
              <p:spPr>
                <a:xfrm>
                  <a:off x="4612645" y="4415969"/>
                  <a:ext cx="61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80021E77-D8A8-0F58-A71D-F5FF8A3181F8}"/>
                    </a:ext>
                  </a:extLst>
                </p14:cNvPr>
                <p14:cNvContentPartPr/>
                <p14:nvPr/>
              </p14:nvContentPartPr>
              <p14:xfrm>
                <a:off x="4331845" y="4394729"/>
                <a:ext cx="264240" cy="15480"/>
              </p14:xfrm>
            </p:contentPart>
          </mc:Choice>
          <mc:Fallback xmlns="">
            <p:pic>
              <p:nvPicPr>
                <p:cNvPr id="91" name="Ink 90">
                  <a:extLst>
                    <a:ext uri="{FF2B5EF4-FFF2-40B4-BE49-F238E27FC236}">
                      <a16:creationId xmlns:a16="http://schemas.microsoft.com/office/drawing/2014/main" id="{80021E77-D8A8-0F58-A71D-F5FF8A3181F8}"/>
                    </a:ext>
                  </a:extLst>
                </p:cNvPr>
                <p:cNvPicPr/>
                <p:nvPr/>
              </p:nvPicPr>
              <p:blipFill>
                <a:blip r:embed="rId141"/>
                <a:stretch>
                  <a:fillRect/>
                </a:stretch>
              </p:blipFill>
              <p:spPr>
                <a:xfrm>
                  <a:off x="4323205" y="4386089"/>
                  <a:ext cx="281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Ink 91">
                  <a:extLst>
                    <a:ext uri="{FF2B5EF4-FFF2-40B4-BE49-F238E27FC236}">
                      <a16:creationId xmlns:a16="http://schemas.microsoft.com/office/drawing/2014/main" id="{F0B4E0DD-8E88-A114-2164-9E718042A265}"/>
                    </a:ext>
                  </a:extLst>
                </p14:cNvPr>
                <p14:cNvContentPartPr/>
                <p14:nvPr/>
              </p14:nvContentPartPr>
              <p14:xfrm>
                <a:off x="3070045" y="4298969"/>
                <a:ext cx="640440" cy="145800"/>
              </p14:xfrm>
            </p:contentPart>
          </mc:Choice>
          <mc:Fallback xmlns="">
            <p:pic>
              <p:nvPicPr>
                <p:cNvPr id="92" name="Ink 91">
                  <a:extLst>
                    <a:ext uri="{FF2B5EF4-FFF2-40B4-BE49-F238E27FC236}">
                      <a16:creationId xmlns:a16="http://schemas.microsoft.com/office/drawing/2014/main" id="{F0B4E0DD-8E88-A114-2164-9E718042A265}"/>
                    </a:ext>
                  </a:extLst>
                </p:cNvPr>
                <p:cNvPicPr/>
                <p:nvPr/>
              </p:nvPicPr>
              <p:blipFill>
                <a:blip r:embed="rId143"/>
                <a:stretch>
                  <a:fillRect/>
                </a:stretch>
              </p:blipFill>
              <p:spPr>
                <a:xfrm>
                  <a:off x="3061405" y="4290329"/>
                  <a:ext cx="658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14ABEA3D-9A53-E3A9-2345-9908535A8715}"/>
                    </a:ext>
                  </a:extLst>
                </p14:cNvPr>
                <p14:cNvContentPartPr/>
                <p14:nvPr/>
              </p14:nvContentPartPr>
              <p14:xfrm>
                <a:off x="5231845" y="4023929"/>
                <a:ext cx="1029240" cy="682920"/>
              </p14:xfrm>
            </p:contentPart>
          </mc:Choice>
          <mc:Fallback xmlns="">
            <p:pic>
              <p:nvPicPr>
                <p:cNvPr id="94" name="Ink 93">
                  <a:extLst>
                    <a:ext uri="{FF2B5EF4-FFF2-40B4-BE49-F238E27FC236}">
                      <a16:creationId xmlns:a16="http://schemas.microsoft.com/office/drawing/2014/main" id="{14ABEA3D-9A53-E3A9-2345-9908535A8715}"/>
                    </a:ext>
                  </a:extLst>
                </p:cNvPr>
                <p:cNvPicPr/>
                <p:nvPr/>
              </p:nvPicPr>
              <p:blipFill>
                <a:blip r:embed="rId145"/>
                <a:stretch>
                  <a:fillRect/>
                </a:stretch>
              </p:blipFill>
              <p:spPr>
                <a:xfrm>
                  <a:off x="5223205" y="4015289"/>
                  <a:ext cx="104688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B990905F-FECC-2903-1C2C-D8367208CE4E}"/>
                    </a:ext>
                  </a:extLst>
                </p14:cNvPr>
                <p14:cNvContentPartPr/>
                <p14:nvPr/>
              </p14:nvContentPartPr>
              <p14:xfrm>
                <a:off x="5970205" y="4286009"/>
                <a:ext cx="311760" cy="21240"/>
              </p14:xfrm>
            </p:contentPart>
          </mc:Choice>
          <mc:Fallback xmlns="">
            <p:pic>
              <p:nvPicPr>
                <p:cNvPr id="95" name="Ink 94">
                  <a:extLst>
                    <a:ext uri="{FF2B5EF4-FFF2-40B4-BE49-F238E27FC236}">
                      <a16:creationId xmlns:a16="http://schemas.microsoft.com/office/drawing/2014/main" id="{B990905F-FECC-2903-1C2C-D8367208CE4E}"/>
                    </a:ext>
                  </a:extLst>
                </p:cNvPr>
                <p:cNvPicPr/>
                <p:nvPr/>
              </p:nvPicPr>
              <p:blipFill>
                <a:blip r:embed="rId147"/>
                <a:stretch>
                  <a:fillRect/>
                </a:stretch>
              </p:blipFill>
              <p:spPr>
                <a:xfrm>
                  <a:off x="5961565" y="4277009"/>
                  <a:ext cx="329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BE65655F-6F90-5868-EF69-16AB10E8741E}"/>
                    </a:ext>
                  </a:extLst>
                </p14:cNvPr>
                <p14:cNvContentPartPr/>
                <p14:nvPr/>
              </p14:nvContentPartPr>
              <p14:xfrm>
                <a:off x="5338405" y="4367009"/>
                <a:ext cx="383760" cy="94680"/>
              </p14:xfrm>
            </p:contentPart>
          </mc:Choice>
          <mc:Fallback xmlns="">
            <p:pic>
              <p:nvPicPr>
                <p:cNvPr id="96" name="Ink 95">
                  <a:extLst>
                    <a:ext uri="{FF2B5EF4-FFF2-40B4-BE49-F238E27FC236}">
                      <a16:creationId xmlns:a16="http://schemas.microsoft.com/office/drawing/2014/main" id="{BE65655F-6F90-5868-EF69-16AB10E8741E}"/>
                    </a:ext>
                  </a:extLst>
                </p:cNvPr>
                <p:cNvPicPr/>
                <p:nvPr/>
              </p:nvPicPr>
              <p:blipFill>
                <a:blip r:embed="rId149"/>
                <a:stretch>
                  <a:fillRect/>
                </a:stretch>
              </p:blipFill>
              <p:spPr>
                <a:xfrm>
                  <a:off x="5329405" y="4358369"/>
                  <a:ext cx="401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F6D40329-C883-4EDF-6452-644DA715E563}"/>
                    </a:ext>
                  </a:extLst>
                </p14:cNvPr>
                <p14:cNvContentPartPr/>
                <p14:nvPr/>
              </p14:nvContentPartPr>
              <p14:xfrm>
                <a:off x="6648445" y="4012409"/>
                <a:ext cx="1472040" cy="479160"/>
              </p14:xfrm>
            </p:contentPart>
          </mc:Choice>
          <mc:Fallback xmlns="">
            <p:pic>
              <p:nvPicPr>
                <p:cNvPr id="97" name="Ink 96">
                  <a:extLst>
                    <a:ext uri="{FF2B5EF4-FFF2-40B4-BE49-F238E27FC236}">
                      <a16:creationId xmlns:a16="http://schemas.microsoft.com/office/drawing/2014/main" id="{F6D40329-C883-4EDF-6452-644DA715E563}"/>
                    </a:ext>
                  </a:extLst>
                </p:cNvPr>
                <p:cNvPicPr/>
                <p:nvPr/>
              </p:nvPicPr>
              <p:blipFill>
                <a:blip r:embed="rId151"/>
                <a:stretch>
                  <a:fillRect/>
                </a:stretch>
              </p:blipFill>
              <p:spPr>
                <a:xfrm>
                  <a:off x="6639445" y="4003769"/>
                  <a:ext cx="148968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7143E92C-2477-3BC3-9258-EB520729A089}"/>
                    </a:ext>
                  </a:extLst>
                </p14:cNvPr>
                <p14:cNvContentPartPr/>
                <p14:nvPr/>
              </p14:nvContentPartPr>
              <p14:xfrm>
                <a:off x="8345845" y="4002689"/>
                <a:ext cx="1094040" cy="486360"/>
              </p14:xfrm>
            </p:contentPart>
          </mc:Choice>
          <mc:Fallback xmlns="">
            <p:pic>
              <p:nvPicPr>
                <p:cNvPr id="98" name="Ink 97">
                  <a:extLst>
                    <a:ext uri="{FF2B5EF4-FFF2-40B4-BE49-F238E27FC236}">
                      <a16:creationId xmlns:a16="http://schemas.microsoft.com/office/drawing/2014/main" id="{7143E92C-2477-3BC3-9258-EB520729A089}"/>
                    </a:ext>
                  </a:extLst>
                </p:cNvPr>
                <p:cNvPicPr/>
                <p:nvPr/>
              </p:nvPicPr>
              <p:blipFill>
                <a:blip r:embed="rId153"/>
                <a:stretch>
                  <a:fillRect/>
                </a:stretch>
              </p:blipFill>
              <p:spPr>
                <a:xfrm>
                  <a:off x="8337205" y="3993689"/>
                  <a:ext cx="11116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57EC0867-A498-20FD-5C0C-F908CE2E00F2}"/>
                    </a:ext>
                  </a:extLst>
                </p14:cNvPr>
                <p14:cNvContentPartPr/>
                <p14:nvPr/>
              </p14:nvContentPartPr>
              <p14:xfrm>
                <a:off x="9664525" y="3971369"/>
                <a:ext cx="647640" cy="467640"/>
              </p14:xfrm>
            </p:contentPart>
          </mc:Choice>
          <mc:Fallback xmlns="">
            <p:pic>
              <p:nvPicPr>
                <p:cNvPr id="99" name="Ink 98">
                  <a:extLst>
                    <a:ext uri="{FF2B5EF4-FFF2-40B4-BE49-F238E27FC236}">
                      <a16:creationId xmlns:a16="http://schemas.microsoft.com/office/drawing/2014/main" id="{57EC0867-A498-20FD-5C0C-F908CE2E00F2}"/>
                    </a:ext>
                  </a:extLst>
                </p:cNvPr>
                <p:cNvPicPr/>
                <p:nvPr/>
              </p:nvPicPr>
              <p:blipFill>
                <a:blip r:embed="rId155"/>
                <a:stretch>
                  <a:fillRect/>
                </a:stretch>
              </p:blipFill>
              <p:spPr>
                <a:xfrm>
                  <a:off x="9655525" y="3962369"/>
                  <a:ext cx="6652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Ink 99">
                  <a:extLst>
                    <a:ext uri="{FF2B5EF4-FFF2-40B4-BE49-F238E27FC236}">
                      <a16:creationId xmlns:a16="http://schemas.microsoft.com/office/drawing/2014/main" id="{CA2D02A6-DE18-31C6-B7E1-0E0574747A41}"/>
                    </a:ext>
                  </a:extLst>
                </p14:cNvPr>
                <p14:cNvContentPartPr/>
                <p14:nvPr/>
              </p14:nvContentPartPr>
              <p14:xfrm>
                <a:off x="9756685" y="4075049"/>
                <a:ext cx="490680" cy="47520"/>
              </p14:xfrm>
            </p:contentPart>
          </mc:Choice>
          <mc:Fallback xmlns="">
            <p:pic>
              <p:nvPicPr>
                <p:cNvPr id="100" name="Ink 99">
                  <a:extLst>
                    <a:ext uri="{FF2B5EF4-FFF2-40B4-BE49-F238E27FC236}">
                      <a16:creationId xmlns:a16="http://schemas.microsoft.com/office/drawing/2014/main" id="{CA2D02A6-DE18-31C6-B7E1-0E0574747A41}"/>
                    </a:ext>
                  </a:extLst>
                </p:cNvPr>
                <p:cNvPicPr/>
                <p:nvPr/>
              </p:nvPicPr>
              <p:blipFill>
                <a:blip r:embed="rId157"/>
                <a:stretch>
                  <a:fillRect/>
                </a:stretch>
              </p:blipFill>
              <p:spPr>
                <a:xfrm>
                  <a:off x="9747685" y="4066049"/>
                  <a:ext cx="508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Ink 100">
                  <a:extLst>
                    <a:ext uri="{FF2B5EF4-FFF2-40B4-BE49-F238E27FC236}">
                      <a16:creationId xmlns:a16="http://schemas.microsoft.com/office/drawing/2014/main" id="{00E47202-977F-1A10-948F-F19BD877D138}"/>
                    </a:ext>
                  </a:extLst>
                </p14:cNvPr>
                <p14:cNvContentPartPr/>
                <p14:nvPr/>
              </p14:nvContentPartPr>
              <p14:xfrm>
                <a:off x="1066285" y="4838969"/>
                <a:ext cx="1489320" cy="766440"/>
              </p14:xfrm>
            </p:contentPart>
          </mc:Choice>
          <mc:Fallback xmlns="">
            <p:pic>
              <p:nvPicPr>
                <p:cNvPr id="101" name="Ink 100">
                  <a:extLst>
                    <a:ext uri="{FF2B5EF4-FFF2-40B4-BE49-F238E27FC236}">
                      <a16:creationId xmlns:a16="http://schemas.microsoft.com/office/drawing/2014/main" id="{00E47202-977F-1A10-948F-F19BD877D138}"/>
                    </a:ext>
                  </a:extLst>
                </p:cNvPr>
                <p:cNvPicPr/>
                <p:nvPr/>
              </p:nvPicPr>
              <p:blipFill>
                <a:blip r:embed="rId159"/>
                <a:stretch>
                  <a:fillRect/>
                </a:stretch>
              </p:blipFill>
              <p:spPr>
                <a:xfrm>
                  <a:off x="1057645" y="4830329"/>
                  <a:ext cx="150696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Ink 101">
                  <a:extLst>
                    <a:ext uri="{FF2B5EF4-FFF2-40B4-BE49-F238E27FC236}">
                      <a16:creationId xmlns:a16="http://schemas.microsoft.com/office/drawing/2014/main" id="{C304105C-C049-A695-552E-0B85C2C687A0}"/>
                    </a:ext>
                  </a:extLst>
                </p14:cNvPr>
                <p14:cNvContentPartPr/>
                <p14:nvPr/>
              </p14:nvContentPartPr>
              <p14:xfrm>
                <a:off x="1637605" y="4960649"/>
                <a:ext cx="477360" cy="58320"/>
              </p14:xfrm>
            </p:contentPart>
          </mc:Choice>
          <mc:Fallback xmlns="">
            <p:pic>
              <p:nvPicPr>
                <p:cNvPr id="102" name="Ink 101">
                  <a:extLst>
                    <a:ext uri="{FF2B5EF4-FFF2-40B4-BE49-F238E27FC236}">
                      <a16:creationId xmlns:a16="http://schemas.microsoft.com/office/drawing/2014/main" id="{C304105C-C049-A695-552E-0B85C2C687A0}"/>
                    </a:ext>
                  </a:extLst>
                </p:cNvPr>
                <p:cNvPicPr/>
                <p:nvPr/>
              </p:nvPicPr>
              <p:blipFill>
                <a:blip r:embed="rId161"/>
                <a:stretch>
                  <a:fillRect/>
                </a:stretch>
              </p:blipFill>
              <p:spPr>
                <a:xfrm>
                  <a:off x="1628965" y="4951649"/>
                  <a:ext cx="495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Ink 102">
                  <a:extLst>
                    <a:ext uri="{FF2B5EF4-FFF2-40B4-BE49-F238E27FC236}">
                      <a16:creationId xmlns:a16="http://schemas.microsoft.com/office/drawing/2014/main" id="{813D1B6B-0289-5502-A4A1-07800819784E}"/>
                    </a:ext>
                  </a:extLst>
                </p14:cNvPr>
                <p14:cNvContentPartPr/>
                <p14:nvPr/>
              </p14:nvContentPartPr>
              <p14:xfrm>
                <a:off x="2776645" y="5050289"/>
                <a:ext cx="511560" cy="216360"/>
              </p14:xfrm>
            </p:contentPart>
          </mc:Choice>
          <mc:Fallback xmlns="">
            <p:pic>
              <p:nvPicPr>
                <p:cNvPr id="103" name="Ink 102">
                  <a:extLst>
                    <a:ext uri="{FF2B5EF4-FFF2-40B4-BE49-F238E27FC236}">
                      <a16:creationId xmlns:a16="http://schemas.microsoft.com/office/drawing/2014/main" id="{813D1B6B-0289-5502-A4A1-07800819784E}"/>
                    </a:ext>
                  </a:extLst>
                </p:cNvPr>
                <p:cNvPicPr/>
                <p:nvPr/>
              </p:nvPicPr>
              <p:blipFill>
                <a:blip r:embed="rId163"/>
                <a:stretch>
                  <a:fillRect/>
                </a:stretch>
              </p:blipFill>
              <p:spPr>
                <a:xfrm>
                  <a:off x="2768005" y="5041289"/>
                  <a:ext cx="529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Ink 103">
                  <a:extLst>
                    <a:ext uri="{FF2B5EF4-FFF2-40B4-BE49-F238E27FC236}">
                      <a16:creationId xmlns:a16="http://schemas.microsoft.com/office/drawing/2014/main" id="{7F186C4F-C943-38C9-774B-ABA1BD22A2C7}"/>
                    </a:ext>
                  </a:extLst>
                </p14:cNvPr>
                <p14:cNvContentPartPr/>
                <p14:nvPr/>
              </p14:nvContentPartPr>
              <p14:xfrm>
                <a:off x="2979325" y="4942289"/>
                <a:ext cx="55080" cy="9720"/>
              </p14:xfrm>
            </p:contentPart>
          </mc:Choice>
          <mc:Fallback xmlns="">
            <p:pic>
              <p:nvPicPr>
                <p:cNvPr id="104" name="Ink 103">
                  <a:extLst>
                    <a:ext uri="{FF2B5EF4-FFF2-40B4-BE49-F238E27FC236}">
                      <a16:creationId xmlns:a16="http://schemas.microsoft.com/office/drawing/2014/main" id="{7F186C4F-C943-38C9-774B-ABA1BD22A2C7}"/>
                    </a:ext>
                  </a:extLst>
                </p:cNvPr>
                <p:cNvPicPr/>
                <p:nvPr/>
              </p:nvPicPr>
              <p:blipFill>
                <a:blip r:embed="rId165"/>
                <a:stretch>
                  <a:fillRect/>
                </a:stretch>
              </p:blipFill>
              <p:spPr>
                <a:xfrm>
                  <a:off x="2970685" y="4933289"/>
                  <a:ext cx="72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Ink 104">
                  <a:extLst>
                    <a:ext uri="{FF2B5EF4-FFF2-40B4-BE49-F238E27FC236}">
                      <a16:creationId xmlns:a16="http://schemas.microsoft.com/office/drawing/2014/main" id="{C1408F36-C6F1-DD5B-4399-108CE53442BF}"/>
                    </a:ext>
                  </a:extLst>
                </p14:cNvPr>
                <p14:cNvContentPartPr/>
                <p14:nvPr/>
              </p14:nvContentPartPr>
              <p14:xfrm>
                <a:off x="3602485" y="5029409"/>
                <a:ext cx="909720" cy="489240"/>
              </p14:xfrm>
            </p:contentPart>
          </mc:Choice>
          <mc:Fallback xmlns="">
            <p:pic>
              <p:nvPicPr>
                <p:cNvPr id="105" name="Ink 104">
                  <a:extLst>
                    <a:ext uri="{FF2B5EF4-FFF2-40B4-BE49-F238E27FC236}">
                      <a16:creationId xmlns:a16="http://schemas.microsoft.com/office/drawing/2014/main" id="{C1408F36-C6F1-DD5B-4399-108CE53442BF}"/>
                    </a:ext>
                  </a:extLst>
                </p:cNvPr>
                <p:cNvPicPr/>
                <p:nvPr/>
              </p:nvPicPr>
              <p:blipFill>
                <a:blip r:embed="rId167"/>
                <a:stretch>
                  <a:fillRect/>
                </a:stretch>
              </p:blipFill>
              <p:spPr>
                <a:xfrm>
                  <a:off x="3593485" y="5020409"/>
                  <a:ext cx="92736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F9360234-93EE-AC8E-1ABB-E57202E43971}"/>
                    </a:ext>
                  </a:extLst>
                </p14:cNvPr>
                <p14:cNvContentPartPr/>
                <p14:nvPr/>
              </p14:nvContentPartPr>
              <p14:xfrm>
                <a:off x="4823965" y="4824929"/>
                <a:ext cx="1080720" cy="419400"/>
              </p14:xfrm>
            </p:contentPart>
          </mc:Choice>
          <mc:Fallback xmlns="">
            <p:pic>
              <p:nvPicPr>
                <p:cNvPr id="106" name="Ink 105">
                  <a:extLst>
                    <a:ext uri="{FF2B5EF4-FFF2-40B4-BE49-F238E27FC236}">
                      <a16:creationId xmlns:a16="http://schemas.microsoft.com/office/drawing/2014/main" id="{F9360234-93EE-AC8E-1ABB-E57202E43971}"/>
                    </a:ext>
                  </a:extLst>
                </p:cNvPr>
                <p:cNvPicPr/>
                <p:nvPr/>
              </p:nvPicPr>
              <p:blipFill>
                <a:blip r:embed="rId169"/>
                <a:stretch>
                  <a:fillRect/>
                </a:stretch>
              </p:blipFill>
              <p:spPr>
                <a:xfrm>
                  <a:off x="4814965" y="4815929"/>
                  <a:ext cx="109836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0316B1D0-771F-58C4-2BE3-3A09FDE70654}"/>
                    </a:ext>
                  </a:extLst>
                </p14:cNvPr>
                <p14:cNvContentPartPr/>
                <p14:nvPr/>
              </p14:nvContentPartPr>
              <p14:xfrm>
                <a:off x="6116365" y="5219849"/>
                <a:ext cx="25920" cy="23040"/>
              </p14:xfrm>
            </p:contentPart>
          </mc:Choice>
          <mc:Fallback xmlns="">
            <p:pic>
              <p:nvPicPr>
                <p:cNvPr id="107" name="Ink 106">
                  <a:extLst>
                    <a:ext uri="{FF2B5EF4-FFF2-40B4-BE49-F238E27FC236}">
                      <a16:creationId xmlns:a16="http://schemas.microsoft.com/office/drawing/2014/main" id="{0316B1D0-771F-58C4-2BE3-3A09FDE70654}"/>
                    </a:ext>
                  </a:extLst>
                </p:cNvPr>
                <p:cNvPicPr/>
                <p:nvPr/>
              </p:nvPicPr>
              <p:blipFill>
                <a:blip r:embed="rId171"/>
                <a:stretch>
                  <a:fillRect/>
                </a:stretch>
              </p:blipFill>
              <p:spPr>
                <a:xfrm>
                  <a:off x="6107725" y="5211209"/>
                  <a:ext cx="4356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10" name="Ink 109">
                <a:extLst>
                  <a:ext uri="{FF2B5EF4-FFF2-40B4-BE49-F238E27FC236}">
                    <a16:creationId xmlns:a16="http://schemas.microsoft.com/office/drawing/2014/main" id="{615FA93B-9D6C-0A6B-3E48-BBDE2E22D7B7}"/>
                  </a:ext>
                </a:extLst>
              </p14:cNvPr>
              <p14:cNvContentPartPr/>
              <p14:nvPr/>
            </p14:nvContentPartPr>
            <p14:xfrm>
              <a:off x="2429245" y="3485009"/>
              <a:ext cx="117360" cy="22680"/>
            </p14:xfrm>
          </p:contentPart>
        </mc:Choice>
        <mc:Fallback xmlns="">
          <p:pic>
            <p:nvPicPr>
              <p:cNvPr id="110" name="Ink 109">
                <a:extLst>
                  <a:ext uri="{FF2B5EF4-FFF2-40B4-BE49-F238E27FC236}">
                    <a16:creationId xmlns:a16="http://schemas.microsoft.com/office/drawing/2014/main" id="{615FA93B-9D6C-0A6B-3E48-BBDE2E22D7B7}"/>
                  </a:ext>
                </a:extLst>
              </p:cNvPr>
              <p:cNvPicPr/>
              <p:nvPr/>
            </p:nvPicPr>
            <p:blipFill>
              <a:blip r:embed="rId173"/>
              <a:stretch>
                <a:fillRect/>
              </a:stretch>
            </p:blipFill>
            <p:spPr>
              <a:xfrm>
                <a:off x="2420605" y="3476369"/>
                <a:ext cx="135000" cy="40320"/>
              </a:xfrm>
              <a:prstGeom prst="rect">
                <a:avLst/>
              </a:prstGeom>
            </p:spPr>
          </p:pic>
        </mc:Fallback>
      </mc:AlternateContent>
      <p:grpSp>
        <p:nvGrpSpPr>
          <p:cNvPr id="124" name="Group 123">
            <a:extLst>
              <a:ext uri="{FF2B5EF4-FFF2-40B4-BE49-F238E27FC236}">
                <a16:creationId xmlns:a16="http://schemas.microsoft.com/office/drawing/2014/main" id="{85BACE77-6097-F3A3-2F28-69A6EB5B41DA}"/>
              </a:ext>
            </a:extLst>
          </p:cNvPr>
          <p:cNvGrpSpPr/>
          <p:nvPr/>
        </p:nvGrpSpPr>
        <p:grpSpPr>
          <a:xfrm>
            <a:off x="6846085" y="4649969"/>
            <a:ext cx="4134240" cy="701280"/>
            <a:chOff x="6846085" y="4649969"/>
            <a:chExt cx="4134240" cy="701280"/>
          </a:xfrm>
        </p:grpSpPr>
        <mc:AlternateContent xmlns:mc="http://schemas.openxmlformats.org/markup-compatibility/2006" xmlns:p14="http://schemas.microsoft.com/office/powerpoint/2010/main">
          <mc:Choice Requires="p14">
            <p:contentPart p14:bwMode="auto" r:id="rId174">
              <p14:nvContentPartPr>
                <p14:cNvPr id="111" name="Ink 110">
                  <a:extLst>
                    <a:ext uri="{FF2B5EF4-FFF2-40B4-BE49-F238E27FC236}">
                      <a16:creationId xmlns:a16="http://schemas.microsoft.com/office/drawing/2014/main" id="{F953A9AC-09D8-5B58-4ED9-115A5E83D8D4}"/>
                    </a:ext>
                  </a:extLst>
                </p14:cNvPr>
                <p14:cNvContentPartPr/>
                <p14:nvPr/>
              </p14:nvContentPartPr>
              <p14:xfrm>
                <a:off x="6846085" y="4714049"/>
                <a:ext cx="135000" cy="547560"/>
              </p14:xfrm>
            </p:contentPart>
          </mc:Choice>
          <mc:Fallback xmlns="">
            <p:pic>
              <p:nvPicPr>
                <p:cNvPr id="111" name="Ink 110">
                  <a:extLst>
                    <a:ext uri="{FF2B5EF4-FFF2-40B4-BE49-F238E27FC236}">
                      <a16:creationId xmlns:a16="http://schemas.microsoft.com/office/drawing/2014/main" id="{F953A9AC-09D8-5B58-4ED9-115A5E83D8D4}"/>
                    </a:ext>
                  </a:extLst>
                </p:cNvPr>
                <p:cNvPicPr/>
                <p:nvPr/>
              </p:nvPicPr>
              <p:blipFill>
                <a:blip r:embed="rId175"/>
                <a:stretch>
                  <a:fillRect/>
                </a:stretch>
              </p:blipFill>
              <p:spPr>
                <a:xfrm>
                  <a:off x="6837085" y="4705409"/>
                  <a:ext cx="1526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Ink 111">
                  <a:extLst>
                    <a:ext uri="{FF2B5EF4-FFF2-40B4-BE49-F238E27FC236}">
                      <a16:creationId xmlns:a16="http://schemas.microsoft.com/office/drawing/2014/main" id="{626A3D8B-8AF9-E0C7-9261-3A39FA5F14D5}"/>
                    </a:ext>
                  </a:extLst>
                </p14:cNvPr>
                <p14:cNvContentPartPr/>
                <p14:nvPr/>
              </p14:nvContentPartPr>
              <p14:xfrm>
                <a:off x="6977125" y="4776329"/>
                <a:ext cx="596520" cy="461880"/>
              </p14:xfrm>
            </p:contentPart>
          </mc:Choice>
          <mc:Fallback xmlns="">
            <p:pic>
              <p:nvPicPr>
                <p:cNvPr id="112" name="Ink 111">
                  <a:extLst>
                    <a:ext uri="{FF2B5EF4-FFF2-40B4-BE49-F238E27FC236}">
                      <a16:creationId xmlns:a16="http://schemas.microsoft.com/office/drawing/2014/main" id="{626A3D8B-8AF9-E0C7-9261-3A39FA5F14D5}"/>
                    </a:ext>
                  </a:extLst>
                </p:cNvPr>
                <p:cNvPicPr/>
                <p:nvPr/>
              </p:nvPicPr>
              <p:blipFill>
                <a:blip r:embed="rId177"/>
                <a:stretch>
                  <a:fillRect/>
                </a:stretch>
              </p:blipFill>
              <p:spPr>
                <a:xfrm>
                  <a:off x="6968485" y="4767329"/>
                  <a:ext cx="61416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2D97C7A4-37B1-ACAA-5823-B2A61E03C955}"/>
                    </a:ext>
                  </a:extLst>
                </p14:cNvPr>
                <p14:cNvContentPartPr/>
                <p14:nvPr/>
              </p14:nvContentPartPr>
              <p14:xfrm>
                <a:off x="7786045" y="4894049"/>
                <a:ext cx="41040" cy="140400"/>
              </p14:xfrm>
            </p:contentPart>
          </mc:Choice>
          <mc:Fallback xmlns="">
            <p:pic>
              <p:nvPicPr>
                <p:cNvPr id="113" name="Ink 112">
                  <a:extLst>
                    <a:ext uri="{FF2B5EF4-FFF2-40B4-BE49-F238E27FC236}">
                      <a16:creationId xmlns:a16="http://schemas.microsoft.com/office/drawing/2014/main" id="{2D97C7A4-37B1-ACAA-5823-B2A61E03C955}"/>
                    </a:ext>
                  </a:extLst>
                </p:cNvPr>
                <p:cNvPicPr/>
                <p:nvPr/>
              </p:nvPicPr>
              <p:blipFill>
                <a:blip r:embed="rId179"/>
                <a:stretch>
                  <a:fillRect/>
                </a:stretch>
              </p:blipFill>
              <p:spPr>
                <a:xfrm>
                  <a:off x="7777405" y="4885049"/>
                  <a:ext cx="58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Ink 113">
                  <a:extLst>
                    <a:ext uri="{FF2B5EF4-FFF2-40B4-BE49-F238E27FC236}">
                      <a16:creationId xmlns:a16="http://schemas.microsoft.com/office/drawing/2014/main" id="{44495F99-70F2-5F8F-D9A4-DC04B64C341E}"/>
                    </a:ext>
                  </a:extLst>
                </p14:cNvPr>
                <p14:cNvContentPartPr/>
                <p14:nvPr/>
              </p14:nvContentPartPr>
              <p14:xfrm>
                <a:off x="7879645" y="4893329"/>
                <a:ext cx="32400" cy="122400"/>
              </p14:xfrm>
            </p:contentPart>
          </mc:Choice>
          <mc:Fallback xmlns="">
            <p:pic>
              <p:nvPicPr>
                <p:cNvPr id="114" name="Ink 113">
                  <a:extLst>
                    <a:ext uri="{FF2B5EF4-FFF2-40B4-BE49-F238E27FC236}">
                      <a16:creationId xmlns:a16="http://schemas.microsoft.com/office/drawing/2014/main" id="{44495F99-70F2-5F8F-D9A4-DC04B64C341E}"/>
                    </a:ext>
                  </a:extLst>
                </p:cNvPr>
                <p:cNvPicPr/>
                <p:nvPr/>
              </p:nvPicPr>
              <p:blipFill>
                <a:blip r:embed="rId181"/>
                <a:stretch>
                  <a:fillRect/>
                </a:stretch>
              </p:blipFill>
              <p:spPr>
                <a:xfrm>
                  <a:off x="7871005" y="4884329"/>
                  <a:ext cx="50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Ink 114">
                  <a:extLst>
                    <a:ext uri="{FF2B5EF4-FFF2-40B4-BE49-F238E27FC236}">
                      <a16:creationId xmlns:a16="http://schemas.microsoft.com/office/drawing/2014/main" id="{EE5D18A6-F35F-AC66-6B15-73775E19F7A9}"/>
                    </a:ext>
                  </a:extLst>
                </p14:cNvPr>
                <p14:cNvContentPartPr/>
                <p14:nvPr/>
              </p14:nvContentPartPr>
              <p14:xfrm>
                <a:off x="7712965" y="4798649"/>
                <a:ext cx="266040" cy="93960"/>
              </p14:xfrm>
            </p:contentPart>
          </mc:Choice>
          <mc:Fallback xmlns="">
            <p:pic>
              <p:nvPicPr>
                <p:cNvPr id="115" name="Ink 114">
                  <a:extLst>
                    <a:ext uri="{FF2B5EF4-FFF2-40B4-BE49-F238E27FC236}">
                      <a16:creationId xmlns:a16="http://schemas.microsoft.com/office/drawing/2014/main" id="{EE5D18A6-F35F-AC66-6B15-73775E19F7A9}"/>
                    </a:ext>
                  </a:extLst>
                </p:cNvPr>
                <p:cNvPicPr/>
                <p:nvPr/>
              </p:nvPicPr>
              <p:blipFill>
                <a:blip r:embed="rId183"/>
                <a:stretch>
                  <a:fillRect/>
                </a:stretch>
              </p:blipFill>
              <p:spPr>
                <a:xfrm>
                  <a:off x="7703965" y="4790009"/>
                  <a:ext cx="283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C38A0801-525A-B710-929E-864E1B6CFC4C}"/>
                    </a:ext>
                  </a:extLst>
                </p14:cNvPr>
                <p14:cNvContentPartPr/>
                <p14:nvPr/>
              </p14:nvContentPartPr>
              <p14:xfrm>
                <a:off x="8092405" y="4768769"/>
                <a:ext cx="190440" cy="46800"/>
              </p14:xfrm>
            </p:contentPart>
          </mc:Choice>
          <mc:Fallback xmlns="">
            <p:pic>
              <p:nvPicPr>
                <p:cNvPr id="117" name="Ink 116">
                  <a:extLst>
                    <a:ext uri="{FF2B5EF4-FFF2-40B4-BE49-F238E27FC236}">
                      <a16:creationId xmlns:a16="http://schemas.microsoft.com/office/drawing/2014/main" id="{C38A0801-525A-B710-929E-864E1B6CFC4C}"/>
                    </a:ext>
                  </a:extLst>
                </p:cNvPr>
                <p:cNvPicPr/>
                <p:nvPr/>
              </p:nvPicPr>
              <p:blipFill>
                <a:blip r:embed="rId185"/>
                <a:stretch>
                  <a:fillRect/>
                </a:stretch>
              </p:blipFill>
              <p:spPr>
                <a:xfrm>
                  <a:off x="8083765" y="4760129"/>
                  <a:ext cx="208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ED3E8B83-68FA-67E1-E9B6-951F44F8AD57}"/>
                    </a:ext>
                  </a:extLst>
                </p14:cNvPr>
                <p14:cNvContentPartPr/>
                <p14:nvPr/>
              </p14:nvContentPartPr>
              <p14:xfrm>
                <a:off x="8432965" y="4760849"/>
                <a:ext cx="387000" cy="302040"/>
              </p14:xfrm>
            </p:contentPart>
          </mc:Choice>
          <mc:Fallback xmlns="">
            <p:pic>
              <p:nvPicPr>
                <p:cNvPr id="118" name="Ink 117">
                  <a:extLst>
                    <a:ext uri="{FF2B5EF4-FFF2-40B4-BE49-F238E27FC236}">
                      <a16:creationId xmlns:a16="http://schemas.microsoft.com/office/drawing/2014/main" id="{ED3E8B83-68FA-67E1-E9B6-951F44F8AD57}"/>
                    </a:ext>
                  </a:extLst>
                </p:cNvPr>
                <p:cNvPicPr/>
                <p:nvPr/>
              </p:nvPicPr>
              <p:blipFill>
                <a:blip r:embed="rId187"/>
                <a:stretch>
                  <a:fillRect/>
                </a:stretch>
              </p:blipFill>
              <p:spPr>
                <a:xfrm>
                  <a:off x="8423965" y="4752209"/>
                  <a:ext cx="4046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FE17F912-C567-C323-A8EF-D31EAF37DCAC}"/>
                    </a:ext>
                  </a:extLst>
                </p14:cNvPr>
                <p14:cNvContentPartPr/>
                <p14:nvPr/>
              </p14:nvContentPartPr>
              <p14:xfrm>
                <a:off x="8627365" y="4733849"/>
                <a:ext cx="261000" cy="180360"/>
              </p14:xfrm>
            </p:contentPart>
          </mc:Choice>
          <mc:Fallback xmlns="">
            <p:pic>
              <p:nvPicPr>
                <p:cNvPr id="119" name="Ink 118">
                  <a:extLst>
                    <a:ext uri="{FF2B5EF4-FFF2-40B4-BE49-F238E27FC236}">
                      <a16:creationId xmlns:a16="http://schemas.microsoft.com/office/drawing/2014/main" id="{FE17F912-C567-C323-A8EF-D31EAF37DCAC}"/>
                    </a:ext>
                  </a:extLst>
                </p:cNvPr>
                <p:cNvPicPr/>
                <p:nvPr/>
              </p:nvPicPr>
              <p:blipFill>
                <a:blip r:embed="rId189"/>
                <a:stretch>
                  <a:fillRect/>
                </a:stretch>
              </p:blipFill>
              <p:spPr>
                <a:xfrm>
                  <a:off x="8618725" y="4725209"/>
                  <a:ext cx="278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Ink 119">
                  <a:extLst>
                    <a:ext uri="{FF2B5EF4-FFF2-40B4-BE49-F238E27FC236}">
                      <a16:creationId xmlns:a16="http://schemas.microsoft.com/office/drawing/2014/main" id="{8AB89A3C-AB2C-81CD-19F1-DCBCB0F6A1AC}"/>
                    </a:ext>
                  </a:extLst>
                </p14:cNvPr>
                <p14:cNvContentPartPr/>
                <p14:nvPr/>
              </p14:nvContentPartPr>
              <p14:xfrm>
                <a:off x="9008605" y="4923209"/>
                <a:ext cx="427320" cy="123480"/>
              </p14:xfrm>
            </p:contentPart>
          </mc:Choice>
          <mc:Fallback xmlns="">
            <p:pic>
              <p:nvPicPr>
                <p:cNvPr id="120" name="Ink 119">
                  <a:extLst>
                    <a:ext uri="{FF2B5EF4-FFF2-40B4-BE49-F238E27FC236}">
                      <a16:creationId xmlns:a16="http://schemas.microsoft.com/office/drawing/2014/main" id="{8AB89A3C-AB2C-81CD-19F1-DCBCB0F6A1AC}"/>
                    </a:ext>
                  </a:extLst>
                </p:cNvPr>
                <p:cNvPicPr/>
                <p:nvPr/>
              </p:nvPicPr>
              <p:blipFill>
                <a:blip r:embed="rId191"/>
                <a:stretch>
                  <a:fillRect/>
                </a:stretch>
              </p:blipFill>
              <p:spPr>
                <a:xfrm>
                  <a:off x="8999965" y="4914569"/>
                  <a:ext cx="444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Ink 120">
                  <a:extLst>
                    <a:ext uri="{FF2B5EF4-FFF2-40B4-BE49-F238E27FC236}">
                      <a16:creationId xmlns:a16="http://schemas.microsoft.com/office/drawing/2014/main" id="{DE67A655-09EF-3463-04FB-7ABD4423FA28}"/>
                    </a:ext>
                  </a:extLst>
                </p14:cNvPr>
                <p14:cNvContentPartPr/>
                <p14:nvPr/>
              </p14:nvContentPartPr>
              <p14:xfrm>
                <a:off x="9236485" y="4742849"/>
                <a:ext cx="51840" cy="9000"/>
              </p14:xfrm>
            </p:contentPart>
          </mc:Choice>
          <mc:Fallback xmlns="">
            <p:pic>
              <p:nvPicPr>
                <p:cNvPr id="121" name="Ink 120">
                  <a:extLst>
                    <a:ext uri="{FF2B5EF4-FFF2-40B4-BE49-F238E27FC236}">
                      <a16:creationId xmlns:a16="http://schemas.microsoft.com/office/drawing/2014/main" id="{DE67A655-09EF-3463-04FB-7ABD4423FA28}"/>
                    </a:ext>
                  </a:extLst>
                </p:cNvPr>
                <p:cNvPicPr/>
                <p:nvPr/>
              </p:nvPicPr>
              <p:blipFill>
                <a:blip r:embed="rId193"/>
                <a:stretch>
                  <a:fillRect/>
                </a:stretch>
              </p:blipFill>
              <p:spPr>
                <a:xfrm>
                  <a:off x="9227845" y="4733849"/>
                  <a:ext cx="69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Ink 121">
                  <a:extLst>
                    <a:ext uri="{FF2B5EF4-FFF2-40B4-BE49-F238E27FC236}">
                      <a16:creationId xmlns:a16="http://schemas.microsoft.com/office/drawing/2014/main" id="{DA848ADE-AE50-74ED-E9E0-B279A8C00114}"/>
                    </a:ext>
                  </a:extLst>
                </p14:cNvPr>
                <p14:cNvContentPartPr/>
                <p14:nvPr/>
              </p14:nvContentPartPr>
              <p14:xfrm>
                <a:off x="9627805" y="4649969"/>
                <a:ext cx="1094040" cy="701280"/>
              </p14:xfrm>
            </p:contentPart>
          </mc:Choice>
          <mc:Fallback xmlns="">
            <p:pic>
              <p:nvPicPr>
                <p:cNvPr id="122" name="Ink 121">
                  <a:extLst>
                    <a:ext uri="{FF2B5EF4-FFF2-40B4-BE49-F238E27FC236}">
                      <a16:creationId xmlns:a16="http://schemas.microsoft.com/office/drawing/2014/main" id="{DA848ADE-AE50-74ED-E9E0-B279A8C00114}"/>
                    </a:ext>
                  </a:extLst>
                </p:cNvPr>
                <p:cNvPicPr/>
                <p:nvPr/>
              </p:nvPicPr>
              <p:blipFill>
                <a:blip r:embed="rId195"/>
                <a:stretch>
                  <a:fillRect/>
                </a:stretch>
              </p:blipFill>
              <p:spPr>
                <a:xfrm>
                  <a:off x="9619165" y="4640969"/>
                  <a:ext cx="111168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Ink 122">
                  <a:extLst>
                    <a:ext uri="{FF2B5EF4-FFF2-40B4-BE49-F238E27FC236}">
                      <a16:creationId xmlns:a16="http://schemas.microsoft.com/office/drawing/2014/main" id="{FF4B4F9F-EC2D-44E4-42BA-E3638658D223}"/>
                    </a:ext>
                  </a:extLst>
                </p14:cNvPr>
                <p14:cNvContentPartPr/>
                <p14:nvPr/>
              </p14:nvContentPartPr>
              <p14:xfrm>
                <a:off x="10784845" y="4721609"/>
                <a:ext cx="195480" cy="618120"/>
              </p14:xfrm>
            </p:contentPart>
          </mc:Choice>
          <mc:Fallback xmlns="">
            <p:pic>
              <p:nvPicPr>
                <p:cNvPr id="123" name="Ink 122">
                  <a:extLst>
                    <a:ext uri="{FF2B5EF4-FFF2-40B4-BE49-F238E27FC236}">
                      <a16:creationId xmlns:a16="http://schemas.microsoft.com/office/drawing/2014/main" id="{FF4B4F9F-EC2D-44E4-42BA-E3638658D223}"/>
                    </a:ext>
                  </a:extLst>
                </p:cNvPr>
                <p:cNvPicPr/>
                <p:nvPr/>
              </p:nvPicPr>
              <p:blipFill>
                <a:blip r:embed="rId197"/>
                <a:stretch>
                  <a:fillRect/>
                </a:stretch>
              </p:blipFill>
              <p:spPr>
                <a:xfrm>
                  <a:off x="10776205" y="4712969"/>
                  <a:ext cx="213120" cy="635760"/>
                </a:xfrm>
                <a:prstGeom prst="rect">
                  <a:avLst/>
                </a:prstGeom>
              </p:spPr>
            </p:pic>
          </mc:Fallback>
        </mc:AlternateContent>
      </p:grpSp>
      <p:sp>
        <p:nvSpPr>
          <p:cNvPr id="35" name="TextBox 34">
            <a:extLst>
              <a:ext uri="{FF2B5EF4-FFF2-40B4-BE49-F238E27FC236}">
                <a16:creationId xmlns:a16="http://schemas.microsoft.com/office/drawing/2014/main" id="{FE105A3C-C3AA-74F3-7EC2-FD16E8695AF4}"/>
              </a:ext>
            </a:extLst>
          </p:cNvPr>
          <p:cNvSpPr txBox="1"/>
          <p:nvPr/>
        </p:nvSpPr>
        <p:spPr>
          <a:xfrm>
            <a:off x="5435313" y="212719"/>
            <a:ext cx="751306" cy="523220"/>
          </a:xfrm>
          <a:prstGeom prst="rect">
            <a:avLst/>
          </a:prstGeom>
          <a:noFill/>
        </p:spPr>
        <p:txBody>
          <a:bodyPr wrap="square">
            <a:spAutoFit/>
          </a:bodyPr>
          <a:lstStyle/>
          <a:p>
            <a:r>
              <a:rPr lang="en-US" sz="2800" dirty="0">
                <a:solidFill>
                  <a:srgbClr val="000000"/>
                </a:solidFill>
                <a:latin typeface="Symbol" panose="05050102010706020507" pitchFamily="18" charset="2"/>
              </a:rPr>
              <a:t>m</a:t>
            </a:r>
            <a:r>
              <a:rPr lang="en-US" sz="2800" dirty="0">
                <a:solidFill>
                  <a:srgbClr val="000000"/>
                </a:solidFill>
              </a:rPr>
              <a:t>-</a:t>
            </a:r>
            <a:endParaRPr lang="en-US" sz="2800" dirty="0"/>
          </a:p>
        </p:txBody>
      </p:sp>
    </p:spTree>
    <p:extLst>
      <p:ext uri="{BB962C8B-B14F-4D97-AF65-F5344CB8AC3E}">
        <p14:creationId xmlns:p14="http://schemas.microsoft.com/office/powerpoint/2010/main" val="172456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C9A0A4F-7B89-AC93-70E9-BDE0535610EE}"/>
              </a:ext>
            </a:extLst>
          </p:cNvPr>
          <p:cNvGrpSpPr/>
          <p:nvPr/>
        </p:nvGrpSpPr>
        <p:grpSpPr>
          <a:xfrm>
            <a:off x="6216805" y="155729"/>
            <a:ext cx="2993040" cy="560520"/>
            <a:chOff x="6216805" y="155729"/>
            <a:chExt cx="2993040" cy="56052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223B384F-C848-FB26-B312-CE7EC48BD120}"/>
                    </a:ext>
                  </a:extLst>
                </p14:cNvPr>
                <p14:cNvContentPartPr/>
                <p14:nvPr/>
              </p14:nvContentPartPr>
              <p14:xfrm>
                <a:off x="6216805" y="155729"/>
                <a:ext cx="1523520" cy="480240"/>
              </p14:xfrm>
            </p:contentPart>
          </mc:Choice>
          <mc:Fallback xmlns="">
            <p:pic>
              <p:nvPicPr>
                <p:cNvPr id="13" name="Ink 12">
                  <a:extLst>
                    <a:ext uri="{FF2B5EF4-FFF2-40B4-BE49-F238E27FC236}">
                      <a16:creationId xmlns:a16="http://schemas.microsoft.com/office/drawing/2014/main" id="{223B384F-C848-FB26-B312-CE7EC48BD120}"/>
                    </a:ext>
                  </a:extLst>
                </p:cNvPr>
                <p:cNvPicPr/>
                <p:nvPr/>
              </p:nvPicPr>
              <p:blipFill>
                <a:blip r:embed="rId3"/>
                <a:stretch>
                  <a:fillRect/>
                </a:stretch>
              </p:blipFill>
              <p:spPr>
                <a:xfrm>
                  <a:off x="6208165" y="147089"/>
                  <a:ext cx="154116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1828B3C4-2560-C392-5097-5FABE31B55D4}"/>
                    </a:ext>
                  </a:extLst>
                </p14:cNvPr>
                <p14:cNvContentPartPr/>
                <p14:nvPr/>
              </p14:nvContentPartPr>
              <p14:xfrm>
                <a:off x="8164765" y="157169"/>
                <a:ext cx="464400" cy="559080"/>
              </p14:xfrm>
            </p:contentPart>
          </mc:Choice>
          <mc:Fallback xmlns="">
            <p:pic>
              <p:nvPicPr>
                <p:cNvPr id="14" name="Ink 13">
                  <a:extLst>
                    <a:ext uri="{FF2B5EF4-FFF2-40B4-BE49-F238E27FC236}">
                      <a16:creationId xmlns:a16="http://schemas.microsoft.com/office/drawing/2014/main" id="{1828B3C4-2560-C392-5097-5FABE31B55D4}"/>
                    </a:ext>
                  </a:extLst>
                </p:cNvPr>
                <p:cNvPicPr/>
                <p:nvPr/>
              </p:nvPicPr>
              <p:blipFill>
                <a:blip r:embed="rId5"/>
                <a:stretch>
                  <a:fillRect/>
                </a:stretch>
              </p:blipFill>
              <p:spPr>
                <a:xfrm>
                  <a:off x="8155765" y="148529"/>
                  <a:ext cx="48204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2F4BDEC1-F634-018E-767B-6163546036F0}"/>
                    </a:ext>
                  </a:extLst>
                </p14:cNvPr>
                <p14:cNvContentPartPr/>
                <p14:nvPr/>
              </p14:nvContentPartPr>
              <p14:xfrm>
                <a:off x="8952085" y="367409"/>
                <a:ext cx="257760" cy="131400"/>
              </p14:xfrm>
            </p:contentPart>
          </mc:Choice>
          <mc:Fallback xmlns="">
            <p:pic>
              <p:nvPicPr>
                <p:cNvPr id="15" name="Ink 14">
                  <a:extLst>
                    <a:ext uri="{FF2B5EF4-FFF2-40B4-BE49-F238E27FC236}">
                      <a16:creationId xmlns:a16="http://schemas.microsoft.com/office/drawing/2014/main" id="{2F4BDEC1-F634-018E-767B-6163546036F0}"/>
                    </a:ext>
                  </a:extLst>
                </p:cNvPr>
                <p:cNvPicPr/>
                <p:nvPr/>
              </p:nvPicPr>
              <p:blipFill>
                <a:blip r:embed="rId7"/>
                <a:stretch>
                  <a:fillRect/>
                </a:stretch>
              </p:blipFill>
              <p:spPr>
                <a:xfrm>
                  <a:off x="8943445" y="358769"/>
                  <a:ext cx="275400" cy="149040"/>
                </a:xfrm>
                <a:prstGeom prst="rect">
                  <a:avLst/>
                </a:prstGeom>
              </p:spPr>
            </p:pic>
          </mc:Fallback>
        </mc:AlternateContent>
      </p:grpSp>
      <p:grpSp>
        <p:nvGrpSpPr>
          <p:cNvPr id="18" name="Group 17">
            <a:extLst>
              <a:ext uri="{FF2B5EF4-FFF2-40B4-BE49-F238E27FC236}">
                <a16:creationId xmlns:a16="http://schemas.microsoft.com/office/drawing/2014/main" id="{52F4CFF1-B110-3BEC-4769-64626E575DAA}"/>
              </a:ext>
            </a:extLst>
          </p:cNvPr>
          <p:cNvGrpSpPr/>
          <p:nvPr/>
        </p:nvGrpSpPr>
        <p:grpSpPr>
          <a:xfrm>
            <a:off x="9479485" y="174449"/>
            <a:ext cx="1666800" cy="571680"/>
            <a:chOff x="9479485" y="174449"/>
            <a:chExt cx="1666800" cy="571680"/>
          </a:xfrm>
        </p:grpSpPr>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90EAFE6-FA9B-FC0C-630E-D11B4FDFA4B0}"/>
                    </a:ext>
                  </a:extLst>
                </p14:cNvPr>
                <p14:cNvContentPartPr/>
                <p14:nvPr/>
              </p14:nvContentPartPr>
              <p14:xfrm>
                <a:off x="9479485" y="174449"/>
                <a:ext cx="1666800" cy="571680"/>
              </p14:xfrm>
            </p:contentPart>
          </mc:Choice>
          <mc:Fallback xmlns="">
            <p:pic>
              <p:nvPicPr>
                <p:cNvPr id="16" name="Ink 15">
                  <a:extLst>
                    <a:ext uri="{FF2B5EF4-FFF2-40B4-BE49-F238E27FC236}">
                      <a16:creationId xmlns:a16="http://schemas.microsoft.com/office/drawing/2014/main" id="{990EAFE6-FA9B-FC0C-630E-D11B4FDFA4B0}"/>
                    </a:ext>
                  </a:extLst>
                </p:cNvPr>
                <p:cNvPicPr/>
                <p:nvPr/>
              </p:nvPicPr>
              <p:blipFill>
                <a:blip r:embed="rId9"/>
                <a:stretch>
                  <a:fillRect/>
                </a:stretch>
              </p:blipFill>
              <p:spPr>
                <a:xfrm>
                  <a:off x="9470845" y="165449"/>
                  <a:ext cx="16844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960E87F6-937F-C005-6713-4D0A9A670288}"/>
                    </a:ext>
                  </a:extLst>
                </p14:cNvPr>
                <p14:cNvContentPartPr/>
                <p14:nvPr/>
              </p14:nvContentPartPr>
              <p14:xfrm>
                <a:off x="10051165" y="302609"/>
                <a:ext cx="468720" cy="36720"/>
              </p14:xfrm>
            </p:contentPart>
          </mc:Choice>
          <mc:Fallback xmlns="">
            <p:pic>
              <p:nvPicPr>
                <p:cNvPr id="17" name="Ink 16">
                  <a:extLst>
                    <a:ext uri="{FF2B5EF4-FFF2-40B4-BE49-F238E27FC236}">
                      <a16:creationId xmlns:a16="http://schemas.microsoft.com/office/drawing/2014/main" id="{960E87F6-937F-C005-6713-4D0A9A670288}"/>
                    </a:ext>
                  </a:extLst>
                </p:cNvPr>
                <p:cNvPicPr/>
                <p:nvPr/>
              </p:nvPicPr>
              <p:blipFill>
                <a:blip r:embed="rId11"/>
                <a:stretch>
                  <a:fillRect/>
                </a:stretch>
              </p:blipFill>
              <p:spPr>
                <a:xfrm>
                  <a:off x="10042165" y="293969"/>
                  <a:ext cx="486360" cy="54360"/>
                </a:xfrm>
                <a:prstGeom prst="rect">
                  <a:avLst/>
                </a:prstGeom>
              </p:spPr>
            </p:pic>
          </mc:Fallback>
        </mc:AlternateContent>
      </p:grpSp>
      <p:grpSp>
        <p:nvGrpSpPr>
          <p:cNvPr id="22" name="Group 21">
            <a:extLst>
              <a:ext uri="{FF2B5EF4-FFF2-40B4-BE49-F238E27FC236}">
                <a16:creationId xmlns:a16="http://schemas.microsoft.com/office/drawing/2014/main" id="{0719D2D8-51C6-5043-954B-F7B1B82740BD}"/>
              </a:ext>
            </a:extLst>
          </p:cNvPr>
          <p:cNvGrpSpPr/>
          <p:nvPr/>
        </p:nvGrpSpPr>
        <p:grpSpPr>
          <a:xfrm>
            <a:off x="11284885" y="291809"/>
            <a:ext cx="614160" cy="329040"/>
            <a:chOff x="11284885" y="291809"/>
            <a:chExt cx="614160" cy="329040"/>
          </a:xfrm>
        </p:grpSpPr>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CBD63DB0-0E77-743C-72AC-4172DD49EE89}"/>
                    </a:ext>
                  </a:extLst>
                </p14:cNvPr>
                <p14:cNvContentPartPr/>
                <p14:nvPr/>
              </p14:nvContentPartPr>
              <p14:xfrm>
                <a:off x="11284885" y="373169"/>
                <a:ext cx="357120" cy="247680"/>
              </p14:xfrm>
            </p:contentPart>
          </mc:Choice>
          <mc:Fallback xmlns="">
            <p:pic>
              <p:nvPicPr>
                <p:cNvPr id="20" name="Ink 19">
                  <a:extLst>
                    <a:ext uri="{FF2B5EF4-FFF2-40B4-BE49-F238E27FC236}">
                      <a16:creationId xmlns:a16="http://schemas.microsoft.com/office/drawing/2014/main" id="{CBD63DB0-0E77-743C-72AC-4172DD49EE89}"/>
                    </a:ext>
                  </a:extLst>
                </p:cNvPr>
                <p:cNvPicPr/>
                <p:nvPr/>
              </p:nvPicPr>
              <p:blipFill>
                <a:blip r:embed="rId13"/>
                <a:stretch>
                  <a:fillRect/>
                </a:stretch>
              </p:blipFill>
              <p:spPr>
                <a:xfrm>
                  <a:off x="11275885" y="364529"/>
                  <a:ext cx="374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1594150C-0A7D-9B6E-3F33-DB326FF664E7}"/>
                    </a:ext>
                  </a:extLst>
                </p14:cNvPr>
                <p14:cNvContentPartPr/>
                <p14:nvPr/>
              </p14:nvContentPartPr>
              <p14:xfrm>
                <a:off x="11715085" y="291809"/>
                <a:ext cx="183960" cy="19800"/>
              </p14:xfrm>
            </p:contentPart>
          </mc:Choice>
          <mc:Fallback xmlns="">
            <p:pic>
              <p:nvPicPr>
                <p:cNvPr id="21" name="Ink 20">
                  <a:extLst>
                    <a:ext uri="{FF2B5EF4-FFF2-40B4-BE49-F238E27FC236}">
                      <a16:creationId xmlns:a16="http://schemas.microsoft.com/office/drawing/2014/main" id="{1594150C-0A7D-9B6E-3F33-DB326FF664E7}"/>
                    </a:ext>
                  </a:extLst>
                </p:cNvPr>
                <p:cNvPicPr/>
                <p:nvPr/>
              </p:nvPicPr>
              <p:blipFill>
                <a:blip r:embed="rId15"/>
                <a:stretch>
                  <a:fillRect/>
                </a:stretch>
              </p:blipFill>
              <p:spPr>
                <a:xfrm>
                  <a:off x="11706445" y="283169"/>
                  <a:ext cx="201600" cy="37440"/>
                </a:xfrm>
                <a:prstGeom prst="rect">
                  <a:avLst/>
                </a:prstGeom>
              </p:spPr>
            </p:pic>
          </mc:Fallback>
        </mc:AlternateContent>
      </p:grpSp>
      <p:grpSp>
        <p:nvGrpSpPr>
          <p:cNvPr id="38" name="Group 37">
            <a:extLst>
              <a:ext uri="{FF2B5EF4-FFF2-40B4-BE49-F238E27FC236}">
                <a16:creationId xmlns:a16="http://schemas.microsoft.com/office/drawing/2014/main" id="{4472B373-0E51-2055-5030-EBC2C4E59790}"/>
              </a:ext>
            </a:extLst>
          </p:cNvPr>
          <p:cNvGrpSpPr/>
          <p:nvPr/>
        </p:nvGrpSpPr>
        <p:grpSpPr>
          <a:xfrm>
            <a:off x="380845" y="120089"/>
            <a:ext cx="5867640" cy="1291680"/>
            <a:chOff x="380845" y="120089"/>
            <a:chExt cx="5867640" cy="1291680"/>
          </a:xfrm>
        </p:grpSpPr>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7F67C3C2-7B79-B2BB-0E0A-99A196C64AD3}"/>
                    </a:ext>
                  </a:extLst>
                </p14:cNvPr>
                <p14:cNvContentPartPr/>
                <p14:nvPr/>
              </p14:nvContentPartPr>
              <p14:xfrm>
                <a:off x="3203245" y="120089"/>
                <a:ext cx="2059560" cy="608040"/>
              </p14:xfrm>
            </p:contentPart>
          </mc:Choice>
          <mc:Fallback xmlns="">
            <p:pic>
              <p:nvPicPr>
                <p:cNvPr id="7" name="Ink 6">
                  <a:extLst>
                    <a:ext uri="{FF2B5EF4-FFF2-40B4-BE49-F238E27FC236}">
                      <a16:creationId xmlns:a16="http://schemas.microsoft.com/office/drawing/2014/main" id="{7F67C3C2-7B79-B2BB-0E0A-99A196C64AD3}"/>
                    </a:ext>
                  </a:extLst>
                </p:cNvPr>
                <p:cNvPicPr/>
                <p:nvPr/>
              </p:nvPicPr>
              <p:blipFill>
                <a:blip r:embed="rId17"/>
                <a:stretch>
                  <a:fillRect/>
                </a:stretch>
              </p:blipFill>
              <p:spPr>
                <a:xfrm>
                  <a:off x="3194605" y="111089"/>
                  <a:ext cx="207720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F47B0680-936D-8E7F-CE19-291F47333071}"/>
                    </a:ext>
                  </a:extLst>
                </p14:cNvPr>
                <p14:cNvContentPartPr/>
                <p14:nvPr/>
              </p14:nvContentPartPr>
              <p14:xfrm>
                <a:off x="4880125" y="225209"/>
                <a:ext cx="41400" cy="26280"/>
              </p14:xfrm>
            </p:contentPart>
          </mc:Choice>
          <mc:Fallback xmlns="">
            <p:pic>
              <p:nvPicPr>
                <p:cNvPr id="8" name="Ink 7">
                  <a:extLst>
                    <a:ext uri="{FF2B5EF4-FFF2-40B4-BE49-F238E27FC236}">
                      <a16:creationId xmlns:a16="http://schemas.microsoft.com/office/drawing/2014/main" id="{F47B0680-936D-8E7F-CE19-291F47333071}"/>
                    </a:ext>
                  </a:extLst>
                </p:cNvPr>
                <p:cNvPicPr/>
                <p:nvPr/>
              </p:nvPicPr>
              <p:blipFill>
                <a:blip r:embed="rId19"/>
                <a:stretch>
                  <a:fillRect/>
                </a:stretch>
              </p:blipFill>
              <p:spPr>
                <a:xfrm>
                  <a:off x="4871485" y="216569"/>
                  <a:ext cx="5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AD945850-A6C3-44B2-76B2-3E3982CB32FA}"/>
                    </a:ext>
                  </a:extLst>
                </p14:cNvPr>
                <p14:cNvContentPartPr/>
                <p14:nvPr/>
              </p14:nvContentPartPr>
              <p14:xfrm>
                <a:off x="4539565" y="266249"/>
                <a:ext cx="320760" cy="14400"/>
              </p14:xfrm>
            </p:contentPart>
          </mc:Choice>
          <mc:Fallback xmlns="">
            <p:pic>
              <p:nvPicPr>
                <p:cNvPr id="9" name="Ink 8">
                  <a:extLst>
                    <a:ext uri="{FF2B5EF4-FFF2-40B4-BE49-F238E27FC236}">
                      <a16:creationId xmlns:a16="http://schemas.microsoft.com/office/drawing/2014/main" id="{AD945850-A6C3-44B2-76B2-3E3982CB32FA}"/>
                    </a:ext>
                  </a:extLst>
                </p:cNvPr>
                <p:cNvPicPr/>
                <p:nvPr/>
              </p:nvPicPr>
              <p:blipFill>
                <a:blip r:embed="rId21"/>
                <a:stretch>
                  <a:fillRect/>
                </a:stretch>
              </p:blipFill>
              <p:spPr>
                <a:xfrm>
                  <a:off x="4530925" y="257249"/>
                  <a:ext cx="33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k 9">
                  <a:extLst>
                    <a:ext uri="{FF2B5EF4-FFF2-40B4-BE49-F238E27FC236}">
                      <a16:creationId xmlns:a16="http://schemas.microsoft.com/office/drawing/2014/main" id="{0FB32C85-0744-C922-D716-EBFA6CABB1A5}"/>
                    </a:ext>
                  </a:extLst>
                </p14:cNvPr>
                <p14:cNvContentPartPr/>
                <p14:nvPr/>
              </p14:nvContentPartPr>
              <p14:xfrm>
                <a:off x="3921805" y="258689"/>
                <a:ext cx="329040" cy="47520"/>
              </p14:xfrm>
            </p:contentPart>
          </mc:Choice>
          <mc:Fallback xmlns="">
            <p:pic>
              <p:nvPicPr>
                <p:cNvPr id="10" name="Ink 9">
                  <a:extLst>
                    <a:ext uri="{FF2B5EF4-FFF2-40B4-BE49-F238E27FC236}">
                      <a16:creationId xmlns:a16="http://schemas.microsoft.com/office/drawing/2014/main" id="{0FB32C85-0744-C922-D716-EBFA6CABB1A5}"/>
                    </a:ext>
                  </a:extLst>
                </p:cNvPr>
                <p:cNvPicPr/>
                <p:nvPr/>
              </p:nvPicPr>
              <p:blipFill>
                <a:blip r:embed="rId23"/>
                <a:stretch>
                  <a:fillRect/>
                </a:stretch>
              </p:blipFill>
              <p:spPr>
                <a:xfrm>
                  <a:off x="3912805" y="249689"/>
                  <a:ext cx="346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EC15135C-0860-2335-DA77-2AAEDD48A1DC}"/>
                    </a:ext>
                  </a:extLst>
                </p14:cNvPr>
                <p14:cNvContentPartPr/>
                <p14:nvPr/>
              </p14:nvContentPartPr>
              <p14:xfrm>
                <a:off x="5644765" y="223049"/>
                <a:ext cx="380520" cy="544680"/>
              </p14:xfrm>
            </p:contentPart>
          </mc:Choice>
          <mc:Fallback xmlns="">
            <p:pic>
              <p:nvPicPr>
                <p:cNvPr id="11" name="Ink 10">
                  <a:extLst>
                    <a:ext uri="{FF2B5EF4-FFF2-40B4-BE49-F238E27FC236}">
                      <a16:creationId xmlns:a16="http://schemas.microsoft.com/office/drawing/2014/main" id="{EC15135C-0860-2335-DA77-2AAEDD48A1DC}"/>
                    </a:ext>
                  </a:extLst>
                </p:cNvPr>
                <p:cNvPicPr/>
                <p:nvPr/>
              </p:nvPicPr>
              <p:blipFill>
                <a:blip r:embed="rId25"/>
                <a:stretch>
                  <a:fillRect/>
                </a:stretch>
              </p:blipFill>
              <p:spPr>
                <a:xfrm>
                  <a:off x="5636125" y="214049"/>
                  <a:ext cx="39816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 name="Ink 1">
                  <a:extLst>
                    <a:ext uri="{FF2B5EF4-FFF2-40B4-BE49-F238E27FC236}">
                      <a16:creationId xmlns:a16="http://schemas.microsoft.com/office/drawing/2014/main" id="{7055C161-89D2-561E-9B6D-CA922D2797B9}"/>
                    </a:ext>
                  </a:extLst>
                </p14:cNvPr>
                <p14:cNvContentPartPr/>
                <p14:nvPr/>
              </p14:nvContentPartPr>
              <p14:xfrm>
                <a:off x="1136485" y="210449"/>
                <a:ext cx="988200" cy="695160"/>
              </p14:xfrm>
            </p:contentPart>
          </mc:Choice>
          <mc:Fallback xmlns="">
            <p:pic>
              <p:nvPicPr>
                <p:cNvPr id="2" name="Ink 1">
                  <a:extLst>
                    <a:ext uri="{FF2B5EF4-FFF2-40B4-BE49-F238E27FC236}">
                      <a16:creationId xmlns:a16="http://schemas.microsoft.com/office/drawing/2014/main" id="{7055C161-89D2-561E-9B6D-CA922D2797B9}"/>
                    </a:ext>
                  </a:extLst>
                </p:cNvPr>
                <p:cNvPicPr/>
                <p:nvPr/>
              </p:nvPicPr>
              <p:blipFill>
                <a:blip r:embed="rId27"/>
                <a:stretch>
                  <a:fillRect/>
                </a:stretch>
              </p:blipFill>
              <p:spPr>
                <a:xfrm>
                  <a:off x="1127485" y="201809"/>
                  <a:ext cx="1005840" cy="712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a:extLst>
                    <a:ext uri="{FF2B5EF4-FFF2-40B4-BE49-F238E27FC236}">
                      <a16:creationId xmlns:a16="http://schemas.microsoft.com/office/drawing/2014/main" id="{8850C39A-4F23-9946-B233-4DFA722A83DD}"/>
                    </a:ext>
                  </a:extLst>
                </p14:cNvPr>
                <p14:cNvContentPartPr/>
                <p14:nvPr/>
              </p14:nvContentPartPr>
              <p14:xfrm>
                <a:off x="1905085" y="410249"/>
                <a:ext cx="211320" cy="33840"/>
              </p14:xfrm>
            </p:contentPart>
          </mc:Choice>
          <mc:Fallback xmlns="">
            <p:pic>
              <p:nvPicPr>
                <p:cNvPr id="3" name="Ink 2">
                  <a:extLst>
                    <a:ext uri="{FF2B5EF4-FFF2-40B4-BE49-F238E27FC236}">
                      <a16:creationId xmlns:a16="http://schemas.microsoft.com/office/drawing/2014/main" id="{8850C39A-4F23-9946-B233-4DFA722A83DD}"/>
                    </a:ext>
                  </a:extLst>
                </p:cNvPr>
                <p:cNvPicPr/>
                <p:nvPr/>
              </p:nvPicPr>
              <p:blipFill>
                <a:blip r:embed="rId29"/>
                <a:stretch>
                  <a:fillRect/>
                </a:stretch>
              </p:blipFill>
              <p:spPr>
                <a:xfrm>
                  <a:off x="1896445" y="401609"/>
                  <a:ext cx="228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245C6CBF-DD33-AA99-2D05-26E194895DA2}"/>
                    </a:ext>
                  </a:extLst>
                </p14:cNvPr>
                <p14:cNvContentPartPr/>
                <p14:nvPr/>
              </p14:nvContentPartPr>
              <p14:xfrm>
                <a:off x="2526445" y="246449"/>
                <a:ext cx="317520" cy="581400"/>
              </p14:xfrm>
            </p:contentPart>
          </mc:Choice>
          <mc:Fallback xmlns="">
            <p:pic>
              <p:nvPicPr>
                <p:cNvPr id="5" name="Ink 4">
                  <a:extLst>
                    <a:ext uri="{FF2B5EF4-FFF2-40B4-BE49-F238E27FC236}">
                      <a16:creationId xmlns:a16="http://schemas.microsoft.com/office/drawing/2014/main" id="{245C6CBF-DD33-AA99-2D05-26E194895DA2}"/>
                    </a:ext>
                  </a:extLst>
                </p:cNvPr>
                <p:cNvPicPr/>
                <p:nvPr/>
              </p:nvPicPr>
              <p:blipFill>
                <a:blip r:embed="rId31"/>
                <a:stretch>
                  <a:fillRect/>
                </a:stretch>
              </p:blipFill>
              <p:spPr>
                <a:xfrm>
                  <a:off x="2517445" y="237809"/>
                  <a:ext cx="3351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80C3DBB-DE29-9402-DAC8-AFEA30241068}"/>
                    </a:ext>
                  </a:extLst>
                </p14:cNvPr>
                <p14:cNvContentPartPr/>
                <p14:nvPr/>
              </p14:nvContentPartPr>
              <p14:xfrm>
                <a:off x="380845" y="1180289"/>
                <a:ext cx="415440" cy="187560"/>
              </p14:xfrm>
            </p:contentPart>
          </mc:Choice>
          <mc:Fallback xmlns="">
            <p:pic>
              <p:nvPicPr>
                <p:cNvPr id="23" name="Ink 22">
                  <a:extLst>
                    <a:ext uri="{FF2B5EF4-FFF2-40B4-BE49-F238E27FC236}">
                      <a16:creationId xmlns:a16="http://schemas.microsoft.com/office/drawing/2014/main" id="{780C3DBB-DE29-9402-DAC8-AFEA30241068}"/>
                    </a:ext>
                  </a:extLst>
                </p:cNvPr>
                <p:cNvPicPr/>
                <p:nvPr/>
              </p:nvPicPr>
              <p:blipFill>
                <a:blip r:embed="rId33"/>
                <a:stretch>
                  <a:fillRect/>
                </a:stretch>
              </p:blipFill>
              <p:spPr>
                <a:xfrm>
                  <a:off x="372205" y="1171649"/>
                  <a:ext cx="433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02E862C4-E595-005E-1D23-9CE68F179D62}"/>
                    </a:ext>
                  </a:extLst>
                </p14:cNvPr>
                <p14:cNvContentPartPr/>
                <p14:nvPr/>
              </p14:nvContentPartPr>
              <p14:xfrm>
                <a:off x="598645" y="1080569"/>
                <a:ext cx="34200" cy="17280"/>
              </p14:xfrm>
            </p:contentPart>
          </mc:Choice>
          <mc:Fallback xmlns="">
            <p:pic>
              <p:nvPicPr>
                <p:cNvPr id="24" name="Ink 23">
                  <a:extLst>
                    <a:ext uri="{FF2B5EF4-FFF2-40B4-BE49-F238E27FC236}">
                      <a16:creationId xmlns:a16="http://schemas.microsoft.com/office/drawing/2014/main" id="{02E862C4-E595-005E-1D23-9CE68F179D62}"/>
                    </a:ext>
                  </a:extLst>
                </p:cNvPr>
                <p:cNvPicPr/>
                <p:nvPr/>
              </p:nvPicPr>
              <p:blipFill>
                <a:blip r:embed="rId35"/>
                <a:stretch>
                  <a:fillRect/>
                </a:stretch>
              </p:blipFill>
              <p:spPr>
                <a:xfrm>
                  <a:off x="589645" y="1071569"/>
                  <a:ext cx="51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5FD69A6-67CC-DA6E-ABE4-90F00B0FEAAE}"/>
                    </a:ext>
                  </a:extLst>
                </p14:cNvPr>
                <p14:cNvContentPartPr/>
                <p14:nvPr/>
              </p14:nvContentPartPr>
              <p14:xfrm>
                <a:off x="1123525" y="1050689"/>
                <a:ext cx="495720" cy="361080"/>
              </p14:xfrm>
            </p:contentPart>
          </mc:Choice>
          <mc:Fallback xmlns="">
            <p:pic>
              <p:nvPicPr>
                <p:cNvPr id="25" name="Ink 24">
                  <a:extLst>
                    <a:ext uri="{FF2B5EF4-FFF2-40B4-BE49-F238E27FC236}">
                      <a16:creationId xmlns:a16="http://schemas.microsoft.com/office/drawing/2014/main" id="{75FD69A6-67CC-DA6E-ABE4-90F00B0FEAAE}"/>
                    </a:ext>
                  </a:extLst>
                </p:cNvPr>
                <p:cNvPicPr/>
                <p:nvPr/>
              </p:nvPicPr>
              <p:blipFill>
                <a:blip r:embed="rId37"/>
                <a:stretch>
                  <a:fillRect/>
                </a:stretch>
              </p:blipFill>
              <p:spPr>
                <a:xfrm>
                  <a:off x="1114525" y="1041689"/>
                  <a:ext cx="51336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B4314543-9204-4CB7-37B1-8AC9A3E58D8D}"/>
                    </a:ext>
                  </a:extLst>
                </p14:cNvPr>
                <p14:cNvContentPartPr/>
                <p14:nvPr/>
              </p14:nvContentPartPr>
              <p14:xfrm>
                <a:off x="1203445" y="1134209"/>
                <a:ext cx="311760" cy="23040"/>
              </p14:xfrm>
            </p:contentPart>
          </mc:Choice>
          <mc:Fallback xmlns="">
            <p:pic>
              <p:nvPicPr>
                <p:cNvPr id="26" name="Ink 25">
                  <a:extLst>
                    <a:ext uri="{FF2B5EF4-FFF2-40B4-BE49-F238E27FC236}">
                      <a16:creationId xmlns:a16="http://schemas.microsoft.com/office/drawing/2014/main" id="{B4314543-9204-4CB7-37B1-8AC9A3E58D8D}"/>
                    </a:ext>
                  </a:extLst>
                </p:cNvPr>
                <p:cNvPicPr/>
                <p:nvPr/>
              </p:nvPicPr>
              <p:blipFill>
                <a:blip r:embed="rId39"/>
                <a:stretch>
                  <a:fillRect/>
                </a:stretch>
              </p:blipFill>
              <p:spPr>
                <a:xfrm>
                  <a:off x="1194445" y="1125209"/>
                  <a:ext cx="329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BA54A171-FC76-2FDC-3A58-F5FFC4B21AC2}"/>
                    </a:ext>
                  </a:extLst>
                </p14:cNvPr>
                <p14:cNvContentPartPr/>
                <p14:nvPr/>
              </p14:nvContentPartPr>
              <p14:xfrm>
                <a:off x="1895365" y="970409"/>
                <a:ext cx="1372680" cy="389520"/>
              </p14:xfrm>
            </p:contentPart>
          </mc:Choice>
          <mc:Fallback xmlns="">
            <p:pic>
              <p:nvPicPr>
                <p:cNvPr id="27" name="Ink 26">
                  <a:extLst>
                    <a:ext uri="{FF2B5EF4-FFF2-40B4-BE49-F238E27FC236}">
                      <a16:creationId xmlns:a16="http://schemas.microsoft.com/office/drawing/2014/main" id="{BA54A171-FC76-2FDC-3A58-F5FFC4B21AC2}"/>
                    </a:ext>
                  </a:extLst>
                </p:cNvPr>
                <p:cNvPicPr/>
                <p:nvPr/>
              </p:nvPicPr>
              <p:blipFill>
                <a:blip r:embed="rId41"/>
                <a:stretch>
                  <a:fillRect/>
                </a:stretch>
              </p:blipFill>
              <p:spPr>
                <a:xfrm>
                  <a:off x="1886365" y="961769"/>
                  <a:ext cx="13903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D82171C9-96CA-5D0C-FB78-C1BD35B0B1EE}"/>
                    </a:ext>
                  </a:extLst>
                </p14:cNvPr>
                <p14:cNvContentPartPr/>
                <p14:nvPr/>
              </p14:nvContentPartPr>
              <p14:xfrm>
                <a:off x="3536605" y="918569"/>
                <a:ext cx="613440" cy="370080"/>
              </p14:xfrm>
            </p:contentPart>
          </mc:Choice>
          <mc:Fallback xmlns="">
            <p:pic>
              <p:nvPicPr>
                <p:cNvPr id="29" name="Ink 28">
                  <a:extLst>
                    <a:ext uri="{FF2B5EF4-FFF2-40B4-BE49-F238E27FC236}">
                      <a16:creationId xmlns:a16="http://schemas.microsoft.com/office/drawing/2014/main" id="{D82171C9-96CA-5D0C-FB78-C1BD35B0B1EE}"/>
                    </a:ext>
                  </a:extLst>
                </p:cNvPr>
                <p:cNvPicPr/>
                <p:nvPr/>
              </p:nvPicPr>
              <p:blipFill>
                <a:blip r:embed="rId43"/>
                <a:stretch>
                  <a:fillRect/>
                </a:stretch>
              </p:blipFill>
              <p:spPr>
                <a:xfrm>
                  <a:off x="3527605" y="909569"/>
                  <a:ext cx="6310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B8BA96D3-21C1-4ABF-296B-4E6C04EF3DC3}"/>
                    </a:ext>
                  </a:extLst>
                </p14:cNvPr>
                <p14:cNvContentPartPr/>
                <p14:nvPr/>
              </p14:nvContentPartPr>
              <p14:xfrm>
                <a:off x="3861325" y="1009289"/>
                <a:ext cx="218880" cy="38520"/>
              </p14:xfrm>
            </p:contentPart>
          </mc:Choice>
          <mc:Fallback xmlns="">
            <p:pic>
              <p:nvPicPr>
                <p:cNvPr id="30" name="Ink 29">
                  <a:extLst>
                    <a:ext uri="{FF2B5EF4-FFF2-40B4-BE49-F238E27FC236}">
                      <a16:creationId xmlns:a16="http://schemas.microsoft.com/office/drawing/2014/main" id="{B8BA96D3-21C1-4ABF-296B-4E6C04EF3DC3}"/>
                    </a:ext>
                  </a:extLst>
                </p:cNvPr>
                <p:cNvPicPr/>
                <p:nvPr/>
              </p:nvPicPr>
              <p:blipFill>
                <a:blip r:embed="rId45"/>
                <a:stretch>
                  <a:fillRect/>
                </a:stretch>
              </p:blipFill>
              <p:spPr>
                <a:xfrm>
                  <a:off x="3852325" y="1000289"/>
                  <a:ext cx="236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0417C1AB-269E-F07F-5F16-261E5E0B9983}"/>
                    </a:ext>
                  </a:extLst>
                </p14:cNvPr>
                <p14:cNvContentPartPr/>
                <p14:nvPr/>
              </p14:nvContentPartPr>
              <p14:xfrm>
                <a:off x="3706885" y="943409"/>
                <a:ext cx="29160" cy="7920"/>
              </p14:xfrm>
            </p:contentPart>
          </mc:Choice>
          <mc:Fallback xmlns="">
            <p:pic>
              <p:nvPicPr>
                <p:cNvPr id="31" name="Ink 30">
                  <a:extLst>
                    <a:ext uri="{FF2B5EF4-FFF2-40B4-BE49-F238E27FC236}">
                      <a16:creationId xmlns:a16="http://schemas.microsoft.com/office/drawing/2014/main" id="{0417C1AB-269E-F07F-5F16-261E5E0B9983}"/>
                    </a:ext>
                  </a:extLst>
                </p:cNvPr>
                <p:cNvPicPr/>
                <p:nvPr/>
              </p:nvPicPr>
              <p:blipFill>
                <a:blip r:embed="rId47"/>
                <a:stretch>
                  <a:fillRect/>
                </a:stretch>
              </p:blipFill>
              <p:spPr>
                <a:xfrm>
                  <a:off x="3698245" y="934409"/>
                  <a:ext cx="4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FA575B3B-7B96-3090-D0D7-289C8C39F198}"/>
                    </a:ext>
                  </a:extLst>
                </p14:cNvPr>
                <p14:cNvContentPartPr/>
                <p14:nvPr/>
              </p14:nvContentPartPr>
              <p14:xfrm>
                <a:off x="4413565" y="845129"/>
                <a:ext cx="840240" cy="537840"/>
              </p14:xfrm>
            </p:contentPart>
          </mc:Choice>
          <mc:Fallback xmlns="">
            <p:pic>
              <p:nvPicPr>
                <p:cNvPr id="32" name="Ink 31">
                  <a:extLst>
                    <a:ext uri="{FF2B5EF4-FFF2-40B4-BE49-F238E27FC236}">
                      <a16:creationId xmlns:a16="http://schemas.microsoft.com/office/drawing/2014/main" id="{FA575B3B-7B96-3090-D0D7-289C8C39F198}"/>
                    </a:ext>
                  </a:extLst>
                </p:cNvPr>
                <p:cNvPicPr/>
                <p:nvPr/>
              </p:nvPicPr>
              <p:blipFill>
                <a:blip r:embed="rId49"/>
                <a:stretch>
                  <a:fillRect/>
                </a:stretch>
              </p:blipFill>
              <p:spPr>
                <a:xfrm>
                  <a:off x="4404565" y="836489"/>
                  <a:ext cx="8578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B54B2851-7DBD-8B98-4987-5CF579735669}"/>
                    </a:ext>
                  </a:extLst>
                </p14:cNvPr>
                <p14:cNvContentPartPr/>
                <p14:nvPr/>
              </p14:nvContentPartPr>
              <p14:xfrm>
                <a:off x="4938085" y="938369"/>
                <a:ext cx="41400" cy="9720"/>
              </p14:xfrm>
            </p:contentPart>
          </mc:Choice>
          <mc:Fallback xmlns="">
            <p:pic>
              <p:nvPicPr>
                <p:cNvPr id="33" name="Ink 32">
                  <a:extLst>
                    <a:ext uri="{FF2B5EF4-FFF2-40B4-BE49-F238E27FC236}">
                      <a16:creationId xmlns:a16="http://schemas.microsoft.com/office/drawing/2014/main" id="{B54B2851-7DBD-8B98-4987-5CF579735669}"/>
                    </a:ext>
                  </a:extLst>
                </p:cNvPr>
                <p:cNvPicPr/>
                <p:nvPr/>
              </p:nvPicPr>
              <p:blipFill>
                <a:blip r:embed="rId51"/>
                <a:stretch>
                  <a:fillRect/>
                </a:stretch>
              </p:blipFill>
              <p:spPr>
                <a:xfrm>
                  <a:off x="4929085" y="929369"/>
                  <a:ext cx="59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EFAF6D7B-6336-C803-5DA9-C33816C6ED58}"/>
                    </a:ext>
                  </a:extLst>
                </p14:cNvPr>
                <p14:cNvContentPartPr/>
                <p14:nvPr/>
              </p14:nvContentPartPr>
              <p14:xfrm>
                <a:off x="5343445" y="872489"/>
                <a:ext cx="905040" cy="326520"/>
              </p14:xfrm>
            </p:contentPart>
          </mc:Choice>
          <mc:Fallback xmlns="">
            <p:pic>
              <p:nvPicPr>
                <p:cNvPr id="35" name="Ink 34">
                  <a:extLst>
                    <a:ext uri="{FF2B5EF4-FFF2-40B4-BE49-F238E27FC236}">
                      <a16:creationId xmlns:a16="http://schemas.microsoft.com/office/drawing/2014/main" id="{EFAF6D7B-6336-C803-5DA9-C33816C6ED58}"/>
                    </a:ext>
                  </a:extLst>
                </p:cNvPr>
                <p:cNvPicPr/>
                <p:nvPr/>
              </p:nvPicPr>
              <p:blipFill>
                <a:blip r:embed="rId53"/>
                <a:stretch>
                  <a:fillRect/>
                </a:stretch>
              </p:blipFill>
              <p:spPr>
                <a:xfrm>
                  <a:off x="5334445" y="863849"/>
                  <a:ext cx="9226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B3EE4589-E12F-9C90-84F1-B24B84F1A9A7}"/>
                    </a:ext>
                  </a:extLst>
                </p14:cNvPr>
                <p14:cNvContentPartPr/>
                <p14:nvPr/>
              </p14:nvContentPartPr>
              <p14:xfrm>
                <a:off x="5782645" y="958529"/>
                <a:ext cx="39960" cy="23040"/>
              </p14:xfrm>
            </p:contentPart>
          </mc:Choice>
          <mc:Fallback xmlns="">
            <p:pic>
              <p:nvPicPr>
                <p:cNvPr id="36" name="Ink 35">
                  <a:extLst>
                    <a:ext uri="{FF2B5EF4-FFF2-40B4-BE49-F238E27FC236}">
                      <a16:creationId xmlns:a16="http://schemas.microsoft.com/office/drawing/2014/main" id="{B3EE4589-E12F-9C90-84F1-B24B84F1A9A7}"/>
                    </a:ext>
                  </a:extLst>
                </p:cNvPr>
                <p:cNvPicPr/>
                <p:nvPr/>
              </p:nvPicPr>
              <p:blipFill>
                <a:blip r:embed="rId55"/>
                <a:stretch>
                  <a:fillRect/>
                </a:stretch>
              </p:blipFill>
              <p:spPr>
                <a:xfrm>
                  <a:off x="5774005" y="949529"/>
                  <a:ext cx="57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27E9F147-B113-8A09-B19C-C09E93996216}"/>
                    </a:ext>
                  </a:extLst>
                </p14:cNvPr>
                <p14:cNvContentPartPr/>
                <p14:nvPr/>
              </p14:nvContentPartPr>
              <p14:xfrm>
                <a:off x="5527765" y="940169"/>
                <a:ext cx="266040" cy="33840"/>
              </p14:xfrm>
            </p:contentPart>
          </mc:Choice>
          <mc:Fallback xmlns="">
            <p:pic>
              <p:nvPicPr>
                <p:cNvPr id="37" name="Ink 36">
                  <a:extLst>
                    <a:ext uri="{FF2B5EF4-FFF2-40B4-BE49-F238E27FC236}">
                      <a16:creationId xmlns:a16="http://schemas.microsoft.com/office/drawing/2014/main" id="{27E9F147-B113-8A09-B19C-C09E93996216}"/>
                    </a:ext>
                  </a:extLst>
                </p:cNvPr>
                <p:cNvPicPr/>
                <p:nvPr/>
              </p:nvPicPr>
              <p:blipFill>
                <a:blip r:embed="rId57"/>
                <a:stretch>
                  <a:fillRect/>
                </a:stretch>
              </p:blipFill>
              <p:spPr>
                <a:xfrm>
                  <a:off x="5519125" y="931529"/>
                  <a:ext cx="283680" cy="51480"/>
                </a:xfrm>
                <a:prstGeom prst="rect">
                  <a:avLst/>
                </a:prstGeom>
              </p:spPr>
            </p:pic>
          </mc:Fallback>
        </mc:AlternateContent>
      </p:grpSp>
      <p:grpSp>
        <p:nvGrpSpPr>
          <p:cNvPr id="47" name="Group 46">
            <a:extLst>
              <a:ext uri="{FF2B5EF4-FFF2-40B4-BE49-F238E27FC236}">
                <a16:creationId xmlns:a16="http://schemas.microsoft.com/office/drawing/2014/main" id="{50E3A4E9-B641-F309-289F-3125492B66F0}"/>
              </a:ext>
            </a:extLst>
          </p:cNvPr>
          <p:cNvGrpSpPr/>
          <p:nvPr/>
        </p:nvGrpSpPr>
        <p:grpSpPr>
          <a:xfrm>
            <a:off x="6614605" y="835049"/>
            <a:ext cx="4542120" cy="615600"/>
            <a:chOff x="6614605" y="835049"/>
            <a:chExt cx="4542120" cy="615600"/>
          </a:xfrm>
        </p:grpSpPr>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9F3E3CC0-1BD7-4FB1-C797-3A858CD06250}"/>
                    </a:ext>
                  </a:extLst>
                </p14:cNvPr>
                <p14:cNvContentPartPr/>
                <p14:nvPr/>
              </p14:nvContentPartPr>
              <p14:xfrm>
                <a:off x="6614605" y="1089209"/>
                <a:ext cx="260280" cy="127080"/>
              </p14:xfrm>
            </p:contentPart>
          </mc:Choice>
          <mc:Fallback xmlns="">
            <p:pic>
              <p:nvPicPr>
                <p:cNvPr id="40" name="Ink 39">
                  <a:extLst>
                    <a:ext uri="{FF2B5EF4-FFF2-40B4-BE49-F238E27FC236}">
                      <a16:creationId xmlns:a16="http://schemas.microsoft.com/office/drawing/2014/main" id="{9F3E3CC0-1BD7-4FB1-C797-3A858CD06250}"/>
                    </a:ext>
                  </a:extLst>
                </p:cNvPr>
                <p:cNvPicPr/>
                <p:nvPr/>
              </p:nvPicPr>
              <p:blipFill>
                <a:blip r:embed="rId59"/>
                <a:stretch>
                  <a:fillRect/>
                </a:stretch>
              </p:blipFill>
              <p:spPr>
                <a:xfrm>
                  <a:off x="6605965" y="1080569"/>
                  <a:ext cx="277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24AE2D12-A97D-57B9-104B-DBF4373B69CF}"/>
                    </a:ext>
                  </a:extLst>
                </p14:cNvPr>
                <p14:cNvContentPartPr/>
                <p14:nvPr/>
              </p14:nvContentPartPr>
              <p14:xfrm>
                <a:off x="7135165" y="835049"/>
                <a:ext cx="972720" cy="369720"/>
              </p14:xfrm>
            </p:contentPart>
          </mc:Choice>
          <mc:Fallback xmlns="">
            <p:pic>
              <p:nvPicPr>
                <p:cNvPr id="41" name="Ink 40">
                  <a:extLst>
                    <a:ext uri="{FF2B5EF4-FFF2-40B4-BE49-F238E27FC236}">
                      <a16:creationId xmlns:a16="http://schemas.microsoft.com/office/drawing/2014/main" id="{24AE2D12-A97D-57B9-104B-DBF4373B69CF}"/>
                    </a:ext>
                  </a:extLst>
                </p:cNvPr>
                <p:cNvPicPr/>
                <p:nvPr/>
              </p:nvPicPr>
              <p:blipFill>
                <a:blip r:embed="rId61"/>
                <a:stretch>
                  <a:fillRect/>
                </a:stretch>
              </p:blipFill>
              <p:spPr>
                <a:xfrm>
                  <a:off x="7126525" y="826049"/>
                  <a:ext cx="9903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5C6C9B34-3A03-264E-A8FB-BB12DEC4F729}"/>
                    </a:ext>
                  </a:extLst>
                </p14:cNvPr>
                <p14:cNvContentPartPr/>
                <p14:nvPr/>
              </p14:nvContentPartPr>
              <p14:xfrm>
                <a:off x="7562845" y="999929"/>
                <a:ext cx="363240" cy="52560"/>
              </p14:xfrm>
            </p:contentPart>
          </mc:Choice>
          <mc:Fallback xmlns="">
            <p:pic>
              <p:nvPicPr>
                <p:cNvPr id="42" name="Ink 41">
                  <a:extLst>
                    <a:ext uri="{FF2B5EF4-FFF2-40B4-BE49-F238E27FC236}">
                      <a16:creationId xmlns:a16="http://schemas.microsoft.com/office/drawing/2014/main" id="{5C6C9B34-3A03-264E-A8FB-BB12DEC4F729}"/>
                    </a:ext>
                  </a:extLst>
                </p:cNvPr>
                <p:cNvPicPr/>
                <p:nvPr/>
              </p:nvPicPr>
              <p:blipFill>
                <a:blip r:embed="rId63"/>
                <a:stretch>
                  <a:fillRect/>
                </a:stretch>
              </p:blipFill>
              <p:spPr>
                <a:xfrm>
                  <a:off x="7553845" y="990929"/>
                  <a:ext cx="38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656B5E29-5EAE-76FE-C4DC-1B4D29A636E1}"/>
                    </a:ext>
                  </a:extLst>
                </p14:cNvPr>
                <p14:cNvContentPartPr/>
                <p14:nvPr/>
              </p14:nvContentPartPr>
              <p14:xfrm>
                <a:off x="7545565" y="921809"/>
                <a:ext cx="29160" cy="6120"/>
              </p14:xfrm>
            </p:contentPart>
          </mc:Choice>
          <mc:Fallback xmlns="">
            <p:pic>
              <p:nvPicPr>
                <p:cNvPr id="43" name="Ink 42">
                  <a:extLst>
                    <a:ext uri="{FF2B5EF4-FFF2-40B4-BE49-F238E27FC236}">
                      <a16:creationId xmlns:a16="http://schemas.microsoft.com/office/drawing/2014/main" id="{656B5E29-5EAE-76FE-C4DC-1B4D29A636E1}"/>
                    </a:ext>
                  </a:extLst>
                </p:cNvPr>
                <p:cNvPicPr/>
                <p:nvPr/>
              </p:nvPicPr>
              <p:blipFill>
                <a:blip r:embed="rId65"/>
                <a:stretch>
                  <a:fillRect/>
                </a:stretch>
              </p:blipFill>
              <p:spPr>
                <a:xfrm>
                  <a:off x="7536565" y="913169"/>
                  <a:ext cx="46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14B26AA9-D3B4-7841-5B85-0FF8390D6488}"/>
                    </a:ext>
                  </a:extLst>
                </p14:cNvPr>
                <p14:cNvContentPartPr/>
                <p14:nvPr/>
              </p14:nvContentPartPr>
              <p14:xfrm>
                <a:off x="8452765" y="978689"/>
                <a:ext cx="1830600" cy="471960"/>
              </p14:xfrm>
            </p:contentPart>
          </mc:Choice>
          <mc:Fallback xmlns="">
            <p:pic>
              <p:nvPicPr>
                <p:cNvPr id="44" name="Ink 43">
                  <a:extLst>
                    <a:ext uri="{FF2B5EF4-FFF2-40B4-BE49-F238E27FC236}">
                      <a16:creationId xmlns:a16="http://schemas.microsoft.com/office/drawing/2014/main" id="{14B26AA9-D3B4-7841-5B85-0FF8390D6488}"/>
                    </a:ext>
                  </a:extLst>
                </p:cNvPr>
                <p:cNvPicPr/>
                <p:nvPr/>
              </p:nvPicPr>
              <p:blipFill>
                <a:blip r:embed="rId67"/>
                <a:stretch>
                  <a:fillRect/>
                </a:stretch>
              </p:blipFill>
              <p:spPr>
                <a:xfrm>
                  <a:off x="8443765" y="970049"/>
                  <a:ext cx="18482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0C8C5700-0622-E326-D81E-CE62736C5F6D}"/>
                    </a:ext>
                  </a:extLst>
                </p14:cNvPr>
                <p14:cNvContentPartPr/>
                <p14:nvPr/>
              </p14:nvContentPartPr>
              <p14:xfrm>
                <a:off x="10524565" y="875729"/>
                <a:ext cx="632160" cy="421920"/>
              </p14:xfrm>
            </p:contentPart>
          </mc:Choice>
          <mc:Fallback xmlns="">
            <p:pic>
              <p:nvPicPr>
                <p:cNvPr id="45" name="Ink 44">
                  <a:extLst>
                    <a:ext uri="{FF2B5EF4-FFF2-40B4-BE49-F238E27FC236}">
                      <a16:creationId xmlns:a16="http://schemas.microsoft.com/office/drawing/2014/main" id="{0C8C5700-0622-E326-D81E-CE62736C5F6D}"/>
                    </a:ext>
                  </a:extLst>
                </p:cNvPr>
                <p:cNvPicPr/>
                <p:nvPr/>
              </p:nvPicPr>
              <p:blipFill>
                <a:blip r:embed="rId69"/>
                <a:stretch>
                  <a:fillRect/>
                </a:stretch>
              </p:blipFill>
              <p:spPr>
                <a:xfrm>
                  <a:off x="10515925" y="866729"/>
                  <a:ext cx="6498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1661825D-6365-23B5-3781-261D1E34C76B}"/>
                    </a:ext>
                  </a:extLst>
                </p14:cNvPr>
                <p14:cNvContentPartPr/>
                <p14:nvPr/>
              </p14:nvContentPartPr>
              <p14:xfrm>
                <a:off x="10703125" y="966089"/>
                <a:ext cx="282960" cy="16560"/>
              </p14:xfrm>
            </p:contentPart>
          </mc:Choice>
          <mc:Fallback xmlns="">
            <p:pic>
              <p:nvPicPr>
                <p:cNvPr id="46" name="Ink 45">
                  <a:extLst>
                    <a:ext uri="{FF2B5EF4-FFF2-40B4-BE49-F238E27FC236}">
                      <a16:creationId xmlns:a16="http://schemas.microsoft.com/office/drawing/2014/main" id="{1661825D-6365-23B5-3781-261D1E34C76B}"/>
                    </a:ext>
                  </a:extLst>
                </p:cNvPr>
                <p:cNvPicPr/>
                <p:nvPr/>
              </p:nvPicPr>
              <p:blipFill>
                <a:blip r:embed="rId71"/>
                <a:stretch>
                  <a:fillRect/>
                </a:stretch>
              </p:blipFill>
              <p:spPr>
                <a:xfrm>
                  <a:off x="10694125" y="957089"/>
                  <a:ext cx="300600" cy="34200"/>
                </a:xfrm>
                <a:prstGeom prst="rect">
                  <a:avLst/>
                </a:prstGeom>
              </p:spPr>
            </p:pic>
          </mc:Fallback>
        </mc:AlternateContent>
      </p:grpSp>
      <p:grpSp>
        <p:nvGrpSpPr>
          <p:cNvPr id="52" name="Group 51">
            <a:extLst>
              <a:ext uri="{FF2B5EF4-FFF2-40B4-BE49-F238E27FC236}">
                <a16:creationId xmlns:a16="http://schemas.microsoft.com/office/drawing/2014/main" id="{3AC850A3-D7AD-8964-5BA3-83B35CDBBBA7}"/>
              </a:ext>
            </a:extLst>
          </p:cNvPr>
          <p:cNvGrpSpPr/>
          <p:nvPr/>
        </p:nvGrpSpPr>
        <p:grpSpPr>
          <a:xfrm>
            <a:off x="327565" y="1586369"/>
            <a:ext cx="2617920" cy="408960"/>
            <a:chOff x="327565" y="1586369"/>
            <a:chExt cx="2617920" cy="408960"/>
          </a:xfrm>
        </p:grpSpPr>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38A591C2-49CA-E865-19A3-C38295512DB3}"/>
                    </a:ext>
                  </a:extLst>
                </p14:cNvPr>
                <p14:cNvContentPartPr/>
                <p14:nvPr/>
              </p14:nvContentPartPr>
              <p14:xfrm>
                <a:off x="327565" y="1586369"/>
                <a:ext cx="612000" cy="408960"/>
              </p14:xfrm>
            </p:contentPart>
          </mc:Choice>
          <mc:Fallback xmlns="">
            <p:pic>
              <p:nvPicPr>
                <p:cNvPr id="48" name="Ink 47">
                  <a:extLst>
                    <a:ext uri="{FF2B5EF4-FFF2-40B4-BE49-F238E27FC236}">
                      <a16:creationId xmlns:a16="http://schemas.microsoft.com/office/drawing/2014/main" id="{38A591C2-49CA-E865-19A3-C38295512DB3}"/>
                    </a:ext>
                  </a:extLst>
                </p:cNvPr>
                <p:cNvPicPr/>
                <p:nvPr/>
              </p:nvPicPr>
              <p:blipFill>
                <a:blip r:embed="rId73"/>
                <a:stretch>
                  <a:fillRect/>
                </a:stretch>
              </p:blipFill>
              <p:spPr>
                <a:xfrm>
                  <a:off x="318565" y="1577369"/>
                  <a:ext cx="6296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216012CB-CA51-4306-C03D-A807E56A4FCE}"/>
                    </a:ext>
                  </a:extLst>
                </p14:cNvPr>
                <p14:cNvContentPartPr/>
                <p14:nvPr/>
              </p14:nvContentPartPr>
              <p14:xfrm>
                <a:off x="641485" y="1686449"/>
                <a:ext cx="273960" cy="71640"/>
              </p14:xfrm>
            </p:contentPart>
          </mc:Choice>
          <mc:Fallback xmlns="">
            <p:pic>
              <p:nvPicPr>
                <p:cNvPr id="49" name="Ink 48">
                  <a:extLst>
                    <a:ext uri="{FF2B5EF4-FFF2-40B4-BE49-F238E27FC236}">
                      <a16:creationId xmlns:a16="http://schemas.microsoft.com/office/drawing/2014/main" id="{216012CB-CA51-4306-C03D-A807E56A4FCE}"/>
                    </a:ext>
                  </a:extLst>
                </p:cNvPr>
                <p:cNvPicPr/>
                <p:nvPr/>
              </p:nvPicPr>
              <p:blipFill>
                <a:blip r:embed="rId75"/>
                <a:stretch>
                  <a:fillRect/>
                </a:stretch>
              </p:blipFill>
              <p:spPr>
                <a:xfrm>
                  <a:off x="632485" y="1677809"/>
                  <a:ext cx="291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8DF3F2DE-1126-94F0-C283-BFD1CF01CA03}"/>
                    </a:ext>
                  </a:extLst>
                </p14:cNvPr>
                <p14:cNvContentPartPr/>
                <p14:nvPr/>
              </p14:nvContentPartPr>
              <p14:xfrm>
                <a:off x="409645" y="1692209"/>
                <a:ext cx="75240" cy="19800"/>
              </p14:xfrm>
            </p:contentPart>
          </mc:Choice>
          <mc:Fallback xmlns="">
            <p:pic>
              <p:nvPicPr>
                <p:cNvPr id="50" name="Ink 49">
                  <a:extLst>
                    <a:ext uri="{FF2B5EF4-FFF2-40B4-BE49-F238E27FC236}">
                      <a16:creationId xmlns:a16="http://schemas.microsoft.com/office/drawing/2014/main" id="{8DF3F2DE-1126-94F0-C283-BFD1CF01CA03}"/>
                    </a:ext>
                  </a:extLst>
                </p:cNvPr>
                <p:cNvPicPr/>
                <p:nvPr/>
              </p:nvPicPr>
              <p:blipFill>
                <a:blip r:embed="rId77"/>
                <a:stretch>
                  <a:fillRect/>
                </a:stretch>
              </p:blipFill>
              <p:spPr>
                <a:xfrm>
                  <a:off x="401005" y="1683569"/>
                  <a:ext cx="92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634A3303-BA89-CE7E-E3CB-C05D43651571}"/>
                    </a:ext>
                  </a:extLst>
                </p14:cNvPr>
                <p14:cNvContentPartPr/>
                <p14:nvPr/>
              </p14:nvContentPartPr>
              <p14:xfrm>
                <a:off x="1297765" y="1729289"/>
                <a:ext cx="1647720" cy="234720"/>
              </p14:xfrm>
            </p:contentPart>
          </mc:Choice>
          <mc:Fallback xmlns="">
            <p:pic>
              <p:nvPicPr>
                <p:cNvPr id="51" name="Ink 50">
                  <a:extLst>
                    <a:ext uri="{FF2B5EF4-FFF2-40B4-BE49-F238E27FC236}">
                      <a16:creationId xmlns:a16="http://schemas.microsoft.com/office/drawing/2014/main" id="{634A3303-BA89-CE7E-E3CB-C05D43651571}"/>
                    </a:ext>
                  </a:extLst>
                </p:cNvPr>
                <p:cNvPicPr/>
                <p:nvPr/>
              </p:nvPicPr>
              <p:blipFill>
                <a:blip r:embed="rId79"/>
                <a:stretch>
                  <a:fillRect/>
                </a:stretch>
              </p:blipFill>
              <p:spPr>
                <a:xfrm>
                  <a:off x="1288765" y="1720649"/>
                  <a:ext cx="1665360" cy="252360"/>
                </a:xfrm>
                <a:prstGeom prst="rect">
                  <a:avLst/>
                </a:prstGeom>
              </p:spPr>
            </p:pic>
          </mc:Fallback>
        </mc:AlternateContent>
      </p:grpSp>
      <p:grpSp>
        <p:nvGrpSpPr>
          <p:cNvPr id="58" name="Group 57">
            <a:extLst>
              <a:ext uri="{FF2B5EF4-FFF2-40B4-BE49-F238E27FC236}">
                <a16:creationId xmlns:a16="http://schemas.microsoft.com/office/drawing/2014/main" id="{B3185D36-A954-C6EB-9156-2F47DD23FDF1}"/>
              </a:ext>
            </a:extLst>
          </p:cNvPr>
          <p:cNvGrpSpPr/>
          <p:nvPr/>
        </p:nvGrpSpPr>
        <p:grpSpPr>
          <a:xfrm>
            <a:off x="3218725" y="1447409"/>
            <a:ext cx="3017520" cy="649080"/>
            <a:chOff x="3218725" y="1447409"/>
            <a:chExt cx="3017520" cy="649080"/>
          </a:xfrm>
        </p:grpSpPr>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3D31A12B-44F8-86ED-2D7C-4F8BA0634A6A}"/>
                    </a:ext>
                  </a:extLst>
                </p14:cNvPr>
                <p14:cNvContentPartPr/>
                <p14:nvPr/>
              </p14:nvContentPartPr>
              <p14:xfrm>
                <a:off x="3218725" y="1719209"/>
                <a:ext cx="1382400" cy="377280"/>
              </p14:xfrm>
            </p:contentPart>
          </mc:Choice>
          <mc:Fallback xmlns="">
            <p:pic>
              <p:nvPicPr>
                <p:cNvPr id="53" name="Ink 52">
                  <a:extLst>
                    <a:ext uri="{FF2B5EF4-FFF2-40B4-BE49-F238E27FC236}">
                      <a16:creationId xmlns:a16="http://schemas.microsoft.com/office/drawing/2014/main" id="{3D31A12B-44F8-86ED-2D7C-4F8BA0634A6A}"/>
                    </a:ext>
                  </a:extLst>
                </p:cNvPr>
                <p:cNvPicPr/>
                <p:nvPr/>
              </p:nvPicPr>
              <p:blipFill>
                <a:blip r:embed="rId81"/>
                <a:stretch>
                  <a:fillRect/>
                </a:stretch>
              </p:blipFill>
              <p:spPr>
                <a:xfrm>
                  <a:off x="3209725" y="1710209"/>
                  <a:ext cx="14000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0A71311F-6349-D691-6392-18D6400D0248}"/>
                    </a:ext>
                  </a:extLst>
                </p14:cNvPr>
                <p14:cNvContentPartPr/>
                <p14:nvPr/>
              </p14:nvContentPartPr>
              <p14:xfrm>
                <a:off x="4699765" y="1447409"/>
                <a:ext cx="1536480" cy="504360"/>
              </p14:xfrm>
            </p:contentPart>
          </mc:Choice>
          <mc:Fallback xmlns="">
            <p:pic>
              <p:nvPicPr>
                <p:cNvPr id="54" name="Ink 53">
                  <a:extLst>
                    <a:ext uri="{FF2B5EF4-FFF2-40B4-BE49-F238E27FC236}">
                      <a16:creationId xmlns:a16="http://schemas.microsoft.com/office/drawing/2014/main" id="{0A71311F-6349-D691-6392-18D6400D0248}"/>
                    </a:ext>
                  </a:extLst>
                </p:cNvPr>
                <p:cNvPicPr/>
                <p:nvPr/>
              </p:nvPicPr>
              <p:blipFill>
                <a:blip r:embed="rId83"/>
                <a:stretch>
                  <a:fillRect/>
                </a:stretch>
              </p:blipFill>
              <p:spPr>
                <a:xfrm>
                  <a:off x="4691125" y="1438769"/>
                  <a:ext cx="155412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6A06F088-77C5-C19D-DBE6-FB9B121E101D}"/>
                    </a:ext>
                  </a:extLst>
                </p14:cNvPr>
                <p14:cNvContentPartPr/>
                <p14:nvPr/>
              </p14:nvContentPartPr>
              <p14:xfrm>
                <a:off x="5585725" y="1609049"/>
                <a:ext cx="367920" cy="18720"/>
              </p14:xfrm>
            </p:contentPart>
          </mc:Choice>
          <mc:Fallback xmlns="">
            <p:pic>
              <p:nvPicPr>
                <p:cNvPr id="55" name="Ink 54">
                  <a:extLst>
                    <a:ext uri="{FF2B5EF4-FFF2-40B4-BE49-F238E27FC236}">
                      <a16:creationId xmlns:a16="http://schemas.microsoft.com/office/drawing/2014/main" id="{6A06F088-77C5-C19D-DBE6-FB9B121E101D}"/>
                    </a:ext>
                  </a:extLst>
                </p:cNvPr>
                <p:cNvPicPr/>
                <p:nvPr/>
              </p:nvPicPr>
              <p:blipFill>
                <a:blip r:embed="rId85"/>
                <a:stretch>
                  <a:fillRect/>
                </a:stretch>
              </p:blipFill>
              <p:spPr>
                <a:xfrm>
                  <a:off x="5576725" y="1600409"/>
                  <a:ext cx="385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F13F1A89-DF5D-FBD8-A065-AA50D606919D}"/>
                    </a:ext>
                  </a:extLst>
                </p14:cNvPr>
                <p14:cNvContentPartPr/>
                <p14:nvPr/>
              </p14:nvContentPartPr>
              <p14:xfrm>
                <a:off x="5096845" y="1640729"/>
                <a:ext cx="49320" cy="15480"/>
              </p14:xfrm>
            </p:contentPart>
          </mc:Choice>
          <mc:Fallback xmlns="">
            <p:pic>
              <p:nvPicPr>
                <p:cNvPr id="56" name="Ink 55">
                  <a:extLst>
                    <a:ext uri="{FF2B5EF4-FFF2-40B4-BE49-F238E27FC236}">
                      <a16:creationId xmlns:a16="http://schemas.microsoft.com/office/drawing/2014/main" id="{F13F1A89-DF5D-FBD8-A065-AA50D606919D}"/>
                    </a:ext>
                  </a:extLst>
                </p:cNvPr>
                <p:cNvPicPr/>
                <p:nvPr/>
              </p:nvPicPr>
              <p:blipFill>
                <a:blip r:embed="rId87"/>
                <a:stretch>
                  <a:fillRect/>
                </a:stretch>
              </p:blipFill>
              <p:spPr>
                <a:xfrm>
                  <a:off x="5087845" y="1631729"/>
                  <a:ext cx="6696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E01A77E4-2CEA-5463-5D51-6FAB2724F632}"/>
                  </a:ext>
                </a:extLst>
              </p14:cNvPr>
              <p14:cNvContentPartPr/>
              <p14:nvPr/>
            </p14:nvContentPartPr>
            <p14:xfrm>
              <a:off x="3000205" y="4462409"/>
              <a:ext cx="5981760" cy="281880"/>
            </p14:xfrm>
          </p:contentPart>
        </mc:Choice>
        <mc:Fallback xmlns="">
          <p:pic>
            <p:nvPicPr>
              <p:cNvPr id="75" name="Ink 74">
                <a:extLst>
                  <a:ext uri="{FF2B5EF4-FFF2-40B4-BE49-F238E27FC236}">
                    <a16:creationId xmlns:a16="http://schemas.microsoft.com/office/drawing/2014/main" id="{E01A77E4-2CEA-5463-5D51-6FAB2724F632}"/>
                  </a:ext>
                </a:extLst>
              </p:cNvPr>
              <p:cNvPicPr/>
              <p:nvPr/>
            </p:nvPicPr>
            <p:blipFill>
              <a:blip r:embed="rId89"/>
              <a:stretch>
                <a:fillRect/>
              </a:stretch>
            </p:blipFill>
            <p:spPr>
              <a:xfrm>
                <a:off x="2991565" y="4453769"/>
                <a:ext cx="59994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6" name="Ink 75">
                <a:extLst>
                  <a:ext uri="{FF2B5EF4-FFF2-40B4-BE49-F238E27FC236}">
                    <a16:creationId xmlns:a16="http://schemas.microsoft.com/office/drawing/2014/main" id="{B09E9D44-A18F-8642-D520-0144067FC23A}"/>
                  </a:ext>
                </a:extLst>
              </p14:cNvPr>
              <p14:cNvContentPartPr/>
              <p14:nvPr/>
            </p14:nvContentPartPr>
            <p14:xfrm>
              <a:off x="9264565" y="4465649"/>
              <a:ext cx="453600" cy="354600"/>
            </p14:xfrm>
          </p:contentPart>
        </mc:Choice>
        <mc:Fallback xmlns="">
          <p:pic>
            <p:nvPicPr>
              <p:cNvPr id="76" name="Ink 75">
                <a:extLst>
                  <a:ext uri="{FF2B5EF4-FFF2-40B4-BE49-F238E27FC236}">
                    <a16:creationId xmlns:a16="http://schemas.microsoft.com/office/drawing/2014/main" id="{B09E9D44-A18F-8642-D520-0144067FC23A}"/>
                  </a:ext>
                </a:extLst>
              </p:cNvPr>
              <p:cNvPicPr/>
              <p:nvPr/>
            </p:nvPicPr>
            <p:blipFill>
              <a:blip r:embed="rId91"/>
              <a:stretch>
                <a:fillRect/>
              </a:stretch>
            </p:blipFill>
            <p:spPr>
              <a:xfrm>
                <a:off x="9255565" y="4457009"/>
                <a:ext cx="4712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7" name="Ink 76">
                <a:extLst>
                  <a:ext uri="{FF2B5EF4-FFF2-40B4-BE49-F238E27FC236}">
                    <a16:creationId xmlns:a16="http://schemas.microsoft.com/office/drawing/2014/main" id="{87BF32C1-AC4A-2072-30E3-BE6D69B406A7}"/>
                  </a:ext>
                </a:extLst>
              </p14:cNvPr>
              <p14:cNvContentPartPr/>
              <p14:nvPr/>
            </p14:nvContentPartPr>
            <p14:xfrm>
              <a:off x="9197605" y="4674809"/>
              <a:ext cx="497520" cy="13680"/>
            </p14:xfrm>
          </p:contentPart>
        </mc:Choice>
        <mc:Fallback xmlns="">
          <p:pic>
            <p:nvPicPr>
              <p:cNvPr id="77" name="Ink 76">
                <a:extLst>
                  <a:ext uri="{FF2B5EF4-FFF2-40B4-BE49-F238E27FC236}">
                    <a16:creationId xmlns:a16="http://schemas.microsoft.com/office/drawing/2014/main" id="{87BF32C1-AC4A-2072-30E3-BE6D69B406A7}"/>
                  </a:ext>
                </a:extLst>
              </p:cNvPr>
              <p:cNvPicPr/>
              <p:nvPr/>
            </p:nvPicPr>
            <p:blipFill>
              <a:blip r:embed="rId93"/>
              <a:stretch>
                <a:fillRect/>
              </a:stretch>
            </p:blipFill>
            <p:spPr>
              <a:xfrm>
                <a:off x="9188965" y="4665809"/>
                <a:ext cx="515160" cy="31320"/>
              </a:xfrm>
              <a:prstGeom prst="rect">
                <a:avLst/>
              </a:prstGeom>
            </p:spPr>
          </p:pic>
        </mc:Fallback>
      </mc:AlternateContent>
      <p:grpSp>
        <p:nvGrpSpPr>
          <p:cNvPr id="86" name="Group 85">
            <a:extLst>
              <a:ext uri="{FF2B5EF4-FFF2-40B4-BE49-F238E27FC236}">
                <a16:creationId xmlns:a16="http://schemas.microsoft.com/office/drawing/2014/main" id="{73392538-2390-653A-17CF-F52DF9C2522F}"/>
              </a:ext>
            </a:extLst>
          </p:cNvPr>
          <p:cNvGrpSpPr/>
          <p:nvPr/>
        </p:nvGrpSpPr>
        <p:grpSpPr>
          <a:xfrm>
            <a:off x="6181165" y="4516049"/>
            <a:ext cx="332280" cy="738720"/>
            <a:chOff x="6181165" y="4516049"/>
            <a:chExt cx="332280" cy="738720"/>
          </a:xfrm>
        </p:grpSpPr>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F74C0F29-8B84-E40C-FA03-675DAE8C48DD}"/>
                    </a:ext>
                  </a:extLst>
                </p14:cNvPr>
                <p14:cNvContentPartPr/>
                <p14:nvPr/>
              </p14:nvContentPartPr>
              <p14:xfrm>
                <a:off x="6334525" y="4516049"/>
                <a:ext cx="50760" cy="331200"/>
              </p14:xfrm>
            </p:contentPart>
          </mc:Choice>
          <mc:Fallback xmlns="">
            <p:pic>
              <p:nvPicPr>
                <p:cNvPr id="83" name="Ink 82">
                  <a:extLst>
                    <a:ext uri="{FF2B5EF4-FFF2-40B4-BE49-F238E27FC236}">
                      <a16:creationId xmlns:a16="http://schemas.microsoft.com/office/drawing/2014/main" id="{F74C0F29-8B84-E40C-FA03-675DAE8C48DD}"/>
                    </a:ext>
                  </a:extLst>
                </p:cNvPr>
                <p:cNvPicPr/>
                <p:nvPr/>
              </p:nvPicPr>
              <p:blipFill>
                <a:blip r:embed="rId95"/>
                <a:stretch>
                  <a:fillRect/>
                </a:stretch>
              </p:blipFill>
              <p:spPr>
                <a:xfrm>
                  <a:off x="6325525" y="4507049"/>
                  <a:ext cx="684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Ink 83">
                  <a:extLst>
                    <a:ext uri="{FF2B5EF4-FFF2-40B4-BE49-F238E27FC236}">
                      <a16:creationId xmlns:a16="http://schemas.microsoft.com/office/drawing/2014/main" id="{0B348EB3-4B00-C619-351C-A470C647EEF0}"/>
                    </a:ext>
                  </a:extLst>
                </p14:cNvPr>
                <p14:cNvContentPartPr/>
                <p14:nvPr/>
              </p14:nvContentPartPr>
              <p14:xfrm>
                <a:off x="6181165" y="4998809"/>
                <a:ext cx="39960" cy="255960"/>
              </p14:xfrm>
            </p:contentPart>
          </mc:Choice>
          <mc:Fallback xmlns="">
            <p:pic>
              <p:nvPicPr>
                <p:cNvPr id="84" name="Ink 83">
                  <a:extLst>
                    <a:ext uri="{FF2B5EF4-FFF2-40B4-BE49-F238E27FC236}">
                      <a16:creationId xmlns:a16="http://schemas.microsoft.com/office/drawing/2014/main" id="{0B348EB3-4B00-C619-351C-A470C647EEF0}"/>
                    </a:ext>
                  </a:extLst>
                </p:cNvPr>
                <p:cNvPicPr/>
                <p:nvPr/>
              </p:nvPicPr>
              <p:blipFill>
                <a:blip r:embed="rId97"/>
                <a:stretch>
                  <a:fillRect/>
                </a:stretch>
              </p:blipFill>
              <p:spPr>
                <a:xfrm>
                  <a:off x="6172165" y="4989809"/>
                  <a:ext cx="576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Ink 84">
                  <a:extLst>
                    <a:ext uri="{FF2B5EF4-FFF2-40B4-BE49-F238E27FC236}">
                      <a16:creationId xmlns:a16="http://schemas.microsoft.com/office/drawing/2014/main" id="{3C58BC32-184D-1D07-90B2-7D566136C30F}"/>
                    </a:ext>
                  </a:extLst>
                </p14:cNvPr>
                <p14:cNvContentPartPr/>
                <p14:nvPr/>
              </p14:nvContentPartPr>
              <p14:xfrm>
                <a:off x="6348565" y="4970009"/>
                <a:ext cx="164880" cy="281160"/>
              </p14:xfrm>
            </p:contentPart>
          </mc:Choice>
          <mc:Fallback xmlns="">
            <p:pic>
              <p:nvPicPr>
                <p:cNvPr id="85" name="Ink 84">
                  <a:extLst>
                    <a:ext uri="{FF2B5EF4-FFF2-40B4-BE49-F238E27FC236}">
                      <a16:creationId xmlns:a16="http://schemas.microsoft.com/office/drawing/2014/main" id="{3C58BC32-184D-1D07-90B2-7D566136C30F}"/>
                    </a:ext>
                  </a:extLst>
                </p:cNvPr>
                <p:cNvPicPr/>
                <p:nvPr/>
              </p:nvPicPr>
              <p:blipFill>
                <a:blip r:embed="rId99"/>
                <a:stretch>
                  <a:fillRect/>
                </a:stretch>
              </p:blipFill>
              <p:spPr>
                <a:xfrm>
                  <a:off x="6339925" y="4961369"/>
                  <a:ext cx="182520" cy="298800"/>
                </a:xfrm>
                <a:prstGeom prst="rect">
                  <a:avLst/>
                </a:prstGeom>
              </p:spPr>
            </p:pic>
          </mc:Fallback>
        </mc:AlternateContent>
      </p:grpSp>
      <p:grpSp>
        <p:nvGrpSpPr>
          <p:cNvPr id="95" name="Group 94">
            <a:extLst>
              <a:ext uri="{FF2B5EF4-FFF2-40B4-BE49-F238E27FC236}">
                <a16:creationId xmlns:a16="http://schemas.microsoft.com/office/drawing/2014/main" id="{F069FE45-07AE-4740-642D-3545447566DF}"/>
              </a:ext>
            </a:extLst>
          </p:cNvPr>
          <p:cNvGrpSpPr/>
          <p:nvPr/>
        </p:nvGrpSpPr>
        <p:grpSpPr>
          <a:xfrm>
            <a:off x="4102885" y="1978769"/>
            <a:ext cx="3274560" cy="705240"/>
            <a:chOff x="4102885" y="1978769"/>
            <a:chExt cx="3274560" cy="705240"/>
          </a:xfrm>
        </p:grpSpPr>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7E754239-F4B0-9A38-B0BA-EDA27520E068}"/>
                    </a:ext>
                  </a:extLst>
                </p14:cNvPr>
                <p14:cNvContentPartPr/>
                <p14:nvPr/>
              </p14:nvContentPartPr>
              <p14:xfrm>
                <a:off x="4163005" y="2028449"/>
                <a:ext cx="361440" cy="282240"/>
              </p14:xfrm>
            </p:contentPart>
          </mc:Choice>
          <mc:Fallback xmlns="">
            <p:pic>
              <p:nvPicPr>
                <p:cNvPr id="87" name="Ink 86">
                  <a:extLst>
                    <a:ext uri="{FF2B5EF4-FFF2-40B4-BE49-F238E27FC236}">
                      <a16:creationId xmlns:a16="http://schemas.microsoft.com/office/drawing/2014/main" id="{7E754239-F4B0-9A38-B0BA-EDA27520E068}"/>
                    </a:ext>
                  </a:extLst>
                </p:cNvPr>
                <p:cNvPicPr/>
                <p:nvPr/>
              </p:nvPicPr>
              <p:blipFill>
                <a:blip r:embed="rId101"/>
                <a:stretch>
                  <a:fillRect/>
                </a:stretch>
              </p:blipFill>
              <p:spPr>
                <a:xfrm>
                  <a:off x="4154005" y="2019449"/>
                  <a:ext cx="3790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Ink 87">
                  <a:extLst>
                    <a:ext uri="{FF2B5EF4-FFF2-40B4-BE49-F238E27FC236}">
                      <a16:creationId xmlns:a16="http://schemas.microsoft.com/office/drawing/2014/main" id="{7C91F441-442B-746C-924E-50D18C810CB2}"/>
                    </a:ext>
                  </a:extLst>
                </p14:cNvPr>
                <p14:cNvContentPartPr/>
                <p14:nvPr/>
              </p14:nvContentPartPr>
              <p14:xfrm>
                <a:off x="4102885" y="1978769"/>
                <a:ext cx="149760" cy="172800"/>
              </p14:xfrm>
            </p:contentPart>
          </mc:Choice>
          <mc:Fallback xmlns="">
            <p:pic>
              <p:nvPicPr>
                <p:cNvPr id="88" name="Ink 87">
                  <a:extLst>
                    <a:ext uri="{FF2B5EF4-FFF2-40B4-BE49-F238E27FC236}">
                      <a16:creationId xmlns:a16="http://schemas.microsoft.com/office/drawing/2014/main" id="{7C91F441-442B-746C-924E-50D18C810CB2}"/>
                    </a:ext>
                  </a:extLst>
                </p:cNvPr>
                <p:cNvPicPr/>
                <p:nvPr/>
              </p:nvPicPr>
              <p:blipFill>
                <a:blip r:embed="rId103"/>
                <a:stretch>
                  <a:fillRect/>
                </a:stretch>
              </p:blipFill>
              <p:spPr>
                <a:xfrm>
                  <a:off x="4094245" y="1969769"/>
                  <a:ext cx="167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0" name="Ink 89">
                  <a:extLst>
                    <a:ext uri="{FF2B5EF4-FFF2-40B4-BE49-F238E27FC236}">
                      <a16:creationId xmlns:a16="http://schemas.microsoft.com/office/drawing/2014/main" id="{948B82C2-5F0F-949C-BE0C-ABE66A4E6011}"/>
                    </a:ext>
                  </a:extLst>
                </p14:cNvPr>
                <p14:cNvContentPartPr/>
                <p14:nvPr/>
              </p14:nvContentPartPr>
              <p14:xfrm>
                <a:off x="4641445" y="2154449"/>
                <a:ext cx="602640" cy="257760"/>
              </p14:xfrm>
            </p:contentPart>
          </mc:Choice>
          <mc:Fallback xmlns="">
            <p:pic>
              <p:nvPicPr>
                <p:cNvPr id="90" name="Ink 89">
                  <a:extLst>
                    <a:ext uri="{FF2B5EF4-FFF2-40B4-BE49-F238E27FC236}">
                      <a16:creationId xmlns:a16="http://schemas.microsoft.com/office/drawing/2014/main" id="{948B82C2-5F0F-949C-BE0C-ABE66A4E6011}"/>
                    </a:ext>
                  </a:extLst>
                </p:cNvPr>
                <p:cNvPicPr/>
                <p:nvPr/>
              </p:nvPicPr>
              <p:blipFill>
                <a:blip r:embed="rId105"/>
                <a:stretch>
                  <a:fillRect/>
                </a:stretch>
              </p:blipFill>
              <p:spPr>
                <a:xfrm>
                  <a:off x="4632445" y="2145449"/>
                  <a:ext cx="620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 name="Ink 90">
                  <a:extLst>
                    <a:ext uri="{FF2B5EF4-FFF2-40B4-BE49-F238E27FC236}">
                      <a16:creationId xmlns:a16="http://schemas.microsoft.com/office/drawing/2014/main" id="{DCE87F6C-2A09-9F72-F3A0-3B14D70CB273}"/>
                    </a:ext>
                  </a:extLst>
                </p14:cNvPr>
                <p14:cNvContentPartPr/>
                <p14:nvPr/>
              </p14:nvContentPartPr>
              <p14:xfrm>
                <a:off x="5121685" y="2199449"/>
                <a:ext cx="133920" cy="23040"/>
              </p14:xfrm>
            </p:contentPart>
          </mc:Choice>
          <mc:Fallback xmlns="">
            <p:pic>
              <p:nvPicPr>
                <p:cNvPr id="91" name="Ink 90">
                  <a:extLst>
                    <a:ext uri="{FF2B5EF4-FFF2-40B4-BE49-F238E27FC236}">
                      <a16:creationId xmlns:a16="http://schemas.microsoft.com/office/drawing/2014/main" id="{DCE87F6C-2A09-9F72-F3A0-3B14D70CB273}"/>
                    </a:ext>
                  </a:extLst>
                </p:cNvPr>
                <p:cNvPicPr/>
                <p:nvPr/>
              </p:nvPicPr>
              <p:blipFill>
                <a:blip r:embed="rId107"/>
                <a:stretch>
                  <a:fillRect/>
                </a:stretch>
              </p:blipFill>
              <p:spPr>
                <a:xfrm>
                  <a:off x="5113045" y="2190809"/>
                  <a:ext cx="151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2" name="Ink 91">
                  <a:extLst>
                    <a:ext uri="{FF2B5EF4-FFF2-40B4-BE49-F238E27FC236}">
                      <a16:creationId xmlns:a16="http://schemas.microsoft.com/office/drawing/2014/main" id="{410A7BFC-65D1-B9A8-2FF4-4AC2F382C3CA}"/>
                    </a:ext>
                  </a:extLst>
                </p14:cNvPr>
                <p14:cNvContentPartPr/>
                <p14:nvPr/>
              </p14:nvContentPartPr>
              <p14:xfrm>
                <a:off x="5389525" y="2095409"/>
                <a:ext cx="1099080" cy="358200"/>
              </p14:xfrm>
            </p:contentPart>
          </mc:Choice>
          <mc:Fallback xmlns="">
            <p:pic>
              <p:nvPicPr>
                <p:cNvPr id="92" name="Ink 91">
                  <a:extLst>
                    <a:ext uri="{FF2B5EF4-FFF2-40B4-BE49-F238E27FC236}">
                      <a16:creationId xmlns:a16="http://schemas.microsoft.com/office/drawing/2014/main" id="{410A7BFC-65D1-B9A8-2FF4-4AC2F382C3CA}"/>
                    </a:ext>
                  </a:extLst>
                </p:cNvPr>
                <p:cNvPicPr/>
                <p:nvPr/>
              </p:nvPicPr>
              <p:blipFill>
                <a:blip r:embed="rId109"/>
                <a:stretch>
                  <a:fillRect/>
                </a:stretch>
              </p:blipFill>
              <p:spPr>
                <a:xfrm>
                  <a:off x="5380525" y="2086769"/>
                  <a:ext cx="11167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3" name="Ink 92">
                  <a:extLst>
                    <a:ext uri="{FF2B5EF4-FFF2-40B4-BE49-F238E27FC236}">
                      <a16:creationId xmlns:a16="http://schemas.microsoft.com/office/drawing/2014/main" id="{457103B2-1163-E352-5B4D-B54C01E17EEE}"/>
                    </a:ext>
                  </a:extLst>
                </p14:cNvPr>
                <p14:cNvContentPartPr/>
                <p14:nvPr/>
              </p14:nvContentPartPr>
              <p14:xfrm>
                <a:off x="6599485" y="2127449"/>
                <a:ext cx="227520" cy="556560"/>
              </p14:xfrm>
            </p:contentPart>
          </mc:Choice>
          <mc:Fallback xmlns="">
            <p:pic>
              <p:nvPicPr>
                <p:cNvPr id="93" name="Ink 92">
                  <a:extLst>
                    <a:ext uri="{FF2B5EF4-FFF2-40B4-BE49-F238E27FC236}">
                      <a16:creationId xmlns:a16="http://schemas.microsoft.com/office/drawing/2014/main" id="{457103B2-1163-E352-5B4D-B54C01E17EEE}"/>
                    </a:ext>
                  </a:extLst>
                </p:cNvPr>
                <p:cNvPicPr/>
                <p:nvPr/>
              </p:nvPicPr>
              <p:blipFill>
                <a:blip r:embed="rId111"/>
                <a:stretch>
                  <a:fillRect/>
                </a:stretch>
              </p:blipFill>
              <p:spPr>
                <a:xfrm>
                  <a:off x="6590845" y="2118449"/>
                  <a:ext cx="24516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4" name="Ink 93">
                  <a:extLst>
                    <a:ext uri="{FF2B5EF4-FFF2-40B4-BE49-F238E27FC236}">
                      <a16:creationId xmlns:a16="http://schemas.microsoft.com/office/drawing/2014/main" id="{A959C1DA-2C7A-BB0F-4970-A192640DE7D1}"/>
                    </a:ext>
                  </a:extLst>
                </p14:cNvPr>
                <p14:cNvContentPartPr/>
                <p14:nvPr/>
              </p14:nvContentPartPr>
              <p14:xfrm>
                <a:off x="6924205" y="2219609"/>
                <a:ext cx="453240" cy="233280"/>
              </p14:xfrm>
            </p:contentPart>
          </mc:Choice>
          <mc:Fallback xmlns="">
            <p:pic>
              <p:nvPicPr>
                <p:cNvPr id="94" name="Ink 93">
                  <a:extLst>
                    <a:ext uri="{FF2B5EF4-FFF2-40B4-BE49-F238E27FC236}">
                      <a16:creationId xmlns:a16="http://schemas.microsoft.com/office/drawing/2014/main" id="{A959C1DA-2C7A-BB0F-4970-A192640DE7D1}"/>
                    </a:ext>
                  </a:extLst>
                </p:cNvPr>
                <p:cNvPicPr/>
                <p:nvPr/>
              </p:nvPicPr>
              <p:blipFill>
                <a:blip r:embed="rId113"/>
                <a:stretch>
                  <a:fillRect/>
                </a:stretch>
              </p:blipFill>
              <p:spPr>
                <a:xfrm>
                  <a:off x="6915205" y="2210609"/>
                  <a:ext cx="470880" cy="25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99" name="Ink 98">
                <a:extLst>
                  <a:ext uri="{FF2B5EF4-FFF2-40B4-BE49-F238E27FC236}">
                    <a16:creationId xmlns:a16="http://schemas.microsoft.com/office/drawing/2014/main" id="{55858E72-0222-7180-AA80-FC5C7FFDCDE0}"/>
                  </a:ext>
                </a:extLst>
              </p14:cNvPr>
              <p14:cNvContentPartPr/>
              <p14:nvPr/>
            </p14:nvContentPartPr>
            <p14:xfrm>
              <a:off x="2940445" y="4064969"/>
              <a:ext cx="68400" cy="6120"/>
            </p14:xfrm>
          </p:contentPart>
        </mc:Choice>
        <mc:Fallback xmlns="">
          <p:pic>
            <p:nvPicPr>
              <p:cNvPr id="99" name="Ink 98">
                <a:extLst>
                  <a:ext uri="{FF2B5EF4-FFF2-40B4-BE49-F238E27FC236}">
                    <a16:creationId xmlns:a16="http://schemas.microsoft.com/office/drawing/2014/main" id="{55858E72-0222-7180-AA80-FC5C7FFDCDE0}"/>
                  </a:ext>
                </a:extLst>
              </p:cNvPr>
              <p:cNvPicPr/>
              <p:nvPr/>
            </p:nvPicPr>
            <p:blipFill>
              <a:blip r:embed="rId115"/>
              <a:stretch>
                <a:fillRect/>
              </a:stretch>
            </p:blipFill>
            <p:spPr>
              <a:xfrm>
                <a:off x="2931805" y="4055969"/>
                <a:ext cx="86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0" name="Ink 99">
                <a:extLst>
                  <a:ext uri="{FF2B5EF4-FFF2-40B4-BE49-F238E27FC236}">
                    <a16:creationId xmlns:a16="http://schemas.microsoft.com/office/drawing/2014/main" id="{701DDF31-235B-C4F7-910B-FEF2F51F0664}"/>
                  </a:ext>
                </a:extLst>
              </p14:cNvPr>
              <p14:cNvContentPartPr/>
              <p14:nvPr/>
            </p14:nvContentPartPr>
            <p14:xfrm>
              <a:off x="6262165" y="4022849"/>
              <a:ext cx="101520" cy="148320"/>
            </p14:xfrm>
          </p:contentPart>
        </mc:Choice>
        <mc:Fallback xmlns="">
          <p:pic>
            <p:nvPicPr>
              <p:cNvPr id="100" name="Ink 99">
                <a:extLst>
                  <a:ext uri="{FF2B5EF4-FFF2-40B4-BE49-F238E27FC236}">
                    <a16:creationId xmlns:a16="http://schemas.microsoft.com/office/drawing/2014/main" id="{701DDF31-235B-C4F7-910B-FEF2F51F0664}"/>
                  </a:ext>
                </a:extLst>
              </p:cNvPr>
              <p:cNvPicPr/>
              <p:nvPr/>
            </p:nvPicPr>
            <p:blipFill>
              <a:blip r:embed="rId117"/>
              <a:stretch>
                <a:fillRect/>
              </a:stretch>
            </p:blipFill>
            <p:spPr>
              <a:xfrm>
                <a:off x="6253165" y="4013849"/>
                <a:ext cx="119160" cy="165960"/>
              </a:xfrm>
              <a:prstGeom prst="rect">
                <a:avLst/>
              </a:prstGeom>
            </p:spPr>
          </p:pic>
        </mc:Fallback>
      </mc:AlternateContent>
      <p:grpSp>
        <p:nvGrpSpPr>
          <p:cNvPr id="108" name="Group 107">
            <a:extLst>
              <a:ext uri="{FF2B5EF4-FFF2-40B4-BE49-F238E27FC236}">
                <a16:creationId xmlns:a16="http://schemas.microsoft.com/office/drawing/2014/main" id="{B66F207D-D2ED-1DDC-58AC-9181A12EBA51}"/>
              </a:ext>
            </a:extLst>
          </p:cNvPr>
          <p:cNvGrpSpPr/>
          <p:nvPr/>
        </p:nvGrpSpPr>
        <p:grpSpPr>
          <a:xfrm>
            <a:off x="1234045" y="2515889"/>
            <a:ext cx="2239920" cy="3327120"/>
            <a:chOff x="1234045" y="2515889"/>
            <a:chExt cx="2239920" cy="3327120"/>
          </a:xfrm>
        </p:grpSpPr>
        <mc:AlternateContent xmlns:mc="http://schemas.openxmlformats.org/markup-compatibility/2006" xmlns:p14="http://schemas.microsoft.com/office/powerpoint/2010/main">
          <mc:Choice Requires="p14">
            <p:contentPart p14:bwMode="auto" r:id="rId118">
              <p14:nvContentPartPr>
                <p14:cNvPr id="59" name="Ink 58">
                  <a:extLst>
                    <a:ext uri="{FF2B5EF4-FFF2-40B4-BE49-F238E27FC236}">
                      <a16:creationId xmlns:a16="http://schemas.microsoft.com/office/drawing/2014/main" id="{F521DCAF-B095-0E71-F380-1D07D5C24EB1}"/>
                    </a:ext>
                  </a:extLst>
                </p14:cNvPr>
                <p14:cNvContentPartPr/>
                <p14:nvPr/>
              </p14:nvContentPartPr>
              <p14:xfrm>
                <a:off x="2940085" y="2515889"/>
                <a:ext cx="82800" cy="2254320"/>
              </p14:xfrm>
            </p:contentPart>
          </mc:Choice>
          <mc:Fallback xmlns="">
            <p:pic>
              <p:nvPicPr>
                <p:cNvPr id="59" name="Ink 58">
                  <a:extLst>
                    <a:ext uri="{FF2B5EF4-FFF2-40B4-BE49-F238E27FC236}">
                      <a16:creationId xmlns:a16="http://schemas.microsoft.com/office/drawing/2014/main" id="{F521DCAF-B095-0E71-F380-1D07D5C24EB1}"/>
                    </a:ext>
                  </a:extLst>
                </p:cNvPr>
                <p:cNvPicPr/>
                <p:nvPr/>
              </p:nvPicPr>
              <p:blipFill>
                <a:blip r:embed="rId119"/>
                <a:stretch>
                  <a:fillRect/>
                </a:stretch>
              </p:blipFill>
              <p:spPr>
                <a:xfrm>
                  <a:off x="2931085" y="2506889"/>
                  <a:ext cx="100440" cy="2271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Ink 59">
                  <a:extLst>
                    <a:ext uri="{FF2B5EF4-FFF2-40B4-BE49-F238E27FC236}">
                      <a16:creationId xmlns:a16="http://schemas.microsoft.com/office/drawing/2014/main" id="{EDE3E89E-BC83-5C4F-7E65-491DF1DF75B6}"/>
                    </a:ext>
                  </a:extLst>
                </p14:cNvPr>
                <p14:cNvContentPartPr/>
                <p14:nvPr/>
              </p14:nvContentPartPr>
              <p14:xfrm>
                <a:off x="2743525" y="2769329"/>
                <a:ext cx="466920" cy="51120"/>
              </p14:xfrm>
            </p:contentPart>
          </mc:Choice>
          <mc:Fallback xmlns="">
            <p:pic>
              <p:nvPicPr>
                <p:cNvPr id="60" name="Ink 59">
                  <a:extLst>
                    <a:ext uri="{FF2B5EF4-FFF2-40B4-BE49-F238E27FC236}">
                      <a16:creationId xmlns:a16="http://schemas.microsoft.com/office/drawing/2014/main" id="{EDE3E89E-BC83-5C4F-7E65-491DF1DF75B6}"/>
                    </a:ext>
                  </a:extLst>
                </p:cNvPr>
                <p:cNvPicPr/>
                <p:nvPr/>
              </p:nvPicPr>
              <p:blipFill>
                <a:blip r:embed="rId121"/>
                <a:stretch>
                  <a:fillRect/>
                </a:stretch>
              </p:blipFill>
              <p:spPr>
                <a:xfrm>
                  <a:off x="2734525" y="2760329"/>
                  <a:ext cx="484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Ink 60">
                  <a:extLst>
                    <a:ext uri="{FF2B5EF4-FFF2-40B4-BE49-F238E27FC236}">
                      <a16:creationId xmlns:a16="http://schemas.microsoft.com/office/drawing/2014/main" id="{171A9E1D-0624-5071-7940-4C9DAC981AC5}"/>
                    </a:ext>
                  </a:extLst>
                </p14:cNvPr>
                <p14:cNvContentPartPr/>
                <p14:nvPr/>
              </p14:nvContentPartPr>
              <p14:xfrm>
                <a:off x="2867005" y="4739609"/>
                <a:ext cx="419400" cy="18360"/>
              </p14:xfrm>
            </p:contentPart>
          </mc:Choice>
          <mc:Fallback xmlns="">
            <p:pic>
              <p:nvPicPr>
                <p:cNvPr id="61" name="Ink 60">
                  <a:extLst>
                    <a:ext uri="{FF2B5EF4-FFF2-40B4-BE49-F238E27FC236}">
                      <a16:creationId xmlns:a16="http://schemas.microsoft.com/office/drawing/2014/main" id="{171A9E1D-0624-5071-7940-4C9DAC981AC5}"/>
                    </a:ext>
                  </a:extLst>
                </p:cNvPr>
                <p:cNvPicPr/>
                <p:nvPr/>
              </p:nvPicPr>
              <p:blipFill>
                <a:blip r:embed="rId123"/>
                <a:stretch>
                  <a:fillRect/>
                </a:stretch>
              </p:blipFill>
              <p:spPr>
                <a:xfrm>
                  <a:off x="2858005" y="4730969"/>
                  <a:ext cx="437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2" name="Ink 61">
                  <a:extLst>
                    <a:ext uri="{FF2B5EF4-FFF2-40B4-BE49-F238E27FC236}">
                      <a16:creationId xmlns:a16="http://schemas.microsoft.com/office/drawing/2014/main" id="{3D6E6F38-1B77-D0B0-0420-B513AA03B7E1}"/>
                    </a:ext>
                  </a:extLst>
                </p14:cNvPr>
                <p14:cNvContentPartPr/>
                <p14:nvPr/>
              </p14:nvContentPartPr>
              <p14:xfrm>
                <a:off x="2492965" y="4679489"/>
                <a:ext cx="205560" cy="201600"/>
              </p14:xfrm>
            </p:contentPart>
          </mc:Choice>
          <mc:Fallback xmlns="">
            <p:pic>
              <p:nvPicPr>
                <p:cNvPr id="62" name="Ink 61">
                  <a:extLst>
                    <a:ext uri="{FF2B5EF4-FFF2-40B4-BE49-F238E27FC236}">
                      <a16:creationId xmlns:a16="http://schemas.microsoft.com/office/drawing/2014/main" id="{3D6E6F38-1B77-D0B0-0420-B513AA03B7E1}"/>
                    </a:ext>
                  </a:extLst>
                </p:cNvPr>
                <p:cNvPicPr/>
                <p:nvPr/>
              </p:nvPicPr>
              <p:blipFill>
                <a:blip r:embed="rId125"/>
                <a:stretch>
                  <a:fillRect/>
                </a:stretch>
              </p:blipFill>
              <p:spPr>
                <a:xfrm>
                  <a:off x="2483965" y="4670489"/>
                  <a:ext cx="223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4" name="Ink 63">
                  <a:extLst>
                    <a:ext uri="{FF2B5EF4-FFF2-40B4-BE49-F238E27FC236}">
                      <a16:creationId xmlns:a16="http://schemas.microsoft.com/office/drawing/2014/main" id="{A5B31DE4-D9CE-C7AC-DF5D-56A5984D00A2}"/>
                    </a:ext>
                  </a:extLst>
                </p14:cNvPr>
                <p14:cNvContentPartPr/>
                <p14:nvPr/>
              </p14:nvContentPartPr>
              <p14:xfrm>
                <a:off x="2954125" y="3783089"/>
                <a:ext cx="88560" cy="30600"/>
              </p14:xfrm>
            </p:contentPart>
          </mc:Choice>
          <mc:Fallback xmlns="">
            <p:pic>
              <p:nvPicPr>
                <p:cNvPr id="64" name="Ink 63">
                  <a:extLst>
                    <a:ext uri="{FF2B5EF4-FFF2-40B4-BE49-F238E27FC236}">
                      <a16:creationId xmlns:a16="http://schemas.microsoft.com/office/drawing/2014/main" id="{A5B31DE4-D9CE-C7AC-DF5D-56A5984D00A2}"/>
                    </a:ext>
                  </a:extLst>
                </p:cNvPr>
                <p:cNvPicPr/>
                <p:nvPr/>
              </p:nvPicPr>
              <p:blipFill>
                <a:blip r:embed="rId127"/>
                <a:stretch>
                  <a:fillRect/>
                </a:stretch>
              </p:blipFill>
              <p:spPr>
                <a:xfrm>
                  <a:off x="2945485" y="3774089"/>
                  <a:ext cx="106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5" name="Ink 64">
                  <a:extLst>
                    <a:ext uri="{FF2B5EF4-FFF2-40B4-BE49-F238E27FC236}">
                      <a16:creationId xmlns:a16="http://schemas.microsoft.com/office/drawing/2014/main" id="{50E12857-632A-56FF-7F3C-145B6D5E712D}"/>
                    </a:ext>
                  </a:extLst>
                </p14:cNvPr>
                <p14:cNvContentPartPr/>
                <p14:nvPr/>
              </p14:nvContentPartPr>
              <p14:xfrm>
                <a:off x="2415565" y="2700569"/>
                <a:ext cx="157680" cy="237600"/>
              </p14:xfrm>
            </p:contentPart>
          </mc:Choice>
          <mc:Fallback xmlns="">
            <p:pic>
              <p:nvPicPr>
                <p:cNvPr id="65" name="Ink 64">
                  <a:extLst>
                    <a:ext uri="{FF2B5EF4-FFF2-40B4-BE49-F238E27FC236}">
                      <a16:creationId xmlns:a16="http://schemas.microsoft.com/office/drawing/2014/main" id="{50E12857-632A-56FF-7F3C-145B6D5E712D}"/>
                    </a:ext>
                  </a:extLst>
                </p:cNvPr>
                <p:cNvPicPr/>
                <p:nvPr/>
              </p:nvPicPr>
              <p:blipFill>
                <a:blip r:embed="rId129"/>
                <a:stretch>
                  <a:fillRect/>
                </a:stretch>
              </p:blipFill>
              <p:spPr>
                <a:xfrm>
                  <a:off x="2406925" y="2691569"/>
                  <a:ext cx="175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7" name="Ink 66">
                  <a:extLst>
                    <a:ext uri="{FF2B5EF4-FFF2-40B4-BE49-F238E27FC236}">
                      <a16:creationId xmlns:a16="http://schemas.microsoft.com/office/drawing/2014/main" id="{1E878B38-C046-5A3E-3977-F7A6C8477B36}"/>
                    </a:ext>
                  </a:extLst>
                </p14:cNvPr>
                <p14:cNvContentPartPr/>
                <p14:nvPr/>
              </p14:nvContentPartPr>
              <p14:xfrm>
                <a:off x="2445085" y="3685889"/>
                <a:ext cx="163440" cy="213840"/>
              </p14:xfrm>
            </p:contentPart>
          </mc:Choice>
          <mc:Fallback xmlns="">
            <p:pic>
              <p:nvPicPr>
                <p:cNvPr id="67" name="Ink 66">
                  <a:extLst>
                    <a:ext uri="{FF2B5EF4-FFF2-40B4-BE49-F238E27FC236}">
                      <a16:creationId xmlns:a16="http://schemas.microsoft.com/office/drawing/2014/main" id="{1E878B38-C046-5A3E-3977-F7A6C8477B36}"/>
                    </a:ext>
                  </a:extLst>
                </p:cNvPr>
                <p:cNvPicPr/>
                <p:nvPr/>
              </p:nvPicPr>
              <p:blipFill>
                <a:blip r:embed="rId131"/>
                <a:stretch>
                  <a:fillRect/>
                </a:stretch>
              </p:blipFill>
              <p:spPr>
                <a:xfrm>
                  <a:off x="2436445" y="3676889"/>
                  <a:ext cx="181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8" name="Ink 67">
                  <a:extLst>
                    <a:ext uri="{FF2B5EF4-FFF2-40B4-BE49-F238E27FC236}">
                      <a16:creationId xmlns:a16="http://schemas.microsoft.com/office/drawing/2014/main" id="{B44AA432-9F04-BEC2-141A-680285888811}"/>
                    </a:ext>
                  </a:extLst>
                </p14:cNvPr>
                <p14:cNvContentPartPr/>
                <p14:nvPr/>
              </p14:nvContentPartPr>
              <p14:xfrm>
                <a:off x="1397485" y="3238409"/>
                <a:ext cx="46080" cy="272160"/>
              </p14:xfrm>
            </p:contentPart>
          </mc:Choice>
          <mc:Fallback xmlns="">
            <p:pic>
              <p:nvPicPr>
                <p:cNvPr id="68" name="Ink 67">
                  <a:extLst>
                    <a:ext uri="{FF2B5EF4-FFF2-40B4-BE49-F238E27FC236}">
                      <a16:creationId xmlns:a16="http://schemas.microsoft.com/office/drawing/2014/main" id="{B44AA432-9F04-BEC2-141A-680285888811}"/>
                    </a:ext>
                  </a:extLst>
                </p:cNvPr>
                <p:cNvPicPr/>
                <p:nvPr/>
              </p:nvPicPr>
              <p:blipFill>
                <a:blip r:embed="rId133"/>
                <a:stretch>
                  <a:fillRect/>
                </a:stretch>
              </p:blipFill>
              <p:spPr>
                <a:xfrm>
                  <a:off x="1388845" y="3229409"/>
                  <a:ext cx="63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9" name="Ink 68">
                  <a:extLst>
                    <a:ext uri="{FF2B5EF4-FFF2-40B4-BE49-F238E27FC236}">
                      <a16:creationId xmlns:a16="http://schemas.microsoft.com/office/drawing/2014/main" id="{2DC90FF0-F9A4-2DE2-AE7C-357B86D05D39}"/>
                    </a:ext>
                  </a:extLst>
                </p14:cNvPr>
                <p14:cNvContentPartPr/>
                <p14:nvPr/>
              </p14:nvContentPartPr>
              <p14:xfrm>
                <a:off x="1234045" y="3212849"/>
                <a:ext cx="400320" cy="146520"/>
              </p14:xfrm>
            </p:contentPart>
          </mc:Choice>
          <mc:Fallback xmlns="">
            <p:pic>
              <p:nvPicPr>
                <p:cNvPr id="69" name="Ink 68">
                  <a:extLst>
                    <a:ext uri="{FF2B5EF4-FFF2-40B4-BE49-F238E27FC236}">
                      <a16:creationId xmlns:a16="http://schemas.microsoft.com/office/drawing/2014/main" id="{2DC90FF0-F9A4-2DE2-AE7C-357B86D05D39}"/>
                    </a:ext>
                  </a:extLst>
                </p:cNvPr>
                <p:cNvPicPr/>
                <p:nvPr/>
              </p:nvPicPr>
              <p:blipFill>
                <a:blip r:embed="rId135"/>
                <a:stretch>
                  <a:fillRect/>
                </a:stretch>
              </p:blipFill>
              <p:spPr>
                <a:xfrm>
                  <a:off x="1225405" y="3203849"/>
                  <a:ext cx="417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0" name="Ink 69">
                  <a:extLst>
                    <a:ext uri="{FF2B5EF4-FFF2-40B4-BE49-F238E27FC236}">
                      <a16:creationId xmlns:a16="http://schemas.microsoft.com/office/drawing/2014/main" id="{D46BED3E-16EA-DAB7-F03F-CF36CB7E01B0}"/>
                    </a:ext>
                  </a:extLst>
                </p14:cNvPr>
                <p14:cNvContentPartPr/>
                <p14:nvPr/>
              </p14:nvContentPartPr>
              <p14:xfrm>
                <a:off x="1629325" y="3044729"/>
                <a:ext cx="143280" cy="605160"/>
              </p14:xfrm>
            </p:contentPart>
          </mc:Choice>
          <mc:Fallback xmlns="">
            <p:pic>
              <p:nvPicPr>
                <p:cNvPr id="70" name="Ink 69">
                  <a:extLst>
                    <a:ext uri="{FF2B5EF4-FFF2-40B4-BE49-F238E27FC236}">
                      <a16:creationId xmlns:a16="http://schemas.microsoft.com/office/drawing/2014/main" id="{D46BED3E-16EA-DAB7-F03F-CF36CB7E01B0}"/>
                    </a:ext>
                  </a:extLst>
                </p:cNvPr>
                <p:cNvPicPr/>
                <p:nvPr/>
              </p:nvPicPr>
              <p:blipFill>
                <a:blip r:embed="rId137"/>
                <a:stretch>
                  <a:fillRect/>
                </a:stretch>
              </p:blipFill>
              <p:spPr>
                <a:xfrm>
                  <a:off x="1620685" y="3035729"/>
                  <a:ext cx="16092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1" name="Ink 70">
                  <a:extLst>
                    <a:ext uri="{FF2B5EF4-FFF2-40B4-BE49-F238E27FC236}">
                      <a16:creationId xmlns:a16="http://schemas.microsoft.com/office/drawing/2014/main" id="{7B44BB08-2B52-78A0-CC30-09959435C262}"/>
                    </a:ext>
                  </a:extLst>
                </p14:cNvPr>
                <p14:cNvContentPartPr/>
                <p14:nvPr/>
              </p14:nvContentPartPr>
              <p14:xfrm>
                <a:off x="1697365" y="3259649"/>
                <a:ext cx="255240" cy="219600"/>
              </p14:xfrm>
            </p:contentPart>
          </mc:Choice>
          <mc:Fallback xmlns="">
            <p:pic>
              <p:nvPicPr>
                <p:cNvPr id="71" name="Ink 70">
                  <a:extLst>
                    <a:ext uri="{FF2B5EF4-FFF2-40B4-BE49-F238E27FC236}">
                      <a16:creationId xmlns:a16="http://schemas.microsoft.com/office/drawing/2014/main" id="{7B44BB08-2B52-78A0-CC30-09959435C262}"/>
                    </a:ext>
                  </a:extLst>
                </p:cNvPr>
                <p:cNvPicPr/>
                <p:nvPr/>
              </p:nvPicPr>
              <p:blipFill>
                <a:blip r:embed="rId139"/>
                <a:stretch>
                  <a:fillRect/>
                </a:stretch>
              </p:blipFill>
              <p:spPr>
                <a:xfrm>
                  <a:off x="1688725" y="3250649"/>
                  <a:ext cx="272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2" name="Ink 71">
                  <a:extLst>
                    <a:ext uri="{FF2B5EF4-FFF2-40B4-BE49-F238E27FC236}">
                      <a16:creationId xmlns:a16="http://schemas.microsoft.com/office/drawing/2014/main" id="{9D50DEF1-D8A6-C2AF-08ED-5853F1A6FF3C}"/>
                    </a:ext>
                  </a:extLst>
                </p14:cNvPr>
                <p14:cNvContentPartPr/>
                <p14:nvPr/>
              </p14:nvContentPartPr>
              <p14:xfrm>
                <a:off x="1983205" y="3239489"/>
                <a:ext cx="162000" cy="199440"/>
              </p14:xfrm>
            </p:contentPart>
          </mc:Choice>
          <mc:Fallback xmlns="">
            <p:pic>
              <p:nvPicPr>
                <p:cNvPr id="72" name="Ink 71">
                  <a:extLst>
                    <a:ext uri="{FF2B5EF4-FFF2-40B4-BE49-F238E27FC236}">
                      <a16:creationId xmlns:a16="http://schemas.microsoft.com/office/drawing/2014/main" id="{9D50DEF1-D8A6-C2AF-08ED-5853F1A6FF3C}"/>
                    </a:ext>
                  </a:extLst>
                </p:cNvPr>
                <p:cNvPicPr/>
                <p:nvPr/>
              </p:nvPicPr>
              <p:blipFill>
                <a:blip r:embed="rId141"/>
                <a:stretch>
                  <a:fillRect/>
                </a:stretch>
              </p:blipFill>
              <p:spPr>
                <a:xfrm>
                  <a:off x="1974205" y="3230849"/>
                  <a:ext cx="179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3" name="Ink 72">
                  <a:extLst>
                    <a:ext uri="{FF2B5EF4-FFF2-40B4-BE49-F238E27FC236}">
                      <a16:creationId xmlns:a16="http://schemas.microsoft.com/office/drawing/2014/main" id="{CB7D63B0-5B45-5D90-9E55-415FE672CDC4}"/>
                    </a:ext>
                  </a:extLst>
                </p14:cNvPr>
                <p14:cNvContentPartPr/>
                <p14:nvPr/>
              </p14:nvContentPartPr>
              <p14:xfrm>
                <a:off x="2036125" y="3042929"/>
                <a:ext cx="190800" cy="695160"/>
              </p14:xfrm>
            </p:contentPart>
          </mc:Choice>
          <mc:Fallback xmlns="">
            <p:pic>
              <p:nvPicPr>
                <p:cNvPr id="73" name="Ink 72">
                  <a:extLst>
                    <a:ext uri="{FF2B5EF4-FFF2-40B4-BE49-F238E27FC236}">
                      <a16:creationId xmlns:a16="http://schemas.microsoft.com/office/drawing/2014/main" id="{CB7D63B0-5B45-5D90-9E55-415FE672CDC4}"/>
                    </a:ext>
                  </a:extLst>
                </p:cNvPr>
                <p:cNvPicPr/>
                <p:nvPr/>
              </p:nvPicPr>
              <p:blipFill>
                <a:blip r:embed="rId143"/>
                <a:stretch>
                  <a:fillRect/>
                </a:stretch>
              </p:blipFill>
              <p:spPr>
                <a:xfrm>
                  <a:off x="2027125" y="3034289"/>
                  <a:ext cx="208440" cy="712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Ink 78">
                  <a:extLst>
                    <a:ext uri="{FF2B5EF4-FFF2-40B4-BE49-F238E27FC236}">
                      <a16:creationId xmlns:a16="http://schemas.microsoft.com/office/drawing/2014/main" id="{25E0314A-B024-18EF-041E-1571D6B550D4}"/>
                    </a:ext>
                  </a:extLst>
                </p14:cNvPr>
                <p14:cNvContentPartPr/>
                <p14:nvPr/>
              </p14:nvContentPartPr>
              <p14:xfrm>
                <a:off x="3297925" y="4676969"/>
                <a:ext cx="56880" cy="207720"/>
              </p14:xfrm>
            </p:contentPart>
          </mc:Choice>
          <mc:Fallback xmlns="">
            <p:pic>
              <p:nvPicPr>
                <p:cNvPr id="79" name="Ink 78">
                  <a:extLst>
                    <a:ext uri="{FF2B5EF4-FFF2-40B4-BE49-F238E27FC236}">
                      <a16:creationId xmlns:a16="http://schemas.microsoft.com/office/drawing/2014/main" id="{25E0314A-B024-18EF-041E-1571D6B550D4}"/>
                    </a:ext>
                  </a:extLst>
                </p:cNvPr>
                <p:cNvPicPr/>
                <p:nvPr/>
              </p:nvPicPr>
              <p:blipFill>
                <a:blip r:embed="rId145"/>
                <a:stretch>
                  <a:fillRect/>
                </a:stretch>
              </p:blipFill>
              <p:spPr>
                <a:xfrm>
                  <a:off x="3289285" y="4667969"/>
                  <a:ext cx="74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Ink 80">
                  <a:extLst>
                    <a:ext uri="{FF2B5EF4-FFF2-40B4-BE49-F238E27FC236}">
                      <a16:creationId xmlns:a16="http://schemas.microsoft.com/office/drawing/2014/main" id="{C8F68C00-EC92-DA0C-54D1-6FF4576913CA}"/>
                    </a:ext>
                  </a:extLst>
                </p14:cNvPr>
                <p14:cNvContentPartPr/>
                <p14:nvPr/>
              </p14:nvContentPartPr>
              <p14:xfrm>
                <a:off x="3251845" y="5049929"/>
                <a:ext cx="222120" cy="330840"/>
              </p14:xfrm>
            </p:contentPart>
          </mc:Choice>
          <mc:Fallback xmlns="">
            <p:pic>
              <p:nvPicPr>
                <p:cNvPr id="81" name="Ink 80">
                  <a:extLst>
                    <a:ext uri="{FF2B5EF4-FFF2-40B4-BE49-F238E27FC236}">
                      <a16:creationId xmlns:a16="http://schemas.microsoft.com/office/drawing/2014/main" id="{C8F68C00-EC92-DA0C-54D1-6FF4576913CA}"/>
                    </a:ext>
                  </a:extLst>
                </p:cNvPr>
                <p:cNvPicPr/>
                <p:nvPr/>
              </p:nvPicPr>
              <p:blipFill>
                <a:blip r:embed="rId147"/>
                <a:stretch>
                  <a:fillRect/>
                </a:stretch>
              </p:blipFill>
              <p:spPr>
                <a:xfrm>
                  <a:off x="3242845" y="5040929"/>
                  <a:ext cx="2397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Ink 100">
                  <a:extLst>
                    <a:ext uri="{FF2B5EF4-FFF2-40B4-BE49-F238E27FC236}">
                      <a16:creationId xmlns:a16="http://schemas.microsoft.com/office/drawing/2014/main" id="{95B2C8B8-5880-EDD1-392F-C0756DCB83C1}"/>
                    </a:ext>
                  </a:extLst>
                </p14:cNvPr>
                <p14:cNvContentPartPr/>
                <p14:nvPr/>
              </p14:nvContentPartPr>
              <p14:xfrm>
                <a:off x="2936845" y="4950209"/>
                <a:ext cx="144720" cy="248040"/>
              </p14:xfrm>
            </p:contentPart>
          </mc:Choice>
          <mc:Fallback xmlns="">
            <p:pic>
              <p:nvPicPr>
                <p:cNvPr id="101" name="Ink 100">
                  <a:extLst>
                    <a:ext uri="{FF2B5EF4-FFF2-40B4-BE49-F238E27FC236}">
                      <a16:creationId xmlns:a16="http://schemas.microsoft.com/office/drawing/2014/main" id="{95B2C8B8-5880-EDD1-392F-C0756DCB83C1}"/>
                    </a:ext>
                  </a:extLst>
                </p:cNvPr>
                <p:cNvPicPr/>
                <p:nvPr/>
              </p:nvPicPr>
              <p:blipFill>
                <a:blip r:embed="rId149"/>
                <a:stretch>
                  <a:fillRect/>
                </a:stretch>
              </p:blipFill>
              <p:spPr>
                <a:xfrm>
                  <a:off x="2927845" y="4941569"/>
                  <a:ext cx="162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Ink 102">
                  <a:extLst>
                    <a:ext uri="{FF2B5EF4-FFF2-40B4-BE49-F238E27FC236}">
                      <a16:creationId xmlns:a16="http://schemas.microsoft.com/office/drawing/2014/main" id="{2EBD15A8-39A8-4903-3F2C-1E0A8FD9892C}"/>
                    </a:ext>
                  </a:extLst>
                </p14:cNvPr>
                <p14:cNvContentPartPr/>
                <p14:nvPr/>
              </p14:nvContentPartPr>
              <p14:xfrm>
                <a:off x="2655325" y="5311649"/>
                <a:ext cx="261720" cy="346320"/>
              </p14:xfrm>
            </p:contentPart>
          </mc:Choice>
          <mc:Fallback xmlns="">
            <p:pic>
              <p:nvPicPr>
                <p:cNvPr id="103" name="Ink 102">
                  <a:extLst>
                    <a:ext uri="{FF2B5EF4-FFF2-40B4-BE49-F238E27FC236}">
                      <a16:creationId xmlns:a16="http://schemas.microsoft.com/office/drawing/2014/main" id="{2EBD15A8-39A8-4903-3F2C-1E0A8FD9892C}"/>
                    </a:ext>
                  </a:extLst>
                </p:cNvPr>
                <p:cNvPicPr/>
                <p:nvPr/>
              </p:nvPicPr>
              <p:blipFill>
                <a:blip r:embed="rId151"/>
                <a:stretch>
                  <a:fillRect/>
                </a:stretch>
              </p:blipFill>
              <p:spPr>
                <a:xfrm>
                  <a:off x="2646325" y="5303009"/>
                  <a:ext cx="2793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AD58B5E4-D96A-188A-32A3-A07B9CE14F56}"/>
                    </a:ext>
                  </a:extLst>
                </p14:cNvPr>
                <p14:cNvContentPartPr/>
                <p14:nvPr/>
              </p14:nvContentPartPr>
              <p14:xfrm>
                <a:off x="2812645" y="5277449"/>
                <a:ext cx="137880" cy="129600"/>
              </p14:xfrm>
            </p:contentPart>
          </mc:Choice>
          <mc:Fallback xmlns="">
            <p:pic>
              <p:nvPicPr>
                <p:cNvPr id="104" name="Ink 103">
                  <a:extLst>
                    <a:ext uri="{FF2B5EF4-FFF2-40B4-BE49-F238E27FC236}">
                      <a16:creationId xmlns:a16="http://schemas.microsoft.com/office/drawing/2014/main" id="{AD58B5E4-D96A-188A-32A3-A07B9CE14F56}"/>
                    </a:ext>
                  </a:extLst>
                </p:cNvPr>
                <p:cNvPicPr/>
                <p:nvPr/>
              </p:nvPicPr>
              <p:blipFill>
                <a:blip r:embed="rId153"/>
                <a:stretch>
                  <a:fillRect/>
                </a:stretch>
              </p:blipFill>
              <p:spPr>
                <a:xfrm>
                  <a:off x="2804005" y="5268449"/>
                  <a:ext cx="155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3E8FB4FD-943E-56E2-CED2-51559B410E22}"/>
                    </a:ext>
                  </a:extLst>
                </p14:cNvPr>
                <p14:cNvContentPartPr/>
                <p14:nvPr/>
              </p14:nvContentPartPr>
              <p14:xfrm>
                <a:off x="2170045" y="5661929"/>
                <a:ext cx="127080" cy="176760"/>
              </p14:xfrm>
            </p:contentPart>
          </mc:Choice>
          <mc:Fallback xmlns="">
            <p:pic>
              <p:nvPicPr>
                <p:cNvPr id="105" name="Ink 104">
                  <a:extLst>
                    <a:ext uri="{FF2B5EF4-FFF2-40B4-BE49-F238E27FC236}">
                      <a16:creationId xmlns:a16="http://schemas.microsoft.com/office/drawing/2014/main" id="{3E8FB4FD-943E-56E2-CED2-51559B410E22}"/>
                    </a:ext>
                  </a:extLst>
                </p:cNvPr>
                <p:cNvPicPr/>
                <p:nvPr/>
              </p:nvPicPr>
              <p:blipFill>
                <a:blip r:embed="rId155"/>
                <a:stretch>
                  <a:fillRect/>
                </a:stretch>
              </p:blipFill>
              <p:spPr>
                <a:xfrm>
                  <a:off x="2161045" y="5652929"/>
                  <a:ext cx="144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48B712F7-7512-F4B5-954B-B7B77B895EB3}"/>
                    </a:ext>
                  </a:extLst>
                </p14:cNvPr>
                <p14:cNvContentPartPr/>
                <p14:nvPr/>
              </p14:nvContentPartPr>
              <p14:xfrm>
                <a:off x="2359765" y="5740409"/>
                <a:ext cx="99000" cy="102600"/>
              </p14:xfrm>
            </p:contentPart>
          </mc:Choice>
          <mc:Fallback xmlns="">
            <p:pic>
              <p:nvPicPr>
                <p:cNvPr id="106" name="Ink 105">
                  <a:extLst>
                    <a:ext uri="{FF2B5EF4-FFF2-40B4-BE49-F238E27FC236}">
                      <a16:creationId xmlns:a16="http://schemas.microsoft.com/office/drawing/2014/main" id="{48B712F7-7512-F4B5-954B-B7B77B895EB3}"/>
                    </a:ext>
                  </a:extLst>
                </p:cNvPr>
                <p:cNvPicPr/>
                <p:nvPr/>
              </p:nvPicPr>
              <p:blipFill>
                <a:blip r:embed="rId157"/>
                <a:stretch>
                  <a:fillRect/>
                </a:stretch>
              </p:blipFill>
              <p:spPr>
                <a:xfrm>
                  <a:off x="2351125" y="5731409"/>
                  <a:ext cx="116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C4813792-1BD8-206A-D4B7-6A5064ED1AAF}"/>
                    </a:ext>
                  </a:extLst>
                </p14:cNvPr>
                <p14:cNvContentPartPr/>
                <p14:nvPr/>
              </p14:nvContentPartPr>
              <p14:xfrm>
                <a:off x="2503765" y="5720249"/>
                <a:ext cx="164520" cy="87840"/>
              </p14:xfrm>
            </p:contentPart>
          </mc:Choice>
          <mc:Fallback xmlns="">
            <p:pic>
              <p:nvPicPr>
                <p:cNvPr id="107" name="Ink 106">
                  <a:extLst>
                    <a:ext uri="{FF2B5EF4-FFF2-40B4-BE49-F238E27FC236}">
                      <a16:creationId xmlns:a16="http://schemas.microsoft.com/office/drawing/2014/main" id="{C4813792-1BD8-206A-D4B7-6A5064ED1AAF}"/>
                    </a:ext>
                  </a:extLst>
                </p:cNvPr>
                <p:cNvPicPr/>
                <p:nvPr/>
              </p:nvPicPr>
              <p:blipFill>
                <a:blip r:embed="rId159"/>
                <a:stretch>
                  <a:fillRect/>
                </a:stretch>
              </p:blipFill>
              <p:spPr>
                <a:xfrm>
                  <a:off x="2494765" y="5711249"/>
                  <a:ext cx="182160" cy="105480"/>
                </a:xfrm>
                <a:prstGeom prst="rect">
                  <a:avLst/>
                </a:prstGeom>
              </p:spPr>
            </p:pic>
          </mc:Fallback>
        </mc:AlternateContent>
      </p:grpSp>
      <p:grpSp>
        <p:nvGrpSpPr>
          <p:cNvPr id="125" name="Group 124">
            <a:extLst>
              <a:ext uri="{FF2B5EF4-FFF2-40B4-BE49-F238E27FC236}">
                <a16:creationId xmlns:a16="http://schemas.microsoft.com/office/drawing/2014/main" id="{00190C79-636C-35C8-AA09-212811B628BB}"/>
              </a:ext>
            </a:extLst>
          </p:cNvPr>
          <p:cNvGrpSpPr/>
          <p:nvPr/>
        </p:nvGrpSpPr>
        <p:grpSpPr>
          <a:xfrm>
            <a:off x="3588085" y="2486009"/>
            <a:ext cx="1362240" cy="319320"/>
            <a:chOff x="3588085" y="2486009"/>
            <a:chExt cx="1362240" cy="319320"/>
          </a:xfrm>
        </p:grpSpPr>
        <mc:AlternateContent xmlns:mc="http://schemas.openxmlformats.org/markup-compatibility/2006" xmlns:p14="http://schemas.microsoft.com/office/powerpoint/2010/main">
          <mc:Choice Requires="p14">
            <p:contentPart p14:bwMode="auto" r:id="rId160">
              <p14:nvContentPartPr>
                <p14:cNvPr id="109" name="Ink 108">
                  <a:extLst>
                    <a:ext uri="{FF2B5EF4-FFF2-40B4-BE49-F238E27FC236}">
                      <a16:creationId xmlns:a16="http://schemas.microsoft.com/office/drawing/2014/main" id="{023A0835-8D02-9BE8-F0F8-985123BFBD53}"/>
                    </a:ext>
                  </a:extLst>
                </p14:cNvPr>
                <p14:cNvContentPartPr/>
                <p14:nvPr/>
              </p14:nvContentPartPr>
              <p14:xfrm>
                <a:off x="3689965" y="2547569"/>
                <a:ext cx="27360" cy="167040"/>
              </p14:xfrm>
            </p:contentPart>
          </mc:Choice>
          <mc:Fallback xmlns="">
            <p:pic>
              <p:nvPicPr>
                <p:cNvPr id="109" name="Ink 108">
                  <a:extLst>
                    <a:ext uri="{FF2B5EF4-FFF2-40B4-BE49-F238E27FC236}">
                      <a16:creationId xmlns:a16="http://schemas.microsoft.com/office/drawing/2014/main" id="{023A0835-8D02-9BE8-F0F8-985123BFBD53}"/>
                    </a:ext>
                  </a:extLst>
                </p:cNvPr>
                <p:cNvPicPr/>
                <p:nvPr/>
              </p:nvPicPr>
              <p:blipFill>
                <a:blip r:embed="rId161"/>
                <a:stretch>
                  <a:fillRect/>
                </a:stretch>
              </p:blipFill>
              <p:spPr>
                <a:xfrm>
                  <a:off x="3681325" y="2538929"/>
                  <a:ext cx="45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Ink 109">
                  <a:extLst>
                    <a:ext uri="{FF2B5EF4-FFF2-40B4-BE49-F238E27FC236}">
                      <a16:creationId xmlns:a16="http://schemas.microsoft.com/office/drawing/2014/main" id="{129645AA-3FC0-184E-6B74-873ADC7B21C9}"/>
                    </a:ext>
                  </a:extLst>
                </p14:cNvPr>
                <p14:cNvContentPartPr/>
                <p14:nvPr/>
              </p14:nvContentPartPr>
              <p14:xfrm>
                <a:off x="3588085" y="2514809"/>
                <a:ext cx="202320" cy="95400"/>
              </p14:xfrm>
            </p:contentPart>
          </mc:Choice>
          <mc:Fallback xmlns="">
            <p:pic>
              <p:nvPicPr>
                <p:cNvPr id="110" name="Ink 109">
                  <a:extLst>
                    <a:ext uri="{FF2B5EF4-FFF2-40B4-BE49-F238E27FC236}">
                      <a16:creationId xmlns:a16="http://schemas.microsoft.com/office/drawing/2014/main" id="{129645AA-3FC0-184E-6B74-873ADC7B21C9}"/>
                    </a:ext>
                  </a:extLst>
                </p:cNvPr>
                <p:cNvPicPr/>
                <p:nvPr/>
              </p:nvPicPr>
              <p:blipFill>
                <a:blip r:embed="rId163"/>
                <a:stretch>
                  <a:fillRect/>
                </a:stretch>
              </p:blipFill>
              <p:spPr>
                <a:xfrm>
                  <a:off x="3579085" y="2506169"/>
                  <a:ext cx="21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Ink 110">
                  <a:extLst>
                    <a:ext uri="{FF2B5EF4-FFF2-40B4-BE49-F238E27FC236}">
                      <a16:creationId xmlns:a16="http://schemas.microsoft.com/office/drawing/2014/main" id="{F90CD455-F8C3-D2F0-7168-9CEF42264749}"/>
                    </a:ext>
                  </a:extLst>
                </p14:cNvPr>
                <p14:cNvContentPartPr/>
                <p14:nvPr/>
              </p14:nvContentPartPr>
              <p14:xfrm>
                <a:off x="3837205" y="2597249"/>
                <a:ext cx="149760" cy="28080"/>
              </p14:xfrm>
            </p:contentPart>
          </mc:Choice>
          <mc:Fallback xmlns="">
            <p:pic>
              <p:nvPicPr>
                <p:cNvPr id="111" name="Ink 110">
                  <a:extLst>
                    <a:ext uri="{FF2B5EF4-FFF2-40B4-BE49-F238E27FC236}">
                      <a16:creationId xmlns:a16="http://schemas.microsoft.com/office/drawing/2014/main" id="{F90CD455-F8C3-D2F0-7168-9CEF42264749}"/>
                    </a:ext>
                  </a:extLst>
                </p:cNvPr>
                <p:cNvPicPr/>
                <p:nvPr/>
              </p:nvPicPr>
              <p:blipFill>
                <a:blip r:embed="rId165"/>
                <a:stretch>
                  <a:fillRect/>
                </a:stretch>
              </p:blipFill>
              <p:spPr>
                <a:xfrm>
                  <a:off x="3828205" y="2588249"/>
                  <a:ext cx="167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87642367-9C75-C3AA-ED6C-455E45F05849}"/>
                    </a:ext>
                  </a:extLst>
                </p14:cNvPr>
                <p14:cNvContentPartPr/>
                <p14:nvPr/>
              </p14:nvContentPartPr>
              <p14:xfrm>
                <a:off x="3861685" y="2661329"/>
                <a:ext cx="107280" cy="10440"/>
              </p14:xfrm>
            </p:contentPart>
          </mc:Choice>
          <mc:Fallback xmlns="">
            <p:pic>
              <p:nvPicPr>
                <p:cNvPr id="112" name="Ink 111">
                  <a:extLst>
                    <a:ext uri="{FF2B5EF4-FFF2-40B4-BE49-F238E27FC236}">
                      <a16:creationId xmlns:a16="http://schemas.microsoft.com/office/drawing/2014/main" id="{87642367-9C75-C3AA-ED6C-455E45F05849}"/>
                    </a:ext>
                  </a:extLst>
                </p:cNvPr>
                <p:cNvPicPr/>
                <p:nvPr/>
              </p:nvPicPr>
              <p:blipFill>
                <a:blip r:embed="rId167"/>
                <a:stretch>
                  <a:fillRect/>
                </a:stretch>
              </p:blipFill>
              <p:spPr>
                <a:xfrm>
                  <a:off x="3853045" y="2652689"/>
                  <a:ext cx="124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F5665116-97EE-7FE4-25DD-26CBE88FBA69}"/>
                    </a:ext>
                  </a:extLst>
                </p14:cNvPr>
                <p14:cNvContentPartPr/>
                <p14:nvPr/>
              </p14:nvContentPartPr>
              <p14:xfrm>
                <a:off x="4059325" y="2486009"/>
                <a:ext cx="142200" cy="209160"/>
              </p14:xfrm>
            </p:contentPart>
          </mc:Choice>
          <mc:Fallback xmlns="">
            <p:pic>
              <p:nvPicPr>
                <p:cNvPr id="113" name="Ink 112">
                  <a:extLst>
                    <a:ext uri="{FF2B5EF4-FFF2-40B4-BE49-F238E27FC236}">
                      <a16:creationId xmlns:a16="http://schemas.microsoft.com/office/drawing/2014/main" id="{F5665116-97EE-7FE4-25DD-26CBE88FBA69}"/>
                    </a:ext>
                  </a:extLst>
                </p:cNvPr>
                <p:cNvPicPr/>
                <p:nvPr/>
              </p:nvPicPr>
              <p:blipFill>
                <a:blip r:embed="rId169"/>
                <a:stretch>
                  <a:fillRect/>
                </a:stretch>
              </p:blipFill>
              <p:spPr>
                <a:xfrm>
                  <a:off x="4050325" y="2477369"/>
                  <a:ext cx="159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9E903107-B731-C4DC-C716-C0988876CFDD}"/>
                    </a:ext>
                  </a:extLst>
                </p14:cNvPr>
                <p14:cNvContentPartPr/>
                <p14:nvPr/>
              </p14:nvContentPartPr>
              <p14:xfrm>
                <a:off x="4265245" y="2676089"/>
                <a:ext cx="16200" cy="32400"/>
              </p14:xfrm>
            </p:contentPart>
          </mc:Choice>
          <mc:Fallback xmlns="">
            <p:pic>
              <p:nvPicPr>
                <p:cNvPr id="114" name="Ink 113">
                  <a:extLst>
                    <a:ext uri="{FF2B5EF4-FFF2-40B4-BE49-F238E27FC236}">
                      <a16:creationId xmlns:a16="http://schemas.microsoft.com/office/drawing/2014/main" id="{9E903107-B731-C4DC-C716-C0988876CFDD}"/>
                    </a:ext>
                  </a:extLst>
                </p:cNvPr>
                <p:cNvPicPr/>
                <p:nvPr/>
              </p:nvPicPr>
              <p:blipFill>
                <a:blip r:embed="rId171"/>
                <a:stretch>
                  <a:fillRect/>
                </a:stretch>
              </p:blipFill>
              <p:spPr>
                <a:xfrm>
                  <a:off x="4256605" y="2667089"/>
                  <a:ext cx="33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1D93BDAD-C9AB-8D7D-B00C-9F0812052E6E}"/>
                    </a:ext>
                  </a:extLst>
                </p14:cNvPr>
                <p14:cNvContentPartPr/>
                <p14:nvPr/>
              </p14:nvContentPartPr>
              <p14:xfrm>
                <a:off x="4335805" y="2496089"/>
                <a:ext cx="27360" cy="206640"/>
              </p14:xfrm>
            </p:contentPart>
          </mc:Choice>
          <mc:Fallback xmlns="">
            <p:pic>
              <p:nvPicPr>
                <p:cNvPr id="115" name="Ink 114">
                  <a:extLst>
                    <a:ext uri="{FF2B5EF4-FFF2-40B4-BE49-F238E27FC236}">
                      <a16:creationId xmlns:a16="http://schemas.microsoft.com/office/drawing/2014/main" id="{1D93BDAD-C9AB-8D7D-B00C-9F0812052E6E}"/>
                    </a:ext>
                  </a:extLst>
                </p:cNvPr>
                <p:cNvPicPr/>
                <p:nvPr/>
              </p:nvPicPr>
              <p:blipFill>
                <a:blip r:embed="rId173"/>
                <a:stretch>
                  <a:fillRect/>
                </a:stretch>
              </p:blipFill>
              <p:spPr>
                <a:xfrm>
                  <a:off x="4326805" y="2487089"/>
                  <a:ext cx="45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15507C46-878E-7342-1461-742AC695A013}"/>
                    </a:ext>
                  </a:extLst>
                </p14:cNvPr>
                <p14:cNvContentPartPr/>
                <p14:nvPr/>
              </p14:nvContentPartPr>
              <p14:xfrm>
                <a:off x="4453525" y="2513009"/>
                <a:ext cx="93960" cy="203040"/>
              </p14:xfrm>
            </p:contentPart>
          </mc:Choice>
          <mc:Fallback xmlns="">
            <p:pic>
              <p:nvPicPr>
                <p:cNvPr id="116" name="Ink 115">
                  <a:extLst>
                    <a:ext uri="{FF2B5EF4-FFF2-40B4-BE49-F238E27FC236}">
                      <a16:creationId xmlns:a16="http://schemas.microsoft.com/office/drawing/2014/main" id="{15507C46-878E-7342-1461-742AC695A013}"/>
                    </a:ext>
                  </a:extLst>
                </p:cNvPr>
                <p:cNvPicPr/>
                <p:nvPr/>
              </p:nvPicPr>
              <p:blipFill>
                <a:blip r:embed="rId175"/>
                <a:stretch>
                  <a:fillRect/>
                </a:stretch>
              </p:blipFill>
              <p:spPr>
                <a:xfrm>
                  <a:off x="4444885" y="2504009"/>
                  <a:ext cx="111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F511BC50-0855-8851-063D-7E3F58F33922}"/>
                    </a:ext>
                  </a:extLst>
                </p14:cNvPr>
                <p14:cNvContentPartPr/>
                <p14:nvPr/>
              </p14:nvContentPartPr>
              <p14:xfrm>
                <a:off x="4466845" y="2488529"/>
                <a:ext cx="105480" cy="39960"/>
              </p14:xfrm>
            </p:contentPart>
          </mc:Choice>
          <mc:Fallback xmlns="">
            <p:pic>
              <p:nvPicPr>
                <p:cNvPr id="117" name="Ink 116">
                  <a:extLst>
                    <a:ext uri="{FF2B5EF4-FFF2-40B4-BE49-F238E27FC236}">
                      <a16:creationId xmlns:a16="http://schemas.microsoft.com/office/drawing/2014/main" id="{F511BC50-0855-8851-063D-7E3F58F33922}"/>
                    </a:ext>
                  </a:extLst>
                </p:cNvPr>
                <p:cNvPicPr/>
                <p:nvPr/>
              </p:nvPicPr>
              <p:blipFill>
                <a:blip r:embed="rId177"/>
                <a:stretch>
                  <a:fillRect/>
                </a:stretch>
              </p:blipFill>
              <p:spPr>
                <a:xfrm>
                  <a:off x="4457845" y="2479529"/>
                  <a:ext cx="123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Ink 117">
                  <a:extLst>
                    <a:ext uri="{FF2B5EF4-FFF2-40B4-BE49-F238E27FC236}">
                      <a16:creationId xmlns:a16="http://schemas.microsoft.com/office/drawing/2014/main" id="{5AB5770C-1921-6165-D80F-5E9DC0DF8D0C}"/>
                    </a:ext>
                  </a:extLst>
                </p14:cNvPr>
                <p14:cNvContentPartPr/>
                <p14:nvPr/>
              </p14:nvContentPartPr>
              <p14:xfrm>
                <a:off x="4519405" y="2610929"/>
                <a:ext cx="262080" cy="194400"/>
              </p14:xfrm>
            </p:contentPart>
          </mc:Choice>
          <mc:Fallback xmlns="">
            <p:pic>
              <p:nvPicPr>
                <p:cNvPr id="118" name="Ink 117">
                  <a:extLst>
                    <a:ext uri="{FF2B5EF4-FFF2-40B4-BE49-F238E27FC236}">
                      <a16:creationId xmlns:a16="http://schemas.microsoft.com/office/drawing/2014/main" id="{5AB5770C-1921-6165-D80F-5E9DC0DF8D0C}"/>
                    </a:ext>
                  </a:extLst>
                </p:cNvPr>
                <p:cNvPicPr/>
                <p:nvPr/>
              </p:nvPicPr>
              <p:blipFill>
                <a:blip r:embed="rId179"/>
                <a:stretch>
                  <a:fillRect/>
                </a:stretch>
              </p:blipFill>
              <p:spPr>
                <a:xfrm>
                  <a:off x="4510765" y="2601929"/>
                  <a:ext cx="279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26A71235-2C6C-7975-ACC6-32C961173B5B}"/>
                    </a:ext>
                  </a:extLst>
                </p14:cNvPr>
                <p14:cNvContentPartPr/>
                <p14:nvPr/>
              </p14:nvContentPartPr>
              <p14:xfrm>
                <a:off x="4858885" y="2614169"/>
                <a:ext cx="91440" cy="116640"/>
              </p14:xfrm>
            </p:contentPart>
          </mc:Choice>
          <mc:Fallback xmlns="">
            <p:pic>
              <p:nvPicPr>
                <p:cNvPr id="119" name="Ink 118">
                  <a:extLst>
                    <a:ext uri="{FF2B5EF4-FFF2-40B4-BE49-F238E27FC236}">
                      <a16:creationId xmlns:a16="http://schemas.microsoft.com/office/drawing/2014/main" id="{26A71235-2C6C-7975-ACC6-32C961173B5B}"/>
                    </a:ext>
                  </a:extLst>
                </p:cNvPr>
                <p:cNvPicPr/>
                <p:nvPr/>
              </p:nvPicPr>
              <p:blipFill>
                <a:blip r:embed="rId181"/>
                <a:stretch>
                  <a:fillRect/>
                </a:stretch>
              </p:blipFill>
              <p:spPr>
                <a:xfrm>
                  <a:off x="4849885" y="2605529"/>
                  <a:ext cx="109080" cy="134280"/>
                </a:xfrm>
                <a:prstGeom prst="rect">
                  <a:avLst/>
                </a:prstGeom>
              </p:spPr>
            </p:pic>
          </mc:Fallback>
        </mc:AlternateContent>
      </p:grpSp>
      <p:grpSp>
        <p:nvGrpSpPr>
          <p:cNvPr id="132" name="Group 131">
            <a:extLst>
              <a:ext uri="{FF2B5EF4-FFF2-40B4-BE49-F238E27FC236}">
                <a16:creationId xmlns:a16="http://schemas.microsoft.com/office/drawing/2014/main" id="{39A04CBB-FA6E-5394-7BE2-AD4E41FAF7EC}"/>
              </a:ext>
            </a:extLst>
          </p:cNvPr>
          <p:cNvGrpSpPr/>
          <p:nvPr/>
        </p:nvGrpSpPr>
        <p:grpSpPr>
          <a:xfrm>
            <a:off x="6594805" y="3830969"/>
            <a:ext cx="1642320" cy="329400"/>
            <a:chOff x="6594805" y="3830969"/>
            <a:chExt cx="1642320" cy="329400"/>
          </a:xfrm>
        </p:grpSpPr>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49726107-859D-F24C-35C2-48497792D5F5}"/>
                    </a:ext>
                  </a:extLst>
                </p14:cNvPr>
                <p14:cNvContentPartPr/>
                <p14:nvPr/>
              </p14:nvContentPartPr>
              <p14:xfrm>
                <a:off x="6662485" y="3944369"/>
                <a:ext cx="8280" cy="177840"/>
              </p14:xfrm>
            </p:contentPart>
          </mc:Choice>
          <mc:Fallback xmlns="">
            <p:pic>
              <p:nvPicPr>
                <p:cNvPr id="120" name="Ink 119">
                  <a:extLst>
                    <a:ext uri="{FF2B5EF4-FFF2-40B4-BE49-F238E27FC236}">
                      <a16:creationId xmlns:a16="http://schemas.microsoft.com/office/drawing/2014/main" id="{49726107-859D-F24C-35C2-48497792D5F5}"/>
                    </a:ext>
                  </a:extLst>
                </p:cNvPr>
                <p:cNvPicPr/>
                <p:nvPr/>
              </p:nvPicPr>
              <p:blipFill>
                <a:blip r:embed="rId183"/>
                <a:stretch>
                  <a:fillRect/>
                </a:stretch>
              </p:blipFill>
              <p:spPr>
                <a:xfrm>
                  <a:off x="6653485" y="3935729"/>
                  <a:ext cx="25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B5721582-4A36-F72B-4D38-74FC50A14962}"/>
                    </a:ext>
                  </a:extLst>
                </p14:cNvPr>
                <p14:cNvContentPartPr/>
                <p14:nvPr/>
              </p14:nvContentPartPr>
              <p14:xfrm>
                <a:off x="6594805" y="3911249"/>
                <a:ext cx="253080" cy="70560"/>
              </p14:xfrm>
            </p:contentPart>
          </mc:Choice>
          <mc:Fallback xmlns="">
            <p:pic>
              <p:nvPicPr>
                <p:cNvPr id="121" name="Ink 120">
                  <a:extLst>
                    <a:ext uri="{FF2B5EF4-FFF2-40B4-BE49-F238E27FC236}">
                      <a16:creationId xmlns:a16="http://schemas.microsoft.com/office/drawing/2014/main" id="{B5721582-4A36-F72B-4D38-74FC50A14962}"/>
                    </a:ext>
                  </a:extLst>
                </p:cNvPr>
                <p:cNvPicPr/>
                <p:nvPr/>
              </p:nvPicPr>
              <p:blipFill>
                <a:blip r:embed="rId185"/>
                <a:stretch>
                  <a:fillRect/>
                </a:stretch>
              </p:blipFill>
              <p:spPr>
                <a:xfrm>
                  <a:off x="6586165" y="3902249"/>
                  <a:ext cx="270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21A9168E-DB5B-9587-A06E-C616BD8E651B}"/>
                    </a:ext>
                  </a:extLst>
                </p14:cNvPr>
                <p14:cNvContentPartPr/>
                <p14:nvPr/>
              </p14:nvContentPartPr>
              <p14:xfrm>
                <a:off x="6931765" y="3959489"/>
                <a:ext cx="176760" cy="32760"/>
              </p14:xfrm>
            </p:contentPart>
          </mc:Choice>
          <mc:Fallback xmlns="">
            <p:pic>
              <p:nvPicPr>
                <p:cNvPr id="122" name="Ink 121">
                  <a:extLst>
                    <a:ext uri="{FF2B5EF4-FFF2-40B4-BE49-F238E27FC236}">
                      <a16:creationId xmlns:a16="http://schemas.microsoft.com/office/drawing/2014/main" id="{21A9168E-DB5B-9587-A06E-C616BD8E651B}"/>
                    </a:ext>
                  </a:extLst>
                </p:cNvPr>
                <p:cNvPicPr/>
                <p:nvPr/>
              </p:nvPicPr>
              <p:blipFill>
                <a:blip r:embed="rId187"/>
                <a:stretch>
                  <a:fillRect/>
                </a:stretch>
              </p:blipFill>
              <p:spPr>
                <a:xfrm>
                  <a:off x="6922765" y="3950849"/>
                  <a:ext cx="194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1E2D47C7-8019-D568-2FA9-ED7FE7027319}"/>
                    </a:ext>
                  </a:extLst>
                </p14:cNvPr>
                <p14:cNvContentPartPr/>
                <p14:nvPr/>
              </p14:nvContentPartPr>
              <p14:xfrm>
                <a:off x="6896845" y="4040489"/>
                <a:ext cx="198000" cy="48960"/>
              </p14:xfrm>
            </p:contentPart>
          </mc:Choice>
          <mc:Fallback xmlns="">
            <p:pic>
              <p:nvPicPr>
                <p:cNvPr id="123" name="Ink 122">
                  <a:extLst>
                    <a:ext uri="{FF2B5EF4-FFF2-40B4-BE49-F238E27FC236}">
                      <a16:creationId xmlns:a16="http://schemas.microsoft.com/office/drawing/2014/main" id="{1E2D47C7-8019-D568-2FA9-ED7FE7027319}"/>
                    </a:ext>
                  </a:extLst>
                </p:cNvPr>
                <p:cNvPicPr/>
                <p:nvPr/>
              </p:nvPicPr>
              <p:blipFill>
                <a:blip r:embed="rId189"/>
                <a:stretch>
                  <a:fillRect/>
                </a:stretch>
              </p:blipFill>
              <p:spPr>
                <a:xfrm>
                  <a:off x="6887845" y="4031489"/>
                  <a:ext cx="215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Ink 125">
                  <a:extLst>
                    <a:ext uri="{FF2B5EF4-FFF2-40B4-BE49-F238E27FC236}">
                      <a16:creationId xmlns:a16="http://schemas.microsoft.com/office/drawing/2014/main" id="{8E2CD003-9B5E-65D4-9DD2-D20B46F06DE1}"/>
                    </a:ext>
                  </a:extLst>
                </p14:cNvPr>
                <p14:cNvContentPartPr/>
                <p14:nvPr/>
              </p14:nvContentPartPr>
              <p14:xfrm>
                <a:off x="7230925" y="3877409"/>
                <a:ext cx="186120" cy="208800"/>
              </p14:xfrm>
            </p:contentPart>
          </mc:Choice>
          <mc:Fallback xmlns="">
            <p:pic>
              <p:nvPicPr>
                <p:cNvPr id="126" name="Ink 125">
                  <a:extLst>
                    <a:ext uri="{FF2B5EF4-FFF2-40B4-BE49-F238E27FC236}">
                      <a16:creationId xmlns:a16="http://schemas.microsoft.com/office/drawing/2014/main" id="{8E2CD003-9B5E-65D4-9DD2-D20B46F06DE1}"/>
                    </a:ext>
                  </a:extLst>
                </p:cNvPr>
                <p:cNvPicPr/>
                <p:nvPr/>
              </p:nvPicPr>
              <p:blipFill>
                <a:blip r:embed="rId191"/>
                <a:stretch>
                  <a:fillRect/>
                </a:stretch>
              </p:blipFill>
              <p:spPr>
                <a:xfrm>
                  <a:off x="7221925" y="3868409"/>
                  <a:ext cx="203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Ink 126">
                  <a:extLst>
                    <a:ext uri="{FF2B5EF4-FFF2-40B4-BE49-F238E27FC236}">
                      <a16:creationId xmlns:a16="http://schemas.microsoft.com/office/drawing/2014/main" id="{29F38BF2-A3D5-D65A-CF21-E24065BAE28E}"/>
                    </a:ext>
                  </a:extLst>
                </p14:cNvPr>
                <p14:cNvContentPartPr/>
                <p14:nvPr/>
              </p14:nvContentPartPr>
              <p14:xfrm>
                <a:off x="7491925" y="3999809"/>
                <a:ext cx="33840" cy="54720"/>
              </p14:xfrm>
            </p:contentPart>
          </mc:Choice>
          <mc:Fallback xmlns="">
            <p:pic>
              <p:nvPicPr>
                <p:cNvPr id="127" name="Ink 126">
                  <a:extLst>
                    <a:ext uri="{FF2B5EF4-FFF2-40B4-BE49-F238E27FC236}">
                      <a16:creationId xmlns:a16="http://schemas.microsoft.com/office/drawing/2014/main" id="{29F38BF2-A3D5-D65A-CF21-E24065BAE28E}"/>
                    </a:ext>
                  </a:extLst>
                </p:cNvPr>
                <p:cNvPicPr/>
                <p:nvPr/>
              </p:nvPicPr>
              <p:blipFill>
                <a:blip r:embed="rId193"/>
                <a:stretch>
                  <a:fillRect/>
                </a:stretch>
              </p:blipFill>
              <p:spPr>
                <a:xfrm>
                  <a:off x="7483285" y="3990809"/>
                  <a:ext cx="51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Ink 127">
                  <a:extLst>
                    <a:ext uri="{FF2B5EF4-FFF2-40B4-BE49-F238E27FC236}">
                      <a16:creationId xmlns:a16="http://schemas.microsoft.com/office/drawing/2014/main" id="{40D45D29-D4E9-1B2C-8AC4-5962CE038DC3}"/>
                    </a:ext>
                  </a:extLst>
                </p14:cNvPr>
                <p14:cNvContentPartPr/>
                <p14:nvPr/>
              </p14:nvContentPartPr>
              <p14:xfrm>
                <a:off x="7637365" y="3830969"/>
                <a:ext cx="213840" cy="217080"/>
              </p14:xfrm>
            </p:contentPart>
          </mc:Choice>
          <mc:Fallback xmlns="">
            <p:pic>
              <p:nvPicPr>
                <p:cNvPr id="128" name="Ink 127">
                  <a:extLst>
                    <a:ext uri="{FF2B5EF4-FFF2-40B4-BE49-F238E27FC236}">
                      <a16:creationId xmlns:a16="http://schemas.microsoft.com/office/drawing/2014/main" id="{40D45D29-D4E9-1B2C-8AC4-5962CE038DC3}"/>
                    </a:ext>
                  </a:extLst>
                </p:cNvPr>
                <p:cNvPicPr/>
                <p:nvPr/>
              </p:nvPicPr>
              <p:blipFill>
                <a:blip r:embed="rId195"/>
                <a:stretch>
                  <a:fillRect/>
                </a:stretch>
              </p:blipFill>
              <p:spPr>
                <a:xfrm>
                  <a:off x="7628725" y="3822329"/>
                  <a:ext cx="231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Ink 129">
                  <a:extLst>
                    <a:ext uri="{FF2B5EF4-FFF2-40B4-BE49-F238E27FC236}">
                      <a16:creationId xmlns:a16="http://schemas.microsoft.com/office/drawing/2014/main" id="{E0AAE38B-EB3E-D5BA-9587-923B3282BE74}"/>
                    </a:ext>
                  </a:extLst>
                </p14:cNvPr>
                <p14:cNvContentPartPr/>
                <p14:nvPr/>
              </p14:nvContentPartPr>
              <p14:xfrm>
                <a:off x="7706845" y="3946889"/>
                <a:ext cx="361800" cy="213480"/>
              </p14:xfrm>
            </p:contentPart>
          </mc:Choice>
          <mc:Fallback xmlns="">
            <p:pic>
              <p:nvPicPr>
                <p:cNvPr id="130" name="Ink 129">
                  <a:extLst>
                    <a:ext uri="{FF2B5EF4-FFF2-40B4-BE49-F238E27FC236}">
                      <a16:creationId xmlns:a16="http://schemas.microsoft.com/office/drawing/2014/main" id="{E0AAE38B-EB3E-D5BA-9587-923B3282BE74}"/>
                    </a:ext>
                  </a:extLst>
                </p:cNvPr>
                <p:cNvPicPr/>
                <p:nvPr/>
              </p:nvPicPr>
              <p:blipFill>
                <a:blip r:embed="rId197"/>
                <a:stretch>
                  <a:fillRect/>
                </a:stretch>
              </p:blipFill>
              <p:spPr>
                <a:xfrm>
                  <a:off x="7698205" y="3937889"/>
                  <a:ext cx="379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1" name="Ink 130">
                  <a:extLst>
                    <a:ext uri="{FF2B5EF4-FFF2-40B4-BE49-F238E27FC236}">
                      <a16:creationId xmlns:a16="http://schemas.microsoft.com/office/drawing/2014/main" id="{E00E3867-D3E5-EC00-3A27-6E71E267057B}"/>
                    </a:ext>
                  </a:extLst>
                </p14:cNvPr>
                <p14:cNvContentPartPr/>
                <p14:nvPr/>
              </p14:nvContentPartPr>
              <p14:xfrm>
                <a:off x="8146765" y="3952289"/>
                <a:ext cx="90360" cy="174600"/>
              </p14:xfrm>
            </p:contentPart>
          </mc:Choice>
          <mc:Fallback xmlns="">
            <p:pic>
              <p:nvPicPr>
                <p:cNvPr id="131" name="Ink 130">
                  <a:extLst>
                    <a:ext uri="{FF2B5EF4-FFF2-40B4-BE49-F238E27FC236}">
                      <a16:creationId xmlns:a16="http://schemas.microsoft.com/office/drawing/2014/main" id="{E00E3867-D3E5-EC00-3A27-6E71E267057B}"/>
                    </a:ext>
                  </a:extLst>
                </p:cNvPr>
                <p:cNvPicPr/>
                <p:nvPr/>
              </p:nvPicPr>
              <p:blipFill>
                <a:blip r:embed="rId199"/>
                <a:stretch>
                  <a:fillRect/>
                </a:stretch>
              </p:blipFill>
              <p:spPr>
                <a:xfrm>
                  <a:off x="8137765" y="3943649"/>
                  <a:ext cx="10800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33" name="Ink 132">
                <a:extLst>
                  <a:ext uri="{FF2B5EF4-FFF2-40B4-BE49-F238E27FC236}">
                    <a16:creationId xmlns:a16="http://schemas.microsoft.com/office/drawing/2014/main" id="{97094128-E675-CFF3-F297-4BCCD0C2CFA4}"/>
                  </a:ext>
                </a:extLst>
              </p14:cNvPr>
              <p14:cNvContentPartPr/>
              <p14:nvPr/>
            </p14:nvContentPartPr>
            <p14:xfrm>
              <a:off x="3623365" y="2808569"/>
              <a:ext cx="345960" cy="122760"/>
            </p14:xfrm>
          </p:contentPart>
        </mc:Choice>
        <mc:Fallback xmlns="">
          <p:pic>
            <p:nvPicPr>
              <p:cNvPr id="133" name="Ink 132">
                <a:extLst>
                  <a:ext uri="{FF2B5EF4-FFF2-40B4-BE49-F238E27FC236}">
                    <a16:creationId xmlns:a16="http://schemas.microsoft.com/office/drawing/2014/main" id="{97094128-E675-CFF3-F297-4BCCD0C2CFA4}"/>
                  </a:ext>
                </a:extLst>
              </p:cNvPr>
              <p:cNvPicPr/>
              <p:nvPr/>
            </p:nvPicPr>
            <p:blipFill>
              <a:blip r:embed="rId201"/>
              <a:stretch>
                <a:fillRect/>
              </a:stretch>
            </p:blipFill>
            <p:spPr>
              <a:xfrm>
                <a:off x="3614365" y="2799569"/>
                <a:ext cx="363600" cy="140400"/>
              </a:xfrm>
              <a:prstGeom prst="rect">
                <a:avLst/>
              </a:prstGeom>
            </p:spPr>
          </p:pic>
        </mc:Fallback>
      </mc:AlternateContent>
      <p:grpSp>
        <p:nvGrpSpPr>
          <p:cNvPr id="137" name="Group 136">
            <a:extLst>
              <a:ext uri="{FF2B5EF4-FFF2-40B4-BE49-F238E27FC236}">
                <a16:creationId xmlns:a16="http://schemas.microsoft.com/office/drawing/2014/main" id="{0068089E-4BD2-5C01-ABC8-732B1F2A2FDD}"/>
              </a:ext>
            </a:extLst>
          </p:cNvPr>
          <p:cNvGrpSpPr/>
          <p:nvPr/>
        </p:nvGrpSpPr>
        <p:grpSpPr>
          <a:xfrm>
            <a:off x="4313845" y="3112049"/>
            <a:ext cx="925920" cy="403200"/>
            <a:chOff x="4313845" y="3112049"/>
            <a:chExt cx="925920" cy="403200"/>
          </a:xfrm>
        </p:grpSpPr>
        <mc:AlternateContent xmlns:mc="http://schemas.openxmlformats.org/markup-compatibility/2006" xmlns:p14="http://schemas.microsoft.com/office/powerpoint/2010/main">
          <mc:Choice Requires="p14">
            <p:contentPart p14:bwMode="auto" r:id="rId202">
              <p14:nvContentPartPr>
                <p14:cNvPr id="134" name="Ink 133">
                  <a:extLst>
                    <a:ext uri="{FF2B5EF4-FFF2-40B4-BE49-F238E27FC236}">
                      <a16:creationId xmlns:a16="http://schemas.microsoft.com/office/drawing/2014/main" id="{293C319C-9B8C-17D5-AEF2-FF60A18A9E33}"/>
                    </a:ext>
                  </a:extLst>
                </p14:cNvPr>
                <p14:cNvContentPartPr/>
                <p14:nvPr/>
              </p14:nvContentPartPr>
              <p14:xfrm>
                <a:off x="4313845" y="3112049"/>
                <a:ext cx="307800" cy="102240"/>
              </p14:xfrm>
            </p:contentPart>
          </mc:Choice>
          <mc:Fallback xmlns="">
            <p:pic>
              <p:nvPicPr>
                <p:cNvPr id="134" name="Ink 133">
                  <a:extLst>
                    <a:ext uri="{FF2B5EF4-FFF2-40B4-BE49-F238E27FC236}">
                      <a16:creationId xmlns:a16="http://schemas.microsoft.com/office/drawing/2014/main" id="{293C319C-9B8C-17D5-AEF2-FF60A18A9E33}"/>
                    </a:ext>
                  </a:extLst>
                </p:cNvPr>
                <p:cNvPicPr/>
                <p:nvPr/>
              </p:nvPicPr>
              <p:blipFill>
                <a:blip r:embed="rId203"/>
                <a:stretch>
                  <a:fillRect/>
                </a:stretch>
              </p:blipFill>
              <p:spPr>
                <a:xfrm>
                  <a:off x="4305205" y="3103409"/>
                  <a:ext cx="325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Ink 134">
                  <a:extLst>
                    <a:ext uri="{FF2B5EF4-FFF2-40B4-BE49-F238E27FC236}">
                      <a16:creationId xmlns:a16="http://schemas.microsoft.com/office/drawing/2014/main" id="{9BC478CF-E524-6EC1-C999-66700010A5B8}"/>
                    </a:ext>
                  </a:extLst>
                </p14:cNvPr>
                <p14:cNvContentPartPr/>
                <p14:nvPr/>
              </p14:nvContentPartPr>
              <p14:xfrm>
                <a:off x="4901365" y="3338849"/>
                <a:ext cx="338400" cy="176400"/>
              </p14:xfrm>
            </p:contentPart>
          </mc:Choice>
          <mc:Fallback xmlns="">
            <p:pic>
              <p:nvPicPr>
                <p:cNvPr id="135" name="Ink 134">
                  <a:extLst>
                    <a:ext uri="{FF2B5EF4-FFF2-40B4-BE49-F238E27FC236}">
                      <a16:creationId xmlns:a16="http://schemas.microsoft.com/office/drawing/2014/main" id="{9BC478CF-E524-6EC1-C999-66700010A5B8}"/>
                    </a:ext>
                  </a:extLst>
                </p:cNvPr>
                <p:cNvPicPr/>
                <p:nvPr/>
              </p:nvPicPr>
              <p:blipFill>
                <a:blip r:embed="rId205"/>
                <a:stretch>
                  <a:fillRect/>
                </a:stretch>
              </p:blipFill>
              <p:spPr>
                <a:xfrm>
                  <a:off x="4892725" y="3330209"/>
                  <a:ext cx="356040" cy="19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36" name="Ink 135">
                <a:extLst>
                  <a:ext uri="{FF2B5EF4-FFF2-40B4-BE49-F238E27FC236}">
                    <a16:creationId xmlns:a16="http://schemas.microsoft.com/office/drawing/2014/main" id="{85B89FD4-6132-D943-2DD0-581FE3F366EB}"/>
                  </a:ext>
                </a:extLst>
              </p14:cNvPr>
              <p14:cNvContentPartPr/>
              <p14:nvPr/>
            </p14:nvContentPartPr>
            <p14:xfrm>
              <a:off x="5564845" y="3692369"/>
              <a:ext cx="249120" cy="155880"/>
            </p14:xfrm>
          </p:contentPart>
        </mc:Choice>
        <mc:Fallback xmlns="">
          <p:pic>
            <p:nvPicPr>
              <p:cNvPr id="136" name="Ink 135">
                <a:extLst>
                  <a:ext uri="{FF2B5EF4-FFF2-40B4-BE49-F238E27FC236}">
                    <a16:creationId xmlns:a16="http://schemas.microsoft.com/office/drawing/2014/main" id="{85B89FD4-6132-D943-2DD0-581FE3F366EB}"/>
                  </a:ext>
                </a:extLst>
              </p:cNvPr>
              <p:cNvPicPr/>
              <p:nvPr/>
            </p:nvPicPr>
            <p:blipFill>
              <a:blip r:embed="rId207"/>
              <a:stretch>
                <a:fillRect/>
              </a:stretch>
            </p:blipFill>
            <p:spPr>
              <a:xfrm>
                <a:off x="5556205" y="3683729"/>
                <a:ext cx="266760" cy="173520"/>
              </a:xfrm>
              <a:prstGeom prst="rect">
                <a:avLst/>
              </a:prstGeom>
            </p:spPr>
          </p:pic>
        </mc:Fallback>
      </mc:AlternateContent>
      <p:grpSp>
        <p:nvGrpSpPr>
          <p:cNvPr id="139" name="Group 138">
            <a:extLst>
              <a:ext uri="{FF2B5EF4-FFF2-40B4-BE49-F238E27FC236}">
                <a16:creationId xmlns:a16="http://schemas.microsoft.com/office/drawing/2014/main" id="{6CEB6BB2-F35A-B8E8-5562-46ED3B039974}"/>
              </a:ext>
            </a:extLst>
          </p:cNvPr>
          <p:cNvGrpSpPr/>
          <p:nvPr/>
        </p:nvGrpSpPr>
        <p:grpSpPr>
          <a:xfrm>
            <a:off x="2880685" y="2569529"/>
            <a:ext cx="542520" cy="127440"/>
            <a:chOff x="2880685" y="2569529"/>
            <a:chExt cx="542520" cy="127440"/>
          </a:xfrm>
        </p:grpSpPr>
        <mc:AlternateContent xmlns:mc="http://schemas.openxmlformats.org/markup-compatibility/2006" xmlns:p14="http://schemas.microsoft.com/office/powerpoint/2010/main">
          <mc:Choice Requires="p14">
            <p:contentPart p14:bwMode="auto" r:id="rId208">
              <p14:nvContentPartPr>
                <p14:cNvPr id="96" name="Ink 95">
                  <a:extLst>
                    <a:ext uri="{FF2B5EF4-FFF2-40B4-BE49-F238E27FC236}">
                      <a16:creationId xmlns:a16="http://schemas.microsoft.com/office/drawing/2014/main" id="{953DA2DF-477F-9844-AA7E-48D6602D2E63}"/>
                    </a:ext>
                  </a:extLst>
                </p14:cNvPr>
                <p14:cNvContentPartPr/>
                <p14:nvPr/>
              </p14:nvContentPartPr>
              <p14:xfrm>
                <a:off x="2880685" y="2569529"/>
                <a:ext cx="102600" cy="118440"/>
              </p14:xfrm>
            </p:contentPart>
          </mc:Choice>
          <mc:Fallback xmlns="">
            <p:pic>
              <p:nvPicPr>
                <p:cNvPr id="96" name="Ink 95">
                  <a:extLst>
                    <a:ext uri="{FF2B5EF4-FFF2-40B4-BE49-F238E27FC236}">
                      <a16:creationId xmlns:a16="http://schemas.microsoft.com/office/drawing/2014/main" id="{953DA2DF-477F-9844-AA7E-48D6602D2E63}"/>
                    </a:ext>
                  </a:extLst>
                </p:cNvPr>
                <p:cNvPicPr/>
                <p:nvPr/>
              </p:nvPicPr>
              <p:blipFill>
                <a:blip r:embed="rId209"/>
                <a:stretch>
                  <a:fillRect/>
                </a:stretch>
              </p:blipFill>
              <p:spPr>
                <a:xfrm>
                  <a:off x="2871685" y="2560529"/>
                  <a:ext cx="120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7" name="Ink 96">
                  <a:extLst>
                    <a:ext uri="{FF2B5EF4-FFF2-40B4-BE49-F238E27FC236}">
                      <a16:creationId xmlns:a16="http://schemas.microsoft.com/office/drawing/2014/main" id="{B9721A3F-6CB8-3C9A-5CD8-05EB7983AA6A}"/>
                    </a:ext>
                  </a:extLst>
                </p14:cNvPr>
                <p14:cNvContentPartPr/>
                <p14:nvPr/>
              </p14:nvContentPartPr>
              <p14:xfrm>
                <a:off x="3268045" y="2595089"/>
                <a:ext cx="155160" cy="101880"/>
              </p14:xfrm>
            </p:contentPart>
          </mc:Choice>
          <mc:Fallback xmlns="">
            <p:pic>
              <p:nvPicPr>
                <p:cNvPr id="97" name="Ink 96">
                  <a:extLst>
                    <a:ext uri="{FF2B5EF4-FFF2-40B4-BE49-F238E27FC236}">
                      <a16:creationId xmlns:a16="http://schemas.microsoft.com/office/drawing/2014/main" id="{B9721A3F-6CB8-3C9A-5CD8-05EB7983AA6A}"/>
                    </a:ext>
                  </a:extLst>
                </p:cNvPr>
                <p:cNvPicPr/>
                <p:nvPr/>
              </p:nvPicPr>
              <p:blipFill>
                <a:blip r:embed="rId211"/>
                <a:stretch>
                  <a:fillRect/>
                </a:stretch>
              </p:blipFill>
              <p:spPr>
                <a:xfrm>
                  <a:off x="3259045" y="2586089"/>
                  <a:ext cx="172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Ink 137">
                  <a:extLst>
                    <a:ext uri="{FF2B5EF4-FFF2-40B4-BE49-F238E27FC236}">
                      <a16:creationId xmlns:a16="http://schemas.microsoft.com/office/drawing/2014/main" id="{B62538B9-4048-6BAE-6CDF-B211020B913B}"/>
                    </a:ext>
                  </a:extLst>
                </p14:cNvPr>
                <p14:cNvContentPartPr/>
                <p14:nvPr/>
              </p14:nvContentPartPr>
              <p14:xfrm>
                <a:off x="3029005" y="2648729"/>
                <a:ext cx="143280" cy="3960"/>
              </p14:xfrm>
            </p:contentPart>
          </mc:Choice>
          <mc:Fallback xmlns="">
            <p:pic>
              <p:nvPicPr>
                <p:cNvPr id="138" name="Ink 137">
                  <a:extLst>
                    <a:ext uri="{FF2B5EF4-FFF2-40B4-BE49-F238E27FC236}">
                      <a16:creationId xmlns:a16="http://schemas.microsoft.com/office/drawing/2014/main" id="{B62538B9-4048-6BAE-6CDF-B211020B913B}"/>
                    </a:ext>
                  </a:extLst>
                </p:cNvPr>
                <p:cNvPicPr/>
                <p:nvPr/>
              </p:nvPicPr>
              <p:blipFill>
                <a:blip r:embed="rId213"/>
                <a:stretch>
                  <a:fillRect/>
                </a:stretch>
              </p:blipFill>
              <p:spPr>
                <a:xfrm>
                  <a:off x="3020365" y="2640089"/>
                  <a:ext cx="160920" cy="21600"/>
                </a:xfrm>
                <a:prstGeom prst="rect">
                  <a:avLst/>
                </a:prstGeom>
              </p:spPr>
            </p:pic>
          </mc:Fallback>
        </mc:AlternateContent>
      </p:grpSp>
    </p:spTree>
    <p:extLst>
      <p:ext uri="{BB962C8B-B14F-4D97-AF65-F5344CB8AC3E}">
        <p14:creationId xmlns:p14="http://schemas.microsoft.com/office/powerpoint/2010/main" val="233502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6499D2-754A-E065-42DD-1BC0907886B9}"/>
              </a:ext>
            </a:extLst>
          </p:cNvPr>
          <p:cNvPicPr>
            <a:picLocks noChangeAspect="1"/>
          </p:cNvPicPr>
          <p:nvPr/>
        </p:nvPicPr>
        <p:blipFill>
          <a:blip r:embed="rId2"/>
          <a:stretch>
            <a:fillRect/>
          </a:stretch>
        </p:blipFill>
        <p:spPr>
          <a:xfrm>
            <a:off x="508909" y="1027953"/>
            <a:ext cx="10840719" cy="4954493"/>
          </a:xfrm>
          <a:prstGeom prst="rect">
            <a:avLst/>
          </a:prstGeom>
        </p:spPr>
      </p:pic>
      <p:grpSp>
        <p:nvGrpSpPr>
          <p:cNvPr id="6" name="Group 5">
            <a:extLst>
              <a:ext uri="{FF2B5EF4-FFF2-40B4-BE49-F238E27FC236}">
                <a16:creationId xmlns:a16="http://schemas.microsoft.com/office/drawing/2014/main" id="{02B8D549-A9B9-352B-1B70-7B127193BB46}"/>
              </a:ext>
            </a:extLst>
          </p:cNvPr>
          <p:cNvGrpSpPr/>
          <p:nvPr/>
        </p:nvGrpSpPr>
        <p:grpSpPr>
          <a:xfrm>
            <a:off x="1576405" y="220889"/>
            <a:ext cx="4462200" cy="674280"/>
            <a:chOff x="1576405" y="220889"/>
            <a:chExt cx="4462200" cy="6742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994F068-7646-2E17-91B7-9FF5E05F8BC5}"/>
                    </a:ext>
                  </a:extLst>
                </p14:cNvPr>
                <p14:cNvContentPartPr/>
                <p14:nvPr/>
              </p14:nvContentPartPr>
              <p14:xfrm>
                <a:off x="1576405" y="220889"/>
                <a:ext cx="2100240" cy="674280"/>
              </p14:xfrm>
            </p:contentPart>
          </mc:Choice>
          <mc:Fallback xmlns="">
            <p:pic>
              <p:nvPicPr>
                <p:cNvPr id="2" name="Ink 1">
                  <a:extLst>
                    <a:ext uri="{FF2B5EF4-FFF2-40B4-BE49-F238E27FC236}">
                      <a16:creationId xmlns:a16="http://schemas.microsoft.com/office/drawing/2014/main" id="{C994F068-7646-2E17-91B7-9FF5E05F8BC5}"/>
                    </a:ext>
                  </a:extLst>
                </p:cNvPr>
                <p:cNvPicPr/>
                <p:nvPr/>
              </p:nvPicPr>
              <p:blipFill>
                <a:blip r:embed="rId4"/>
                <a:stretch>
                  <a:fillRect/>
                </a:stretch>
              </p:blipFill>
              <p:spPr>
                <a:xfrm>
                  <a:off x="1567765" y="212249"/>
                  <a:ext cx="211788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CB16C13-E49F-112A-DE1C-E7916AFAF65D}"/>
                    </a:ext>
                  </a:extLst>
                </p14:cNvPr>
                <p14:cNvContentPartPr/>
                <p14:nvPr/>
              </p14:nvContentPartPr>
              <p14:xfrm>
                <a:off x="4011805" y="260489"/>
                <a:ext cx="308880" cy="579240"/>
              </p14:xfrm>
            </p:contentPart>
          </mc:Choice>
          <mc:Fallback xmlns="">
            <p:pic>
              <p:nvPicPr>
                <p:cNvPr id="4" name="Ink 3">
                  <a:extLst>
                    <a:ext uri="{FF2B5EF4-FFF2-40B4-BE49-F238E27FC236}">
                      <a16:creationId xmlns:a16="http://schemas.microsoft.com/office/drawing/2014/main" id="{ECB16C13-E49F-112A-DE1C-E7916AFAF65D}"/>
                    </a:ext>
                  </a:extLst>
                </p:cNvPr>
                <p:cNvPicPr/>
                <p:nvPr/>
              </p:nvPicPr>
              <p:blipFill>
                <a:blip r:embed="rId6"/>
                <a:stretch>
                  <a:fillRect/>
                </a:stretch>
              </p:blipFill>
              <p:spPr>
                <a:xfrm>
                  <a:off x="4002805" y="251849"/>
                  <a:ext cx="3265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6DB9623-A852-18BB-7495-B4A237D221A4}"/>
                    </a:ext>
                  </a:extLst>
                </p14:cNvPr>
                <p14:cNvContentPartPr/>
                <p14:nvPr/>
              </p14:nvContentPartPr>
              <p14:xfrm>
                <a:off x="4558645" y="370649"/>
                <a:ext cx="1479960" cy="260640"/>
              </p14:xfrm>
            </p:contentPart>
          </mc:Choice>
          <mc:Fallback xmlns="">
            <p:pic>
              <p:nvPicPr>
                <p:cNvPr id="5" name="Ink 4">
                  <a:extLst>
                    <a:ext uri="{FF2B5EF4-FFF2-40B4-BE49-F238E27FC236}">
                      <a16:creationId xmlns:a16="http://schemas.microsoft.com/office/drawing/2014/main" id="{C6DB9623-A852-18BB-7495-B4A237D221A4}"/>
                    </a:ext>
                  </a:extLst>
                </p:cNvPr>
                <p:cNvPicPr/>
                <p:nvPr/>
              </p:nvPicPr>
              <p:blipFill>
                <a:blip r:embed="rId8"/>
                <a:stretch>
                  <a:fillRect/>
                </a:stretch>
              </p:blipFill>
              <p:spPr>
                <a:xfrm>
                  <a:off x="4549645" y="362009"/>
                  <a:ext cx="1497600" cy="278280"/>
                </a:xfrm>
                <a:prstGeom prst="rect">
                  <a:avLst/>
                </a:prstGeom>
              </p:spPr>
            </p:pic>
          </mc:Fallback>
        </mc:AlternateContent>
      </p:grpSp>
      <p:grpSp>
        <p:nvGrpSpPr>
          <p:cNvPr id="12" name="Group 11">
            <a:extLst>
              <a:ext uri="{FF2B5EF4-FFF2-40B4-BE49-F238E27FC236}">
                <a16:creationId xmlns:a16="http://schemas.microsoft.com/office/drawing/2014/main" id="{72A755EC-9154-C265-BDB1-8B20F358049D}"/>
              </a:ext>
            </a:extLst>
          </p:cNvPr>
          <p:cNvGrpSpPr/>
          <p:nvPr/>
        </p:nvGrpSpPr>
        <p:grpSpPr>
          <a:xfrm>
            <a:off x="6309325" y="192449"/>
            <a:ext cx="3727080" cy="593640"/>
            <a:chOff x="6309325" y="192449"/>
            <a:chExt cx="3727080" cy="59364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CB34E00-AA0A-4802-BA78-E98F473471B3}"/>
                    </a:ext>
                  </a:extLst>
                </p14:cNvPr>
                <p14:cNvContentPartPr/>
                <p14:nvPr/>
              </p14:nvContentPartPr>
              <p14:xfrm>
                <a:off x="6309325" y="219809"/>
                <a:ext cx="1919880" cy="566280"/>
              </p14:xfrm>
            </p:contentPart>
          </mc:Choice>
          <mc:Fallback xmlns="">
            <p:pic>
              <p:nvPicPr>
                <p:cNvPr id="7" name="Ink 6">
                  <a:extLst>
                    <a:ext uri="{FF2B5EF4-FFF2-40B4-BE49-F238E27FC236}">
                      <a16:creationId xmlns:a16="http://schemas.microsoft.com/office/drawing/2014/main" id="{7CB34E00-AA0A-4802-BA78-E98F473471B3}"/>
                    </a:ext>
                  </a:extLst>
                </p:cNvPr>
                <p:cNvPicPr/>
                <p:nvPr/>
              </p:nvPicPr>
              <p:blipFill>
                <a:blip r:embed="rId10"/>
                <a:stretch>
                  <a:fillRect/>
                </a:stretch>
              </p:blipFill>
              <p:spPr>
                <a:xfrm>
                  <a:off x="6300685" y="210809"/>
                  <a:ext cx="193752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4A0B1843-8B9B-3AD1-489C-4BEE6DFD03E4}"/>
                    </a:ext>
                  </a:extLst>
                </p14:cNvPr>
                <p14:cNvContentPartPr/>
                <p14:nvPr/>
              </p14:nvContentPartPr>
              <p14:xfrm>
                <a:off x="7486525" y="304049"/>
                <a:ext cx="524520" cy="38880"/>
              </p14:xfrm>
            </p:contentPart>
          </mc:Choice>
          <mc:Fallback xmlns="">
            <p:pic>
              <p:nvPicPr>
                <p:cNvPr id="8" name="Ink 7">
                  <a:extLst>
                    <a:ext uri="{FF2B5EF4-FFF2-40B4-BE49-F238E27FC236}">
                      <a16:creationId xmlns:a16="http://schemas.microsoft.com/office/drawing/2014/main" id="{4A0B1843-8B9B-3AD1-489C-4BEE6DFD03E4}"/>
                    </a:ext>
                  </a:extLst>
                </p:cNvPr>
                <p:cNvPicPr/>
                <p:nvPr/>
              </p:nvPicPr>
              <p:blipFill>
                <a:blip r:embed="rId12"/>
                <a:stretch>
                  <a:fillRect/>
                </a:stretch>
              </p:blipFill>
              <p:spPr>
                <a:xfrm>
                  <a:off x="7477525" y="295049"/>
                  <a:ext cx="542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6549BEA0-578D-2DDF-36E3-635031EE1A21}"/>
                    </a:ext>
                  </a:extLst>
                </p14:cNvPr>
                <p14:cNvContentPartPr/>
                <p14:nvPr/>
              </p14:nvContentPartPr>
              <p14:xfrm>
                <a:off x="8448085" y="362009"/>
                <a:ext cx="470520" cy="228960"/>
              </p14:xfrm>
            </p:contentPart>
          </mc:Choice>
          <mc:Fallback xmlns="">
            <p:pic>
              <p:nvPicPr>
                <p:cNvPr id="10" name="Ink 9">
                  <a:extLst>
                    <a:ext uri="{FF2B5EF4-FFF2-40B4-BE49-F238E27FC236}">
                      <a16:creationId xmlns:a16="http://schemas.microsoft.com/office/drawing/2014/main" id="{6549BEA0-578D-2DDF-36E3-635031EE1A21}"/>
                    </a:ext>
                  </a:extLst>
                </p:cNvPr>
                <p:cNvPicPr/>
                <p:nvPr/>
              </p:nvPicPr>
              <p:blipFill>
                <a:blip r:embed="rId14"/>
                <a:stretch>
                  <a:fillRect/>
                </a:stretch>
              </p:blipFill>
              <p:spPr>
                <a:xfrm>
                  <a:off x="8439085" y="353009"/>
                  <a:ext cx="488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ED97753-757A-7F21-C52E-540EACDBCF79}"/>
                    </a:ext>
                  </a:extLst>
                </p14:cNvPr>
                <p14:cNvContentPartPr/>
                <p14:nvPr/>
              </p14:nvContentPartPr>
              <p14:xfrm>
                <a:off x="9071965" y="192449"/>
                <a:ext cx="964440" cy="507960"/>
              </p14:xfrm>
            </p:contentPart>
          </mc:Choice>
          <mc:Fallback xmlns="">
            <p:pic>
              <p:nvPicPr>
                <p:cNvPr id="11" name="Ink 10">
                  <a:extLst>
                    <a:ext uri="{FF2B5EF4-FFF2-40B4-BE49-F238E27FC236}">
                      <a16:creationId xmlns:a16="http://schemas.microsoft.com/office/drawing/2014/main" id="{BED97753-757A-7F21-C52E-540EACDBCF79}"/>
                    </a:ext>
                  </a:extLst>
                </p:cNvPr>
                <p:cNvPicPr/>
                <p:nvPr/>
              </p:nvPicPr>
              <p:blipFill>
                <a:blip r:embed="rId16"/>
                <a:stretch>
                  <a:fillRect/>
                </a:stretch>
              </p:blipFill>
              <p:spPr>
                <a:xfrm>
                  <a:off x="9062965" y="183809"/>
                  <a:ext cx="982080" cy="525600"/>
                </a:xfrm>
                <a:prstGeom prst="rect">
                  <a:avLst/>
                </a:prstGeom>
              </p:spPr>
            </p:pic>
          </mc:Fallback>
        </mc:AlternateContent>
      </p:grpSp>
    </p:spTree>
    <p:extLst>
      <p:ext uri="{BB962C8B-B14F-4D97-AF65-F5344CB8AC3E}">
        <p14:creationId xmlns:p14="http://schemas.microsoft.com/office/powerpoint/2010/main" val="412432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4D7AB6-8CF5-EB96-E5EE-6E71419988B5}"/>
              </a:ext>
            </a:extLst>
          </p:cNvPr>
          <p:cNvGrpSpPr/>
          <p:nvPr/>
        </p:nvGrpSpPr>
        <p:grpSpPr>
          <a:xfrm>
            <a:off x="776485" y="129809"/>
            <a:ext cx="2053440" cy="353880"/>
            <a:chOff x="776485" y="129809"/>
            <a:chExt cx="2053440" cy="353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45861D9-43D5-6C1D-14C9-9B770E941673}"/>
                    </a:ext>
                  </a:extLst>
                </p14:cNvPr>
                <p14:cNvContentPartPr/>
                <p14:nvPr/>
              </p14:nvContentPartPr>
              <p14:xfrm>
                <a:off x="776485" y="149609"/>
                <a:ext cx="249840" cy="322560"/>
              </p14:xfrm>
            </p:contentPart>
          </mc:Choice>
          <mc:Fallback xmlns="">
            <p:pic>
              <p:nvPicPr>
                <p:cNvPr id="2" name="Ink 1">
                  <a:extLst>
                    <a:ext uri="{FF2B5EF4-FFF2-40B4-BE49-F238E27FC236}">
                      <a16:creationId xmlns:a16="http://schemas.microsoft.com/office/drawing/2014/main" id="{545861D9-43D5-6C1D-14C9-9B770E941673}"/>
                    </a:ext>
                  </a:extLst>
                </p:cNvPr>
                <p:cNvPicPr/>
                <p:nvPr/>
              </p:nvPicPr>
              <p:blipFill>
                <a:blip r:embed="rId3"/>
                <a:stretch>
                  <a:fillRect/>
                </a:stretch>
              </p:blipFill>
              <p:spPr>
                <a:xfrm>
                  <a:off x="767485" y="140609"/>
                  <a:ext cx="2674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0C0761F-CE66-2B71-78D4-8629A2EA661A}"/>
                    </a:ext>
                  </a:extLst>
                </p14:cNvPr>
                <p14:cNvContentPartPr/>
                <p14:nvPr/>
              </p14:nvContentPartPr>
              <p14:xfrm>
                <a:off x="1128565" y="421769"/>
                <a:ext cx="22320" cy="33120"/>
              </p14:xfrm>
            </p:contentPart>
          </mc:Choice>
          <mc:Fallback xmlns="">
            <p:pic>
              <p:nvPicPr>
                <p:cNvPr id="3" name="Ink 2">
                  <a:extLst>
                    <a:ext uri="{FF2B5EF4-FFF2-40B4-BE49-F238E27FC236}">
                      <a16:creationId xmlns:a16="http://schemas.microsoft.com/office/drawing/2014/main" id="{B0C0761F-CE66-2B71-78D4-8629A2EA661A}"/>
                    </a:ext>
                  </a:extLst>
                </p:cNvPr>
                <p:cNvPicPr/>
                <p:nvPr/>
              </p:nvPicPr>
              <p:blipFill>
                <a:blip r:embed="rId5"/>
                <a:stretch>
                  <a:fillRect/>
                </a:stretch>
              </p:blipFill>
              <p:spPr>
                <a:xfrm>
                  <a:off x="1119565" y="412769"/>
                  <a:ext cx="39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DDEC04B-1896-49F6-9104-7F438DA0C9EA}"/>
                    </a:ext>
                  </a:extLst>
                </p14:cNvPr>
                <p14:cNvContentPartPr/>
                <p14:nvPr/>
              </p14:nvContentPartPr>
              <p14:xfrm>
                <a:off x="1450405" y="129809"/>
                <a:ext cx="1379520" cy="353880"/>
              </p14:xfrm>
            </p:contentPart>
          </mc:Choice>
          <mc:Fallback xmlns="">
            <p:pic>
              <p:nvPicPr>
                <p:cNvPr id="5" name="Ink 4">
                  <a:extLst>
                    <a:ext uri="{FF2B5EF4-FFF2-40B4-BE49-F238E27FC236}">
                      <a16:creationId xmlns:a16="http://schemas.microsoft.com/office/drawing/2014/main" id="{4DDEC04B-1896-49F6-9104-7F438DA0C9EA}"/>
                    </a:ext>
                  </a:extLst>
                </p:cNvPr>
                <p:cNvPicPr/>
                <p:nvPr/>
              </p:nvPicPr>
              <p:blipFill>
                <a:blip r:embed="rId7"/>
                <a:stretch>
                  <a:fillRect/>
                </a:stretch>
              </p:blipFill>
              <p:spPr>
                <a:xfrm>
                  <a:off x="1441405" y="120809"/>
                  <a:ext cx="1397160" cy="371520"/>
                </a:xfrm>
                <a:prstGeom prst="rect">
                  <a:avLst/>
                </a:prstGeom>
              </p:spPr>
            </p:pic>
          </mc:Fallback>
        </mc:AlternateContent>
      </p:grpSp>
      <p:grpSp>
        <p:nvGrpSpPr>
          <p:cNvPr id="9" name="Group 8">
            <a:extLst>
              <a:ext uri="{FF2B5EF4-FFF2-40B4-BE49-F238E27FC236}">
                <a16:creationId xmlns:a16="http://schemas.microsoft.com/office/drawing/2014/main" id="{0825E220-C625-100C-6DA2-8283EB0C2828}"/>
              </a:ext>
            </a:extLst>
          </p:cNvPr>
          <p:cNvGrpSpPr/>
          <p:nvPr/>
        </p:nvGrpSpPr>
        <p:grpSpPr>
          <a:xfrm>
            <a:off x="3054205" y="85529"/>
            <a:ext cx="1322280" cy="743760"/>
            <a:chOff x="3054205" y="85529"/>
            <a:chExt cx="1322280" cy="7437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8059B12-2E12-7651-6EF1-93B581189791}"/>
                    </a:ext>
                  </a:extLst>
                </p14:cNvPr>
                <p14:cNvContentPartPr/>
                <p14:nvPr/>
              </p14:nvContentPartPr>
              <p14:xfrm>
                <a:off x="3054205" y="85529"/>
                <a:ext cx="1322280" cy="743760"/>
              </p14:xfrm>
            </p:contentPart>
          </mc:Choice>
          <mc:Fallback xmlns="">
            <p:pic>
              <p:nvPicPr>
                <p:cNvPr id="7" name="Ink 6">
                  <a:extLst>
                    <a:ext uri="{FF2B5EF4-FFF2-40B4-BE49-F238E27FC236}">
                      <a16:creationId xmlns:a16="http://schemas.microsoft.com/office/drawing/2014/main" id="{E8059B12-2E12-7651-6EF1-93B581189791}"/>
                    </a:ext>
                  </a:extLst>
                </p:cNvPr>
                <p:cNvPicPr/>
                <p:nvPr/>
              </p:nvPicPr>
              <p:blipFill>
                <a:blip r:embed="rId9"/>
                <a:stretch>
                  <a:fillRect/>
                </a:stretch>
              </p:blipFill>
              <p:spPr>
                <a:xfrm>
                  <a:off x="3045205" y="76529"/>
                  <a:ext cx="133992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456117C-459D-8767-198E-BA0D7483351A}"/>
                    </a:ext>
                  </a:extLst>
                </p14:cNvPr>
                <p14:cNvContentPartPr/>
                <p14:nvPr/>
              </p14:nvContentPartPr>
              <p14:xfrm>
                <a:off x="3185965" y="178769"/>
                <a:ext cx="451440" cy="29160"/>
              </p14:xfrm>
            </p:contentPart>
          </mc:Choice>
          <mc:Fallback xmlns="">
            <p:pic>
              <p:nvPicPr>
                <p:cNvPr id="8" name="Ink 7">
                  <a:extLst>
                    <a:ext uri="{FF2B5EF4-FFF2-40B4-BE49-F238E27FC236}">
                      <a16:creationId xmlns:a16="http://schemas.microsoft.com/office/drawing/2014/main" id="{1456117C-459D-8767-198E-BA0D7483351A}"/>
                    </a:ext>
                  </a:extLst>
                </p:cNvPr>
                <p:cNvPicPr/>
                <p:nvPr/>
              </p:nvPicPr>
              <p:blipFill>
                <a:blip r:embed="rId11"/>
                <a:stretch>
                  <a:fillRect/>
                </a:stretch>
              </p:blipFill>
              <p:spPr>
                <a:xfrm>
                  <a:off x="3176965" y="169769"/>
                  <a:ext cx="469080" cy="46800"/>
                </a:xfrm>
                <a:prstGeom prst="rect">
                  <a:avLst/>
                </a:prstGeom>
              </p:spPr>
            </p:pic>
          </mc:Fallback>
        </mc:AlternateContent>
      </p:grpSp>
      <p:grpSp>
        <p:nvGrpSpPr>
          <p:cNvPr id="20" name="Group 19">
            <a:extLst>
              <a:ext uri="{FF2B5EF4-FFF2-40B4-BE49-F238E27FC236}">
                <a16:creationId xmlns:a16="http://schemas.microsoft.com/office/drawing/2014/main" id="{5B2D2D14-8A75-937E-FCC2-324AC4A91F01}"/>
              </a:ext>
            </a:extLst>
          </p:cNvPr>
          <p:cNvGrpSpPr/>
          <p:nvPr/>
        </p:nvGrpSpPr>
        <p:grpSpPr>
          <a:xfrm>
            <a:off x="2270125" y="930089"/>
            <a:ext cx="2370600" cy="447840"/>
            <a:chOff x="2270125" y="930089"/>
            <a:chExt cx="2370600" cy="44784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111B14CF-9F34-DFAC-FC90-EEC822C61113}"/>
                    </a:ext>
                  </a:extLst>
                </p14:cNvPr>
                <p14:cNvContentPartPr/>
                <p14:nvPr/>
              </p14:nvContentPartPr>
              <p14:xfrm>
                <a:off x="2270125" y="947369"/>
                <a:ext cx="113760" cy="365760"/>
              </p14:xfrm>
            </p:contentPart>
          </mc:Choice>
          <mc:Fallback xmlns="">
            <p:pic>
              <p:nvPicPr>
                <p:cNvPr id="10" name="Ink 9">
                  <a:extLst>
                    <a:ext uri="{FF2B5EF4-FFF2-40B4-BE49-F238E27FC236}">
                      <a16:creationId xmlns:a16="http://schemas.microsoft.com/office/drawing/2014/main" id="{111B14CF-9F34-DFAC-FC90-EEC822C61113}"/>
                    </a:ext>
                  </a:extLst>
                </p:cNvPr>
                <p:cNvPicPr/>
                <p:nvPr/>
              </p:nvPicPr>
              <p:blipFill>
                <a:blip r:embed="rId13"/>
                <a:stretch>
                  <a:fillRect/>
                </a:stretch>
              </p:blipFill>
              <p:spPr>
                <a:xfrm>
                  <a:off x="2261485" y="938369"/>
                  <a:ext cx="1314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522B08F-C4D4-DDCF-109D-B16572C39A7A}"/>
                    </a:ext>
                  </a:extLst>
                </p14:cNvPr>
                <p14:cNvContentPartPr/>
                <p14:nvPr/>
              </p14:nvContentPartPr>
              <p14:xfrm>
                <a:off x="2328085" y="930089"/>
                <a:ext cx="342360" cy="54000"/>
              </p14:xfrm>
            </p:contentPart>
          </mc:Choice>
          <mc:Fallback xmlns="">
            <p:pic>
              <p:nvPicPr>
                <p:cNvPr id="11" name="Ink 10">
                  <a:extLst>
                    <a:ext uri="{FF2B5EF4-FFF2-40B4-BE49-F238E27FC236}">
                      <a16:creationId xmlns:a16="http://schemas.microsoft.com/office/drawing/2014/main" id="{2522B08F-C4D4-DDCF-109D-B16572C39A7A}"/>
                    </a:ext>
                  </a:extLst>
                </p:cNvPr>
                <p:cNvPicPr/>
                <p:nvPr/>
              </p:nvPicPr>
              <p:blipFill>
                <a:blip r:embed="rId15"/>
                <a:stretch>
                  <a:fillRect/>
                </a:stretch>
              </p:blipFill>
              <p:spPr>
                <a:xfrm>
                  <a:off x="2319445" y="921089"/>
                  <a:ext cx="360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95FEE7F-49A4-4D9B-30B8-31592AC46A1F}"/>
                    </a:ext>
                  </a:extLst>
                </p14:cNvPr>
                <p14:cNvContentPartPr/>
                <p14:nvPr/>
              </p14:nvContentPartPr>
              <p14:xfrm>
                <a:off x="2373445" y="1100369"/>
                <a:ext cx="245160" cy="49680"/>
              </p14:xfrm>
            </p:contentPart>
          </mc:Choice>
          <mc:Fallback xmlns="">
            <p:pic>
              <p:nvPicPr>
                <p:cNvPr id="12" name="Ink 11">
                  <a:extLst>
                    <a:ext uri="{FF2B5EF4-FFF2-40B4-BE49-F238E27FC236}">
                      <a16:creationId xmlns:a16="http://schemas.microsoft.com/office/drawing/2014/main" id="{895FEE7F-49A4-4D9B-30B8-31592AC46A1F}"/>
                    </a:ext>
                  </a:extLst>
                </p:cNvPr>
                <p:cNvPicPr/>
                <p:nvPr/>
              </p:nvPicPr>
              <p:blipFill>
                <a:blip r:embed="rId17"/>
                <a:stretch>
                  <a:fillRect/>
                </a:stretch>
              </p:blipFill>
              <p:spPr>
                <a:xfrm>
                  <a:off x="2364445" y="1091729"/>
                  <a:ext cx="262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5D59754-2CBB-C7FB-65DA-A5E3C48BA12E}"/>
                    </a:ext>
                  </a:extLst>
                </p14:cNvPr>
                <p14:cNvContentPartPr/>
                <p14:nvPr/>
              </p14:nvContentPartPr>
              <p14:xfrm>
                <a:off x="2666485" y="1145369"/>
                <a:ext cx="935280" cy="232560"/>
              </p14:xfrm>
            </p:contentPart>
          </mc:Choice>
          <mc:Fallback xmlns="">
            <p:pic>
              <p:nvPicPr>
                <p:cNvPr id="13" name="Ink 12">
                  <a:extLst>
                    <a:ext uri="{FF2B5EF4-FFF2-40B4-BE49-F238E27FC236}">
                      <a16:creationId xmlns:a16="http://schemas.microsoft.com/office/drawing/2014/main" id="{A5D59754-2CBB-C7FB-65DA-A5E3C48BA12E}"/>
                    </a:ext>
                  </a:extLst>
                </p:cNvPr>
                <p:cNvPicPr/>
                <p:nvPr/>
              </p:nvPicPr>
              <p:blipFill>
                <a:blip r:embed="rId19"/>
                <a:stretch>
                  <a:fillRect/>
                </a:stretch>
              </p:blipFill>
              <p:spPr>
                <a:xfrm>
                  <a:off x="2657845" y="1136369"/>
                  <a:ext cx="952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52D2ABD-9B1F-DEBF-A693-C112E7CA89AD}"/>
                    </a:ext>
                  </a:extLst>
                </p14:cNvPr>
                <p14:cNvContentPartPr/>
                <p14:nvPr/>
              </p14:nvContentPartPr>
              <p14:xfrm>
                <a:off x="3993085" y="1161569"/>
                <a:ext cx="647640" cy="150840"/>
              </p14:xfrm>
            </p:contentPart>
          </mc:Choice>
          <mc:Fallback xmlns="">
            <p:pic>
              <p:nvPicPr>
                <p:cNvPr id="15" name="Ink 14">
                  <a:extLst>
                    <a:ext uri="{FF2B5EF4-FFF2-40B4-BE49-F238E27FC236}">
                      <a16:creationId xmlns:a16="http://schemas.microsoft.com/office/drawing/2014/main" id="{A52D2ABD-9B1F-DEBF-A693-C112E7CA89AD}"/>
                    </a:ext>
                  </a:extLst>
                </p:cNvPr>
                <p:cNvPicPr/>
                <p:nvPr/>
              </p:nvPicPr>
              <p:blipFill>
                <a:blip r:embed="rId21"/>
                <a:stretch>
                  <a:fillRect/>
                </a:stretch>
              </p:blipFill>
              <p:spPr>
                <a:xfrm>
                  <a:off x="3984085" y="1152929"/>
                  <a:ext cx="665280" cy="168480"/>
                </a:xfrm>
                <a:prstGeom prst="rect">
                  <a:avLst/>
                </a:prstGeom>
              </p:spPr>
            </p:pic>
          </mc:Fallback>
        </mc:AlternateContent>
      </p:grpSp>
      <p:grpSp>
        <p:nvGrpSpPr>
          <p:cNvPr id="27" name="Group 26">
            <a:extLst>
              <a:ext uri="{FF2B5EF4-FFF2-40B4-BE49-F238E27FC236}">
                <a16:creationId xmlns:a16="http://schemas.microsoft.com/office/drawing/2014/main" id="{0A64BE0D-D697-00E5-A8CA-429645124D51}"/>
              </a:ext>
            </a:extLst>
          </p:cNvPr>
          <p:cNvGrpSpPr/>
          <p:nvPr/>
        </p:nvGrpSpPr>
        <p:grpSpPr>
          <a:xfrm>
            <a:off x="4829005" y="808049"/>
            <a:ext cx="2832840" cy="629280"/>
            <a:chOff x="4829005" y="808049"/>
            <a:chExt cx="2832840" cy="6292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CFE97F7-42C6-AD31-8F7E-9CE1253FEA41}"/>
                    </a:ext>
                  </a:extLst>
                </p14:cNvPr>
                <p14:cNvContentPartPr/>
                <p14:nvPr/>
              </p14:nvContentPartPr>
              <p14:xfrm>
                <a:off x="4829005" y="808049"/>
                <a:ext cx="2068200" cy="593640"/>
              </p14:xfrm>
            </p:contentPart>
          </mc:Choice>
          <mc:Fallback xmlns="">
            <p:pic>
              <p:nvPicPr>
                <p:cNvPr id="16" name="Ink 15">
                  <a:extLst>
                    <a:ext uri="{FF2B5EF4-FFF2-40B4-BE49-F238E27FC236}">
                      <a16:creationId xmlns:a16="http://schemas.microsoft.com/office/drawing/2014/main" id="{ACFE97F7-42C6-AD31-8F7E-9CE1253FEA41}"/>
                    </a:ext>
                  </a:extLst>
                </p:cNvPr>
                <p:cNvPicPr/>
                <p:nvPr/>
              </p:nvPicPr>
              <p:blipFill>
                <a:blip r:embed="rId23"/>
                <a:stretch>
                  <a:fillRect/>
                </a:stretch>
              </p:blipFill>
              <p:spPr>
                <a:xfrm>
                  <a:off x="4820005" y="799409"/>
                  <a:ext cx="2085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1E7DA23-E959-AF64-8F7F-2539868352CA}"/>
                    </a:ext>
                  </a:extLst>
                </p14:cNvPr>
                <p14:cNvContentPartPr/>
                <p14:nvPr/>
              </p14:nvContentPartPr>
              <p14:xfrm>
                <a:off x="6219685" y="963209"/>
                <a:ext cx="280800" cy="27360"/>
              </p14:xfrm>
            </p:contentPart>
          </mc:Choice>
          <mc:Fallback xmlns="">
            <p:pic>
              <p:nvPicPr>
                <p:cNvPr id="17" name="Ink 16">
                  <a:extLst>
                    <a:ext uri="{FF2B5EF4-FFF2-40B4-BE49-F238E27FC236}">
                      <a16:creationId xmlns:a16="http://schemas.microsoft.com/office/drawing/2014/main" id="{31E7DA23-E959-AF64-8F7F-2539868352CA}"/>
                    </a:ext>
                  </a:extLst>
                </p:cNvPr>
                <p:cNvPicPr/>
                <p:nvPr/>
              </p:nvPicPr>
              <p:blipFill>
                <a:blip r:embed="rId25"/>
                <a:stretch>
                  <a:fillRect/>
                </a:stretch>
              </p:blipFill>
              <p:spPr>
                <a:xfrm>
                  <a:off x="6211045" y="954209"/>
                  <a:ext cx="29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23CE43E8-FE59-F7DC-2D4B-C1ACD8A63E03}"/>
                    </a:ext>
                  </a:extLst>
                </p14:cNvPr>
                <p14:cNvContentPartPr/>
                <p14:nvPr/>
              </p14:nvContentPartPr>
              <p14:xfrm>
                <a:off x="6045085" y="1001729"/>
                <a:ext cx="24120" cy="24840"/>
              </p14:xfrm>
            </p:contentPart>
          </mc:Choice>
          <mc:Fallback xmlns="">
            <p:pic>
              <p:nvPicPr>
                <p:cNvPr id="18" name="Ink 17">
                  <a:extLst>
                    <a:ext uri="{FF2B5EF4-FFF2-40B4-BE49-F238E27FC236}">
                      <a16:creationId xmlns:a16="http://schemas.microsoft.com/office/drawing/2014/main" id="{23CE43E8-FE59-F7DC-2D4B-C1ACD8A63E03}"/>
                    </a:ext>
                  </a:extLst>
                </p:cNvPr>
                <p:cNvPicPr/>
                <p:nvPr/>
              </p:nvPicPr>
              <p:blipFill>
                <a:blip r:embed="rId27"/>
                <a:stretch>
                  <a:fillRect/>
                </a:stretch>
              </p:blipFill>
              <p:spPr>
                <a:xfrm>
                  <a:off x="6036445" y="993089"/>
                  <a:ext cx="41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52F2F49C-93E8-5426-A7DA-190D9219949D}"/>
                    </a:ext>
                  </a:extLst>
                </p14:cNvPr>
                <p14:cNvContentPartPr/>
                <p14:nvPr/>
              </p14:nvContentPartPr>
              <p14:xfrm>
                <a:off x="6712885" y="1190729"/>
                <a:ext cx="135000" cy="41760"/>
              </p14:xfrm>
            </p:contentPart>
          </mc:Choice>
          <mc:Fallback xmlns="">
            <p:pic>
              <p:nvPicPr>
                <p:cNvPr id="21" name="Ink 20">
                  <a:extLst>
                    <a:ext uri="{FF2B5EF4-FFF2-40B4-BE49-F238E27FC236}">
                      <a16:creationId xmlns:a16="http://schemas.microsoft.com/office/drawing/2014/main" id="{52F2F49C-93E8-5426-A7DA-190D9219949D}"/>
                    </a:ext>
                  </a:extLst>
                </p:cNvPr>
                <p:cNvPicPr/>
                <p:nvPr/>
              </p:nvPicPr>
              <p:blipFill>
                <a:blip r:embed="rId29"/>
                <a:stretch>
                  <a:fillRect/>
                </a:stretch>
              </p:blipFill>
              <p:spPr>
                <a:xfrm>
                  <a:off x="6704245" y="1182089"/>
                  <a:ext cx="152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9D9A6268-E1E0-4542-398C-2139D55DA77C}"/>
                    </a:ext>
                  </a:extLst>
                </p14:cNvPr>
                <p14:cNvContentPartPr/>
                <p14:nvPr/>
              </p14:nvContentPartPr>
              <p14:xfrm>
                <a:off x="7234525" y="871769"/>
                <a:ext cx="427320" cy="565560"/>
              </p14:xfrm>
            </p:contentPart>
          </mc:Choice>
          <mc:Fallback xmlns="">
            <p:pic>
              <p:nvPicPr>
                <p:cNvPr id="22" name="Ink 21">
                  <a:extLst>
                    <a:ext uri="{FF2B5EF4-FFF2-40B4-BE49-F238E27FC236}">
                      <a16:creationId xmlns:a16="http://schemas.microsoft.com/office/drawing/2014/main" id="{9D9A6268-E1E0-4542-398C-2139D55DA77C}"/>
                    </a:ext>
                  </a:extLst>
                </p:cNvPr>
                <p:cNvPicPr/>
                <p:nvPr/>
              </p:nvPicPr>
              <p:blipFill>
                <a:blip r:embed="rId31"/>
                <a:stretch>
                  <a:fillRect/>
                </a:stretch>
              </p:blipFill>
              <p:spPr>
                <a:xfrm>
                  <a:off x="7225885" y="863129"/>
                  <a:ext cx="444960" cy="583200"/>
                </a:xfrm>
                <a:prstGeom prst="rect">
                  <a:avLst/>
                </a:prstGeom>
              </p:spPr>
            </p:pic>
          </mc:Fallback>
        </mc:AlternateContent>
      </p:grpSp>
      <p:grpSp>
        <p:nvGrpSpPr>
          <p:cNvPr id="26" name="Group 25">
            <a:extLst>
              <a:ext uri="{FF2B5EF4-FFF2-40B4-BE49-F238E27FC236}">
                <a16:creationId xmlns:a16="http://schemas.microsoft.com/office/drawing/2014/main" id="{F62B0268-E3B0-589A-7F62-B4240A1B46F1}"/>
              </a:ext>
            </a:extLst>
          </p:cNvPr>
          <p:cNvGrpSpPr/>
          <p:nvPr/>
        </p:nvGrpSpPr>
        <p:grpSpPr>
          <a:xfrm>
            <a:off x="7991605" y="730289"/>
            <a:ext cx="1914840" cy="675720"/>
            <a:chOff x="7991605" y="730289"/>
            <a:chExt cx="1914840" cy="67572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6295341D-9FDC-5529-9CD6-4BF8855C0086}"/>
                    </a:ext>
                  </a:extLst>
                </p14:cNvPr>
                <p14:cNvContentPartPr/>
                <p14:nvPr/>
              </p14:nvContentPartPr>
              <p14:xfrm>
                <a:off x="7991605" y="730289"/>
                <a:ext cx="1914840" cy="675720"/>
              </p14:xfrm>
            </p:contentPart>
          </mc:Choice>
          <mc:Fallback xmlns="">
            <p:pic>
              <p:nvPicPr>
                <p:cNvPr id="23" name="Ink 22">
                  <a:extLst>
                    <a:ext uri="{FF2B5EF4-FFF2-40B4-BE49-F238E27FC236}">
                      <a16:creationId xmlns:a16="http://schemas.microsoft.com/office/drawing/2014/main" id="{6295341D-9FDC-5529-9CD6-4BF8855C0086}"/>
                    </a:ext>
                  </a:extLst>
                </p:cNvPr>
                <p:cNvPicPr/>
                <p:nvPr/>
              </p:nvPicPr>
              <p:blipFill>
                <a:blip r:embed="rId33"/>
                <a:stretch>
                  <a:fillRect/>
                </a:stretch>
              </p:blipFill>
              <p:spPr>
                <a:xfrm>
                  <a:off x="7982965" y="721289"/>
                  <a:ext cx="19324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26F8C76-9FF5-DE5C-2DFC-23C96FFF2D3A}"/>
                    </a:ext>
                  </a:extLst>
                </p14:cNvPr>
                <p14:cNvContentPartPr/>
                <p14:nvPr/>
              </p14:nvContentPartPr>
              <p14:xfrm>
                <a:off x="9174205" y="923969"/>
                <a:ext cx="21960" cy="7200"/>
              </p14:xfrm>
            </p:contentPart>
          </mc:Choice>
          <mc:Fallback xmlns="">
            <p:pic>
              <p:nvPicPr>
                <p:cNvPr id="24" name="Ink 23">
                  <a:extLst>
                    <a:ext uri="{FF2B5EF4-FFF2-40B4-BE49-F238E27FC236}">
                      <a16:creationId xmlns:a16="http://schemas.microsoft.com/office/drawing/2014/main" id="{726F8C76-9FF5-DE5C-2DFC-23C96FFF2D3A}"/>
                    </a:ext>
                  </a:extLst>
                </p:cNvPr>
                <p:cNvPicPr/>
                <p:nvPr/>
              </p:nvPicPr>
              <p:blipFill>
                <a:blip r:embed="rId35"/>
                <a:stretch>
                  <a:fillRect/>
                </a:stretch>
              </p:blipFill>
              <p:spPr>
                <a:xfrm>
                  <a:off x="9165205" y="914969"/>
                  <a:ext cx="39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AEEA6012-0037-98E7-80C2-8D7688661149}"/>
                    </a:ext>
                  </a:extLst>
                </p14:cNvPr>
                <p14:cNvContentPartPr/>
                <p14:nvPr/>
              </p14:nvContentPartPr>
              <p14:xfrm>
                <a:off x="8760205" y="877889"/>
                <a:ext cx="434520" cy="50040"/>
              </p14:xfrm>
            </p:contentPart>
          </mc:Choice>
          <mc:Fallback xmlns="">
            <p:pic>
              <p:nvPicPr>
                <p:cNvPr id="25" name="Ink 24">
                  <a:extLst>
                    <a:ext uri="{FF2B5EF4-FFF2-40B4-BE49-F238E27FC236}">
                      <a16:creationId xmlns:a16="http://schemas.microsoft.com/office/drawing/2014/main" id="{AEEA6012-0037-98E7-80C2-8D7688661149}"/>
                    </a:ext>
                  </a:extLst>
                </p:cNvPr>
                <p:cNvPicPr/>
                <p:nvPr/>
              </p:nvPicPr>
              <p:blipFill>
                <a:blip r:embed="rId37"/>
                <a:stretch>
                  <a:fillRect/>
                </a:stretch>
              </p:blipFill>
              <p:spPr>
                <a:xfrm>
                  <a:off x="8751565" y="869249"/>
                  <a:ext cx="45216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AC45D6CC-5893-2445-C701-2F1AEDE46433}"/>
                  </a:ext>
                </a:extLst>
              </p14:cNvPr>
              <p14:cNvContentPartPr/>
              <p14:nvPr/>
            </p14:nvContentPartPr>
            <p14:xfrm>
              <a:off x="4014685" y="1755569"/>
              <a:ext cx="1681560" cy="439200"/>
            </p14:xfrm>
          </p:contentPart>
        </mc:Choice>
        <mc:Fallback xmlns="">
          <p:pic>
            <p:nvPicPr>
              <p:cNvPr id="28" name="Ink 27">
                <a:extLst>
                  <a:ext uri="{FF2B5EF4-FFF2-40B4-BE49-F238E27FC236}">
                    <a16:creationId xmlns:a16="http://schemas.microsoft.com/office/drawing/2014/main" id="{AC45D6CC-5893-2445-C701-2F1AEDE46433}"/>
                  </a:ext>
                </a:extLst>
              </p:cNvPr>
              <p:cNvPicPr/>
              <p:nvPr/>
            </p:nvPicPr>
            <p:blipFill>
              <a:blip r:embed="rId39"/>
              <a:stretch>
                <a:fillRect/>
              </a:stretch>
            </p:blipFill>
            <p:spPr>
              <a:xfrm>
                <a:off x="4006045" y="1746569"/>
                <a:ext cx="169920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E885AA03-1AC9-9C37-2A96-472F06E87D69}"/>
                  </a:ext>
                </a:extLst>
              </p14:cNvPr>
              <p14:cNvContentPartPr/>
              <p14:nvPr/>
            </p14:nvContentPartPr>
            <p14:xfrm>
              <a:off x="6058405" y="1695089"/>
              <a:ext cx="1080360" cy="544320"/>
            </p14:xfrm>
          </p:contentPart>
        </mc:Choice>
        <mc:Fallback xmlns="">
          <p:pic>
            <p:nvPicPr>
              <p:cNvPr id="29" name="Ink 28">
                <a:extLst>
                  <a:ext uri="{FF2B5EF4-FFF2-40B4-BE49-F238E27FC236}">
                    <a16:creationId xmlns:a16="http://schemas.microsoft.com/office/drawing/2014/main" id="{E885AA03-1AC9-9C37-2A96-472F06E87D69}"/>
                  </a:ext>
                </a:extLst>
              </p:cNvPr>
              <p:cNvPicPr/>
              <p:nvPr/>
            </p:nvPicPr>
            <p:blipFill>
              <a:blip r:embed="rId41"/>
              <a:stretch>
                <a:fillRect/>
              </a:stretch>
            </p:blipFill>
            <p:spPr>
              <a:xfrm>
                <a:off x="6049405" y="1686089"/>
                <a:ext cx="1098000" cy="561960"/>
              </a:xfrm>
              <a:prstGeom prst="rect">
                <a:avLst/>
              </a:prstGeom>
            </p:spPr>
          </p:pic>
        </mc:Fallback>
      </mc:AlternateContent>
      <p:grpSp>
        <p:nvGrpSpPr>
          <p:cNvPr id="35" name="Group 34">
            <a:extLst>
              <a:ext uri="{FF2B5EF4-FFF2-40B4-BE49-F238E27FC236}">
                <a16:creationId xmlns:a16="http://schemas.microsoft.com/office/drawing/2014/main" id="{192E47AD-4BD4-518C-3358-BAE8C07FC553}"/>
              </a:ext>
            </a:extLst>
          </p:cNvPr>
          <p:cNvGrpSpPr/>
          <p:nvPr/>
        </p:nvGrpSpPr>
        <p:grpSpPr>
          <a:xfrm>
            <a:off x="7391845" y="1896329"/>
            <a:ext cx="16560" cy="221040"/>
            <a:chOff x="7391845" y="1896329"/>
            <a:chExt cx="16560" cy="22104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399C3EBB-AD64-9B64-4AB9-FD12F643F3FA}"/>
                    </a:ext>
                  </a:extLst>
                </p14:cNvPr>
                <p14:cNvContentPartPr/>
                <p14:nvPr/>
              </p14:nvContentPartPr>
              <p14:xfrm>
                <a:off x="7395805" y="1896329"/>
                <a:ext cx="12600" cy="35640"/>
              </p14:xfrm>
            </p:contentPart>
          </mc:Choice>
          <mc:Fallback xmlns="">
            <p:pic>
              <p:nvPicPr>
                <p:cNvPr id="30" name="Ink 29">
                  <a:extLst>
                    <a:ext uri="{FF2B5EF4-FFF2-40B4-BE49-F238E27FC236}">
                      <a16:creationId xmlns:a16="http://schemas.microsoft.com/office/drawing/2014/main" id="{399C3EBB-AD64-9B64-4AB9-FD12F643F3FA}"/>
                    </a:ext>
                  </a:extLst>
                </p:cNvPr>
                <p:cNvPicPr/>
                <p:nvPr/>
              </p:nvPicPr>
              <p:blipFill>
                <a:blip r:embed="rId43"/>
                <a:stretch>
                  <a:fillRect/>
                </a:stretch>
              </p:blipFill>
              <p:spPr>
                <a:xfrm>
                  <a:off x="7386805" y="1887329"/>
                  <a:ext cx="30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0AF55927-908B-6311-71AD-CE2954356624}"/>
                    </a:ext>
                  </a:extLst>
                </p14:cNvPr>
                <p14:cNvContentPartPr/>
                <p14:nvPr/>
              </p14:nvContentPartPr>
              <p14:xfrm>
                <a:off x="7391845" y="2060489"/>
                <a:ext cx="7920" cy="56880"/>
              </p14:xfrm>
            </p:contentPart>
          </mc:Choice>
          <mc:Fallback xmlns="">
            <p:pic>
              <p:nvPicPr>
                <p:cNvPr id="31" name="Ink 30">
                  <a:extLst>
                    <a:ext uri="{FF2B5EF4-FFF2-40B4-BE49-F238E27FC236}">
                      <a16:creationId xmlns:a16="http://schemas.microsoft.com/office/drawing/2014/main" id="{0AF55927-908B-6311-71AD-CE2954356624}"/>
                    </a:ext>
                  </a:extLst>
                </p:cNvPr>
                <p:cNvPicPr/>
                <p:nvPr/>
              </p:nvPicPr>
              <p:blipFill>
                <a:blip r:embed="rId45"/>
                <a:stretch>
                  <a:fillRect/>
                </a:stretch>
              </p:blipFill>
              <p:spPr>
                <a:xfrm>
                  <a:off x="7382845" y="2051489"/>
                  <a:ext cx="25560" cy="74520"/>
                </a:xfrm>
                <a:prstGeom prst="rect">
                  <a:avLst/>
                </a:prstGeom>
              </p:spPr>
            </p:pic>
          </mc:Fallback>
        </mc:AlternateContent>
      </p:grpSp>
      <p:grpSp>
        <p:nvGrpSpPr>
          <p:cNvPr id="34" name="Group 33">
            <a:extLst>
              <a:ext uri="{FF2B5EF4-FFF2-40B4-BE49-F238E27FC236}">
                <a16:creationId xmlns:a16="http://schemas.microsoft.com/office/drawing/2014/main" id="{D7AEC56F-AE1D-CF14-8C93-FEB93A5D07B8}"/>
              </a:ext>
            </a:extLst>
          </p:cNvPr>
          <p:cNvGrpSpPr/>
          <p:nvPr/>
        </p:nvGrpSpPr>
        <p:grpSpPr>
          <a:xfrm>
            <a:off x="8002045" y="1546409"/>
            <a:ext cx="1611360" cy="733320"/>
            <a:chOff x="8002045" y="1546409"/>
            <a:chExt cx="1611360" cy="73332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7AA98AC6-9BAD-0E88-EEBE-5A0853423B84}"/>
                    </a:ext>
                  </a:extLst>
                </p14:cNvPr>
                <p14:cNvContentPartPr/>
                <p14:nvPr/>
              </p14:nvContentPartPr>
              <p14:xfrm>
                <a:off x="8002045" y="1546409"/>
                <a:ext cx="1611360" cy="733320"/>
              </p14:xfrm>
            </p:contentPart>
          </mc:Choice>
          <mc:Fallback xmlns="">
            <p:pic>
              <p:nvPicPr>
                <p:cNvPr id="32" name="Ink 31">
                  <a:extLst>
                    <a:ext uri="{FF2B5EF4-FFF2-40B4-BE49-F238E27FC236}">
                      <a16:creationId xmlns:a16="http://schemas.microsoft.com/office/drawing/2014/main" id="{7AA98AC6-9BAD-0E88-EEBE-5A0853423B84}"/>
                    </a:ext>
                  </a:extLst>
                </p:cNvPr>
                <p:cNvPicPr/>
                <p:nvPr/>
              </p:nvPicPr>
              <p:blipFill>
                <a:blip r:embed="rId47"/>
                <a:stretch>
                  <a:fillRect/>
                </a:stretch>
              </p:blipFill>
              <p:spPr>
                <a:xfrm>
                  <a:off x="7993405" y="1537409"/>
                  <a:ext cx="1629000" cy="75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B00AD9A-8E3F-4068-E084-9DBB85950CDF}"/>
                    </a:ext>
                  </a:extLst>
                </p14:cNvPr>
                <p14:cNvContentPartPr/>
                <p14:nvPr/>
              </p14:nvContentPartPr>
              <p14:xfrm>
                <a:off x="8811325" y="1766729"/>
                <a:ext cx="405720" cy="36720"/>
              </p14:xfrm>
            </p:contentPart>
          </mc:Choice>
          <mc:Fallback xmlns="">
            <p:pic>
              <p:nvPicPr>
                <p:cNvPr id="33" name="Ink 32">
                  <a:extLst>
                    <a:ext uri="{FF2B5EF4-FFF2-40B4-BE49-F238E27FC236}">
                      <a16:creationId xmlns:a16="http://schemas.microsoft.com/office/drawing/2014/main" id="{EB00AD9A-8E3F-4068-E084-9DBB85950CDF}"/>
                    </a:ext>
                  </a:extLst>
                </p:cNvPr>
                <p:cNvPicPr/>
                <p:nvPr/>
              </p:nvPicPr>
              <p:blipFill>
                <a:blip r:embed="rId49"/>
                <a:stretch>
                  <a:fillRect/>
                </a:stretch>
              </p:blipFill>
              <p:spPr>
                <a:xfrm>
                  <a:off x="8802325" y="1757729"/>
                  <a:ext cx="423360" cy="54360"/>
                </a:xfrm>
                <a:prstGeom prst="rect">
                  <a:avLst/>
                </a:prstGeom>
              </p:spPr>
            </p:pic>
          </mc:Fallback>
        </mc:AlternateContent>
      </p:grpSp>
      <p:grpSp>
        <p:nvGrpSpPr>
          <p:cNvPr id="41" name="Group 40">
            <a:extLst>
              <a:ext uri="{FF2B5EF4-FFF2-40B4-BE49-F238E27FC236}">
                <a16:creationId xmlns:a16="http://schemas.microsoft.com/office/drawing/2014/main" id="{668B47A2-A8FA-1DF8-1555-BB996BAF5002}"/>
              </a:ext>
            </a:extLst>
          </p:cNvPr>
          <p:cNvGrpSpPr/>
          <p:nvPr/>
        </p:nvGrpSpPr>
        <p:grpSpPr>
          <a:xfrm>
            <a:off x="4073365" y="2817929"/>
            <a:ext cx="3009600" cy="583920"/>
            <a:chOff x="4073365" y="2817929"/>
            <a:chExt cx="3009600" cy="583920"/>
          </a:xfrm>
        </p:grpSpPr>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F19FBD2D-822D-97E8-6D29-4EDF89CC534F}"/>
                    </a:ext>
                  </a:extLst>
                </p14:cNvPr>
                <p14:cNvContentPartPr/>
                <p14:nvPr/>
              </p14:nvContentPartPr>
              <p14:xfrm>
                <a:off x="4073365" y="2888129"/>
                <a:ext cx="264240" cy="340200"/>
              </p14:xfrm>
            </p:contentPart>
          </mc:Choice>
          <mc:Fallback xmlns="">
            <p:pic>
              <p:nvPicPr>
                <p:cNvPr id="36" name="Ink 35">
                  <a:extLst>
                    <a:ext uri="{FF2B5EF4-FFF2-40B4-BE49-F238E27FC236}">
                      <a16:creationId xmlns:a16="http://schemas.microsoft.com/office/drawing/2014/main" id="{F19FBD2D-822D-97E8-6D29-4EDF89CC534F}"/>
                    </a:ext>
                  </a:extLst>
                </p:cNvPr>
                <p:cNvPicPr/>
                <p:nvPr/>
              </p:nvPicPr>
              <p:blipFill>
                <a:blip r:embed="rId51"/>
                <a:stretch>
                  <a:fillRect/>
                </a:stretch>
              </p:blipFill>
              <p:spPr>
                <a:xfrm>
                  <a:off x="4064365" y="2879129"/>
                  <a:ext cx="2818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BA3EA33D-7957-9A22-D924-921E11B69693}"/>
                    </a:ext>
                  </a:extLst>
                </p14:cNvPr>
                <p14:cNvContentPartPr/>
                <p14:nvPr/>
              </p14:nvContentPartPr>
              <p14:xfrm>
                <a:off x="4416445" y="2817929"/>
                <a:ext cx="1174680" cy="403920"/>
              </p14:xfrm>
            </p:contentPart>
          </mc:Choice>
          <mc:Fallback xmlns="">
            <p:pic>
              <p:nvPicPr>
                <p:cNvPr id="37" name="Ink 36">
                  <a:extLst>
                    <a:ext uri="{FF2B5EF4-FFF2-40B4-BE49-F238E27FC236}">
                      <a16:creationId xmlns:a16="http://schemas.microsoft.com/office/drawing/2014/main" id="{BA3EA33D-7957-9A22-D924-921E11B69693}"/>
                    </a:ext>
                  </a:extLst>
                </p:cNvPr>
                <p:cNvPicPr/>
                <p:nvPr/>
              </p:nvPicPr>
              <p:blipFill>
                <a:blip r:embed="rId53"/>
                <a:stretch>
                  <a:fillRect/>
                </a:stretch>
              </p:blipFill>
              <p:spPr>
                <a:xfrm>
                  <a:off x="4407805" y="2809289"/>
                  <a:ext cx="11923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821BF15E-A7A0-E1C7-0304-A6B5509C5246}"/>
                    </a:ext>
                  </a:extLst>
                </p14:cNvPr>
                <p14:cNvContentPartPr/>
                <p14:nvPr/>
              </p14:nvContentPartPr>
              <p14:xfrm>
                <a:off x="5797405" y="2887409"/>
                <a:ext cx="1057680" cy="514440"/>
              </p14:xfrm>
            </p:contentPart>
          </mc:Choice>
          <mc:Fallback xmlns="">
            <p:pic>
              <p:nvPicPr>
                <p:cNvPr id="38" name="Ink 37">
                  <a:extLst>
                    <a:ext uri="{FF2B5EF4-FFF2-40B4-BE49-F238E27FC236}">
                      <a16:creationId xmlns:a16="http://schemas.microsoft.com/office/drawing/2014/main" id="{821BF15E-A7A0-E1C7-0304-A6B5509C5246}"/>
                    </a:ext>
                  </a:extLst>
                </p:cNvPr>
                <p:cNvPicPr/>
                <p:nvPr/>
              </p:nvPicPr>
              <p:blipFill>
                <a:blip r:embed="rId55"/>
                <a:stretch>
                  <a:fillRect/>
                </a:stretch>
              </p:blipFill>
              <p:spPr>
                <a:xfrm>
                  <a:off x="5788405" y="2878409"/>
                  <a:ext cx="10753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B0FAF5D0-A62E-3687-F93D-E57F2F934E65}"/>
                    </a:ext>
                  </a:extLst>
                </p14:cNvPr>
                <p14:cNvContentPartPr/>
                <p14:nvPr/>
              </p14:nvContentPartPr>
              <p14:xfrm>
                <a:off x="7059925" y="2965529"/>
                <a:ext cx="23040" cy="101520"/>
              </p14:xfrm>
            </p:contentPart>
          </mc:Choice>
          <mc:Fallback xmlns="">
            <p:pic>
              <p:nvPicPr>
                <p:cNvPr id="39" name="Ink 38">
                  <a:extLst>
                    <a:ext uri="{FF2B5EF4-FFF2-40B4-BE49-F238E27FC236}">
                      <a16:creationId xmlns:a16="http://schemas.microsoft.com/office/drawing/2014/main" id="{B0FAF5D0-A62E-3687-F93D-E57F2F934E65}"/>
                    </a:ext>
                  </a:extLst>
                </p:cNvPr>
                <p:cNvPicPr/>
                <p:nvPr/>
              </p:nvPicPr>
              <p:blipFill>
                <a:blip r:embed="rId57"/>
                <a:stretch>
                  <a:fillRect/>
                </a:stretch>
              </p:blipFill>
              <p:spPr>
                <a:xfrm>
                  <a:off x="7050925" y="2956529"/>
                  <a:ext cx="40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260BF079-6E2A-C483-22AD-45B62AEC0CC3}"/>
                    </a:ext>
                  </a:extLst>
                </p14:cNvPr>
                <p14:cNvContentPartPr/>
                <p14:nvPr/>
              </p14:nvContentPartPr>
              <p14:xfrm>
                <a:off x="7048405" y="3181889"/>
                <a:ext cx="31320" cy="30600"/>
              </p14:xfrm>
            </p:contentPart>
          </mc:Choice>
          <mc:Fallback xmlns="">
            <p:pic>
              <p:nvPicPr>
                <p:cNvPr id="40" name="Ink 39">
                  <a:extLst>
                    <a:ext uri="{FF2B5EF4-FFF2-40B4-BE49-F238E27FC236}">
                      <a16:creationId xmlns:a16="http://schemas.microsoft.com/office/drawing/2014/main" id="{260BF079-6E2A-C483-22AD-45B62AEC0CC3}"/>
                    </a:ext>
                  </a:extLst>
                </p:cNvPr>
                <p:cNvPicPr/>
                <p:nvPr/>
              </p:nvPicPr>
              <p:blipFill>
                <a:blip r:embed="rId59"/>
                <a:stretch>
                  <a:fillRect/>
                </a:stretch>
              </p:blipFill>
              <p:spPr>
                <a:xfrm>
                  <a:off x="7039405" y="3173249"/>
                  <a:ext cx="4896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01E9BB97-395B-C2C0-AF59-E48A979A16C1}"/>
                  </a:ext>
                </a:extLst>
              </p14:cNvPr>
              <p14:cNvContentPartPr/>
              <p14:nvPr/>
            </p14:nvContentPartPr>
            <p14:xfrm>
              <a:off x="7827085" y="2907209"/>
              <a:ext cx="1614600" cy="271080"/>
            </p14:xfrm>
          </p:contentPart>
        </mc:Choice>
        <mc:Fallback xmlns="">
          <p:pic>
            <p:nvPicPr>
              <p:cNvPr id="42" name="Ink 41">
                <a:extLst>
                  <a:ext uri="{FF2B5EF4-FFF2-40B4-BE49-F238E27FC236}">
                    <a16:creationId xmlns:a16="http://schemas.microsoft.com/office/drawing/2014/main" id="{01E9BB97-395B-C2C0-AF59-E48A979A16C1}"/>
                  </a:ext>
                </a:extLst>
              </p:cNvPr>
              <p:cNvPicPr/>
              <p:nvPr/>
            </p:nvPicPr>
            <p:blipFill>
              <a:blip r:embed="rId61"/>
              <a:stretch>
                <a:fillRect/>
              </a:stretch>
            </p:blipFill>
            <p:spPr>
              <a:xfrm>
                <a:off x="7818085" y="2898209"/>
                <a:ext cx="1632240" cy="288720"/>
              </a:xfrm>
              <a:prstGeom prst="rect">
                <a:avLst/>
              </a:prstGeom>
            </p:spPr>
          </p:pic>
        </mc:Fallback>
      </mc:AlternateContent>
      <p:grpSp>
        <p:nvGrpSpPr>
          <p:cNvPr id="62" name="Group 61">
            <a:extLst>
              <a:ext uri="{FF2B5EF4-FFF2-40B4-BE49-F238E27FC236}">
                <a16:creationId xmlns:a16="http://schemas.microsoft.com/office/drawing/2014/main" id="{79159DFC-59E1-78ED-3103-4344B9BEDC5E}"/>
              </a:ext>
            </a:extLst>
          </p:cNvPr>
          <p:cNvGrpSpPr/>
          <p:nvPr/>
        </p:nvGrpSpPr>
        <p:grpSpPr>
          <a:xfrm>
            <a:off x="1351045" y="3524609"/>
            <a:ext cx="9043200" cy="752400"/>
            <a:chOff x="1351045" y="3524609"/>
            <a:chExt cx="9043200" cy="752400"/>
          </a:xfrm>
        </p:grpSpPr>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B41CC5EB-5C4F-50EC-4649-E519414BB43E}"/>
                    </a:ext>
                  </a:extLst>
                </p14:cNvPr>
                <p14:cNvContentPartPr/>
                <p14:nvPr/>
              </p14:nvContentPartPr>
              <p14:xfrm>
                <a:off x="1351045" y="3767609"/>
                <a:ext cx="404640" cy="352440"/>
              </p14:xfrm>
            </p:contentPart>
          </mc:Choice>
          <mc:Fallback xmlns="">
            <p:pic>
              <p:nvPicPr>
                <p:cNvPr id="43" name="Ink 42">
                  <a:extLst>
                    <a:ext uri="{FF2B5EF4-FFF2-40B4-BE49-F238E27FC236}">
                      <a16:creationId xmlns:a16="http://schemas.microsoft.com/office/drawing/2014/main" id="{B41CC5EB-5C4F-50EC-4649-E519414BB43E}"/>
                    </a:ext>
                  </a:extLst>
                </p:cNvPr>
                <p:cNvPicPr/>
                <p:nvPr/>
              </p:nvPicPr>
              <p:blipFill>
                <a:blip r:embed="rId63"/>
                <a:stretch>
                  <a:fillRect/>
                </a:stretch>
              </p:blipFill>
              <p:spPr>
                <a:xfrm>
                  <a:off x="1342045" y="3758969"/>
                  <a:ext cx="4222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6A70B886-AFEF-D911-2951-D0AA1A95502A}"/>
                    </a:ext>
                  </a:extLst>
                </p14:cNvPr>
                <p14:cNvContentPartPr/>
                <p14:nvPr/>
              </p14:nvContentPartPr>
              <p14:xfrm>
                <a:off x="1553005" y="3917729"/>
                <a:ext cx="241560" cy="302040"/>
              </p14:xfrm>
            </p:contentPart>
          </mc:Choice>
          <mc:Fallback xmlns="">
            <p:pic>
              <p:nvPicPr>
                <p:cNvPr id="44" name="Ink 43">
                  <a:extLst>
                    <a:ext uri="{FF2B5EF4-FFF2-40B4-BE49-F238E27FC236}">
                      <a16:creationId xmlns:a16="http://schemas.microsoft.com/office/drawing/2014/main" id="{6A70B886-AFEF-D911-2951-D0AA1A95502A}"/>
                    </a:ext>
                  </a:extLst>
                </p:cNvPr>
                <p:cNvPicPr/>
                <p:nvPr/>
              </p:nvPicPr>
              <p:blipFill>
                <a:blip r:embed="rId65"/>
                <a:stretch>
                  <a:fillRect/>
                </a:stretch>
              </p:blipFill>
              <p:spPr>
                <a:xfrm>
                  <a:off x="1544365" y="3908729"/>
                  <a:ext cx="259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81A8C028-4261-9B39-4474-ADBE4446AE63}"/>
                    </a:ext>
                  </a:extLst>
                </p14:cNvPr>
                <p14:cNvContentPartPr/>
                <p14:nvPr/>
              </p14:nvContentPartPr>
              <p14:xfrm>
                <a:off x="1813285" y="3782009"/>
                <a:ext cx="1469880" cy="495000"/>
              </p14:xfrm>
            </p:contentPart>
          </mc:Choice>
          <mc:Fallback xmlns="">
            <p:pic>
              <p:nvPicPr>
                <p:cNvPr id="45" name="Ink 44">
                  <a:extLst>
                    <a:ext uri="{FF2B5EF4-FFF2-40B4-BE49-F238E27FC236}">
                      <a16:creationId xmlns:a16="http://schemas.microsoft.com/office/drawing/2014/main" id="{81A8C028-4261-9B39-4474-ADBE4446AE63}"/>
                    </a:ext>
                  </a:extLst>
                </p:cNvPr>
                <p:cNvPicPr/>
                <p:nvPr/>
              </p:nvPicPr>
              <p:blipFill>
                <a:blip r:embed="rId67"/>
                <a:stretch>
                  <a:fillRect/>
                </a:stretch>
              </p:blipFill>
              <p:spPr>
                <a:xfrm>
                  <a:off x="1804645" y="3773369"/>
                  <a:ext cx="148752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302EBD43-3E80-CA38-841D-698043A6AD87}"/>
                    </a:ext>
                  </a:extLst>
                </p14:cNvPr>
                <p14:cNvContentPartPr/>
                <p14:nvPr/>
              </p14:nvContentPartPr>
              <p14:xfrm>
                <a:off x="3080125" y="3931409"/>
                <a:ext cx="196200" cy="33840"/>
              </p14:xfrm>
            </p:contentPart>
          </mc:Choice>
          <mc:Fallback xmlns="">
            <p:pic>
              <p:nvPicPr>
                <p:cNvPr id="46" name="Ink 45">
                  <a:extLst>
                    <a:ext uri="{FF2B5EF4-FFF2-40B4-BE49-F238E27FC236}">
                      <a16:creationId xmlns:a16="http://schemas.microsoft.com/office/drawing/2014/main" id="{302EBD43-3E80-CA38-841D-698043A6AD87}"/>
                    </a:ext>
                  </a:extLst>
                </p:cNvPr>
                <p:cNvPicPr/>
                <p:nvPr/>
              </p:nvPicPr>
              <p:blipFill>
                <a:blip r:embed="rId69"/>
                <a:stretch>
                  <a:fillRect/>
                </a:stretch>
              </p:blipFill>
              <p:spPr>
                <a:xfrm>
                  <a:off x="3071485" y="3922769"/>
                  <a:ext cx="213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3ADB101B-1B19-6684-933A-A5544DF0E382}"/>
                    </a:ext>
                  </a:extLst>
                </p14:cNvPr>
                <p14:cNvContentPartPr/>
                <p14:nvPr/>
              </p14:nvContentPartPr>
              <p14:xfrm>
                <a:off x="2462005" y="3787409"/>
                <a:ext cx="54360" cy="29160"/>
              </p14:xfrm>
            </p:contentPart>
          </mc:Choice>
          <mc:Fallback xmlns="">
            <p:pic>
              <p:nvPicPr>
                <p:cNvPr id="47" name="Ink 46">
                  <a:extLst>
                    <a:ext uri="{FF2B5EF4-FFF2-40B4-BE49-F238E27FC236}">
                      <a16:creationId xmlns:a16="http://schemas.microsoft.com/office/drawing/2014/main" id="{3ADB101B-1B19-6684-933A-A5544DF0E382}"/>
                    </a:ext>
                  </a:extLst>
                </p:cNvPr>
                <p:cNvPicPr/>
                <p:nvPr/>
              </p:nvPicPr>
              <p:blipFill>
                <a:blip r:embed="rId71"/>
                <a:stretch>
                  <a:fillRect/>
                </a:stretch>
              </p:blipFill>
              <p:spPr>
                <a:xfrm>
                  <a:off x="2453365" y="3778769"/>
                  <a:ext cx="72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0CFF1B19-A852-0D80-6B8A-5262EEB3D6A0}"/>
                    </a:ext>
                  </a:extLst>
                </p14:cNvPr>
                <p14:cNvContentPartPr/>
                <p14:nvPr/>
              </p14:nvContentPartPr>
              <p14:xfrm>
                <a:off x="3441565" y="3916289"/>
                <a:ext cx="18720" cy="16560"/>
              </p14:xfrm>
            </p:contentPart>
          </mc:Choice>
          <mc:Fallback xmlns="">
            <p:pic>
              <p:nvPicPr>
                <p:cNvPr id="48" name="Ink 47">
                  <a:extLst>
                    <a:ext uri="{FF2B5EF4-FFF2-40B4-BE49-F238E27FC236}">
                      <a16:creationId xmlns:a16="http://schemas.microsoft.com/office/drawing/2014/main" id="{0CFF1B19-A852-0D80-6B8A-5262EEB3D6A0}"/>
                    </a:ext>
                  </a:extLst>
                </p:cNvPr>
                <p:cNvPicPr/>
                <p:nvPr/>
              </p:nvPicPr>
              <p:blipFill>
                <a:blip r:embed="rId73"/>
                <a:stretch>
                  <a:fillRect/>
                </a:stretch>
              </p:blipFill>
              <p:spPr>
                <a:xfrm>
                  <a:off x="3432565" y="3907649"/>
                  <a:ext cx="36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51FC5200-84E9-AFA4-0B7C-FAB68129045E}"/>
                    </a:ext>
                  </a:extLst>
                </p14:cNvPr>
                <p14:cNvContentPartPr/>
                <p14:nvPr/>
              </p14:nvContentPartPr>
              <p14:xfrm>
                <a:off x="3466765" y="3996209"/>
                <a:ext cx="22320" cy="6480"/>
              </p14:xfrm>
            </p:contentPart>
          </mc:Choice>
          <mc:Fallback xmlns="">
            <p:pic>
              <p:nvPicPr>
                <p:cNvPr id="49" name="Ink 48">
                  <a:extLst>
                    <a:ext uri="{FF2B5EF4-FFF2-40B4-BE49-F238E27FC236}">
                      <a16:creationId xmlns:a16="http://schemas.microsoft.com/office/drawing/2014/main" id="{51FC5200-84E9-AFA4-0B7C-FAB68129045E}"/>
                    </a:ext>
                  </a:extLst>
                </p:cNvPr>
                <p:cNvPicPr/>
                <p:nvPr/>
              </p:nvPicPr>
              <p:blipFill>
                <a:blip r:embed="rId75"/>
                <a:stretch>
                  <a:fillRect/>
                </a:stretch>
              </p:blipFill>
              <p:spPr>
                <a:xfrm>
                  <a:off x="3457765" y="3987569"/>
                  <a:ext cx="39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E6085929-B1FF-7346-3AC0-AAF25A170FD2}"/>
                    </a:ext>
                  </a:extLst>
                </p14:cNvPr>
                <p14:cNvContentPartPr/>
                <p14:nvPr/>
              </p14:nvContentPartPr>
              <p14:xfrm>
                <a:off x="3795085" y="3682289"/>
                <a:ext cx="1404000" cy="441720"/>
              </p14:xfrm>
            </p:contentPart>
          </mc:Choice>
          <mc:Fallback xmlns="">
            <p:pic>
              <p:nvPicPr>
                <p:cNvPr id="52" name="Ink 51">
                  <a:extLst>
                    <a:ext uri="{FF2B5EF4-FFF2-40B4-BE49-F238E27FC236}">
                      <a16:creationId xmlns:a16="http://schemas.microsoft.com/office/drawing/2014/main" id="{E6085929-B1FF-7346-3AC0-AAF25A170FD2}"/>
                    </a:ext>
                  </a:extLst>
                </p:cNvPr>
                <p:cNvPicPr/>
                <p:nvPr/>
              </p:nvPicPr>
              <p:blipFill>
                <a:blip r:embed="rId77"/>
                <a:stretch>
                  <a:fillRect/>
                </a:stretch>
              </p:blipFill>
              <p:spPr>
                <a:xfrm>
                  <a:off x="3786445" y="3673649"/>
                  <a:ext cx="142164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1C74B410-5463-E122-4E2B-F3EDA593B3EE}"/>
                    </a:ext>
                  </a:extLst>
                </p14:cNvPr>
                <p14:cNvContentPartPr/>
                <p14:nvPr/>
              </p14:nvContentPartPr>
              <p14:xfrm>
                <a:off x="5092885" y="3774089"/>
                <a:ext cx="48240" cy="45720"/>
              </p14:xfrm>
            </p:contentPart>
          </mc:Choice>
          <mc:Fallback xmlns="">
            <p:pic>
              <p:nvPicPr>
                <p:cNvPr id="53" name="Ink 52">
                  <a:extLst>
                    <a:ext uri="{FF2B5EF4-FFF2-40B4-BE49-F238E27FC236}">
                      <a16:creationId xmlns:a16="http://schemas.microsoft.com/office/drawing/2014/main" id="{1C74B410-5463-E122-4E2B-F3EDA593B3EE}"/>
                    </a:ext>
                  </a:extLst>
                </p:cNvPr>
                <p:cNvPicPr/>
                <p:nvPr/>
              </p:nvPicPr>
              <p:blipFill>
                <a:blip r:embed="rId79"/>
                <a:stretch>
                  <a:fillRect/>
                </a:stretch>
              </p:blipFill>
              <p:spPr>
                <a:xfrm>
                  <a:off x="5084245" y="3765449"/>
                  <a:ext cx="65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97D58955-4893-3E18-2032-CA47CA829A23}"/>
                    </a:ext>
                  </a:extLst>
                </p14:cNvPr>
                <p14:cNvContentPartPr/>
                <p14:nvPr/>
              </p14:nvContentPartPr>
              <p14:xfrm>
                <a:off x="5461885" y="3634769"/>
                <a:ext cx="1704600" cy="462240"/>
              </p14:xfrm>
            </p:contentPart>
          </mc:Choice>
          <mc:Fallback xmlns="">
            <p:pic>
              <p:nvPicPr>
                <p:cNvPr id="54" name="Ink 53">
                  <a:extLst>
                    <a:ext uri="{FF2B5EF4-FFF2-40B4-BE49-F238E27FC236}">
                      <a16:creationId xmlns:a16="http://schemas.microsoft.com/office/drawing/2014/main" id="{97D58955-4893-3E18-2032-CA47CA829A23}"/>
                    </a:ext>
                  </a:extLst>
                </p:cNvPr>
                <p:cNvPicPr/>
                <p:nvPr/>
              </p:nvPicPr>
              <p:blipFill>
                <a:blip r:embed="rId81"/>
                <a:stretch>
                  <a:fillRect/>
                </a:stretch>
              </p:blipFill>
              <p:spPr>
                <a:xfrm>
                  <a:off x="5453245" y="3625769"/>
                  <a:ext cx="172224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FBBCA589-C869-D263-86A3-244CA3DBDEA8}"/>
                    </a:ext>
                  </a:extLst>
                </p14:cNvPr>
                <p14:cNvContentPartPr/>
                <p14:nvPr/>
              </p14:nvContentPartPr>
              <p14:xfrm>
                <a:off x="6891805" y="3819449"/>
                <a:ext cx="239040" cy="51480"/>
              </p14:xfrm>
            </p:contentPart>
          </mc:Choice>
          <mc:Fallback xmlns="">
            <p:pic>
              <p:nvPicPr>
                <p:cNvPr id="55" name="Ink 54">
                  <a:extLst>
                    <a:ext uri="{FF2B5EF4-FFF2-40B4-BE49-F238E27FC236}">
                      <a16:creationId xmlns:a16="http://schemas.microsoft.com/office/drawing/2014/main" id="{FBBCA589-C869-D263-86A3-244CA3DBDEA8}"/>
                    </a:ext>
                  </a:extLst>
                </p:cNvPr>
                <p:cNvPicPr/>
                <p:nvPr/>
              </p:nvPicPr>
              <p:blipFill>
                <a:blip r:embed="rId83"/>
                <a:stretch>
                  <a:fillRect/>
                </a:stretch>
              </p:blipFill>
              <p:spPr>
                <a:xfrm>
                  <a:off x="6882805" y="3810809"/>
                  <a:ext cx="256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67423C34-A0D3-AAE2-D367-AA54BA481010}"/>
                    </a:ext>
                  </a:extLst>
                </p14:cNvPr>
                <p14:cNvContentPartPr/>
                <p14:nvPr/>
              </p14:nvContentPartPr>
              <p14:xfrm>
                <a:off x="5888485" y="3761489"/>
                <a:ext cx="392400" cy="86760"/>
              </p14:xfrm>
            </p:contentPart>
          </mc:Choice>
          <mc:Fallback xmlns="">
            <p:pic>
              <p:nvPicPr>
                <p:cNvPr id="56" name="Ink 55">
                  <a:extLst>
                    <a:ext uri="{FF2B5EF4-FFF2-40B4-BE49-F238E27FC236}">
                      <a16:creationId xmlns:a16="http://schemas.microsoft.com/office/drawing/2014/main" id="{67423C34-A0D3-AAE2-D367-AA54BA481010}"/>
                    </a:ext>
                  </a:extLst>
                </p:cNvPr>
                <p:cNvPicPr/>
                <p:nvPr/>
              </p:nvPicPr>
              <p:blipFill>
                <a:blip r:embed="rId85"/>
                <a:stretch>
                  <a:fillRect/>
                </a:stretch>
              </p:blipFill>
              <p:spPr>
                <a:xfrm>
                  <a:off x="5879485" y="3752849"/>
                  <a:ext cx="41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ED17D7F7-F4D3-5C39-DAD8-62480454EC9D}"/>
                    </a:ext>
                  </a:extLst>
                </p14:cNvPr>
                <p14:cNvContentPartPr/>
                <p14:nvPr/>
              </p14:nvContentPartPr>
              <p14:xfrm>
                <a:off x="5591845" y="3779849"/>
                <a:ext cx="23040" cy="6480"/>
              </p14:xfrm>
            </p:contentPart>
          </mc:Choice>
          <mc:Fallback xmlns="">
            <p:pic>
              <p:nvPicPr>
                <p:cNvPr id="57" name="Ink 56">
                  <a:extLst>
                    <a:ext uri="{FF2B5EF4-FFF2-40B4-BE49-F238E27FC236}">
                      <a16:creationId xmlns:a16="http://schemas.microsoft.com/office/drawing/2014/main" id="{ED17D7F7-F4D3-5C39-DAD8-62480454EC9D}"/>
                    </a:ext>
                  </a:extLst>
                </p:cNvPr>
                <p:cNvPicPr/>
                <p:nvPr/>
              </p:nvPicPr>
              <p:blipFill>
                <a:blip r:embed="rId87"/>
                <a:stretch>
                  <a:fillRect/>
                </a:stretch>
              </p:blipFill>
              <p:spPr>
                <a:xfrm>
                  <a:off x="5583205" y="3771209"/>
                  <a:ext cx="40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4F3FF409-5CB8-A71C-A5D7-CB3F702929AC}"/>
                    </a:ext>
                  </a:extLst>
                </p14:cNvPr>
                <p14:cNvContentPartPr/>
                <p14:nvPr/>
              </p14:nvContentPartPr>
              <p14:xfrm>
                <a:off x="7379605" y="3854729"/>
                <a:ext cx="1080720" cy="306360"/>
              </p14:xfrm>
            </p:contentPart>
          </mc:Choice>
          <mc:Fallback xmlns="">
            <p:pic>
              <p:nvPicPr>
                <p:cNvPr id="58" name="Ink 57">
                  <a:extLst>
                    <a:ext uri="{FF2B5EF4-FFF2-40B4-BE49-F238E27FC236}">
                      <a16:creationId xmlns:a16="http://schemas.microsoft.com/office/drawing/2014/main" id="{4F3FF409-5CB8-A71C-A5D7-CB3F702929AC}"/>
                    </a:ext>
                  </a:extLst>
                </p:cNvPr>
                <p:cNvPicPr/>
                <p:nvPr/>
              </p:nvPicPr>
              <p:blipFill>
                <a:blip r:embed="rId89"/>
                <a:stretch>
                  <a:fillRect/>
                </a:stretch>
              </p:blipFill>
              <p:spPr>
                <a:xfrm>
                  <a:off x="7370605" y="3845729"/>
                  <a:ext cx="10983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4C2F7CA2-81B9-1CF6-39A5-01558B556DA3}"/>
                    </a:ext>
                  </a:extLst>
                </p14:cNvPr>
                <p14:cNvContentPartPr/>
                <p14:nvPr/>
              </p14:nvContentPartPr>
              <p14:xfrm>
                <a:off x="8634205" y="3524609"/>
                <a:ext cx="1760040" cy="687240"/>
              </p14:xfrm>
            </p:contentPart>
          </mc:Choice>
          <mc:Fallback xmlns="">
            <p:pic>
              <p:nvPicPr>
                <p:cNvPr id="59" name="Ink 58">
                  <a:extLst>
                    <a:ext uri="{FF2B5EF4-FFF2-40B4-BE49-F238E27FC236}">
                      <a16:creationId xmlns:a16="http://schemas.microsoft.com/office/drawing/2014/main" id="{4C2F7CA2-81B9-1CF6-39A5-01558B556DA3}"/>
                    </a:ext>
                  </a:extLst>
                </p:cNvPr>
                <p:cNvPicPr/>
                <p:nvPr/>
              </p:nvPicPr>
              <p:blipFill>
                <a:blip r:embed="rId91"/>
                <a:stretch>
                  <a:fillRect/>
                </a:stretch>
              </p:blipFill>
              <p:spPr>
                <a:xfrm>
                  <a:off x="8625565" y="3515609"/>
                  <a:ext cx="177768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8C1F4099-DC10-549C-63F3-9BF8A2D7A403}"/>
                    </a:ext>
                  </a:extLst>
                </p14:cNvPr>
                <p14:cNvContentPartPr/>
                <p14:nvPr/>
              </p14:nvContentPartPr>
              <p14:xfrm>
                <a:off x="8746525" y="3745289"/>
                <a:ext cx="763200" cy="56520"/>
              </p14:xfrm>
            </p:contentPart>
          </mc:Choice>
          <mc:Fallback xmlns="">
            <p:pic>
              <p:nvPicPr>
                <p:cNvPr id="60" name="Ink 59">
                  <a:extLst>
                    <a:ext uri="{FF2B5EF4-FFF2-40B4-BE49-F238E27FC236}">
                      <a16:creationId xmlns:a16="http://schemas.microsoft.com/office/drawing/2014/main" id="{8C1F4099-DC10-549C-63F3-9BF8A2D7A403}"/>
                    </a:ext>
                  </a:extLst>
                </p:cNvPr>
                <p:cNvPicPr/>
                <p:nvPr/>
              </p:nvPicPr>
              <p:blipFill>
                <a:blip r:embed="rId93"/>
                <a:stretch>
                  <a:fillRect/>
                </a:stretch>
              </p:blipFill>
              <p:spPr>
                <a:xfrm>
                  <a:off x="8737525" y="3736289"/>
                  <a:ext cx="780840" cy="74160"/>
                </a:xfrm>
                <a:prstGeom prst="rect">
                  <a:avLst/>
                </a:prstGeom>
              </p:spPr>
            </p:pic>
          </mc:Fallback>
        </mc:AlternateContent>
      </p:grpSp>
      <p:grpSp>
        <p:nvGrpSpPr>
          <p:cNvPr id="72" name="Group 71">
            <a:extLst>
              <a:ext uri="{FF2B5EF4-FFF2-40B4-BE49-F238E27FC236}">
                <a16:creationId xmlns:a16="http://schemas.microsoft.com/office/drawing/2014/main" id="{E0FD27C1-D706-C928-CAA8-EEA0CEFFC245}"/>
              </a:ext>
            </a:extLst>
          </p:cNvPr>
          <p:cNvGrpSpPr/>
          <p:nvPr/>
        </p:nvGrpSpPr>
        <p:grpSpPr>
          <a:xfrm>
            <a:off x="1469125" y="4279889"/>
            <a:ext cx="3595320" cy="500400"/>
            <a:chOff x="1469125" y="4279889"/>
            <a:chExt cx="3595320" cy="500400"/>
          </a:xfrm>
        </p:grpSpPr>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9E9060F0-1053-46F2-DC26-99E135AC63A3}"/>
                    </a:ext>
                  </a:extLst>
                </p14:cNvPr>
                <p14:cNvContentPartPr/>
                <p14:nvPr/>
              </p14:nvContentPartPr>
              <p14:xfrm>
                <a:off x="1469125" y="4279889"/>
                <a:ext cx="964440" cy="500400"/>
              </p14:xfrm>
            </p:contentPart>
          </mc:Choice>
          <mc:Fallback xmlns="">
            <p:pic>
              <p:nvPicPr>
                <p:cNvPr id="63" name="Ink 62">
                  <a:extLst>
                    <a:ext uri="{FF2B5EF4-FFF2-40B4-BE49-F238E27FC236}">
                      <a16:creationId xmlns:a16="http://schemas.microsoft.com/office/drawing/2014/main" id="{9E9060F0-1053-46F2-DC26-99E135AC63A3}"/>
                    </a:ext>
                  </a:extLst>
                </p:cNvPr>
                <p:cNvPicPr/>
                <p:nvPr/>
              </p:nvPicPr>
              <p:blipFill>
                <a:blip r:embed="rId95"/>
                <a:stretch>
                  <a:fillRect/>
                </a:stretch>
              </p:blipFill>
              <p:spPr>
                <a:xfrm>
                  <a:off x="1460485" y="4270889"/>
                  <a:ext cx="98208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BFAA3E20-7415-05A9-B752-9D64802FCB12}"/>
                    </a:ext>
                  </a:extLst>
                </p14:cNvPr>
                <p14:cNvContentPartPr/>
                <p14:nvPr/>
              </p14:nvContentPartPr>
              <p14:xfrm>
                <a:off x="2015965" y="4485449"/>
                <a:ext cx="326880" cy="6480"/>
              </p14:xfrm>
            </p:contentPart>
          </mc:Choice>
          <mc:Fallback xmlns="">
            <p:pic>
              <p:nvPicPr>
                <p:cNvPr id="64" name="Ink 63">
                  <a:extLst>
                    <a:ext uri="{FF2B5EF4-FFF2-40B4-BE49-F238E27FC236}">
                      <a16:creationId xmlns:a16="http://schemas.microsoft.com/office/drawing/2014/main" id="{BFAA3E20-7415-05A9-B752-9D64802FCB12}"/>
                    </a:ext>
                  </a:extLst>
                </p:cNvPr>
                <p:cNvPicPr/>
                <p:nvPr/>
              </p:nvPicPr>
              <p:blipFill>
                <a:blip r:embed="rId97"/>
                <a:stretch>
                  <a:fillRect/>
                </a:stretch>
              </p:blipFill>
              <p:spPr>
                <a:xfrm>
                  <a:off x="2006965" y="4476449"/>
                  <a:ext cx="344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B424C40E-FAF7-16F4-1CCD-5758761184DD}"/>
                    </a:ext>
                  </a:extLst>
                </p14:cNvPr>
                <p14:cNvContentPartPr/>
                <p14:nvPr/>
              </p14:nvContentPartPr>
              <p14:xfrm>
                <a:off x="2866645" y="4550969"/>
                <a:ext cx="26280" cy="192240"/>
              </p14:xfrm>
            </p:contentPart>
          </mc:Choice>
          <mc:Fallback xmlns="">
            <p:pic>
              <p:nvPicPr>
                <p:cNvPr id="65" name="Ink 64">
                  <a:extLst>
                    <a:ext uri="{FF2B5EF4-FFF2-40B4-BE49-F238E27FC236}">
                      <a16:creationId xmlns:a16="http://schemas.microsoft.com/office/drawing/2014/main" id="{B424C40E-FAF7-16F4-1CCD-5758761184DD}"/>
                    </a:ext>
                  </a:extLst>
                </p:cNvPr>
                <p:cNvPicPr/>
                <p:nvPr/>
              </p:nvPicPr>
              <p:blipFill>
                <a:blip r:embed="rId99"/>
                <a:stretch>
                  <a:fillRect/>
                </a:stretch>
              </p:blipFill>
              <p:spPr>
                <a:xfrm>
                  <a:off x="2858005" y="4542329"/>
                  <a:ext cx="43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D55777FE-5575-5552-32DD-F50405DF0BFC}"/>
                    </a:ext>
                  </a:extLst>
                </p14:cNvPr>
                <p14:cNvContentPartPr/>
                <p14:nvPr/>
              </p14:nvContentPartPr>
              <p14:xfrm>
                <a:off x="2981485" y="4527569"/>
                <a:ext cx="7560" cy="230760"/>
              </p14:xfrm>
            </p:contentPart>
          </mc:Choice>
          <mc:Fallback xmlns="">
            <p:pic>
              <p:nvPicPr>
                <p:cNvPr id="66" name="Ink 65">
                  <a:extLst>
                    <a:ext uri="{FF2B5EF4-FFF2-40B4-BE49-F238E27FC236}">
                      <a16:creationId xmlns:a16="http://schemas.microsoft.com/office/drawing/2014/main" id="{D55777FE-5575-5552-32DD-F50405DF0BFC}"/>
                    </a:ext>
                  </a:extLst>
                </p:cNvPr>
                <p:cNvPicPr/>
                <p:nvPr/>
              </p:nvPicPr>
              <p:blipFill>
                <a:blip r:embed="rId101"/>
                <a:stretch>
                  <a:fillRect/>
                </a:stretch>
              </p:blipFill>
              <p:spPr>
                <a:xfrm>
                  <a:off x="2972485" y="4518569"/>
                  <a:ext cx="25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043B128C-4FD1-99DC-DA34-8EAC782BEDF2}"/>
                    </a:ext>
                  </a:extLst>
                </p14:cNvPr>
                <p14:cNvContentPartPr/>
                <p14:nvPr/>
              </p14:nvContentPartPr>
              <p14:xfrm>
                <a:off x="2751805" y="4484009"/>
                <a:ext cx="356040" cy="75960"/>
              </p14:xfrm>
            </p:contentPart>
          </mc:Choice>
          <mc:Fallback xmlns="">
            <p:pic>
              <p:nvPicPr>
                <p:cNvPr id="67" name="Ink 66">
                  <a:extLst>
                    <a:ext uri="{FF2B5EF4-FFF2-40B4-BE49-F238E27FC236}">
                      <a16:creationId xmlns:a16="http://schemas.microsoft.com/office/drawing/2014/main" id="{043B128C-4FD1-99DC-DA34-8EAC782BEDF2}"/>
                    </a:ext>
                  </a:extLst>
                </p:cNvPr>
                <p:cNvPicPr/>
                <p:nvPr/>
              </p:nvPicPr>
              <p:blipFill>
                <a:blip r:embed="rId103"/>
                <a:stretch>
                  <a:fillRect/>
                </a:stretch>
              </p:blipFill>
              <p:spPr>
                <a:xfrm>
                  <a:off x="2742805" y="4475369"/>
                  <a:ext cx="373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61D6A815-9307-DEFE-04D4-A0F3E1DFBBF1}"/>
                    </a:ext>
                  </a:extLst>
                </p14:cNvPr>
                <p14:cNvContentPartPr/>
                <p14:nvPr/>
              </p14:nvContentPartPr>
              <p14:xfrm>
                <a:off x="3197845" y="4648889"/>
                <a:ext cx="133200" cy="33840"/>
              </p14:xfrm>
            </p:contentPart>
          </mc:Choice>
          <mc:Fallback xmlns="">
            <p:pic>
              <p:nvPicPr>
                <p:cNvPr id="68" name="Ink 67">
                  <a:extLst>
                    <a:ext uri="{FF2B5EF4-FFF2-40B4-BE49-F238E27FC236}">
                      <a16:creationId xmlns:a16="http://schemas.microsoft.com/office/drawing/2014/main" id="{61D6A815-9307-DEFE-04D4-A0F3E1DFBBF1}"/>
                    </a:ext>
                  </a:extLst>
                </p:cNvPr>
                <p:cNvPicPr/>
                <p:nvPr/>
              </p:nvPicPr>
              <p:blipFill>
                <a:blip r:embed="rId105"/>
                <a:stretch>
                  <a:fillRect/>
                </a:stretch>
              </p:blipFill>
              <p:spPr>
                <a:xfrm>
                  <a:off x="3189205" y="4640249"/>
                  <a:ext cx="15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83D44BBC-8B0A-572C-735C-9B25CFEEB7E0}"/>
                    </a:ext>
                  </a:extLst>
                </p14:cNvPr>
                <p14:cNvContentPartPr/>
                <p14:nvPr/>
              </p14:nvContentPartPr>
              <p14:xfrm>
                <a:off x="3473245" y="4513169"/>
                <a:ext cx="1377360" cy="255960"/>
              </p14:xfrm>
            </p:contentPart>
          </mc:Choice>
          <mc:Fallback xmlns="">
            <p:pic>
              <p:nvPicPr>
                <p:cNvPr id="70" name="Ink 69">
                  <a:extLst>
                    <a:ext uri="{FF2B5EF4-FFF2-40B4-BE49-F238E27FC236}">
                      <a16:creationId xmlns:a16="http://schemas.microsoft.com/office/drawing/2014/main" id="{83D44BBC-8B0A-572C-735C-9B25CFEEB7E0}"/>
                    </a:ext>
                  </a:extLst>
                </p:cNvPr>
                <p:cNvPicPr/>
                <p:nvPr/>
              </p:nvPicPr>
              <p:blipFill>
                <a:blip r:embed="rId107"/>
                <a:stretch>
                  <a:fillRect/>
                </a:stretch>
              </p:blipFill>
              <p:spPr>
                <a:xfrm>
                  <a:off x="3464245" y="4504169"/>
                  <a:ext cx="13950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13B907A1-9703-01A9-659D-A79A5F6CC140}"/>
                    </a:ext>
                  </a:extLst>
                </p14:cNvPr>
                <p14:cNvContentPartPr/>
                <p14:nvPr/>
              </p14:nvContentPartPr>
              <p14:xfrm>
                <a:off x="5057965" y="4738529"/>
                <a:ext cx="6480" cy="26280"/>
              </p14:xfrm>
            </p:contentPart>
          </mc:Choice>
          <mc:Fallback xmlns="">
            <p:pic>
              <p:nvPicPr>
                <p:cNvPr id="71" name="Ink 70">
                  <a:extLst>
                    <a:ext uri="{FF2B5EF4-FFF2-40B4-BE49-F238E27FC236}">
                      <a16:creationId xmlns:a16="http://schemas.microsoft.com/office/drawing/2014/main" id="{13B907A1-9703-01A9-659D-A79A5F6CC140}"/>
                    </a:ext>
                  </a:extLst>
                </p:cNvPr>
                <p:cNvPicPr/>
                <p:nvPr/>
              </p:nvPicPr>
              <p:blipFill>
                <a:blip r:embed="rId109"/>
                <a:stretch>
                  <a:fillRect/>
                </a:stretch>
              </p:blipFill>
              <p:spPr>
                <a:xfrm>
                  <a:off x="5049325" y="4729529"/>
                  <a:ext cx="24120" cy="43920"/>
                </a:xfrm>
                <a:prstGeom prst="rect">
                  <a:avLst/>
                </a:prstGeom>
              </p:spPr>
            </p:pic>
          </mc:Fallback>
        </mc:AlternateContent>
      </p:grpSp>
      <p:grpSp>
        <p:nvGrpSpPr>
          <p:cNvPr id="75" name="Group 74">
            <a:extLst>
              <a:ext uri="{FF2B5EF4-FFF2-40B4-BE49-F238E27FC236}">
                <a16:creationId xmlns:a16="http://schemas.microsoft.com/office/drawing/2014/main" id="{E2D3615D-71BF-8C22-813D-51D0202EA682}"/>
              </a:ext>
            </a:extLst>
          </p:cNvPr>
          <p:cNvGrpSpPr/>
          <p:nvPr/>
        </p:nvGrpSpPr>
        <p:grpSpPr>
          <a:xfrm>
            <a:off x="1553725" y="5250449"/>
            <a:ext cx="370080" cy="315000"/>
            <a:chOff x="1553725" y="5250449"/>
            <a:chExt cx="370080" cy="315000"/>
          </a:xfrm>
        </p:grpSpPr>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39653028-0B4E-6679-7EE6-EB0D5226392D}"/>
                    </a:ext>
                  </a:extLst>
                </p14:cNvPr>
                <p14:cNvContentPartPr/>
                <p14:nvPr/>
              </p14:nvContentPartPr>
              <p14:xfrm>
                <a:off x="1553725" y="5250449"/>
                <a:ext cx="174960" cy="315000"/>
              </p14:xfrm>
            </p:contentPart>
          </mc:Choice>
          <mc:Fallback xmlns="">
            <p:pic>
              <p:nvPicPr>
                <p:cNvPr id="73" name="Ink 72">
                  <a:extLst>
                    <a:ext uri="{FF2B5EF4-FFF2-40B4-BE49-F238E27FC236}">
                      <a16:creationId xmlns:a16="http://schemas.microsoft.com/office/drawing/2014/main" id="{39653028-0B4E-6679-7EE6-EB0D5226392D}"/>
                    </a:ext>
                  </a:extLst>
                </p:cNvPr>
                <p:cNvPicPr/>
                <p:nvPr/>
              </p:nvPicPr>
              <p:blipFill>
                <a:blip r:embed="rId111"/>
                <a:stretch>
                  <a:fillRect/>
                </a:stretch>
              </p:blipFill>
              <p:spPr>
                <a:xfrm>
                  <a:off x="1544725" y="5241809"/>
                  <a:ext cx="192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FBE1B2B3-CED8-E55B-554A-CB35CE77B784}"/>
                    </a:ext>
                  </a:extLst>
                </p14:cNvPr>
                <p14:cNvContentPartPr/>
                <p14:nvPr/>
              </p14:nvContentPartPr>
              <p14:xfrm>
                <a:off x="1811485" y="5458169"/>
                <a:ext cx="112320" cy="96840"/>
              </p14:xfrm>
            </p:contentPart>
          </mc:Choice>
          <mc:Fallback xmlns="">
            <p:pic>
              <p:nvPicPr>
                <p:cNvPr id="74" name="Ink 73">
                  <a:extLst>
                    <a:ext uri="{FF2B5EF4-FFF2-40B4-BE49-F238E27FC236}">
                      <a16:creationId xmlns:a16="http://schemas.microsoft.com/office/drawing/2014/main" id="{FBE1B2B3-CED8-E55B-554A-CB35CE77B784}"/>
                    </a:ext>
                  </a:extLst>
                </p:cNvPr>
                <p:cNvPicPr/>
                <p:nvPr/>
              </p:nvPicPr>
              <p:blipFill>
                <a:blip r:embed="rId113"/>
                <a:stretch>
                  <a:fillRect/>
                </a:stretch>
              </p:blipFill>
              <p:spPr>
                <a:xfrm>
                  <a:off x="1802485" y="5449529"/>
                  <a:ext cx="129960" cy="114480"/>
                </a:xfrm>
                <a:prstGeom prst="rect">
                  <a:avLst/>
                </a:prstGeom>
              </p:spPr>
            </p:pic>
          </mc:Fallback>
        </mc:AlternateContent>
      </p:grpSp>
      <p:grpSp>
        <p:nvGrpSpPr>
          <p:cNvPr id="84" name="Group 83">
            <a:extLst>
              <a:ext uri="{FF2B5EF4-FFF2-40B4-BE49-F238E27FC236}">
                <a16:creationId xmlns:a16="http://schemas.microsoft.com/office/drawing/2014/main" id="{4D4D5374-28A8-D45C-7BED-009CA6D40870}"/>
              </a:ext>
            </a:extLst>
          </p:cNvPr>
          <p:cNvGrpSpPr/>
          <p:nvPr/>
        </p:nvGrpSpPr>
        <p:grpSpPr>
          <a:xfrm>
            <a:off x="2419165" y="5348369"/>
            <a:ext cx="1823040" cy="209160"/>
            <a:chOff x="2419165" y="5348369"/>
            <a:chExt cx="1823040" cy="209160"/>
          </a:xfrm>
        </p:grpSpPr>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B861C9E3-62B6-8770-16B5-61C336112272}"/>
                    </a:ext>
                  </a:extLst>
                </p14:cNvPr>
                <p14:cNvContentPartPr/>
                <p14:nvPr/>
              </p14:nvContentPartPr>
              <p14:xfrm>
                <a:off x="2462365" y="5387969"/>
                <a:ext cx="21960" cy="146520"/>
              </p14:xfrm>
            </p:contentPart>
          </mc:Choice>
          <mc:Fallback xmlns="">
            <p:pic>
              <p:nvPicPr>
                <p:cNvPr id="76" name="Ink 75">
                  <a:extLst>
                    <a:ext uri="{FF2B5EF4-FFF2-40B4-BE49-F238E27FC236}">
                      <a16:creationId xmlns:a16="http://schemas.microsoft.com/office/drawing/2014/main" id="{B861C9E3-62B6-8770-16B5-61C336112272}"/>
                    </a:ext>
                  </a:extLst>
                </p:cNvPr>
                <p:cNvPicPr/>
                <p:nvPr/>
              </p:nvPicPr>
              <p:blipFill>
                <a:blip r:embed="rId115"/>
                <a:stretch>
                  <a:fillRect/>
                </a:stretch>
              </p:blipFill>
              <p:spPr>
                <a:xfrm>
                  <a:off x="2453725" y="5379329"/>
                  <a:ext cx="39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FD2E162B-2193-10BB-DB61-0D1F5357E792}"/>
                    </a:ext>
                  </a:extLst>
                </p14:cNvPr>
                <p14:cNvContentPartPr/>
                <p14:nvPr/>
              </p14:nvContentPartPr>
              <p14:xfrm>
                <a:off x="2533285" y="5381489"/>
                <a:ext cx="38520" cy="148320"/>
              </p14:xfrm>
            </p:contentPart>
          </mc:Choice>
          <mc:Fallback xmlns="">
            <p:pic>
              <p:nvPicPr>
                <p:cNvPr id="77" name="Ink 76">
                  <a:extLst>
                    <a:ext uri="{FF2B5EF4-FFF2-40B4-BE49-F238E27FC236}">
                      <a16:creationId xmlns:a16="http://schemas.microsoft.com/office/drawing/2014/main" id="{FD2E162B-2193-10BB-DB61-0D1F5357E792}"/>
                    </a:ext>
                  </a:extLst>
                </p:cNvPr>
                <p:cNvPicPr/>
                <p:nvPr/>
              </p:nvPicPr>
              <p:blipFill>
                <a:blip r:embed="rId117"/>
                <a:stretch>
                  <a:fillRect/>
                </a:stretch>
              </p:blipFill>
              <p:spPr>
                <a:xfrm>
                  <a:off x="2524285" y="5372489"/>
                  <a:ext cx="56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000A9088-A927-AA2D-F7AC-F784904A0287}"/>
                    </a:ext>
                  </a:extLst>
                </p14:cNvPr>
                <p14:cNvContentPartPr/>
                <p14:nvPr/>
              </p14:nvContentPartPr>
              <p14:xfrm>
                <a:off x="2419165" y="5348369"/>
                <a:ext cx="240840" cy="96840"/>
              </p14:xfrm>
            </p:contentPart>
          </mc:Choice>
          <mc:Fallback xmlns="">
            <p:pic>
              <p:nvPicPr>
                <p:cNvPr id="78" name="Ink 77">
                  <a:extLst>
                    <a:ext uri="{FF2B5EF4-FFF2-40B4-BE49-F238E27FC236}">
                      <a16:creationId xmlns:a16="http://schemas.microsoft.com/office/drawing/2014/main" id="{000A9088-A927-AA2D-F7AC-F784904A0287}"/>
                    </a:ext>
                  </a:extLst>
                </p:cNvPr>
                <p:cNvPicPr/>
                <p:nvPr/>
              </p:nvPicPr>
              <p:blipFill>
                <a:blip r:embed="rId119"/>
                <a:stretch>
                  <a:fillRect/>
                </a:stretch>
              </p:blipFill>
              <p:spPr>
                <a:xfrm>
                  <a:off x="2410525" y="5339369"/>
                  <a:ext cx="258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95CB3468-F73E-CBCA-EBAD-831C82F2C3B9}"/>
                    </a:ext>
                  </a:extLst>
                </p14:cNvPr>
                <p14:cNvContentPartPr/>
                <p14:nvPr/>
              </p14:nvContentPartPr>
              <p14:xfrm>
                <a:off x="2732725" y="5428649"/>
                <a:ext cx="133200" cy="28800"/>
              </p14:xfrm>
            </p:contentPart>
          </mc:Choice>
          <mc:Fallback xmlns="">
            <p:pic>
              <p:nvPicPr>
                <p:cNvPr id="79" name="Ink 78">
                  <a:extLst>
                    <a:ext uri="{FF2B5EF4-FFF2-40B4-BE49-F238E27FC236}">
                      <a16:creationId xmlns:a16="http://schemas.microsoft.com/office/drawing/2014/main" id="{95CB3468-F73E-CBCA-EBAD-831C82F2C3B9}"/>
                    </a:ext>
                  </a:extLst>
                </p:cNvPr>
                <p:cNvPicPr/>
                <p:nvPr/>
              </p:nvPicPr>
              <p:blipFill>
                <a:blip r:embed="rId121"/>
                <a:stretch>
                  <a:fillRect/>
                </a:stretch>
              </p:blipFill>
              <p:spPr>
                <a:xfrm>
                  <a:off x="2724085" y="5420009"/>
                  <a:ext cx="150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19680E3B-8517-AFD1-88D5-EF9B617F1A2E}"/>
                    </a:ext>
                  </a:extLst>
                </p14:cNvPr>
                <p14:cNvContentPartPr/>
                <p14:nvPr/>
              </p14:nvContentPartPr>
              <p14:xfrm>
                <a:off x="3043405" y="5369969"/>
                <a:ext cx="183960" cy="170640"/>
              </p14:xfrm>
            </p:contentPart>
          </mc:Choice>
          <mc:Fallback xmlns="">
            <p:pic>
              <p:nvPicPr>
                <p:cNvPr id="81" name="Ink 80">
                  <a:extLst>
                    <a:ext uri="{FF2B5EF4-FFF2-40B4-BE49-F238E27FC236}">
                      <a16:creationId xmlns:a16="http://schemas.microsoft.com/office/drawing/2014/main" id="{19680E3B-8517-AFD1-88D5-EF9B617F1A2E}"/>
                    </a:ext>
                  </a:extLst>
                </p:cNvPr>
                <p:cNvPicPr/>
                <p:nvPr/>
              </p:nvPicPr>
              <p:blipFill>
                <a:blip r:embed="rId123"/>
                <a:stretch>
                  <a:fillRect/>
                </a:stretch>
              </p:blipFill>
              <p:spPr>
                <a:xfrm>
                  <a:off x="3034405" y="5360969"/>
                  <a:ext cx="201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F7E2E57A-2EE8-A5DC-61C3-8884569D90C9}"/>
                    </a:ext>
                  </a:extLst>
                </p14:cNvPr>
                <p14:cNvContentPartPr/>
                <p14:nvPr/>
              </p14:nvContentPartPr>
              <p14:xfrm>
                <a:off x="3234925" y="5360249"/>
                <a:ext cx="1007280" cy="197280"/>
              </p14:xfrm>
            </p:contentPart>
          </mc:Choice>
          <mc:Fallback xmlns="">
            <p:pic>
              <p:nvPicPr>
                <p:cNvPr id="83" name="Ink 82">
                  <a:extLst>
                    <a:ext uri="{FF2B5EF4-FFF2-40B4-BE49-F238E27FC236}">
                      <a16:creationId xmlns:a16="http://schemas.microsoft.com/office/drawing/2014/main" id="{F7E2E57A-2EE8-A5DC-61C3-8884569D90C9}"/>
                    </a:ext>
                  </a:extLst>
                </p:cNvPr>
                <p:cNvPicPr/>
                <p:nvPr/>
              </p:nvPicPr>
              <p:blipFill>
                <a:blip r:embed="rId125"/>
                <a:stretch>
                  <a:fillRect/>
                </a:stretch>
              </p:blipFill>
              <p:spPr>
                <a:xfrm>
                  <a:off x="3226285" y="5351609"/>
                  <a:ext cx="1024920" cy="214920"/>
                </a:xfrm>
                <a:prstGeom prst="rect">
                  <a:avLst/>
                </a:prstGeom>
              </p:spPr>
            </p:pic>
          </mc:Fallback>
        </mc:AlternateContent>
      </p:grpSp>
      <p:grpSp>
        <p:nvGrpSpPr>
          <p:cNvPr id="87" name="Group 86">
            <a:extLst>
              <a:ext uri="{FF2B5EF4-FFF2-40B4-BE49-F238E27FC236}">
                <a16:creationId xmlns:a16="http://schemas.microsoft.com/office/drawing/2014/main" id="{F0D9BE48-D8A2-BE64-EBF0-6E74BD730AD9}"/>
              </a:ext>
            </a:extLst>
          </p:cNvPr>
          <p:cNvGrpSpPr/>
          <p:nvPr/>
        </p:nvGrpSpPr>
        <p:grpSpPr>
          <a:xfrm>
            <a:off x="4554325" y="5066849"/>
            <a:ext cx="1020960" cy="574560"/>
            <a:chOff x="4554325" y="5066849"/>
            <a:chExt cx="1020960" cy="574560"/>
          </a:xfrm>
        </p:grpSpPr>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7F19AC6B-2C1E-89DB-B64C-9B21644CD95E}"/>
                    </a:ext>
                  </a:extLst>
                </p14:cNvPr>
                <p14:cNvContentPartPr/>
                <p14:nvPr/>
              </p14:nvContentPartPr>
              <p14:xfrm>
                <a:off x="4554325" y="5066849"/>
                <a:ext cx="1020960" cy="574560"/>
              </p14:xfrm>
            </p:contentPart>
          </mc:Choice>
          <mc:Fallback xmlns="">
            <p:pic>
              <p:nvPicPr>
                <p:cNvPr id="85" name="Ink 84">
                  <a:extLst>
                    <a:ext uri="{FF2B5EF4-FFF2-40B4-BE49-F238E27FC236}">
                      <a16:creationId xmlns:a16="http://schemas.microsoft.com/office/drawing/2014/main" id="{7F19AC6B-2C1E-89DB-B64C-9B21644CD95E}"/>
                    </a:ext>
                  </a:extLst>
                </p:cNvPr>
                <p:cNvPicPr/>
                <p:nvPr/>
              </p:nvPicPr>
              <p:blipFill>
                <a:blip r:embed="rId127"/>
                <a:stretch>
                  <a:fillRect/>
                </a:stretch>
              </p:blipFill>
              <p:spPr>
                <a:xfrm>
                  <a:off x="4545685" y="5057849"/>
                  <a:ext cx="10386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AA3BB463-BF31-A4A7-86DF-CD673C2DCD8A}"/>
                    </a:ext>
                  </a:extLst>
                </p14:cNvPr>
                <p14:cNvContentPartPr/>
                <p14:nvPr/>
              </p14:nvContentPartPr>
              <p14:xfrm>
                <a:off x="4866805" y="5220929"/>
                <a:ext cx="20520" cy="34920"/>
              </p14:xfrm>
            </p:contentPart>
          </mc:Choice>
          <mc:Fallback xmlns="">
            <p:pic>
              <p:nvPicPr>
                <p:cNvPr id="86" name="Ink 85">
                  <a:extLst>
                    <a:ext uri="{FF2B5EF4-FFF2-40B4-BE49-F238E27FC236}">
                      <a16:creationId xmlns:a16="http://schemas.microsoft.com/office/drawing/2014/main" id="{AA3BB463-BF31-A4A7-86DF-CD673C2DCD8A}"/>
                    </a:ext>
                  </a:extLst>
                </p:cNvPr>
                <p:cNvPicPr/>
                <p:nvPr/>
              </p:nvPicPr>
              <p:blipFill>
                <a:blip r:embed="rId129"/>
                <a:stretch>
                  <a:fillRect/>
                </a:stretch>
              </p:blipFill>
              <p:spPr>
                <a:xfrm>
                  <a:off x="4858165" y="5212289"/>
                  <a:ext cx="38160" cy="52560"/>
                </a:xfrm>
                <a:prstGeom prst="rect">
                  <a:avLst/>
                </a:prstGeom>
              </p:spPr>
            </p:pic>
          </mc:Fallback>
        </mc:AlternateContent>
      </p:grpSp>
      <p:grpSp>
        <p:nvGrpSpPr>
          <p:cNvPr id="91" name="Group 90">
            <a:extLst>
              <a:ext uri="{FF2B5EF4-FFF2-40B4-BE49-F238E27FC236}">
                <a16:creationId xmlns:a16="http://schemas.microsoft.com/office/drawing/2014/main" id="{9C27E758-8B99-DF24-C8E5-DC093CB467A7}"/>
              </a:ext>
            </a:extLst>
          </p:cNvPr>
          <p:cNvGrpSpPr/>
          <p:nvPr/>
        </p:nvGrpSpPr>
        <p:grpSpPr>
          <a:xfrm>
            <a:off x="5841325" y="4904849"/>
            <a:ext cx="2876400" cy="704160"/>
            <a:chOff x="5841325" y="4904849"/>
            <a:chExt cx="2876400" cy="704160"/>
          </a:xfrm>
        </p:grpSpPr>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05376F92-DE0B-D35B-AB73-BEF9A78F6D35}"/>
                    </a:ext>
                  </a:extLst>
                </p14:cNvPr>
                <p14:cNvContentPartPr/>
                <p14:nvPr/>
              </p14:nvContentPartPr>
              <p14:xfrm>
                <a:off x="5841325" y="5000969"/>
                <a:ext cx="2137680" cy="608040"/>
              </p14:xfrm>
            </p:contentPart>
          </mc:Choice>
          <mc:Fallback xmlns="">
            <p:pic>
              <p:nvPicPr>
                <p:cNvPr id="88" name="Ink 87">
                  <a:extLst>
                    <a:ext uri="{FF2B5EF4-FFF2-40B4-BE49-F238E27FC236}">
                      <a16:creationId xmlns:a16="http://schemas.microsoft.com/office/drawing/2014/main" id="{05376F92-DE0B-D35B-AB73-BEF9A78F6D35}"/>
                    </a:ext>
                  </a:extLst>
                </p:cNvPr>
                <p:cNvPicPr/>
                <p:nvPr/>
              </p:nvPicPr>
              <p:blipFill>
                <a:blip r:embed="rId131"/>
                <a:stretch>
                  <a:fillRect/>
                </a:stretch>
              </p:blipFill>
              <p:spPr>
                <a:xfrm>
                  <a:off x="5832325" y="4991969"/>
                  <a:ext cx="21553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0DB9D2A3-5889-310E-5279-D75B5AA3A355}"/>
                    </a:ext>
                  </a:extLst>
                </p14:cNvPr>
                <p14:cNvContentPartPr/>
                <p14:nvPr/>
              </p14:nvContentPartPr>
              <p14:xfrm>
                <a:off x="7284925" y="5138129"/>
                <a:ext cx="51480" cy="46800"/>
              </p14:xfrm>
            </p:contentPart>
          </mc:Choice>
          <mc:Fallback xmlns="">
            <p:pic>
              <p:nvPicPr>
                <p:cNvPr id="89" name="Ink 88">
                  <a:extLst>
                    <a:ext uri="{FF2B5EF4-FFF2-40B4-BE49-F238E27FC236}">
                      <a16:creationId xmlns:a16="http://schemas.microsoft.com/office/drawing/2014/main" id="{0DB9D2A3-5889-310E-5279-D75B5AA3A355}"/>
                    </a:ext>
                  </a:extLst>
                </p:cNvPr>
                <p:cNvPicPr/>
                <p:nvPr/>
              </p:nvPicPr>
              <p:blipFill>
                <a:blip r:embed="rId133"/>
                <a:stretch>
                  <a:fillRect/>
                </a:stretch>
              </p:blipFill>
              <p:spPr>
                <a:xfrm>
                  <a:off x="7276285" y="5129129"/>
                  <a:ext cx="69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712B72DC-9FD1-9BE0-6B00-644E96DB8E8D}"/>
                    </a:ext>
                  </a:extLst>
                </p14:cNvPr>
                <p14:cNvContentPartPr/>
                <p14:nvPr/>
              </p14:nvContentPartPr>
              <p14:xfrm>
                <a:off x="8244325" y="4904849"/>
                <a:ext cx="473400" cy="552240"/>
              </p14:xfrm>
            </p:contentPart>
          </mc:Choice>
          <mc:Fallback xmlns="">
            <p:pic>
              <p:nvPicPr>
                <p:cNvPr id="90" name="Ink 89">
                  <a:extLst>
                    <a:ext uri="{FF2B5EF4-FFF2-40B4-BE49-F238E27FC236}">
                      <a16:creationId xmlns:a16="http://schemas.microsoft.com/office/drawing/2014/main" id="{712B72DC-9FD1-9BE0-6B00-644E96DB8E8D}"/>
                    </a:ext>
                  </a:extLst>
                </p:cNvPr>
                <p:cNvPicPr/>
                <p:nvPr/>
              </p:nvPicPr>
              <p:blipFill>
                <a:blip r:embed="rId135"/>
                <a:stretch>
                  <a:fillRect/>
                </a:stretch>
              </p:blipFill>
              <p:spPr>
                <a:xfrm>
                  <a:off x="8235325" y="4896209"/>
                  <a:ext cx="491040" cy="569880"/>
                </a:xfrm>
                <a:prstGeom prst="rect">
                  <a:avLst/>
                </a:prstGeom>
              </p:spPr>
            </p:pic>
          </mc:Fallback>
        </mc:AlternateContent>
      </p:grpSp>
      <p:grpSp>
        <p:nvGrpSpPr>
          <p:cNvPr id="98" name="Group 97">
            <a:extLst>
              <a:ext uri="{FF2B5EF4-FFF2-40B4-BE49-F238E27FC236}">
                <a16:creationId xmlns:a16="http://schemas.microsoft.com/office/drawing/2014/main" id="{C749B56D-00D0-0FF6-3B38-484F61E2CAEC}"/>
              </a:ext>
            </a:extLst>
          </p:cNvPr>
          <p:cNvGrpSpPr/>
          <p:nvPr/>
        </p:nvGrpSpPr>
        <p:grpSpPr>
          <a:xfrm>
            <a:off x="8930125" y="4832489"/>
            <a:ext cx="1963800" cy="627480"/>
            <a:chOff x="8930125" y="4832489"/>
            <a:chExt cx="1963800" cy="627480"/>
          </a:xfrm>
        </p:grpSpPr>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1CC9CFAE-918A-8053-3BA6-586DB6A5EBC3}"/>
                    </a:ext>
                  </a:extLst>
                </p14:cNvPr>
                <p14:cNvContentPartPr/>
                <p14:nvPr/>
              </p14:nvContentPartPr>
              <p14:xfrm>
                <a:off x="8930125" y="4997729"/>
                <a:ext cx="964440" cy="462240"/>
              </p14:xfrm>
            </p:contentPart>
          </mc:Choice>
          <mc:Fallback xmlns="">
            <p:pic>
              <p:nvPicPr>
                <p:cNvPr id="92" name="Ink 91">
                  <a:extLst>
                    <a:ext uri="{FF2B5EF4-FFF2-40B4-BE49-F238E27FC236}">
                      <a16:creationId xmlns:a16="http://schemas.microsoft.com/office/drawing/2014/main" id="{1CC9CFAE-918A-8053-3BA6-586DB6A5EBC3}"/>
                    </a:ext>
                  </a:extLst>
                </p:cNvPr>
                <p:cNvPicPr/>
                <p:nvPr/>
              </p:nvPicPr>
              <p:blipFill>
                <a:blip r:embed="rId137"/>
                <a:stretch>
                  <a:fillRect/>
                </a:stretch>
              </p:blipFill>
              <p:spPr>
                <a:xfrm>
                  <a:off x="8921485" y="4988729"/>
                  <a:ext cx="982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52D78254-6B93-B733-E610-C90ECC6DE78C}"/>
                    </a:ext>
                  </a:extLst>
                </p14:cNvPr>
                <p14:cNvContentPartPr/>
                <p14:nvPr/>
              </p14:nvContentPartPr>
              <p14:xfrm>
                <a:off x="10008325" y="4832489"/>
                <a:ext cx="806760" cy="417600"/>
              </p14:xfrm>
            </p:contentPart>
          </mc:Choice>
          <mc:Fallback xmlns="">
            <p:pic>
              <p:nvPicPr>
                <p:cNvPr id="93" name="Ink 92">
                  <a:extLst>
                    <a:ext uri="{FF2B5EF4-FFF2-40B4-BE49-F238E27FC236}">
                      <a16:creationId xmlns:a16="http://schemas.microsoft.com/office/drawing/2014/main" id="{52D78254-6B93-B733-E610-C90ECC6DE78C}"/>
                    </a:ext>
                  </a:extLst>
                </p:cNvPr>
                <p:cNvPicPr/>
                <p:nvPr/>
              </p:nvPicPr>
              <p:blipFill>
                <a:blip r:embed="rId139"/>
                <a:stretch>
                  <a:fillRect/>
                </a:stretch>
              </p:blipFill>
              <p:spPr>
                <a:xfrm>
                  <a:off x="9999325" y="4823849"/>
                  <a:ext cx="8244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E293EC09-3E40-A083-C466-9BC09F89EEDB}"/>
                    </a:ext>
                  </a:extLst>
                </p14:cNvPr>
                <p14:cNvContentPartPr/>
                <p14:nvPr/>
              </p14:nvContentPartPr>
              <p14:xfrm>
                <a:off x="10577125" y="5036609"/>
                <a:ext cx="316800" cy="23040"/>
              </p14:xfrm>
            </p:contentPart>
          </mc:Choice>
          <mc:Fallback xmlns="">
            <p:pic>
              <p:nvPicPr>
                <p:cNvPr id="94" name="Ink 93">
                  <a:extLst>
                    <a:ext uri="{FF2B5EF4-FFF2-40B4-BE49-F238E27FC236}">
                      <a16:creationId xmlns:a16="http://schemas.microsoft.com/office/drawing/2014/main" id="{E293EC09-3E40-A083-C466-9BC09F89EEDB}"/>
                    </a:ext>
                  </a:extLst>
                </p:cNvPr>
                <p:cNvPicPr/>
                <p:nvPr/>
              </p:nvPicPr>
              <p:blipFill>
                <a:blip r:embed="rId141"/>
                <a:stretch>
                  <a:fillRect/>
                </a:stretch>
              </p:blipFill>
              <p:spPr>
                <a:xfrm>
                  <a:off x="10568485" y="5027969"/>
                  <a:ext cx="334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C6994144-6848-E671-90E7-93BE1783D9C9}"/>
                    </a:ext>
                  </a:extLst>
                </p14:cNvPr>
                <p14:cNvContentPartPr/>
                <p14:nvPr/>
              </p14:nvContentPartPr>
              <p14:xfrm>
                <a:off x="9925165" y="5101409"/>
                <a:ext cx="454680" cy="65160"/>
              </p14:xfrm>
            </p:contentPart>
          </mc:Choice>
          <mc:Fallback xmlns="">
            <p:pic>
              <p:nvPicPr>
                <p:cNvPr id="95" name="Ink 94">
                  <a:extLst>
                    <a:ext uri="{FF2B5EF4-FFF2-40B4-BE49-F238E27FC236}">
                      <a16:creationId xmlns:a16="http://schemas.microsoft.com/office/drawing/2014/main" id="{C6994144-6848-E671-90E7-93BE1783D9C9}"/>
                    </a:ext>
                  </a:extLst>
                </p:cNvPr>
                <p:cNvPicPr/>
                <p:nvPr/>
              </p:nvPicPr>
              <p:blipFill>
                <a:blip r:embed="rId143"/>
                <a:stretch>
                  <a:fillRect/>
                </a:stretch>
              </p:blipFill>
              <p:spPr>
                <a:xfrm>
                  <a:off x="9916525" y="5092769"/>
                  <a:ext cx="47232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EF09B151-B1C5-5232-A130-4044FC6A731C}"/>
                  </a:ext>
                </a:extLst>
              </p14:cNvPr>
              <p14:cNvContentPartPr/>
              <p14:nvPr/>
            </p14:nvContentPartPr>
            <p14:xfrm>
              <a:off x="1588285" y="5791169"/>
              <a:ext cx="1136160" cy="432000"/>
            </p14:xfrm>
          </p:contentPart>
        </mc:Choice>
        <mc:Fallback xmlns="">
          <p:pic>
            <p:nvPicPr>
              <p:cNvPr id="96" name="Ink 95">
                <a:extLst>
                  <a:ext uri="{FF2B5EF4-FFF2-40B4-BE49-F238E27FC236}">
                    <a16:creationId xmlns:a16="http://schemas.microsoft.com/office/drawing/2014/main" id="{EF09B151-B1C5-5232-A130-4044FC6A731C}"/>
                  </a:ext>
                </a:extLst>
              </p:cNvPr>
              <p:cNvPicPr/>
              <p:nvPr/>
            </p:nvPicPr>
            <p:blipFill>
              <a:blip r:embed="rId145"/>
              <a:stretch>
                <a:fillRect/>
              </a:stretch>
            </p:blipFill>
            <p:spPr>
              <a:xfrm>
                <a:off x="1579285" y="5782169"/>
                <a:ext cx="11538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219AE741-9A28-66C8-BA91-78AB909CB10F}"/>
                  </a:ext>
                </a:extLst>
              </p14:cNvPr>
              <p14:cNvContentPartPr/>
              <p14:nvPr/>
            </p14:nvContentPartPr>
            <p14:xfrm>
              <a:off x="2993005" y="5785409"/>
              <a:ext cx="2039040" cy="477720"/>
            </p14:xfrm>
          </p:contentPart>
        </mc:Choice>
        <mc:Fallback xmlns="">
          <p:pic>
            <p:nvPicPr>
              <p:cNvPr id="97" name="Ink 96">
                <a:extLst>
                  <a:ext uri="{FF2B5EF4-FFF2-40B4-BE49-F238E27FC236}">
                    <a16:creationId xmlns:a16="http://schemas.microsoft.com/office/drawing/2014/main" id="{219AE741-9A28-66C8-BA91-78AB909CB10F}"/>
                  </a:ext>
                </a:extLst>
              </p:cNvPr>
              <p:cNvPicPr/>
              <p:nvPr/>
            </p:nvPicPr>
            <p:blipFill>
              <a:blip r:embed="rId147"/>
              <a:stretch>
                <a:fillRect/>
              </a:stretch>
            </p:blipFill>
            <p:spPr>
              <a:xfrm>
                <a:off x="2984365" y="5776409"/>
                <a:ext cx="2056680" cy="495360"/>
              </a:xfrm>
              <a:prstGeom prst="rect">
                <a:avLst/>
              </a:prstGeom>
            </p:spPr>
          </p:pic>
        </mc:Fallback>
      </mc:AlternateContent>
      <p:grpSp>
        <p:nvGrpSpPr>
          <p:cNvPr id="102" name="Group 101">
            <a:extLst>
              <a:ext uri="{FF2B5EF4-FFF2-40B4-BE49-F238E27FC236}">
                <a16:creationId xmlns:a16="http://schemas.microsoft.com/office/drawing/2014/main" id="{11309629-041C-5C37-0530-73E1A816BBD8}"/>
              </a:ext>
            </a:extLst>
          </p:cNvPr>
          <p:cNvGrpSpPr/>
          <p:nvPr/>
        </p:nvGrpSpPr>
        <p:grpSpPr>
          <a:xfrm>
            <a:off x="5352085" y="5650769"/>
            <a:ext cx="2235600" cy="812880"/>
            <a:chOff x="5352085" y="5650769"/>
            <a:chExt cx="2235600" cy="812880"/>
          </a:xfrm>
        </p:grpSpPr>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FC786231-0607-EEE3-0246-8E1E75796A79}"/>
                    </a:ext>
                  </a:extLst>
                </p14:cNvPr>
                <p14:cNvContentPartPr/>
                <p14:nvPr/>
              </p14:nvContentPartPr>
              <p14:xfrm>
                <a:off x="5372245" y="5650769"/>
                <a:ext cx="2215440" cy="812880"/>
              </p14:xfrm>
            </p:contentPart>
          </mc:Choice>
          <mc:Fallback xmlns="">
            <p:pic>
              <p:nvPicPr>
                <p:cNvPr id="99" name="Ink 98">
                  <a:extLst>
                    <a:ext uri="{FF2B5EF4-FFF2-40B4-BE49-F238E27FC236}">
                      <a16:creationId xmlns:a16="http://schemas.microsoft.com/office/drawing/2014/main" id="{FC786231-0607-EEE3-0246-8E1E75796A79}"/>
                    </a:ext>
                  </a:extLst>
                </p:cNvPr>
                <p:cNvPicPr/>
                <p:nvPr/>
              </p:nvPicPr>
              <p:blipFill>
                <a:blip r:embed="rId149"/>
                <a:stretch>
                  <a:fillRect/>
                </a:stretch>
              </p:blipFill>
              <p:spPr>
                <a:xfrm>
                  <a:off x="5363605" y="5641769"/>
                  <a:ext cx="223308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190B0AFF-8F56-510D-7F9A-3DB908FA73FF}"/>
                    </a:ext>
                  </a:extLst>
                </p14:cNvPr>
                <p14:cNvContentPartPr/>
                <p14:nvPr/>
              </p14:nvContentPartPr>
              <p14:xfrm>
                <a:off x="6474205" y="6006449"/>
                <a:ext cx="363600" cy="6480"/>
              </p14:xfrm>
            </p:contentPart>
          </mc:Choice>
          <mc:Fallback xmlns="">
            <p:pic>
              <p:nvPicPr>
                <p:cNvPr id="100" name="Ink 99">
                  <a:extLst>
                    <a:ext uri="{FF2B5EF4-FFF2-40B4-BE49-F238E27FC236}">
                      <a16:creationId xmlns:a16="http://schemas.microsoft.com/office/drawing/2014/main" id="{190B0AFF-8F56-510D-7F9A-3DB908FA73FF}"/>
                    </a:ext>
                  </a:extLst>
                </p:cNvPr>
                <p:cNvPicPr/>
                <p:nvPr/>
              </p:nvPicPr>
              <p:blipFill>
                <a:blip r:embed="rId151"/>
                <a:stretch>
                  <a:fillRect/>
                </a:stretch>
              </p:blipFill>
              <p:spPr>
                <a:xfrm>
                  <a:off x="6465565" y="5997809"/>
                  <a:ext cx="381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AFC479AD-B3AB-1AFD-727F-5A2749B41854}"/>
                    </a:ext>
                  </a:extLst>
                </p14:cNvPr>
                <p14:cNvContentPartPr/>
                <p14:nvPr/>
              </p14:nvContentPartPr>
              <p14:xfrm>
                <a:off x="5352085" y="5867489"/>
                <a:ext cx="620280" cy="99000"/>
              </p14:xfrm>
            </p:contentPart>
          </mc:Choice>
          <mc:Fallback xmlns="">
            <p:pic>
              <p:nvPicPr>
                <p:cNvPr id="101" name="Ink 100">
                  <a:extLst>
                    <a:ext uri="{FF2B5EF4-FFF2-40B4-BE49-F238E27FC236}">
                      <a16:creationId xmlns:a16="http://schemas.microsoft.com/office/drawing/2014/main" id="{AFC479AD-B3AB-1AFD-727F-5A2749B41854}"/>
                    </a:ext>
                  </a:extLst>
                </p:cNvPr>
                <p:cNvPicPr/>
                <p:nvPr/>
              </p:nvPicPr>
              <p:blipFill>
                <a:blip r:embed="rId153"/>
                <a:stretch>
                  <a:fillRect/>
                </a:stretch>
              </p:blipFill>
              <p:spPr>
                <a:xfrm>
                  <a:off x="5343445" y="5858489"/>
                  <a:ext cx="637920" cy="116640"/>
                </a:xfrm>
                <a:prstGeom prst="rect">
                  <a:avLst/>
                </a:prstGeom>
              </p:spPr>
            </p:pic>
          </mc:Fallback>
        </mc:AlternateContent>
      </p:grpSp>
    </p:spTree>
    <p:extLst>
      <p:ext uri="{BB962C8B-B14F-4D97-AF65-F5344CB8AC3E}">
        <p14:creationId xmlns:p14="http://schemas.microsoft.com/office/powerpoint/2010/main" val="379805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6CB864-8966-F1D8-E0D4-03D195098A7E}"/>
              </a:ext>
            </a:extLst>
          </p:cNvPr>
          <p:cNvGrpSpPr/>
          <p:nvPr/>
        </p:nvGrpSpPr>
        <p:grpSpPr>
          <a:xfrm>
            <a:off x="755245" y="179129"/>
            <a:ext cx="1638720" cy="475560"/>
            <a:chOff x="755245" y="179129"/>
            <a:chExt cx="1638720" cy="4755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DAA1399-8D52-909E-8B8F-4838E4A763A0}"/>
                    </a:ext>
                  </a:extLst>
                </p14:cNvPr>
                <p14:cNvContentPartPr/>
                <p14:nvPr/>
              </p14:nvContentPartPr>
              <p14:xfrm>
                <a:off x="755245" y="179129"/>
                <a:ext cx="1638720" cy="475560"/>
              </p14:xfrm>
            </p:contentPart>
          </mc:Choice>
          <mc:Fallback xmlns="">
            <p:pic>
              <p:nvPicPr>
                <p:cNvPr id="2" name="Ink 1">
                  <a:extLst>
                    <a:ext uri="{FF2B5EF4-FFF2-40B4-BE49-F238E27FC236}">
                      <a16:creationId xmlns:a16="http://schemas.microsoft.com/office/drawing/2014/main" id="{3DAA1399-8D52-909E-8B8F-4838E4A763A0}"/>
                    </a:ext>
                  </a:extLst>
                </p:cNvPr>
                <p:cNvPicPr/>
                <p:nvPr/>
              </p:nvPicPr>
              <p:blipFill>
                <a:blip r:embed="rId3"/>
                <a:stretch>
                  <a:fillRect/>
                </a:stretch>
              </p:blipFill>
              <p:spPr>
                <a:xfrm>
                  <a:off x="746605" y="170489"/>
                  <a:ext cx="165636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F962421-1ABA-BB9D-6D20-CFAFFA5BEA9B}"/>
                    </a:ext>
                  </a:extLst>
                </p14:cNvPr>
                <p14:cNvContentPartPr/>
                <p14:nvPr/>
              </p14:nvContentPartPr>
              <p14:xfrm>
                <a:off x="1865485" y="376769"/>
                <a:ext cx="41400" cy="50040"/>
              </p14:xfrm>
            </p:contentPart>
          </mc:Choice>
          <mc:Fallback xmlns="">
            <p:pic>
              <p:nvPicPr>
                <p:cNvPr id="3" name="Ink 2">
                  <a:extLst>
                    <a:ext uri="{FF2B5EF4-FFF2-40B4-BE49-F238E27FC236}">
                      <a16:creationId xmlns:a16="http://schemas.microsoft.com/office/drawing/2014/main" id="{FF962421-1ABA-BB9D-6D20-CFAFFA5BEA9B}"/>
                    </a:ext>
                  </a:extLst>
                </p:cNvPr>
                <p:cNvPicPr/>
                <p:nvPr/>
              </p:nvPicPr>
              <p:blipFill>
                <a:blip r:embed="rId5"/>
                <a:stretch>
                  <a:fillRect/>
                </a:stretch>
              </p:blipFill>
              <p:spPr>
                <a:xfrm>
                  <a:off x="1856845" y="368129"/>
                  <a:ext cx="59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41B6C08-0F9D-DB01-98D1-99D7C9364338}"/>
                    </a:ext>
                  </a:extLst>
                </p14:cNvPr>
                <p14:cNvContentPartPr/>
                <p14:nvPr/>
              </p14:nvContentPartPr>
              <p14:xfrm>
                <a:off x="1487845" y="346889"/>
                <a:ext cx="514440" cy="75960"/>
              </p14:xfrm>
            </p:contentPart>
          </mc:Choice>
          <mc:Fallback xmlns="">
            <p:pic>
              <p:nvPicPr>
                <p:cNvPr id="4" name="Ink 3">
                  <a:extLst>
                    <a:ext uri="{FF2B5EF4-FFF2-40B4-BE49-F238E27FC236}">
                      <a16:creationId xmlns:a16="http://schemas.microsoft.com/office/drawing/2014/main" id="{C41B6C08-0F9D-DB01-98D1-99D7C9364338}"/>
                    </a:ext>
                  </a:extLst>
                </p:cNvPr>
                <p:cNvPicPr/>
                <p:nvPr/>
              </p:nvPicPr>
              <p:blipFill>
                <a:blip r:embed="rId7"/>
                <a:stretch>
                  <a:fillRect/>
                </a:stretch>
              </p:blipFill>
              <p:spPr>
                <a:xfrm>
                  <a:off x="1479205" y="337889"/>
                  <a:ext cx="532080" cy="93600"/>
                </a:xfrm>
                <a:prstGeom prst="rect">
                  <a:avLst/>
                </a:prstGeom>
              </p:spPr>
            </p:pic>
          </mc:Fallback>
        </mc:AlternateContent>
      </p:grpSp>
      <p:grpSp>
        <p:nvGrpSpPr>
          <p:cNvPr id="10" name="Group 9">
            <a:extLst>
              <a:ext uri="{FF2B5EF4-FFF2-40B4-BE49-F238E27FC236}">
                <a16:creationId xmlns:a16="http://schemas.microsoft.com/office/drawing/2014/main" id="{F85565C8-BBE3-63C7-72F3-63AEA805AC4B}"/>
              </a:ext>
            </a:extLst>
          </p:cNvPr>
          <p:cNvGrpSpPr/>
          <p:nvPr/>
        </p:nvGrpSpPr>
        <p:grpSpPr>
          <a:xfrm>
            <a:off x="2680885" y="128009"/>
            <a:ext cx="861120" cy="513720"/>
            <a:chOff x="2680885" y="128009"/>
            <a:chExt cx="861120" cy="51372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39BC52A3-F434-8CBB-40A0-50DCA450AED3}"/>
                    </a:ext>
                  </a:extLst>
                </p14:cNvPr>
                <p14:cNvContentPartPr/>
                <p14:nvPr/>
              </p14:nvContentPartPr>
              <p14:xfrm>
                <a:off x="2680885" y="128009"/>
                <a:ext cx="861120" cy="513720"/>
              </p14:xfrm>
            </p:contentPart>
          </mc:Choice>
          <mc:Fallback xmlns="">
            <p:pic>
              <p:nvPicPr>
                <p:cNvPr id="6" name="Ink 5">
                  <a:extLst>
                    <a:ext uri="{FF2B5EF4-FFF2-40B4-BE49-F238E27FC236}">
                      <a16:creationId xmlns:a16="http://schemas.microsoft.com/office/drawing/2014/main" id="{39BC52A3-F434-8CBB-40A0-50DCA450AED3}"/>
                    </a:ext>
                  </a:extLst>
                </p:cNvPr>
                <p:cNvPicPr/>
                <p:nvPr/>
              </p:nvPicPr>
              <p:blipFill>
                <a:blip r:embed="rId9"/>
                <a:stretch>
                  <a:fillRect/>
                </a:stretch>
              </p:blipFill>
              <p:spPr>
                <a:xfrm>
                  <a:off x="2671885" y="119009"/>
                  <a:ext cx="8787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AD1486F-FC5D-1660-52D6-E29FBCC6C3C5}"/>
                    </a:ext>
                  </a:extLst>
                </p14:cNvPr>
                <p14:cNvContentPartPr/>
                <p14:nvPr/>
              </p14:nvContentPartPr>
              <p14:xfrm>
                <a:off x="3219805" y="309089"/>
                <a:ext cx="277920" cy="41400"/>
              </p14:xfrm>
            </p:contentPart>
          </mc:Choice>
          <mc:Fallback xmlns="">
            <p:pic>
              <p:nvPicPr>
                <p:cNvPr id="7" name="Ink 6">
                  <a:extLst>
                    <a:ext uri="{FF2B5EF4-FFF2-40B4-BE49-F238E27FC236}">
                      <a16:creationId xmlns:a16="http://schemas.microsoft.com/office/drawing/2014/main" id="{CAD1486F-FC5D-1660-52D6-E29FBCC6C3C5}"/>
                    </a:ext>
                  </a:extLst>
                </p:cNvPr>
                <p:cNvPicPr/>
                <p:nvPr/>
              </p:nvPicPr>
              <p:blipFill>
                <a:blip r:embed="rId11"/>
                <a:stretch>
                  <a:fillRect/>
                </a:stretch>
              </p:blipFill>
              <p:spPr>
                <a:xfrm>
                  <a:off x="3211165" y="300089"/>
                  <a:ext cx="295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47A0771-139A-C0ED-1BD3-4C7C52894A23}"/>
                    </a:ext>
                  </a:extLst>
                </p14:cNvPr>
                <p14:cNvContentPartPr/>
                <p14:nvPr/>
              </p14:nvContentPartPr>
              <p14:xfrm>
                <a:off x="3083365" y="213329"/>
                <a:ext cx="24120" cy="32400"/>
              </p14:xfrm>
            </p:contentPart>
          </mc:Choice>
          <mc:Fallback xmlns="">
            <p:pic>
              <p:nvPicPr>
                <p:cNvPr id="8" name="Ink 7">
                  <a:extLst>
                    <a:ext uri="{FF2B5EF4-FFF2-40B4-BE49-F238E27FC236}">
                      <a16:creationId xmlns:a16="http://schemas.microsoft.com/office/drawing/2014/main" id="{647A0771-139A-C0ED-1BD3-4C7C52894A23}"/>
                    </a:ext>
                  </a:extLst>
                </p:cNvPr>
                <p:cNvPicPr/>
                <p:nvPr/>
              </p:nvPicPr>
              <p:blipFill>
                <a:blip r:embed="rId13"/>
                <a:stretch>
                  <a:fillRect/>
                </a:stretch>
              </p:blipFill>
              <p:spPr>
                <a:xfrm>
                  <a:off x="3074365" y="204329"/>
                  <a:ext cx="4176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808E161-73EF-23B6-EA7C-96767F6E3F2E}"/>
                  </a:ext>
                </a:extLst>
              </p14:cNvPr>
              <p14:cNvContentPartPr/>
              <p14:nvPr/>
            </p14:nvContentPartPr>
            <p14:xfrm>
              <a:off x="4010005" y="153209"/>
              <a:ext cx="2059200" cy="568440"/>
            </p14:xfrm>
          </p:contentPart>
        </mc:Choice>
        <mc:Fallback xmlns="">
          <p:pic>
            <p:nvPicPr>
              <p:cNvPr id="11" name="Ink 10">
                <a:extLst>
                  <a:ext uri="{FF2B5EF4-FFF2-40B4-BE49-F238E27FC236}">
                    <a16:creationId xmlns:a16="http://schemas.microsoft.com/office/drawing/2014/main" id="{B808E161-73EF-23B6-EA7C-96767F6E3F2E}"/>
                  </a:ext>
                </a:extLst>
              </p:cNvPr>
              <p:cNvPicPr/>
              <p:nvPr/>
            </p:nvPicPr>
            <p:blipFill>
              <a:blip r:embed="rId15"/>
              <a:stretch>
                <a:fillRect/>
              </a:stretch>
            </p:blipFill>
            <p:spPr>
              <a:xfrm>
                <a:off x="4001365" y="144569"/>
                <a:ext cx="2076840" cy="586080"/>
              </a:xfrm>
              <a:prstGeom prst="rect">
                <a:avLst/>
              </a:prstGeom>
            </p:spPr>
          </p:pic>
        </mc:Fallback>
      </mc:AlternateContent>
      <p:grpSp>
        <p:nvGrpSpPr>
          <p:cNvPr id="19" name="Group 18">
            <a:extLst>
              <a:ext uri="{FF2B5EF4-FFF2-40B4-BE49-F238E27FC236}">
                <a16:creationId xmlns:a16="http://schemas.microsoft.com/office/drawing/2014/main" id="{F58B44C3-5233-2A16-0CCE-42179E177A32}"/>
              </a:ext>
            </a:extLst>
          </p:cNvPr>
          <p:cNvGrpSpPr/>
          <p:nvPr/>
        </p:nvGrpSpPr>
        <p:grpSpPr>
          <a:xfrm>
            <a:off x="6329125" y="157169"/>
            <a:ext cx="2254320" cy="583920"/>
            <a:chOff x="6329125" y="157169"/>
            <a:chExt cx="2254320" cy="58392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E7A2E93-03B1-AA00-B73E-6E0B7C5303E1}"/>
                    </a:ext>
                  </a:extLst>
                </p14:cNvPr>
                <p14:cNvContentPartPr/>
                <p14:nvPr/>
              </p14:nvContentPartPr>
              <p14:xfrm>
                <a:off x="6329125" y="313049"/>
                <a:ext cx="1136880" cy="428040"/>
              </p14:xfrm>
            </p:contentPart>
          </mc:Choice>
          <mc:Fallback xmlns="">
            <p:pic>
              <p:nvPicPr>
                <p:cNvPr id="12" name="Ink 11">
                  <a:extLst>
                    <a:ext uri="{FF2B5EF4-FFF2-40B4-BE49-F238E27FC236}">
                      <a16:creationId xmlns:a16="http://schemas.microsoft.com/office/drawing/2014/main" id="{7E7A2E93-03B1-AA00-B73E-6E0B7C5303E1}"/>
                    </a:ext>
                  </a:extLst>
                </p:cNvPr>
                <p:cNvPicPr/>
                <p:nvPr/>
              </p:nvPicPr>
              <p:blipFill>
                <a:blip r:embed="rId17"/>
                <a:stretch>
                  <a:fillRect/>
                </a:stretch>
              </p:blipFill>
              <p:spPr>
                <a:xfrm>
                  <a:off x="6320125" y="304049"/>
                  <a:ext cx="1154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B868230-2FDE-CAD5-2440-188E55935F7C}"/>
                    </a:ext>
                  </a:extLst>
                </p14:cNvPr>
                <p14:cNvContentPartPr/>
                <p14:nvPr/>
              </p14:nvContentPartPr>
              <p14:xfrm>
                <a:off x="6848965" y="174449"/>
                <a:ext cx="34920" cy="21240"/>
              </p14:xfrm>
            </p:contentPart>
          </mc:Choice>
          <mc:Fallback xmlns="">
            <p:pic>
              <p:nvPicPr>
                <p:cNvPr id="13" name="Ink 12">
                  <a:extLst>
                    <a:ext uri="{FF2B5EF4-FFF2-40B4-BE49-F238E27FC236}">
                      <a16:creationId xmlns:a16="http://schemas.microsoft.com/office/drawing/2014/main" id="{9B868230-2FDE-CAD5-2440-188E55935F7C}"/>
                    </a:ext>
                  </a:extLst>
                </p:cNvPr>
                <p:cNvPicPr/>
                <p:nvPr/>
              </p:nvPicPr>
              <p:blipFill>
                <a:blip r:embed="rId19"/>
                <a:stretch>
                  <a:fillRect/>
                </a:stretch>
              </p:blipFill>
              <p:spPr>
                <a:xfrm>
                  <a:off x="6839965" y="165449"/>
                  <a:ext cx="52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A3F0578-025F-0299-20A0-67FAC3FED89A}"/>
                    </a:ext>
                  </a:extLst>
                </p14:cNvPr>
                <p14:cNvContentPartPr/>
                <p14:nvPr/>
              </p14:nvContentPartPr>
              <p14:xfrm>
                <a:off x="8031925" y="289289"/>
                <a:ext cx="35280" cy="174960"/>
              </p14:xfrm>
            </p:contentPart>
          </mc:Choice>
          <mc:Fallback xmlns="">
            <p:pic>
              <p:nvPicPr>
                <p:cNvPr id="14" name="Ink 13">
                  <a:extLst>
                    <a:ext uri="{FF2B5EF4-FFF2-40B4-BE49-F238E27FC236}">
                      <a16:creationId xmlns:a16="http://schemas.microsoft.com/office/drawing/2014/main" id="{CA3F0578-025F-0299-20A0-67FAC3FED89A}"/>
                    </a:ext>
                  </a:extLst>
                </p:cNvPr>
                <p:cNvPicPr/>
                <p:nvPr/>
              </p:nvPicPr>
              <p:blipFill>
                <a:blip r:embed="rId21"/>
                <a:stretch>
                  <a:fillRect/>
                </a:stretch>
              </p:blipFill>
              <p:spPr>
                <a:xfrm>
                  <a:off x="8022925" y="280289"/>
                  <a:ext cx="52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625BC6F-4868-EE45-92D6-A1ED7752A0F2}"/>
                    </a:ext>
                  </a:extLst>
                </p14:cNvPr>
                <p14:cNvContentPartPr/>
                <p14:nvPr/>
              </p14:nvContentPartPr>
              <p14:xfrm>
                <a:off x="8162245" y="250409"/>
                <a:ext cx="30960" cy="199800"/>
              </p14:xfrm>
            </p:contentPart>
          </mc:Choice>
          <mc:Fallback xmlns="">
            <p:pic>
              <p:nvPicPr>
                <p:cNvPr id="15" name="Ink 14">
                  <a:extLst>
                    <a:ext uri="{FF2B5EF4-FFF2-40B4-BE49-F238E27FC236}">
                      <a16:creationId xmlns:a16="http://schemas.microsoft.com/office/drawing/2014/main" id="{0625BC6F-4868-EE45-92D6-A1ED7752A0F2}"/>
                    </a:ext>
                  </a:extLst>
                </p:cNvPr>
                <p:cNvPicPr/>
                <p:nvPr/>
              </p:nvPicPr>
              <p:blipFill>
                <a:blip r:embed="rId23"/>
                <a:stretch>
                  <a:fillRect/>
                </a:stretch>
              </p:blipFill>
              <p:spPr>
                <a:xfrm>
                  <a:off x="8153605" y="241409"/>
                  <a:ext cx="48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FBA83686-FAB4-5B2A-E18D-A44DB698BA9D}"/>
                    </a:ext>
                  </a:extLst>
                </p14:cNvPr>
                <p14:cNvContentPartPr/>
                <p14:nvPr/>
              </p14:nvContentPartPr>
              <p14:xfrm>
                <a:off x="7913125" y="182009"/>
                <a:ext cx="443520" cy="141480"/>
              </p14:xfrm>
            </p:contentPart>
          </mc:Choice>
          <mc:Fallback xmlns="">
            <p:pic>
              <p:nvPicPr>
                <p:cNvPr id="16" name="Ink 15">
                  <a:extLst>
                    <a:ext uri="{FF2B5EF4-FFF2-40B4-BE49-F238E27FC236}">
                      <a16:creationId xmlns:a16="http://schemas.microsoft.com/office/drawing/2014/main" id="{FBA83686-FAB4-5B2A-E18D-A44DB698BA9D}"/>
                    </a:ext>
                  </a:extLst>
                </p:cNvPr>
                <p:cNvPicPr/>
                <p:nvPr/>
              </p:nvPicPr>
              <p:blipFill>
                <a:blip r:embed="rId25"/>
                <a:stretch>
                  <a:fillRect/>
                </a:stretch>
              </p:blipFill>
              <p:spPr>
                <a:xfrm>
                  <a:off x="7904125" y="173009"/>
                  <a:ext cx="461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B75E42A-A15D-16DF-103B-32499FFBFC62}"/>
                    </a:ext>
                  </a:extLst>
                </p14:cNvPr>
                <p14:cNvContentPartPr/>
                <p14:nvPr/>
              </p14:nvContentPartPr>
              <p14:xfrm>
                <a:off x="8450605" y="157169"/>
                <a:ext cx="132840" cy="105480"/>
              </p14:xfrm>
            </p:contentPart>
          </mc:Choice>
          <mc:Fallback xmlns="">
            <p:pic>
              <p:nvPicPr>
                <p:cNvPr id="17" name="Ink 16">
                  <a:extLst>
                    <a:ext uri="{FF2B5EF4-FFF2-40B4-BE49-F238E27FC236}">
                      <a16:creationId xmlns:a16="http://schemas.microsoft.com/office/drawing/2014/main" id="{DB75E42A-A15D-16DF-103B-32499FFBFC62}"/>
                    </a:ext>
                  </a:extLst>
                </p:cNvPr>
                <p:cNvPicPr/>
                <p:nvPr/>
              </p:nvPicPr>
              <p:blipFill>
                <a:blip r:embed="rId27"/>
                <a:stretch>
                  <a:fillRect/>
                </a:stretch>
              </p:blipFill>
              <p:spPr>
                <a:xfrm>
                  <a:off x="8441605" y="148169"/>
                  <a:ext cx="150480" cy="123120"/>
                </a:xfrm>
                <a:prstGeom prst="rect">
                  <a:avLst/>
                </a:prstGeom>
              </p:spPr>
            </p:pic>
          </mc:Fallback>
        </mc:AlternateContent>
      </p:grpSp>
      <p:grpSp>
        <p:nvGrpSpPr>
          <p:cNvPr id="24" name="Group 23">
            <a:extLst>
              <a:ext uri="{FF2B5EF4-FFF2-40B4-BE49-F238E27FC236}">
                <a16:creationId xmlns:a16="http://schemas.microsoft.com/office/drawing/2014/main" id="{2CE5A575-AF2E-1A99-37E0-BD8D12906E4E}"/>
              </a:ext>
            </a:extLst>
          </p:cNvPr>
          <p:cNvGrpSpPr/>
          <p:nvPr/>
        </p:nvGrpSpPr>
        <p:grpSpPr>
          <a:xfrm>
            <a:off x="2505205" y="1188929"/>
            <a:ext cx="1186560" cy="481680"/>
            <a:chOff x="2505205" y="1188929"/>
            <a:chExt cx="1186560" cy="48168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08B515E-98CF-E54B-5424-2D0F6E92CC4D}"/>
                    </a:ext>
                  </a:extLst>
                </p14:cNvPr>
                <p14:cNvContentPartPr/>
                <p14:nvPr/>
              </p14:nvContentPartPr>
              <p14:xfrm>
                <a:off x="2505205" y="1188929"/>
                <a:ext cx="243000" cy="405360"/>
              </p14:xfrm>
            </p:contentPart>
          </mc:Choice>
          <mc:Fallback xmlns="">
            <p:pic>
              <p:nvPicPr>
                <p:cNvPr id="20" name="Ink 19">
                  <a:extLst>
                    <a:ext uri="{FF2B5EF4-FFF2-40B4-BE49-F238E27FC236}">
                      <a16:creationId xmlns:a16="http://schemas.microsoft.com/office/drawing/2014/main" id="{E08B515E-98CF-E54B-5424-2D0F6E92CC4D}"/>
                    </a:ext>
                  </a:extLst>
                </p:cNvPr>
                <p:cNvPicPr/>
                <p:nvPr/>
              </p:nvPicPr>
              <p:blipFill>
                <a:blip r:embed="rId29"/>
                <a:stretch>
                  <a:fillRect/>
                </a:stretch>
              </p:blipFill>
              <p:spPr>
                <a:xfrm>
                  <a:off x="2496565" y="1180289"/>
                  <a:ext cx="2606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883BDD1-C57A-2232-48A1-A5E584AFB689}"/>
                    </a:ext>
                  </a:extLst>
                </p14:cNvPr>
                <p14:cNvContentPartPr/>
                <p14:nvPr/>
              </p14:nvContentPartPr>
              <p14:xfrm>
                <a:off x="2768725" y="1517249"/>
                <a:ext cx="58320" cy="153360"/>
              </p14:xfrm>
            </p:contentPart>
          </mc:Choice>
          <mc:Fallback xmlns="">
            <p:pic>
              <p:nvPicPr>
                <p:cNvPr id="21" name="Ink 20">
                  <a:extLst>
                    <a:ext uri="{FF2B5EF4-FFF2-40B4-BE49-F238E27FC236}">
                      <a16:creationId xmlns:a16="http://schemas.microsoft.com/office/drawing/2014/main" id="{9883BDD1-C57A-2232-48A1-A5E584AFB689}"/>
                    </a:ext>
                  </a:extLst>
                </p:cNvPr>
                <p:cNvPicPr/>
                <p:nvPr/>
              </p:nvPicPr>
              <p:blipFill>
                <a:blip r:embed="rId31"/>
                <a:stretch>
                  <a:fillRect/>
                </a:stretch>
              </p:blipFill>
              <p:spPr>
                <a:xfrm>
                  <a:off x="2759725" y="1508609"/>
                  <a:ext cx="75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D7E3055-61D6-5295-5463-C8349A53DFBD}"/>
                    </a:ext>
                  </a:extLst>
                </p14:cNvPr>
                <p14:cNvContentPartPr/>
                <p14:nvPr/>
              </p14:nvContentPartPr>
              <p14:xfrm>
                <a:off x="3076165" y="1309529"/>
                <a:ext cx="615600" cy="139680"/>
              </p14:xfrm>
            </p:contentPart>
          </mc:Choice>
          <mc:Fallback xmlns="">
            <p:pic>
              <p:nvPicPr>
                <p:cNvPr id="23" name="Ink 22">
                  <a:extLst>
                    <a:ext uri="{FF2B5EF4-FFF2-40B4-BE49-F238E27FC236}">
                      <a16:creationId xmlns:a16="http://schemas.microsoft.com/office/drawing/2014/main" id="{AD7E3055-61D6-5295-5463-C8349A53DFBD}"/>
                    </a:ext>
                  </a:extLst>
                </p:cNvPr>
                <p:cNvPicPr/>
                <p:nvPr/>
              </p:nvPicPr>
              <p:blipFill>
                <a:blip r:embed="rId33"/>
                <a:stretch>
                  <a:fillRect/>
                </a:stretch>
              </p:blipFill>
              <p:spPr>
                <a:xfrm>
                  <a:off x="3067525" y="1300889"/>
                  <a:ext cx="633240" cy="157320"/>
                </a:xfrm>
                <a:prstGeom prst="rect">
                  <a:avLst/>
                </a:prstGeom>
              </p:spPr>
            </p:pic>
          </mc:Fallback>
        </mc:AlternateContent>
      </p:grpSp>
      <p:grpSp>
        <p:nvGrpSpPr>
          <p:cNvPr id="37" name="Group 36">
            <a:extLst>
              <a:ext uri="{FF2B5EF4-FFF2-40B4-BE49-F238E27FC236}">
                <a16:creationId xmlns:a16="http://schemas.microsoft.com/office/drawing/2014/main" id="{026C5EBE-1F50-25E3-C328-8732B7637848}"/>
              </a:ext>
            </a:extLst>
          </p:cNvPr>
          <p:cNvGrpSpPr/>
          <p:nvPr/>
        </p:nvGrpSpPr>
        <p:grpSpPr>
          <a:xfrm>
            <a:off x="4026205" y="953489"/>
            <a:ext cx="1778040" cy="708480"/>
            <a:chOff x="4026205" y="953489"/>
            <a:chExt cx="1778040" cy="70848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8F847112-3E01-AFE9-EE28-5EA711708795}"/>
                    </a:ext>
                  </a:extLst>
                </p14:cNvPr>
                <p14:cNvContentPartPr/>
                <p14:nvPr/>
              </p14:nvContentPartPr>
              <p14:xfrm>
                <a:off x="4026205" y="1198289"/>
                <a:ext cx="258120" cy="378000"/>
              </p14:xfrm>
            </p:contentPart>
          </mc:Choice>
          <mc:Fallback xmlns="">
            <p:pic>
              <p:nvPicPr>
                <p:cNvPr id="25" name="Ink 24">
                  <a:extLst>
                    <a:ext uri="{FF2B5EF4-FFF2-40B4-BE49-F238E27FC236}">
                      <a16:creationId xmlns:a16="http://schemas.microsoft.com/office/drawing/2014/main" id="{8F847112-3E01-AFE9-EE28-5EA711708795}"/>
                    </a:ext>
                  </a:extLst>
                </p:cNvPr>
                <p:cNvPicPr/>
                <p:nvPr/>
              </p:nvPicPr>
              <p:blipFill>
                <a:blip r:embed="rId35"/>
                <a:stretch>
                  <a:fillRect/>
                </a:stretch>
              </p:blipFill>
              <p:spPr>
                <a:xfrm>
                  <a:off x="4017205" y="1189649"/>
                  <a:ext cx="2757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5C8CC2FA-960F-B25A-8D93-DA3E8FB9C3CA}"/>
                    </a:ext>
                  </a:extLst>
                </p14:cNvPr>
                <p14:cNvContentPartPr/>
                <p14:nvPr/>
              </p14:nvContentPartPr>
              <p14:xfrm>
                <a:off x="4314925" y="1529129"/>
                <a:ext cx="32400" cy="132840"/>
              </p14:xfrm>
            </p:contentPart>
          </mc:Choice>
          <mc:Fallback xmlns="">
            <p:pic>
              <p:nvPicPr>
                <p:cNvPr id="26" name="Ink 25">
                  <a:extLst>
                    <a:ext uri="{FF2B5EF4-FFF2-40B4-BE49-F238E27FC236}">
                      <a16:creationId xmlns:a16="http://schemas.microsoft.com/office/drawing/2014/main" id="{5C8CC2FA-960F-B25A-8D93-DA3E8FB9C3CA}"/>
                    </a:ext>
                  </a:extLst>
                </p:cNvPr>
                <p:cNvPicPr/>
                <p:nvPr/>
              </p:nvPicPr>
              <p:blipFill>
                <a:blip r:embed="rId37"/>
                <a:stretch>
                  <a:fillRect/>
                </a:stretch>
              </p:blipFill>
              <p:spPr>
                <a:xfrm>
                  <a:off x="4306285" y="1520129"/>
                  <a:ext cx="50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A4D8B60-65DA-6B6E-8B0B-D30A41C0B718}"/>
                    </a:ext>
                  </a:extLst>
                </p14:cNvPr>
                <p14:cNvContentPartPr/>
                <p14:nvPr/>
              </p14:nvContentPartPr>
              <p14:xfrm>
                <a:off x="4472965" y="953489"/>
                <a:ext cx="64080" cy="164160"/>
              </p14:xfrm>
            </p:contentPart>
          </mc:Choice>
          <mc:Fallback xmlns="">
            <p:pic>
              <p:nvPicPr>
                <p:cNvPr id="27" name="Ink 26">
                  <a:extLst>
                    <a:ext uri="{FF2B5EF4-FFF2-40B4-BE49-F238E27FC236}">
                      <a16:creationId xmlns:a16="http://schemas.microsoft.com/office/drawing/2014/main" id="{BA4D8B60-65DA-6B6E-8B0B-D30A41C0B718}"/>
                    </a:ext>
                  </a:extLst>
                </p:cNvPr>
                <p:cNvPicPr/>
                <p:nvPr/>
              </p:nvPicPr>
              <p:blipFill>
                <a:blip r:embed="rId39"/>
                <a:stretch>
                  <a:fillRect/>
                </a:stretch>
              </p:blipFill>
              <p:spPr>
                <a:xfrm>
                  <a:off x="4464325" y="944489"/>
                  <a:ext cx="81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F9929715-8163-57D4-D819-05B77B467184}"/>
                    </a:ext>
                  </a:extLst>
                </p14:cNvPr>
                <p14:cNvContentPartPr/>
                <p14:nvPr/>
              </p14:nvContentPartPr>
              <p14:xfrm>
                <a:off x="4850605" y="1293689"/>
                <a:ext cx="9720" cy="213120"/>
              </p14:xfrm>
            </p:contentPart>
          </mc:Choice>
          <mc:Fallback xmlns="">
            <p:pic>
              <p:nvPicPr>
                <p:cNvPr id="29" name="Ink 28">
                  <a:extLst>
                    <a:ext uri="{FF2B5EF4-FFF2-40B4-BE49-F238E27FC236}">
                      <a16:creationId xmlns:a16="http://schemas.microsoft.com/office/drawing/2014/main" id="{F9929715-8163-57D4-D819-05B77B467184}"/>
                    </a:ext>
                  </a:extLst>
                </p:cNvPr>
                <p:cNvPicPr/>
                <p:nvPr/>
              </p:nvPicPr>
              <p:blipFill>
                <a:blip r:embed="rId41"/>
                <a:stretch>
                  <a:fillRect/>
                </a:stretch>
              </p:blipFill>
              <p:spPr>
                <a:xfrm>
                  <a:off x="4841605" y="1284689"/>
                  <a:ext cx="27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A1E67B56-EEBA-E461-28C8-8D74C5D5A890}"/>
                    </a:ext>
                  </a:extLst>
                </p14:cNvPr>
                <p14:cNvContentPartPr/>
                <p14:nvPr/>
              </p14:nvContentPartPr>
              <p14:xfrm>
                <a:off x="4790125" y="1424009"/>
                <a:ext cx="169200" cy="7920"/>
              </p14:xfrm>
            </p:contentPart>
          </mc:Choice>
          <mc:Fallback xmlns="">
            <p:pic>
              <p:nvPicPr>
                <p:cNvPr id="30" name="Ink 29">
                  <a:extLst>
                    <a:ext uri="{FF2B5EF4-FFF2-40B4-BE49-F238E27FC236}">
                      <a16:creationId xmlns:a16="http://schemas.microsoft.com/office/drawing/2014/main" id="{A1E67B56-EEBA-E461-28C8-8D74C5D5A890}"/>
                    </a:ext>
                  </a:extLst>
                </p:cNvPr>
                <p:cNvPicPr/>
                <p:nvPr/>
              </p:nvPicPr>
              <p:blipFill>
                <a:blip r:embed="rId43"/>
                <a:stretch>
                  <a:fillRect/>
                </a:stretch>
              </p:blipFill>
              <p:spPr>
                <a:xfrm>
                  <a:off x="4781485" y="1415369"/>
                  <a:ext cx="186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0CA3FB40-03C5-0EAB-6EF9-5C866F1D28FA}"/>
                    </a:ext>
                  </a:extLst>
                </p14:cNvPr>
                <p14:cNvContentPartPr/>
                <p14:nvPr/>
              </p14:nvContentPartPr>
              <p14:xfrm>
                <a:off x="5299165" y="1348769"/>
                <a:ext cx="10800" cy="193680"/>
              </p14:xfrm>
            </p:contentPart>
          </mc:Choice>
          <mc:Fallback xmlns="">
            <p:pic>
              <p:nvPicPr>
                <p:cNvPr id="32" name="Ink 31">
                  <a:extLst>
                    <a:ext uri="{FF2B5EF4-FFF2-40B4-BE49-F238E27FC236}">
                      <a16:creationId xmlns:a16="http://schemas.microsoft.com/office/drawing/2014/main" id="{0CA3FB40-03C5-0EAB-6EF9-5C866F1D28FA}"/>
                    </a:ext>
                  </a:extLst>
                </p:cNvPr>
                <p:cNvPicPr/>
                <p:nvPr/>
              </p:nvPicPr>
              <p:blipFill>
                <a:blip r:embed="rId45"/>
                <a:stretch>
                  <a:fillRect/>
                </a:stretch>
              </p:blipFill>
              <p:spPr>
                <a:xfrm>
                  <a:off x="5290165" y="1339769"/>
                  <a:ext cx="28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874DC7F5-660A-6302-C948-22395947D6E3}"/>
                    </a:ext>
                  </a:extLst>
                </p14:cNvPr>
                <p14:cNvContentPartPr/>
                <p14:nvPr/>
              </p14:nvContentPartPr>
              <p14:xfrm>
                <a:off x="5434165" y="1332929"/>
                <a:ext cx="14760" cy="202320"/>
              </p14:xfrm>
            </p:contentPart>
          </mc:Choice>
          <mc:Fallback xmlns="">
            <p:pic>
              <p:nvPicPr>
                <p:cNvPr id="33" name="Ink 32">
                  <a:extLst>
                    <a:ext uri="{FF2B5EF4-FFF2-40B4-BE49-F238E27FC236}">
                      <a16:creationId xmlns:a16="http://schemas.microsoft.com/office/drawing/2014/main" id="{874DC7F5-660A-6302-C948-22395947D6E3}"/>
                    </a:ext>
                  </a:extLst>
                </p:cNvPr>
                <p:cNvPicPr/>
                <p:nvPr/>
              </p:nvPicPr>
              <p:blipFill>
                <a:blip r:embed="rId47"/>
                <a:stretch>
                  <a:fillRect/>
                </a:stretch>
              </p:blipFill>
              <p:spPr>
                <a:xfrm>
                  <a:off x="5425165" y="1324289"/>
                  <a:ext cx="32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EA822A8E-EFE2-9D15-50AD-C4D1DB499983}"/>
                    </a:ext>
                  </a:extLst>
                </p14:cNvPr>
                <p14:cNvContentPartPr/>
                <p14:nvPr/>
              </p14:nvContentPartPr>
              <p14:xfrm>
                <a:off x="5216005" y="1241129"/>
                <a:ext cx="320400" cy="133920"/>
              </p14:xfrm>
            </p:contentPart>
          </mc:Choice>
          <mc:Fallback xmlns="">
            <p:pic>
              <p:nvPicPr>
                <p:cNvPr id="35" name="Ink 34">
                  <a:extLst>
                    <a:ext uri="{FF2B5EF4-FFF2-40B4-BE49-F238E27FC236}">
                      <a16:creationId xmlns:a16="http://schemas.microsoft.com/office/drawing/2014/main" id="{EA822A8E-EFE2-9D15-50AD-C4D1DB499983}"/>
                    </a:ext>
                  </a:extLst>
                </p:cNvPr>
                <p:cNvPicPr/>
                <p:nvPr/>
              </p:nvPicPr>
              <p:blipFill>
                <a:blip r:embed="rId49"/>
                <a:stretch>
                  <a:fillRect/>
                </a:stretch>
              </p:blipFill>
              <p:spPr>
                <a:xfrm>
                  <a:off x="5207005" y="1232129"/>
                  <a:ext cx="338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F72CC4DD-9A10-3BCE-399B-598906F65BFA}"/>
                    </a:ext>
                  </a:extLst>
                </p14:cNvPr>
                <p14:cNvContentPartPr/>
                <p14:nvPr/>
              </p14:nvContentPartPr>
              <p14:xfrm>
                <a:off x="5650525" y="1184969"/>
                <a:ext cx="153720" cy="118440"/>
              </p14:xfrm>
            </p:contentPart>
          </mc:Choice>
          <mc:Fallback xmlns="">
            <p:pic>
              <p:nvPicPr>
                <p:cNvPr id="36" name="Ink 35">
                  <a:extLst>
                    <a:ext uri="{FF2B5EF4-FFF2-40B4-BE49-F238E27FC236}">
                      <a16:creationId xmlns:a16="http://schemas.microsoft.com/office/drawing/2014/main" id="{F72CC4DD-9A10-3BCE-399B-598906F65BFA}"/>
                    </a:ext>
                  </a:extLst>
                </p:cNvPr>
                <p:cNvPicPr/>
                <p:nvPr/>
              </p:nvPicPr>
              <p:blipFill>
                <a:blip r:embed="rId51"/>
                <a:stretch>
                  <a:fillRect/>
                </a:stretch>
              </p:blipFill>
              <p:spPr>
                <a:xfrm>
                  <a:off x="5641525" y="1176329"/>
                  <a:ext cx="171360" cy="136080"/>
                </a:xfrm>
                <a:prstGeom prst="rect">
                  <a:avLst/>
                </a:prstGeom>
              </p:spPr>
            </p:pic>
          </mc:Fallback>
        </mc:AlternateContent>
      </p:grpSp>
      <p:grpSp>
        <p:nvGrpSpPr>
          <p:cNvPr id="42" name="Group 41">
            <a:extLst>
              <a:ext uri="{FF2B5EF4-FFF2-40B4-BE49-F238E27FC236}">
                <a16:creationId xmlns:a16="http://schemas.microsoft.com/office/drawing/2014/main" id="{03325D53-7E97-11BA-2659-02A83A9D230D}"/>
              </a:ext>
            </a:extLst>
          </p:cNvPr>
          <p:cNvGrpSpPr/>
          <p:nvPr/>
        </p:nvGrpSpPr>
        <p:grpSpPr>
          <a:xfrm>
            <a:off x="4010725" y="2305289"/>
            <a:ext cx="439200" cy="381240"/>
            <a:chOff x="4010725" y="2305289"/>
            <a:chExt cx="439200" cy="38124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25CAC459-1E28-82E3-26E2-818B4A7B660A}"/>
                    </a:ext>
                  </a:extLst>
                </p14:cNvPr>
                <p14:cNvContentPartPr/>
                <p14:nvPr/>
              </p14:nvContentPartPr>
              <p14:xfrm>
                <a:off x="4066525" y="2443529"/>
                <a:ext cx="25560" cy="243000"/>
              </p14:xfrm>
            </p:contentPart>
          </mc:Choice>
          <mc:Fallback xmlns="">
            <p:pic>
              <p:nvPicPr>
                <p:cNvPr id="38" name="Ink 37">
                  <a:extLst>
                    <a:ext uri="{FF2B5EF4-FFF2-40B4-BE49-F238E27FC236}">
                      <a16:creationId xmlns:a16="http://schemas.microsoft.com/office/drawing/2014/main" id="{25CAC459-1E28-82E3-26E2-818B4A7B660A}"/>
                    </a:ext>
                  </a:extLst>
                </p:cNvPr>
                <p:cNvPicPr/>
                <p:nvPr/>
              </p:nvPicPr>
              <p:blipFill>
                <a:blip r:embed="rId53"/>
                <a:stretch>
                  <a:fillRect/>
                </a:stretch>
              </p:blipFill>
              <p:spPr>
                <a:xfrm>
                  <a:off x="4057525" y="2434889"/>
                  <a:ext cx="43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CB6CA534-67E2-56C0-950B-38103AA66D31}"/>
                    </a:ext>
                  </a:extLst>
                </p14:cNvPr>
                <p14:cNvContentPartPr/>
                <p14:nvPr/>
              </p14:nvContentPartPr>
              <p14:xfrm>
                <a:off x="4185325" y="2422649"/>
                <a:ext cx="26280" cy="246960"/>
              </p14:xfrm>
            </p:contentPart>
          </mc:Choice>
          <mc:Fallback xmlns="">
            <p:pic>
              <p:nvPicPr>
                <p:cNvPr id="39" name="Ink 38">
                  <a:extLst>
                    <a:ext uri="{FF2B5EF4-FFF2-40B4-BE49-F238E27FC236}">
                      <a16:creationId xmlns:a16="http://schemas.microsoft.com/office/drawing/2014/main" id="{CB6CA534-67E2-56C0-950B-38103AA66D31}"/>
                    </a:ext>
                  </a:extLst>
                </p:cNvPr>
                <p:cNvPicPr/>
                <p:nvPr/>
              </p:nvPicPr>
              <p:blipFill>
                <a:blip r:embed="rId55"/>
                <a:stretch>
                  <a:fillRect/>
                </a:stretch>
              </p:blipFill>
              <p:spPr>
                <a:xfrm>
                  <a:off x="4176685" y="2413649"/>
                  <a:ext cx="43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9CBF017F-AF07-8847-E596-0E732788A6B1}"/>
                    </a:ext>
                  </a:extLst>
                </p14:cNvPr>
                <p14:cNvContentPartPr/>
                <p14:nvPr/>
              </p14:nvContentPartPr>
              <p14:xfrm>
                <a:off x="4010725" y="2383049"/>
                <a:ext cx="263880" cy="64800"/>
              </p14:xfrm>
            </p:contentPart>
          </mc:Choice>
          <mc:Fallback xmlns="">
            <p:pic>
              <p:nvPicPr>
                <p:cNvPr id="40" name="Ink 39">
                  <a:extLst>
                    <a:ext uri="{FF2B5EF4-FFF2-40B4-BE49-F238E27FC236}">
                      <a16:creationId xmlns:a16="http://schemas.microsoft.com/office/drawing/2014/main" id="{9CBF017F-AF07-8847-E596-0E732788A6B1}"/>
                    </a:ext>
                  </a:extLst>
                </p:cNvPr>
                <p:cNvPicPr/>
                <p:nvPr/>
              </p:nvPicPr>
              <p:blipFill>
                <a:blip r:embed="rId57"/>
                <a:stretch>
                  <a:fillRect/>
                </a:stretch>
              </p:blipFill>
              <p:spPr>
                <a:xfrm>
                  <a:off x="4001725" y="2374049"/>
                  <a:ext cx="281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D036D389-1319-518A-2918-00DD5B890581}"/>
                    </a:ext>
                  </a:extLst>
                </p14:cNvPr>
                <p14:cNvContentPartPr/>
                <p14:nvPr/>
              </p14:nvContentPartPr>
              <p14:xfrm>
                <a:off x="4340125" y="2305289"/>
                <a:ext cx="109800" cy="122400"/>
              </p14:xfrm>
            </p:contentPart>
          </mc:Choice>
          <mc:Fallback xmlns="">
            <p:pic>
              <p:nvPicPr>
                <p:cNvPr id="41" name="Ink 40">
                  <a:extLst>
                    <a:ext uri="{FF2B5EF4-FFF2-40B4-BE49-F238E27FC236}">
                      <a16:creationId xmlns:a16="http://schemas.microsoft.com/office/drawing/2014/main" id="{D036D389-1319-518A-2918-00DD5B890581}"/>
                    </a:ext>
                  </a:extLst>
                </p:cNvPr>
                <p:cNvPicPr/>
                <p:nvPr/>
              </p:nvPicPr>
              <p:blipFill>
                <a:blip r:embed="rId59"/>
                <a:stretch>
                  <a:fillRect/>
                </a:stretch>
              </p:blipFill>
              <p:spPr>
                <a:xfrm>
                  <a:off x="4331485" y="2296289"/>
                  <a:ext cx="127440" cy="140040"/>
                </a:xfrm>
                <a:prstGeom prst="rect">
                  <a:avLst/>
                </a:prstGeom>
              </p:spPr>
            </p:pic>
          </mc:Fallback>
        </mc:AlternateContent>
      </p:grpSp>
      <p:grpSp>
        <p:nvGrpSpPr>
          <p:cNvPr id="48" name="Group 47">
            <a:extLst>
              <a:ext uri="{FF2B5EF4-FFF2-40B4-BE49-F238E27FC236}">
                <a16:creationId xmlns:a16="http://schemas.microsoft.com/office/drawing/2014/main" id="{2E44564F-7A01-B4F9-C2C8-A3DAE3FA8A9C}"/>
              </a:ext>
            </a:extLst>
          </p:cNvPr>
          <p:cNvGrpSpPr/>
          <p:nvPr/>
        </p:nvGrpSpPr>
        <p:grpSpPr>
          <a:xfrm>
            <a:off x="4757725" y="2256329"/>
            <a:ext cx="730800" cy="554040"/>
            <a:chOff x="4757725" y="2256329"/>
            <a:chExt cx="730800" cy="554040"/>
          </a:xfrm>
        </p:grpSpPr>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504865AA-233F-F09E-F8E3-FED45125A55D}"/>
                    </a:ext>
                  </a:extLst>
                </p14:cNvPr>
                <p14:cNvContentPartPr/>
                <p14:nvPr/>
              </p14:nvContentPartPr>
              <p14:xfrm>
                <a:off x="4826125" y="2397449"/>
                <a:ext cx="10440" cy="253440"/>
              </p14:xfrm>
            </p:contentPart>
          </mc:Choice>
          <mc:Fallback xmlns="">
            <p:pic>
              <p:nvPicPr>
                <p:cNvPr id="43" name="Ink 42">
                  <a:extLst>
                    <a:ext uri="{FF2B5EF4-FFF2-40B4-BE49-F238E27FC236}">
                      <a16:creationId xmlns:a16="http://schemas.microsoft.com/office/drawing/2014/main" id="{504865AA-233F-F09E-F8E3-FED45125A55D}"/>
                    </a:ext>
                  </a:extLst>
                </p:cNvPr>
                <p:cNvPicPr/>
                <p:nvPr/>
              </p:nvPicPr>
              <p:blipFill>
                <a:blip r:embed="rId61"/>
                <a:stretch>
                  <a:fillRect/>
                </a:stretch>
              </p:blipFill>
              <p:spPr>
                <a:xfrm>
                  <a:off x="4817125" y="2388809"/>
                  <a:ext cx="28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AEE388AC-297A-1774-35CA-19CCCBC979FB}"/>
                    </a:ext>
                  </a:extLst>
                </p14:cNvPr>
                <p14:cNvContentPartPr/>
                <p14:nvPr/>
              </p14:nvContentPartPr>
              <p14:xfrm>
                <a:off x="4757725" y="2490329"/>
                <a:ext cx="184320" cy="13680"/>
              </p14:xfrm>
            </p:contentPart>
          </mc:Choice>
          <mc:Fallback xmlns="">
            <p:pic>
              <p:nvPicPr>
                <p:cNvPr id="44" name="Ink 43">
                  <a:extLst>
                    <a:ext uri="{FF2B5EF4-FFF2-40B4-BE49-F238E27FC236}">
                      <a16:creationId xmlns:a16="http://schemas.microsoft.com/office/drawing/2014/main" id="{AEE388AC-297A-1774-35CA-19CCCBC979FB}"/>
                    </a:ext>
                  </a:extLst>
                </p:cNvPr>
                <p:cNvPicPr/>
                <p:nvPr/>
              </p:nvPicPr>
              <p:blipFill>
                <a:blip r:embed="rId63"/>
                <a:stretch>
                  <a:fillRect/>
                </a:stretch>
              </p:blipFill>
              <p:spPr>
                <a:xfrm>
                  <a:off x="4749085" y="2481329"/>
                  <a:ext cx="201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3039D2F0-301F-5C72-E72F-384744316C42}"/>
                    </a:ext>
                  </a:extLst>
                </p14:cNvPr>
                <p14:cNvContentPartPr/>
                <p14:nvPr/>
              </p14:nvContentPartPr>
              <p14:xfrm>
                <a:off x="5183245" y="2266049"/>
                <a:ext cx="20880" cy="430200"/>
              </p14:xfrm>
            </p:contentPart>
          </mc:Choice>
          <mc:Fallback xmlns="">
            <p:pic>
              <p:nvPicPr>
                <p:cNvPr id="45" name="Ink 44">
                  <a:extLst>
                    <a:ext uri="{FF2B5EF4-FFF2-40B4-BE49-F238E27FC236}">
                      <a16:creationId xmlns:a16="http://schemas.microsoft.com/office/drawing/2014/main" id="{3039D2F0-301F-5C72-E72F-384744316C42}"/>
                    </a:ext>
                  </a:extLst>
                </p:cNvPr>
                <p:cNvPicPr/>
                <p:nvPr/>
              </p:nvPicPr>
              <p:blipFill>
                <a:blip r:embed="rId65"/>
                <a:stretch>
                  <a:fillRect/>
                </a:stretch>
              </p:blipFill>
              <p:spPr>
                <a:xfrm>
                  <a:off x="5174245" y="2257409"/>
                  <a:ext cx="385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65D1AF78-D727-2622-4888-2F8AE361C599}"/>
                    </a:ext>
                  </a:extLst>
                </p14:cNvPr>
                <p14:cNvContentPartPr/>
                <p14:nvPr/>
              </p14:nvContentPartPr>
              <p14:xfrm>
                <a:off x="5101885" y="2256329"/>
                <a:ext cx="264240" cy="184320"/>
              </p14:xfrm>
            </p:contentPart>
          </mc:Choice>
          <mc:Fallback xmlns="">
            <p:pic>
              <p:nvPicPr>
                <p:cNvPr id="46" name="Ink 45">
                  <a:extLst>
                    <a:ext uri="{FF2B5EF4-FFF2-40B4-BE49-F238E27FC236}">
                      <a16:creationId xmlns:a16="http://schemas.microsoft.com/office/drawing/2014/main" id="{65D1AF78-D727-2622-4888-2F8AE361C599}"/>
                    </a:ext>
                  </a:extLst>
                </p:cNvPr>
                <p:cNvPicPr/>
                <p:nvPr/>
              </p:nvPicPr>
              <p:blipFill>
                <a:blip r:embed="rId67"/>
                <a:stretch>
                  <a:fillRect/>
                </a:stretch>
              </p:blipFill>
              <p:spPr>
                <a:xfrm>
                  <a:off x="5092885" y="2247329"/>
                  <a:ext cx="281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570B398F-BD92-C43D-5C46-6B8BF3FEEEE9}"/>
                    </a:ext>
                  </a:extLst>
                </p14:cNvPr>
                <p14:cNvContentPartPr/>
                <p14:nvPr/>
              </p14:nvContentPartPr>
              <p14:xfrm>
                <a:off x="5322925" y="2705969"/>
                <a:ext cx="165600" cy="104400"/>
              </p14:xfrm>
            </p:contentPart>
          </mc:Choice>
          <mc:Fallback xmlns="">
            <p:pic>
              <p:nvPicPr>
                <p:cNvPr id="47" name="Ink 46">
                  <a:extLst>
                    <a:ext uri="{FF2B5EF4-FFF2-40B4-BE49-F238E27FC236}">
                      <a16:creationId xmlns:a16="http://schemas.microsoft.com/office/drawing/2014/main" id="{570B398F-BD92-C43D-5C46-6B8BF3FEEEE9}"/>
                    </a:ext>
                  </a:extLst>
                </p:cNvPr>
                <p:cNvPicPr/>
                <p:nvPr/>
              </p:nvPicPr>
              <p:blipFill>
                <a:blip r:embed="rId69"/>
                <a:stretch>
                  <a:fillRect/>
                </a:stretch>
              </p:blipFill>
              <p:spPr>
                <a:xfrm>
                  <a:off x="5314285" y="2697329"/>
                  <a:ext cx="183240" cy="122040"/>
                </a:xfrm>
                <a:prstGeom prst="rect">
                  <a:avLst/>
                </a:prstGeom>
              </p:spPr>
            </p:pic>
          </mc:Fallback>
        </mc:AlternateContent>
      </p:grpSp>
      <p:grpSp>
        <p:nvGrpSpPr>
          <p:cNvPr id="54" name="Group 53">
            <a:extLst>
              <a:ext uri="{FF2B5EF4-FFF2-40B4-BE49-F238E27FC236}">
                <a16:creationId xmlns:a16="http://schemas.microsoft.com/office/drawing/2014/main" id="{99915906-2B05-E86A-2FAE-DC0FD7B9D548}"/>
              </a:ext>
            </a:extLst>
          </p:cNvPr>
          <p:cNvGrpSpPr/>
          <p:nvPr/>
        </p:nvGrpSpPr>
        <p:grpSpPr>
          <a:xfrm>
            <a:off x="5849245" y="2096489"/>
            <a:ext cx="1538640" cy="742680"/>
            <a:chOff x="5849245" y="2096489"/>
            <a:chExt cx="1538640" cy="742680"/>
          </a:xfrm>
        </p:grpSpPr>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A1C74E11-160C-2102-2302-992499978757}"/>
                    </a:ext>
                  </a:extLst>
                </p14:cNvPr>
                <p14:cNvContentPartPr/>
                <p14:nvPr/>
              </p14:nvContentPartPr>
              <p14:xfrm>
                <a:off x="5849245" y="2377289"/>
                <a:ext cx="716400" cy="190080"/>
              </p14:xfrm>
            </p:contentPart>
          </mc:Choice>
          <mc:Fallback xmlns="">
            <p:pic>
              <p:nvPicPr>
                <p:cNvPr id="49" name="Ink 48">
                  <a:extLst>
                    <a:ext uri="{FF2B5EF4-FFF2-40B4-BE49-F238E27FC236}">
                      <a16:creationId xmlns:a16="http://schemas.microsoft.com/office/drawing/2014/main" id="{A1C74E11-160C-2102-2302-992499978757}"/>
                    </a:ext>
                  </a:extLst>
                </p:cNvPr>
                <p:cNvPicPr/>
                <p:nvPr/>
              </p:nvPicPr>
              <p:blipFill>
                <a:blip r:embed="rId71"/>
                <a:stretch>
                  <a:fillRect/>
                </a:stretch>
              </p:blipFill>
              <p:spPr>
                <a:xfrm>
                  <a:off x="5840245" y="2368649"/>
                  <a:ext cx="734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4D9A3392-F2E1-D4D9-C9AF-F7C611C74452}"/>
                    </a:ext>
                  </a:extLst>
                </p14:cNvPr>
                <p14:cNvContentPartPr/>
                <p14:nvPr/>
              </p14:nvContentPartPr>
              <p14:xfrm>
                <a:off x="6896485" y="2291249"/>
                <a:ext cx="14400" cy="393840"/>
              </p14:xfrm>
            </p:contentPart>
          </mc:Choice>
          <mc:Fallback xmlns="">
            <p:pic>
              <p:nvPicPr>
                <p:cNvPr id="50" name="Ink 49">
                  <a:extLst>
                    <a:ext uri="{FF2B5EF4-FFF2-40B4-BE49-F238E27FC236}">
                      <a16:creationId xmlns:a16="http://schemas.microsoft.com/office/drawing/2014/main" id="{4D9A3392-F2E1-D4D9-C9AF-F7C611C74452}"/>
                    </a:ext>
                  </a:extLst>
                </p:cNvPr>
                <p:cNvPicPr/>
                <p:nvPr/>
              </p:nvPicPr>
              <p:blipFill>
                <a:blip r:embed="rId73"/>
                <a:stretch>
                  <a:fillRect/>
                </a:stretch>
              </p:blipFill>
              <p:spPr>
                <a:xfrm>
                  <a:off x="6887485" y="2282249"/>
                  <a:ext cx="320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9066926D-6C48-F754-447B-8253BEDEDF46}"/>
                    </a:ext>
                  </a:extLst>
                </p14:cNvPr>
                <p14:cNvContentPartPr/>
                <p14:nvPr/>
              </p14:nvContentPartPr>
              <p14:xfrm>
                <a:off x="6841405" y="2266049"/>
                <a:ext cx="258840" cy="197640"/>
              </p14:xfrm>
            </p:contentPart>
          </mc:Choice>
          <mc:Fallback xmlns="">
            <p:pic>
              <p:nvPicPr>
                <p:cNvPr id="51" name="Ink 50">
                  <a:extLst>
                    <a:ext uri="{FF2B5EF4-FFF2-40B4-BE49-F238E27FC236}">
                      <a16:creationId xmlns:a16="http://schemas.microsoft.com/office/drawing/2014/main" id="{9066926D-6C48-F754-447B-8253BEDEDF46}"/>
                    </a:ext>
                  </a:extLst>
                </p:cNvPr>
                <p:cNvPicPr/>
                <p:nvPr/>
              </p:nvPicPr>
              <p:blipFill>
                <a:blip r:embed="rId75"/>
                <a:stretch>
                  <a:fillRect/>
                </a:stretch>
              </p:blipFill>
              <p:spPr>
                <a:xfrm>
                  <a:off x="6832405" y="2257049"/>
                  <a:ext cx="276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A0320F1E-4A92-F0D5-D042-96CF175805E6}"/>
                    </a:ext>
                  </a:extLst>
                </p14:cNvPr>
                <p14:cNvContentPartPr/>
                <p14:nvPr/>
              </p14:nvContentPartPr>
              <p14:xfrm>
                <a:off x="7017805" y="2697329"/>
                <a:ext cx="134640" cy="141840"/>
              </p14:xfrm>
            </p:contentPart>
          </mc:Choice>
          <mc:Fallback xmlns="">
            <p:pic>
              <p:nvPicPr>
                <p:cNvPr id="52" name="Ink 51">
                  <a:extLst>
                    <a:ext uri="{FF2B5EF4-FFF2-40B4-BE49-F238E27FC236}">
                      <a16:creationId xmlns:a16="http://schemas.microsoft.com/office/drawing/2014/main" id="{A0320F1E-4A92-F0D5-D042-96CF175805E6}"/>
                    </a:ext>
                  </a:extLst>
                </p:cNvPr>
                <p:cNvPicPr/>
                <p:nvPr/>
              </p:nvPicPr>
              <p:blipFill>
                <a:blip r:embed="rId77"/>
                <a:stretch>
                  <a:fillRect/>
                </a:stretch>
              </p:blipFill>
              <p:spPr>
                <a:xfrm>
                  <a:off x="7008805" y="2688329"/>
                  <a:ext cx="152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4D928ADE-C8EB-392F-95BE-A144514974F8}"/>
                    </a:ext>
                  </a:extLst>
                </p14:cNvPr>
                <p14:cNvContentPartPr/>
                <p14:nvPr/>
              </p14:nvContentPartPr>
              <p14:xfrm>
                <a:off x="7284925" y="2096489"/>
                <a:ext cx="102960" cy="149040"/>
              </p14:xfrm>
            </p:contentPart>
          </mc:Choice>
          <mc:Fallback xmlns="">
            <p:pic>
              <p:nvPicPr>
                <p:cNvPr id="53" name="Ink 52">
                  <a:extLst>
                    <a:ext uri="{FF2B5EF4-FFF2-40B4-BE49-F238E27FC236}">
                      <a16:creationId xmlns:a16="http://schemas.microsoft.com/office/drawing/2014/main" id="{4D928ADE-C8EB-392F-95BE-A144514974F8}"/>
                    </a:ext>
                  </a:extLst>
                </p:cNvPr>
                <p:cNvPicPr/>
                <p:nvPr/>
              </p:nvPicPr>
              <p:blipFill>
                <a:blip r:embed="rId79"/>
                <a:stretch>
                  <a:fillRect/>
                </a:stretch>
              </p:blipFill>
              <p:spPr>
                <a:xfrm>
                  <a:off x="7276285" y="2087489"/>
                  <a:ext cx="120600" cy="166680"/>
                </a:xfrm>
                <a:prstGeom prst="rect">
                  <a:avLst/>
                </a:prstGeom>
              </p:spPr>
            </p:pic>
          </mc:Fallback>
        </mc:AlternateContent>
      </p:grpSp>
      <p:grpSp>
        <p:nvGrpSpPr>
          <p:cNvPr id="57" name="Group 56">
            <a:extLst>
              <a:ext uri="{FF2B5EF4-FFF2-40B4-BE49-F238E27FC236}">
                <a16:creationId xmlns:a16="http://schemas.microsoft.com/office/drawing/2014/main" id="{49C29D58-A506-DEA5-4206-8EC23CEA42A3}"/>
              </a:ext>
            </a:extLst>
          </p:cNvPr>
          <p:cNvGrpSpPr/>
          <p:nvPr/>
        </p:nvGrpSpPr>
        <p:grpSpPr>
          <a:xfrm>
            <a:off x="8949205" y="1157969"/>
            <a:ext cx="1800360" cy="673200"/>
            <a:chOff x="8949205" y="1157969"/>
            <a:chExt cx="1800360" cy="673200"/>
          </a:xfrm>
        </p:grpSpPr>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5C0C6E7B-F730-4D11-AD9D-08CB91FCBAE5}"/>
                    </a:ext>
                  </a:extLst>
                </p14:cNvPr>
                <p14:cNvContentPartPr/>
                <p14:nvPr/>
              </p14:nvContentPartPr>
              <p14:xfrm>
                <a:off x="8949205" y="1157969"/>
                <a:ext cx="1109160" cy="673200"/>
              </p14:xfrm>
            </p:contentPart>
          </mc:Choice>
          <mc:Fallback xmlns="">
            <p:pic>
              <p:nvPicPr>
                <p:cNvPr id="55" name="Ink 54">
                  <a:extLst>
                    <a:ext uri="{FF2B5EF4-FFF2-40B4-BE49-F238E27FC236}">
                      <a16:creationId xmlns:a16="http://schemas.microsoft.com/office/drawing/2014/main" id="{5C0C6E7B-F730-4D11-AD9D-08CB91FCBAE5}"/>
                    </a:ext>
                  </a:extLst>
                </p:cNvPr>
                <p:cNvPicPr/>
                <p:nvPr/>
              </p:nvPicPr>
              <p:blipFill>
                <a:blip r:embed="rId81"/>
                <a:stretch>
                  <a:fillRect/>
                </a:stretch>
              </p:blipFill>
              <p:spPr>
                <a:xfrm>
                  <a:off x="8940565" y="1148969"/>
                  <a:ext cx="112680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17E41607-A1AE-6097-2395-C8D84A333D23}"/>
                    </a:ext>
                  </a:extLst>
                </p14:cNvPr>
                <p14:cNvContentPartPr/>
                <p14:nvPr/>
              </p14:nvContentPartPr>
              <p14:xfrm>
                <a:off x="10329805" y="1216289"/>
                <a:ext cx="419760" cy="547920"/>
              </p14:xfrm>
            </p:contentPart>
          </mc:Choice>
          <mc:Fallback xmlns="">
            <p:pic>
              <p:nvPicPr>
                <p:cNvPr id="56" name="Ink 55">
                  <a:extLst>
                    <a:ext uri="{FF2B5EF4-FFF2-40B4-BE49-F238E27FC236}">
                      <a16:creationId xmlns:a16="http://schemas.microsoft.com/office/drawing/2014/main" id="{17E41607-A1AE-6097-2395-C8D84A333D23}"/>
                    </a:ext>
                  </a:extLst>
                </p:cNvPr>
                <p:cNvPicPr/>
                <p:nvPr/>
              </p:nvPicPr>
              <p:blipFill>
                <a:blip r:embed="rId83"/>
                <a:stretch>
                  <a:fillRect/>
                </a:stretch>
              </p:blipFill>
              <p:spPr>
                <a:xfrm>
                  <a:off x="10320805" y="1207649"/>
                  <a:ext cx="437400" cy="56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9385BB6F-67AF-EE53-5FCA-4E40BC6718C6}"/>
                  </a:ext>
                </a:extLst>
              </p14:cNvPr>
              <p14:cNvContentPartPr/>
              <p14:nvPr/>
            </p14:nvContentPartPr>
            <p14:xfrm>
              <a:off x="8821405" y="1915409"/>
              <a:ext cx="1717200" cy="405360"/>
            </p14:xfrm>
          </p:contentPart>
        </mc:Choice>
        <mc:Fallback xmlns="">
          <p:pic>
            <p:nvPicPr>
              <p:cNvPr id="58" name="Ink 57">
                <a:extLst>
                  <a:ext uri="{FF2B5EF4-FFF2-40B4-BE49-F238E27FC236}">
                    <a16:creationId xmlns:a16="http://schemas.microsoft.com/office/drawing/2014/main" id="{9385BB6F-67AF-EE53-5FCA-4E40BC6718C6}"/>
                  </a:ext>
                </a:extLst>
              </p:cNvPr>
              <p:cNvPicPr/>
              <p:nvPr/>
            </p:nvPicPr>
            <p:blipFill>
              <a:blip r:embed="rId85"/>
              <a:stretch>
                <a:fillRect/>
              </a:stretch>
            </p:blipFill>
            <p:spPr>
              <a:xfrm>
                <a:off x="8812405" y="1906409"/>
                <a:ext cx="1734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BFDBAB43-4C46-5155-C64A-447E5D06A498}"/>
                  </a:ext>
                </a:extLst>
              </p14:cNvPr>
              <p14:cNvContentPartPr/>
              <p14:nvPr/>
            </p14:nvContentPartPr>
            <p14:xfrm>
              <a:off x="10487845" y="2304569"/>
              <a:ext cx="1408320" cy="625320"/>
            </p14:xfrm>
          </p:contentPart>
        </mc:Choice>
        <mc:Fallback xmlns="">
          <p:pic>
            <p:nvPicPr>
              <p:cNvPr id="63" name="Ink 62">
                <a:extLst>
                  <a:ext uri="{FF2B5EF4-FFF2-40B4-BE49-F238E27FC236}">
                    <a16:creationId xmlns:a16="http://schemas.microsoft.com/office/drawing/2014/main" id="{BFDBAB43-4C46-5155-C64A-447E5D06A498}"/>
                  </a:ext>
                </a:extLst>
              </p:cNvPr>
              <p:cNvPicPr/>
              <p:nvPr/>
            </p:nvPicPr>
            <p:blipFill>
              <a:blip r:embed="rId87"/>
              <a:stretch>
                <a:fillRect/>
              </a:stretch>
            </p:blipFill>
            <p:spPr>
              <a:xfrm>
                <a:off x="10479205" y="2295569"/>
                <a:ext cx="142596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600476D2-7388-83F2-11A1-1298B3678B7F}"/>
                  </a:ext>
                </a:extLst>
              </p14:cNvPr>
              <p14:cNvContentPartPr/>
              <p14:nvPr/>
            </p14:nvContentPartPr>
            <p14:xfrm>
              <a:off x="397249" y="3329309"/>
              <a:ext cx="227160" cy="406440"/>
            </p14:xfrm>
          </p:contentPart>
        </mc:Choice>
        <mc:Fallback xmlns="">
          <p:pic>
            <p:nvPicPr>
              <p:cNvPr id="65" name="Ink 64">
                <a:extLst>
                  <a:ext uri="{FF2B5EF4-FFF2-40B4-BE49-F238E27FC236}">
                    <a16:creationId xmlns:a16="http://schemas.microsoft.com/office/drawing/2014/main" id="{600476D2-7388-83F2-11A1-1298B3678B7F}"/>
                  </a:ext>
                </a:extLst>
              </p:cNvPr>
              <p:cNvPicPr/>
              <p:nvPr/>
            </p:nvPicPr>
            <p:blipFill>
              <a:blip r:embed="rId89"/>
              <a:stretch>
                <a:fillRect/>
              </a:stretch>
            </p:blipFill>
            <p:spPr>
              <a:xfrm>
                <a:off x="388249" y="3320309"/>
                <a:ext cx="244800" cy="424080"/>
              </a:xfrm>
              <a:prstGeom prst="rect">
                <a:avLst/>
              </a:prstGeom>
            </p:spPr>
          </p:pic>
        </mc:Fallback>
      </mc:AlternateContent>
      <p:grpSp>
        <p:nvGrpSpPr>
          <p:cNvPr id="68" name="Group 67">
            <a:extLst>
              <a:ext uri="{FF2B5EF4-FFF2-40B4-BE49-F238E27FC236}">
                <a16:creationId xmlns:a16="http://schemas.microsoft.com/office/drawing/2014/main" id="{8457DE7D-2AEF-FDA2-9D20-ACCEBC09006C}"/>
              </a:ext>
            </a:extLst>
          </p:cNvPr>
          <p:cNvGrpSpPr/>
          <p:nvPr/>
        </p:nvGrpSpPr>
        <p:grpSpPr>
          <a:xfrm>
            <a:off x="679489" y="3305549"/>
            <a:ext cx="2382120" cy="577800"/>
            <a:chOff x="679489" y="3305549"/>
            <a:chExt cx="2382120" cy="577800"/>
          </a:xfrm>
        </p:grpSpPr>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23DD74E0-449F-8DF6-4AF9-416ABD1069ED}"/>
                    </a:ext>
                  </a:extLst>
                </p14:cNvPr>
                <p14:cNvContentPartPr/>
                <p14:nvPr/>
              </p14:nvContentPartPr>
              <p14:xfrm>
                <a:off x="679489" y="3305549"/>
                <a:ext cx="1039680" cy="459000"/>
              </p14:xfrm>
            </p:contentPart>
          </mc:Choice>
          <mc:Fallback xmlns="">
            <p:pic>
              <p:nvPicPr>
                <p:cNvPr id="66" name="Ink 65">
                  <a:extLst>
                    <a:ext uri="{FF2B5EF4-FFF2-40B4-BE49-F238E27FC236}">
                      <a16:creationId xmlns:a16="http://schemas.microsoft.com/office/drawing/2014/main" id="{23DD74E0-449F-8DF6-4AF9-416ABD1069ED}"/>
                    </a:ext>
                  </a:extLst>
                </p:cNvPr>
                <p:cNvPicPr/>
                <p:nvPr/>
              </p:nvPicPr>
              <p:blipFill>
                <a:blip r:embed="rId91"/>
                <a:stretch>
                  <a:fillRect/>
                </a:stretch>
              </p:blipFill>
              <p:spPr>
                <a:xfrm>
                  <a:off x="670849" y="3296909"/>
                  <a:ext cx="10573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CEBDF97A-5207-EE90-283F-7E1E82D8CCA6}"/>
                    </a:ext>
                  </a:extLst>
                </p14:cNvPr>
                <p14:cNvContentPartPr/>
                <p14:nvPr/>
              </p14:nvContentPartPr>
              <p14:xfrm>
                <a:off x="1992049" y="3394109"/>
                <a:ext cx="1069560" cy="489240"/>
              </p14:xfrm>
            </p:contentPart>
          </mc:Choice>
          <mc:Fallback xmlns="">
            <p:pic>
              <p:nvPicPr>
                <p:cNvPr id="67" name="Ink 66">
                  <a:extLst>
                    <a:ext uri="{FF2B5EF4-FFF2-40B4-BE49-F238E27FC236}">
                      <a16:creationId xmlns:a16="http://schemas.microsoft.com/office/drawing/2014/main" id="{CEBDF97A-5207-EE90-283F-7E1E82D8CCA6}"/>
                    </a:ext>
                  </a:extLst>
                </p:cNvPr>
                <p:cNvPicPr/>
                <p:nvPr/>
              </p:nvPicPr>
              <p:blipFill>
                <a:blip r:embed="rId93"/>
                <a:stretch>
                  <a:fillRect/>
                </a:stretch>
              </p:blipFill>
              <p:spPr>
                <a:xfrm>
                  <a:off x="1983409" y="3385109"/>
                  <a:ext cx="1087200" cy="506880"/>
                </a:xfrm>
                <a:prstGeom prst="rect">
                  <a:avLst/>
                </a:prstGeom>
              </p:spPr>
            </p:pic>
          </mc:Fallback>
        </mc:AlternateContent>
      </p:grpSp>
      <p:grpSp>
        <p:nvGrpSpPr>
          <p:cNvPr id="76" name="Group 75">
            <a:extLst>
              <a:ext uri="{FF2B5EF4-FFF2-40B4-BE49-F238E27FC236}">
                <a16:creationId xmlns:a16="http://schemas.microsoft.com/office/drawing/2014/main" id="{FF812742-53CD-ADD7-FB59-42D68CDEAC03}"/>
              </a:ext>
            </a:extLst>
          </p:cNvPr>
          <p:cNvGrpSpPr/>
          <p:nvPr/>
        </p:nvGrpSpPr>
        <p:grpSpPr>
          <a:xfrm>
            <a:off x="3381289" y="3277829"/>
            <a:ext cx="2824560" cy="390600"/>
            <a:chOff x="3381289" y="3277829"/>
            <a:chExt cx="2824560" cy="390600"/>
          </a:xfrm>
        </p:grpSpPr>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37DBF4BC-75D2-6FE8-E81A-4378166D88D3}"/>
                    </a:ext>
                  </a:extLst>
                </p14:cNvPr>
                <p14:cNvContentPartPr/>
                <p14:nvPr/>
              </p14:nvContentPartPr>
              <p14:xfrm>
                <a:off x="3381289" y="3278909"/>
                <a:ext cx="1124280" cy="389520"/>
              </p14:xfrm>
            </p:contentPart>
          </mc:Choice>
          <mc:Fallback xmlns="">
            <p:pic>
              <p:nvPicPr>
                <p:cNvPr id="69" name="Ink 68">
                  <a:extLst>
                    <a:ext uri="{FF2B5EF4-FFF2-40B4-BE49-F238E27FC236}">
                      <a16:creationId xmlns:a16="http://schemas.microsoft.com/office/drawing/2014/main" id="{37DBF4BC-75D2-6FE8-E81A-4378166D88D3}"/>
                    </a:ext>
                  </a:extLst>
                </p:cNvPr>
                <p:cNvPicPr/>
                <p:nvPr/>
              </p:nvPicPr>
              <p:blipFill>
                <a:blip r:embed="rId95"/>
                <a:stretch>
                  <a:fillRect/>
                </a:stretch>
              </p:blipFill>
              <p:spPr>
                <a:xfrm>
                  <a:off x="3372649" y="3269909"/>
                  <a:ext cx="11419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3DEE67C9-18BE-9C70-B27B-C6BD421227FF}"/>
                    </a:ext>
                  </a:extLst>
                </p14:cNvPr>
                <p14:cNvContentPartPr/>
                <p14:nvPr/>
              </p14:nvContentPartPr>
              <p14:xfrm>
                <a:off x="4801849" y="3430109"/>
                <a:ext cx="499320" cy="143640"/>
              </p14:xfrm>
            </p:contentPart>
          </mc:Choice>
          <mc:Fallback xmlns="">
            <p:pic>
              <p:nvPicPr>
                <p:cNvPr id="70" name="Ink 69">
                  <a:extLst>
                    <a:ext uri="{FF2B5EF4-FFF2-40B4-BE49-F238E27FC236}">
                      <a16:creationId xmlns:a16="http://schemas.microsoft.com/office/drawing/2014/main" id="{3DEE67C9-18BE-9C70-B27B-C6BD421227FF}"/>
                    </a:ext>
                  </a:extLst>
                </p:cNvPr>
                <p:cNvPicPr/>
                <p:nvPr/>
              </p:nvPicPr>
              <p:blipFill>
                <a:blip r:embed="rId97"/>
                <a:stretch>
                  <a:fillRect/>
                </a:stretch>
              </p:blipFill>
              <p:spPr>
                <a:xfrm>
                  <a:off x="4792849" y="3421109"/>
                  <a:ext cx="516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7B240577-0BD9-06DE-0F90-366DB50D607D}"/>
                    </a:ext>
                  </a:extLst>
                </p14:cNvPr>
                <p14:cNvContentPartPr/>
                <p14:nvPr/>
              </p14:nvContentPartPr>
              <p14:xfrm>
                <a:off x="5698249" y="3446309"/>
                <a:ext cx="39600" cy="181800"/>
              </p14:xfrm>
            </p:contentPart>
          </mc:Choice>
          <mc:Fallback xmlns="">
            <p:pic>
              <p:nvPicPr>
                <p:cNvPr id="72" name="Ink 71">
                  <a:extLst>
                    <a:ext uri="{FF2B5EF4-FFF2-40B4-BE49-F238E27FC236}">
                      <a16:creationId xmlns:a16="http://schemas.microsoft.com/office/drawing/2014/main" id="{7B240577-0BD9-06DE-0F90-366DB50D607D}"/>
                    </a:ext>
                  </a:extLst>
                </p:cNvPr>
                <p:cNvPicPr/>
                <p:nvPr/>
              </p:nvPicPr>
              <p:blipFill>
                <a:blip r:embed="rId99"/>
                <a:stretch>
                  <a:fillRect/>
                </a:stretch>
              </p:blipFill>
              <p:spPr>
                <a:xfrm>
                  <a:off x="5689609" y="3437309"/>
                  <a:ext cx="57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40F869DE-2F83-937F-BD16-F620CBB25AF2}"/>
                    </a:ext>
                  </a:extLst>
                </p14:cNvPr>
                <p14:cNvContentPartPr/>
                <p14:nvPr/>
              </p14:nvContentPartPr>
              <p14:xfrm>
                <a:off x="5815249" y="3375389"/>
                <a:ext cx="30960" cy="220320"/>
              </p14:xfrm>
            </p:contentPart>
          </mc:Choice>
          <mc:Fallback xmlns="">
            <p:pic>
              <p:nvPicPr>
                <p:cNvPr id="73" name="Ink 72">
                  <a:extLst>
                    <a:ext uri="{FF2B5EF4-FFF2-40B4-BE49-F238E27FC236}">
                      <a16:creationId xmlns:a16="http://schemas.microsoft.com/office/drawing/2014/main" id="{40F869DE-2F83-937F-BD16-F620CBB25AF2}"/>
                    </a:ext>
                  </a:extLst>
                </p:cNvPr>
                <p:cNvPicPr/>
                <p:nvPr/>
              </p:nvPicPr>
              <p:blipFill>
                <a:blip r:embed="rId101"/>
                <a:stretch>
                  <a:fillRect/>
                </a:stretch>
              </p:blipFill>
              <p:spPr>
                <a:xfrm>
                  <a:off x="5806249" y="3366389"/>
                  <a:ext cx="48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9420848E-F888-5C7B-4E24-274D104F935F}"/>
                    </a:ext>
                  </a:extLst>
                </p14:cNvPr>
                <p14:cNvContentPartPr/>
                <p14:nvPr/>
              </p14:nvContentPartPr>
              <p14:xfrm>
                <a:off x="5574049" y="3317429"/>
                <a:ext cx="416880" cy="196200"/>
              </p14:xfrm>
            </p:contentPart>
          </mc:Choice>
          <mc:Fallback xmlns="">
            <p:pic>
              <p:nvPicPr>
                <p:cNvPr id="74" name="Ink 73">
                  <a:extLst>
                    <a:ext uri="{FF2B5EF4-FFF2-40B4-BE49-F238E27FC236}">
                      <a16:creationId xmlns:a16="http://schemas.microsoft.com/office/drawing/2014/main" id="{9420848E-F888-5C7B-4E24-274D104F935F}"/>
                    </a:ext>
                  </a:extLst>
                </p:cNvPr>
                <p:cNvPicPr/>
                <p:nvPr/>
              </p:nvPicPr>
              <p:blipFill>
                <a:blip r:embed="rId103"/>
                <a:stretch>
                  <a:fillRect/>
                </a:stretch>
              </p:blipFill>
              <p:spPr>
                <a:xfrm>
                  <a:off x="5565049" y="3308789"/>
                  <a:ext cx="434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58557FD4-D797-F893-7A46-FC146CBC0DFE}"/>
                    </a:ext>
                  </a:extLst>
                </p14:cNvPr>
                <p14:cNvContentPartPr/>
                <p14:nvPr/>
              </p14:nvContentPartPr>
              <p14:xfrm>
                <a:off x="6087409" y="3277829"/>
                <a:ext cx="118440" cy="81720"/>
              </p14:xfrm>
            </p:contentPart>
          </mc:Choice>
          <mc:Fallback xmlns="">
            <p:pic>
              <p:nvPicPr>
                <p:cNvPr id="75" name="Ink 74">
                  <a:extLst>
                    <a:ext uri="{FF2B5EF4-FFF2-40B4-BE49-F238E27FC236}">
                      <a16:creationId xmlns:a16="http://schemas.microsoft.com/office/drawing/2014/main" id="{58557FD4-D797-F893-7A46-FC146CBC0DFE}"/>
                    </a:ext>
                  </a:extLst>
                </p:cNvPr>
                <p:cNvPicPr/>
                <p:nvPr/>
              </p:nvPicPr>
              <p:blipFill>
                <a:blip r:embed="rId105"/>
                <a:stretch>
                  <a:fillRect/>
                </a:stretch>
              </p:blipFill>
              <p:spPr>
                <a:xfrm>
                  <a:off x="6078769" y="3269189"/>
                  <a:ext cx="136080" cy="99360"/>
                </a:xfrm>
                <a:prstGeom prst="rect">
                  <a:avLst/>
                </a:prstGeom>
              </p:spPr>
            </p:pic>
          </mc:Fallback>
        </mc:AlternateContent>
      </p:grpSp>
      <p:grpSp>
        <p:nvGrpSpPr>
          <p:cNvPr id="84" name="Group 83">
            <a:extLst>
              <a:ext uri="{FF2B5EF4-FFF2-40B4-BE49-F238E27FC236}">
                <a16:creationId xmlns:a16="http://schemas.microsoft.com/office/drawing/2014/main" id="{429296CD-CA3C-5EEB-EF33-E18864FCE52C}"/>
              </a:ext>
            </a:extLst>
          </p:cNvPr>
          <p:cNvGrpSpPr/>
          <p:nvPr/>
        </p:nvGrpSpPr>
        <p:grpSpPr>
          <a:xfrm>
            <a:off x="6754129" y="3183509"/>
            <a:ext cx="2918880" cy="509040"/>
            <a:chOff x="6754129" y="3183509"/>
            <a:chExt cx="2918880" cy="509040"/>
          </a:xfrm>
        </p:grpSpPr>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F457E76B-3C87-0D8E-7102-36857C0D279E}"/>
                    </a:ext>
                  </a:extLst>
                </p14:cNvPr>
                <p14:cNvContentPartPr/>
                <p14:nvPr/>
              </p14:nvContentPartPr>
              <p14:xfrm>
                <a:off x="6754129" y="3279269"/>
                <a:ext cx="406800" cy="363240"/>
              </p14:xfrm>
            </p:contentPart>
          </mc:Choice>
          <mc:Fallback xmlns="">
            <p:pic>
              <p:nvPicPr>
                <p:cNvPr id="77" name="Ink 76">
                  <a:extLst>
                    <a:ext uri="{FF2B5EF4-FFF2-40B4-BE49-F238E27FC236}">
                      <a16:creationId xmlns:a16="http://schemas.microsoft.com/office/drawing/2014/main" id="{F457E76B-3C87-0D8E-7102-36857C0D279E}"/>
                    </a:ext>
                  </a:extLst>
                </p:cNvPr>
                <p:cNvPicPr/>
                <p:nvPr/>
              </p:nvPicPr>
              <p:blipFill>
                <a:blip r:embed="rId107"/>
                <a:stretch>
                  <a:fillRect/>
                </a:stretch>
              </p:blipFill>
              <p:spPr>
                <a:xfrm>
                  <a:off x="6745129" y="3270269"/>
                  <a:ext cx="4244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Ink 77">
                  <a:extLst>
                    <a:ext uri="{FF2B5EF4-FFF2-40B4-BE49-F238E27FC236}">
                      <a16:creationId xmlns:a16="http://schemas.microsoft.com/office/drawing/2014/main" id="{B203E8D2-1A6A-368D-6268-EAA3DB10D81C}"/>
                    </a:ext>
                  </a:extLst>
                </p14:cNvPr>
                <p14:cNvContentPartPr/>
                <p14:nvPr/>
              </p14:nvContentPartPr>
              <p14:xfrm>
                <a:off x="7472689" y="3271709"/>
                <a:ext cx="814680" cy="420840"/>
              </p14:xfrm>
            </p:contentPart>
          </mc:Choice>
          <mc:Fallback xmlns="">
            <p:pic>
              <p:nvPicPr>
                <p:cNvPr id="78" name="Ink 77">
                  <a:extLst>
                    <a:ext uri="{FF2B5EF4-FFF2-40B4-BE49-F238E27FC236}">
                      <a16:creationId xmlns:a16="http://schemas.microsoft.com/office/drawing/2014/main" id="{B203E8D2-1A6A-368D-6268-EAA3DB10D81C}"/>
                    </a:ext>
                  </a:extLst>
                </p:cNvPr>
                <p:cNvPicPr/>
                <p:nvPr/>
              </p:nvPicPr>
              <p:blipFill>
                <a:blip r:embed="rId109"/>
                <a:stretch>
                  <a:fillRect/>
                </a:stretch>
              </p:blipFill>
              <p:spPr>
                <a:xfrm>
                  <a:off x="7464049" y="3262709"/>
                  <a:ext cx="83232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52626816-7EC0-5FE9-77DE-27AFD78EF6C6}"/>
                    </a:ext>
                  </a:extLst>
                </p14:cNvPr>
                <p14:cNvContentPartPr/>
                <p14:nvPr/>
              </p14:nvContentPartPr>
              <p14:xfrm>
                <a:off x="8107729" y="3319589"/>
                <a:ext cx="273960" cy="16560"/>
              </p14:xfrm>
            </p:contentPart>
          </mc:Choice>
          <mc:Fallback xmlns="">
            <p:pic>
              <p:nvPicPr>
                <p:cNvPr id="79" name="Ink 78">
                  <a:extLst>
                    <a:ext uri="{FF2B5EF4-FFF2-40B4-BE49-F238E27FC236}">
                      <a16:creationId xmlns:a16="http://schemas.microsoft.com/office/drawing/2014/main" id="{52626816-7EC0-5FE9-77DE-27AFD78EF6C6}"/>
                    </a:ext>
                  </a:extLst>
                </p:cNvPr>
                <p:cNvPicPr/>
                <p:nvPr/>
              </p:nvPicPr>
              <p:blipFill>
                <a:blip r:embed="rId111"/>
                <a:stretch>
                  <a:fillRect/>
                </a:stretch>
              </p:blipFill>
              <p:spPr>
                <a:xfrm>
                  <a:off x="8098729" y="3310589"/>
                  <a:ext cx="291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667E70CC-99D5-E752-00A3-B405BF29CC6D}"/>
                    </a:ext>
                  </a:extLst>
                </p14:cNvPr>
                <p14:cNvContentPartPr/>
                <p14:nvPr/>
              </p14:nvContentPartPr>
              <p14:xfrm>
                <a:off x="8437129" y="3400229"/>
                <a:ext cx="357840" cy="203760"/>
              </p14:xfrm>
            </p:contentPart>
          </mc:Choice>
          <mc:Fallback xmlns="">
            <p:pic>
              <p:nvPicPr>
                <p:cNvPr id="81" name="Ink 80">
                  <a:extLst>
                    <a:ext uri="{FF2B5EF4-FFF2-40B4-BE49-F238E27FC236}">
                      <a16:creationId xmlns:a16="http://schemas.microsoft.com/office/drawing/2014/main" id="{667E70CC-99D5-E752-00A3-B405BF29CC6D}"/>
                    </a:ext>
                  </a:extLst>
                </p:cNvPr>
                <p:cNvPicPr/>
                <p:nvPr/>
              </p:nvPicPr>
              <p:blipFill>
                <a:blip r:embed="rId113"/>
                <a:stretch>
                  <a:fillRect/>
                </a:stretch>
              </p:blipFill>
              <p:spPr>
                <a:xfrm>
                  <a:off x="8428489" y="3391589"/>
                  <a:ext cx="375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3BDD568B-C6C5-605F-ACE1-502785A6AAC6}"/>
                    </a:ext>
                  </a:extLst>
                </p14:cNvPr>
                <p14:cNvContentPartPr/>
                <p14:nvPr/>
              </p14:nvContentPartPr>
              <p14:xfrm>
                <a:off x="8657809" y="3297989"/>
                <a:ext cx="19080" cy="19800"/>
              </p14:xfrm>
            </p:contentPart>
          </mc:Choice>
          <mc:Fallback xmlns="">
            <p:pic>
              <p:nvPicPr>
                <p:cNvPr id="82" name="Ink 81">
                  <a:extLst>
                    <a:ext uri="{FF2B5EF4-FFF2-40B4-BE49-F238E27FC236}">
                      <a16:creationId xmlns:a16="http://schemas.microsoft.com/office/drawing/2014/main" id="{3BDD568B-C6C5-605F-ACE1-502785A6AAC6}"/>
                    </a:ext>
                  </a:extLst>
                </p:cNvPr>
                <p:cNvPicPr/>
                <p:nvPr/>
              </p:nvPicPr>
              <p:blipFill>
                <a:blip r:embed="rId115"/>
                <a:stretch>
                  <a:fillRect/>
                </a:stretch>
              </p:blipFill>
              <p:spPr>
                <a:xfrm>
                  <a:off x="8648809" y="3289349"/>
                  <a:ext cx="36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52633432-2EF2-FB05-32D5-B4E8EB7D47F0}"/>
                    </a:ext>
                  </a:extLst>
                </p14:cNvPr>
                <p14:cNvContentPartPr/>
                <p14:nvPr/>
              </p14:nvContentPartPr>
              <p14:xfrm>
                <a:off x="8861569" y="3183509"/>
                <a:ext cx="811440" cy="384840"/>
              </p14:xfrm>
            </p:contentPart>
          </mc:Choice>
          <mc:Fallback xmlns="">
            <p:pic>
              <p:nvPicPr>
                <p:cNvPr id="83" name="Ink 82">
                  <a:extLst>
                    <a:ext uri="{FF2B5EF4-FFF2-40B4-BE49-F238E27FC236}">
                      <a16:creationId xmlns:a16="http://schemas.microsoft.com/office/drawing/2014/main" id="{52633432-2EF2-FB05-32D5-B4E8EB7D47F0}"/>
                    </a:ext>
                  </a:extLst>
                </p:cNvPr>
                <p:cNvPicPr/>
                <p:nvPr/>
              </p:nvPicPr>
              <p:blipFill>
                <a:blip r:embed="rId117"/>
                <a:stretch>
                  <a:fillRect/>
                </a:stretch>
              </p:blipFill>
              <p:spPr>
                <a:xfrm>
                  <a:off x="8852929" y="3174509"/>
                  <a:ext cx="829080" cy="402480"/>
                </a:xfrm>
                <a:prstGeom prst="rect">
                  <a:avLst/>
                </a:prstGeom>
              </p:spPr>
            </p:pic>
          </mc:Fallback>
        </mc:AlternateContent>
      </p:grpSp>
      <p:grpSp>
        <p:nvGrpSpPr>
          <p:cNvPr id="88" name="Group 87">
            <a:extLst>
              <a:ext uri="{FF2B5EF4-FFF2-40B4-BE49-F238E27FC236}">
                <a16:creationId xmlns:a16="http://schemas.microsoft.com/office/drawing/2014/main" id="{28CE976C-08A1-61AA-E520-A3C9916E0612}"/>
              </a:ext>
            </a:extLst>
          </p:cNvPr>
          <p:cNvGrpSpPr/>
          <p:nvPr/>
        </p:nvGrpSpPr>
        <p:grpSpPr>
          <a:xfrm>
            <a:off x="9894205" y="3137969"/>
            <a:ext cx="1971000" cy="625680"/>
            <a:chOff x="9894205" y="3137969"/>
            <a:chExt cx="1971000" cy="625680"/>
          </a:xfrm>
        </p:grpSpPr>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2156BCD2-105C-3226-CDDA-4FC62C924694}"/>
                    </a:ext>
                  </a:extLst>
                </p14:cNvPr>
                <p14:cNvContentPartPr/>
                <p14:nvPr/>
              </p14:nvContentPartPr>
              <p14:xfrm>
                <a:off x="9894205" y="3385289"/>
                <a:ext cx="518760" cy="122400"/>
              </p14:xfrm>
            </p:contentPart>
          </mc:Choice>
          <mc:Fallback xmlns="">
            <p:pic>
              <p:nvPicPr>
                <p:cNvPr id="85" name="Ink 84">
                  <a:extLst>
                    <a:ext uri="{FF2B5EF4-FFF2-40B4-BE49-F238E27FC236}">
                      <a16:creationId xmlns:a16="http://schemas.microsoft.com/office/drawing/2014/main" id="{2156BCD2-105C-3226-CDDA-4FC62C924694}"/>
                    </a:ext>
                  </a:extLst>
                </p:cNvPr>
                <p:cNvPicPr/>
                <p:nvPr/>
              </p:nvPicPr>
              <p:blipFill>
                <a:blip r:embed="rId119"/>
                <a:stretch>
                  <a:fillRect/>
                </a:stretch>
              </p:blipFill>
              <p:spPr>
                <a:xfrm>
                  <a:off x="9885565" y="3376289"/>
                  <a:ext cx="536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CF8EC422-144F-B729-A133-4625A40F4BC5}"/>
                    </a:ext>
                  </a:extLst>
                </p14:cNvPr>
                <p14:cNvContentPartPr/>
                <p14:nvPr/>
              </p14:nvContentPartPr>
              <p14:xfrm>
                <a:off x="10207765" y="3313289"/>
                <a:ext cx="230040" cy="183600"/>
              </p14:xfrm>
            </p:contentPart>
          </mc:Choice>
          <mc:Fallback xmlns="">
            <p:pic>
              <p:nvPicPr>
                <p:cNvPr id="86" name="Ink 85">
                  <a:extLst>
                    <a:ext uri="{FF2B5EF4-FFF2-40B4-BE49-F238E27FC236}">
                      <a16:creationId xmlns:a16="http://schemas.microsoft.com/office/drawing/2014/main" id="{CF8EC422-144F-B729-A133-4625A40F4BC5}"/>
                    </a:ext>
                  </a:extLst>
                </p:cNvPr>
                <p:cNvPicPr/>
                <p:nvPr/>
              </p:nvPicPr>
              <p:blipFill>
                <a:blip r:embed="rId121"/>
                <a:stretch>
                  <a:fillRect/>
                </a:stretch>
              </p:blipFill>
              <p:spPr>
                <a:xfrm>
                  <a:off x="10199125" y="3304649"/>
                  <a:ext cx="247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EAF44EB6-ACD6-F806-7025-52916638DDC0}"/>
                    </a:ext>
                  </a:extLst>
                </p14:cNvPr>
                <p14:cNvContentPartPr/>
                <p14:nvPr/>
              </p14:nvContentPartPr>
              <p14:xfrm>
                <a:off x="10479205" y="3137969"/>
                <a:ext cx="1386000" cy="625680"/>
              </p14:xfrm>
            </p:contentPart>
          </mc:Choice>
          <mc:Fallback xmlns="">
            <p:pic>
              <p:nvPicPr>
                <p:cNvPr id="87" name="Ink 86">
                  <a:extLst>
                    <a:ext uri="{FF2B5EF4-FFF2-40B4-BE49-F238E27FC236}">
                      <a16:creationId xmlns:a16="http://schemas.microsoft.com/office/drawing/2014/main" id="{EAF44EB6-ACD6-F806-7025-52916638DDC0}"/>
                    </a:ext>
                  </a:extLst>
                </p:cNvPr>
                <p:cNvPicPr/>
                <p:nvPr/>
              </p:nvPicPr>
              <p:blipFill>
                <a:blip r:embed="rId123"/>
                <a:stretch>
                  <a:fillRect/>
                </a:stretch>
              </p:blipFill>
              <p:spPr>
                <a:xfrm>
                  <a:off x="10470565" y="3128969"/>
                  <a:ext cx="1403640" cy="643320"/>
                </a:xfrm>
                <a:prstGeom prst="rect">
                  <a:avLst/>
                </a:prstGeom>
              </p:spPr>
            </p:pic>
          </mc:Fallback>
        </mc:AlternateContent>
      </p:grpSp>
      <p:grpSp>
        <p:nvGrpSpPr>
          <p:cNvPr id="91" name="Group 90">
            <a:extLst>
              <a:ext uri="{FF2B5EF4-FFF2-40B4-BE49-F238E27FC236}">
                <a16:creationId xmlns:a16="http://schemas.microsoft.com/office/drawing/2014/main" id="{BE743885-9980-E401-CF17-B9A266A3E4BA}"/>
              </a:ext>
            </a:extLst>
          </p:cNvPr>
          <p:cNvGrpSpPr/>
          <p:nvPr/>
        </p:nvGrpSpPr>
        <p:grpSpPr>
          <a:xfrm>
            <a:off x="1157005" y="3969569"/>
            <a:ext cx="1526400" cy="384480"/>
            <a:chOff x="1157005" y="3969569"/>
            <a:chExt cx="1526400" cy="384480"/>
          </a:xfrm>
        </p:grpSpPr>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13C43803-6BD6-69B3-47F1-3C6D4E56EA64}"/>
                    </a:ext>
                  </a:extLst>
                </p14:cNvPr>
                <p14:cNvContentPartPr/>
                <p14:nvPr/>
              </p14:nvContentPartPr>
              <p14:xfrm>
                <a:off x="1157005" y="3969569"/>
                <a:ext cx="1526400" cy="384480"/>
              </p14:xfrm>
            </p:contentPart>
          </mc:Choice>
          <mc:Fallback xmlns="">
            <p:pic>
              <p:nvPicPr>
                <p:cNvPr id="89" name="Ink 88">
                  <a:extLst>
                    <a:ext uri="{FF2B5EF4-FFF2-40B4-BE49-F238E27FC236}">
                      <a16:creationId xmlns:a16="http://schemas.microsoft.com/office/drawing/2014/main" id="{13C43803-6BD6-69B3-47F1-3C6D4E56EA64}"/>
                    </a:ext>
                  </a:extLst>
                </p:cNvPr>
                <p:cNvPicPr/>
                <p:nvPr/>
              </p:nvPicPr>
              <p:blipFill>
                <a:blip r:embed="rId125"/>
                <a:stretch>
                  <a:fillRect/>
                </a:stretch>
              </p:blipFill>
              <p:spPr>
                <a:xfrm>
                  <a:off x="1148365" y="3960929"/>
                  <a:ext cx="15440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291074F4-B015-8749-0815-26BC978CC7A0}"/>
                    </a:ext>
                  </a:extLst>
                </p14:cNvPr>
                <p14:cNvContentPartPr/>
                <p14:nvPr/>
              </p14:nvContentPartPr>
              <p14:xfrm>
                <a:off x="2211805" y="4122209"/>
                <a:ext cx="36360" cy="31680"/>
              </p14:xfrm>
            </p:contentPart>
          </mc:Choice>
          <mc:Fallback xmlns="">
            <p:pic>
              <p:nvPicPr>
                <p:cNvPr id="90" name="Ink 89">
                  <a:extLst>
                    <a:ext uri="{FF2B5EF4-FFF2-40B4-BE49-F238E27FC236}">
                      <a16:creationId xmlns:a16="http://schemas.microsoft.com/office/drawing/2014/main" id="{291074F4-B015-8749-0815-26BC978CC7A0}"/>
                    </a:ext>
                  </a:extLst>
                </p:cNvPr>
                <p:cNvPicPr/>
                <p:nvPr/>
              </p:nvPicPr>
              <p:blipFill>
                <a:blip r:embed="rId127"/>
                <a:stretch>
                  <a:fillRect/>
                </a:stretch>
              </p:blipFill>
              <p:spPr>
                <a:xfrm>
                  <a:off x="2202805" y="4113569"/>
                  <a:ext cx="54000" cy="49320"/>
                </a:xfrm>
                <a:prstGeom prst="rect">
                  <a:avLst/>
                </a:prstGeom>
              </p:spPr>
            </p:pic>
          </mc:Fallback>
        </mc:AlternateContent>
      </p:grpSp>
      <p:grpSp>
        <p:nvGrpSpPr>
          <p:cNvPr id="95" name="Group 94">
            <a:extLst>
              <a:ext uri="{FF2B5EF4-FFF2-40B4-BE49-F238E27FC236}">
                <a16:creationId xmlns:a16="http://schemas.microsoft.com/office/drawing/2014/main" id="{DCE1F459-7066-B470-F9FD-C6CE117087E3}"/>
              </a:ext>
            </a:extLst>
          </p:cNvPr>
          <p:cNvGrpSpPr/>
          <p:nvPr/>
        </p:nvGrpSpPr>
        <p:grpSpPr>
          <a:xfrm>
            <a:off x="3042325" y="3805769"/>
            <a:ext cx="791280" cy="488160"/>
            <a:chOff x="3042325" y="3805769"/>
            <a:chExt cx="791280" cy="488160"/>
          </a:xfrm>
        </p:grpSpPr>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29E9EA5B-FE8B-FFE7-A195-C1143E225A35}"/>
                    </a:ext>
                  </a:extLst>
                </p14:cNvPr>
                <p14:cNvContentPartPr/>
                <p14:nvPr/>
              </p14:nvContentPartPr>
              <p14:xfrm>
                <a:off x="3042325" y="3805769"/>
                <a:ext cx="791280" cy="488160"/>
              </p14:xfrm>
            </p:contentPart>
          </mc:Choice>
          <mc:Fallback xmlns="">
            <p:pic>
              <p:nvPicPr>
                <p:cNvPr id="92" name="Ink 91">
                  <a:extLst>
                    <a:ext uri="{FF2B5EF4-FFF2-40B4-BE49-F238E27FC236}">
                      <a16:creationId xmlns:a16="http://schemas.microsoft.com/office/drawing/2014/main" id="{29E9EA5B-FE8B-FFE7-A195-C1143E225A35}"/>
                    </a:ext>
                  </a:extLst>
                </p:cNvPr>
                <p:cNvPicPr/>
                <p:nvPr/>
              </p:nvPicPr>
              <p:blipFill>
                <a:blip r:embed="rId129"/>
                <a:stretch>
                  <a:fillRect/>
                </a:stretch>
              </p:blipFill>
              <p:spPr>
                <a:xfrm>
                  <a:off x="3033685" y="3797129"/>
                  <a:ext cx="8089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F4560087-22E4-21D6-FF70-E7986F8CC433}"/>
                    </a:ext>
                  </a:extLst>
                </p14:cNvPr>
                <p14:cNvContentPartPr/>
                <p14:nvPr/>
              </p14:nvContentPartPr>
              <p14:xfrm>
                <a:off x="3577285" y="4025369"/>
                <a:ext cx="194760" cy="21600"/>
              </p14:xfrm>
            </p:contentPart>
          </mc:Choice>
          <mc:Fallback xmlns="">
            <p:pic>
              <p:nvPicPr>
                <p:cNvPr id="93" name="Ink 92">
                  <a:extLst>
                    <a:ext uri="{FF2B5EF4-FFF2-40B4-BE49-F238E27FC236}">
                      <a16:creationId xmlns:a16="http://schemas.microsoft.com/office/drawing/2014/main" id="{F4560087-22E4-21D6-FF70-E7986F8CC433}"/>
                    </a:ext>
                  </a:extLst>
                </p:cNvPr>
                <p:cNvPicPr/>
                <p:nvPr/>
              </p:nvPicPr>
              <p:blipFill>
                <a:blip r:embed="rId131"/>
                <a:stretch>
                  <a:fillRect/>
                </a:stretch>
              </p:blipFill>
              <p:spPr>
                <a:xfrm>
                  <a:off x="3568645" y="4016369"/>
                  <a:ext cx="212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0E6E7074-04F0-2662-F5CB-317FEF0B00A7}"/>
                    </a:ext>
                  </a:extLst>
                </p14:cNvPr>
                <p14:cNvContentPartPr/>
                <p14:nvPr/>
              </p14:nvContentPartPr>
              <p14:xfrm>
                <a:off x="3439405" y="3974969"/>
                <a:ext cx="43200" cy="11160"/>
              </p14:xfrm>
            </p:contentPart>
          </mc:Choice>
          <mc:Fallback xmlns="">
            <p:pic>
              <p:nvPicPr>
                <p:cNvPr id="94" name="Ink 93">
                  <a:extLst>
                    <a:ext uri="{FF2B5EF4-FFF2-40B4-BE49-F238E27FC236}">
                      <a16:creationId xmlns:a16="http://schemas.microsoft.com/office/drawing/2014/main" id="{0E6E7074-04F0-2662-F5CB-317FEF0B00A7}"/>
                    </a:ext>
                  </a:extLst>
                </p:cNvPr>
                <p:cNvPicPr/>
                <p:nvPr/>
              </p:nvPicPr>
              <p:blipFill>
                <a:blip r:embed="rId133"/>
                <a:stretch>
                  <a:fillRect/>
                </a:stretch>
              </p:blipFill>
              <p:spPr>
                <a:xfrm>
                  <a:off x="3430765" y="3965969"/>
                  <a:ext cx="60840" cy="28800"/>
                </a:xfrm>
                <a:prstGeom prst="rect">
                  <a:avLst/>
                </a:prstGeom>
              </p:spPr>
            </p:pic>
          </mc:Fallback>
        </mc:AlternateContent>
      </p:grpSp>
      <p:grpSp>
        <p:nvGrpSpPr>
          <p:cNvPr id="103" name="Group 102">
            <a:extLst>
              <a:ext uri="{FF2B5EF4-FFF2-40B4-BE49-F238E27FC236}">
                <a16:creationId xmlns:a16="http://schemas.microsoft.com/office/drawing/2014/main" id="{33887401-F65A-142A-A18A-5F5E1B521C19}"/>
              </a:ext>
            </a:extLst>
          </p:cNvPr>
          <p:cNvGrpSpPr/>
          <p:nvPr/>
        </p:nvGrpSpPr>
        <p:grpSpPr>
          <a:xfrm>
            <a:off x="4262005" y="3749969"/>
            <a:ext cx="2490480" cy="613800"/>
            <a:chOff x="4262005" y="3749969"/>
            <a:chExt cx="2490480" cy="613800"/>
          </a:xfrm>
        </p:grpSpPr>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26C6D073-9885-7427-8CEB-CBBC65DD6EFC}"/>
                    </a:ext>
                  </a:extLst>
                </p14:cNvPr>
                <p14:cNvContentPartPr/>
                <p14:nvPr/>
              </p14:nvContentPartPr>
              <p14:xfrm>
                <a:off x="4262005" y="3801089"/>
                <a:ext cx="1587600" cy="562680"/>
              </p14:xfrm>
            </p:contentPart>
          </mc:Choice>
          <mc:Fallback xmlns="">
            <p:pic>
              <p:nvPicPr>
                <p:cNvPr id="96" name="Ink 95">
                  <a:extLst>
                    <a:ext uri="{FF2B5EF4-FFF2-40B4-BE49-F238E27FC236}">
                      <a16:creationId xmlns:a16="http://schemas.microsoft.com/office/drawing/2014/main" id="{26C6D073-9885-7427-8CEB-CBBC65DD6EFC}"/>
                    </a:ext>
                  </a:extLst>
                </p:cNvPr>
                <p:cNvPicPr/>
                <p:nvPr/>
              </p:nvPicPr>
              <p:blipFill>
                <a:blip r:embed="rId135"/>
                <a:stretch>
                  <a:fillRect/>
                </a:stretch>
              </p:blipFill>
              <p:spPr>
                <a:xfrm>
                  <a:off x="4253365" y="3792089"/>
                  <a:ext cx="160524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4544ECFA-06FB-37D9-9277-B8AC588025EB}"/>
                    </a:ext>
                  </a:extLst>
                </p14:cNvPr>
                <p14:cNvContentPartPr/>
                <p14:nvPr/>
              </p14:nvContentPartPr>
              <p14:xfrm>
                <a:off x="6194125" y="3996209"/>
                <a:ext cx="43560" cy="223560"/>
              </p14:xfrm>
            </p:contentPart>
          </mc:Choice>
          <mc:Fallback xmlns="">
            <p:pic>
              <p:nvPicPr>
                <p:cNvPr id="97" name="Ink 96">
                  <a:extLst>
                    <a:ext uri="{FF2B5EF4-FFF2-40B4-BE49-F238E27FC236}">
                      <a16:creationId xmlns:a16="http://schemas.microsoft.com/office/drawing/2014/main" id="{4544ECFA-06FB-37D9-9277-B8AC588025EB}"/>
                    </a:ext>
                  </a:extLst>
                </p:cNvPr>
                <p:cNvPicPr/>
                <p:nvPr/>
              </p:nvPicPr>
              <p:blipFill>
                <a:blip r:embed="rId137"/>
                <a:stretch>
                  <a:fillRect/>
                </a:stretch>
              </p:blipFill>
              <p:spPr>
                <a:xfrm>
                  <a:off x="6185485" y="3987569"/>
                  <a:ext cx="61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24FF1F83-068E-E059-AE6D-72DD3BAB1744}"/>
                    </a:ext>
                  </a:extLst>
                </p14:cNvPr>
                <p14:cNvContentPartPr/>
                <p14:nvPr/>
              </p14:nvContentPartPr>
              <p14:xfrm>
                <a:off x="6315805" y="3977849"/>
                <a:ext cx="27000" cy="232920"/>
              </p14:xfrm>
            </p:contentPart>
          </mc:Choice>
          <mc:Fallback xmlns="">
            <p:pic>
              <p:nvPicPr>
                <p:cNvPr id="98" name="Ink 97">
                  <a:extLst>
                    <a:ext uri="{FF2B5EF4-FFF2-40B4-BE49-F238E27FC236}">
                      <a16:creationId xmlns:a16="http://schemas.microsoft.com/office/drawing/2014/main" id="{24FF1F83-068E-E059-AE6D-72DD3BAB1744}"/>
                    </a:ext>
                  </a:extLst>
                </p:cNvPr>
                <p:cNvPicPr/>
                <p:nvPr/>
              </p:nvPicPr>
              <p:blipFill>
                <a:blip r:embed="rId139"/>
                <a:stretch>
                  <a:fillRect/>
                </a:stretch>
              </p:blipFill>
              <p:spPr>
                <a:xfrm>
                  <a:off x="6306805" y="3968849"/>
                  <a:ext cx="44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Ink 98">
                  <a:extLst>
                    <a:ext uri="{FF2B5EF4-FFF2-40B4-BE49-F238E27FC236}">
                      <a16:creationId xmlns:a16="http://schemas.microsoft.com/office/drawing/2014/main" id="{EE7591D2-7456-22C5-D697-D3F05D3D5A0F}"/>
                    </a:ext>
                  </a:extLst>
                </p14:cNvPr>
                <p14:cNvContentPartPr/>
                <p14:nvPr/>
              </p14:nvContentPartPr>
              <p14:xfrm>
                <a:off x="6105925" y="3929609"/>
                <a:ext cx="337680" cy="88560"/>
              </p14:xfrm>
            </p:contentPart>
          </mc:Choice>
          <mc:Fallback xmlns="">
            <p:pic>
              <p:nvPicPr>
                <p:cNvPr id="99" name="Ink 98">
                  <a:extLst>
                    <a:ext uri="{FF2B5EF4-FFF2-40B4-BE49-F238E27FC236}">
                      <a16:creationId xmlns:a16="http://schemas.microsoft.com/office/drawing/2014/main" id="{EE7591D2-7456-22C5-D697-D3F05D3D5A0F}"/>
                    </a:ext>
                  </a:extLst>
                </p:cNvPr>
                <p:cNvPicPr/>
                <p:nvPr/>
              </p:nvPicPr>
              <p:blipFill>
                <a:blip r:embed="rId141"/>
                <a:stretch>
                  <a:fillRect/>
                </a:stretch>
              </p:blipFill>
              <p:spPr>
                <a:xfrm>
                  <a:off x="6097285" y="3920969"/>
                  <a:ext cx="355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Ink 99">
                  <a:extLst>
                    <a:ext uri="{FF2B5EF4-FFF2-40B4-BE49-F238E27FC236}">
                      <a16:creationId xmlns:a16="http://schemas.microsoft.com/office/drawing/2014/main" id="{AADE0428-9C3D-C2BF-D09A-44F5BCD8B797}"/>
                    </a:ext>
                  </a:extLst>
                </p14:cNvPr>
                <p14:cNvContentPartPr/>
                <p14:nvPr/>
              </p14:nvContentPartPr>
              <p14:xfrm>
                <a:off x="6589045" y="3749969"/>
                <a:ext cx="11880" cy="212040"/>
              </p14:xfrm>
            </p:contentPart>
          </mc:Choice>
          <mc:Fallback xmlns="">
            <p:pic>
              <p:nvPicPr>
                <p:cNvPr id="100" name="Ink 99">
                  <a:extLst>
                    <a:ext uri="{FF2B5EF4-FFF2-40B4-BE49-F238E27FC236}">
                      <a16:creationId xmlns:a16="http://schemas.microsoft.com/office/drawing/2014/main" id="{AADE0428-9C3D-C2BF-D09A-44F5BCD8B797}"/>
                    </a:ext>
                  </a:extLst>
                </p:cNvPr>
                <p:cNvPicPr/>
                <p:nvPr/>
              </p:nvPicPr>
              <p:blipFill>
                <a:blip r:embed="rId143"/>
                <a:stretch>
                  <a:fillRect/>
                </a:stretch>
              </p:blipFill>
              <p:spPr>
                <a:xfrm>
                  <a:off x="6580045" y="3740969"/>
                  <a:ext cx="29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F6FDE5A7-94D4-0BA3-0BC5-54A801AC803F}"/>
                    </a:ext>
                  </a:extLst>
                </p14:cNvPr>
                <p14:cNvContentPartPr/>
                <p14:nvPr/>
              </p14:nvContentPartPr>
              <p14:xfrm>
                <a:off x="6452965" y="3854729"/>
                <a:ext cx="259560" cy="40680"/>
              </p14:xfrm>
            </p:contentPart>
          </mc:Choice>
          <mc:Fallback xmlns="">
            <p:pic>
              <p:nvPicPr>
                <p:cNvPr id="101" name="Ink 100">
                  <a:extLst>
                    <a:ext uri="{FF2B5EF4-FFF2-40B4-BE49-F238E27FC236}">
                      <a16:creationId xmlns:a16="http://schemas.microsoft.com/office/drawing/2014/main" id="{F6FDE5A7-94D4-0BA3-0BC5-54A801AC803F}"/>
                    </a:ext>
                  </a:extLst>
                </p:cNvPr>
                <p:cNvPicPr/>
                <p:nvPr/>
              </p:nvPicPr>
              <p:blipFill>
                <a:blip r:embed="rId145"/>
                <a:stretch>
                  <a:fillRect/>
                </a:stretch>
              </p:blipFill>
              <p:spPr>
                <a:xfrm>
                  <a:off x="6443965" y="3846089"/>
                  <a:ext cx="277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5BA9A409-95A5-C74C-DDFD-546E4565B651}"/>
                    </a:ext>
                  </a:extLst>
                </p14:cNvPr>
                <p14:cNvContentPartPr/>
                <p14:nvPr/>
              </p14:nvContentPartPr>
              <p14:xfrm>
                <a:off x="6471685" y="4011689"/>
                <a:ext cx="280800" cy="20880"/>
              </p14:xfrm>
            </p:contentPart>
          </mc:Choice>
          <mc:Fallback xmlns="">
            <p:pic>
              <p:nvPicPr>
                <p:cNvPr id="102" name="Ink 101">
                  <a:extLst>
                    <a:ext uri="{FF2B5EF4-FFF2-40B4-BE49-F238E27FC236}">
                      <a16:creationId xmlns:a16="http://schemas.microsoft.com/office/drawing/2014/main" id="{5BA9A409-95A5-C74C-DDFD-546E4565B651}"/>
                    </a:ext>
                  </a:extLst>
                </p:cNvPr>
                <p:cNvPicPr/>
                <p:nvPr/>
              </p:nvPicPr>
              <p:blipFill>
                <a:blip r:embed="rId147"/>
                <a:stretch>
                  <a:fillRect/>
                </a:stretch>
              </p:blipFill>
              <p:spPr>
                <a:xfrm>
                  <a:off x="6462685" y="4003049"/>
                  <a:ext cx="298440" cy="38520"/>
                </a:xfrm>
                <a:prstGeom prst="rect">
                  <a:avLst/>
                </a:prstGeom>
              </p:spPr>
            </p:pic>
          </mc:Fallback>
        </mc:AlternateContent>
      </p:grpSp>
      <p:grpSp>
        <p:nvGrpSpPr>
          <p:cNvPr id="118" name="Group 117">
            <a:extLst>
              <a:ext uri="{FF2B5EF4-FFF2-40B4-BE49-F238E27FC236}">
                <a16:creationId xmlns:a16="http://schemas.microsoft.com/office/drawing/2014/main" id="{1CD4DB39-B5AE-1375-D335-17849887879B}"/>
              </a:ext>
            </a:extLst>
          </p:cNvPr>
          <p:cNvGrpSpPr/>
          <p:nvPr/>
        </p:nvGrpSpPr>
        <p:grpSpPr>
          <a:xfrm>
            <a:off x="2584045" y="4529729"/>
            <a:ext cx="2380320" cy="448920"/>
            <a:chOff x="2584045" y="4529729"/>
            <a:chExt cx="2380320" cy="448920"/>
          </a:xfrm>
        </p:grpSpPr>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306FED82-F55A-1F97-DF27-860E73981C88}"/>
                    </a:ext>
                  </a:extLst>
                </p14:cNvPr>
                <p14:cNvContentPartPr/>
                <p14:nvPr/>
              </p14:nvContentPartPr>
              <p14:xfrm>
                <a:off x="2584045" y="4572209"/>
                <a:ext cx="214200" cy="355320"/>
              </p14:xfrm>
            </p:contentPart>
          </mc:Choice>
          <mc:Fallback xmlns="">
            <p:pic>
              <p:nvPicPr>
                <p:cNvPr id="104" name="Ink 103">
                  <a:extLst>
                    <a:ext uri="{FF2B5EF4-FFF2-40B4-BE49-F238E27FC236}">
                      <a16:creationId xmlns:a16="http://schemas.microsoft.com/office/drawing/2014/main" id="{306FED82-F55A-1F97-DF27-860E73981C88}"/>
                    </a:ext>
                  </a:extLst>
                </p:cNvPr>
                <p:cNvPicPr/>
                <p:nvPr/>
              </p:nvPicPr>
              <p:blipFill>
                <a:blip r:embed="rId149"/>
                <a:stretch>
                  <a:fillRect/>
                </a:stretch>
              </p:blipFill>
              <p:spPr>
                <a:xfrm>
                  <a:off x="2575045" y="4563209"/>
                  <a:ext cx="2318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Ink 104">
                  <a:extLst>
                    <a:ext uri="{FF2B5EF4-FFF2-40B4-BE49-F238E27FC236}">
                      <a16:creationId xmlns:a16="http://schemas.microsoft.com/office/drawing/2014/main" id="{447FBECA-EBA7-E719-DE1A-D080684CFC92}"/>
                    </a:ext>
                  </a:extLst>
                </p14:cNvPr>
                <p14:cNvContentPartPr/>
                <p14:nvPr/>
              </p14:nvContentPartPr>
              <p14:xfrm>
                <a:off x="2880685" y="4831049"/>
                <a:ext cx="34200" cy="147600"/>
              </p14:xfrm>
            </p:contentPart>
          </mc:Choice>
          <mc:Fallback xmlns="">
            <p:pic>
              <p:nvPicPr>
                <p:cNvPr id="105" name="Ink 104">
                  <a:extLst>
                    <a:ext uri="{FF2B5EF4-FFF2-40B4-BE49-F238E27FC236}">
                      <a16:creationId xmlns:a16="http://schemas.microsoft.com/office/drawing/2014/main" id="{447FBECA-EBA7-E719-DE1A-D080684CFC92}"/>
                    </a:ext>
                  </a:extLst>
                </p:cNvPr>
                <p:cNvPicPr/>
                <p:nvPr/>
              </p:nvPicPr>
              <p:blipFill>
                <a:blip r:embed="rId151"/>
                <a:stretch>
                  <a:fillRect/>
                </a:stretch>
              </p:blipFill>
              <p:spPr>
                <a:xfrm>
                  <a:off x="2871685" y="4822049"/>
                  <a:ext cx="51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4F4740E0-521D-16C7-83A6-A95FD3D6EB1D}"/>
                    </a:ext>
                  </a:extLst>
                </p14:cNvPr>
                <p14:cNvContentPartPr/>
                <p14:nvPr/>
              </p14:nvContentPartPr>
              <p14:xfrm>
                <a:off x="3068245" y="4637369"/>
                <a:ext cx="423720" cy="170640"/>
              </p14:xfrm>
            </p:contentPart>
          </mc:Choice>
          <mc:Fallback xmlns="">
            <p:pic>
              <p:nvPicPr>
                <p:cNvPr id="106" name="Ink 105">
                  <a:extLst>
                    <a:ext uri="{FF2B5EF4-FFF2-40B4-BE49-F238E27FC236}">
                      <a16:creationId xmlns:a16="http://schemas.microsoft.com/office/drawing/2014/main" id="{4F4740E0-521D-16C7-83A6-A95FD3D6EB1D}"/>
                    </a:ext>
                  </a:extLst>
                </p:cNvPr>
                <p:cNvPicPr/>
                <p:nvPr/>
              </p:nvPicPr>
              <p:blipFill>
                <a:blip r:embed="rId153"/>
                <a:stretch>
                  <a:fillRect/>
                </a:stretch>
              </p:blipFill>
              <p:spPr>
                <a:xfrm>
                  <a:off x="3059605" y="4628369"/>
                  <a:ext cx="441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66374FAB-9248-161B-89BF-A98B41B25683}"/>
                    </a:ext>
                  </a:extLst>
                </p14:cNvPr>
                <p14:cNvContentPartPr/>
                <p14:nvPr/>
              </p14:nvContentPartPr>
              <p14:xfrm>
                <a:off x="3704725" y="4536929"/>
                <a:ext cx="38520" cy="365040"/>
              </p14:xfrm>
            </p:contentPart>
          </mc:Choice>
          <mc:Fallback xmlns="">
            <p:pic>
              <p:nvPicPr>
                <p:cNvPr id="108" name="Ink 107">
                  <a:extLst>
                    <a:ext uri="{FF2B5EF4-FFF2-40B4-BE49-F238E27FC236}">
                      <a16:creationId xmlns:a16="http://schemas.microsoft.com/office/drawing/2014/main" id="{66374FAB-9248-161B-89BF-A98B41B25683}"/>
                    </a:ext>
                  </a:extLst>
                </p:cNvPr>
                <p:cNvPicPr/>
                <p:nvPr/>
              </p:nvPicPr>
              <p:blipFill>
                <a:blip r:embed="rId155"/>
                <a:stretch>
                  <a:fillRect/>
                </a:stretch>
              </p:blipFill>
              <p:spPr>
                <a:xfrm>
                  <a:off x="3696085" y="4527929"/>
                  <a:ext cx="561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E44177BF-5BFC-CB5D-8466-E6B2349DDD19}"/>
                    </a:ext>
                  </a:extLst>
                </p14:cNvPr>
                <p14:cNvContentPartPr/>
                <p14:nvPr/>
              </p14:nvContentPartPr>
              <p14:xfrm>
                <a:off x="3679885" y="4529729"/>
                <a:ext cx="181440" cy="190440"/>
              </p14:xfrm>
            </p:contentPart>
          </mc:Choice>
          <mc:Fallback xmlns="">
            <p:pic>
              <p:nvPicPr>
                <p:cNvPr id="109" name="Ink 108">
                  <a:extLst>
                    <a:ext uri="{FF2B5EF4-FFF2-40B4-BE49-F238E27FC236}">
                      <a16:creationId xmlns:a16="http://schemas.microsoft.com/office/drawing/2014/main" id="{E44177BF-5BFC-CB5D-8466-E6B2349DDD19}"/>
                    </a:ext>
                  </a:extLst>
                </p:cNvPr>
                <p:cNvPicPr/>
                <p:nvPr/>
              </p:nvPicPr>
              <p:blipFill>
                <a:blip r:embed="rId157"/>
                <a:stretch>
                  <a:fillRect/>
                </a:stretch>
              </p:blipFill>
              <p:spPr>
                <a:xfrm>
                  <a:off x="3671245" y="4521089"/>
                  <a:ext cx="199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195A08C6-DEFE-6931-E687-256E0C58C681}"/>
                    </a:ext>
                  </a:extLst>
                </p14:cNvPr>
                <p14:cNvContentPartPr/>
                <p14:nvPr/>
              </p14:nvContentPartPr>
              <p14:xfrm>
                <a:off x="3895885" y="4844009"/>
                <a:ext cx="19080" cy="124200"/>
              </p14:xfrm>
            </p:contentPart>
          </mc:Choice>
          <mc:Fallback xmlns="">
            <p:pic>
              <p:nvPicPr>
                <p:cNvPr id="110" name="Ink 109">
                  <a:extLst>
                    <a:ext uri="{FF2B5EF4-FFF2-40B4-BE49-F238E27FC236}">
                      <a16:creationId xmlns:a16="http://schemas.microsoft.com/office/drawing/2014/main" id="{195A08C6-DEFE-6931-E687-256E0C58C681}"/>
                    </a:ext>
                  </a:extLst>
                </p:cNvPr>
                <p:cNvPicPr/>
                <p:nvPr/>
              </p:nvPicPr>
              <p:blipFill>
                <a:blip r:embed="rId159"/>
                <a:stretch>
                  <a:fillRect/>
                </a:stretch>
              </p:blipFill>
              <p:spPr>
                <a:xfrm>
                  <a:off x="3886885" y="4835369"/>
                  <a:ext cx="36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1F14E659-ABEF-AC68-BD67-83C921B7AD4D}"/>
                    </a:ext>
                  </a:extLst>
                </p14:cNvPr>
                <p14:cNvContentPartPr/>
                <p14:nvPr/>
              </p14:nvContentPartPr>
              <p14:xfrm>
                <a:off x="4101445" y="4703249"/>
                <a:ext cx="217800" cy="29160"/>
              </p14:xfrm>
            </p:contentPart>
          </mc:Choice>
          <mc:Fallback xmlns="">
            <p:pic>
              <p:nvPicPr>
                <p:cNvPr id="112" name="Ink 111">
                  <a:extLst>
                    <a:ext uri="{FF2B5EF4-FFF2-40B4-BE49-F238E27FC236}">
                      <a16:creationId xmlns:a16="http://schemas.microsoft.com/office/drawing/2014/main" id="{1F14E659-ABEF-AC68-BD67-83C921B7AD4D}"/>
                    </a:ext>
                  </a:extLst>
                </p:cNvPr>
                <p:cNvPicPr/>
                <p:nvPr/>
              </p:nvPicPr>
              <p:blipFill>
                <a:blip r:embed="rId161"/>
                <a:stretch>
                  <a:fillRect/>
                </a:stretch>
              </p:blipFill>
              <p:spPr>
                <a:xfrm>
                  <a:off x="4092805" y="4694609"/>
                  <a:ext cx="235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A9EBD7EE-72D7-0AD5-B543-7BA699ABB569}"/>
                    </a:ext>
                  </a:extLst>
                </p14:cNvPr>
                <p14:cNvContentPartPr/>
                <p14:nvPr/>
              </p14:nvContentPartPr>
              <p14:xfrm>
                <a:off x="4227445" y="4621529"/>
                <a:ext cx="12960" cy="160920"/>
              </p14:xfrm>
            </p:contentPart>
          </mc:Choice>
          <mc:Fallback xmlns="">
            <p:pic>
              <p:nvPicPr>
                <p:cNvPr id="113" name="Ink 112">
                  <a:extLst>
                    <a:ext uri="{FF2B5EF4-FFF2-40B4-BE49-F238E27FC236}">
                      <a16:creationId xmlns:a16="http://schemas.microsoft.com/office/drawing/2014/main" id="{A9EBD7EE-72D7-0AD5-B543-7BA699ABB569}"/>
                    </a:ext>
                  </a:extLst>
                </p:cNvPr>
                <p:cNvPicPr/>
                <p:nvPr/>
              </p:nvPicPr>
              <p:blipFill>
                <a:blip r:embed="rId163"/>
                <a:stretch>
                  <a:fillRect/>
                </a:stretch>
              </p:blipFill>
              <p:spPr>
                <a:xfrm>
                  <a:off x="4218805" y="4612529"/>
                  <a:ext cx="30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29DE0F47-8A19-5FCD-9022-84CA43F4BC29}"/>
                    </a:ext>
                  </a:extLst>
                </p14:cNvPr>
                <p14:cNvContentPartPr/>
                <p14:nvPr/>
              </p14:nvContentPartPr>
              <p14:xfrm>
                <a:off x="4516885" y="4636649"/>
                <a:ext cx="20160" cy="156240"/>
              </p14:xfrm>
            </p:contentPart>
          </mc:Choice>
          <mc:Fallback xmlns="">
            <p:pic>
              <p:nvPicPr>
                <p:cNvPr id="114" name="Ink 113">
                  <a:extLst>
                    <a:ext uri="{FF2B5EF4-FFF2-40B4-BE49-F238E27FC236}">
                      <a16:creationId xmlns:a16="http://schemas.microsoft.com/office/drawing/2014/main" id="{29DE0F47-8A19-5FCD-9022-84CA43F4BC29}"/>
                    </a:ext>
                  </a:extLst>
                </p:cNvPr>
                <p:cNvPicPr/>
                <p:nvPr/>
              </p:nvPicPr>
              <p:blipFill>
                <a:blip r:embed="rId165"/>
                <a:stretch>
                  <a:fillRect/>
                </a:stretch>
              </p:blipFill>
              <p:spPr>
                <a:xfrm>
                  <a:off x="4507885" y="4628009"/>
                  <a:ext cx="37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201BCC75-E8FA-5CC3-E409-F0044491A699}"/>
                    </a:ext>
                  </a:extLst>
                </p14:cNvPr>
                <p14:cNvContentPartPr/>
                <p14:nvPr/>
              </p14:nvContentPartPr>
              <p14:xfrm>
                <a:off x="4580605" y="4639889"/>
                <a:ext cx="17280" cy="134280"/>
              </p14:xfrm>
            </p:contentPart>
          </mc:Choice>
          <mc:Fallback xmlns="">
            <p:pic>
              <p:nvPicPr>
                <p:cNvPr id="115" name="Ink 114">
                  <a:extLst>
                    <a:ext uri="{FF2B5EF4-FFF2-40B4-BE49-F238E27FC236}">
                      <a16:creationId xmlns:a16="http://schemas.microsoft.com/office/drawing/2014/main" id="{201BCC75-E8FA-5CC3-E409-F0044491A699}"/>
                    </a:ext>
                  </a:extLst>
                </p:cNvPr>
                <p:cNvPicPr/>
                <p:nvPr/>
              </p:nvPicPr>
              <p:blipFill>
                <a:blip r:embed="rId167"/>
                <a:stretch>
                  <a:fillRect/>
                </a:stretch>
              </p:blipFill>
              <p:spPr>
                <a:xfrm>
                  <a:off x="4571605" y="4630889"/>
                  <a:ext cx="34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2F4F7C23-2D01-0E95-B033-AFCEACDAB009}"/>
                    </a:ext>
                  </a:extLst>
                </p14:cNvPr>
                <p14:cNvContentPartPr/>
                <p14:nvPr/>
              </p14:nvContentPartPr>
              <p14:xfrm>
                <a:off x="4442725" y="4585529"/>
                <a:ext cx="273240" cy="68040"/>
              </p14:xfrm>
            </p:contentPart>
          </mc:Choice>
          <mc:Fallback xmlns="">
            <p:pic>
              <p:nvPicPr>
                <p:cNvPr id="116" name="Ink 115">
                  <a:extLst>
                    <a:ext uri="{FF2B5EF4-FFF2-40B4-BE49-F238E27FC236}">
                      <a16:creationId xmlns:a16="http://schemas.microsoft.com/office/drawing/2014/main" id="{2F4F7C23-2D01-0E95-B033-AFCEACDAB009}"/>
                    </a:ext>
                  </a:extLst>
                </p:cNvPr>
                <p:cNvPicPr/>
                <p:nvPr/>
              </p:nvPicPr>
              <p:blipFill>
                <a:blip r:embed="rId169"/>
                <a:stretch>
                  <a:fillRect/>
                </a:stretch>
              </p:blipFill>
              <p:spPr>
                <a:xfrm>
                  <a:off x="4433725" y="4576889"/>
                  <a:ext cx="290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3EF90CF6-0208-7946-9749-AEE9685BB443}"/>
                    </a:ext>
                  </a:extLst>
                </p14:cNvPr>
                <p14:cNvContentPartPr/>
                <p14:nvPr/>
              </p14:nvContentPartPr>
              <p14:xfrm>
                <a:off x="4823245" y="4567529"/>
                <a:ext cx="141120" cy="19800"/>
              </p14:xfrm>
            </p:contentPart>
          </mc:Choice>
          <mc:Fallback xmlns="">
            <p:pic>
              <p:nvPicPr>
                <p:cNvPr id="117" name="Ink 116">
                  <a:extLst>
                    <a:ext uri="{FF2B5EF4-FFF2-40B4-BE49-F238E27FC236}">
                      <a16:creationId xmlns:a16="http://schemas.microsoft.com/office/drawing/2014/main" id="{3EF90CF6-0208-7946-9749-AEE9685BB443}"/>
                    </a:ext>
                  </a:extLst>
                </p:cNvPr>
                <p:cNvPicPr/>
                <p:nvPr/>
              </p:nvPicPr>
              <p:blipFill>
                <a:blip r:embed="rId171"/>
                <a:stretch>
                  <a:fillRect/>
                </a:stretch>
              </p:blipFill>
              <p:spPr>
                <a:xfrm>
                  <a:off x="4814605" y="4558889"/>
                  <a:ext cx="15876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A8F77CD4-5B17-A4D3-A761-616DD7BF77BD}"/>
                  </a:ext>
                </a:extLst>
              </p14:cNvPr>
              <p14:cNvContentPartPr/>
              <p14:nvPr/>
            </p14:nvContentPartPr>
            <p14:xfrm>
              <a:off x="5408245" y="4747169"/>
              <a:ext cx="93240" cy="203760"/>
            </p14:xfrm>
          </p:contentPart>
        </mc:Choice>
        <mc:Fallback xmlns="">
          <p:pic>
            <p:nvPicPr>
              <p:cNvPr id="119" name="Ink 118">
                <a:extLst>
                  <a:ext uri="{FF2B5EF4-FFF2-40B4-BE49-F238E27FC236}">
                    <a16:creationId xmlns:a16="http://schemas.microsoft.com/office/drawing/2014/main" id="{A8F77CD4-5B17-A4D3-A761-616DD7BF77BD}"/>
                  </a:ext>
                </a:extLst>
              </p:cNvPr>
              <p:cNvPicPr/>
              <p:nvPr/>
            </p:nvPicPr>
            <p:blipFill>
              <a:blip r:embed="rId173"/>
              <a:stretch>
                <a:fillRect/>
              </a:stretch>
            </p:blipFill>
            <p:spPr>
              <a:xfrm>
                <a:off x="5399245" y="4738169"/>
                <a:ext cx="110880" cy="221400"/>
              </a:xfrm>
              <a:prstGeom prst="rect">
                <a:avLst/>
              </a:prstGeom>
            </p:spPr>
          </p:pic>
        </mc:Fallback>
      </mc:AlternateContent>
      <p:grpSp>
        <p:nvGrpSpPr>
          <p:cNvPr id="134" name="Group 133">
            <a:extLst>
              <a:ext uri="{FF2B5EF4-FFF2-40B4-BE49-F238E27FC236}">
                <a16:creationId xmlns:a16="http://schemas.microsoft.com/office/drawing/2014/main" id="{E9728EB2-B77E-DB7F-705E-44E92DFD2468}"/>
              </a:ext>
            </a:extLst>
          </p:cNvPr>
          <p:cNvGrpSpPr/>
          <p:nvPr/>
        </p:nvGrpSpPr>
        <p:grpSpPr>
          <a:xfrm>
            <a:off x="5907925" y="4477889"/>
            <a:ext cx="2479680" cy="422640"/>
            <a:chOff x="5907925" y="4477889"/>
            <a:chExt cx="2479680" cy="422640"/>
          </a:xfrm>
        </p:grpSpPr>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D0AE67CD-B7F1-B723-AB12-D4BA0992C67B}"/>
                    </a:ext>
                  </a:extLst>
                </p14:cNvPr>
                <p14:cNvContentPartPr/>
                <p14:nvPr/>
              </p14:nvContentPartPr>
              <p14:xfrm>
                <a:off x="6015205" y="4598489"/>
                <a:ext cx="31680" cy="168480"/>
              </p14:xfrm>
            </p:contentPart>
          </mc:Choice>
          <mc:Fallback xmlns="">
            <p:pic>
              <p:nvPicPr>
                <p:cNvPr id="120" name="Ink 119">
                  <a:extLst>
                    <a:ext uri="{FF2B5EF4-FFF2-40B4-BE49-F238E27FC236}">
                      <a16:creationId xmlns:a16="http://schemas.microsoft.com/office/drawing/2014/main" id="{D0AE67CD-B7F1-B723-AB12-D4BA0992C67B}"/>
                    </a:ext>
                  </a:extLst>
                </p:cNvPr>
                <p:cNvPicPr/>
                <p:nvPr/>
              </p:nvPicPr>
              <p:blipFill>
                <a:blip r:embed="rId175"/>
                <a:stretch>
                  <a:fillRect/>
                </a:stretch>
              </p:blipFill>
              <p:spPr>
                <a:xfrm>
                  <a:off x="6006565" y="4589849"/>
                  <a:ext cx="49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B5740EE9-8846-2D4C-C059-2076537AC7C7}"/>
                    </a:ext>
                  </a:extLst>
                </p14:cNvPr>
                <p14:cNvContentPartPr/>
                <p14:nvPr/>
              </p14:nvContentPartPr>
              <p14:xfrm>
                <a:off x="6108085" y="4592369"/>
                <a:ext cx="11520" cy="165960"/>
              </p14:xfrm>
            </p:contentPart>
          </mc:Choice>
          <mc:Fallback xmlns="">
            <p:pic>
              <p:nvPicPr>
                <p:cNvPr id="121" name="Ink 120">
                  <a:extLst>
                    <a:ext uri="{FF2B5EF4-FFF2-40B4-BE49-F238E27FC236}">
                      <a16:creationId xmlns:a16="http://schemas.microsoft.com/office/drawing/2014/main" id="{B5740EE9-8846-2D4C-C059-2076537AC7C7}"/>
                    </a:ext>
                  </a:extLst>
                </p:cNvPr>
                <p:cNvPicPr/>
                <p:nvPr/>
              </p:nvPicPr>
              <p:blipFill>
                <a:blip r:embed="rId177"/>
                <a:stretch>
                  <a:fillRect/>
                </a:stretch>
              </p:blipFill>
              <p:spPr>
                <a:xfrm>
                  <a:off x="6099085" y="4583369"/>
                  <a:ext cx="29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Ink 121">
                  <a:extLst>
                    <a:ext uri="{FF2B5EF4-FFF2-40B4-BE49-F238E27FC236}">
                      <a16:creationId xmlns:a16="http://schemas.microsoft.com/office/drawing/2014/main" id="{13FEAD59-A9B7-1C58-B2DC-059405ADA903}"/>
                    </a:ext>
                  </a:extLst>
                </p14:cNvPr>
                <p14:cNvContentPartPr/>
                <p14:nvPr/>
              </p14:nvContentPartPr>
              <p14:xfrm>
                <a:off x="5907925" y="4555289"/>
                <a:ext cx="286200" cy="78840"/>
              </p14:xfrm>
            </p:contentPart>
          </mc:Choice>
          <mc:Fallback xmlns="">
            <p:pic>
              <p:nvPicPr>
                <p:cNvPr id="122" name="Ink 121">
                  <a:extLst>
                    <a:ext uri="{FF2B5EF4-FFF2-40B4-BE49-F238E27FC236}">
                      <a16:creationId xmlns:a16="http://schemas.microsoft.com/office/drawing/2014/main" id="{13FEAD59-A9B7-1C58-B2DC-059405ADA903}"/>
                    </a:ext>
                  </a:extLst>
                </p:cNvPr>
                <p:cNvPicPr/>
                <p:nvPr/>
              </p:nvPicPr>
              <p:blipFill>
                <a:blip r:embed="rId179"/>
                <a:stretch>
                  <a:fillRect/>
                </a:stretch>
              </p:blipFill>
              <p:spPr>
                <a:xfrm>
                  <a:off x="5898925" y="4546649"/>
                  <a:ext cx="303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Ink 122">
                  <a:extLst>
                    <a:ext uri="{FF2B5EF4-FFF2-40B4-BE49-F238E27FC236}">
                      <a16:creationId xmlns:a16="http://schemas.microsoft.com/office/drawing/2014/main" id="{DA87373C-6C0D-1F81-327B-83D8E8175FBD}"/>
                    </a:ext>
                  </a:extLst>
                </p14:cNvPr>
                <p14:cNvContentPartPr/>
                <p14:nvPr/>
              </p14:nvContentPartPr>
              <p14:xfrm>
                <a:off x="6326605" y="4518569"/>
                <a:ext cx="65160" cy="3600"/>
              </p14:xfrm>
            </p:contentPart>
          </mc:Choice>
          <mc:Fallback xmlns="">
            <p:pic>
              <p:nvPicPr>
                <p:cNvPr id="123" name="Ink 122">
                  <a:extLst>
                    <a:ext uri="{FF2B5EF4-FFF2-40B4-BE49-F238E27FC236}">
                      <a16:creationId xmlns:a16="http://schemas.microsoft.com/office/drawing/2014/main" id="{DA87373C-6C0D-1F81-327B-83D8E8175FBD}"/>
                    </a:ext>
                  </a:extLst>
                </p:cNvPr>
                <p:cNvPicPr/>
                <p:nvPr/>
              </p:nvPicPr>
              <p:blipFill>
                <a:blip r:embed="rId181"/>
                <a:stretch>
                  <a:fillRect/>
                </a:stretch>
              </p:blipFill>
              <p:spPr>
                <a:xfrm>
                  <a:off x="6317605" y="4509929"/>
                  <a:ext cx="82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Ink 124">
                  <a:extLst>
                    <a:ext uri="{FF2B5EF4-FFF2-40B4-BE49-F238E27FC236}">
                      <a16:creationId xmlns:a16="http://schemas.microsoft.com/office/drawing/2014/main" id="{0E587593-8EEF-9E37-CA30-B477C7AA5B6E}"/>
                    </a:ext>
                  </a:extLst>
                </p14:cNvPr>
                <p14:cNvContentPartPr/>
                <p14:nvPr/>
              </p14:nvContentPartPr>
              <p14:xfrm>
                <a:off x="6573565" y="4559249"/>
                <a:ext cx="15120" cy="198000"/>
              </p14:xfrm>
            </p:contentPart>
          </mc:Choice>
          <mc:Fallback xmlns="">
            <p:pic>
              <p:nvPicPr>
                <p:cNvPr id="125" name="Ink 124">
                  <a:extLst>
                    <a:ext uri="{FF2B5EF4-FFF2-40B4-BE49-F238E27FC236}">
                      <a16:creationId xmlns:a16="http://schemas.microsoft.com/office/drawing/2014/main" id="{0E587593-8EEF-9E37-CA30-B477C7AA5B6E}"/>
                    </a:ext>
                  </a:extLst>
                </p:cNvPr>
                <p:cNvPicPr/>
                <p:nvPr/>
              </p:nvPicPr>
              <p:blipFill>
                <a:blip r:embed="rId183"/>
                <a:stretch>
                  <a:fillRect/>
                </a:stretch>
              </p:blipFill>
              <p:spPr>
                <a:xfrm>
                  <a:off x="6564565" y="4550249"/>
                  <a:ext cx="32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Ink 125">
                  <a:extLst>
                    <a:ext uri="{FF2B5EF4-FFF2-40B4-BE49-F238E27FC236}">
                      <a16:creationId xmlns:a16="http://schemas.microsoft.com/office/drawing/2014/main" id="{AA4F084F-E7B8-273D-A75A-87335CC4D69C}"/>
                    </a:ext>
                  </a:extLst>
                </p14:cNvPr>
                <p14:cNvContentPartPr/>
                <p14:nvPr/>
              </p14:nvContentPartPr>
              <p14:xfrm>
                <a:off x="6457645" y="4663289"/>
                <a:ext cx="189000" cy="24840"/>
              </p14:xfrm>
            </p:contentPart>
          </mc:Choice>
          <mc:Fallback xmlns="">
            <p:pic>
              <p:nvPicPr>
                <p:cNvPr id="126" name="Ink 125">
                  <a:extLst>
                    <a:ext uri="{FF2B5EF4-FFF2-40B4-BE49-F238E27FC236}">
                      <a16:creationId xmlns:a16="http://schemas.microsoft.com/office/drawing/2014/main" id="{AA4F084F-E7B8-273D-A75A-87335CC4D69C}"/>
                    </a:ext>
                  </a:extLst>
                </p:cNvPr>
                <p:cNvPicPr/>
                <p:nvPr/>
              </p:nvPicPr>
              <p:blipFill>
                <a:blip r:embed="rId185"/>
                <a:stretch>
                  <a:fillRect/>
                </a:stretch>
              </p:blipFill>
              <p:spPr>
                <a:xfrm>
                  <a:off x="6448645" y="4654649"/>
                  <a:ext cx="206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Ink 126">
                  <a:extLst>
                    <a:ext uri="{FF2B5EF4-FFF2-40B4-BE49-F238E27FC236}">
                      <a16:creationId xmlns:a16="http://schemas.microsoft.com/office/drawing/2014/main" id="{2050FB08-5C5B-6DF2-1C60-093664866B1E}"/>
                    </a:ext>
                  </a:extLst>
                </p14:cNvPr>
                <p14:cNvContentPartPr/>
                <p14:nvPr/>
              </p14:nvContentPartPr>
              <p14:xfrm>
                <a:off x="6830605" y="4499129"/>
                <a:ext cx="17280" cy="294840"/>
              </p14:xfrm>
            </p:contentPart>
          </mc:Choice>
          <mc:Fallback xmlns="">
            <p:pic>
              <p:nvPicPr>
                <p:cNvPr id="127" name="Ink 126">
                  <a:extLst>
                    <a:ext uri="{FF2B5EF4-FFF2-40B4-BE49-F238E27FC236}">
                      <a16:creationId xmlns:a16="http://schemas.microsoft.com/office/drawing/2014/main" id="{2050FB08-5C5B-6DF2-1C60-093664866B1E}"/>
                    </a:ext>
                  </a:extLst>
                </p:cNvPr>
                <p:cNvPicPr/>
                <p:nvPr/>
              </p:nvPicPr>
              <p:blipFill>
                <a:blip r:embed="rId187"/>
                <a:stretch>
                  <a:fillRect/>
                </a:stretch>
              </p:blipFill>
              <p:spPr>
                <a:xfrm>
                  <a:off x="6821605" y="4490489"/>
                  <a:ext cx="349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Ink 127">
                  <a:extLst>
                    <a:ext uri="{FF2B5EF4-FFF2-40B4-BE49-F238E27FC236}">
                      <a16:creationId xmlns:a16="http://schemas.microsoft.com/office/drawing/2014/main" id="{603EC35B-1C8B-7960-F25E-C6F3C080189E}"/>
                    </a:ext>
                  </a:extLst>
                </p14:cNvPr>
                <p14:cNvContentPartPr/>
                <p14:nvPr/>
              </p14:nvContentPartPr>
              <p14:xfrm>
                <a:off x="6779845" y="4486169"/>
                <a:ext cx="190440" cy="151200"/>
              </p14:xfrm>
            </p:contentPart>
          </mc:Choice>
          <mc:Fallback xmlns="">
            <p:pic>
              <p:nvPicPr>
                <p:cNvPr id="128" name="Ink 127">
                  <a:extLst>
                    <a:ext uri="{FF2B5EF4-FFF2-40B4-BE49-F238E27FC236}">
                      <a16:creationId xmlns:a16="http://schemas.microsoft.com/office/drawing/2014/main" id="{603EC35B-1C8B-7960-F25E-C6F3C080189E}"/>
                    </a:ext>
                  </a:extLst>
                </p:cNvPr>
                <p:cNvPicPr/>
                <p:nvPr/>
              </p:nvPicPr>
              <p:blipFill>
                <a:blip r:embed="rId189"/>
                <a:stretch>
                  <a:fillRect/>
                </a:stretch>
              </p:blipFill>
              <p:spPr>
                <a:xfrm>
                  <a:off x="6770845" y="4477169"/>
                  <a:ext cx="208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1BCC2CEF-002D-6510-B471-96F1E3ADD108}"/>
                    </a:ext>
                  </a:extLst>
                </p14:cNvPr>
                <p14:cNvContentPartPr/>
                <p14:nvPr/>
              </p14:nvContentPartPr>
              <p14:xfrm>
                <a:off x="6939325" y="4760489"/>
                <a:ext cx="170640" cy="140040"/>
              </p14:xfrm>
            </p:contentPart>
          </mc:Choice>
          <mc:Fallback xmlns="">
            <p:pic>
              <p:nvPicPr>
                <p:cNvPr id="129" name="Ink 128">
                  <a:extLst>
                    <a:ext uri="{FF2B5EF4-FFF2-40B4-BE49-F238E27FC236}">
                      <a16:creationId xmlns:a16="http://schemas.microsoft.com/office/drawing/2014/main" id="{1BCC2CEF-002D-6510-B471-96F1E3ADD108}"/>
                    </a:ext>
                  </a:extLst>
                </p:cNvPr>
                <p:cNvPicPr/>
                <p:nvPr/>
              </p:nvPicPr>
              <p:blipFill>
                <a:blip r:embed="rId191"/>
                <a:stretch>
                  <a:fillRect/>
                </a:stretch>
              </p:blipFill>
              <p:spPr>
                <a:xfrm>
                  <a:off x="6930325" y="4751849"/>
                  <a:ext cx="188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D03B99B2-E702-5B1D-8987-00A1317A5114}"/>
                    </a:ext>
                  </a:extLst>
                </p14:cNvPr>
                <p14:cNvContentPartPr/>
                <p14:nvPr/>
              </p14:nvContentPartPr>
              <p14:xfrm>
                <a:off x="7333165" y="4517849"/>
                <a:ext cx="501840" cy="214200"/>
              </p14:xfrm>
            </p:contentPart>
          </mc:Choice>
          <mc:Fallback xmlns="">
            <p:pic>
              <p:nvPicPr>
                <p:cNvPr id="131" name="Ink 130">
                  <a:extLst>
                    <a:ext uri="{FF2B5EF4-FFF2-40B4-BE49-F238E27FC236}">
                      <a16:creationId xmlns:a16="http://schemas.microsoft.com/office/drawing/2014/main" id="{D03B99B2-E702-5B1D-8987-00A1317A5114}"/>
                    </a:ext>
                  </a:extLst>
                </p:cNvPr>
                <p:cNvPicPr/>
                <p:nvPr/>
              </p:nvPicPr>
              <p:blipFill>
                <a:blip r:embed="rId193"/>
                <a:stretch>
                  <a:fillRect/>
                </a:stretch>
              </p:blipFill>
              <p:spPr>
                <a:xfrm>
                  <a:off x="7324165" y="4509209"/>
                  <a:ext cx="519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EC6F9ED6-4A2F-F382-6F76-70BBDBAB2512}"/>
                    </a:ext>
                  </a:extLst>
                </p14:cNvPr>
                <p14:cNvContentPartPr/>
                <p14:nvPr/>
              </p14:nvContentPartPr>
              <p14:xfrm>
                <a:off x="7961005" y="4477889"/>
                <a:ext cx="245160" cy="304920"/>
              </p14:xfrm>
            </p:contentPart>
          </mc:Choice>
          <mc:Fallback xmlns="">
            <p:pic>
              <p:nvPicPr>
                <p:cNvPr id="132" name="Ink 131">
                  <a:extLst>
                    <a:ext uri="{FF2B5EF4-FFF2-40B4-BE49-F238E27FC236}">
                      <a16:creationId xmlns:a16="http://schemas.microsoft.com/office/drawing/2014/main" id="{EC6F9ED6-4A2F-F382-6F76-70BBDBAB2512}"/>
                    </a:ext>
                  </a:extLst>
                </p:cNvPr>
                <p:cNvPicPr/>
                <p:nvPr/>
              </p:nvPicPr>
              <p:blipFill>
                <a:blip r:embed="rId195"/>
                <a:stretch>
                  <a:fillRect/>
                </a:stretch>
              </p:blipFill>
              <p:spPr>
                <a:xfrm>
                  <a:off x="7952365" y="4469249"/>
                  <a:ext cx="262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067D7E74-2623-11FA-EBCB-487354E685D5}"/>
                    </a:ext>
                  </a:extLst>
                </p14:cNvPr>
                <p14:cNvContentPartPr/>
                <p14:nvPr/>
              </p14:nvContentPartPr>
              <p14:xfrm>
                <a:off x="8211565" y="4724489"/>
                <a:ext cx="176040" cy="106200"/>
              </p14:xfrm>
            </p:contentPart>
          </mc:Choice>
          <mc:Fallback xmlns="">
            <p:pic>
              <p:nvPicPr>
                <p:cNvPr id="133" name="Ink 132">
                  <a:extLst>
                    <a:ext uri="{FF2B5EF4-FFF2-40B4-BE49-F238E27FC236}">
                      <a16:creationId xmlns:a16="http://schemas.microsoft.com/office/drawing/2014/main" id="{067D7E74-2623-11FA-EBCB-487354E685D5}"/>
                    </a:ext>
                  </a:extLst>
                </p:cNvPr>
                <p:cNvPicPr/>
                <p:nvPr/>
              </p:nvPicPr>
              <p:blipFill>
                <a:blip r:embed="rId197"/>
                <a:stretch>
                  <a:fillRect/>
                </a:stretch>
              </p:blipFill>
              <p:spPr>
                <a:xfrm>
                  <a:off x="8202565" y="4715849"/>
                  <a:ext cx="193680" cy="123840"/>
                </a:xfrm>
                <a:prstGeom prst="rect">
                  <a:avLst/>
                </a:prstGeom>
              </p:spPr>
            </p:pic>
          </mc:Fallback>
        </mc:AlternateContent>
      </p:grpSp>
      <p:grpSp>
        <p:nvGrpSpPr>
          <p:cNvPr id="152" name="Group 151">
            <a:extLst>
              <a:ext uri="{FF2B5EF4-FFF2-40B4-BE49-F238E27FC236}">
                <a16:creationId xmlns:a16="http://schemas.microsoft.com/office/drawing/2014/main" id="{95A7DC3F-ED24-49FE-494A-33E22F1FF015}"/>
              </a:ext>
            </a:extLst>
          </p:cNvPr>
          <p:cNvGrpSpPr/>
          <p:nvPr/>
        </p:nvGrpSpPr>
        <p:grpSpPr>
          <a:xfrm>
            <a:off x="2697085" y="5060009"/>
            <a:ext cx="2330280" cy="602280"/>
            <a:chOff x="2697085" y="5060009"/>
            <a:chExt cx="2330280" cy="602280"/>
          </a:xfrm>
        </p:grpSpPr>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91CD97C4-553D-04DE-AFD0-71E8B108C62E}"/>
                    </a:ext>
                  </a:extLst>
                </p14:cNvPr>
                <p14:cNvContentPartPr/>
                <p14:nvPr/>
              </p14:nvContentPartPr>
              <p14:xfrm>
                <a:off x="2705005" y="5252969"/>
                <a:ext cx="38160" cy="316800"/>
              </p14:xfrm>
            </p:contentPart>
          </mc:Choice>
          <mc:Fallback xmlns="">
            <p:pic>
              <p:nvPicPr>
                <p:cNvPr id="135" name="Ink 134">
                  <a:extLst>
                    <a:ext uri="{FF2B5EF4-FFF2-40B4-BE49-F238E27FC236}">
                      <a16:creationId xmlns:a16="http://schemas.microsoft.com/office/drawing/2014/main" id="{91CD97C4-553D-04DE-AFD0-71E8B108C62E}"/>
                    </a:ext>
                  </a:extLst>
                </p:cNvPr>
                <p:cNvPicPr/>
                <p:nvPr/>
              </p:nvPicPr>
              <p:blipFill>
                <a:blip r:embed="rId199"/>
                <a:stretch>
                  <a:fillRect/>
                </a:stretch>
              </p:blipFill>
              <p:spPr>
                <a:xfrm>
                  <a:off x="2696005" y="5243969"/>
                  <a:ext cx="55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E9E1F36A-8F02-0B6A-ECFD-95EFE6E8677B}"/>
                    </a:ext>
                  </a:extLst>
                </p14:cNvPr>
                <p14:cNvContentPartPr/>
                <p14:nvPr/>
              </p14:nvContentPartPr>
              <p14:xfrm>
                <a:off x="2697085" y="5224169"/>
                <a:ext cx="187200" cy="201960"/>
              </p14:xfrm>
            </p:contentPart>
          </mc:Choice>
          <mc:Fallback xmlns="">
            <p:pic>
              <p:nvPicPr>
                <p:cNvPr id="136" name="Ink 135">
                  <a:extLst>
                    <a:ext uri="{FF2B5EF4-FFF2-40B4-BE49-F238E27FC236}">
                      <a16:creationId xmlns:a16="http://schemas.microsoft.com/office/drawing/2014/main" id="{E9E1F36A-8F02-0B6A-ECFD-95EFE6E8677B}"/>
                    </a:ext>
                  </a:extLst>
                </p:cNvPr>
                <p:cNvPicPr/>
                <p:nvPr/>
              </p:nvPicPr>
              <p:blipFill>
                <a:blip r:embed="rId201"/>
                <a:stretch>
                  <a:fillRect/>
                </a:stretch>
              </p:blipFill>
              <p:spPr>
                <a:xfrm>
                  <a:off x="2688445" y="5215169"/>
                  <a:ext cx="204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DD420AC0-4F41-66A0-EDE4-D2F40F46B864}"/>
                    </a:ext>
                  </a:extLst>
                </p14:cNvPr>
                <p14:cNvContentPartPr/>
                <p14:nvPr/>
              </p14:nvContentPartPr>
              <p14:xfrm>
                <a:off x="2928205" y="5518289"/>
                <a:ext cx="5760" cy="144000"/>
              </p14:xfrm>
            </p:contentPart>
          </mc:Choice>
          <mc:Fallback xmlns="">
            <p:pic>
              <p:nvPicPr>
                <p:cNvPr id="137" name="Ink 136">
                  <a:extLst>
                    <a:ext uri="{FF2B5EF4-FFF2-40B4-BE49-F238E27FC236}">
                      <a16:creationId xmlns:a16="http://schemas.microsoft.com/office/drawing/2014/main" id="{DD420AC0-4F41-66A0-EDE4-D2F40F46B864}"/>
                    </a:ext>
                  </a:extLst>
                </p:cNvPr>
                <p:cNvPicPr/>
                <p:nvPr/>
              </p:nvPicPr>
              <p:blipFill>
                <a:blip r:embed="rId203"/>
                <a:stretch>
                  <a:fillRect/>
                </a:stretch>
              </p:blipFill>
              <p:spPr>
                <a:xfrm>
                  <a:off x="2919205" y="5509649"/>
                  <a:ext cx="23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6CE76EE9-FFF3-1249-91FA-DD10F473E50B}"/>
                    </a:ext>
                  </a:extLst>
                </p14:cNvPr>
                <p14:cNvContentPartPr/>
                <p14:nvPr/>
              </p14:nvContentPartPr>
              <p14:xfrm>
                <a:off x="3111085" y="5283929"/>
                <a:ext cx="478080" cy="219600"/>
              </p14:xfrm>
            </p:contentPart>
          </mc:Choice>
          <mc:Fallback xmlns="">
            <p:pic>
              <p:nvPicPr>
                <p:cNvPr id="139" name="Ink 138">
                  <a:extLst>
                    <a:ext uri="{FF2B5EF4-FFF2-40B4-BE49-F238E27FC236}">
                      <a16:creationId xmlns:a16="http://schemas.microsoft.com/office/drawing/2014/main" id="{6CE76EE9-FFF3-1249-91FA-DD10F473E50B}"/>
                    </a:ext>
                  </a:extLst>
                </p:cNvPr>
                <p:cNvPicPr/>
                <p:nvPr/>
              </p:nvPicPr>
              <p:blipFill>
                <a:blip r:embed="rId205"/>
                <a:stretch>
                  <a:fillRect/>
                </a:stretch>
              </p:blipFill>
              <p:spPr>
                <a:xfrm>
                  <a:off x="3102085" y="5275289"/>
                  <a:ext cx="495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 name="Ink 140">
                  <a:extLst>
                    <a:ext uri="{FF2B5EF4-FFF2-40B4-BE49-F238E27FC236}">
                      <a16:creationId xmlns:a16="http://schemas.microsoft.com/office/drawing/2014/main" id="{0E184106-D9C1-4C0F-E930-34108B2C3867}"/>
                    </a:ext>
                  </a:extLst>
                </p14:cNvPr>
                <p14:cNvContentPartPr/>
                <p14:nvPr/>
              </p14:nvContentPartPr>
              <p14:xfrm>
                <a:off x="3720205" y="5154689"/>
                <a:ext cx="272880" cy="349920"/>
              </p14:xfrm>
            </p:contentPart>
          </mc:Choice>
          <mc:Fallback xmlns="">
            <p:pic>
              <p:nvPicPr>
                <p:cNvPr id="141" name="Ink 140">
                  <a:extLst>
                    <a:ext uri="{FF2B5EF4-FFF2-40B4-BE49-F238E27FC236}">
                      <a16:creationId xmlns:a16="http://schemas.microsoft.com/office/drawing/2014/main" id="{0E184106-D9C1-4C0F-E930-34108B2C3867}"/>
                    </a:ext>
                  </a:extLst>
                </p:cNvPr>
                <p:cNvPicPr/>
                <p:nvPr/>
              </p:nvPicPr>
              <p:blipFill>
                <a:blip r:embed="rId207"/>
                <a:stretch>
                  <a:fillRect/>
                </a:stretch>
              </p:blipFill>
              <p:spPr>
                <a:xfrm>
                  <a:off x="3711565" y="5145689"/>
                  <a:ext cx="2905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2" name="Ink 141">
                  <a:extLst>
                    <a:ext uri="{FF2B5EF4-FFF2-40B4-BE49-F238E27FC236}">
                      <a16:creationId xmlns:a16="http://schemas.microsoft.com/office/drawing/2014/main" id="{5A2EC474-7C29-C5A4-67F5-392A6D0B999B}"/>
                    </a:ext>
                  </a:extLst>
                </p14:cNvPr>
                <p14:cNvContentPartPr/>
                <p14:nvPr/>
              </p14:nvContentPartPr>
              <p14:xfrm>
                <a:off x="3997405" y="5453849"/>
                <a:ext cx="31320" cy="89280"/>
              </p14:xfrm>
            </p:contentPart>
          </mc:Choice>
          <mc:Fallback xmlns="">
            <p:pic>
              <p:nvPicPr>
                <p:cNvPr id="142" name="Ink 141">
                  <a:extLst>
                    <a:ext uri="{FF2B5EF4-FFF2-40B4-BE49-F238E27FC236}">
                      <a16:creationId xmlns:a16="http://schemas.microsoft.com/office/drawing/2014/main" id="{5A2EC474-7C29-C5A4-67F5-392A6D0B999B}"/>
                    </a:ext>
                  </a:extLst>
                </p:cNvPr>
                <p:cNvPicPr/>
                <p:nvPr/>
              </p:nvPicPr>
              <p:blipFill>
                <a:blip r:embed="rId209"/>
                <a:stretch>
                  <a:fillRect/>
                </a:stretch>
              </p:blipFill>
              <p:spPr>
                <a:xfrm>
                  <a:off x="3988765" y="5445209"/>
                  <a:ext cx="48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65F1367A-FD41-4A86-C72F-EC6CF1B7B9F5}"/>
                    </a:ext>
                  </a:extLst>
                </p14:cNvPr>
                <p14:cNvContentPartPr/>
                <p14:nvPr/>
              </p14:nvContentPartPr>
              <p14:xfrm>
                <a:off x="4240045" y="5288969"/>
                <a:ext cx="244440" cy="7920"/>
              </p14:xfrm>
            </p:contentPart>
          </mc:Choice>
          <mc:Fallback xmlns="">
            <p:pic>
              <p:nvPicPr>
                <p:cNvPr id="144" name="Ink 143">
                  <a:extLst>
                    <a:ext uri="{FF2B5EF4-FFF2-40B4-BE49-F238E27FC236}">
                      <a16:creationId xmlns:a16="http://schemas.microsoft.com/office/drawing/2014/main" id="{65F1367A-FD41-4A86-C72F-EC6CF1B7B9F5}"/>
                    </a:ext>
                  </a:extLst>
                </p:cNvPr>
                <p:cNvPicPr/>
                <p:nvPr/>
              </p:nvPicPr>
              <p:blipFill>
                <a:blip r:embed="rId211"/>
                <a:stretch>
                  <a:fillRect/>
                </a:stretch>
              </p:blipFill>
              <p:spPr>
                <a:xfrm>
                  <a:off x="4231045" y="5280329"/>
                  <a:ext cx="262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4DF0CD0C-3A57-BDD4-AFE9-8339187C9CE2}"/>
                    </a:ext>
                  </a:extLst>
                </p14:cNvPr>
                <p14:cNvContentPartPr/>
                <p14:nvPr/>
              </p14:nvContentPartPr>
              <p14:xfrm>
                <a:off x="4307725" y="5209409"/>
                <a:ext cx="24480" cy="220320"/>
              </p14:xfrm>
            </p:contentPart>
          </mc:Choice>
          <mc:Fallback xmlns="">
            <p:pic>
              <p:nvPicPr>
                <p:cNvPr id="145" name="Ink 144">
                  <a:extLst>
                    <a:ext uri="{FF2B5EF4-FFF2-40B4-BE49-F238E27FC236}">
                      <a16:creationId xmlns:a16="http://schemas.microsoft.com/office/drawing/2014/main" id="{4DF0CD0C-3A57-BDD4-AFE9-8339187C9CE2}"/>
                    </a:ext>
                  </a:extLst>
                </p:cNvPr>
                <p:cNvPicPr/>
                <p:nvPr/>
              </p:nvPicPr>
              <p:blipFill>
                <a:blip r:embed="rId213"/>
                <a:stretch>
                  <a:fillRect/>
                </a:stretch>
              </p:blipFill>
              <p:spPr>
                <a:xfrm>
                  <a:off x="4299085" y="5200409"/>
                  <a:ext cx="42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B6BB02A8-0EC0-3384-B98A-C1D429634483}"/>
                    </a:ext>
                  </a:extLst>
                </p14:cNvPr>
                <p14:cNvContentPartPr/>
                <p14:nvPr/>
              </p14:nvContentPartPr>
              <p14:xfrm>
                <a:off x="4598605" y="5257649"/>
                <a:ext cx="12960" cy="178560"/>
              </p14:xfrm>
            </p:contentPart>
          </mc:Choice>
          <mc:Fallback xmlns="">
            <p:pic>
              <p:nvPicPr>
                <p:cNvPr id="146" name="Ink 145">
                  <a:extLst>
                    <a:ext uri="{FF2B5EF4-FFF2-40B4-BE49-F238E27FC236}">
                      <a16:creationId xmlns:a16="http://schemas.microsoft.com/office/drawing/2014/main" id="{B6BB02A8-0EC0-3384-B98A-C1D429634483}"/>
                    </a:ext>
                  </a:extLst>
                </p:cNvPr>
                <p:cNvPicPr/>
                <p:nvPr/>
              </p:nvPicPr>
              <p:blipFill>
                <a:blip r:embed="rId215"/>
                <a:stretch>
                  <a:fillRect/>
                </a:stretch>
              </p:blipFill>
              <p:spPr>
                <a:xfrm>
                  <a:off x="4589965" y="5248649"/>
                  <a:ext cx="30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B4E8EF9B-0864-472E-77A0-670612B56FA3}"/>
                    </a:ext>
                  </a:extLst>
                </p14:cNvPr>
                <p14:cNvContentPartPr/>
                <p14:nvPr/>
              </p14:nvContentPartPr>
              <p14:xfrm>
                <a:off x="4696525" y="5233169"/>
                <a:ext cx="26640" cy="210960"/>
              </p14:xfrm>
            </p:contentPart>
          </mc:Choice>
          <mc:Fallback xmlns="">
            <p:pic>
              <p:nvPicPr>
                <p:cNvPr id="147" name="Ink 146">
                  <a:extLst>
                    <a:ext uri="{FF2B5EF4-FFF2-40B4-BE49-F238E27FC236}">
                      <a16:creationId xmlns:a16="http://schemas.microsoft.com/office/drawing/2014/main" id="{B4E8EF9B-0864-472E-77A0-670612B56FA3}"/>
                    </a:ext>
                  </a:extLst>
                </p:cNvPr>
                <p:cNvPicPr/>
                <p:nvPr/>
              </p:nvPicPr>
              <p:blipFill>
                <a:blip r:embed="rId217"/>
                <a:stretch>
                  <a:fillRect/>
                </a:stretch>
              </p:blipFill>
              <p:spPr>
                <a:xfrm>
                  <a:off x="4687525" y="5224529"/>
                  <a:ext cx="44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76515E99-EF92-F4B7-74F7-42FA227EEFFF}"/>
                    </a:ext>
                  </a:extLst>
                </p14:cNvPr>
                <p14:cNvContentPartPr/>
                <p14:nvPr/>
              </p14:nvContentPartPr>
              <p14:xfrm>
                <a:off x="4520485" y="5226329"/>
                <a:ext cx="273240" cy="42120"/>
              </p14:xfrm>
            </p:contentPart>
          </mc:Choice>
          <mc:Fallback xmlns="">
            <p:pic>
              <p:nvPicPr>
                <p:cNvPr id="148" name="Ink 147">
                  <a:extLst>
                    <a:ext uri="{FF2B5EF4-FFF2-40B4-BE49-F238E27FC236}">
                      <a16:creationId xmlns:a16="http://schemas.microsoft.com/office/drawing/2014/main" id="{76515E99-EF92-F4B7-74F7-42FA227EEFFF}"/>
                    </a:ext>
                  </a:extLst>
                </p:cNvPr>
                <p:cNvPicPr/>
                <p:nvPr/>
              </p:nvPicPr>
              <p:blipFill>
                <a:blip r:embed="rId219"/>
                <a:stretch>
                  <a:fillRect/>
                </a:stretch>
              </p:blipFill>
              <p:spPr>
                <a:xfrm>
                  <a:off x="4511485" y="5217689"/>
                  <a:ext cx="290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B34EBB11-A99C-C26A-D8C9-23D1C646669F}"/>
                    </a:ext>
                  </a:extLst>
                </p14:cNvPr>
                <p14:cNvContentPartPr/>
                <p14:nvPr/>
              </p14:nvContentPartPr>
              <p14:xfrm>
                <a:off x="4907845" y="5060009"/>
                <a:ext cx="25560" cy="182880"/>
              </p14:xfrm>
            </p:contentPart>
          </mc:Choice>
          <mc:Fallback xmlns="">
            <p:pic>
              <p:nvPicPr>
                <p:cNvPr id="149" name="Ink 148">
                  <a:extLst>
                    <a:ext uri="{FF2B5EF4-FFF2-40B4-BE49-F238E27FC236}">
                      <a16:creationId xmlns:a16="http://schemas.microsoft.com/office/drawing/2014/main" id="{B34EBB11-A99C-C26A-D8C9-23D1C646669F}"/>
                    </a:ext>
                  </a:extLst>
                </p:cNvPr>
                <p:cNvPicPr/>
                <p:nvPr/>
              </p:nvPicPr>
              <p:blipFill>
                <a:blip r:embed="rId221"/>
                <a:stretch>
                  <a:fillRect/>
                </a:stretch>
              </p:blipFill>
              <p:spPr>
                <a:xfrm>
                  <a:off x="4898845" y="5051009"/>
                  <a:ext cx="43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CFBCCDCF-7602-FA2A-CF2B-05567DA6E885}"/>
                    </a:ext>
                  </a:extLst>
                </p14:cNvPr>
                <p14:cNvContentPartPr/>
                <p14:nvPr/>
              </p14:nvContentPartPr>
              <p14:xfrm>
                <a:off x="4824325" y="5136689"/>
                <a:ext cx="203040" cy="29880"/>
              </p14:xfrm>
            </p:contentPart>
          </mc:Choice>
          <mc:Fallback xmlns="">
            <p:pic>
              <p:nvPicPr>
                <p:cNvPr id="150" name="Ink 149">
                  <a:extLst>
                    <a:ext uri="{FF2B5EF4-FFF2-40B4-BE49-F238E27FC236}">
                      <a16:creationId xmlns:a16="http://schemas.microsoft.com/office/drawing/2014/main" id="{CFBCCDCF-7602-FA2A-CF2B-05567DA6E885}"/>
                    </a:ext>
                  </a:extLst>
                </p:cNvPr>
                <p:cNvPicPr/>
                <p:nvPr/>
              </p:nvPicPr>
              <p:blipFill>
                <a:blip r:embed="rId223"/>
                <a:stretch>
                  <a:fillRect/>
                </a:stretch>
              </p:blipFill>
              <p:spPr>
                <a:xfrm>
                  <a:off x="4815325" y="5128049"/>
                  <a:ext cx="22068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DBC8C626-B546-A396-C4FD-D37C65C3A77C}"/>
                  </a:ext>
                </a:extLst>
              </p14:cNvPr>
              <p14:cNvContentPartPr/>
              <p14:nvPr/>
            </p14:nvContentPartPr>
            <p14:xfrm>
              <a:off x="5302405" y="5365289"/>
              <a:ext cx="74160" cy="200880"/>
            </p14:xfrm>
          </p:contentPart>
        </mc:Choice>
        <mc:Fallback xmlns="">
          <p:pic>
            <p:nvPicPr>
              <p:cNvPr id="151" name="Ink 150">
                <a:extLst>
                  <a:ext uri="{FF2B5EF4-FFF2-40B4-BE49-F238E27FC236}">
                    <a16:creationId xmlns:a16="http://schemas.microsoft.com/office/drawing/2014/main" id="{DBC8C626-B546-A396-C4FD-D37C65C3A77C}"/>
                  </a:ext>
                </a:extLst>
              </p:cNvPr>
              <p:cNvPicPr/>
              <p:nvPr/>
            </p:nvPicPr>
            <p:blipFill>
              <a:blip r:embed="rId225"/>
              <a:stretch>
                <a:fillRect/>
              </a:stretch>
            </p:blipFill>
            <p:spPr>
              <a:xfrm>
                <a:off x="5293765" y="5356649"/>
                <a:ext cx="91800" cy="218520"/>
              </a:xfrm>
              <a:prstGeom prst="rect">
                <a:avLst/>
              </a:prstGeom>
            </p:spPr>
          </p:pic>
        </mc:Fallback>
      </mc:AlternateContent>
      <p:grpSp>
        <p:nvGrpSpPr>
          <p:cNvPr id="168" name="Group 167">
            <a:extLst>
              <a:ext uri="{FF2B5EF4-FFF2-40B4-BE49-F238E27FC236}">
                <a16:creationId xmlns:a16="http://schemas.microsoft.com/office/drawing/2014/main" id="{DD7833C1-0A32-15A2-686A-B8A1FF3BFB7A}"/>
              </a:ext>
            </a:extLst>
          </p:cNvPr>
          <p:cNvGrpSpPr/>
          <p:nvPr/>
        </p:nvGrpSpPr>
        <p:grpSpPr>
          <a:xfrm>
            <a:off x="5830525" y="5048849"/>
            <a:ext cx="2590560" cy="486000"/>
            <a:chOff x="5830525" y="5048849"/>
            <a:chExt cx="2590560" cy="486000"/>
          </a:xfrm>
        </p:grpSpPr>
        <mc:AlternateContent xmlns:mc="http://schemas.openxmlformats.org/markup-compatibility/2006" xmlns:p14="http://schemas.microsoft.com/office/powerpoint/2010/main">
          <mc:Choice Requires="p14">
            <p:contentPart p14:bwMode="auto" r:id="rId226">
              <p14:nvContentPartPr>
                <p14:cNvPr id="153" name="Ink 152">
                  <a:extLst>
                    <a:ext uri="{FF2B5EF4-FFF2-40B4-BE49-F238E27FC236}">
                      <a16:creationId xmlns:a16="http://schemas.microsoft.com/office/drawing/2014/main" id="{01663B67-2C93-1CAD-4923-806F4B419059}"/>
                    </a:ext>
                  </a:extLst>
                </p14:cNvPr>
                <p14:cNvContentPartPr/>
                <p14:nvPr/>
              </p14:nvContentPartPr>
              <p14:xfrm>
                <a:off x="5898565" y="5299049"/>
                <a:ext cx="14040" cy="207000"/>
              </p14:xfrm>
            </p:contentPart>
          </mc:Choice>
          <mc:Fallback xmlns="">
            <p:pic>
              <p:nvPicPr>
                <p:cNvPr id="153" name="Ink 152">
                  <a:extLst>
                    <a:ext uri="{FF2B5EF4-FFF2-40B4-BE49-F238E27FC236}">
                      <a16:creationId xmlns:a16="http://schemas.microsoft.com/office/drawing/2014/main" id="{01663B67-2C93-1CAD-4923-806F4B419059}"/>
                    </a:ext>
                  </a:extLst>
                </p:cNvPr>
                <p:cNvPicPr/>
                <p:nvPr/>
              </p:nvPicPr>
              <p:blipFill>
                <a:blip r:embed="rId227"/>
                <a:stretch>
                  <a:fillRect/>
                </a:stretch>
              </p:blipFill>
              <p:spPr>
                <a:xfrm>
                  <a:off x="5889565" y="5290049"/>
                  <a:ext cx="31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4" name="Ink 153">
                  <a:extLst>
                    <a:ext uri="{FF2B5EF4-FFF2-40B4-BE49-F238E27FC236}">
                      <a16:creationId xmlns:a16="http://schemas.microsoft.com/office/drawing/2014/main" id="{B2281C56-CF96-F3E5-986C-83D62EC8AF94}"/>
                    </a:ext>
                  </a:extLst>
                </p14:cNvPr>
                <p14:cNvContentPartPr/>
                <p14:nvPr/>
              </p14:nvContentPartPr>
              <p14:xfrm>
                <a:off x="5994325" y="5279969"/>
                <a:ext cx="34200" cy="216720"/>
              </p14:xfrm>
            </p:contentPart>
          </mc:Choice>
          <mc:Fallback xmlns="">
            <p:pic>
              <p:nvPicPr>
                <p:cNvPr id="154" name="Ink 153">
                  <a:extLst>
                    <a:ext uri="{FF2B5EF4-FFF2-40B4-BE49-F238E27FC236}">
                      <a16:creationId xmlns:a16="http://schemas.microsoft.com/office/drawing/2014/main" id="{B2281C56-CF96-F3E5-986C-83D62EC8AF94}"/>
                    </a:ext>
                  </a:extLst>
                </p:cNvPr>
                <p:cNvPicPr/>
                <p:nvPr/>
              </p:nvPicPr>
              <p:blipFill>
                <a:blip r:embed="rId229"/>
                <a:stretch>
                  <a:fillRect/>
                </a:stretch>
              </p:blipFill>
              <p:spPr>
                <a:xfrm>
                  <a:off x="5985325" y="5271329"/>
                  <a:ext cx="51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5" name="Ink 154">
                  <a:extLst>
                    <a:ext uri="{FF2B5EF4-FFF2-40B4-BE49-F238E27FC236}">
                      <a16:creationId xmlns:a16="http://schemas.microsoft.com/office/drawing/2014/main" id="{901EE572-96C3-F65D-A338-ACB5B6BF4EDD}"/>
                    </a:ext>
                  </a:extLst>
                </p14:cNvPr>
                <p14:cNvContentPartPr/>
                <p14:nvPr/>
              </p14:nvContentPartPr>
              <p14:xfrm>
                <a:off x="5830525" y="5255489"/>
                <a:ext cx="294840" cy="56160"/>
              </p14:xfrm>
            </p:contentPart>
          </mc:Choice>
          <mc:Fallback xmlns="">
            <p:pic>
              <p:nvPicPr>
                <p:cNvPr id="155" name="Ink 154">
                  <a:extLst>
                    <a:ext uri="{FF2B5EF4-FFF2-40B4-BE49-F238E27FC236}">
                      <a16:creationId xmlns:a16="http://schemas.microsoft.com/office/drawing/2014/main" id="{901EE572-96C3-F65D-A338-ACB5B6BF4EDD}"/>
                    </a:ext>
                  </a:extLst>
                </p:cNvPr>
                <p:cNvPicPr/>
                <p:nvPr/>
              </p:nvPicPr>
              <p:blipFill>
                <a:blip r:embed="rId231"/>
                <a:stretch>
                  <a:fillRect/>
                </a:stretch>
              </p:blipFill>
              <p:spPr>
                <a:xfrm>
                  <a:off x="5821525" y="5246849"/>
                  <a:ext cx="312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F7AB1D40-A597-DAD4-090D-E0751CCADAF3}"/>
                    </a:ext>
                  </a:extLst>
                </p14:cNvPr>
                <p14:cNvContentPartPr/>
                <p14:nvPr/>
              </p14:nvContentPartPr>
              <p14:xfrm>
                <a:off x="6292045" y="5186369"/>
                <a:ext cx="26280" cy="168120"/>
              </p14:xfrm>
            </p:contentPart>
          </mc:Choice>
          <mc:Fallback xmlns="">
            <p:pic>
              <p:nvPicPr>
                <p:cNvPr id="156" name="Ink 155">
                  <a:extLst>
                    <a:ext uri="{FF2B5EF4-FFF2-40B4-BE49-F238E27FC236}">
                      <a16:creationId xmlns:a16="http://schemas.microsoft.com/office/drawing/2014/main" id="{F7AB1D40-A597-DAD4-090D-E0751CCADAF3}"/>
                    </a:ext>
                  </a:extLst>
                </p:cNvPr>
                <p:cNvPicPr/>
                <p:nvPr/>
              </p:nvPicPr>
              <p:blipFill>
                <a:blip r:embed="rId233"/>
                <a:stretch>
                  <a:fillRect/>
                </a:stretch>
              </p:blipFill>
              <p:spPr>
                <a:xfrm>
                  <a:off x="6283045" y="5177729"/>
                  <a:ext cx="43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AD9783E8-803C-710B-EE5E-0F5AE7D8A84B}"/>
                    </a:ext>
                  </a:extLst>
                </p14:cNvPr>
                <p14:cNvContentPartPr/>
                <p14:nvPr/>
              </p14:nvContentPartPr>
              <p14:xfrm>
                <a:off x="6188005" y="5269529"/>
                <a:ext cx="182880" cy="19800"/>
              </p14:xfrm>
            </p:contentPart>
          </mc:Choice>
          <mc:Fallback xmlns="">
            <p:pic>
              <p:nvPicPr>
                <p:cNvPr id="157" name="Ink 156">
                  <a:extLst>
                    <a:ext uri="{FF2B5EF4-FFF2-40B4-BE49-F238E27FC236}">
                      <a16:creationId xmlns:a16="http://schemas.microsoft.com/office/drawing/2014/main" id="{AD9783E8-803C-710B-EE5E-0F5AE7D8A84B}"/>
                    </a:ext>
                  </a:extLst>
                </p:cNvPr>
                <p:cNvPicPr/>
                <p:nvPr/>
              </p:nvPicPr>
              <p:blipFill>
                <a:blip r:embed="rId235"/>
                <a:stretch>
                  <a:fillRect/>
                </a:stretch>
              </p:blipFill>
              <p:spPr>
                <a:xfrm>
                  <a:off x="6179365" y="5260889"/>
                  <a:ext cx="200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Ink 158">
                  <a:extLst>
                    <a:ext uri="{FF2B5EF4-FFF2-40B4-BE49-F238E27FC236}">
                      <a16:creationId xmlns:a16="http://schemas.microsoft.com/office/drawing/2014/main" id="{4B0D9B87-597F-0DEF-8D23-AC6B5175330B}"/>
                    </a:ext>
                  </a:extLst>
                </p14:cNvPr>
                <p14:cNvContentPartPr/>
                <p14:nvPr/>
              </p14:nvContentPartPr>
              <p14:xfrm>
                <a:off x="6568885" y="5238209"/>
                <a:ext cx="30600" cy="193320"/>
              </p14:xfrm>
            </p:contentPart>
          </mc:Choice>
          <mc:Fallback xmlns="">
            <p:pic>
              <p:nvPicPr>
                <p:cNvPr id="159" name="Ink 158">
                  <a:extLst>
                    <a:ext uri="{FF2B5EF4-FFF2-40B4-BE49-F238E27FC236}">
                      <a16:creationId xmlns:a16="http://schemas.microsoft.com/office/drawing/2014/main" id="{4B0D9B87-597F-0DEF-8D23-AC6B5175330B}"/>
                    </a:ext>
                  </a:extLst>
                </p:cNvPr>
                <p:cNvPicPr/>
                <p:nvPr/>
              </p:nvPicPr>
              <p:blipFill>
                <a:blip r:embed="rId237"/>
                <a:stretch>
                  <a:fillRect/>
                </a:stretch>
              </p:blipFill>
              <p:spPr>
                <a:xfrm>
                  <a:off x="6560245" y="5229569"/>
                  <a:ext cx="48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E0169C1E-6C3F-2986-2273-5DB23600C513}"/>
                    </a:ext>
                  </a:extLst>
                </p14:cNvPr>
                <p14:cNvContentPartPr/>
                <p14:nvPr/>
              </p14:nvContentPartPr>
              <p14:xfrm>
                <a:off x="6500125" y="5307329"/>
                <a:ext cx="177480" cy="25200"/>
              </p14:xfrm>
            </p:contentPart>
          </mc:Choice>
          <mc:Fallback xmlns="">
            <p:pic>
              <p:nvPicPr>
                <p:cNvPr id="160" name="Ink 159">
                  <a:extLst>
                    <a:ext uri="{FF2B5EF4-FFF2-40B4-BE49-F238E27FC236}">
                      <a16:creationId xmlns:a16="http://schemas.microsoft.com/office/drawing/2014/main" id="{E0169C1E-6C3F-2986-2273-5DB23600C513}"/>
                    </a:ext>
                  </a:extLst>
                </p:cNvPr>
                <p:cNvPicPr/>
                <p:nvPr/>
              </p:nvPicPr>
              <p:blipFill>
                <a:blip r:embed="rId239"/>
                <a:stretch>
                  <a:fillRect/>
                </a:stretch>
              </p:blipFill>
              <p:spPr>
                <a:xfrm>
                  <a:off x="6491125" y="5298329"/>
                  <a:ext cx="195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Ink 160">
                  <a:extLst>
                    <a:ext uri="{FF2B5EF4-FFF2-40B4-BE49-F238E27FC236}">
                      <a16:creationId xmlns:a16="http://schemas.microsoft.com/office/drawing/2014/main" id="{DEC3C82D-37DE-F7A6-C129-D13447578A64}"/>
                    </a:ext>
                  </a:extLst>
                </p14:cNvPr>
                <p14:cNvContentPartPr/>
                <p14:nvPr/>
              </p14:nvContentPartPr>
              <p14:xfrm>
                <a:off x="6737725" y="5119409"/>
                <a:ext cx="201600" cy="375840"/>
              </p14:xfrm>
            </p:contentPart>
          </mc:Choice>
          <mc:Fallback xmlns="">
            <p:pic>
              <p:nvPicPr>
                <p:cNvPr id="161" name="Ink 160">
                  <a:extLst>
                    <a:ext uri="{FF2B5EF4-FFF2-40B4-BE49-F238E27FC236}">
                      <a16:creationId xmlns:a16="http://schemas.microsoft.com/office/drawing/2014/main" id="{DEC3C82D-37DE-F7A6-C129-D13447578A64}"/>
                    </a:ext>
                  </a:extLst>
                </p:cNvPr>
                <p:cNvPicPr/>
                <p:nvPr/>
              </p:nvPicPr>
              <p:blipFill>
                <a:blip r:embed="rId241"/>
                <a:stretch>
                  <a:fillRect/>
                </a:stretch>
              </p:blipFill>
              <p:spPr>
                <a:xfrm>
                  <a:off x="6729085" y="5110769"/>
                  <a:ext cx="2192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2" name="Ink 161">
                  <a:extLst>
                    <a:ext uri="{FF2B5EF4-FFF2-40B4-BE49-F238E27FC236}">
                      <a16:creationId xmlns:a16="http://schemas.microsoft.com/office/drawing/2014/main" id="{63EE8C9A-6163-A4E8-DFAA-B448A5C858B2}"/>
                    </a:ext>
                  </a:extLst>
                </p14:cNvPr>
                <p14:cNvContentPartPr/>
                <p14:nvPr/>
              </p14:nvContentPartPr>
              <p14:xfrm>
                <a:off x="7009885" y="5432969"/>
                <a:ext cx="151560" cy="101880"/>
              </p14:xfrm>
            </p:contentPart>
          </mc:Choice>
          <mc:Fallback xmlns="">
            <p:pic>
              <p:nvPicPr>
                <p:cNvPr id="162" name="Ink 161">
                  <a:extLst>
                    <a:ext uri="{FF2B5EF4-FFF2-40B4-BE49-F238E27FC236}">
                      <a16:creationId xmlns:a16="http://schemas.microsoft.com/office/drawing/2014/main" id="{63EE8C9A-6163-A4E8-DFAA-B448A5C858B2}"/>
                    </a:ext>
                  </a:extLst>
                </p:cNvPr>
                <p:cNvPicPr/>
                <p:nvPr/>
              </p:nvPicPr>
              <p:blipFill>
                <a:blip r:embed="rId243"/>
                <a:stretch>
                  <a:fillRect/>
                </a:stretch>
              </p:blipFill>
              <p:spPr>
                <a:xfrm>
                  <a:off x="7000885" y="5423969"/>
                  <a:ext cx="169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3" name="Ink 162">
                  <a:extLst>
                    <a:ext uri="{FF2B5EF4-FFF2-40B4-BE49-F238E27FC236}">
                      <a16:creationId xmlns:a16="http://schemas.microsoft.com/office/drawing/2014/main" id="{BD291C0D-57EB-3F01-FA34-18BFBA793CBD}"/>
                    </a:ext>
                  </a:extLst>
                </p14:cNvPr>
                <p14:cNvContentPartPr/>
                <p14:nvPr/>
              </p14:nvContentPartPr>
              <p14:xfrm>
                <a:off x="7330285" y="5144249"/>
                <a:ext cx="547560" cy="182880"/>
              </p14:xfrm>
            </p:contentPart>
          </mc:Choice>
          <mc:Fallback xmlns="">
            <p:pic>
              <p:nvPicPr>
                <p:cNvPr id="163" name="Ink 162">
                  <a:extLst>
                    <a:ext uri="{FF2B5EF4-FFF2-40B4-BE49-F238E27FC236}">
                      <a16:creationId xmlns:a16="http://schemas.microsoft.com/office/drawing/2014/main" id="{BD291C0D-57EB-3F01-FA34-18BFBA793CBD}"/>
                    </a:ext>
                  </a:extLst>
                </p:cNvPr>
                <p:cNvPicPr/>
                <p:nvPr/>
              </p:nvPicPr>
              <p:blipFill>
                <a:blip r:embed="rId245"/>
                <a:stretch>
                  <a:fillRect/>
                </a:stretch>
              </p:blipFill>
              <p:spPr>
                <a:xfrm>
                  <a:off x="7321285" y="5135249"/>
                  <a:ext cx="565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5" name="Ink 164">
                  <a:extLst>
                    <a:ext uri="{FF2B5EF4-FFF2-40B4-BE49-F238E27FC236}">
                      <a16:creationId xmlns:a16="http://schemas.microsoft.com/office/drawing/2014/main" id="{6B9D179F-C731-92EE-FC58-DFFF68465E1C}"/>
                    </a:ext>
                  </a:extLst>
                </p14:cNvPr>
                <p14:cNvContentPartPr/>
                <p14:nvPr/>
              </p14:nvContentPartPr>
              <p14:xfrm>
                <a:off x="8070445" y="5117969"/>
                <a:ext cx="27360" cy="298440"/>
              </p14:xfrm>
            </p:contentPart>
          </mc:Choice>
          <mc:Fallback xmlns="">
            <p:pic>
              <p:nvPicPr>
                <p:cNvPr id="165" name="Ink 164">
                  <a:extLst>
                    <a:ext uri="{FF2B5EF4-FFF2-40B4-BE49-F238E27FC236}">
                      <a16:creationId xmlns:a16="http://schemas.microsoft.com/office/drawing/2014/main" id="{6B9D179F-C731-92EE-FC58-DFFF68465E1C}"/>
                    </a:ext>
                  </a:extLst>
                </p:cNvPr>
                <p:cNvPicPr/>
                <p:nvPr/>
              </p:nvPicPr>
              <p:blipFill>
                <a:blip r:embed="rId247"/>
                <a:stretch>
                  <a:fillRect/>
                </a:stretch>
              </p:blipFill>
              <p:spPr>
                <a:xfrm>
                  <a:off x="8061445" y="5108969"/>
                  <a:ext cx="450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6" name="Ink 165">
                  <a:extLst>
                    <a:ext uri="{FF2B5EF4-FFF2-40B4-BE49-F238E27FC236}">
                      <a16:creationId xmlns:a16="http://schemas.microsoft.com/office/drawing/2014/main" id="{05451EAC-4811-D1AC-954A-663081A4D643}"/>
                    </a:ext>
                  </a:extLst>
                </p14:cNvPr>
                <p14:cNvContentPartPr/>
                <p14:nvPr/>
              </p14:nvContentPartPr>
              <p14:xfrm>
                <a:off x="8008525" y="5048849"/>
                <a:ext cx="213120" cy="213840"/>
              </p14:xfrm>
            </p:contentPart>
          </mc:Choice>
          <mc:Fallback xmlns="">
            <p:pic>
              <p:nvPicPr>
                <p:cNvPr id="166" name="Ink 165">
                  <a:extLst>
                    <a:ext uri="{FF2B5EF4-FFF2-40B4-BE49-F238E27FC236}">
                      <a16:creationId xmlns:a16="http://schemas.microsoft.com/office/drawing/2014/main" id="{05451EAC-4811-D1AC-954A-663081A4D643}"/>
                    </a:ext>
                  </a:extLst>
                </p:cNvPr>
                <p:cNvPicPr/>
                <p:nvPr/>
              </p:nvPicPr>
              <p:blipFill>
                <a:blip r:embed="rId249"/>
                <a:stretch>
                  <a:fillRect/>
                </a:stretch>
              </p:blipFill>
              <p:spPr>
                <a:xfrm>
                  <a:off x="7999885" y="5039849"/>
                  <a:ext cx="230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7" name="Ink 166">
                  <a:extLst>
                    <a:ext uri="{FF2B5EF4-FFF2-40B4-BE49-F238E27FC236}">
                      <a16:creationId xmlns:a16="http://schemas.microsoft.com/office/drawing/2014/main" id="{ABA9E868-9FA9-019B-85C7-76153F3B749B}"/>
                    </a:ext>
                  </a:extLst>
                </p14:cNvPr>
                <p14:cNvContentPartPr/>
                <p14:nvPr/>
              </p14:nvContentPartPr>
              <p14:xfrm>
                <a:off x="8242165" y="5400929"/>
                <a:ext cx="178920" cy="120960"/>
              </p14:xfrm>
            </p:contentPart>
          </mc:Choice>
          <mc:Fallback xmlns="">
            <p:pic>
              <p:nvPicPr>
                <p:cNvPr id="167" name="Ink 166">
                  <a:extLst>
                    <a:ext uri="{FF2B5EF4-FFF2-40B4-BE49-F238E27FC236}">
                      <a16:creationId xmlns:a16="http://schemas.microsoft.com/office/drawing/2014/main" id="{ABA9E868-9FA9-019B-85C7-76153F3B749B}"/>
                    </a:ext>
                  </a:extLst>
                </p:cNvPr>
                <p:cNvPicPr/>
                <p:nvPr/>
              </p:nvPicPr>
              <p:blipFill>
                <a:blip r:embed="rId251"/>
                <a:stretch>
                  <a:fillRect/>
                </a:stretch>
              </p:blipFill>
              <p:spPr>
                <a:xfrm>
                  <a:off x="8233525" y="5391929"/>
                  <a:ext cx="196560" cy="138600"/>
                </a:xfrm>
                <a:prstGeom prst="rect">
                  <a:avLst/>
                </a:prstGeom>
              </p:spPr>
            </p:pic>
          </mc:Fallback>
        </mc:AlternateContent>
      </p:grpSp>
      <p:grpSp>
        <p:nvGrpSpPr>
          <p:cNvPr id="176" name="Group 175">
            <a:extLst>
              <a:ext uri="{FF2B5EF4-FFF2-40B4-BE49-F238E27FC236}">
                <a16:creationId xmlns:a16="http://schemas.microsoft.com/office/drawing/2014/main" id="{38B7EFF0-0A28-2F95-6CBD-833A7678ABCD}"/>
              </a:ext>
            </a:extLst>
          </p:cNvPr>
          <p:cNvGrpSpPr/>
          <p:nvPr/>
        </p:nvGrpSpPr>
        <p:grpSpPr>
          <a:xfrm>
            <a:off x="9115525" y="4238849"/>
            <a:ext cx="2901600" cy="1164600"/>
            <a:chOff x="9115525" y="4238849"/>
            <a:chExt cx="2901600" cy="1164600"/>
          </a:xfrm>
        </p:grpSpPr>
        <mc:AlternateContent xmlns:mc="http://schemas.openxmlformats.org/markup-compatibility/2006" xmlns:p14="http://schemas.microsoft.com/office/powerpoint/2010/main">
          <mc:Choice Requires="p14">
            <p:contentPart p14:bwMode="auto" r:id="rId252">
              <p14:nvContentPartPr>
                <p14:cNvPr id="169" name="Ink 168">
                  <a:extLst>
                    <a:ext uri="{FF2B5EF4-FFF2-40B4-BE49-F238E27FC236}">
                      <a16:creationId xmlns:a16="http://schemas.microsoft.com/office/drawing/2014/main" id="{6291A441-40E8-4204-209A-53A484F10948}"/>
                    </a:ext>
                  </a:extLst>
                </p14:cNvPr>
                <p14:cNvContentPartPr/>
                <p14:nvPr/>
              </p14:nvContentPartPr>
              <p14:xfrm>
                <a:off x="9170965" y="4238849"/>
                <a:ext cx="1091520" cy="519840"/>
              </p14:xfrm>
            </p:contentPart>
          </mc:Choice>
          <mc:Fallback xmlns="">
            <p:pic>
              <p:nvPicPr>
                <p:cNvPr id="169" name="Ink 168">
                  <a:extLst>
                    <a:ext uri="{FF2B5EF4-FFF2-40B4-BE49-F238E27FC236}">
                      <a16:creationId xmlns:a16="http://schemas.microsoft.com/office/drawing/2014/main" id="{6291A441-40E8-4204-209A-53A484F10948}"/>
                    </a:ext>
                  </a:extLst>
                </p:cNvPr>
                <p:cNvPicPr/>
                <p:nvPr/>
              </p:nvPicPr>
              <p:blipFill>
                <a:blip r:embed="rId253"/>
                <a:stretch>
                  <a:fillRect/>
                </a:stretch>
              </p:blipFill>
              <p:spPr>
                <a:xfrm>
                  <a:off x="9161965" y="4229849"/>
                  <a:ext cx="110916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Ink 169">
                  <a:extLst>
                    <a:ext uri="{FF2B5EF4-FFF2-40B4-BE49-F238E27FC236}">
                      <a16:creationId xmlns:a16="http://schemas.microsoft.com/office/drawing/2014/main" id="{3AF11572-EB6E-C73C-F20B-5A029E63B210}"/>
                    </a:ext>
                  </a:extLst>
                </p14:cNvPr>
                <p14:cNvContentPartPr/>
                <p14:nvPr/>
              </p14:nvContentPartPr>
              <p14:xfrm>
                <a:off x="10482085" y="4308329"/>
                <a:ext cx="251640" cy="408960"/>
              </p14:xfrm>
            </p:contentPart>
          </mc:Choice>
          <mc:Fallback xmlns="">
            <p:pic>
              <p:nvPicPr>
                <p:cNvPr id="170" name="Ink 169">
                  <a:extLst>
                    <a:ext uri="{FF2B5EF4-FFF2-40B4-BE49-F238E27FC236}">
                      <a16:creationId xmlns:a16="http://schemas.microsoft.com/office/drawing/2014/main" id="{3AF11572-EB6E-C73C-F20B-5A029E63B210}"/>
                    </a:ext>
                  </a:extLst>
                </p:cNvPr>
                <p:cNvPicPr/>
                <p:nvPr/>
              </p:nvPicPr>
              <p:blipFill>
                <a:blip r:embed="rId255"/>
                <a:stretch>
                  <a:fillRect/>
                </a:stretch>
              </p:blipFill>
              <p:spPr>
                <a:xfrm>
                  <a:off x="10473085" y="4299689"/>
                  <a:ext cx="26928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Ink 171">
                  <a:extLst>
                    <a:ext uri="{FF2B5EF4-FFF2-40B4-BE49-F238E27FC236}">
                      <a16:creationId xmlns:a16="http://schemas.microsoft.com/office/drawing/2014/main" id="{44838B09-5240-C880-CDFF-864F6AE60D09}"/>
                    </a:ext>
                  </a:extLst>
                </p14:cNvPr>
                <p14:cNvContentPartPr/>
                <p14:nvPr/>
              </p14:nvContentPartPr>
              <p14:xfrm>
                <a:off x="10806805" y="4271969"/>
                <a:ext cx="1210320" cy="380520"/>
              </p14:xfrm>
            </p:contentPart>
          </mc:Choice>
          <mc:Fallback xmlns="">
            <p:pic>
              <p:nvPicPr>
                <p:cNvPr id="172" name="Ink 171">
                  <a:extLst>
                    <a:ext uri="{FF2B5EF4-FFF2-40B4-BE49-F238E27FC236}">
                      <a16:creationId xmlns:a16="http://schemas.microsoft.com/office/drawing/2014/main" id="{44838B09-5240-C880-CDFF-864F6AE60D09}"/>
                    </a:ext>
                  </a:extLst>
                </p:cNvPr>
                <p:cNvPicPr/>
                <p:nvPr/>
              </p:nvPicPr>
              <p:blipFill>
                <a:blip r:embed="rId257"/>
                <a:stretch>
                  <a:fillRect/>
                </a:stretch>
              </p:blipFill>
              <p:spPr>
                <a:xfrm>
                  <a:off x="10797805" y="4263329"/>
                  <a:ext cx="12279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 name="Ink 173">
                  <a:extLst>
                    <a:ext uri="{FF2B5EF4-FFF2-40B4-BE49-F238E27FC236}">
                      <a16:creationId xmlns:a16="http://schemas.microsoft.com/office/drawing/2014/main" id="{4F043F8E-31AE-582D-4C40-C557BCC16E91}"/>
                    </a:ext>
                  </a:extLst>
                </p14:cNvPr>
                <p14:cNvContentPartPr/>
                <p14:nvPr/>
              </p14:nvContentPartPr>
              <p14:xfrm>
                <a:off x="9115525" y="4900529"/>
                <a:ext cx="797400" cy="375480"/>
              </p14:xfrm>
            </p:contentPart>
          </mc:Choice>
          <mc:Fallback xmlns="">
            <p:pic>
              <p:nvPicPr>
                <p:cNvPr id="174" name="Ink 173">
                  <a:extLst>
                    <a:ext uri="{FF2B5EF4-FFF2-40B4-BE49-F238E27FC236}">
                      <a16:creationId xmlns:a16="http://schemas.microsoft.com/office/drawing/2014/main" id="{4F043F8E-31AE-582D-4C40-C557BCC16E91}"/>
                    </a:ext>
                  </a:extLst>
                </p:cNvPr>
                <p:cNvPicPr/>
                <p:nvPr/>
              </p:nvPicPr>
              <p:blipFill>
                <a:blip r:embed="rId259"/>
                <a:stretch>
                  <a:fillRect/>
                </a:stretch>
              </p:blipFill>
              <p:spPr>
                <a:xfrm>
                  <a:off x="9106525" y="4891529"/>
                  <a:ext cx="8150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5" name="Ink 174">
                  <a:extLst>
                    <a:ext uri="{FF2B5EF4-FFF2-40B4-BE49-F238E27FC236}">
                      <a16:creationId xmlns:a16="http://schemas.microsoft.com/office/drawing/2014/main" id="{87D0D5EC-3E99-D1BF-CBBE-3FAC3B5F4333}"/>
                    </a:ext>
                  </a:extLst>
                </p14:cNvPr>
                <p14:cNvContentPartPr/>
                <p14:nvPr/>
              </p14:nvContentPartPr>
              <p14:xfrm>
                <a:off x="10227925" y="4793249"/>
                <a:ext cx="1368000" cy="610200"/>
              </p14:xfrm>
            </p:contentPart>
          </mc:Choice>
          <mc:Fallback xmlns="">
            <p:pic>
              <p:nvPicPr>
                <p:cNvPr id="175" name="Ink 174">
                  <a:extLst>
                    <a:ext uri="{FF2B5EF4-FFF2-40B4-BE49-F238E27FC236}">
                      <a16:creationId xmlns:a16="http://schemas.microsoft.com/office/drawing/2014/main" id="{87D0D5EC-3E99-D1BF-CBBE-3FAC3B5F4333}"/>
                    </a:ext>
                  </a:extLst>
                </p:cNvPr>
                <p:cNvPicPr/>
                <p:nvPr/>
              </p:nvPicPr>
              <p:blipFill>
                <a:blip r:embed="rId261"/>
                <a:stretch>
                  <a:fillRect/>
                </a:stretch>
              </p:blipFill>
              <p:spPr>
                <a:xfrm>
                  <a:off x="10219285" y="4784249"/>
                  <a:ext cx="1385640" cy="62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Ink 176">
                <a:extLst>
                  <a:ext uri="{FF2B5EF4-FFF2-40B4-BE49-F238E27FC236}">
                    <a16:creationId xmlns:a16="http://schemas.microsoft.com/office/drawing/2014/main" id="{FEEC37C6-DBC0-0798-E071-E7E72B1FCD61}"/>
                  </a:ext>
                </a:extLst>
              </p14:cNvPr>
              <p14:cNvContentPartPr/>
              <p14:nvPr/>
            </p14:nvContentPartPr>
            <p14:xfrm>
              <a:off x="10786645" y="1883369"/>
              <a:ext cx="821160" cy="317160"/>
            </p14:xfrm>
          </p:contentPart>
        </mc:Choice>
        <mc:Fallback xmlns="">
          <p:pic>
            <p:nvPicPr>
              <p:cNvPr id="177" name="Ink 176">
                <a:extLst>
                  <a:ext uri="{FF2B5EF4-FFF2-40B4-BE49-F238E27FC236}">
                    <a16:creationId xmlns:a16="http://schemas.microsoft.com/office/drawing/2014/main" id="{FEEC37C6-DBC0-0798-E071-E7E72B1FCD61}"/>
                  </a:ext>
                </a:extLst>
              </p:cNvPr>
              <p:cNvPicPr/>
              <p:nvPr/>
            </p:nvPicPr>
            <p:blipFill>
              <a:blip r:embed="rId263"/>
              <a:stretch>
                <a:fillRect/>
              </a:stretch>
            </p:blipFill>
            <p:spPr>
              <a:xfrm>
                <a:off x="10778005" y="1874369"/>
                <a:ext cx="838800" cy="334800"/>
              </a:xfrm>
              <a:prstGeom prst="rect">
                <a:avLst/>
              </a:prstGeom>
            </p:spPr>
          </p:pic>
        </mc:Fallback>
      </mc:AlternateContent>
      <p:grpSp>
        <p:nvGrpSpPr>
          <p:cNvPr id="180" name="Group 179">
            <a:extLst>
              <a:ext uri="{FF2B5EF4-FFF2-40B4-BE49-F238E27FC236}">
                <a16:creationId xmlns:a16="http://schemas.microsoft.com/office/drawing/2014/main" id="{4F4FABF5-7681-A1D8-5487-7F0C42F9F4B8}"/>
              </a:ext>
            </a:extLst>
          </p:cNvPr>
          <p:cNvGrpSpPr/>
          <p:nvPr/>
        </p:nvGrpSpPr>
        <p:grpSpPr>
          <a:xfrm>
            <a:off x="8940205" y="2446049"/>
            <a:ext cx="1131480" cy="372960"/>
            <a:chOff x="8940205" y="2446049"/>
            <a:chExt cx="1131480" cy="372960"/>
          </a:xfrm>
        </p:grpSpPr>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10BBE2D7-6F0E-3CB1-16DC-1F27A3E79D72}"/>
                    </a:ext>
                  </a:extLst>
                </p14:cNvPr>
                <p14:cNvContentPartPr/>
                <p14:nvPr/>
              </p14:nvContentPartPr>
              <p14:xfrm>
                <a:off x="8940205" y="2446049"/>
                <a:ext cx="1131480" cy="372960"/>
              </p14:xfrm>
            </p:contentPart>
          </mc:Choice>
          <mc:Fallback xmlns="">
            <p:pic>
              <p:nvPicPr>
                <p:cNvPr id="178" name="Ink 177">
                  <a:extLst>
                    <a:ext uri="{FF2B5EF4-FFF2-40B4-BE49-F238E27FC236}">
                      <a16:creationId xmlns:a16="http://schemas.microsoft.com/office/drawing/2014/main" id="{10BBE2D7-6F0E-3CB1-16DC-1F27A3E79D72}"/>
                    </a:ext>
                  </a:extLst>
                </p:cNvPr>
                <p:cNvPicPr/>
                <p:nvPr/>
              </p:nvPicPr>
              <p:blipFill>
                <a:blip r:embed="rId265"/>
                <a:stretch>
                  <a:fillRect/>
                </a:stretch>
              </p:blipFill>
              <p:spPr>
                <a:xfrm>
                  <a:off x="8931205" y="2437409"/>
                  <a:ext cx="1149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Ink 178">
                  <a:extLst>
                    <a:ext uri="{FF2B5EF4-FFF2-40B4-BE49-F238E27FC236}">
                      <a16:creationId xmlns:a16="http://schemas.microsoft.com/office/drawing/2014/main" id="{C1D90B21-E19A-C650-A0CC-5C6E900F0173}"/>
                    </a:ext>
                  </a:extLst>
                </p14:cNvPr>
                <p14:cNvContentPartPr/>
                <p14:nvPr/>
              </p14:nvContentPartPr>
              <p14:xfrm>
                <a:off x="9569125" y="2529209"/>
                <a:ext cx="490680" cy="104760"/>
              </p14:xfrm>
            </p:contentPart>
          </mc:Choice>
          <mc:Fallback xmlns="">
            <p:pic>
              <p:nvPicPr>
                <p:cNvPr id="179" name="Ink 178">
                  <a:extLst>
                    <a:ext uri="{FF2B5EF4-FFF2-40B4-BE49-F238E27FC236}">
                      <a16:creationId xmlns:a16="http://schemas.microsoft.com/office/drawing/2014/main" id="{C1D90B21-E19A-C650-A0CC-5C6E900F0173}"/>
                    </a:ext>
                  </a:extLst>
                </p:cNvPr>
                <p:cNvPicPr/>
                <p:nvPr/>
              </p:nvPicPr>
              <p:blipFill>
                <a:blip r:embed="rId267"/>
                <a:stretch>
                  <a:fillRect/>
                </a:stretch>
              </p:blipFill>
              <p:spPr>
                <a:xfrm>
                  <a:off x="9560125" y="2520569"/>
                  <a:ext cx="508320" cy="122400"/>
                </a:xfrm>
                <a:prstGeom prst="rect">
                  <a:avLst/>
                </a:prstGeom>
              </p:spPr>
            </p:pic>
          </mc:Fallback>
        </mc:AlternateContent>
      </p:grpSp>
      <p:grpSp>
        <p:nvGrpSpPr>
          <p:cNvPr id="187" name="Group 186">
            <a:extLst>
              <a:ext uri="{FF2B5EF4-FFF2-40B4-BE49-F238E27FC236}">
                <a16:creationId xmlns:a16="http://schemas.microsoft.com/office/drawing/2014/main" id="{60F914E7-E36A-FC46-8CCD-15384862C77A}"/>
              </a:ext>
            </a:extLst>
          </p:cNvPr>
          <p:cNvGrpSpPr/>
          <p:nvPr/>
        </p:nvGrpSpPr>
        <p:grpSpPr>
          <a:xfrm>
            <a:off x="634285" y="5908169"/>
            <a:ext cx="746280" cy="401400"/>
            <a:chOff x="634285" y="5908169"/>
            <a:chExt cx="746280" cy="401400"/>
          </a:xfrm>
        </p:grpSpPr>
        <mc:AlternateContent xmlns:mc="http://schemas.openxmlformats.org/markup-compatibility/2006" xmlns:p14="http://schemas.microsoft.com/office/powerpoint/2010/main">
          <mc:Choice Requires="p14">
            <p:contentPart p14:bwMode="auto" r:id="rId268">
              <p14:nvContentPartPr>
                <p14:cNvPr id="181" name="Ink 180">
                  <a:extLst>
                    <a:ext uri="{FF2B5EF4-FFF2-40B4-BE49-F238E27FC236}">
                      <a16:creationId xmlns:a16="http://schemas.microsoft.com/office/drawing/2014/main" id="{C6AD225D-83F6-21F1-1D76-8DBEEC580205}"/>
                    </a:ext>
                  </a:extLst>
                </p14:cNvPr>
                <p14:cNvContentPartPr/>
                <p14:nvPr/>
              </p14:nvContentPartPr>
              <p14:xfrm>
                <a:off x="688645" y="6102929"/>
                <a:ext cx="43200" cy="206640"/>
              </p14:xfrm>
            </p:contentPart>
          </mc:Choice>
          <mc:Fallback xmlns="">
            <p:pic>
              <p:nvPicPr>
                <p:cNvPr id="181" name="Ink 180">
                  <a:extLst>
                    <a:ext uri="{FF2B5EF4-FFF2-40B4-BE49-F238E27FC236}">
                      <a16:creationId xmlns:a16="http://schemas.microsoft.com/office/drawing/2014/main" id="{C6AD225D-83F6-21F1-1D76-8DBEEC580205}"/>
                    </a:ext>
                  </a:extLst>
                </p:cNvPr>
                <p:cNvPicPr/>
                <p:nvPr/>
              </p:nvPicPr>
              <p:blipFill>
                <a:blip r:embed="rId269"/>
                <a:stretch>
                  <a:fillRect/>
                </a:stretch>
              </p:blipFill>
              <p:spPr>
                <a:xfrm>
                  <a:off x="679645" y="6094289"/>
                  <a:ext cx="60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2" name="Ink 181">
                  <a:extLst>
                    <a:ext uri="{FF2B5EF4-FFF2-40B4-BE49-F238E27FC236}">
                      <a16:creationId xmlns:a16="http://schemas.microsoft.com/office/drawing/2014/main" id="{19B7CF93-4D12-5637-AEE9-EE3820EB8E5B}"/>
                    </a:ext>
                  </a:extLst>
                </p14:cNvPr>
                <p14:cNvContentPartPr/>
                <p14:nvPr/>
              </p14:nvContentPartPr>
              <p14:xfrm>
                <a:off x="826885" y="6096449"/>
                <a:ext cx="57960" cy="201600"/>
              </p14:xfrm>
            </p:contentPart>
          </mc:Choice>
          <mc:Fallback xmlns="">
            <p:pic>
              <p:nvPicPr>
                <p:cNvPr id="182" name="Ink 181">
                  <a:extLst>
                    <a:ext uri="{FF2B5EF4-FFF2-40B4-BE49-F238E27FC236}">
                      <a16:creationId xmlns:a16="http://schemas.microsoft.com/office/drawing/2014/main" id="{19B7CF93-4D12-5637-AEE9-EE3820EB8E5B}"/>
                    </a:ext>
                  </a:extLst>
                </p:cNvPr>
                <p:cNvPicPr/>
                <p:nvPr/>
              </p:nvPicPr>
              <p:blipFill>
                <a:blip r:embed="rId271"/>
                <a:stretch>
                  <a:fillRect/>
                </a:stretch>
              </p:blipFill>
              <p:spPr>
                <a:xfrm>
                  <a:off x="818245" y="6087809"/>
                  <a:ext cx="75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3" name="Ink 182">
                  <a:extLst>
                    <a:ext uri="{FF2B5EF4-FFF2-40B4-BE49-F238E27FC236}">
                      <a16:creationId xmlns:a16="http://schemas.microsoft.com/office/drawing/2014/main" id="{6D289089-2282-D912-24B9-F22765CAE244}"/>
                    </a:ext>
                  </a:extLst>
                </p14:cNvPr>
                <p14:cNvContentPartPr/>
                <p14:nvPr/>
              </p14:nvContentPartPr>
              <p14:xfrm>
                <a:off x="634285" y="6053969"/>
                <a:ext cx="391320" cy="88200"/>
              </p14:xfrm>
            </p:contentPart>
          </mc:Choice>
          <mc:Fallback xmlns="">
            <p:pic>
              <p:nvPicPr>
                <p:cNvPr id="183" name="Ink 182">
                  <a:extLst>
                    <a:ext uri="{FF2B5EF4-FFF2-40B4-BE49-F238E27FC236}">
                      <a16:creationId xmlns:a16="http://schemas.microsoft.com/office/drawing/2014/main" id="{6D289089-2282-D912-24B9-F22765CAE244}"/>
                    </a:ext>
                  </a:extLst>
                </p:cNvPr>
                <p:cNvPicPr/>
                <p:nvPr/>
              </p:nvPicPr>
              <p:blipFill>
                <a:blip r:embed="rId273"/>
                <a:stretch>
                  <a:fillRect/>
                </a:stretch>
              </p:blipFill>
              <p:spPr>
                <a:xfrm>
                  <a:off x="625645" y="6045329"/>
                  <a:ext cx="408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4" name="Ink 183">
                  <a:extLst>
                    <a:ext uri="{FF2B5EF4-FFF2-40B4-BE49-F238E27FC236}">
                      <a16:creationId xmlns:a16="http://schemas.microsoft.com/office/drawing/2014/main" id="{44047AE8-764E-1D29-FC3A-9522D0C8FD67}"/>
                    </a:ext>
                  </a:extLst>
                </p14:cNvPr>
                <p14:cNvContentPartPr/>
                <p14:nvPr/>
              </p14:nvContentPartPr>
              <p14:xfrm>
                <a:off x="1192285" y="5908169"/>
                <a:ext cx="4680" cy="176040"/>
              </p14:xfrm>
            </p:contentPart>
          </mc:Choice>
          <mc:Fallback xmlns="">
            <p:pic>
              <p:nvPicPr>
                <p:cNvPr id="184" name="Ink 183">
                  <a:extLst>
                    <a:ext uri="{FF2B5EF4-FFF2-40B4-BE49-F238E27FC236}">
                      <a16:creationId xmlns:a16="http://schemas.microsoft.com/office/drawing/2014/main" id="{44047AE8-764E-1D29-FC3A-9522D0C8FD67}"/>
                    </a:ext>
                  </a:extLst>
                </p:cNvPr>
                <p:cNvPicPr/>
                <p:nvPr/>
              </p:nvPicPr>
              <p:blipFill>
                <a:blip r:embed="rId275"/>
                <a:stretch>
                  <a:fillRect/>
                </a:stretch>
              </p:blipFill>
              <p:spPr>
                <a:xfrm>
                  <a:off x="1183285" y="5899169"/>
                  <a:ext cx="22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5" name="Ink 184">
                  <a:extLst>
                    <a:ext uri="{FF2B5EF4-FFF2-40B4-BE49-F238E27FC236}">
                      <a16:creationId xmlns:a16="http://schemas.microsoft.com/office/drawing/2014/main" id="{ABCFB423-3F86-B394-4DAA-EF637D86439C}"/>
                    </a:ext>
                  </a:extLst>
                </p14:cNvPr>
                <p14:cNvContentPartPr/>
                <p14:nvPr/>
              </p14:nvContentPartPr>
              <p14:xfrm>
                <a:off x="1123885" y="5984489"/>
                <a:ext cx="245520" cy="25560"/>
              </p14:xfrm>
            </p:contentPart>
          </mc:Choice>
          <mc:Fallback xmlns="">
            <p:pic>
              <p:nvPicPr>
                <p:cNvPr id="185" name="Ink 184">
                  <a:extLst>
                    <a:ext uri="{FF2B5EF4-FFF2-40B4-BE49-F238E27FC236}">
                      <a16:creationId xmlns:a16="http://schemas.microsoft.com/office/drawing/2014/main" id="{ABCFB423-3F86-B394-4DAA-EF637D86439C}"/>
                    </a:ext>
                  </a:extLst>
                </p:cNvPr>
                <p:cNvPicPr/>
                <p:nvPr/>
              </p:nvPicPr>
              <p:blipFill>
                <a:blip r:embed="rId277"/>
                <a:stretch>
                  <a:fillRect/>
                </a:stretch>
              </p:blipFill>
              <p:spPr>
                <a:xfrm>
                  <a:off x="1115245" y="5975849"/>
                  <a:ext cx="263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6" name="Ink 185">
                  <a:extLst>
                    <a:ext uri="{FF2B5EF4-FFF2-40B4-BE49-F238E27FC236}">
                      <a16:creationId xmlns:a16="http://schemas.microsoft.com/office/drawing/2014/main" id="{E0BCFDAE-633D-E7BB-1708-33B6C96DBF5A}"/>
                    </a:ext>
                  </a:extLst>
                </p14:cNvPr>
                <p14:cNvContentPartPr/>
                <p14:nvPr/>
              </p14:nvContentPartPr>
              <p14:xfrm>
                <a:off x="1129285" y="6140009"/>
                <a:ext cx="251280" cy="71640"/>
              </p14:xfrm>
            </p:contentPart>
          </mc:Choice>
          <mc:Fallback xmlns="">
            <p:pic>
              <p:nvPicPr>
                <p:cNvPr id="186" name="Ink 185">
                  <a:extLst>
                    <a:ext uri="{FF2B5EF4-FFF2-40B4-BE49-F238E27FC236}">
                      <a16:creationId xmlns:a16="http://schemas.microsoft.com/office/drawing/2014/main" id="{E0BCFDAE-633D-E7BB-1708-33B6C96DBF5A}"/>
                    </a:ext>
                  </a:extLst>
                </p:cNvPr>
                <p:cNvPicPr/>
                <p:nvPr/>
              </p:nvPicPr>
              <p:blipFill>
                <a:blip r:embed="rId279"/>
                <a:stretch>
                  <a:fillRect/>
                </a:stretch>
              </p:blipFill>
              <p:spPr>
                <a:xfrm>
                  <a:off x="1120645" y="6131009"/>
                  <a:ext cx="2689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0">
            <p14:nvContentPartPr>
              <p14:cNvPr id="188" name="Ink 187">
                <a:extLst>
                  <a:ext uri="{FF2B5EF4-FFF2-40B4-BE49-F238E27FC236}">
                    <a16:creationId xmlns:a16="http://schemas.microsoft.com/office/drawing/2014/main" id="{B8944581-1144-2358-DEEE-278D8F61411F}"/>
                  </a:ext>
                </a:extLst>
              </p14:cNvPr>
              <p14:cNvContentPartPr/>
              <p14:nvPr/>
            </p14:nvContentPartPr>
            <p14:xfrm>
              <a:off x="1729405" y="5900249"/>
              <a:ext cx="1809720" cy="650520"/>
            </p14:xfrm>
          </p:contentPart>
        </mc:Choice>
        <mc:Fallback xmlns="">
          <p:pic>
            <p:nvPicPr>
              <p:cNvPr id="188" name="Ink 187">
                <a:extLst>
                  <a:ext uri="{FF2B5EF4-FFF2-40B4-BE49-F238E27FC236}">
                    <a16:creationId xmlns:a16="http://schemas.microsoft.com/office/drawing/2014/main" id="{B8944581-1144-2358-DEEE-278D8F61411F}"/>
                  </a:ext>
                </a:extLst>
              </p:cNvPr>
              <p:cNvPicPr/>
              <p:nvPr/>
            </p:nvPicPr>
            <p:blipFill>
              <a:blip r:embed="rId281"/>
              <a:stretch>
                <a:fillRect/>
              </a:stretch>
            </p:blipFill>
            <p:spPr>
              <a:xfrm>
                <a:off x="1720765" y="5891249"/>
                <a:ext cx="1827360" cy="668160"/>
              </a:xfrm>
              <a:prstGeom prst="rect">
                <a:avLst/>
              </a:prstGeom>
            </p:spPr>
          </p:pic>
        </mc:Fallback>
      </mc:AlternateContent>
      <p:grpSp>
        <p:nvGrpSpPr>
          <p:cNvPr id="197" name="Group 196">
            <a:extLst>
              <a:ext uri="{FF2B5EF4-FFF2-40B4-BE49-F238E27FC236}">
                <a16:creationId xmlns:a16="http://schemas.microsoft.com/office/drawing/2014/main" id="{96CB95CA-8943-08F0-80A4-7614AA40B60C}"/>
              </a:ext>
            </a:extLst>
          </p:cNvPr>
          <p:cNvGrpSpPr/>
          <p:nvPr/>
        </p:nvGrpSpPr>
        <p:grpSpPr>
          <a:xfrm>
            <a:off x="3855925" y="5813849"/>
            <a:ext cx="4885920" cy="734760"/>
            <a:chOff x="3855925" y="5813849"/>
            <a:chExt cx="4885920" cy="734760"/>
          </a:xfrm>
        </p:grpSpPr>
        <mc:AlternateContent xmlns:mc="http://schemas.openxmlformats.org/markup-compatibility/2006" xmlns:p14="http://schemas.microsoft.com/office/powerpoint/2010/main">
          <mc:Choice Requires="p14">
            <p:contentPart p14:bwMode="auto" r:id="rId282">
              <p14:nvContentPartPr>
                <p14:cNvPr id="189" name="Ink 188">
                  <a:extLst>
                    <a:ext uri="{FF2B5EF4-FFF2-40B4-BE49-F238E27FC236}">
                      <a16:creationId xmlns:a16="http://schemas.microsoft.com/office/drawing/2014/main" id="{6D5107A9-1A48-B2AF-299F-DD25C9F51EF3}"/>
                    </a:ext>
                  </a:extLst>
                </p14:cNvPr>
                <p14:cNvContentPartPr/>
                <p14:nvPr/>
              </p14:nvContentPartPr>
              <p14:xfrm>
                <a:off x="3855925" y="6116969"/>
                <a:ext cx="621000" cy="162360"/>
              </p14:xfrm>
            </p:contentPart>
          </mc:Choice>
          <mc:Fallback xmlns="">
            <p:pic>
              <p:nvPicPr>
                <p:cNvPr id="189" name="Ink 188">
                  <a:extLst>
                    <a:ext uri="{FF2B5EF4-FFF2-40B4-BE49-F238E27FC236}">
                      <a16:creationId xmlns:a16="http://schemas.microsoft.com/office/drawing/2014/main" id="{6D5107A9-1A48-B2AF-299F-DD25C9F51EF3}"/>
                    </a:ext>
                  </a:extLst>
                </p:cNvPr>
                <p:cNvPicPr/>
                <p:nvPr/>
              </p:nvPicPr>
              <p:blipFill>
                <a:blip r:embed="rId283"/>
                <a:stretch>
                  <a:fillRect/>
                </a:stretch>
              </p:blipFill>
              <p:spPr>
                <a:xfrm>
                  <a:off x="3847285" y="6107969"/>
                  <a:ext cx="638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0" name="Ink 189">
                  <a:extLst>
                    <a:ext uri="{FF2B5EF4-FFF2-40B4-BE49-F238E27FC236}">
                      <a16:creationId xmlns:a16="http://schemas.microsoft.com/office/drawing/2014/main" id="{7BABB0B1-F222-15A7-52FF-54975E56E908}"/>
                    </a:ext>
                  </a:extLst>
                </p14:cNvPr>
                <p14:cNvContentPartPr/>
                <p14:nvPr/>
              </p14:nvContentPartPr>
              <p14:xfrm>
                <a:off x="4775005" y="6160529"/>
                <a:ext cx="569160" cy="158040"/>
              </p14:xfrm>
            </p:contentPart>
          </mc:Choice>
          <mc:Fallback xmlns="">
            <p:pic>
              <p:nvPicPr>
                <p:cNvPr id="190" name="Ink 189">
                  <a:extLst>
                    <a:ext uri="{FF2B5EF4-FFF2-40B4-BE49-F238E27FC236}">
                      <a16:creationId xmlns:a16="http://schemas.microsoft.com/office/drawing/2014/main" id="{7BABB0B1-F222-15A7-52FF-54975E56E908}"/>
                    </a:ext>
                  </a:extLst>
                </p:cNvPr>
                <p:cNvPicPr/>
                <p:nvPr/>
              </p:nvPicPr>
              <p:blipFill>
                <a:blip r:embed="rId285"/>
                <a:stretch>
                  <a:fillRect/>
                </a:stretch>
              </p:blipFill>
              <p:spPr>
                <a:xfrm>
                  <a:off x="4766365" y="6151529"/>
                  <a:ext cx="586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1" name="Ink 190">
                  <a:extLst>
                    <a:ext uri="{FF2B5EF4-FFF2-40B4-BE49-F238E27FC236}">
                      <a16:creationId xmlns:a16="http://schemas.microsoft.com/office/drawing/2014/main" id="{41E00230-58EC-39F9-4627-3CA7A62B5EBC}"/>
                    </a:ext>
                  </a:extLst>
                </p14:cNvPr>
                <p14:cNvContentPartPr/>
                <p14:nvPr/>
              </p14:nvContentPartPr>
              <p14:xfrm>
                <a:off x="5046805" y="6132089"/>
                <a:ext cx="259560" cy="233280"/>
              </p14:xfrm>
            </p:contentPart>
          </mc:Choice>
          <mc:Fallback xmlns="">
            <p:pic>
              <p:nvPicPr>
                <p:cNvPr id="191" name="Ink 190">
                  <a:extLst>
                    <a:ext uri="{FF2B5EF4-FFF2-40B4-BE49-F238E27FC236}">
                      <a16:creationId xmlns:a16="http://schemas.microsoft.com/office/drawing/2014/main" id="{41E00230-58EC-39F9-4627-3CA7A62B5EBC}"/>
                    </a:ext>
                  </a:extLst>
                </p:cNvPr>
                <p:cNvPicPr/>
                <p:nvPr/>
              </p:nvPicPr>
              <p:blipFill>
                <a:blip r:embed="rId287"/>
                <a:stretch>
                  <a:fillRect/>
                </a:stretch>
              </p:blipFill>
              <p:spPr>
                <a:xfrm>
                  <a:off x="5038165" y="6123449"/>
                  <a:ext cx="2772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2" name="Ink 191">
                  <a:extLst>
                    <a:ext uri="{FF2B5EF4-FFF2-40B4-BE49-F238E27FC236}">
                      <a16:creationId xmlns:a16="http://schemas.microsoft.com/office/drawing/2014/main" id="{12EDC746-4333-AFE9-4DBB-F3F9822E9D69}"/>
                    </a:ext>
                  </a:extLst>
                </p14:cNvPr>
                <p14:cNvContentPartPr/>
                <p14:nvPr/>
              </p14:nvContentPartPr>
              <p14:xfrm>
                <a:off x="5332645" y="5956049"/>
                <a:ext cx="1626120" cy="592560"/>
              </p14:xfrm>
            </p:contentPart>
          </mc:Choice>
          <mc:Fallback xmlns="">
            <p:pic>
              <p:nvPicPr>
                <p:cNvPr id="192" name="Ink 191">
                  <a:extLst>
                    <a:ext uri="{FF2B5EF4-FFF2-40B4-BE49-F238E27FC236}">
                      <a16:creationId xmlns:a16="http://schemas.microsoft.com/office/drawing/2014/main" id="{12EDC746-4333-AFE9-4DBB-F3F9822E9D69}"/>
                    </a:ext>
                  </a:extLst>
                </p:cNvPr>
                <p:cNvPicPr/>
                <p:nvPr/>
              </p:nvPicPr>
              <p:blipFill>
                <a:blip r:embed="rId289"/>
                <a:stretch>
                  <a:fillRect/>
                </a:stretch>
              </p:blipFill>
              <p:spPr>
                <a:xfrm>
                  <a:off x="5324005" y="5947049"/>
                  <a:ext cx="164376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5" name="Ink 194">
                  <a:extLst>
                    <a:ext uri="{FF2B5EF4-FFF2-40B4-BE49-F238E27FC236}">
                      <a16:creationId xmlns:a16="http://schemas.microsoft.com/office/drawing/2014/main" id="{A0C5B7B1-CFA2-B110-8F73-C477357D0B31}"/>
                    </a:ext>
                  </a:extLst>
                </p14:cNvPr>
                <p14:cNvContentPartPr/>
                <p14:nvPr/>
              </p14:nvContentPartPr>
              <p14:xfrm>
                <a:off x="6438565" y="6159809"/>
                <a:ext cx="144360" cy="59400"/>
              </p14:xfrm>
            </p:contentPart>
          </mc:Choice>
          <mc:Fallback xmlns="">
            <p:pic>
              <p:nvPicPr>
                <p:cNvPr id="195" name="Ink 194">
                  <a:extLst>
                    <a:ext uri="{FF2B5EF4-FFF2-40B4-BE49-F238E27FC236}">
                      <a16:creationId xmlns:a16="http://schemas.microsoft.com/office/drawing/2014/main" id="{A0C5B7B1-CFA2-B110-8F73-C477357D0B31}"/>
                    </a:ext>
                  </a:extLst>
                </p:cNvPr>
                <p:cNvPicPr/>
                <p:nvPr/>
              </p:nvPicPr>
              <p:blipFill>
                <a:blip r:embed="rId291"/>
                <a:stretch>
                  <a:fillRect/>
                </a:stretch>
              </p:blipFill>
              <p:spPr>
                <a:xfrm>
                  <a:off x="6429565" y="6150809"/>
                  <a:ext cx="162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6" name="Ink 195">
                  <a:extLst>
                    <a:ext uri="{FF2B5EF4-FFF2-40B4-BE49-F238E27FC236}">
                      <a16:creationId xmlns:a16="http://schemas.microsoft.com/office/drawing/2014/main" id="{D1355F8A-D7E3-8C01-E164-7C860CDD0A10}"/>
                    </a:ext>
                  </a:extLst>
                </p14:cNvPr>
                <p14:cNvContentPartPr/>
                <p14:nvPr/>
              </p14:nvContentPartPr>
              <p14:xfrm>
                <a:off x="7206805" y="5813849"/>
                <a:ext cx="1535040" cy="659520"/>
              </p14:xfrm>
            </p:contentPart>
          </mc:Choice>
          <mc:Fallback xmlns="">
            <p:pic>
              <p:nvPicPr>
                <p:cNvPr id="196" name="Ink 195">
                  <a:extLst>
                    <a:ext uri="{FF2B5EF4-FFF2-40B4-BE49-F238E27FC236}">
                      <a16:creationId xmlns:a16="http://schemas.microsoft.com/office/drawing/2014/main" id="{D1355F8A-D7E3-8C01-E164-7C860CDD0A10}"/>
                    </a:ext>
                  </a:extLst>
                </p:cNvPr>
                <p:cNvPicPr/>
                <p:nvPr/>
              </p:nvPicPr>
              <p:blipFill>
                <a:blip r:embed="rId293"/>
                <a:stretch>
                  <a:fillRect/>
                </a:stretch>
              </p:blipFill>
              <p:spPr>
                <a:xfrm>
                  <a:off x="7197805" y="5804849"/>
                  <a:ext cx="1552680" cy="677160"/>
                </a:xfrm>
                <a:prstGeom prst="rect">
                  <a:avLst/>
                </a:prstGeom>
              </p:spPr>
            </p:pic>
          </mc:Fallback>
        </mc:AlternateContent>
      </p:grpSp>
    </p:spTree>
    <p:extLst>
      <p:ext uri="{BB962C8B-B14F-4D97-AF65-F5344CB8AC3E}">
        <p14:creationId xmlns:p14="http://schemas.microsoft.com/office/powerpoint/2010/main" val="355532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7D0D0B-1FCE-3E8C-6655-924F0A83C5B8}"/>
              </a:ext>
            </a:extLst>
          </p:cNvPr>
          <p:cNvGrpSpPr/>
          <p:nvPr/>
        </p:nvGrpSpPr>
        <p:grpSpPr>
          <a:xfrm>
            <a:off x="1009045" y="247169"/>
            <a:ext cx="4034880" cy="721080"/>
            <a:chOff x="1009045" y="247169"/>
            <a:chExt cx="4034880" cy="7210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5A3D71B-925E-F4B5-F7FE-271453B6B2BA}"/>
                    </a:ext>
                  </a:extLst>
                </p14:cNvPr>
                <p14:cNvContentPartPr/>
                <p14:nvPr/>
              </p14:nvContentPartPr>
              <p14:xfrm>
                <a:off x="1009045" y="419969"/>
                <a:ext cx="416160" cy="321840"/>
              </p14:xfrm>
            </p:contentPart>
          </mc:Choice>
          <mc:Fallback xmlns="">
            <p:pic>
              <p:nvPicPr>
                <p:cNvPr id="2" name="Ink 1">
                  <a:extLst>
                    <a:ext uri="{FF2B5EF4-FFF2-40B4-BE49-F238E27FC236}">
                      <a16:creationId xmlns:a16="http://schemas.microsoft.com/office/drawing/2014/main" id="{35A3D71B-925E-F4B5-F7FE-271453B6B2BA}"/>
                    </a:ext>
                  </a:extLst>
                </p:cNvPr>
                <p:cNvPicPr/>
                <p:nvPr/>
              </p:nvPicPr>
              <p:blipFill>
                <a:blip r:embed="rId3"/>
                <a:stretch>
                  <a:fillRect/>
                </a:stretch>
              </p:blipFill>
              <p:spPr>
                <a:xfrm>
                  <a:off x="1000405" y="410969"/>
                  <a:ext cx="4338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5C2B965-2B81-C870-2513-5CFF479D6234}"/>
                    </a:ext>
                  </a:extLst>
                </p14:cNvPr>
                <p14:cNvContentPartPr/>
                <p14:nvPr/>
              </p14:nvContentPartPr>
              <p14:xfrm>
                <a:off x="1211725" y="553169"/>
                <a:ext cx="255600" cy="323640"/>
              </p14:xfrm>
            </p:contentPart>
          </mc:Choice>
          <mc:Fallback xmlns="">
            <p:pic>
              <p:nvPicPr>
                <p:cNvPr id="3" name="Ink 2">
                  <a:extLst>
                    <a:ext uri="{FF2B5EF4-FFF2-40B4-BE49-F238E27FC236}">
                      <a16:creationId xmlns:a16="http://schemas.microsoft.com/office/drawing/2014/main" id="{45C2B965-2B81-C870-2513-5CFF479D6234}"/>
                    </a:ext>
                  </a:extLst>
                </p:cNvPr>
                <p:cNvPicPr/>
                <p:nvPr/>
              </p:nvPicPr>
              <p:blipFill>
                <a:blip r:embed="rId5"/>
                <a:stretch>
                  <a:fillRect/>
                </a:stretch>
              </p:blipFill>
              <p:spPr>
                <a:xfrm>
                  <a:off x="1203085" y="544169"/>
                  <a:ext cx="2732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AA596A5-F6EE-847C-C624-6D091F0751DA}"/>
                    </a:ext>
                  </a:extLst>
                </p14:cNvPr>
                <p14:cNvContentPartPr/>
                <p14:nvPr/>
              </p14:nvContentPartPr>
              <p14:xfrm>
                <a:off x="1458685" y="398729"/>
                <a:ext cx="1850400" cy="569520"/>
              </p14:xfrm>
            </p:contentPart>
          </mc:Choice>
          <mc:Fallback xmlns="">
            <p:pic>
              <p:nvPicPr>
                <p:cNvPr id="5" name="Ink 4">
                  <a:extLst>
                    <a:ext uri="{FF2B5EF4-FFF2-40B4-BE49-F238E27FC236}">
                      <a16:creationId xmlns:a16="http://schemas.microsoft.com/office/drawing/2014/main" id="{0AA596A5-F6EE-847C-C624-6D091F0751DA}"/>
                    </a:ext>
                  </a:extLst>
                </p:cNvPr>
                <p:cNvPicPr/>
                <p:nvPr/>
              </p:nvPicPr>
              <p:blipFill>
                <a:blip r:embed="rId7"/>
                <a:stretch>
                  <a:fillRect/>
                </a:stretch>
              </p:blipFill>
              <p:spPr>
                <a:xfrm>
                  <a:off x="1449685" y="389729"/>
                  <a:ext cx="186804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69DA117-97E6-47F8-4966-DCD30103CF48}"/>
                    </a:ext>
                  </a:extLst>
                </p14:cNvPr>
                <p14:cNvContentPartPr/>
                <p14:nvPr/>
              </p14:nvContentPartPr>
              <p14:xfrm>
                <a:off x="2947285" y="508529"/>
                <a:ext cx="172080" cy="60840"/>
              </p14:xfrm>
            </p:contentPart>
          </mc:Choice>
          <mc:Fallback xmlns="">
            <p:pic>
              <p:nvPicPr>
                <p:cNvPr id="6" name="Ink 5">
                  <a:extLst>
                    <a:ext uri="{FF2B5EF4-FFF2-40B4-BE49-F238E27FC236}">
                      <a16:creationId xmlns:a16="http://schemas.microsoft.com/office/drawing/2014/main" id="{969DA117-97E6-47F8-4966-DCD30103CF48}"/>
                    </a:ext>
                  </a:extLst>
                </p:cNvPr>
                <p:cNvPicPr/>
                <p:nvPr/>
              </p:nvPicPr>
              <p:blipFill>
                <a:blip r:embed="rId9"/>
                <a:stretch>
                  <a:fillRect/>
                </a:stretch>
              </p:blipFill>
              <p:spPr>
                <a:xfrm>
                  <a:off x="2938645" y="499529"/>
                  <a:ext cx="189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AA96101-FBC6-17CA-8577-4DA9121C137A}"/>
                    </a:ext>
                  </a:extLst>
                </p14:cNvPr>
                <p14:cNvContentPartPr/>
                <p14:nvPr/>
              </p14:nvContentPartPr>
              <p14:xfrm>
                <a:off x="2240605" y="516089"/>
                <a:ext cx="22320" cy="4680"/>
              </p14:xfrm>
            </p:contentPart>
          </mc:Choice>
          <mc:Fallback xmlns="">
            <p:pic>
              <p:nvPicPr>
                <p:cNvPr id="7" name="Ink 6">
                  <a:extLst>
                    <a:ext uri="{FF2B5EF4-FFF2-40B4-BE49-F238E27FC236}">
                      <a16:creationId xmlns:a16="http://schemas.microsoft.com/office/drawing/2014/main" id="{EAA96101-FBC6-17CA-8577-4DA9121C137A}"/>
                    </a:ext>
                  </a:extLst>
                </p:cNvPr>
                <p:cNvPicPr/>
                <p:nvPr/>
              </p:nvPicPr>
              <p:blipFill>
                <a:blip r:embed="rId11"/>
                <a:stretch>
                  <a:fillRect/>
                </a:stretch>
              </p:blipFill>
              <p:spPr>
                <a:xfrm>
                  <a:off x="2231605" y="507089"/>
                  <a:ext cx="39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9779D158-C5FE-C80B-BA40-25160E071575}"/>
                    </a:ext>
                  </a:extLst>
                </p14:cNvPr>
                <p14:cNvContentPartPr/>
                <p14:nvPr/>
              </p14:nvContentPartPr>
              <p14:xfrm>
                <a:off x="3566485" y="247169"/>
                <a:ext cx="1477440" cy="678600"/>
              </p14:xfrm>
            </p:contentPart>
          </mc:Choice>
          <mc:Fallback xmlns="">
            <p:pic>
              <p:nvPicPr>
                <p:cNvPr id="8" name="Ink 7">
                  <a:extLst>
                    <a:ext uri="{FF2B5EF4-FFF2-40B4-BE49-F238E27FC236}">
                      <a16:creationId xmlns:a16="http://schemas.microsoft.com/office/drawing/2014/main" id="{9779D158-C5FE-C80B-BA40-25160E071575}"/>
                    </a:ext>
                  </a:extLst>
                </p:cNvPr>
                <p:cNvPicPr/>
                <p:nvPr/>
              </p:nvPicPr>
              <p:blipFill>
                <a:blip r:embed="rId13"/>
                <a:stretch>
                  <a:fillRect/>
                </a:stretch>
              </p:blipFill>
              <p:spPr>
                <a:xfrm>
                  <a:off x="3557845" y="238529"/>
                  <a:ext cx="1495080" cy="696240"/>
                </a:xfrm>
                <a:prstGeom prst="rect">
                  <a:avLst/>
                </a:prstGeom>
              </p:spPr>
            </p:pic>
          </mc:Fallback>
        </mc:AlternateContent>
      </p:grpSp>
      <p:grpSp>
        <p:nvGrpSpPr>
          <p:cNvPr id="17" name="Group 16">
            <a:extLst>
              <a:ext uri="{FF2B5EF4-FFF2-40B4-BE49-F238E27FC236}">
                <a16:creationId xmlns:a16="http://schemas.microsoft.com/office/drawing/2014/main" id="{7C025B4C-2BBE-23BD-9DCD-8F3610E1B7AC}"/>
              </a:ext>
            </a:extLst>
          </p:cNvPr>
          <p:cNvGrpSpPr/>
          <p:nvPr/>
        </p:nvGrpSpPr>
        <p:grpSpPr>
          <a:xfrm>
            <a:off x="5322925" y="150329"/>
            <a:ext cx="4854600" cy="520560"/>
            <a:chOff x="5322925" y="150329"/>
            <a:chExt cx="4854600" cy="52056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5EEFFBF-F1EA-D7B7-4E16-2D0C44DACF10}"/>
                    </a:ext>
                  </a:extLst>
                </p14:cNvPr>
                <p14:cNvContentPartPr/>
                <p14:nvPr/>
              </p14:nvContentPartPr>
              <p14:xfrm>
                <a:off x="5322925" y="306569"/>
                <a:ext cx="1899360" cy="364320"/>
              </p14:xfrm>
            </p:contentPart>
          </mc:Choice>
          <mc:Fallback xmlns="">
            <p:pic>
              <p:nvPicPr>
                <p:cNvPr id="10" name="Ink 9">
                  <a:extLst>
                    <a:ext uri="{FF2B5EF4-FFF2-40B4-BE49-F238E27FC236}">
                      <a16:creationId xmlns:a16="http://schemas.microsoft.com/office/drawing/2014/main" id="{F5EEFFBF-F1EA-D7B7-4E16-2D0C44DACF10}"/>
                    </a:ext>
                  </a:extLst>
                </p:cNvPr>
                <p:cNvPicPr/>
                <p:nvPr/>
              </p:nvPicPr>
              <p:blipFill>
                <a:blip r:embed="rId15"/>
                <a:stretch>
                  <a:fillRect/>
                </a:stretch>
              </p:blipFill>
              <p:spPr>
                <a:xfrm>
                  <a:off x="5314285" y="297569"/>
                  <a:ext cx="19170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D7DA273-1F2C-159C-7B15-89CADAD2F346}"/>
                    </a:ext>
                  </a:extLst>
                </p14:cNvPr>
                <p14:cNvContentPartPr/>
                <p14:nvPr/>
              </p14:nvContentPartPr>
              <p14:xfrm>
                <a:off x="5684005" y="364889"/>
                <a:ext cx="74160" cy="26280"/>
              </p14:xfrm>
            </p:contentPart>
          </mc:Choice>
          <mc:Fallback xmlns="">
            <p:pic>
              <p:nvPicPr>
                <p:cNvPr id="11" name="Ink 10">
                  <a:extLst>
                    <a:ext uri="{FF2B5EF4-FFF2-40B4-BE49-F238E27FC236}">
                      <a16:creationId xmlns:a16="http://schemas.microsoft.com/office/drawing/2014/main" id="{0D7DA273-1F2C-159C-7B15-89CADAD2F346}"/>
                    </a:ext>
                  </a:extLst>
                </p:cNvPr>
                <p:cNvPicPr/>
                <p:nvPr/>
              </p:nvPicPr>
              <p:blipFill>
                <a:blip r:embed="rId17"/>
                <a:stretch>
                  <a:fillRect/>
                </a:stretch>
              </p:blipFill>
              <p:spPr>
                <a:xfrm>
                  <a:off x="5675005" y="356249"/>
                  <a:ext cx="91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B92BC4E-403B-0BC4-4173-63ED0997973D}"/>
                    </a:ext>
                  </a:extLst>
                </p14:cNvPr>
                <p14:cNvContentPartPr/>
                <p14:nvPr/>
              </p14:nvContentPartPr>
              <p14:xfrm>
                <a:off x="7513165" y="217649"/>
                <a:ext cx="1129680" cy="430200"/>
              </p14:xfrm>
            </p:contentPart>
          </mc:Choice>
          <mc:Fallback xmlns="">
            <p:pic>
              <p:nvPicPr>
                <p:cNvPr id="12" name="Ink 11">
                  <a:extLst>
                    <a:ext uri="{FF2B5EF4-FFF2-40B4-BE49-F238E27FC236}">
                      <a16:creationId xmlns:a16="http://schemas.microsoft.com/office/drawing/2014/main" id="{CB92BC4E-403B-0BC4-4173-63ED0997973D}"/>
                    </a:ext>
                  </a:extLst>
                </p:cNvPr>
                <p:cNvPicPr/>
                <p:nvPr/>
              </p:nvPicPr>
              <p:blipFill>
                <a:blip r:embed="rId19"/>
                <a:stretch>
                  <a:fillRect/>
                </a:stretch>
              </p:blipFill>
              <p:spPr>
                <a:xfrm>
                  <a:off x="7504165" y="208649"/>
                  <a:ext cx="11473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7825774-52FC-AE58-75E3-CE846CED6B40}"/>
                    </a:ext>
                  </a:extLst>
                </p14:cNvPr>
                <p14:cNvContentPartPr/>
                <p14:nvPr/>
              </p14:nvContentPartPr>
              <p14:xfrm>
                <a:off x="9136765" y="150329"/>
                <a:ext cx="952560" cy="413280"/>
              </p14:xfrm>
            </p:contentPart>
          </mc:Choice>
          <mc:Fallback xmlns="">
            <p:pic>
              <p:nvPicPr>
                <p:cNvPr id="13" name="Ink 12">
                  <a:extLst>
                    <a:ext uri="{FF2B5EF4-FFF2-40B4-BE49-F238E27FC236}">
                      <a16:creationId xmlns:a16="http://schemas.microsoft.com/office/drawing/2014/main" id="{47825774-52FC-AE58-75E3-CE846CED6B40}"/>
                    </a:ext>
                  </a:extLst>
                </p:cNvPr>
                <p:cNvPicPr/>
                <p:nvPr/>
              </p:nvPicPr>
              <p:blipFill>
                <a:blip r:embed="rId21"/>
                <a:stretch>
                  <a:fillRect/>
                </a:stretch>
              </p:blipFill>
              <p:spPr>
                <a:xfrm>
                  <a:off x="9127765" y="141689"/>
                  <a:ext cx="9702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A9DE034-A2C0-5DFE-C57D-65AE369015FD}"/>
                    </a:ext>
                  </a:extLst>
                </p14:cNvPr>
                <p14:cNvContentPartPr/>
                <p14:nvPr/>
              </p14:nvContentPartPr>
              <p14:xfrm>
                <a:off x="9853525" y="295049"/>
                <a:ext cx="324000" cy="27360"/>
              </p14:xfrm>
            </p:contentPart>
          </mc:Choice>
          <mc:Fallback xmlns="">
            <p:pic>
              <p:nvPicPr>
                <p:cNvPr id="14" name="Ink 13">
                  <a:extLst>
                    <a:ext uri="{FF2B5EF4-FFF2-40B4-BE49-F238E27FC236}">
                      <a16:creationId xmlns:a16="http://schemas.microsoft.com/office/drawing/2014/main" id="{0A9DE034-A2C0-5DFE-C57D-65AE369015FD}"/>
                    </a:ext>
                  </a:extLst>
                </p:cNvPr>
                <p:cNvPicPr/>
                <p:nvPr/>
              </p:nvPicPr>
              <p:blipFill>
                <a:blip r:embed="rId23"/>
                <a:stretch>
                  <a:fillRect/>
                </a:stretch>
              </p:blipFill>
              <p:spPr>
                <a:xfrm>
                  <a:off x="9844525" y="286409"/>
                  <a:ext cx="341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B22F033-FB5F-CD01-BC77-8E3C6FCD1FBA}"/>
                    </a:ext>
                  </a:extLst>
                </p14:cNvPr>
                <p14:cNvContentPartPr/>
                <p14:nvPr/>
              </p14:nvContentPartPr>
              <p14:xfrm>
                <a:off x="9175645" y="366329"/>
                <a:ext cx="403920" cy="7920"/>
              </p14:xfrm>
            </p:contentPart>
          </mc:Choice>
          <mc:Fallback xmlns="">
            <p:pic>
              <p:nvPicPr>
                <p:cNvPr id="15" name="Ink 14">
                  <a:extLst>
                    <a:ext uri="{FF2B5EF4-FFF2-40B4-BE49-F238E27FC236}">
                      <a16:creationId xmlns:a16="http://schemas.microsoft.com/office/drawing/2014/main" id="{1B22F033-FB5F-CD01-BC77-8E3C6FCD1FBA}"/>
                    </a:ext>
                  </a:extLst>
                </p:cNvPr>
                <p:cNvPicPr/>
                <p:nvPr/>
              </p:nvPicPr>
              <p:blipFill>
                <a:blip r:embed="rId25"/>
                <a:stretch>
                  <a:fillRect/>
                </a:stretch>
              </p:blipFill>
              <p:spPr>
                <a:xfrm>
                  <a:off x="9166645" y="357329"/>
                  <a:ext cx="421560" cy="25560"/>
                </a:xfrm>
                <a:prstGeom prst="rect">
                  <a:avLst/>
                </a:prstGeom>
              </p:spPr>
            </p:pic>
          </mc:Fallback>
        </mc:AlternateContent>
      </p:grpSp>
      <p:grpSp>
        <p:nvGrpSpPr>
          <p:cNvPr id="29" name="Group 28">
            <a:extLst>
              <a:ext uri="{FF2B5EF4-FFF2-40B4-BE49-F238E27FC236}">
                <a16:creationId xmlns:a16="http://schemas.microsoft.com/office/drawing/2014/main" id="{19EFB540-54C0-9857-26D2-F54BD0EF52B2}"/>
              </a:ext>
            </a:extLst>
          </p:cNvPr>
          <p:cNvGrpSpPr/>
          <p:nvPr/>
        </p:nvGrpSpPr>
        <p:grpSpPr>
          <a:xfrm>
            <a:off x="916885" y="908129"/>
            <a:ext cx="6588360" cy="521640"/>
            <a:chOff x="916885" y="908129"/>
            <a:chExt cx="6588360" cy="52164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F413DFEF-19C8-2508-A9F6-7F1829006EE6}"/>
                    </a:ext>
                  </a:extLst>
                </p14:cNvPr>
                <p14:cNvContentPartPr/>
                <p14:nvPr/>
              </p14:nvContentPartPr>
              <p14:xfrm>
                <a:off x="916885" y="970769"/>
                <a:ext cx="1584360" cy="447840"/>
              </p14:xfrm>
            </p:contentPart>
          </mc:Choice>
          <mc:Fallback xmlns="">
            <p:pic>
              <p:nvPicPr>
                <p:cNvPr id="18" name="Ink 17">
                  <a:extLst>
                    <a:ext uri="{FF2B5EF4-FFF2-40B4-BE49-F238E27FC236}">
                      <a16:creationId xmlns:a16="http://schemas.microsoft.com/office/drawing/2014/main" id="{F413DFEF-19C8-2508-A9F6-7F1829006EE6}"/>
                    </a:ext>
                  </a:extLst>
                </p:cNvPr>
                <p:cNvPicPr/>
                <p:nvPr/>
              </p:nvPicPr>
              <p:blipFill>
                <a:blip r:embed="rId27"/>
                <a:stretch>
                  <a:fillRect/>
                </a:stretch>
              </p:blipFill>
              <p:spPr>
                <a:xfrm>
                  <a:off x="908245" y="961769"/>
                  <a:ext cx="16020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9F3DC62D-D566-2C88-5387-299BDB13D8A0}"/>
                    </a:ext>
                  </a:extLst>
                </p14:cNvPr>
                <p14:cNvContentPartPr/>
                <p14:nvPr/>
              </p14:nvContentPartPr>
              <p14:xfrm>
                <a:off x="2788525" y="949889"/>
                <a:ext cx="1194480" cy="479880"/>
              </p14:xfrm>
            </p:contentPart>
          </mc:Choice>
          <mc:Fallback xmlns="">
            <p:pic>
              <p:nvPicPr>
                <p:cNvPr id="19" name="Ink 18">
                  <a:extLst>
                    <a:ext uri="{FF2B5EF4-FFF2-40B4-BE49-F238E27FC236}">
                      <a16:creationId xmlns:a16="http://schemas.microsoft.com/office/drawing/2014/main" id="{9F3DC62D-D566-2C88-5387-299BDB13D8A0}"/>
                    </a:ext>
                  </a:extLst>
                </p:cNvPr>
                <p:cNvPicPr/>
                <p:nvPr/>
              </p:nvPicPr>
              <p:blipFill>
                <a:blip r:embed="rId29"/>
                <a:stretch>
                  <a:fillRect/>
                </a:stretch>
              </p:blipFill>
              <p:spPr>
                <a:xfrm>
                  <a:off x="2779885" y="940889"/>
                  <a:ext cx="12121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9AA339F8-6E3F-2B37-D9BD-E48052E94ECB}"/>
                    </a:ext>
                  </a:extLst>
                </p14:cNvPr>
                <p14:cNvContentPartPr/>
                <p14:nvPr/>
              </p14:nvContentPartPr>
              <p14:xfrm>
                <a:off x="4395925" y="1124489"/>
                <a:ext cx="643320" cy="119520"/>
              </p14:xfrm>
            </p:contentPart>
          </mc:Choice>
          <mc:Fallback xmlns="">
            <p:pic>
              <p:nvPicPr>
                <p:cNvPr id="20" name="Ink 19">
                  <a:extLst>
                    <a:ext uri="{FF2B5EF4-FFF2-40B4-BE49-F238E27FC236}">
                      <a16:creationId xmlns:a16="http://schemas.microsoft.com/office/drawing/2014/main" id="{9AA339F8-6E3F-2B37-D9BD-E48052E94ECB}"/>
                    </a:ext>
                  </a:extLst>
                </p:cNvPr>
                <p:cNvPicPr/>
                <p:nvPr/>
              </p:nvPicPr>
              <p:blipFill>
                <a:blip r:embed="rId31"/>
                <a:stretch>
                  <a:fillRect/>
                </a:stretch>
              </p:blipFill>
              <p:spPr>
                <a:xfrm>
                  <a:off x="4386925" y="1115849"/>
                  <a:ext cx="660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C3E54D7C-3310-8BC9-CBB3-AABCEC4922D0}"/>
                    </a:ext>
                  </a:extLst>
                </p14:cNvPr>
                <p14:cNvContentPartPr/>
                <p14:nvPr/>
              </p14:nvContentPartPr>
              <p14:xfrm>
                <a:off x="5445685" y="1131689"/>
                <a:ext cx="305280" cy="115200"/>
              </p14:xfrm>
            </p:contentPart>
          </mc:Choice>
          <mc:Fallback xmlns="">
            <p:pic>
              <p:nvPicPr>
                <p:cNvPr id="22" name="Ink 21">
                  <a:extLst>
                    <a:ext uri="{FF2B5EF4-FFF2-40B4-BE49-F238E27FC236}">
                      <a16:creationId xmlns:a16="http://schemas.microsoft.com/office/drawing/2014/main" id="{C3E54D7C-3310-8BC9-CBB3-AABCEC4922D0}"/>
                    </a:ext>
                  </a:extLst>
                </p:cNvPr>
                <p:cNvPicPr/>
                <p:nvPr/>
              </p:nvPicPr>
              <p:blipFill>
                <a:blip r:embed="rId33"/>
                <a:stretch>
                  <a:fillRect/>
                </a:stretch>
              </p:blipFill>
              <p:spPr>
                <a:xfrm>
                  <a:off x="5437045" y="1123049"/>
                  <a:ext cx="322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EFB1D2E4-9809-6998-64BA-D379543A553F}"/>
                    </a:ext>
                  </a:extLst>
                </p14:cNvPr>
                <p14:cNvContentPartPr/>
                <p14:nvPr/>
              </p14:nvContentPartPr>
              <p14:xfrm>
                <a:off x="5958325" y="1104329"/>
                <a:ext cx="751680" cy="149400"/>
              </p14:xfrm>
            </p:contentPart>
          </mc:Choice>
          <mc:Fallback xmlns="">
            <p:pic>
              <p:nvPicPr>
                <p:cNvPr id="24" name="Ink 23">
                  <a:extLst>
                    <a:ext uri="{FF2B5EF4-FFF2-40B4-BE49-F238E27FC236}">
                      <a16:creationId xmlns:a16="http://schemas.microsoft.com/office/drawing/2014/main" id="{EFB1D2E4-9809-6998-64BA-D379543A553F}"/>
                    </a:ext>
                  </a:extLst>
                </p:cNvPr>
                <p:cNvPicPr/>
                <p:nvPr/>
              </p:nvPicPr>
              <p:blipFill>
                <a:blip r:embed="rId35"/>
                <a:stretch>
                  <a:fillRect/>
                </a:stretch>
              </p:blipFill>
              <p:spPr>
                <a:xfrm>
                  <a:off x="5949325" y="1095329"/>
                  <a:ext cx="769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F9716253-2BE6-B61D-C653-D5564C2B9022}"/>
                    </a:ext>
                  </a:extLst>
                </p14:cNvPr>
                <p14:cNvContentPartPr/>
                <p14:nvPr/>
              </p14:nvContentPartPr>
              <p14:xfrm>
                <a:off x="6501565" y="997409"/>
                <a:ext cx="48240" cy="12240"/>
              </p14:xfrm>
            </p:contentPart>
          </mc:Choice>
          <mc:Fallback xmlns="">
            <p:pic>
              <p:nvPicPr>
                <p:cNvPr id="25" name="Ink 24">
                  <a:extLst>
                    <a:ext uri="{FF2B5EF4-FFF2-40B4-BE49-F238E27FC236}">
                      <a16:creationId xmlns:a16="http://schemas.microsoft.com/office/drawing/2014/main" id="{F9716253-2BE6-B61D-C653-D5564C2B9022}"/>
                    </a:ext>
                  </a:extLst>
                </p:cNvPr>
                <p:cNvPicPr/>
                <p:nvPr/>
              </p:nvPicPr>
              <p:blipFill>
                <a:blip r:embed="rId37"/>
                <a:stretch>
                  <a:fillRect/>
                </a:stretch>
              </p:blipFill>
              <p:spPr>
                <a:xfrm>
                  <a:off x="6492565" y="988769"/>
                  <a:ext cx="65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D2AFEE9B-1121-0954-A5A6-7AA24FA1D618}"/>
                    </a:ext>
                  </a:extLst>
                </p14:cNvPr>
                <p14:cNvContentPartPr/>
                <p14:nvPr/>
              </p14:nvContentPartPr>
              <p14:xfrm>
                <a:off x="6619285" y="1079129"/>
                <a:ext cx="186120" cy="153360"/>
              </p14:xfrm>
            </p:contentPart>
          </mc:Choice>
          <mc:Fallback xmlns="">
            <p:pic>
              <p:nvPicPr>
                <p:cNvPr id="26" name="Ink 25">
                  <a:extLst>
                    <a:ext uri="{FF2B5EF4-FFF2-40B4-BE49-F238E27FC236}">
                      <a16:creationId xmlns:a16="http://schemas.microsoft.com/office/drawing/2014/main" id="{D2AFEE9B-1121-0954-A5A6-7AA24FA1D618}"/>
                    </a:ext>
                  </a:extLst>
                </p:cNvPr>
                <p:cNvPicPr/>
                <p:nvPr/>
              </p:nvPicPr>
              <p:blipFill>
                <a:blip r:embed="rId39"/>
                <a:stretch>
                  <a:fillRect/>
                </a:stretch>
              </p:blipFill>
              <p:spPr>
                <a:xfrm>
                  <a:off x="6610285" y="1070489"/>
                  <a:ext cx="203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8678A4D5-10D6-5E4A-A254-030545FA4544}"/>
                    </a:ext>
                  </a:extLst>
                </p14:cNvPr>
                <p14:cNvContentPartPr/>
                <p14:nvPr/>
              </p14:nvContentPartPr>
              <p14:xfrm>
                <a:off x="6764005" y="908129"/>
                <a:ext cx="741240" cy="291240"/>
              </p14:xfrm>
            </p:contentPart>
          </mc:Choice>
          <mc:Fallback xmlns="">
            <p:pic>
              <p:nvPicPr>
                <p:cNvPr id="27" name="Ink 26">
                  <a:extLst>
                    <a:ext uri="{FF2B5EF4-FFF2-40B4-BE49-F238E27FC236}">
                      <a16:creationId xmlns:a16="http://schemas.microsoft.com/office/drawing/2014/main" id="{8678A4D5-10D6-5E4A-A254-030545FA4544}"/>
                    </a:ext>
                  </a:extLst>
                </p:cNvPr>
                <p:cNvPicPr/>
                <p:nvPr/>
              </p:nvPicPr>
              <p:blipFill>
                <a:blip r:embed="rId41"/>
                <a:stretch>
                  <a:fillRect/>
                </a:stretch>
              </p:blipFill>
              <p:spPr>
                <a:xfrm>
                  <a:off x="6755005" y="899129"/>
                  <a:ext cx="7588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71F907F5-66BD-16E5-F9EC-F77CF43B4B7C}"/>
                    </a:ext>
                  </a:extLst>
                </p14:cNvPr>
                <p14:cNvContentPartPr/>
                <p14:nvPr/>
              </p14:nvContentPartPr>
              <p14:xfrm>
                <a:off x="6775885" y="953489"/>
                <a:ext cx="494280" cy="14040"/>
              </p14:xfrm>
            </p:contentPart>
          </mc:Choice>
          <mc:Fallback xmlns="">
            <p:pic>
              <p:nvPicPr>
                <p:cNvPr id="28" name="Ink 27">
                  <a:extLst>
                    <a:ext uri="{FF2B5EF4-FFF2-40B4-BE49-F238E27FC236}">
                      <a16:creationId xmlns:a16="http://schemas.microsoft.com/office/drawing/2014/main" id="{71F907F5-66BD-16E5-F9EC-F77CF43B4B7C}"/>
                    </a:ext>
                  </a:extLst>
                </p:cNvPr>
                <p:cNvPicPr/>
                <p:nvPr/>
              </p:nvPicPr>
              <p:blipFill>
                <a:blip r:embed="rId43"/>
                <a:stretch>
                  <a:fillRect/>
                </a:stretch>
              </p:blipFill>
              <p:spPr>
                <a:xfrm>
                  <a:off x="6766885" y="944489"/>
                  <a:ext cx="511920" cy="31680"/>
                </a:xfrm>
                <a:prstGeom prst="rect">
                  <a:avLst/>
                </a:prstGeom>
              </p:spPr>
            </p:pic>
          </mc:Fallback>
        </mc:AlternateContent>
      </p:grpSp>
      <p:grpSp>
        <p:nvGrpSpPr>
          <p:cNvPr id="42" name="Group 41">
            <a:extLst>
              <a:ext uri="{FF2B5EF4-FFF2-40B4-BE49-F238E27FC236}">
                <a16:creationId xmlns:a16="http://schemas.microsoft.com/office/drawing/2014/main" id="{A122BDFD-24CB-738A-766B-173D140C7D61}"/>
              </a:ext>
            </a:extLst>
          </p:cNvPr>
          <p:cNvGrpSpPr/>
          <p:nvPr/>
        </p:nvGrpSpPr>
        <p:grpSpPr>
          <a:xfrm>
            <a:off x="4523365" y="1494209"/>
            <a:ext cx="3676320" cy="606600"/>
            <a:chOff x="4523365" y="1494209"/>
            <a:chExt cx="3676320" cy="60660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4B1389DD-2C0E-E6D5-48BF-C1B6E2B44507}"/>
                    </a:ext>
                  </a:extLst>
                </p14:cNvPr>
                <p14:cNvContentPartPr/>
                <p14:nvPr/>
              </p14:nvContentPartPr>
              <p14:xfrm>
                <a:off x="4523365" y="1654049"/>
                <a:ext cx="304200" cy="446400"/>
              </p14:xfrm>
            </p:contentPart>
          </mc:Choice>
          <mc:Fallback xmlns="">
            <p:pic>
              <p:nvPicPr>
                <p:cNvPr id="30" name="Ink 29">
                  <a:extLst>
                    <a:ext uri="{FF2B5EF4-FFF2-40B4-BE49-F238E27FC236}">
                      <a16:creationId xmlns:a16="http://schemas.microsoft.com/office/drawing/2014/main" id="{4B1389DD-2C0E-E6D5-48BF-C1B6E2B44507}"/>
                    </a:ext>
                  </a:extLst>
                </p:cNvPr>
                <p:cNvPicPr/>
                <p:nvPr/>
              </p:nvPicPr>
              <p:blipFill>
                <a:blip r:embed="rId45"/>
                <a:stretch>
                  <a:fillRect/>
                </a:stretch>
              </p:blipFill>
              <p:spPr>
                <a:xfrm>
                  <a:off x="4514725" y="1645409"/>
                  <a:ext cx="3218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1DDE6DFD-74F4-71CC-1A28-C7ABA0657CED}"/>
                    </a:ext>
                  </a:extLst>
                </p14:cNvPr>
                <p14:cNvContentPartPr/>
                <p14:nvPr/>
              </p14:nvContentPartPr>
              <p14:xfrm>
                <a:off x="5053285" y="1840889"/>
                <a:ext cx="238320" cy="29160"/>
              </p14:xfrm>
            </p:contentPart>
          </mc:Choice>
          <mc:Fallback xmlns="">
            <p:pic>
              <p:nvPicPr>
                <p:cNvPr id="31" name="Ink 30">
                  <a:extLst>
                    <a:ext uri="{FF2B5EF4-FFF2-40B4-BE49-F238E27FC236}">
                      <a16:creationId xmlns:a16="http://schemas.microsoft.com/office/drawing/2014/main" id="{1DDE6DFD-74F4-71CC-1A28-C7ABA0657CED}"/>
                    </a:ext>
                  </a:extLst>
                </p:cNvPr>
                <p:cNvPicPr/>
                <p:nvPr/>
              </p:nvPicPr>
              <p:blipFill>
                <a:blip r:embed="rId47"/>
                <a:stretch>
                  <a:fillRect/>
                </a:stretch>
              </p:blipFill>
              <p:spPr>
                <a:xfrm>
                  <a:off x="5044285" y="1832249"/>
                  <a:ext cx="255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A80EAD10-4E92-9AF8-6301-681C41F34F1B}"/>
                    </a:ext>
                  </a:extLst>
                </p14:cNvPr>
                <p14:cNvContentPartPr/>
                <p14:nvPr/>
              </p14:nvContentPartPr>
              <p14:xfrm>
                <a:off x="5036725" y="1928369"/>
                <a:ext cx="209880" cy="7920"/>
              </p14:xfrm>
            </p:contentPart>
          </mc:Choice>
          <mc:Fallback xmlns="">
            <p:pic>
              <p:nvPicPr>
                <p:cNvPr id="32" name="Ink 31">
                  <a:extLst>
                    <a:ext uri="{FF2B5EF4-FFF2-40B4-BE49-F238E27FC236}">
                      <a16:creationId xmlns:a16="http://schemas.microsoft.com/office/drawing/2014/main" id="{A80EAD10-4E92-9AF8-6301-681C41F34F1B}"/>
                    </a:ext>
                  </a:extLst>
                </p:cNvPr>
                <p:cNvPicPr/>
                <p:nvPr/>
              </p:nvPicPr>
              <p:blipFill>
                <a:blip r:embed="rId49"/>
                <a:stretch>
                  <a:fillRect/>
                </a:stretch>
              </p:blipFill>
              <p:spPr>
                <a:xfrm>
                  <a:off x="5028085" y="1919369"/>
                  <a:ext cx="227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4A32246A-26C3-B636-ED09-D0CF743E0231}"/>
                    </a:ext>
                  </a:extLst>
                </p14:cNvPr>
                <p14:cNvContentPartPr/>
                <p14:nvPr/>
              </p14:nvContentPartPr>
              <p14:xfrm>
                <a:off x="5594005" y="1604009"/>
                <a:ext cx="298440" cy="372600"/>
              </p14:xfrm>
            </p:contentPart>
          </mc:Choice>
          <mc:Fallback xmlns="">
            <p:pic>
              <p:nvPicPr>
                <p:cNvPr id="33" name="Ink 32">
                  <a:extLst>
                    <a:ext uri="{FF2B5EF4-FFF2-40B4-BE49-F238E27FC236}">
                      <a16:creationId xmlns:a16="http://schemas.microsoft.com/office/drawing/2014/main" id="{4A32246A-26C3-B636-ED09-D0CF743E0231}"/>
                    </a:ext>
                  </a:extLst>
                </p:cNvPr>
                <p:cNvPicPr/>
                <p:nvPr/>
              </p:nvPicPr>
              <p:blipFill>
                <a:blip r:embed="rId51"/>
                <a:stretch>
                  <a:fillRect/>
                </a:stretch>
              </p:blipFill>
              <p:spPr>
                <a:xfrm>
                  <a:off x="5585365" y="1595009"/>
                  <a:ext cx="3160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B1AD2EAA-F815-DDC4-DC48-B4BC8BD11F70}"/>
                    </a:ext>
                  </a:extLst>
                </p14:cNvPr>
                <p14:cNvContentPartPr/>
                <p14:nvPr/>
              </p14:nvContentPartPr>
              <p14:xfrm>
                <a:off x="5907925" y="1840169"/>
                <a:ext cx="474840" cy="260640"/>
              </p14:xfrm>
            </p:contentPart>
          </mc:Choice>
          <mc:Fallback xmlns="">
            <p:pic>
              <p:nvPicPr>
                <p:cNvPr id="34" name="Ink 33">
                  <a:extLst>
                    <a:ext uri="{FF2B5EF4-FFF2-40B4-BE49-F238E27FC236}">
                      <a16:creationId xmlns:a16="http://schemas.microsoft.com/office/drawing/2014/main" id="{B1AD2EAA-F815-DDC4-DC48-B4BC8BD11F70}"/>
                    </a:ext>
                  </a:extLst>
                </p:cNvPr>
                <p:cNvPicPr/>
                <p:nvPr/>
              </p:nvPicPr>
              <p:blipFill>
                <a:blip r:embed="rId53"/>
                <a:stretch>
                  <a:fillRect/>
                </a:stretch>
              </p:blipFill>
              <p:spPr>
                <a:xfrm>
                  <a:off x="5899285" y="1831169"/>
                  <a:ext cx="492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28AC9CD7-04AB-C8DB-60F5-D97A5B2737E1}"/>
                    </a:ext>
                  </a:extLst>
                </p14:cNvPr>
                <p14:cNvContentPartPr/>
                <p14:nvPr/>
              </p14:nvContentPartPr>
              <p14:xfrm>
                <a:off x="6905125" y="1666649"/>
                <a:ext cx="17640" cy="247680"/>
              </p14:xfrm>
            </p:contentPart>
          </mc:Choice>
          <mc:Fallback xmlns="">
            <p:pic>
              <p:nvPicPr>
                <p:cNvPr id="35" name="Ink 34">
                  <a:extLst>
                    <a:ext uri="{FF2B5EF4-FFF2-40B4-BE49-F238E27FC236}">
                      <a16:creationId xmlns:a16="http://schemas.microsoft.com/office/drawing/2014/main" id="{28AC9CD7-04AB-C8DB-60F5-D97A5B2737E1}"/>
                    </a:ext>
                  </a:extLst>
                </p:cNvPr>
                <p:cNvPicPr/>
                <p:nvPr/>
              </p:nvPicPr>
              <p:blipFill>
                <a:blip r:embed="rId55"/>
                <a:stretch>
                  <a:fillRect/>
                </a:stretch>
              </p:blipFill>
              <p:spPr>
                <a:xfrm>
                  <a:off x="6896485" y="1658009"/>
                  <a:ext cx="35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9304C082-E280-57F2-060E-B1B3CECA181B}"/>
                    </a:ext>
                  </a:extLst>
                </p14:cNvPr>
                <p14:cNvContentPartPr/>
                <p14:nvPr/>
              </p14:nvContentPartPr>
              <p14:xfrm>
                <a:off x="6830605" y="1739009"/>
                <a:ext cx="241920" cy="50400"/>
              </p14:xfrm>
            </p:contentPart>
          </mc:Choice>
          <mc:Fallback xmlns="">
            <p:pic>
              <p:nvPicPr>
                <p:cNvPr id="36" name="Ink 35">
                  <a:extLst>
                    <a:ext uri="{FF2B5EF4-FFF2-40B4-BE49-F238E27FC236}">
                      <a16:creationId xmlns:a16="http://schemas.microsoft.com/office/drawing/2014/main" id="{9304C082-E280-57F2-060E-B1B3CECA181B}"/>
                    </a:ext>
                  </a:extLst>
                </p:cNvPr>
                <p:cNvPicPr/>
                <p:nvPr/>
              </p:nvPicPr>
              <p:blipFill>
                <a:blip r:embed="rId57"/>
                <a:stretch>
                  <a:fillRect/>
                </a:stretch>
              </p:blipFill>
              <p:spPr>
                <a:xfrm>
                  <a:off x="6821965" y="1730369"/>
                  <a:ext cx="259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7893400B-3150-770F-7F72-06B42250FB95}"/>
                    </a:ext>
                  </a:extLst>
                </p14:cNvPr>
                <p14:cNvContentPartPr/>
                <p14:nvPr/>
              </p14:nvContentPartPr>
              <p14:xfrm>
                <a:off x="7256485" y="1494209"/>
                <a:ext cx="311400" cy="418680"/>
              </p14:xfrm>
            </p:contentPart>
          </mc:Choice>
          <mc:Fallback xmlns="">
            <p:pic>
              <p:nvPicPr>
                <p:cNvPr id="37" name="Ink 36">
                  <a:extLst>
                    <a:ext uri="{FF2B5EF4-FFF2-40B4-BE49-F238E27FC236}">
                      <a16:creationId xmlns:a16="http://schemas.microsoft.com/office/drawing/2014/main" id="{7893400B-3150-770F-7F72-06B42250FB95}"/>
                    </a:ext>
                  </a:extLst>
                </p:cNvPr>
                <p:cNvPicPr/>
                <p:nvPr/>
              </p:nvPicPr>
              <p:blipFill>
                <a:blip r:embed="rId59"/>
                <a:stretch>
                  <a:fillRect/>
                </a:stretch>
              </p:blipFill>
              <p:spPr>
                <a:xfrm>
                  <a:off x="7247485" y="1485569"/>
                  <a:ext cx="32904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93A18EC2-6565-2B4C-CF4E-E500BA350801}"/>
                    </a:ext>
                  </a:extLst>
                </p14:cNvPr>
                <p14:cNvContentPartPr/>
                <p14:nvPr/>
              </p14:nvContentPartPr>
              <p14:xfrm>
                <a:off x="7462405" y="1882289"/>
                <a:ext cx="360720" cy="143280"/>
              </p14:xfrm>
            </p:contentPart>
          </mc:Choice>
          <mc:Fallback xmlns="">
            <p:pic>
              <p:nvPicPr>
                <p:cNvPr id="38" name="Ink 37">
                  <a:extLst>
                    <a:ext uri="{FF2B5EF4-FFF2-40B4-BE49-F238E27FC236}">
                      <a16:creationId xmlns:a16="http://schemas.microsoft.com/office/drawing/2014/main" id="{93A18EC2-6565-2B4C-CF4E-E500BA350801}"/>
                    </a:ext>
                  </a:extLst>
                </p:cNvPr>
                <p:cNvPicPr/>
                <p:nvPr/>
              </p:nvPicPr>
              <p:blipFill>
                <a:blip r:embed="rId61"/>
                <a:stretch>
                  <a:fillRect/>
                </a:stretch>
              </p:blipFill>
              <p:spPr>
                <a:xfrm>
                  <a:off x="7453765" y="1873289"/>
                  <a:ext cx="378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1FD3E1D6-297B-4768-5BE0-42B8F37E13D0}"/>
                    </a:ext>
                  </a:extLst>
                </p14:cNvPr>
                <p14:cNvContentPartPr/>
                <p14:nvPr/>
              </p14:nvContentPartPr>
              <p14:xfrm>
                <a:off x="7665805" y="1910369"/>
                <a:ext cx="231480" cy="165600"/>
              </p14:xfrm>
            </p:contentPart>
          </mc:Choice>
          <mc:Fallback xmlns="">
            <p:pic>
              <p:nvPicPr>
                <p:cNvPr id="39" name="Ink 38">
                  <a:extLst>
                    <a:ext uri="{FF2B5EF4-FFF2-40B4-BE49-F238E27FC236}">
                      <a16:creationId xmlns:a16="http://schemas.microsoft.com/office/drawing/2014/main" id="{1FD3E1D6-297B-4768-5BE0-42B8F37E13D0}"/>
                    </a:ext>
                  </a:extLst>
                </p:cNvPr>
                <p:cNvPicPr/>
                <p:nvPr/>
              </p:nvPicPr>
              <p:blipFill>
                <a:blip r:embed="rId63"/>
                <a:stretch>
                  <a:fillRect/>
                </a:stretch>
              </p:blipFill>
              <p:spPr>
                <a:xfrm>
                  <a:off x="7656805" y="1901729"/>
                  <a:ext cx="249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8798A944-4215-4EA0-14B4-7802EF72E66B}"/>
                    </a:ext>
                  </a:extLst>
                </p14:cNvPr>
                <p14:cNvContentPartPr/>
                <p14:nvPr/>
              </p14:nvContentPartPr>
              <p14:xfrm>
                <a:off x="7869205" y="1939889"/>
                <a:ext cx="127800" cy="123120"/>
              </p14:xfrm>
            </p:contentPart>
          </mc:Choice>
          <mc:Fallback xmlns="">
            <p:pic>
              <p:nvPicPr>
                <p:cNvPr id="40" name="Ink 39">
                  <a:extLst>
                    <a:ext uri="{FF2B5EF4-FFF2-40B4-BE49-F238E27FC236}">
                      <a16:creationId xmlns:a16="http://schemas.microsoft.com/office/drawing/2014/main" id="{8798A944-4215-4EA0-14B4-7802EF72E66B}"/>
                    </a:ext>
                  </a:extLst>
                </p:cNvPr>
                <p:cNvPicPr/>
                <p:nvPr/>
              </p:nvPicPr>
              <p:blipFill>
                <a:blip r:embed="rId65"/>
                <a:stretch>
                  <a:fillRect/>
                </a:stretch>
              </p:blipFill>
              <p:spPr>
                <a:xfrm>
                  <a:off x="7860205" y="1930889"/>
                  <a:ext cx="145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E713F8E0-0ABF-F3FE-D576-1223BE28609C}"/>
                    </a:ext>
                  </a:extLst>
                </p14:cNvPr>
                <p14:cNvContentPartPr/>
                <p14:nvPr/>
              </p14:nvContentPartPr>
              <p14:xfrm>
                <a:off x="8052085" y="1699409"/>
                <a:ext cx="147600" cy="325080"/>
              </p14:xfrm>
            </p:contentPart>
          </mc:Choice>
          <mc:Fallback xmlns="">
            <p:pic>
              <p:nvPicPr>
                <p:cNvPr id="41" name="Ink 40">
                  <a:extLst>
                    <a:ext uri="{FF2B5EF4-FFF2-40B4-BE49-F238E27FC236}">
                      <a16:creationId xmlns:a16="http://schemas.microsoft.com/office/drawing/2014/main" id="{E713F8E0-0ABF-F3FE-D576-1223BE28609C}"/>
                    </a:ext>
                  </a:extLst>
                </p:cNvPr>
                <p:cNvPicPr/>
                <p:nvPr/>
              </p:nvPicPr>
              <p:blipFill>
                <a:blip r:embed="rId67"/>
                <a:stretch>
                  <a:fillRect/>
                </a:stretch>
              </p:blipFill>
              <p:spPr>
                <a:xfrm>
                  <a:off x="8043445" y="1690409"/>
                  <a:ext cx="165240" cy="342720"/>
                </a:xfrm>
                <a:prstGeom prst="rect">
                  <a:avLst/>
                </a:prstGeom>
              </p:spPr>
            </p:pic>
          </mc:Fallback>
        </mc:AlternateContent>
      </p:grpSp>
      <p:grpSp>
        <p:nvGrpSpPr>
          <p:cNvPr id="49" name="Group 48">
            <a:extLst>
              <a:ext uri="{FF2B5EF4-FFF2-40B4-BE49-F238E27FC236}">
                <a16:creationId xmlns:a16="http://schemas.microsoft.com/office/drawing/2014/main" id="{98C2717E-7321-687C-9390-75BB49E4AA15}"/>
              </a:ext>
            </a:extLst>
          </p:cNvPr>
          <p:cNvGrpSpPr/>
          <p:nvPr/>
        </p:nvGrpSpPr>
        <p:grpSpPr>
          <a:xfrm>
            <a:off x="1938925" y="2456129"/>
            <a:ext cx="1731240" cy="533160"/>
            <a:chOff x="1938925" y="2456129"/>
            <a:chExt cx="1731240" cy="533160"/>
          </a:xfrm>
        </p:grpSpPr>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9C77A065-2805-DEDA-263D-B8D60919628E}"/>
                    </a:ext>
                  </a:extLst>
                </p14:cNvPr>
                <p14:cNvContentPartPr/>
                <p14:nvPr/>
              </p14:nvContentPartPr>
              <p14:xfrm>
                <a:off x="1938925" y="2456129"/>
                <a:ext cx="821520" cy="533160"/>
              </p14:xfrm>
            </p:contentPart>
          </mc:Choice>
          <mc:Fallback xmlns="">
            <p:pic>
              <p:nvPicPr>
                <p:cNvPr id="43" name="Ink 42">
                  <a:extLst>
                    <a:ext uri="{FF2B5EF4-FFF2-40B4-BE49-F238E27FC236}">
                      <a16:creationId xmlns:a16="http://schemas.microsoft.com/office/drawing/2014/main" id="{9C77A065-2805-DEDA-263D-B8D60919628E}"/>
                    </a:ext>
                  </a:extLst>
                </p:cNvPr>
                <p:cNvPicPr/>
                <p:nvPr/>
              </p:nvPicPr>
              <p:blipFill>
                <a:blip r:embed="rId69"/>
                <a:stretch>
                  <a:fillRect/>
                </a:stretch>
              </p:blipFill>
              <p:spPr>
                <a:xfrm>
                  <a:off x="1929925" y="2447489"/>
                  <a:ext cx="8391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06365FE8-8761-D5BB-5148-DA84E237067F}"/>
                    </a:ext>
                  </a:extLst>
                </p14:cNvPr>
                <p14:cNvContentPartPr/>
                <p14:nvPr/>
              </p14:nvContentPartPr>
              <p14:xfrm>
                <a:off x="2323765" y="2718929"/>
                <a:ext cx="283680" cy="16560"/>
              </p14:xfrm>
            </p:contentPart>
          </mc:Choice>
          <mc:Fallback xmlns="">
            <p:pic>
              <p:nvPicPr>
                <p:cNvPr id="44" name="Ink 43">
                  <a:extLst>
                    <a:ext uri="{FF2B5EF4-FFF2-40B4-BE49-F238E27FC236}">
                      <a16:creationId xmlns:a16="http://schemas.microsoft.com/office/drawing/2014/main" id="{06365FE8-8761-D5BB-5148-DA84E237067F}"/>
                    </a:ext>
                  </a:extLst>
                </p:cNvPr>
                <p:cNvPicPr/>
                <p:nvPr/>
              </p:nvPicPr>
              <p:blipFill>
                <a:blip r:embed="rId71"/>
                <a:stretch>
                  <a:fillRect/>
                </a:stretch>
              </p:blipFill>
              <p:spPr>
                <a:xfrm>
                  <a:off x="2314765" y="2709929"/>
                  <a:ext cx="301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DC068525-3382-8CCE-8391-73375107CB74}"/>
                    </a:ext>
                  </a:extLst>
                </p14:cNvPr>
                <p14:cNvContentPartPr/>
                <p14:nvPr/>
              </p14:nvContentPartPr>
              <p14:xfrm>
                <a:off x="3229525" y="2743049"/>
                <a:ext cx="11160" cy="236520"/>
              </p14:xfrm>
            </p:contentPart>
          </mc:Choice>
          <mc:Fallback xmlns="">
            <p:pic>
              <p:nvPicPr>
                <p:cNvPr id="45" name="Ink 44">
                  <a:extLst>
                    <a:ext uri="{FF2B5EF4-FFF2-40B4-BE49-F238E27FC236}">
                      <a16:creationId xmlns:a16="http://schemas.microsoft.com/office/drawing/2014/main" id="{DC068525-3382-8CCE-8391-73375107CB74}"/>
                    </a:ext>
                  </a:extLst>
                </p:cNvPr>
                <p:cNvPicPr/>
                <p:nvPr/>
              </p:nvPicPr>
              <p:blipFill>
                <a:blip r:embed="rId73"/>
                <a:stretch>
                  <a:fillRect/>
                </a:stretch>
              </p:blipFill>
              <p:spPr>
                <a:xfrm>
                  <a:off x="3220885" y="2734409"/>
                  <a:ext cx="28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BB82FF7B-EE98-A43C-55E1-0DFFADFB02AB}"/>
                    </a:ext>
                  </a:extLst>
                </p14:cNvPr>
                <p14:cNvContentPartPr/>
                <p14:nvPr/>
              </p14:nvContentPartPr>
              <p14:xfrm>
                <a:off x="3292885" y="2718209"/>
                <a:ext cx="30240" cy="241560"/>
              </p14:xfrm>
            </p:contentPart>
          </mc:Choice>
          <mc:Fallback xmlns="">
            <p:pic>
              <p:nvPicPr>
                <p:cNvPr id="46" name="Ink 45">
                  <a:extLst>
                    <a:ext uri="{FF2B5EF4-FFF2-40B4-BE49-F238E27FC236}">
                      <a16:creationId xmlns:a16="http://schemas.microsoft.com/office/drawing/2014/main" id="{BB82FF7B-EE98-A43C-55E1-0DFFADFB02AB}"/>
                    </a:ext>
                  </a:extLst>
                </p:cNvPr>
                <p:cNvPicPr/>
                <p:nvPr/>
              </p:nvPicPr>
              <p:blipFill>
                <a:blip r:embed="rId75"/>
                <a:stretch>
                  <a:fillRect/>
                </a:stretch>
              </p:blipFill>
              <p:spPr>
                <a:xfrm>
                  <a:off x="3284245" y="2709209"/>
                  <a:ext cx="478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DE8461C1-6124-0AE1-B891-B70D20233EB4}"/>
                    </a:ext>
                  </a:extLst>
                </p14:cNvPr>
                <p14:cNvContentPartPr/>
                <p14:nvPr/>
              </p14:nvContentPartPr>
              <p14:xfrm>
                <a:off x="3153205" y="2705249"/>
                <a:ext cx="313920" cy="86400"/>
              </p14:xfrm>
            </p:contentPart>
          </mc:Choice>
          <mc:Fallback xmlns="">
            <p:pic>
              <p:nvPicPr>
                <p:cNvPr id="47" name="Ink 46">
                  <a:extLst>
                    <a:ext uri="{FF2B5EF4-FFF2-40B4-BE49-F238E27FC236}">
                      <a16:creationId xmlns:a16="http://schemas.microsoft.com/office/drawing/2014/main" id="{DE8461C1-6124-0AE1-B891-B70D20233EB4}"/>
                    </a:ext>
                  </a:extLst>
                </p:cNvPr>
                <p:cNvPicPr/>
                <p:nvPr/>
              </p:nvPicPr>
              <p:blipFill>
                <a:blip r:embed="rId77"/>
                <a:stretch>
                  <a:fillRect/>
                </a:stretch>
              </p:blipFill>
              <p:spPr>
                <a:xfrm>
                  <a:off x="3144205" y="2696249"/>
                  <a:ext cx="33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8257B5EC-C27C-F6CF-23DD-532DBB93FBF3}"/>
                    </a:ext>
                  </a:extLst>
                </p14:cNvPr>
                <p14:cNvContentPartPr/>
                <p14:nvPr/>
              </p14:nvContentPartPr>
              <p14:xfrm>
                <a:off x="3534445" y="2663489"/>
                <a:ext cx="135720" cy="70200"/>
              </p14:xfrm>
            </p:contentPart>
          </mc:Choice>
          <mc:Fallback xmlns="">
            <p:pic>
              <p:nvPicPr>
                <p:cNvPr id="48" name="Ink 47">
                  <a:extLst>
                    <a:ext uri="{FF2B5EF4-FFF2-40B4-BE49-F238E27FC236}">
                      <a16:creationId xmlns:a16="http://schemas.microsoft.com/office/drawing/2014/main" id="{8257B5EC-C27C-F6CF-23DD-532DBB93FBF3}"/>
                    </a:ext>
                  </a:extLst>
                </p:cNvPr>
                <p:cNvPicPr/>
                <p:nvPr/>
              </p:nvPicPr>
              <p:blipFill>
                <a:blip r:embed="rId79"/>
                <a:stretch>
                  <a:fillRect/>
                </a:stretch>
              </p:blipFill>
              <p:spPr>
                <a:xfrm>
                  <a:off x="3525805" y="2654489"/>
                  <a:ext cx="15336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0E00C120-2D8C-53B9-1D64-164064AF2805}"/>
                  </a:ext>
                </a:extLst>
              </p14:cNvPr>
              <p14:cNvContentPartPr/>
              <p14:nvPr/>
            </p14:nvContentPartPr>
            <p14:xfrm>
              <a:off x="4232125" y="2498249"/>
              <a:ext cx="723240" cy="428400"/>
            </p14:xfrm>
          </p:contentPart>
        </mc:Choice>
        <mc:Fallback xmlns="">
          <p:pic>
            <p:nvPicPr>
              <p:cNvPr id="50" name="Ink 49">
                <a:extLst>
                  <a:ext uri="{FF2B5EF4-FFF2-40B4-BE49-F238E27FC236}">
                    <a16:creationId xmlns:a16="http://schemas.microsoft.com/office/drawing/2014/main" id="{0E00C120-2D8C-53B9-1D64-164064AF2805}"/>
                  </a:ext>
                </a:extLst>
              </p:cNvPr>
              <p:cNvPicPr/>
              <p:nvPr/>
            </p:nvPicPr>
            <p:blipFill>
              <a:blip r:embed="rId81"/>
              <a:stretch>
                <a:fillRect/>
              </a:stretch>
            </p:blipFill>
            <p:spPr>
              <a:xfrm>
                <a:off x="4223485" y="2489249"/>
                <a:ext cx="740880" cy="446040"/>
              </a:xfrm>
              <a:prstGeom prst="rect">
                <a:avLst/>
              </a:prstGeom>
            </p:spPr>
          </p:pic>
        </mc:Fallback>
      </mc:AlternateContent>
      <p:grpSp>
        <p:nvGrpSpPr>
          <p:cNvPr id="58" name="Group 57">
            <a:extLst>
              <a:ext uri="{FF2B5EF4-FFF2-40B4-BE49-F238E27FC236}">
                <a16:creationId xmlns:a16="http://schemas.microsoft.com/office/drawing/2014/main" id="{EBCF47BF-D5D3-3F59-1EB5-04928F39C1EE}"/>
              </a:ext>
            </a:extLst>
          </p:cNvPr>
          <p:cNvGrpSpPr/>
          <p:nvPr/>
        </p:nvGrpSpPr>
        <p:grpSpPr>
          <a:xfrm>
            <a:off x="5427325" y="2496089"/>
            <a:ext cx="593280" cy="434520"/>
            <a:chOff x="5427325" y="2496089"/>
            <a:chExt cx="593280" cy="434520"/>
          </a:xfrm>
        </p:grpSpPr>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8C71C0A1-32BA-19C3-448F-B1DFE39FC175}"/>
                    </a:ext>
                  </a:extLst>
                </p14:cNvPr>
                <p14:cNvContentPartPr/>
                <p14:nvPr/>
              </p14:nvContentPartPr>
              <p14:xfrm>
                <a:off x="5494285" y="2721809"/>
                <a:ext cx="61200" cy="208800"/>
              </p14:xfrm>
            </p:contentPart>
          </mc:Choice>
          <mc:Fallback xmlns="">
            <p:pic>
              <p:nvPicPr>
                <p:cNvPr id="51" name="Ink 50">
                  <a:extLst>
                    <a:ext uri="{FF2B5EF4-FFF2-40B4-BE49-F238E27FC236}">
                      <a16:creationId xmlns:a16="http://schemas.microsoft.com/office/drawing/2014/main" id="{8C71C0A1-32BA-19C3-448F-B1DFE39FC175}"/>
                    </a:ext>
                  </a:extLst>
                </p:cNvPr>
                <p:cNvPicPr/>
                <p:nvPr/>
              </p:nvPicPr>
              <p:blipFill>
                <a:blip r:embed="rId83"/>
                <a:stretch>
                  <a:fillRect/>
                </a:stretch>
              </p:blipFill>
              <p:spPr>
                <a:xfrm>
                  <a:off x="5485285" y="2712809"/>
                  <a:ext cx="78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D40AE816-0A65-060C-C428-91FE31C0F209}"/>
                    </a:ext>
                  </a:extLst>
                </p14:cNvPr>
                <p14:cNvContentPartPr/>
                <p14:nvPr/>
              </p14:nvContentPartPr>
              <p14:xfrm>
                <a:off x="5594005" y="2698409"/>
                <a:ext cx="61560" cy="231840"/>
              </p14:xfrm>
            </p:contentPart>
          </mc:Choice>
          <mc:Fallback xmlns="">
            <p:pic>
              <p:nvPicPr>
                <p:cNvPr id="52" name="Ink 51">
                  <a:extLst>
                    <a:ext uri="{FF2B5EF4-FFF2-40B4-BE49-F238E27FC236}">
                      <a16:creationId xmlns:a16="http://schemas.microsoft.com/office/drawing/2014/main" id="{D40AE816-0A65-060C-C428-91FE31C0F209}"/>
                    </a:ext>
                  </a:extLst>
                </p:cNvPr>
                <p:cNvPicPr/>
                <p:nvPr/>
              </p:nvPicPr>
              <p:blipFill>
                <a:blip r:embed="rId85"/>
                <a:stretch>
                  <a:fillRect/>
                </a:stretch>
              </p:blipFill>
              <p:spPr>
                <a:xfrm>
                  <a:off x="5585005" y="2689769"/>
                  <a:ext cx="792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9163FBE9-FA10-CA48-A2A4-0B625E3B250F}"/>
                    </a:ext>
                  </a:extLst>
                </p14:cNvPr>
                <p14:cNvContentPartPr/>
                <p14:nvPr/>
              </p14:nvContentPartPr>
              <p14:xfrm>
                <a:off x="5427325" y="2676449"/>
                <a:ext cx="357480" cy="66600"/>
              </p14:xfrm>
            </p:contentPart>
          </mc:Choice>
          <mc:Fallback xmlns="">
            <p:pic>
              <p:nvPicPr>
                <p:cNvPr id="53" name="Ink 52">
                  <a:extLst>
                    <a:ext uri="{FF2B5EF4-FFF2-40B4-BE49-F238E27FC236}">
                      <a16:creationId xmlns:a16="http://schemas.microsoft.com/office/drawing/2014/main" id="{9163FBE9-FA10-CA48-A2A4-0B625E3B250F}"/>
                    </a:ext>
                  </a:extLst>
                </p:cNvPr>
                <p:cNvPicPr/>
                <p:nvPr/>
              </p:nvPicPr>
              <p:blipFill>
                <a:blip r:embed="rId87"/>
                <a:stretch>
                  <a:fillRect/>
                </a:stretch>
              </p:blipFill>
              <p:spPr>
                <a:xfrm>
                  <a:off x="5418685" y="2667809"/>
                  <a:ext cx="375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3A9655C4-02B3-F0EC-FE75-2F75E0BB2A99}"/>
                    </a:ext>
                  </a:extLst>
                </p14:cNvPr>
                <p14:cNvContentPartPr/>
                <p14:nvPr/>
              </p14:nvContentPartPr>
              <p14:xfrm>
                <a:off x="5884885" y="2496089"/>
                <a:ext cx="34560" cy="191160"/>
              </p14:xfrm>
            </p:contentPart>
          </mc:Choice>
          <mc:Fallback xmlns="">
            <p:pic>
              <p:nvPicPr>
                <p:cNvPr id="54" name="Ink 53">
                  <a:extLst>
                    <a:ext uri="{FF2B5EF4-FFF2-40B4-BE49-F238E27FC236}">
                      <a16:creationId xmlns:a16="http://schemas.microsoft.com/office/drawing/2014/main" id="{3A9655C4-02B3-F0EC-FE75-2F75E0BB2A99}"/>
                    </a:ext>
                  </a:extLst>
                </p:cNvPr>
                <p:cNvPicPr/>
                <p:nvPr/>
              </p:nvPicPr>
              <p:blipFill>
                <a:blip r:embed="rId89"/>
                <a:stretch>
                  <a:fillRect/>
                </a:stretch>
              </p:blipFill>
              <p:spPr>
                <a:xfrm>
                  <a:off x="5876245" y="2487089"/>
                  <a:ext cx="52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517F0AF6-5E7E-979A-D772-AB460D791E3B}"/>
                    </a:ext>
                  </a:extLst>
                </p14:cNvPr>
                <p14:cNvContentPartPr/>
                <p14:nvPr/>
              </p14:nvContentPartPr>
              <p14:xfrm>
                <a:off x="5821525" y="2598329"/>
                <a:ext cx="199080" cy="32400"/>
              </p14:xfrm>
            </p:contentPart>
          </mc:Choice>
          <mc:Fallback xmlns="">
            <p:pic>
              <p:nvPicPr>
                <p:cNvPr id="55" name="Ink 54">
                  <a:extLst>
                    <a:ext uri="{FF2B5EF4-FFF2-40B4-BE49-F238E27FC236}">
                      <a16:creationId xmlns:a16="http://schemas.microsoft.com/office/drawing/2014/main" id="{517F0AF6-5E7E-979A-D772-AB460D791E3B}"/>
                    </a:ext>
                  </a:extLst>
                </p:cNvPr>
                <p:cNvPicPr/>
                <p:nvPr/>
              </p:nvPicPr>
              <p:blipFill>
                <a:blip r:embed="rId91"/>
                <a:stretch>
                  <a:fillRect/>
                </a:stretch>
              </p:blipFill>
              <p:spPr>
                <a:xfrm>
                  <a:off x="5812885" y="2589689"/>
                  <a:ext cx="216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03982DDF-0D8F-43CC-9DEA-C14B92FCAC1E}"/>
                    </a:ext>
                  </a:extLst>
                </p14:cNvPr>
                <p14:cNvContentPartPr/>
                <p14:nvPr/>
              </p14:nvContentPartPr>
              <p14:xfrm>
                <a:off x="5839165" y="2730809"/>
                <a:ext cx="148320" cy="18720"/>
              </p14:xfrm>
            </p:contentPart>
          </mc:Choice>
          <mc:Fallback xmlns="">
            <p:pic>
              <p:nvPicPr>
                <p:cNvPr id="56" name="Ink 55">
                  <a:extLst>
                    <a:ext uri="{FF2B5EF4-FFF2-40B4-BE49-F238E27FC236}">
                      <a16:creationId xmlns:a16="http://schemas.microsoft.com/office/drawing/2014/main" id="{03982DDF-0D8F-43CC-9DEA-C14B92FCAC1E}"/>
                    </a:ext>
                  </a:extLst>
                </p:cNvPr>
                <p:cNvPicPr/>
                <p:nvPr/>
              </p:nvPicPr>
              <p:blipFill>
                <a:blip r:embed="rId93"/>
                <a:stretch>
                  <a:fillRect/>
                </a:stretch>
              </p:blipFill>
              <p:spPr>
                <a:xfrm>
                  <a:off x="5830525" y="2721809"/>
                  <a:ext cx="16596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058A0CFA-D8D3-AB04-2347-B096E93E7B19}"/>
                  </a:ext>
                </a:extLst>
              </p14:cNvPr>
              <p14:cNvContentPartPr/>
              <p14:nvPr/>
            </p14:nvContentPartPr>
            <p14:xfrm>
              <a:off x="6670765" y="2729009"/>
              <a:ext cx="633240" cy="209160"/>
            </p14:xfrm>
          </p:contentPart>
        </mc:Choice>
        <mc:Fallback xmlns="">
          <p:pic>
            <p:nvPicPr>
              <p:cNvPr id="57" name="Ink 56">
                <a:extLst>
                  <a:ext uri="{FF2B5EF4-FFF2-40B4-BE49-F238E27FC236}">
                    <a16:creationId xmlns:a16="http://schemas.microsoft.com/office/drawing/2014/main" id="{058A0CFA-D8D3-AB04-2347-B096E93E7B19}"/>
                  </a:ext>
                </a:extLst>
              </p:cNvPr>
              <p:cNvPicPr/>
              <p:nvPr/>
            </p:nvPicPr>
            <p:blipFill>
              <a:blip r:embed="rId95"/>
              <a:stretch>
                <a:fillRect/>
              </a:stretch>
            </p:blipFill>
            <p:spPr>
              <a:xfrm>
                <a:off x="6662125" y="2720009"/>
                <a:ext cx="650880" cy="226800"/>
              </a:xfrm>
              <a:prstGeom prst="rect">
                <a:avLst/>
              </a:prstGeom>
            </p:spPr>
          </p:pic>
        </mc:Fallback>
      </mc:AlternateContent>
      <p:grpSp>
        <p:nvGrpSpPr>
          <p:cNvPr id="61" name="Group 60">
            <a:extLst>
              <a:ext uri="{FF2B5EF4-FFF2-40B4-BE49-F238E27FC236}">
                <a16:creationId xmlns:a16="http://schemas.microsoft.com/office/drawing/2014/main" id="{34792748-2958-A96A-CB2F-2943C90A5BE5}"/>
              </a:ext>
            </a:extLst>
          </p:cNvPr>
          <p:cNvGrpSpPr/>
          <p:nvPr/>
        </p:nvGrpSpPr>
        <p:grpSpPr>
          <a:xfrm>
            <a:off x="7618285" y="2447489"/>
            <a:ext cx="1743480" cy="482040"/>
            <a:chOff x="7618285" y="2447489"/>
            <a:chExt cx="1743480" cy="482040"/>
          </a:xfrm>
        </p:grpSpPr>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B2241078-D78D-1672-BB70-FA4D92B7C40D}"/>
                    </a:ext>
                  </a:extLst>
                </p14:cNvPr>
                <p14:cNvContentPartPr/>
                <p14:nvPr/>
              </p14:nvContentPartPr>
              <p14:xfrm>
                <a:off x="7618285" y="2447489"/>
                <a:ext cx="1743480" cy="482040"/>
              </p14:xfrm>
            </p:contentPart>
          </mc:Choice>
          <mc:Fallback xmlns="">
            <p:pic>
              <p:nvPicPr>
                <p:cNvPr id="59" name="Ink 58">
                  <a:extLst>
                    <a:ext uri="{FF2B5EF4-FFF2-40B4-BE49-F238E27FC236}">
                      <a16:creationId xmlns:a16="http://schemas.microsoft.com/office/drawing/2014/main" id="{B2241078-D78D-1672-BB70-FA4D92B7C40D}"/>
                    </a:ext>
                  </a:extLst>
                </p:cNvPr>
                <p:cNvPicPr/>
                <p:nvPr/>
              </p:nvPicPr>
              <p:blipFill>
                <a:blip r:embed="rId97"/>
                <a:stretch>
                  <a:fillRect/>
                </a:stretch>
              </p:blipFill>
              <p:spPr>
                <a:xfrm>
                  <a:off x="7609285" y="2438489"/>
                  <a:ext cx="17611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1156BEFE-FAC0-EBE7-DC48-D18A5EAB6406}"/>
                    </a:ext>
                  </a:extLst>
                </p14:cNvPr>
                <p14:cNvContentPartPr/>
                <p14:nvPr/>
              </p14:nvContentPartPr>
              <p14:xfrm>
                <a:off x="7868485" y="2604809"/>
                <a:ext cx="29880" cy="24840"/>
              </p14:xfrm>
            </p:contentPart>
          </mc:Choice>
          <mc:Fallback xmlns="">
            <p:pic>
              <p:nvPicPr>
                <p:cNvPr id="60" name="Ink 59">
                  <a:extLst>
                    <a:ext uri="{FF2B5EF4-FFF2-40B4-BE49-F238E27FC236}">
                      <a16:creationId xmlns:a16="http://schemas.microsoft.com/office/drawing/2014/main" id="{1156BEFE-FAC0-EBE7-DC48-D18A5EAB6406}"/>
                    </a:ext>
                  </a:extLst>
                </p:cNvPr>
                <p:cNvPicPr/>
                <p:nvPr/>
              </p:nvPicPr>
              <p:blipFill>
                <a:blip r:embed="rId99"/>
                <a:stretch>
                  <a:fillRect/>
                </a:stretch>
              </p:blipFill>
              <p:spPr>
                <a:xfrm>
                  <a:off x="7859845" y="2595809"/>
                  <a:ext cx="47520" cy="42480"/>
                </a:xfrm>
                <a:prstGeom prst="rect">
                  <a:avLst/>
                </a:prstGeom>
              </p:spPr>
            </p:pic>
          </mc:Fallback>
        </mc:AlternateContent>
      </p:grpSp>
      <p:grpSp>
        <p:nvGrpSpPr>
          <p:cNvPr id="78" name="Group 77">
            <a:extLst>
              <a:ext uri="{FF2B5EF4-FFF2-40B4-BE49-F238E27FC236}">
                <a16:creationId xmlns:a16="http://schemas.microsoft.com/office/drawing/2014/main" id="{686043A6-F2F4-E98F-6C98-9841EFD4D0B4}"/>
              </a:ext>
            </a:extLst>
          </p:cNvPr>
          <p:cNvGrpSpPr/>
          <p:nvPr/>
        </p:nvGrpSpPr>
        <p:grpSpPr>
          <a:xfrm>
            <a:off x="1047205" y="3573209"/>
            <a:ext cx="3751920" cy="583920"/>
            <a:chOff x="1047205" y="3573209"/>
            <a:chExt cx="3751920" cy="583920"/>
          </a:xfrm>
        </p:grpSpPr>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5456EC2B-3083-C7B6-8C7C-327DF2963855}"/>
                    </a:ext>
                  </a:extLst>
                </p14:cNvPr>
                <p14:cNvContentPartPr/>
                <p14:nvPr/>
              </p14:nvContentPartPr>
              <p14:xfrm>
                <a:off x="1047205" y="3684809"/>
                <a:ext cx="261720" cy="274320"/>
              </p14:xfrm>
            </p:contentPart>
          </mc:Choice>
          <mc:Fallback xmlns="">
            <p:pic>
              <p:nvPicPr>
                <p:cNvPr id="62" name="Ink 61">
                  <a:extLst>
                    <a:ext uri="{FF2B5EF4-FFF2-40B4-BE49-F238E27FC236}">
                      <a16:creationId xmlns:a16="http://schemas.microsoft.com/office/drawing/2014/main" id="{5456EC2B-3083-C7B6-8C7C-327DF2963855}"/>
                    </a:ext>
                  </a:extLst>
                </p:cNvPr>
                <p:cNvPicPr/>
                <p:nvPr/>
              </p:nvPicPr>
              <p:blipFill>
                <a:blip r:embed="rId101"/>
                <a:stretch>
                  <a:fillRect/>
                </a:stretch>
              </p:blipFill>
              <p:spPr>
                <a:xfrm>
                  <a:off x="1038205" y="3675809"/>
                  <a:ext cx="279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E348DD02-EB6F-1768-1819-1928ED3E636B}"/>
                    </a:ext>
                  </a:extLst>
                </p14:cNvPr>
                <p14:cNvContentPartPr/>
                <p14:nvPr/>
              </p14:nvContentPartPr>
              <p14:xfrm>
                <a:off x="1137565" y="3928529"/>
                <a:ext cx="28800" cy="228600"/>
              </p14:xfrm>
            </p:contentPart>
          </mc:Choice>
          <mc:Fallback xmlns="">
            <p:pic>
              <p:nvPicPr>
                <p:cNvPr id="63" name="Ink 62">
                  <a:extLst>
                    <a:ext uri="{FF2B5EF4-FFF2-40B4-BE49-F238E27FC236}">
                      <a16:creationId xmlns:a16="http://schemas.microsoft.com/office/drawing/2014/main" id="{E348DD02-EB6F-1768-1819-1928ED3E636B}"/>
                    </a:ext>
                  </a:extLst>
                </p:cNvPr>
                <p:cNvPicPr/>
                <p:nvPr/>
              </p:nvPicPr>
              <p:blipFill>
                <a:blip r:embed="rId103"/>
                <a:stretch>
                  <a:fillRect/>
                </a:stretch>
              </p:blipFill>
              <p:spPr>
                <a:xfrm>
                  <a:off x="1128925" y="3919529"/>
                  <a:ext cx="46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CB2E7142-F1F0-2EAF-E9B7-19A0439AF7E0}"/>
                    </a:ext>
                  </a:extLst>
                </p14:cNvPr>
                <p14:cNvContentPartPr/>
                <p14:nvPr/>
              </p14:nvContentPartPr>
              <p14:xfrm>
                <a:off x="1297765" y="3714329"/>
                <a:ext cx="1292760" cy="400320"/>
              </p14:xfrm>
            </p:contentPart>
          </mc:Choice>
          <mc:Fallback xmlns="">
            <p:pic>
              <p:nvPicPr>
                <p:cNvPr id="64" name="Ink 63">
                  <a:extLst>
                    <a:ext uri="{FF2B5EF4-FFF2-40B4-BE49-F238E27FC236}">
                      <a16:creationId xmlns:a16="http://schemas.microsoft.com/office/drawing/2014/main" id="{CB2E7142-F1F0-2EAF-E9B7-19A0439AF7E0}"/>
                    </a:ext>
                  </a:extLst>
                </p:cNvPr>
                <p:cNvPicPr/>
                <p:nvPr/>
              </p:nvPicPr>
              <p:blipFill>
                <a:blip r:embed="rId105"/>
                <a:stretch>
                  <a:fillRect/>
                </a:stretch>
              </p:blipFill>
              <p:spPr>
                <a:xfrm>
                  <a:off x="1288765" y="3705689"/>
                  <a:ext cx="13104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C290E169-64F4-B941-C8CB-6B635B899DBE}"/>
                    </a:ext>
                  </a:extLst>
                </p14:cNvPr>
                <p14:cNvContentPartPr/>
                <p14:nvPr/>
              </p14:nvContentPartPr>
              <p14:xfrm>
                <a:off x="2755405" y="3573209"/>
                <a:ext cx="2043720" cy="514080"/>
              </p14:xfrm>
            </p:contentPart>
          </mc:Choice>
          <mc:Fallback xmlns="">
            <p:pic>
              <p:nvPicPr>
                <p:cNvPr id="65" name="Ink 64">
                  <a:extLst>
                    <a:ext uri="{FF2B5EF4-FFF2-40B4-BE49-F238E27FC236}">
                      <a16:creationId xmlns:a16="http://schemas.microsoft.com/office/drawing/2014/main" id="{C290E169-64F4-B941-C8CB-6B635B899DBE}"/>
                    </a:ext>
                  </a:extLst>
                </p:cNvPr>
                <p:cNvPicPr/>
                <p:nvPr/>
              </p:nvPicPr>
              <p:blipFill>
                <a:blip r:embed="rId107"/>
                <a:stretch>
                  <a:fillRect/>
                </a:stretch>
              </p:blipFill>
              <p:spPr>
                <a:xfrm>
                  <a:off x="2746405" y="3564569"/>
                  <a:ext cx="20613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BE360B2E-3A2E-44D7-6895-A7DD2914A97A}"/>
                    </a:ext>
                  </a:extLst>
                </p14:cNvPr>
                <p14:cNvContentPartPr/>
                <p14:nvPr/>
              </p14:nvContentPartPr>
              <p14:xfrm>
                <a:off x="3278485" y="3735929"/>
                <a:ext cx="342000" cy="38880"/>
              </p14:xfrm>
            </p:contentPart>
          </mc:Choice>
          <mc:Fallback xmlns="">
            <p:pic>
              <p:nvPicPr>
                <p:cNvPr id="66" name="Ink 65">
                  <a:extLst>
                    <a:ext uri="{FF2B5EF4-FFF2-40B4-BE49-F238E27FC236}">
                      <a16:creationId xmlns:a16="http://schemas.microsoft.com/office/drawing/2014/main" id="{BE360B2E-3A2E-44D7-6895-A7DD2914A97A}"/>
                    </a:ext>
                  </a:extLst>
                </p:cNvPr>
                <p:cNvPicPr/>
                <p:nvPr/>
              </p:nvPicPr>
              <p:blipFill>
                <a:blip r:embed="rId109"/>
                <a:stretch>
                  <a:fillRect/>
                </a:stretch>
              </p:blipFill>
              <p:spPr>
                <a:xfrm>
                  <a:off x="3269485" y="3726929"/>
                  <a:ext cx="359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97749895-557B-96C6-37CC-41ABF77B77CA}"/>
                    </a:ext>
                  </a:extLst>
                </p14:cNvPr>
                <p14:cNvContentPartPr/>
                <p14:nvPr/>
              </p14:nvContentPartPr>
              <p14:xfrm>
                <a:off x="3018565" y="3715049"/>
                <a:ext cx="79200" cy="16560"/>
              </p14:xfrm>
            </p:contentPart>
          </mc:Choice>
          <mc:Fallback xmlns="">
            <p:pic>
              <p:nvPicPr>
                <p:cNvPr id="67" name="Ink 66">
                  <a:extLst>
                    <a:ext uri="{FF2B5EF4-FFF2-40B4-BE49-F238E27FC236}">
                      <a16:creationId xmlns:a16="http://schemas.microsoft.com/office/drawing/2014/main" id="{97749895-557B-96C6-37CC-41ABF77B77CA}"/>
                    </a:ext>
                  </a:extLst>
                </p:cNvPr>
                <p:cNvPicPr/>
                <p:nvPr/>
              </p:nvPicPr>
              <p:blipFill>
                <a:blip r:embed="rId111"/>
                <a:stretch>
                  <a:fillRect/>
                </a:stretch>
              </p:blipFill>
              <p:spPr>
                <a:xfrm>
                  <a:off x="3009565" y="3706049"/>
                  <a:ext cx="96840" cy="34200"/>
                </a:xfrm>
                <a:prstGeom prst="rect">
                  <a:avLst/>
                </a:prstGeom>
              </p:spPr>
            </p:pic>
          </mc:Fallback>
        </mc:AlternateContent>
      </p:grpSp>
      <p:grpSp>
        <p:nvGrpSpPr>
          <p:cNvPr id="76" name="Group 75">
            <a:extLst>
              <a:ext uri="{FF2B5EF4-FFF2-40B4-BE49-F238E27FC236}">
                <a16:creationId xmlns:a16="http://schemas.microsoft.com/office/drawing/2014/main" id="{8779BBEA-D336-4AE8-14B2-3B0146E7D3B1}"/>
              </a:ext>
            </a:extLst>
          </p:cNvPr>
          <p:cNvGrpSpPr/>
          <p:nvPr/>
        </p:nvGrpSpPr>
        <p:grpSpPr>
          <a:xfrm>
            <a:off x="5068405" y="3614969"/>
            <a:ext cx="3305160" cy="416520"/>
            <a:chOff x="5068405" y="3614969"/>
            <a:chExt cx="3305160" cy="416520"/>
          </a:xfrm>
        </p:grpSpPr>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CA5F6ECA-2560-9CD8-16E7-B0386A982890}"/>
                    </a:ext>
                  </a:extLst>
                </p14:cNvPr>
                <p14:cNvContentPartPr/>
                <p14:nvPr/>
              </p14:nvContentPartPr>
              <p14:xfrm>
                <a:off x="5068405" y="3749969"/>
                <a:ext cx="1212480" cy="281520"/>
              </p14:xfrm>
            </p:contentPart>
          </mc:Choice>
          <mc:Fallback xmlns="">
            <p:pic>
              <p:nvPicPr>
                <p:cNvPr id="68" name="Ink 67">
                  <a:extLst>
                    <a:ext uri="{FF2B5EF4-FFF2-40B4-BE49-F238E27FC236}">
                      <a16:creationId xmlns:a16="http://schemas.microsoft.com/office/drawing/2014/main" id="{CA5F6ECA-2560-9CD8-16E7-B0386A982890}"/>
                    </a:ext>
                  </a:extLst>
                </p:cNvPr>
                <p:cNvPicPr/>
                <p:nvPr/>
              </p:nvPicPr>
              <p:blipFill>
                <a:blip r:embed="rId113"/>
                <a:stretch>
                  <a:fillRect/>
                </a:stretch>
              </p:blipFill>
              <p:spPr>
                <a:xfrm>
                  <a:off x="5059405" y="3741329"/>
                  <a:ext cx="12301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A65FE871-640C-D2C5-68C1-6A3C6548C2D8}"/>
                    </a:ext>
                  </a:extLst>
                </p14:cNvPr>
                <p14:cNvContentPartPr/>
                <p14:nvPr/>
              </p14:nvContentPartPr>
              <p14:xfrm>
                <a:off x="6430285" y="3769409"/>
                <a:ext cx="485640" cy="218520"/>
              </p14:xfrm>
            </p:contentPart>
          </mc:Choice>
          <mc:Fallback xmlns="">
            <p:pic>
              <p:nvPicPr>
                <p:cNvPr id="69" name="Ink 68">
                  <a:extLst>
                    <a:ext uri="{FF2B5EF4-FFF2-40B4-BE49-F238E27FC236}">
                      <a16:creationId xmlns:a16="http://schemas.microsoft.com/office/drawing/2014/main" id="{A65FE871-640C-D2C5-68C1-6A3C6548C2D8}"/>
                    </a:ext>
                  </a:extLst>
                </p:cNvPr>
                <p:cNvPicPr/>
                <p:nvPr/>
              </p:nvPicPr>
              <p:blipFill>
                <a:blip r:embed="rId115"/>
                <a:stretch>
                  <a:fillRect/>
                </a:stretch>
              </p:blipFill>
              <p:spPr>
                <a:xfrm>
                  <a:off x="6421645" y="3760769"/>
                  <a:ext cx="5032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518D9832-A4E4-EE45-E5C9-882ECB9F96B3}"/>
                    </a:ext>
                  </a:extLst>
                </p14:cNvPr>
                <p14:cNvContentPartPr/>
                <p14:nvPr/>
              </p14:nvContentPartPr>
              <p14:xfrm>
                <a:off x="6661765" y="3614969"/>
                <a:ext cx="32400" cy="23040"/>
              </p14:xfrm>
            </p:contentPart>
          </mc:Choice>
          <mc:Fallback xmlns="">
            <p:pic>
              <p:nvPicPr>
                <p:cNvPr id="70" name="Ink 69">
                  <a:extLst>
                    <a:ext uri="{FF2B5EF4-FFF2-40B4-BE49-F238E27FC236}">
                      <a16:creationId xmlns:a16="http://schemas.microsoft.com/office/drawing/2014/main" id="{518D9832-A4E4-EE45-E5C9-882ECB9F96B3}"/>
                    </a:ext>
                  </a:extLst>
                </p:cNvPr>
                <p:cNvPicPr/>
                <p:nvPr/>
              </p:nvPicPr>
              <p:blipFill>
                <a:blip r:embed="rId117"/>
                <a:stretch>
                  <a:fillRect/>
                </a:stretch>
              </p:blipFill>
              <p:spPr>
                <a:xfrm>
                  <a:off x="6653125" y="3605969"/>
                  <a:ext cx="50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6F313003-4C99-5FAE-0734-A0D7225595FC}"/>
                    </a:ext>
                  </a:extLst>
                </p14:cNvPr>
                <p14:cNvContentPartPr/>
                <p14:nvPr/>
              </p14:nvContentPartPr>
              <p14:xfrm>
                <a:off x="7255045" y="3651329"/>
                <a:ext cx="40680" cy="297000"/>
              </p14:xfrm>
            </p:contentPart>
          </mc:Choice>
          <mc:Fallback xmlns="">
            <p:pic>
              <p:nvPicPr>
                <p:cNvPr id="71" name="Ink 70">
                  <a:extLst>
                    <a:ext uri="{FF2B5EF4-FFF2-40B4-BE49-F238E27FC236}">
                      <a16:creationId xmlns:a16="http://schemas.microsoft.com/office/drawing/2014/main" id="{6F313003-4C99-5FAE-0734-A0D7225595FC}"/>
                    </a:ext>
                  </a:extLst>
                </p:cNvPr>
                <p:cNvPicPr/>
                <p:nvPr/>
              </p:nvPicPr>
              <p:blipFill>
                <a:blip r:embed="rId119"/>
                <a:stretch>
                  <a:fillRect/>
                </a:stretch>
              </p:blipFill>
              <p:spPr>
                <a:xfrm>
                  <a:off x="7246405" y="3642689"/>
                  <a:ext cx="583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12D12EEE-67F3-6413-F21F-E1018BCA1F1E}"/>
                    </a:ext>
                  </a:extLst>
                </p14:cNvPr>
                <p14:cNvContentPartPr/>
                <p14:nvPr/>
              </p14:nvContentPartPr>
              <p14:xfrm>
                <a:off x="7456285" y="3657809"/>
                <a:ext cx="192960" cy="319680"/>
              </p14:xfrm>
            </p:contentPart>
          </mc:Choice>
          <mc:Fallback xmlns="">
            <p:pic>
              <p:nvPicPr>
                <p:cNvPr id="72" name="Ink 71">
                  <a:extLst>
                    <a:ext uri="{FF2B5EF4-FFF2-40B4-BE49-F238E27FC236}">
                      <a16:creationId xmlns:a16="http://schemas.microsoft.com/office/drawing/2014/main" id="{12D12EEE-67F3-6413-F21F-E1018BCA1F1E}"/>
                    </a:ext>
                  </a:extLst>
                </p:cNvPr>
                <p:cNvPicPr/>
                <p:nvPr/>
              </p:nvPicPr>
              <p:blipFill>
                <a:blip r:embed="rId121"/>
                <a:stretch>
                  <a:fillRect/>
                </a:stretch>
              </p:blipFill>
              <p:spPr>
                <a:xfrm>
                  <a:off x="7447645" y="3648809"/>
                  <a:ext cx="2106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3855F9E6-632C-4CC4-7E2E-8B8DD1D57C87}"/>
                    </a:ext>
                  </a:extLst>
                </p14:cNvPr>
                <p14:cNvContentPartPr/>
                <p14:nvPr/>
              </p14:nvContentPartPr>
              <p14:xfrm>
                <a:off x="7715485" y="3674729"/>
                <a:ext cx="193680" cy="292680"/>
              </p14:xfrm>
            </p:contentPart>
          </mc:Choice>
          <mc:Fallback xmlns="">
            <p:pic>
              <p:nvPicPr>
                <p:cNvPr id="73" name="Ink 72">
                  <a:extLst>
                    <a:ext uri="{FF2B5EF4-FFF2-40B4-BE49-F238E27FC236}">
                      <a16:creationId xmlns:a16="http://schemas.microsoft.com/office/drawing/2014/main" id="{3855F9E6-632C-4CC4-7E2E-8B8DD1D57C87}"/>
                    </a:ext>
                  </a:extLst>
                </p:cNvPr>
                <p:cNvPicPr/>
                <p:nvPr/>
              </p:nvPicPr>
              <p:blipFill>
                <a:blip r:embed="rId123"/>
                <a:stretch>
                  <a:fillRect/>
                </a:stretch>
              </p:blipFill>
              <p:spPr>
                <a:xfrm>
                  <a:off x="7706485" y="3665729"/>
                  <a:ext cx="211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2B72AF3E-A1CE-8899-DD54-31F8BC5F7FD9}"/>
                    </a:ext>
                  </a:extLst>
                </p14:cNvPr>
                <p14:cNvContentPartPr/>
                <p14:nvPr/>
              </p14:nvContentPartPr>
              <p14:xfrm>
                <a:off x="7961365" y="3694889"/>
                <a:ext cx="217440" cy="285480"/>
              </p14:xfrm>
            </p:contentPart>
          </mc:Choice>
          <mc:Fallback xmlns="">
            <p:pic>
              <p:nvPicPr>
                <p:cNvPr id="74" name="Ink 73">
                  <a:extLst>
                    <a:ext uri="{FF2B5EF4-FFF2-40B4-BE49-F238E27FC236}">
                      <a16:creationId xmlns:a16="http://schemas.microsoft.com/office/drawing/2014/main" id="{2B72AF3E-A1CE-8899-DD54-31F8BC5F7FD9}"/>
                    </a:ext>
                  </a:extLst>
                </p:cNvPr>
                <p:cNvPicPr/>
                <p:nvPr/>
              </p:nvPicPr>
              <p:blipFill>
                <a:blip r:embed="rId125"/>
                <a:stretch>
                  <a:fillRect/>
                </a:stretch>
              </p:blipFill>
              <p:spPr>
                <a:xfrm>
                  <a:off x="7952365" y="3686249"/>
                  <a:ext cx="235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32D53C2E-C22B-0E9C-12C9-9FC68582ECC3}"/>
                    </a:ext>
                  </a:extLst>
                </p14:cNvPr>
                <p14:cNvContentPartPr/>
                <p14:nvPr/>
              </p14:nvContentPartPr>
              <p14:xfrm>
                <a:off x="8052085" y="3687329"/>
                <a:ext cx="321480" cy="26280"/>
              </p14:xfrm>
            </p:contentPart>
          </mc:Choice>
          <mc:Fallback xmlns="">
            <p:pic>
              <p:nvPicPr>
                <p:cNvPr id="75" name="Ink 74">
                  <a:extLst>
                    <a:ext uri="{FF2B5EF4-FFF2-40B4-BE49-F238E27FC236}">
                      <a16:creationId xmlns:a16="http://schemas.microsoft.com/office/drawing/2014/main" id="{32D53C2E-C22B-0E9C-12C9-9FC68582ECC3}"/>
                    </a:ext>
                  </a:extLst>
                </p:cNvPr>
                <p:cNvPicPr/>
                <p:nvPr/>
              </p:nvPicPr>
              <p:blipFill>
                <a:blip r:embed="rId127"/>
                <a:stretch>
                  <a:fillRect/>
                </a:stretch>
              </p:blipFill>
              <p:spPr>
                <a:xfrm>
                  <a:off x="8043085" y="3678689"/>
                  <a:ext cx="339120" cy="43920"/>
                </a:xfrm>
                <a:prstGeom prst="rect">
                  <a:avLst/>
                </a:prstGeom>
              </p:spPr>
            </p:pic>
          </mc:Fallback>
        </mc:AlternateContent>
      </p:grpSp>
      <p:grpSp>
        <p:nvGrpSpPr>
          <p:cNvPr id="90" name="Group 89">
            <a:extLst>
              <a:ext uri="{FF2B5EF4-FFF2-40B4-BE49-F238E27FC236}">
                <a16:creationId xmlns:a16="http://schemas.microsoft.com/office/drawing/2014/main" id="{1D2CC408-E063-598E-3651-BEF97F49B22E}"/>
              </a:ext>
            </a:extLst>
          </p:cNvPr>
          <p:cNvGrpSpPr/>
          <p:nvPr/>
        </p:nvGrpSpPr>
        <p:grpSpPr>
          <a:xfrm>
            <a:off x="2575405" y="4261889"/>
            <a:ext cx="2921760" cy="664200"/>
            <a:chOff x="2575405" y="4261889"/>
            <a:chExt cx="2921760" cy="664200"/>
          </a:xfrm>
        </p:grpSpPr>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E59D1D37-8352-E458-5D97-9D5ED9918FB2}"/>
                    </a:ext>
                  </a:extLst>
                </p14:cNvPr>
                <p14:cNvContentPartPr/>
                <p14:nvPr/>
              </p14:nvContentPartPr>
              <p14:xfrm>
                <a:off x="2590165" y="4474649"/>
                <a:ext cx="134280" cy="262440"/>
              </p14:xfrm>
            </p:contentPart>
          </mc:Choice>
          <mc:Fallback xmlns="">
            <p:pic>
              <p:nvPicPr>
                <p:cNvPr id="79" name="Ink 78">
                  <a:extLst>
                    <a:ext uri="{FF2B5EF4-FFF2-40B4-BE49-F238E27FC236}">
                      <a16:creationId xmlns:a16="http://schemas.microsoft.com/office/drawing/2014/main" id="{E59D1D37-8352-E458-5D97-9D5ED9918FB2}"/>
                    </a:ext>
                  </a:extLst>
                </p:cNvPr>
                <p:cNvPicPr/>
                <p:nvPr/>
              </p:nvPicPr>
              <p:blipFill>
                <a:blip r:embed="rId129"/>
                <a:stretch>
                  <a:fillRect/>
                </a:stretch>
              </p:blipFill>
              <p:spPr>
                <a:xfrm>
                  <a:off x="2581165" y="4466009"/>
                  <a:ext cx="151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438331FD-B2EA-4C49-4559-8DF8B8AE9DEB}"/>
                    </a:ext>
                  </a:extLst>
                </p14:cNvPr>
                <p14:cNvContentPartPr/>
                <p14:nvPr/>
              </p14:nvContentPartPr>
              <p14:xfrm>
                <a:off x="2575405" y="4439009"/>
                <a:ext cx="360720" cy="46800"/>
              </p14:xfrm>
            </p:contentPart>
          </mc:Choice>
          <mc:Fallback xmlns="">
            <p:pic>
              <p:nvPicPr>
                <p:cNvPr id="80" name="Ink 79">
                  <a:extLst>
                    <a:ext uri="{FF2B5EF4-FFF2-40B4-BE49-F238E27FC236}">
                      <a16:creationId xmlns:a16="http://schemas.microsoft.com/office/drawing/2014/main" id="{438331FD-B2EA-4C49-4559-8DF8B8AE9DEB}"/>
                    </a:ext>
                  </a:extLst>
                </p:cNvPr>
                <p:cNvPicPr/>
                <p:nvPr/>
              </p:nvPicPr>
              <p:blipFill>
                <a:blip r:embed="rId131"/>
                <a:stretch>
                  <a:fillRect/>
                </a:stretch>
              </p:blipFill>
              <p:spPr>
                <a:xfrm>
                  <a:off x="2566765" y="4430009"/>
                  <a:ext cx="378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1FCA54CD-6551-DF74-9C02-7D0873AC41EB}"/>
                    </a:ext>
                  </a:extLst>
                </p14:cNvPr>
                <p14:cNvContentPartPr/>
                <p14:nvPr/>
              </p14:nvContentPartPr>
              <p14:xfrm>
                <a:off x="2796805" y="4670489"/>
                <a:ext cx="149040" cy="86040"/>
              </p14:xfrm>
            </p:contentPart>
          </mc:Choice>
          <mc:Fallback xmlns="">
            <p:pic>
              <p:nvPicPr>
                <p:cNvPr id="81" name="Ink 80">
                  <a:extLst>
                    <a:ext uri="{FF2B5EF4-FFF2-40B4-BE49-F238E27FC236}">
                      <a16:creationId xmlns:a16="http://schemas.microsoft.com/office/drawing/2014/main" id="{1FCA54CD-6551-DF74-9C02-7D0873AC41EB}"/>
                    </a:ext>
                  </a:extLst>
                </p:cNvPr>
                <p:cNvPicPr/>
                <p:nvPr/>
              </p:nvPicPr>
              <p:blipFill>
                <a:blip r:embed="rId133"/>
                <a:stretch>
                  <a:fillRect/>
                </a:stretch>
              </p:blipFill>
              <p:spPr>
                <a:xfrm>
                  <a:off x="2787805" y="4661489"/>
                  <a:ext cx="16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 82">
                  <a:extLst>
                    <a:ext uri="{FF2B5EF4-FFF2-40B4-BE49-F238E27FC236}">
                      <a16:creationId xmlns:a16="http://schemas.microsoft.com/office/drawing/2014/main" id="{BE2528B6-7545-6407-AC6A-6B92D9A0BC2F}"/>
                    </a:ext>
                  </a:extLst>
                </p14:cNvPr>
                <p14:cNvContentPartPr/>
                <p14:nvPr/>
              </p14:nvContentPartPr>
              <p14:xfrm>
                <a:off x="3262645" y="4587689"/>
                <a:ext cx="387000" cy="164520"/>
              </p14:xfrm>
            </p:contentPart>
          </mc:Choice>
          <mc:Fallback xmlns="">
            <p:pic>
              <p:nvPicPr>
                <p:cNvPr id="83" name="Ink 82">
                  <a:extLst>
                    <a:ext uri="{FF2B5EF4-FFF2-40B4-BE49-F238E27FC236}">
                      <a16:creationId xmlns:a16="http://schemas.microsoft.com/office/drawing/2014/main" id="{BE2528B6-7545-6407-AC6A-6B92D9A0BC2F}"/>
                    </a:ext>
                  </a:extLst>
                </p:cNvPr>
                <p:cNvPicPr/>
                <p:nvPr/>
              </p:nvPicPr>
              <p:blipFill>
                <a:blip r:embed="rId135"/>
                <a:stretch>
                  <a:fillRect/>
                </a:stretch>
              </p:blipFill>
              <p:spPr>
                <a:xfrm>
                  <a:off x="3253645" y="4579049"/>
                  <a:ext cx="404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Ink 83">
                  <a:extLst>
                    <a:ext uri="{FF2B5EF4-FFF2-40B4-BE49-F238E27FC236}">
                      <a16:creationId xmlns:a16="http://schemas.microsoft.com/office/drawing/2014/main" id="{D42E44D1-3B56-2527-4209-5664B56B4BAE}"/>
                    </a:ext>
                  </a:extLst>
                </p14:cNvPr>
                <p14:cNvContentPartPr/>
                <p14:nvPr/>
              </p14:nvContentPartPr>
              <p14:xfrm>
                <a:off x="3492325" y="4621889"/>
                <a:ext cx="211320" cy="154800"/>
              </p14:xfrm>
            </p:contentPart>
          </mc:Choice>
          <mc:Fallback xmlns="">
            <p:pic>
              <p:nvPicPr>
                <p:cNvPr id="84" name="Ink 83">
                  <a:extLst>
                    <a:ext uri="{FF2B5EF4-FFF2-40B4-BE49-F238E27FC236}">
                      <a16:creationId xmlns:a16="http://schemas.microsoft.com/office/drawing/2014/main" id="{D42E44D1-3B56-2527-4209-5664B56B4BAE}"/>
                    </a:ext>
                  </a:extLst>
                </p:cNvPr>
                <p:cNvPicPr/>
                <p:nvPr/>
              </p:nvPicPr>
              <p:blipFill>
                <a:blip r:embed="rId137"/>
                <a:stretch>
                  <a:fillRect/>
                </a:stretch>
              </p:blipFill>
              <p:spPr>
                <a:xfrm>
                  <a:off x="3483685" y="4612889"/>
                  <a:ext cx="228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Ink 84">
                  <a:extLst>
                    <a:ext uri="{FF2B5EF4-FFF2-40B4-BE49-F238E27FC236}">
                      <a16:creationId xmlns:a16="http://schemas.microsoft.com/office/drawing/2014/main" id="{8E16436D-B620-0714-2390-B08119777DCA}"/>
                    </a:ext>
                  </a:extLst>
                </p14:cNvPr>
                <p14:cNvContentPartPr/>
                <p14:nvPr/>
              </p14:nvContentPartPr>
              <p14:xfrm>
                <a:off x="3722005" y="4357649"/>
                <a:ext cx="920160" cy="568440"/>
              </p14:xfrm>
            </p:contentPart>
          </mc:Choice>
          <mc:Fallback xmlns="">
            <p:pic>
              <p:nvPicPr>
                <p:cNvPr id="85" name="Ink 84">
                  <a:extLst>
                    <a:ext uri="{FF2B5EF4-FFF2-40B4-BE49-F238E27FC236}">
                      <a16:creationId xmlns:a16="http://schemas.microsoft.com/office/drawing/2014/main" id="{8E16436D-B620-0714-2390-B08119777DCA}"/>
                    </a:ext>
                  </a:extLst>
                </p:cNvPr>
                <p:cNvPicPr/>
                <p:nvPr/>
              </p:nvPicPr>
              <p:blipFill>
                <a:blip r:embed="rId139"/>
                <a:stretch>
                  <a:fillRect/>
                </a:stretch>
              </p:blipFill>
              <p:spPr>
                <a:xfrm>
                  <a:off x="3713365" y="4348649"/>
                  <a:ext cx="9378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Ink 85">
                  <a:extLst>
                    <a:ext uri="{FF2B5EF4-FFF2-40B4-BE49-F238E27FC236}">
                      <a16:creationId xmlns:a16="http://schemas.microsoft.com/office/drawing/2014/main" id="{EE08ABED-8E2C-E380-9147-91E0FD95C13D}"/>
                    </a:ext>
                  </a:extLst>
                </p14:cNvPr>
                <p14:cNvContentPartPr/>
                <p14:nvPr/>
              </p14:nvContentPartPr>
              <p14:xfrm>
                <a:off x="4430845" y="4463849"/>
                <a:ext cx="39240" cy="14040"/>
              </p14:xfrm>
            </p:contentPart>
          </mc:Choice>
          <mc:Fallback xmlns="">
            <p:pic>
              <p:nvPicPr>
                <p:cNvPr id="86" name="Ink 85">
                  <a:extLst>
                    <a:ext uri="{FF2B5EF4-FFF2-40B4-BE49-F238E27FC236}">
                      <a16:creationId xmlns:a16="http://schemas.microsoft.com/office/drawing/2014/main" id="{EE08ABED-8E2C-E380-9147-91E0FD95C13D}"/>
                    </a:ext>
                  </a:extLst>
                </p:cNvPr>
                <p:cNvPicPr/>
                <p:nvPr/>
              </p:nvPicPr>
              <p:blipFill>
                <a:blip r:embed="rId141"/>
                <a:stretch>
                  <a:fillRect/>
                </a:stretch>
              </p:blipFill>
              <p:spPr>
                <a:xfrm>
                  <a:off x="4421845" y="4455209"/>
                  <a:ext cx="56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464937D4-F148-CA88-68A9-0C21C42F1F96}"/>
                    </a:ext>
                  </a:extLst>
                </p14:cNvPr>
                <p14:cNvContentPartPr/>
                <p14:nvPr/>
              </p14:nvContentPartPr>
              <p14:xfrm>
                <a:off x="4929805" y="4261889"/>
                <a:ext cx="567360" cy="475200"/>
              </p14:xfrm>
            </p:contentPart>
          </mc:Choice>
          <mc:Fallback xmlns="">
            <p:pic>
              <p:nvPicPr>
                <p:cNvPr id="88" name="Ink 87">
                  <a:extLst>
                    <a:ext uri="{FF2B5EF4-FFF2-40B4-BE49-F238E27FC236}">
                      <a16:creationId xmlns:a16="http://schemas.microsoft.com/office/drawing/2014/main" id="{464937D4-F148-CA88-68A9-0C21C42F1F96}"/>
                    </a:ext>
                  </a:extLst>
                </p:cNvPr>
                <p:cNvPicPr/>
                <p:nvPr/>
              </p:nvPicPr>
              <p:blipFill>
                <a:blip r:embed="rId143"/>
                <a:stretch>
                  <a:fillRect/>
                </a:stretch>
              </p:blipFill>
              <p:spPr>
                <a:xfrm>
                  <a:off x="4921165" y="4252889"/>
                  <a:ext cx="5850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7E93B11D-2783-4603-9E00-DF60E7D42F04}"/>
                    </a:ext>
                  </a:extLst>
                </p14:cNvPr>
                <p14:cNvContentPartPr/>
                <p14:nvPr/>
              </p14:nvContentPartPr>
              <p14:xfrm>
                <a:off x="5001085" y="4503449"/>
                <a:ext cx="272880" cy="21600"/>
              </p14:xfrm>
            </p:contentPart>
          </mc:Choice>
          <mc:Fallback xmlns="">
            <p:pic>
              <p:nvPicPr>
                <p:cNvPr id="89" name="Ink 88">
                  <a:extLst>
                    <a:ext uri="{FF2B5EF4-FFF2-40B4-BE49-F238E27FC236}">
                      <a16:creationId xmlns:a16="http://schemas.microsoft.com/office/drawing/2014/main" id="{7E93B11D-2783-4603-9E00-DF60E7D42F04}"/>
                    </a:ext>
                  </a:extLst>
                </p:cNvPr>
                <p:cNvPicPr/>
                <p:nvPr/>
              </p:nvPicPr>
              <p:blipFill>
                <a:blip r:embed="rId145"/>
                <a:stretch>
                  <a:fillRect/>
                </a:stretch>
              </p:blipFill>
              <p:spPr>
                <a:xfrm>
                  <a:off x="4992085" y="4494809"/>
                  <a:ext cx="290520" cy="39240"/>
                </a:xfrm>
                <a:prstGeom prst="rect">
                  <a:avLst/>
                </a:prstGeom>
              </p:spPr>
            </p:pic>
          </mc:Fallback>
        </mc:AlternateContent>
      </p:grpSp>
      <p:grpSp>
        <p:nvGrpSpPr>
          <p:cNvPr id="94" name="Group 93">
            <a:extLst>
              <a:ext uri="{FF2B5EF4-FFF2-40B4-BE49-F238E27FC236}">
                <a16:creationId xmlns:a16="http://schemas.microsoft.com/office/drawing/2014/main" id="{4CBDC02E-004B-FFCD-973B-0ED387079917}"/>
              </a:ext>
            </a:extLst>
          </p:cNvPr>
          <p:cNvGrpSpPr/>
          <p:nvPr/>
        </p:nvGrpSpPr>
        <p:grpSpPr>
          <a:xfrm>
            <a:off x="5734405" y="4291049"/>
            <a:ext cx="1873080" cy="697320"/>
            <a:chOff x="5734405" y="4291049"/>
            <a:chExt cx="1873080" cy="697320"/>
          </a:xfrm>
        </p:grpSpPr>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0D93F564-1032-FB73-36D7-98999467F308}"/>
                    </a:ext>
                  </a:extLst>
                </p14:cNvPr>
                <p14:cNvContentPartPr/>
                <p14:nvPr/>
              </p14:nvContentPartPr>
              <p14:xfrm>
                <a:off x="5734405" y="4484369"/>
                <a:ext cx="1142280" cy="384480"/>
              </p14:xfrm>
            </p:contentPart>
          </mc:Choice>
          <mc:Fallback xmlns="">
            <p:pic>
              <p:nvPicPr>
                <p:cNvPr id="91" name="Ink 90">
                  <a:extLst>
                    <a:ext uri="{FF2B5EF4-FFF2-40B4-BE49-F238E27FC236}">
                      <a16:creationId xmlns:a16="http://schemas.microsoft.com/office/drawing/2014/main" id="{0D93F564-1032-FB73-36D7-98999467F308}"/>
                    </a:ext>
                  </a:extLst>
                </p:cNvPr>
                <p:cNvPicPr/>
                <p:nvPr/>
              </p:nvPicPr>
              <p:blipFill>
                <a:blip r:embed="rId147"/>
                <a:stretch>
                  <a:fillRect/>
                </a:stretch>
              </p:blipFill>
              <p:spPr>
                <a:xfrm>
                  <a:off x="5725765" y="4475729"/>
                  <a:ext cx="11599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1A7B83AA-7099-B3F5-EC1C-BA4DCCAE2C45}"/>
                    </a:ext>
                  </a:extLst>
                </p14:cNvPr>
                <p14:cNvContentPartPr/>
                <p14:nvPr/>
              </p14:nvContentPartPr>
              <p14:xfrm>
                <a:off x="7235965" y="4291049"/>
                <a:ext cx="371520" cy="697320"/>
              </p14:xfrm>
            </p:contentPart>
          </mc:Choice>
          <mc:Fallback xmlns="">
            <p:pic>
              <p:nvPicPr>
                <p:cNvPr id="92" name="Ink 91">
                  <a:extLst>
                    <a:ext uri="{FF2B5EF4-FFF2-40B4-BE49-F238E27FC236}">
                      <a16:creationId xmlns:a16="http://schemas.microsoft.com/office/drawing/2014/main" id="{1A7B83AA-7099-B3F5-EC1C-BA4DCCAE2C45}"/>
                    </a:ext>
                  </a:extLst>
                </p:cNvPr>
                <p:cNvPicPr/>
                <p:nvPr/>
              </p:nvPicPr>
              <p:blipFill>
                <a:blip r:embed="rId149"/>
                <a:stretch>
                  <a:fillRect/>
                </a:stretch>
              </p:blipFill>
              <p:spPr>
                <a:xfrm>
                  <a:off x="7227325" y="4282049"/>
                  <a:ext cx="389160" cy="71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93" name="Ink 92">
                <a:extLst>
                  <a:ext uri="{FF2B5EF4-FFF2-40B4-BE49-F238E27FC236}">
                    <a16:creationId xmlns:a16="http://schemas.microsoft.com/office/drawing/2014/main" id="{6424AA6C-C26C-1398-1BC9-76B97772F08A}"/>
                  </a:ext>
                </a:extLst>
              </p14:cNvPr>
              <p14:cNvContentPartPr/>
              <p14:nvPr/>
            </p14:nvContentPartPr>
            <p14:xfrm>
              <a:off x="7741045" y="4430729"/>
              <a:ext cx="1334160" cy="295920"/>
            </p14:xfrm>
          </p:contentPart>
        </mc:Choice>
        <mc:Fallback xmlns="">
          <p:pic>
            <p:nvPicPr>
              <p:cNvPr id="93" name="Ink 92">
                <a:extLst>
                  <a:ext uri="{FF2B5EF4-FFF2-40B4-BE49-F238E27FC236}">
                    <a16:creationId xmlns:a16="http://schemas.microsoft.com/office/drawing/2014/main" id="{6424AA6C-C26C-1398-1BC9-76B97772F08A}"/>
                  </a:ext>
                </a:extLst>
              </p:cNvPr>
              <p:cNvPicPr/>
              <p:nvPr/>
            </p:nvPicPr>
            <p:blipFill>
              <a:blip r:embed="rId151"/>
              <a:stretch>
                <a:fillRect/>
              </a:stretch>
            </p:blipFill>
            <p:spPr>
              <a:xfrm>
                <a:off x="7732045" y="4421729"/>
                <a:ext cx="1351800" cy="313560"/>
              </a:xfrm>
              <a:prstGeom prst="rect">
                <a:avLst/>
              </a:prstGeom>
            </p:spPr>
          </p:pic>
        </mc:Fallback>
      </mc:AlternateContent>
      <p:grpSp>
        <p:nvGrpSpPr>
          <p:cNvPr id="107" name="Group 106">
            <a:extLst>
              <a:ext uri="{FF2B5EF4-FFF2-40B4-BE49-F238E27FC236}">
                <a16:creationId xmlns:a16="http://schemas.microsoft.com/office/drawing/2014/main" id="{9CE79271-9FE5-187A-927C-1F5207CC37EB}"/>
              </a:ext>
            </a:extLst>
          </p:cNvPr>
          <p:cNvGrpSpPr/>
          <p:nvPr/>
        </p:nvGrpSpPr>
        <p:grpSpPr>
          <a:xfrm>
            <a:off x="9254125" y="4262249"/>
            <a:ext cx="1367280" cy="495360"/>
            <a:chOff x="9254125" y="4262249"/>
            <a:chExt cx="1367280" cy="495360"/>
          </a:xfrm>
        </p:grpSpPr>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E3B90A51-383D-C5E9-1609-D22EF463840C}"/>
                    </a:ext>
                  </a:extLst>
                </p14:cNvPr>
                <p14:cNvContentPartPr/>
                <p14:nvPr/>
              </p14:nvContentPartPr>
              <p14:xfrm>
                <a:off x="9254125" y="4490129"/>
                <a:ext cx="407160" cy="180720"/>
              </p14:xfrm>
            </p:contentPart>
          </mc:Choice>
          <mc:Fallback xmlns="">
            <p:pic>
              <p:nvPicPr>
                <p:cNvPr id="95" name="Ink 94">
                  <a:extLst>
                    <a:ext uri="{FF2B5EF4-FFF2-40B4-BE49-F238E27FC236}">
                      <a16:creationId xmlns:a16="http://schemas.microsoft.com/office/drawing/2014/main" id="{E3B90A51-383D-C5E9-1609-D22EF463840C}"/>
                    </a:ext>
                  </a:extLst>
                </p:cNvPr>
                <p:cNvPicPr/>
                <p:nvPr/>
              </p:nvPicPr>
              <p:blipFill>
                <a:blip r:embed="rId153"/>
                <a:stretch>
                  <a:fillRect/>
                </a:stretch>
              </p:blipFill>
              <p:spPr>
                <a:xfrm>
                  <a:off x="9245125" y="4481129"/>
                  <a:ext cx="424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4591F27E-D341-206E-1E78-4222A4D85A45}"/>
                    </a:ext>
                  </a:extLst>
                </p14:cNvPr>
                <p14:cNvContentPartPr/>
                <p14:nvPr/>
              </p14:nvContentPartPr>
              <p14:xfrm>
                <a:off x="9487045" y="4358369"/>
                <a:ext cx="39240" cy="33840"/>
              </p14:xfrm>
            </p:contentPart>
          </mc:Choice>
          <mc:Fallback xmlns="">
            <p:pic>
              <p:nvPicPr>
                <p:cNvPr id="96" name="Ink 95">
                  <a:extLst>
                    <a:ext uri="{FF2B5EF4-FFF2-40B4-BE49-F238E27FC236}">
                      <a16:creationId xmlns:a16="http://schemas.microsoft.com/office/drawing/2014/main" id="{4591F27E-D341-206E-1E78-4222A4D85A45}"/>
                    </a:ext>
                  </a:extLst>
                </p:cNvPr>
                <p:cNvPicPr/>
                <p:nvPr/>
              </p:nvPicPr>
              <p:blipFill>
                <a:blip r:embed="rId155"/>
                <a:stretch>
                  <a:fillRect/>
                </a:stretch>
              </p:blipFill>
              <p:spPr>
                <a:xfrm>
                  <a:off x="9478405" y="4349369"/>
                  <a:ext cx="5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1FCCA2C3-5441-F141-BF7B-4E4BF62CE85C}"/>
                    </a:ext>
                  </a:extLst>
                </p14:cNvPr>
                <p14:cNvContentPartPr/>
                <p14:nvPr/>
              </p14:nvContentPartPr>
              <p14:xfrm>
                <a:off x="9879445" y="4306529"/>
                <a:ext cx="140400" cy="356760"/>
              </p14:xfrm>
            </p:contentPart>
          </mc:Choice>
          <mc:Fallback xmlns="">
            <p:pic>
              <p:nvPicPr>
                <p:cNvPr id="98" name="Ink 97">
                  <a:extLst>
                    <a:ext uri="{FF2B5EF4-FFF2-40B4-BE49-F238E27FC236}">
                      <a16:creationId xmlns:a16="http://schemas.microsoft.com/office/drawing/2014/main" id="{1FCCA2C3-5441-F141-BF7B-4E4BF62CE85C}"/>
                    </a:ext>
                  </a:extLst>
                </p:cNvPr>
                <p:cNvPicPr/>
                <p:nvPr/>
              </p:nvPicPr>
              <p:blipFill>
                <a:blip r:embed="rId157"/>
                <a:stretch>
                  <a:fillRect/>
                </a:stretch>
              </p:blipFill>
              <p:spPr>
                <a:xfrm>
                  <a:off x="9870445" y="4297889"/>
                  <a:ext cx="1580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Ink 98">
                  <a:extLst>
                    <a:ext uri="{FF2B5EF4-FFF2-40B4-BE49-F238E27FC236}">
                      <a16:creationId xmlns:a16="http://schemas.microsoft.com/office/drawing/2014/main" id="{87B5AF9F-81FB-587C-2F87-B0D3F77FDA91}"/>
                    </a:ext>
                  </a:extLst>
                </p14:cNvPr>
                <p14:cNvContentPartPr/>
                <p14:nvPr/>
              </p14:nvContentPartPr>
              <p14:xfrm>
                <a:off x="10002565" y="4430369"/>
                <a:ext cx="125640" cy="119880"/>
              </p14:xfrm>
            </p:contentPart>
          </mc:Choice>
          <mc:Fallback xmlns="">
            <p:pic>
              <p:nvPicPr>
                <p:cNvPr id="99" name="Ink 98">
                  <a:extLst>
                    <a:ext uri="{FF2B5EF4-FFF2-40B4-BE49-F238E27FC236}">
                      <a16:creationId xmlns:a16="http://schemas.microsoft.com/office/drawing/2014/main" id="{87B5AF9F-81FB-587C-2F87-B0D3F77FDA91}"/>
                    </a:ext>
                  </a:extLst>
                </p:cNvPr>
                <p:cNvPicPr/>
                <p:nvPr/>
              </p:nvPicPr>
              <p:blipFill>
                <a:blip r:embed="rId159"/>
                <a:stretch>
                  <a:fillRect/>
                </a:stretch>
              </p:blipFill>
              <p:spPr>
                <a:xfrm>
                  <a:off x="9993565" y="4421729"/>
                  <a:ext cx="143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35A7A9DF-2B3C-9F24-E636-AC169BEDEC66}"/>
                    </a:ext>
                  </a:extLst>
                </p14:cNvPr>
                <p14:cNvContentPartPr/>
                <p14:nvPr/>
              </p14:nvContentPartPr>
              <p14:xfrm>
                <a:off x="10186885" y="4506689"/>
                <a:ext cx="7200" cy="84600"/>
              </p14:xfrm>
            </p:contentPart>
          </mc:Choice>
          <mc:Fallback xmlns="">
            <p:pic>
              <p:nvPicPr>
                <p:cNvPr id="100" name="Ink 99">
                  <a:extLst>
                    <a:ext uri="{FF2B5EF4-FFF2-40B4-BE49-F238E27FC236}">
                      <a16:creationId xmlns:a16="http://schemas.microsoft.com/office/drawing/2014/main" id="{35A7A9DF-2B3C-9F24-E636-AC169BEDEC66}"/>
                    </a:ext>
                  </a:extLst>
                </p:cNvPr>
                <p:cNvPicPr/>
                <p:nvPr/>
              </p:nvPicPr>
              <p:blipFill>
                <a:blip r:embed="rId161"/>
                <a:stretch>
                  <a:fillRect/>
                </a:stretch>
              </p:blipFill>
              <p:spPr>
                <a:xfrm>
                  <a:off x="10178245" y="4498049"/>
                  <a:ext cx="24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99B329C3-AE38-7B39-4648-5319D695C45D}"/>
                    </a:ext>
                  </a:extLst>
                </p14:cNvPr>
                <p14:cNvContentPartPr/>
                <p14:nvPr/>
              </p14:nvContentPartPr>
              <p14:xfrm>
                <a:off x="10213525" y="4469969"/>
                <a:ext cx="137520" cy="287640"/>
              </p14:xfrm>
            </p:contentPart>
          </mc:Choice>
          <mc:Fallback xmlns="">
            <p:pic>
              <p:nvPicPr>
                <p:cNvPr id="101" name="Ink 100">
                  <a:extLst>
                    <a:ext uri="{FF2B5EF4-FFF2-40B4-BE49-F238E27FC236}">
                      <a16:creationId xmlns:a16="http://schemas.microsoft.com/office/drawing/2014/main" id="{99B329C3-AE38-7B39-4648-5319D695C45D}"/>
                    </a:ext>
                  </a:extLst>
                </p:cNvPr>
                <p:cNvPicPr/>
                <p:nvPr/>
              </p:nvPicPr>
              <p:blipFill>
                <a:blip r:embed="rId163"/>
                <a:stretch>
                  <a:fillRect/>
                </a:stretch>
              </p:blipFill>
              <p:spPr>
                <a:xfrm>
                  <a:off x="10204525" y="4460969"/>
                  <a:ext cx="155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Ink 101">
                  <a:extLst>
                    <a:ext uri="{FF2B5EF4-FFF2-40B4-BE49-F238E27FC236}">
                      <a16:creationId xmlns:a16="http://schemas.microsoft.com/office/drawing/2014/main" id="{86BF2276-4D40-5E30-B602-FBF1716E6393}"/>
                    </a:ext>
                  </a:extLst>
                </p14:cNvPr>
                <p14:cNvContentPartPr/>
                <p14:nvPr/>
              </p14:nvContentPartPr>
              <p14:xfrm>
                <a:off x="10396765" y="4600649"/>
                <a:ext cx="43200" cy="46800"/>
              </p14:xfrm>
            </p:contentPart>
          </mc:Choice>
          <mc:Fallback xmlns="">
            <p:pic>
              <p:nvPicPr>
                <p:cNvPr id="102" name="Ink 101">
                  <a:extLst>
                    <a:ext uri="{FF2B5EF4-FFF2-40B4-BE49-F238E27FC236}">
                      <a16:creationId xmlns:a16="http://schemas.microsoft.com/office/drawing/2014/main" id="{86BF2276-4D40-5E30-B602-FBF1716E6393}"/>
                    </a:ext>
                  </a:extLst>
                </p:cNvPr>
                <p:cNvPicPr/>
                <p:nvPr/>
              </p:nvPicPr>
              <p:blipFill>
                <a:blip r:embed="rId165"/>
                <a:stretch>
                  <a:fillRect/>
                </a:stretch>
              </p:blipFill>
              <p:spPr>
                <a:xfrm>
                  <a:off x="10387765" y="4591649"/>
                  <a:ext cx="60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Ink 102">
                  <a:extLst>
                    <a:ext uri="{FF2B5EF4-FFF2-40B4-BE49-F238E27FC236}">
                      <a16:creationId xmlns:a16="http://schemas.microsoft.com/office/drawing/2014/main" id="{728A62D9-4C38-F562-F43E-20B1B55E765D}"/>
                    </a:ext>
                  </a:extLst>
                </p14:cNvPr>
                <p14:cNvContentPartPr/>
                <p14:nvPr/>
              </p14:nvContentPartPr>
              <p14:xfrm>
                <a:off x="10427365" y="4262249"/>
                <a:ext cx="194040" cy="470160"/>
              </p14:xfrm>
            </p:contentPart>
          </mc:Choice>
          <mc:Fallback xmlns="">
            <p:pic>
              <p:nvPicPr>
                <p:cNvPr id="103" name="Ink 102">
                  <a:extLst>
                    <a:ext uri="{FF2B5EF4-FFF2-40B4-BE49-F238E27FC236}">
                      <a16:creationId xmlns:a16="http://schemas.microsoft.com/office/drawing/2014/main" id="{728A62D9-4C38-F562-F43E-20B1B55E765D}"/>
                    </a:ext>
                  </a:extLst>
                </p:cNvPr>
                <p:cNvPicPr/>
                <p:nvPr/>
              </p:nvPicPr>
              <p:blipFill>
                <a:blip r:embed="rId167"/>
                <a:stretch>
                  <a:fillRect/>
                </a:stretch>
              </p:blipFill>
              <p:spPr>
                <a:xfrm>
                  <a:off x="10418725" y="4253249"/>
                  <a:ext cx="211680" cy="487800"/>
                </a:xfrm>
                <a:prstGeom prst="rect">
                  <a:avLst/>
                </a:prstGeom>
              </p:spPr>
            </p:pic>
          </mc:Fallback>
        </mc:AlternateContent>
      </p:grpSp>
      <p:grpSp>
        <p:nvGrpSpPr>
          <p:cNvPr id="106" name="Group 105">
            <a:extLst>
              <a:ext uri="{FF2B5EF4-FFF2-40B4-BE49-F238E27FC236}">
                <a16:creationId xmlns:a16="http://schemas.microsoft.com/office/drawing/2014/main" id="{704A7779-DF03-C4B6-A006-6511D0CBA43F}"/>
              </a:ext>
            </a:extLst>
          </p:cNvPr>
          <p:cNvGrpSpPr/>
          <p:nvPr/>
        </p:nvGrpSpPr>
        <p:grpSpPr>
          <a:xfrm>
            <a:off x="10757845" y="4337129"/>
            <a:ext cx="1262160" cy="340920"/>
            <a:chOff x="10757845" y="4337129"/>
            <a:chExt cx="1262160" cy="340920"/>
          </a:xfrm>
        </p:grpSpPr>
        <mc:AlternateContent xmlns:mc="http://schemas.openxmlformats.org/markup-compatibility/2006" xmlns:p14="http://schemas.microsoft.com/office/powerpoint/2010/main">
          <mc:Choice Requires="p14">
            <p:contentPart p14:bwMode="auto" r:id="rId168">
              <p14:nvContentPartPr>
                <p14:cNvPr id="104" name="Ink 103">
                  <a:extLst>
                    <a:ext uri="{FF2B5EF4-FFF2-40B4-BE49-F238E27FC236}">
                      <a16:creationId xmlns:a16="http://schemas.microsoft.com/office/drawing/2014/main" id="{2F67B8CA-A71F-9EA9-98A6-E3600853ED89}"/>
                    </a:ext>
                  </a:extLst>
                </p14:cNvPr>
                <p14:cNvContentPartPr/>
                <p14:nvPr/>
              </p14:nvContentPartPr>
              <p14:xfrm>
                <a:off x="10757845" y="4337129"/>
                <a:ext cx="1262160" cy="340920"/>
              </p14:xfrm>
            </p:contentPart>
          </mc:Choice>
          <mc:Fallback xmlns="">
            <p:pic>
              <p:nvPicPr>
                <p:cNvPr id="104" name="Ink 103">
                  <a:extLst>
                    <a:ext uri="{FF2B5EF4-FFF2-40B4-BE49-F238E27FC236}">
                      <a16:creationId xmlns:a16="http://schemas.microsoft.com/office/drawing/2014/main" id="{2F67B8CA-A71F-9EA9-98A6-E3600853ED89}"/>
                    </a:ext>
                  </a:extLst>
                </p:cNvPr>
                <p:cNvPicPr/>
                <p:nvPr/>
              </p:nvPicPr>
              <p:blipFill>
                <a:blip r:embed="rId169"/>
                <a:stretch>
                  <a:fillRect/>
                </a:stretch>
              </p:blipFill>
              <p:spPr>
                <a:xfrm>
                  <a:off x="10748845" y="4328129"/>
                  <a:ext cx="12798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Ink 104">
                  <a:extLst>
                    <a:ext uri="{FF2B5EF4-FFF2-40B4-BE49-F238E27FC236}">
                      <a16:creationId xmlns:a16="http://schemas.microsoft.com/office/drawing/2014/main" id="{5166CD47-885A-D254-0D29-544C5797EFFE}"/>
                    </a:ext>
                  </a:extLst>
                </p14:cNvPr>
                <p14:cNvContentPartPr/>
                <p14:nvPr/>
              </p14:nvContentPartPr>
              <p14:xfrm>
                <a:off x="11693125" y="4444409"/>
                <a:ext cx="39240" cy="14040"/>
              </p14:xfrm>
            </p:contentPart>
          </mc:Choice>
          <mc:Fallback xmlns="">
            <p:pic>
              <p:nvPicPr>
                <p:cNvPr id="105" name="Ink 104">
                  <a:extLst>
                    <a:ext uri="{FF2B5EF4-FFF2-40B4-BE49-F238E27FC236}">
                      <a16:creationId xmlns:a16="http://schemas.microsoft.com/office/drawing/2014/main" id="{5166CD47-885A-D254-0D29-544C5797EFFE}"/>
                    </a:ext>
                  </a:extLst>
                </p:cNvPr>
                <p:cNvPicPr/>
                <p:nvPr/>
              </p:nvPicPr>
              <p:blipFill>
                <a:blip r:embed="rId171"/>
                <a:stretch>
                  <a:fillRect/>
                </a:stretch>
              </p:blipFill>
              <p:spPr>
                <a:xfrm>
                  <a:off x="11684125" y="4435769"/>
                  <a:ext cx="5688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06974E5B-D0C6-2182-EE9E-9A24795A6C48}"/>
                  </a:ext>
                </a:extLst>
              </p14:cNvPr>
              <p14:cNvContentPartPr/>
              <p14:nvPr/>
            </p14:nvContentPartPr>
            <p14:xfrm>
              <a:off x="2506645" y="5243969"/>
              <a:ext cx="1040400" cy="245520"/>
            </p14:xfrm>
          </p:contentPart>
        </mc:Choice>
        <mc:Fallback xmlns="">
          <p:pic>
            <p:nvPicPr>
              <p:cNvPr id="108" name="Ink 107">
                <a:extLst>
                  <a:ext uri="{FF2B5EF4-FFF2-40B4-BE49-F238E27FC236}">
                    <a16:creationId xmlns:a16="http://schemas.microsoft.com/office/drawing/2014/main" id="{06974E5B-D0C6-2182-EE9E-9A24795A6C48}"/>
                  </a:ext>
                </a:extLst>
              </p:cNvPr>
              <p:cNvPicPr/>
              <p:nvPr/>
            </p:nvPicPr>
            <p:blipFill>
              <a:blip r:embed="rId173"/>
              <a:stretch>
                <a:fillRect/>
              </a:stretch>
            </p:blipFill>
            <p:spPr>
              <a:xfrm>
                <a:off x="2497645" y="5235329"/>
                <a:ext cx="1058040" cy="263160"/>
              </a:xfrm>
              <a:prstGeom prst="rect">
                <a:avLst/>
              </a:prstGeom>
            </p:spPr>
          </p:pic>
        </mc:Fallback>
      </mc:AlternateContent>
      <p:grpSp>
        <p:nvGrpSpPr>
          <p:cNvPr id="124" name="Group 123">
            <a:extLst>
              <a:ext uri="{FF2B5EF4-FFF2-40B4-BE49-F238E27FC236}">
                <a16:creationId xmlns:a16="http://schemas.microsoft.com/office/drawing/2014/main" id="{7D9AE340-850D-63D8-816C-9B307D0D861C}"/>
              </a:ext>
            </a:extLst>
          </p:cNvPr>
          <p:cNvGrpSpPr/>
          <p:nvPr/>
        </p:nvGrpSpPr>
        <p:grpSpPr>
          <a:xfrm>
            <a:off x="3771685" y="5012489"/>
            <a:ext cx="5029560" cy="470880"/>
            <a:chOff x="3771685" y="5012489"/>
            <a:chExt cx="5029560" cy="470880"/>
          </a:xfrm>
        </p:grpSpPr>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E6B11C88-C7DC-91C1-A94E-B025A456C1A1}"/>
                    </a:ext>
                  </a:extLst>
                </p14:cNvPr>
                <p14:cNvContentPartPr/>
                <p14:nvPr/>
              </p14:nvContentPartPr>
              <p14:xfrm>
                <a:off x="3771685" y="5152529"/>
                <a:ext cx="1333440" cy="330840"/>
              </p14:xfrm>
            </p:contentPart>
          </mc:Choice>
          <mc:Fallback xmlns="">
            <p:pic>
              <p:nvPicPr>
                <p:cNvPr id="109" name="Ink 108">
                  <a:extLst>
                    <a:ext uri="{FF2B5EF4-FFF2-40B4-BE49-F238E27FC236}">
                      <a16:creationId xmlns:a16="http://schemas.microsoft.com/office/drawing/2014/main" id="{E6B11C88-C7DC-91C1-A94E-B025A456C1A1}"/>
                    </a:ext>
                  </a:extLst>
                </p:cNvPr>
                <p:cNvPicPr/>
                <p:nvPr/>
              </p:nvPicPr>
              <p:blipFill>
                <a:blip r:embed="rId175"/>
                <a:stretch>
                  <a:fillRect/>
                </a:stretch>
              </p:blipFill>
              <p:spPr>
                <a:xfrm>
                  <a:off x="3763045" y="5143529"/>
                  <a:ext cx="1351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E51901B4-1826-811D-FABD-BE21A1739C22}"/>
                    </a:ext>
                  </a:extLst>
                </p14:cNvPr>
                <p14:cNvContentPartPr/>
                <p14:nvPr/>
              </p14:nvContentPartPr>
              <p14:xfrm>
                <a:off x="5328325" y="5015369"/>
                <a:ext cx="469440" cy="372600"/>
              </p14:xfrm>
            </p:contentPart>
          </mc:Choice>
          <mc:Fallback xmlns="">
            <p:pic>
              <p:nvPicPr>
                <p:cNvPr id="110" name="Ink 109">
                  <a:extLst>
                    <a:ext uri="{FF2B5EF4-FFF2-40B4-BE49-F238E27FC236}">
                      <a16:creationId xmlns:a16="http://schemas.microsoft.com/office/drawing/2014/main" id="{E51901B4-1826-811D-FABD-BE21A1739C22}"/>
                    </a:ext>
                  </a:extLst>
                </p:cNvPr>
                <p:cNvPicPr/>
                <p:nvPr/>
              </p:nvPicPr>
              <p:blipFill>
                <a:blip r:embed="rId177"/>
                <a:stretch>
                  <a:fillRect/>
                </a:stretch>
              </p:blipFill>
              <p:spPr>
                <a:xfrm>
                  <a:off x="5319325" y="5006369"/>
                  <a:ext cx="4870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Ink 110">
                  <a:extLst>
                    <a:ext uri="{FF2B5EF4-FFF2-40B4-BE49-F238E27FC236}">
                      <a16:creationId xmlns:a16="http://schemas.microsoft.com/office/drawing/2014/main" id="{1DD835C7-4155-561C-6BF0-F5F0F97B56F9}"/>
                    </a:ext>
                  </a:extLst>
                </p14:cNvPr>
                <p14:cNvContentPartPr/>
                <p14:nvPr/>
              </p14:nvContentPartPr>
              <p14:xfrm>
                <a:off x="5371165" y="5107889"/>
                <a:ext cx="420840" cy="28800"/>
              </p14:xfrm>
            </p:contentPart>
          </mc:Choice>
          <mc:Fallback xmlns="">
            <p:pic>
              <p:nvPicPr>
                <p:cNvPr id="111" name="Ink 110">
                  <a:extLst>
                    <a:ext uri="{FF2B5EF4-FFF2-40B4-BE49-F238E27FC236}">
                      <a16:creationId xmlns:a16="http://schemas.microsoft.com/office/drawing/2014/main" id="{1DD835C7-4155-561C-6BF0-F5F0F97B56F9}"/>
                    </a:ext>
                  </a:extLst>
                </p:cNvPr>
                <p:cNvPicPr/>
                <p:nvPr/>
              </p:nvPicPr>
              <p:blipFill>
                <a:blip r:embed="rId179"/>
                <a:stretch>
                  <a:fillRect/>
                </a:stretch>
              </p:blipFill>
              <p:spPr>
                <a:xfrm>
                  <a:off x="5362165" y="5098889"/>
                  <a:ext cx="438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Ink 111">
                  <a:extLst>
                    <a:ext uri="{FF2B5EF4-FFF2-40B4-BE49-F238E27FC236}">
                      <a16:creationId xmlns:a16="http://schemas.microsoft.com/office/drawing/2014/main" id="{47ABE981-462D-16AC-DFB8-CFA810CB32C3}"/>
                    </a:ext>
                  </a:extLst>
                </p14:cNvPr>
                <p14:cNvContentPartPr/>
                <p14:nvPr/>
              </p14:nvContentPartPr>
              <p14:xfrm>
                <a:off x="5964085" y="5012489"/>
                <a:ext cx="735120" cy="396000"/>
              </p14:xfrm>
            </p:contentPart>
          </mc:Choice>
          <mc:Fallback xmlns="">
            <p:pic>
              <p:nvPicPr>
                <p:cNvPr id="112" name="Ink 111">
                  <a:extLst>
                    <a:ext uri="{FF2B5EF4-FFF2-40B4-BE49-F238E27FC236}">
                      <a16:creationId xmlns:a16="http://schemas.microsoft.com/office/drawing/2014/main" id="{47ABE981-462D-16AC-DFB8-CFA810CB32C3}"/>
                    </a:ext>
                  </a:extLst>
                </p:cNvPr>
                <p:cNvPicPr/>
                <p:nvPr/>
              </p:nvPicPr>
              <p:blipFill>
                <a:blip r:embed="rId181"/>
                <a:stretch>
                  <a:fillRect/>
                </a:stretch>
              </p:blipFill>
              <p:spPr>
                <a:xfrm>
                  <a:off x="5955445" y="5003849"/>
                  <a:ext cx="7527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49AD91EF-722A-08EC-D615-025474FE1521}"/>
                    </a:ext>
                  </a:extLst>
                </p14:cNvPr>
                <p14:cNvContentPartPr/>
                <p14:nvPr/>
              </p14:nvContentPartPr>
              <p14:xfrm>
                <a:off x="6964885" y="5065769"/>
                <a:ext cx="76320" cy="305280"/>
              </p14:xfrm>
            </p:contentPart>
          </mc:Choice>
          <mc:Fallback xmlns="">
            <p:pic>
              <p:nvPicPr>
                <p:cNvPr id="114" name="Ink 113">
                  <a:extLst>
                    <a:ext uri="{FF2B5EF4-FFF2-40B4-BE49-F238E27FC236}">
                      <a16:creationId xmlns:a16="http://schemas.microsoft.com/office/drawing/2014/main" id="{49AD91EF-722A-08EC-D615-025474FE1521}"/>
                    </a:ext>
                  </a:extLst>
                </p:cNvPr>
                <p:cNvPicPr/>
                <p:nvPr/>
              </p:nvPicPr>
              <p:blipFill>
                <a:blip r:embed="rId183"/>
                <a:stretch>
                  <a:fillRect/>
                </a:stretch>
              </p:blipFill>
              <p:spPr>
                <a:xfrm>
                  <a:off x="6955885" y="5056769"/>
                  <a:ext cx="939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Ink 114">
                  <a:extLst>
                    <a:ext uri="{FF2B5EF4-FFF2-40B4-BE49-F238E27FC236}">
                      <a16:creationId xmlns:a16="http://schemas.microsoft.com/office/drawing/2014/main" id="{08E98414-B74C-E85F-0BEB-1E7123FCAC40}"/>
                    </a:ext>
                  </a:extLst>
                </p14:cNvPr>
                <p14:cNvContentPartPr/>
                <p14:nvPr/>
              </p14:nvContentPartPr>
              <p14:xfrm>
                <a:off x="7134085" y="5143529"/>
                <a:ext cx="141480" cy="237600"/>
              </p14:xfrm>
            </p:contentPart>
          </mc:Choice>
          <mc:Fallback xmlns="">
            <p:pic>
              <p:nvPicPr>
                <p:cNvPr id="115" name="Ink 114">
                  <a:extLst>
                    <a:ext uri="{FF2B5EF4-FFF2-40B4-BE49-F238E27FC236}">
                      <a16:creationId xmlns:a16="http://schemas.microsoft.com/office/drawing/2014/main" id="{08E98414-B74C-E85F-0BEB-1E7123FCAC40}"/>
                    </a:ext>
                  </a:extLst>
                </p:cNvPr>
                <p:cNvPicPr/>
                <p:nvPr/>
              </p:nvPicPr>
              <p:blipFill>
                <a:blip r:embed="rId185"/>
                <a:stretch>
                  <a:fillRect/>
                </a:stretch>
              </p:blipFill>
              <p:spPr>
                <a:xfrm>
                  <a:off x="7125445" y="5134529"/>
                  <a:ext cx="159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Ink 115">
                  <a:extLst>
                    <a:ext uri="{FF2B5EF4-FFF2-40B4-BE49-F238E27FC236}">
                      <a16:creationId xmlns:a16="http://schemas.microsoft.com/office/drawing/2014/main" id="{F0EE6CF7-62C2-37A7-5A77-C6E9B565456B}"/>
                    </a:ext>
                  </a:extLst>
                </p14:cNvPr>
                <p14:cNvContentPartPr/>
                <p14:nvPr/>
              </p14:nvContentPartPr>
              <p14:xfrm>
                <a:off x="7360165" y="5122649"/>
                <a:ext cx="118440" cy="262440"/>
              </p14:xfrm>
            </p:contentPart>
          </mc:Choice>
          <mc:Fallback xmlns="">
            <p:pic>
              <p:nvPicPr>
                <p:cNvPr id="116" name="Ink 115">
                  <a:extLst>
                    <a:ext uri="{FF2B5EF4-FFF2-40B4-BE49-F238E27FC236}">
                      <a16:creationId xmlns:a16="http://schemas.microsoft.com/office/drawing/2014/main" id="{F0EE6CF7-62C2-37A7-5A77-C6E9B565456B}"/>
                    </a:ext>
                  </a:extLst>
                </p:cNvPr>
                <p:cNvPicPr/>
                <p:nvPr/>
              </p:nvPicPr>
              <p:blipFill>
                <a:blip r:embed="rId187"/>
                <a:stretch>
                  <a:fillRect/>
                </a:stretch>
              </p:blipFill>
              <p:spPr>
                <a:xfrm>
                  <a:off x="7351165" y="5113649"/>
                  <a:ext cx="136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Ink 116">
                  <a:extLst>
                    <a:ext uri="{FF2B5EF4-FFF2-40B4-BE49-F238E27FC236}">
                      <a16:creationId xmlns:a16="http://schemas.microsoft.com/office/drawing/2014/main" id="{46CEA2FC-025E-7940-2AFF-6D4B9DC78D45}"/>
                    </a:ext>
                  </a:extLst>
                </p14:cNvPr>
                <p14:cNvContentPartPr/>
                <p14:nvPr/>
              </p14:nvContentPartPr>
              <p14:xfrm>
                <a:off x="7562485" y="5246849"/>
                <a:ext cx="113040" cy="23040"/>
              </p14:xfrm>
            </p:contentPart>
          </mc:Choice>
          <mc:Fallback xmlns="">
            <p:pic>
              <p:nvPicPr>
                <p:cNvPr id="117" name="Ink 116">
                  <a:extLst>
                    <a:ext uri="{FF2B5EF4-FFF2-40B4-BE49-F238E27FC236}">
                      <a16:creationId xmlns:a16="http://schemas.microsoft.com/office/drawing/2014/main" id="{46CEA2FC-025E-7940-2AFF-6D4B9DC78D45}"/>
                    </a:ext>
                  </a:extLst>
                </p:cNvPr>
                <p:cNvPicPr/>
                <p:nvPr/>
              </p:nvPicPr>
              <p:blipFill>
                <a:blip r:embed="rId189"/>
                <a:stretch>
                  <a:fillRect/>
                </a:stretch>
              </p:blipFill>
              <p:spPr>
                <a:xfrm>
                  <a:off x="7553845" y="5238209"/>
                  <a:ext cx="130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Ink 117">
                  <a:extLst>
                    <a:ext uri="{FF2B5EF4-FFF2-40B4-BE49-F238E27FC236}">
                      <a16:creationId xmlns:a16="http://schemas.microsoft.com/office/drawing/2014/main" id="{D853AC99-731B-EF2A-A522-163E93E96E2B}"/>
                    </a:ext>
                  </a:extLst>
                </p14:cNvPr>
                <p14:cNvContentPartPr/>
                <p14:nvPr/>
              </p14:nvContentPartPr>
              <p14:xfrm>
                <a:off x="7778845" y="5092049"/>
                <a:ext cx="183240" cy="273960"/>
              </p14:xfrm>
            </p:contentPart>
          </mc:Choice>
          <mc:Fallback xmlns="">
            <p:pic>
              <p:nvPicPr>
                <p:cNvPr id="118" name="Ink 117">
                  <a:extLst>
                    <a:ext uri="{FF2B5EF4-FFF2-40B4-BE49-F238E27FC236}">
                      <a16:creationId xmlns:a16="http://schemas.microsoft.com/office/drawing/2014/main" id="{D853AC99-731B-EF2A-A522-163E93E96E2B}"/>
                    </a:ext>
                  </a:extLst>
                </p:cNvPr>
                <p:cNvPicPr/>
                <p:nvPr/>
              </p:nvPicPr>
              <p:blipFill>
                <a:blip r:embed="rId191"/>
                <a:stretch>
                  <a:fillRect/>
                </a:stretch>
              </p:blipFill>
              <p:spPr>
                <a:xfrm>
                  <a:off x="7769845" y="5083409"/>
                  <a:ext cx="200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Ink 118">
                  <a:extLst>
                    <a:ext uri="{FF2B5EF4-FFF2-40B4-BE49-F238E27FC236}">
                      <a16:creationId xmlns:a16="http://schemas.microsoft.com/office/drawing/2014/main" id="{FE2CBF99-488D-D8D2-7405-9A5436494F3C}"/>
                    </a:ext>
                  </a:extLst>
                </p14:cNvPr>
                <p14:cNvContentPartPr/>
                <p14:nvPr/>
              </p14:nvContentPartPr>
              <p14:xfrm>
                <a:off x="7985845" y="5148209"/>
                <a:ext cx="215640" cy="167760"/>
              </p14:xfrm>
            </p:contentPart>
          </mc:Choice>
          <mc:Fallback xmlns="">
            <p:pic>
              <p:nvPicPr>
                <p:cNvPr id="119" name="Ink 118">
                  <a:extLst>
                    <a:ext uri="{FF2B5EF4-FFF2-40B4-BE49-F238E27FC236}">
                      <a16:creationId xmlns:a16="http://schemas.microsoft.com/office/drawing/2014/main" id="{FE2CBF99-488D-D8D2-7405-9A5436494F3C}"/>
                    </a:ext>
                  </a:extLst>
                </p:cNvPr>
                <p:cNvPicPr/>
                <p:nvPr/>
              </p:nvPicPr>
              <p:blipFill>
                <a:blip r:embed="rId193"/>
                <a:stretch>
                  <a:fillRect/>
                </a:stretch>
              </p:blipFill>
              <p:spPr>
                <a:xfrm>
                  <a:off x="7976845" y="5139209"/>
                  <a:ext cx="233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Ink 119">
                  <a:extLst>
                    <a:ext uri="{FF2B5EF4-FFF2-40B4-BE49-F238E27FC236}">
                      <a16:creationId xmlns:a16="http://schemas.microsoft.com/office/drawing/2014/main" id="{0232C229-08D2-4CEA-C152-46771188E792}"/>
                    </a:ext>
                  </a:extLst>
                </p14:cNvPr>
                <p14:cNvContentPartPr/>
                <p14:nvPr/>
              </p14:nvContentPartPr>
              <p14:xfrm>
                <a:off x="8260165" y="5146769"/>
                <a:ext cx="200160" cy="188280"/>
              </p14:xfrm>
            </p:contentPart>
          </mc:Choice>
          <mc:Fallback xmlns="">
            <p:pic>
              <p:nvPicPr>
                <p:cNvPr id="120" name="Ink 119">
                  <a:extLst>
                    <a:ext uri="{FF2B5EF4-FFF2-40B4-BE49-F238E27FC236}">
                      <a16:creationId xmlns:a16="http://schemas.microsoft.com/office/drawing/2014/main" id="{0232C229-08D2-4CEA-C152-46771188E792}"/>
                    </a:ext>
                  </a:extLst>
                </p:cNvPr>
                <p:cNvPicPr/>
                <p:nvPr/>
              </p:nvPicPr>
              <p:blipFill>
                <a:blip r:embed="rId195"/>
                <a:stretch>
                  <a:fillRect/>
                </a:stretch>
              </p:blipFill>
              <p:spPr>
                <a:xfrm>
                  <a:off x="8251525" y="5137769"/>
                  <a:ext cx="217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Ink 121">
                  <a:extLst>
                    <a:ext uri="{FF2B5EF4-FFF2-40B4-BE49-F238E27FC236}">
                      <a16:creationId xmlns:a16="http://schemas.microsoft.com/office/drawing/2014/main" id="{4D93D6A5-3FB1-848C-2855-B0E16B082F6F}"/>
                    </a:ext>
                  </a:extLst>
                </p14:cNvPr>
                <p14:cNvContentPartPr/>
                <p14:nvPr/>
              </p14:nvContentPartPr>
              <p14:xfrm>
                <a:off x="8604685" y="5210489"/>
                <a:ext cx="196560" cy="150840"/>
              </p14:xfrm>
            </p:contentPart>
          </mc:Choice>
          <mc:Fallback xmlns="">
            <p:pic>
              <p:nvPicPr>
                <p:cNvPr id="122" name="Ink 121">
                  <a:extLst>
                    <a:ext uri="{FF2B5EF4-FFF2-40B4-BE49-F238E27FC236}">
                      <a16:creationId xmlns:a16="http://schemas.microsoft.com/office/drawing/2014/main" id="{4D93D6A5-3FB1-848C-2855-B0E16B082F6F}"/>
                    </a:ext>
                  </a:extLst>
                </p:cNvPr>
                <p:cNvPicPr/>
                <p:nvPr/>
              </p:nvPicPr>
              <p:blipFill>
                <a:blip r:embed="rId197"/>
                <a:stretch>
                  <a:fillRect/>
                </a:stretch>
              </p:blipFill>
              <p:spPr>
                <a:xfrm>
                  <a:off x="8596045" y="5201489"/>
                  <a:ext cx="214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Ink 122">
                  <a:extLst>
                    <a:ext uri="{FF2B5EF4-FFF2-40B4-BE49-F238E27FC236}">
                      <a16:creationId xmlns:a16="http://schemas.microsoft.com/office/drawing/2014/main" id="{809C8D58-FECD-DB67-BD84-5031F358CF25}"/>
                    </a:ext>
                  </a:extLst>
                </p14:cNvPr>
                <p14:cNvContentPartPr/>
                <p14:nvPr/>
              </p14:nvContentPartPr>
              <p14:xfrm>
                <a:off x="8622325" y="5221289"/>
                <a:ext cx="133200" cy="181800"/>
              </p14:xfrm>
            </p:contentPart>
          </mc:Choice>
          <mc:Fallback xmlns="">
            <p:pic>
              <p:nvPicPr>
                <p:cNvPr id="123" name="Ink 122">
                  <a:extLst>
                    <a:ext uri="{FF2B5EF4-FFF2-40B4-BE49-F238E27FC236}">
                      <a16:creationId xmlns:a16="http://schemas.microsoft.com/office/drawing/2014/main" id="{809C8D58-FECD-DB67-BD84-5031F358CF25}"/>
                    </a:ext>
                  </a:extLst>
                </p:cNvPr>
                <p:cNvPicPr/>
                <p:nvPr/>
              </p:nvPicPr>
              <p:blipFill>
                <a:blip r:embed="rId199"/>
                <a:stretch>
                  <a:fillRect/>
                </a:stretch>
              </p:blipFill>
              <p:spPr>
                <a:xfrm>
                  <a:off x="8613685" y="5212649"/>
                  <a:ext cx="150840" cy="199440"/>
                </a:xfrm>
                <a:prstGeom prst="rect">
                  <a:avLst/>
                </a:prstGeom>
              </p:spPr>
            </p:pic>
          </mc:Fallback>
        </mc:AlternateContent>
      </p:grpSp>
      <p:grpSp>
        <p:nvGrpSpPr>
          <p:cNvPr id="128" name="Group 127">
            <a:extLst>
              <a:ext uri="{FF2B5EF4-FFF2-40B4-BE49-F238E27FC236}">
                <a16:creationId xmlns:a16="http://schemas.microsoft.com/office/drawing/2014/main" id="{E1DFA31A-397B-A355-63DF-0A2A782F5083}"/>
              </a:ext>
            </a:extLst>
          </p:cNvPr>
          <p:cNvGrpSpPr/>
          <p:nvPr/>
        </p:nvGrpSpPr>
        <p:grpSpPr>
          <a:xfrm>
            <a:off x="9187525" y="5011049"/>
            <a:ext cx="2813760" cy="425880"/>
            <a:chOff x="9187525" y="5011049"/>
            <a:chExt cx="2813760" cy="425880"/>
          </a:xfrm>
        </p:grpSpPr>
        <mc:AlternateContent xmlns:mc="http://schemas.openxmlformats.org/markup-compatibility/2006" xmlns:p14="http://schemas.microsoft.com/office/powerpoint/2010/main">
          <mc:Choice Requires="p14">
            <p:contentPart p14:bwMode="auto" r:id="rId200">
              <p14:nvContentPartPr>
                <p14:cNvPr id="125" name="Ink 124">
                  <a:extLst>
                    <a:ext uri="{FF2B5EF4-FFF2-40B4-BE49-F238E27FC236}">
                      <a16:creationId xmlns:a16="http://schemas.microsoft.com/office/drawing/2014/main" id="{DDB59F46-B017-412C-A2D9-27F55BC5C282}"/>
                    </a:ext>
                  </a:extLst>
                </p14:cNvPr>
                <p14:cNvContentPartPr/>
                <p14:nvPr/>
              </p14:nvContentPartPr>
              <p14:xfrm>
                <a:off x="9187525" y="5011049"/>
                <a:ext cx="1595880" cy="407880"/>
              </p14:xfrm>
            </p:contentPart>
          </mc:Choice>
          <mc:Fallback xmlns="">
            <p:pic>
              <p:nvPicPr>
                <p:cNvPr id="125" name="Ink 124">
                  <a:extLst>
                    <a:ext uri="{FF2B5EF4-FFF2-40B4-BE49-F238E27FC236}">
                      <a16:creationId xmlns:a16="http://schemas.microsoft.com/office/drawing/2014/main" id="{DDB59F46-B017-412C-A2D9-27F55BC5C282}"/>
                    </a:ext>
                  </a:extLst>
                </p:cNvPr>
                <p:cNvPicPr/>
                <p:nvPr/>
              </p:nvPicPr>
              <p:blipFill>
                <a:blip r:embed="rId201"/>
                <a:stretch>
                  <a:fillRect/>
                </a:stretch>
              </p:blipFill>
              <p:spPr>
                <a:xfrm>
                  <a:off x="9178885" y="5002409"/>
                  <a:ext cx="16135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Ink 125">
                  <a:extLst>
                    <a:ext uri="{FF2B5EF4-FFF2-40B4-BE49-F238E27FC236}">
                      <a16:creationId xmlns:a16="http://schemas.microsoft.com/office/drawing/2014/main" id="{9D1D5880-9394-5DC3-31A1-85D499FAE9D3}"/>
                    </a:ext>
                  </a:extLst>
                </p14:cNvPr>
                <p14:cNvContentPartPr/>
                <p14:nvPr/>
              </p14:nvContentPartPr>
              <p14:xfrm>
                <a:off x="9759565" y="5166209"/>
                <a:ext cx="547200" cy="38880"/>
              </p14:xfrm>
            </p:contentPart>
          </mc:Choice>
          <mc:Fallback xmlns="">
            <p:pic>
              <p:nvPicPr>
                <p:cNvPr id="126" name="Ink 125">
                  <a:extLst>
                    <a:ext uri="{FF2B5EF4-FFF2-40B4-BE49-F238E27FC236}">
                      <a16:creationId xmlns:a16="http://schemas.microsoft.com/office/drawing/2014/main" id="{9D1D5880-9394-5DC3-31A1-85D499FAE9D3}"/>
                    </a:ext>
                  </a:extLst>
                </p:cNvPr>
                <p:cNvPicPr/>
                <p:nvPr/>
              </p:nvPicPr>
              <p:blipFill>
                <a:blip r:embed="rId203"/>
                <a:stretch>
                  <a:fillRect/>
                </a:stretch>
              </p:blipFill>
              <p:spPr>
                <a:xfrm>
                  <a:off x="9750925" y="5157569"/>
                  <a:ext cx="564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Ink 126">
                  <a:extLst>
                    <a:ext uri="{FF2B5EF4-FFF2-40B4-BE49-F238E27FC236}">
                      <a16:creationId xmlns:a16="http://schemas.microsoft.com/office/drawing/2014/main" id="{CB163A7E-90F5-0695-DD4F-5FAD4F5C1BA2}"/>
                    </a:ext>
                  </a:extLst>
                </p14:cNvPr>
                <p14:cNvContentPartPr/>
                <p14:nvPr/>
              </p14:nvContentPartPr>
              <p14:xfrm>
                <a:off x="10847845" y="5210849"/>
                <a:ext cx="1153440" cy="226080"/>
              </p14:xfrm>
            </p:contentPart>
          </mc:Choice>
          <mc:Fallback xmlns="">
            <p:pic>
              <p:nvPicPr>
                <p:cNvPr id="127" name="Ink 126">
                  <a:extLst>
                    <a:ext uri="{FF2B5EF4-FFF2-40B4-BE49-F238E27FC236}">
                      <a16:creationId xmlns:a16="http://schemas.microsoft.com/office/drawing/2014/main" id="{CB163A7E-90F5-0695-DD4F-5FAD4F5C1BA2}"/>
                    </a:ext>
                  </a:extLst>
                </p:cNvPr>
                <p:cNvPicPr/>
                <p:nvPr/>
              </p:nvPicPr>
              <p:blipFill>
                <a:blip r:embed="rId205"/>
                <a:stretch>
                  <a:fillRect/>
                </a:stretch>
              </p:blipFill>
              <p:spPr>
                <a:xfrm>
                  <a:off x="10839205" y="5201849"/>
                  <a:ext cx="1171080" cy="243720"/>
                </a:xfrm>
                <a:prstGeom prst="rect">
                  <a:avLst/>
                </a:prstGeom>
              </p:spPr>
            </p:pic>
          </mc:Fallback>
        </mc:AlternateContent>
      </p:grpSp>
    </p:spTree>
    <p:extLst>
      <p:ext uri="{BB962C8B-B14F-4D97-AF65-F5344CB8AC3E}">
        <p14:creationId xmlns:p14="http://schemas.microsoft.com/office/powerpoint/2010/main" val="22836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2A8C704-48FA-8AC4-5528-42D581F5D9E1}"/>
              </a:ext>
            </a:extLst>
          </p:cNvPr>
          <p:cNvGrpSpPr/>
          <p:nvPr/>
        </p:nvGrpSpPr>
        <p:grpSpPr>
          <a:xfrm>
            <a:off x="1195525" y="269849"/>
            <a:ext cx="2152440" cy="412200"/>
            <a:chOff x="1195525" y="269849"/>
            <a:chExt cx="2152440" cy="4122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8325D2D-077C-C8FF-7ECE-8459D2273FAC}"/>
                    </a:ext>
                  </a:extLst>
                </p14:cNvPr>
                <p14:cNvContentPartPr/>
                <p14:nvPr/>
              </p14:nvContentPartPr>
              <p14:xfrm>
                <a:off x="1195525" y="269849"/>
                <a:ext cx="861480" cy="412200"/>
              </p14:xfrm>
            </p:contentPart>
          </mc:Choice>
          <mc:Fallback xmlns="">
            <p:pic>
              <p:nvPicPr>
                <p:cNvPr id="2" name="Ink 1">
                  <a:extLst>
                    <a:ext uri="{FF2B5EF4-FFF2-40B4-BE49-F238E27FC236}">
                      <a16:creationId xmlns:a16="http://schemas.microsoft.com/office/drawing/2014/main" id="{58325D2D-077C-C8FF-7ECE-8459D2273FAC}"/>
                    </a:ext>
                  </a:extLst>
                </p:cNvPr>
                <p:cNvPicPr/>
                <p:nvPr/>
              </p:nvPicPr>
              <p:blipFill>
                <a:blip r:embed="rId3"/>
                <a:stretch>
                  <a:fillRect/>
                </a:stretch>
              </p:blipFill>
              <p:spPr>
                <a:xfrm>
                  <a:off x="1186885" y="261209"/>
                  <a:ext cx="8791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5FC315E-6063-4DA1-27E2-6B4902770AB3}"/>
                    </a:ext>
                  </a:extLst>
                </p14:cNvPr>
                <p14:cNvContentPartPr/>
                <p14:nvPr/>
              </p14:nvContentPartPr>
              <p14:xfrm>
                <a:off x="2189125" y="431849"/>
                <a:ext cx="136800" cy="12240"/>
              </p14:xfrm>
            </p:contentPart>
          </mc:Choice>
          <mc:Fallback xmlns="">
            <p:pic>
              <p:nvPicPr>
                <p:cNvPr id="3" name="Ink 2">
                  <a:extLst>
                    <a:ext uri="{FF2B5EF4-FFF2-40B4-BE49-F238E27FC236}">
                      <a16:creationId xmlns:a16="http://schemas.microsoft.com/office/drawing/2014/main" id="{15FC315E-6063-4DA1-27E2-6B4902770AB3}"/>
                    </a:ext>
                  </a:extLst>
                </p:cNvPr>
                <p:cNvPicPr/>
                <p:nvPr/>
              </p:nvPicPr>
              <p:blipFill>
                <a:blip r:embed="rId5"/>
                <a:stretch>
                  <a:fillRect/>
                </a:stretch>
              </p:blipFill>
              <p:spPr>
                <a:xfrm>
                  <a:off x="2180485" y="422849"/>
                  <a:ext cx="154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A50EB1C-04B5-B0F0-103D-3470A8A6847A}"/>
                    </a:ext>
                  </a:extLst>
                </p14:cNvPr>
                <p14:cNvContentPartPr/>
                <p14:nvPr/>
              </p14:nvContentPartPr>
              <p14:xfrm>
                <a:off x="2412325" y="319169"/>
                <a:ext cx="935640" cy="274680"/>
              </p14:xfrm>
            </p:contentPart>
          </mc:Choice>
          <mc:Fallback xmlns="">
            <p:pic>
              <p:nvPicPr>
                <p:cNvPr id="4" name="Ink 3">
                  <a:extLst>
                    <a:ext uri="{FF2B5EF4-FFF2-40B4-BE49-F238E27FC236}">
                      <a16:creationId xmlns:a16="http://schemas.microsoft.com/office/drawing/2014/main" id="{AA50EB1C-04B5-B0F0-103D-3470A8A6847A}"/>
                    </a:ext>
                  </a:extLst>
                </p:cNvPr>
                <p:cNvPicPr/>
                <p:nvPr/>
              </p:nvPicPr>
              <p:blipFill>
                <a:blip r:embed="rId7"/>
                <a:stretch>
                  <a:fillRect/>
                </a:stretch>
              </p:blipFill>
              <p:spPr>
                <a:xfrm>
                  <a:off x="2403685" y="310169"/>
                  <a:ext cx="953280" cy="292320"/>
                </a:xfrm>
                <a:prstGeom prst="rect">
                  <a:avLst/>
                </a:prstGeom>
              </p:spPr>
            </p:pic>
          </mc:Fallback>
        </mc:AlternateContent>
      </p:grpSp>
      <p:grpSp>
        <p:nvGrpSpPr>
          <p:cNvPr id="22" name="Group 21">
            <a:extLst>
              <a:ext uri="{FF2B5EF4-FFF2-40B4-BE49-F238E27FC236}">
                <a16:creationId xmlns:a16="http://schemas.microsoft.com/office/drawing/2014/main" id="{AC8C5788-129F-B06F-9EB0-B2FC79E04F36}"/>
              </a:ext>
            </a:extLst>
          </p:cNvPr>
          <p:cNvGrpSpPr/>
          <p:nvPr/>
        </p:nvGrpSpPr>
        <p:grpSpPr>
          <a:xfrm>
            <a:off x="3707965" y="150689"/>
            <a:ext cx="2879280" cy="496440"/>
            <a:chOff x="3707965" y="150689"/>
            <a:chExt cx="2879280" cy="49644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A9B4D2B-D081-19BE-6690-D26F44085BA0}"/>
                    </a:ext>
                  </a:extLst>
                </p14:cNvPr>
                <p14:cNvContentPartPr/>
                <p14:nvPr/>
              </p14:nvContentPartPr>
              <p14:xfrm>
                <a:off x="3707965" y="180569"/>
                <a:ext cx="1244520" cy="466560"/>
              </p14:xfrm>
            </p:contentPart>
          </mc:Choice>
          <mc:Fallback xmlns="">
            <p:pic>
              <p:nvPicPr>
                <p:cNvPr id="6" name="Ink 5">
                  <a:extLst>
                    <a:ext uri="{FF2B5EF4-FFF2-40B4-BE49-F238E27FC236}">
                      <a16:creationId xmlns:a16="http://schemas.microsoft.com/office/drawing/2014/main" id="{7A9B4D2B-D081-19BE-6690-D26F44085BA0}"/>
                    </a:ext>
                  </a:extLst>
                </p:cNvPr>
                <p:cNvPicPr/>
                <p:nvPr/>
              </p:nvPicPr>
              <p:blipFill>
                <a:blip r:embed="rId9"/>
                <a:stretch>
                  <a:fillRect/>
                </a:stretch>
              </p:blipFill>
              <p:spPr>
                <a:xfrm>
                  <a:off x="3698965" y="171929"/>
                  <a:ext cx="12621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1930A23-84B9-E0FC-9A41-0CEE86FF9AC3}"/>
                    </a:ext>
                  </a:extLst>
                </p14:cNvPr>
                <p14:cNvContentPartPr/>
                <p14:nvPr/>
              </p14:nvContentPartPr>
              <p14:xfrm>
                <a:off x="4496725" y="231689"/>
                <a:ext cx="269640" cy="7920"/>
              </p14:xfrm>
            </p:contentPart>
          </mc:Choice>
          <mc:Fallback xmlns="">
            <p:pic>
              <p:nvPicPr>
                <p:cNvPr id="7" name="Ink 6">
                  <a:extLst>
                    <a:ext uri="{FF2B5EF4-FFF2-40B4-BE49-F238E27FC236}">
                      <a16:creationId xmlns:a16="http://schemas.microsoft.com/office/drawing/2014/main" id="{C1930A23-84B9-E0FC-9A41-0CEE86FF9AC3}"/>
                    </a:ext>
                  </a:extLst>
                </p:cNvPr>
                <p:cNvPicPr/>
                <p:nvPr/>
              </p:nvPicPr>
              <p:blipFill>
                <a:blip r:embed="rId11"/>
                <a:stretch>
                  <a:fillRect/>
                </a:stretch>
              </p:blipFill>
              <p:spPr>
                <a:xfrm>
                  <a:off x="4488085" y="222689"/>
                  <a:ext cx="287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93DA6B6-C8C8-634D-443B-BFA2C2BF9A1B}"/>
                    </a:ext>
                  </a:extLst>
                </p14:cNvPr>
                <p14:cNvContentPartPr/>
                <p14:nvPr/>
              </p14:nvContentPartPr>
              <p14:xfrm>
                <a:off x="5251645" y="263729"/>
                <a:ext cx="172440" cy="336240"/>
              </p14:xfrm>
            </p:contentPart>
          </mc:Choice>
          <mc:Fallback xmlns="">
            <p:pic>
              <p:nvPicPr>
                <p:cNvPr id="9" name="Ink 8">
                  <a:extLst>
                    <a:ext uri="{FF2B5EF4-FFF2-40B4-BE49-F238E27FC236}">
                      <a16:creationId xmlns:a16="http://schemas.microsoft.com/office/drawing/2014/main" id="{893DA6B6-C8C8-634D-443B-BFA2C2BF9A1B}"/>
                    </a:ext>
                  </a:extLst>
                </p:cNvPr>
                <p:cNvPicPr/>
                <p:nvPr/>
              </p:nvPicPr>
              <p:blipFill>
                <a:blip r:embed="rId13"/>
                <a:stretch>
                  <a:fillRect/>
                </a:stretch>
              </p:blipFill>
              <p:spPr>
                <a:xfrm>
                  <a:off x="5242645" y="255089"/>
                  <a:ext cx="1900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1851DE4-35EB-79EC-48DB-796B2F9F61D7}"/>
                    </a:ext>
                  </a:extLst>
                </p14:cNvPr>
                <p14:cNvContentPartPr/>
                <p14:nvPr/>
              </p14:nvContentPartPr>
              <p14:xfrm>
                <a:off x="5342365" y="325289"/>
                <a:ext cx="70920" cy="83520"/>
              </p14:xfrm>
            </p:contentPart>
          </mc:Choice>
          <mc:Fallback xmlns="">
            <p:pic>
              <p:nvPicPr>
                <p:cNvPr id="11" name="Ink 10">
                  <a:extLst>
                    <a:ext uri="{FF2B5EF4-FFF2-40B4-BE49-F238E27FC236}">
                      <a16:creationId xmlns:a16="http://schemas.microsoft.com/office/drawing/2014/main" id="{F1851DE4-35EB-79EC-48DB-796B2F9F61D7}"/>
                    </a:ext>
                  </a:extLst>
                </p:cNvPr>
                <p:cNvPicPr/>
                <p:nvPr/>
              </p:nvPicPr>
              <p:blipFill>
                <a:blip r:embed="rId15"/>
                <a:stretch>
                  <a:fillRect/>
                </a:stretch>
              </p:blipFill>
              <p:spPr>
                <a:xfrm>
                  <a:off x="5333725" y="316649"/>
                  <a:ext cx="88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62EBE47-ACDB-6881-3C1C-E7ADC1C8D18C}"/>
                    </a:ext>
                  </a:extLst>
                </p14:cNvPr>
                <p14:cNvContentPartPr/>
                <p14:nvPr/>
              </p14:nvContentPartPr>
              <p14:xfrm>
                <a:off x="5173885" y="157169"/>
                <a:ext cx="117000" cy="489240"/>
              </p14:xfrm>
            </p:contentPart>
          </mc:Choice>
          <mc:Fallback xmlns="">
            <p:pic>
              <p:nvPicPr>
                <p:cNvPr id="12" name="Ink 11">
                  <a:extLst>
                    <a:ext uri="{FF2B5EF4-FFF2-40B4-BE49-F238E27FC236}">
                      <a16:creationId xmlns:a16="http://schemas.microsoft.com/office/drawing/2014/main" id="{862EBE47-ACDB-6881-3C1C-E7ADC1C8D18C}"/>
                    </a:ext>
                  </a:extLst>
                </p:cNvPr>
                <p:cNvPicPr/>
                <p:nvPr/>
              </p:nvPicPr>
              <p:blipFill>
                <a:blip r:embed="rId17"/>
                <a:stretch>
                  <a:fillRect/>
                </a:stretch>
              </p:blipFill>
              <p:spPr>
                <a:xfrm>
                  <a:off x="5164885" y="148529"/>
                  <a:ext cx="1346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ADAF7C0-08B1-E7B9-320C-CD79DD2361DF}"/>
                    </a:ext>
                  </a:extLst>
                </p14:cNvPr>
                <p14:cNvContentPartPr/>
                <p14:nvPr/>
              </p14:nvContentPartPr>
              <p14:xfrm>
                <a:off x="5518045" y="150689"/>
                <a:ext cx="875520" cy="271800"/>
              </p14:xfrm>
            </p:contentPart>
          </mc:Choice>
          <mc:Fallback xmlns="">
            <p:pic>
              <p:nvPicPr>
                <p:cNvPr id="13" name="Ink 12">
                  <a:extLst>
                    <a:ext uri="{FF2B5EF4-FFF2-40B4-BE49-F238E27FC236}">
                      <a16:creationId xmlns:a16="http://schemas.microsoft.com/office/drawing/2014/main" id="{FADAF7C0-08B1-E7B9-320C-CD79DD2361DF}"/>
                    </a:ext>
                  </a:extLst>
                </p:cNvPr>
                <p:cNvPicPr/>
                <p:nvPr/>
              </p:nvPicPr>
              <p:blipFill>
                <a:blip r:embed="rId19"/>
                <a:stretch>
                  <a:fillRect/>
                </a:stretch>
              </p:blipFill>
              <p:spPr>
                <a:xfrm>
                  <a:off x="5509045" y="141689"/>
                  <a:ext cx="893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F6E3A31-797A-A961-49EA-49D6A069A625}"/>
                    </a:ext>
                  </a:extLst>
                </p14:cNvPr>
                <p14:cNvContentPartPr/>
                <p14:nvPr/>
              </p14:nvContentPartPr>
              <p14:xfrm>
                <a:off x="5665645" y="198569"/>
                <a:ext cx="434880" cy="63360"/>
              </p14:xfrm>
            </p:contentPart>
          </mc:Choice>
          <mc:Fallback xmlns="">
            <p:pic>
              <p:nvPicPr>
                <p:cNvPr id="14" name="Ink 13">
                  <a:extLst>
                    <a:ext uri="{FF2B5EF4-FFF2-40B4-BE49-F238E27FC236}">
                      <a16:creationId xmlns:a16="http://schemas.microsoft.com/office/drawing/2014/main" id="{6F6E3A31-797A-A961-49EA-49D6A069A625}"/>
                    </a:ext>
                  </a:extLst>
                </p:cNvPr>
                <p:cNvPicPr/>
                <p:nvPr/>
              </p:nvPicPr>
              <p:blipFill>
                <a:blip r:embed="rId21"/>
                <a:stretch>
                  <a:fillRect/>
                </a:stretch>
              </p:blipFill>
              <p:spPr>
                <a:xfrm>
                  <a:off x="5656645" y="189929"/>
                  <a:ext cx="452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AAC2451E-81B9-5574-2759-0CCC003BCA0E}"/>
                    </a:ext>
                  </a:extLst>
                </p14:cNvPr>
                <p14:cNvContentPartPr/>
                <p14:nvPr/>
              </p14:nvContentPartPr>
              <p14:xfrm>
                <a:off x="6479245" y="151049"/>
                <a:ext cx="108000" cy="454680"/>
              </p14:xfrm>
            </p:contentPart>
          </mc:Choice>
          <mc:Fallback xmlns="">
            <p:pic>
              <p:nvPicPr>
                <p:cNvPr id="20" name="Ink 19">
                  <a:extLst>
                    <a:ext uri="{FF2B5EF4-FFF2-40B4-BE49-F238E27FC236}">
                      <a16:creationId xmlns:a16="http://schemas.microsoft.com/office/drawing/2014/main" id="{AAC2451E-81B9-5574-2759-0CCC003BCA0E}"/>
                    </a:ext>
                  </a:extLst>
                </p:cNvPr>
                <p:cNvPicPr/>
                <p:nvPr/>
              </p:nvPicPr>
              <p:blipFill>
                <a:blip r:embed="rId23"/>
                <a:stretch>
                  <a:fillRect/>
                </a:stretch>
              </p:blipFill>
              <p:spPr>
                <a:xfrm>
                  <a:off x="6470245" y="142409"/>
                  <a:ext cx="125640" cy="47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97A16BF6-C30F-1A12-568E-A550EF585BA0}"/>
                  </a:ext>
                </a:extLst>
              </p14:cNvPr>
              <p14:cNvContentPartPr/>
              <p14:nvPr/>
            </p14:nvContentPartPr>
            <p14:xfrm>
              <a:off x="6913405" y="145649"/>
              <a:ext cx="1497960" cy="518040"/>
            </p14:xfrm>
          </p:contentPart>
        </mc:Choice>
        <mc:Fallback xmlns="">
          <p:pic>
            <p:nvPicPr>
              <p:cNvPr id="21" name="Ink 20">
                <a:extLst>
                  <a:ext uri="{FF2B5EF4-FFF2-40B4-BE49-F238E27FC236}">
                    <a16:creationId xmlns:a16="http://schemas.microsoft.com/office/drawing/2014/main" id="{97A16BF6-C30F-1A12-568E-A550EF585BA0}"/>
                  </a:ext>
                </a:extLst>
              </p:cNvPr>
              <p:cNvPicPr/>
              <p:nvPr/>
            </p:nvPicPr>
            <p:blipFill>
              <a:blip r:embed="rId25"/>
              <a:stretch>
                <a:fillRect/>
              </a:stretch>
            </p:blipFill>
            <p:spPr>
              <a:xfrm>
                <a:off x="6904765" y="137009"/>
                <a:ext cx="1515600" cy="535680"/>
              </a:xfrm>
              <a:prstGeom prst="rect">
                <a:avLst/>
              </a:prstGeom>
            </p:spPr>
          </p:pic>
        </mc:Fallback>
      </mc:AlternateContent>
      <p:grpSp>
        <p:nvGrpSpPr>
          <p:cNvPr id="25" name="Group 24">
            <a:extLst>
              <a:ext uri="{FF2B5EF4-FFF2-40B4-BE49-F238E27FC236}">
                <a16:creationId xmlns:a16="http://schemas.microsoft.com/office/drawing/2014/main" id="{790609DA-BF8C-4F7E-A39B-853C43F96F01}"/>
              </a:ext>
            </a:extLst>
          </p:cNvPr>
          <p:cNvGrpSpPr/>
          <p:nvPr/>
        </p:nvGrpSpPr>
        <p:grpSpPr>
          <a:xfrm>
            <a:off x="8621605" y="156089"/>
            <a:ext cx="1705680" cy="524520"/>
            <a:chOff x="8621605" y="156089"/>
            <a:chExt cx="1705680" cy="524520"/>
          </a:xfrm>
        </p:grpSpPr>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5D8B5B8-0F5F-3141-D5E3-2FAD0B2D34B8}"/>
                    </a:ext>
                  </a:extLst>
                </p14:cNvPr>
                <p14:cNvContentPartPr/>
                <p14:nvPr/>
              </p14:nvContentPartPr>
              <p14:xfrm>
                <a:off x="8621605" y="156089"/>
                <a:ext cx="633960" cy="524520"/>
              </p14:xfrm>
            </p:contentPart>
          </mc:Choice>
          <mc:Fallback xmlns="">
            <p:pic>
              <p:nvPicPr>
                <p:cNvPr id="23" name="Ink 22">
                  <a:extLst>
                    <a:ext uri="{FF2B5EF4-FFF2-40B4-BE49-F238E27FC236}">
                      <a16:creationId xmlns:a16="http://schemas.microsoft.com/office/drawing/2014/main" id="{E5D8B5B8-0F5F-3141-D5E3-2FAD0B2D34B8}"/>
                    </a:ext>
                  </a:extLst>
                </p:cNvPr>
                <p:cNvPicPr/>
                <p:nvPr/>
              </p:nvPicPr>
              <p:blipFill>
                <a:blip r:embed="rId27"/>
                <a:stretch>
                  <a:fillRect/>
                </a:stretch>
              </p:blipFill>
              <p:spPr>
                <a:xfrm>
                  <a:off x="8612965" y="147449"/>
                  <a:ext cx="65160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4234C2C7-D588-C94D-5094-F3709C26A425}"/>
                    </a:ext>
                  </a:extLst>
                </p14:cNvPr>
                <p14:cNvContentPartPr/>
                <p14:nvPr/>
              </p14:nvContentPartPr>
              <p14:xfrm>
                <a:off x="9469765" y="299369"/>
                <a:ext cx="857520" cy="326520"/>
              </p14:xfrm>
            </p:contentPart>
          </mc:Choice>
          <mc:Fallback xmlns="">
            <p:pic>
              <p:nvPicPr>
                <p:cNvPr id="24" name="Ink 23">
                  <a:extLst>
                    <a:ext uri="{FF2B5EF4-FFF2-40B4-BE49-F238E27FC236}">
                      <a16:creationId xmlns:a16="http://schemas.microsoft.com/office/drawing/2014/main" id="{4234C2C7-D588-C94D-5094-F3709C26A425}"/>
                    </a:ext>
                  </a:extLst>
                </p:cNvPr>
                <p:cNvPicPr/>
                <p:nvPr/>
              </p:nvPicPr>
              <p:blipFill>
                <a:blip r:embed="rId29"/>
                <a:stretch>
                  <a:fillRect/>
                </a:stretch>
              </p:blipFill>
              <p:spPr>
                <a:xfrm>
                  <a:off x="9460765" y="290729"/>
                  <a:ext cx="875160" cy="344160"/>
                </a:xfrm>
                <a:prstGeom prst="rect">
                  <a:avLst/>
                </a:prstGeom>
              </p:spPr>
            </p:pic>
          </mc:Fallback>
        </mc:AlternateContent>
      </p:grpSp>
      <p:grpSp>
        <p:nvGrpSpPr>
          <p:cNvPr id="28" name="Group 27">
            <a:extLst>
              <a:ext uri="{FF2B5EF4-FFF2-40B4-BE49-F238E27FC236}">
                <a16:creationId xmlns:a16="http://schemas.microsoft.com/office/drawing/2014/main" id="{E5086A1A-AF59-A13B-AE9C-9FCC14C1B763}"/>
              </a:ext>
            </a:extLst>
          </p:cNvPr>
          <p:cNvGrpSpPr/>
          <p:nvPr/>
        </p:nvGrpSpPr>
        <p:grpSpPr>
          <a:xfrm>
            <a:off x="10564165" y="135569"/>
            <a:ext cx="984600" cy="439920"/>
            <a:chOff x="10564165" y="135569"/>
            <a:chExt cx="984600" cy="439920"/>
          </a:xfrm>
        </p:grpSpPr>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48E0BFFD-1B6E-4468-43C3-5C06CA2770AE}"/>
                    </a:ext>
                  </a:extLst>
                </p14:cNvPr>
                <p14:cNvContentPartPr/>
                <p14:nvPr/>
              </p14:nvContentPartPr>
              <p14:xfrm>
                <a:off x="10564165" y="135569"/>
                <a:ext cx="984600" cy="439920"/>
              </p14:xfrm>
            </p:contentPart>
          </mc:Choice>
          <mc:Fallback xmlns="">
            <p:pic>
              <p:nvPicPr>
                <p:cNvPr id="26" name="Ink 25">
                  <a:extLst>
                    <a:ext uri="{FF2B5EF4-FFF2-40B4-BE49-F238E27FC236}">
                      <a16:creationId xmlns:a16="http://schemas.microsoft.com/office/drawing/2014/main" id="{48E0BFFD-1B6E-4468-43C3-5C06CA2770AE}"/>
                    </a:ext>
                  </a:extLst>
                </p:cNvPr>
                <p:cNvPicPr/>
                <p:nvPr/>
              </p:nvPicPr>
              <p:blipFill>
                <a:blip r:embed="rId31"/>
                <a:stretch>
                  <a:fillRect/>
                </a:stretch>
              </p:blipFill>
              <p:spPr>
                <a:xfrm>
                  <a:off x="10555525" y="126929"/>
                  <a:ext cx="1002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9C5BDF68-1FA6-E657-E729-A93D091AC38B}"/>
                    </a:ext>
                  </a:extLst>
                </p14:cNvPr>
                <p14:cNvContentPartPr/>
                <p14:nvPr/>
              </p14:nvContentPartPr>
              <p14:xfrm>
                <a:off x="10922725" y="186329"/>
                <a:ext cx="24120" cy="38160"/>
              </p14:xfrm>
            </p:contentPart>
          </mc:Choice>
          <mc:Fallback xmlns="">
            <p:pic>
              <p:nvPicPr>
                <p:cNvPr id="27" name="Ink 26">
                  <a:extLst>
                    <a:ext uri="{FF2B5EF4-FFF2-40B4-BE49-F238E27FC236}">
                      <a16:creationId xmlns:a16="http://schemas.microsoft.com/office/drawing/2014/main" id="{9C5BDF68-1FA6-E657-E729-A93D091AC38B}"/>
                    </a:ext>
                  </a:extLst>
                </p:cNvPr>
                <p:cNvPicPr/>
                <p:nvPr/>
              </p:nvPicPr>
              <p:blipFill>
                <a:blip r:embed="rId33"/>
                <a:stretch>
                  <a:fillRect/>
                </a:stretch>
              </p:blipFill>
              <p:spPr>
                <a:xfrm>
                  <a:off x="10914085" y="177329"/>
                  <a:ext cx="41760" cy="55800"/>
                </a:xfrm>
                <a:prstGeom prst="rect">
                  <a:avLst/>
                </a:prstGeom>
              </p:spPr>
            </p:pic>
          </mc:Fallback>
        </mc:AlternateContent>
      </p:grpSp>
      <p:grpSp>
        <p:nvGrpSpPr>
          <p:cNvPr id="72" name="Group 71">
            <a:extLst>
              <a:ext uri="{FF2B5EF4-FFF2-40B4-BE49-F238E27FC236}">
                <a16:creationId xmlns:a16="http://schemas.microsoft.com/office/drawing/2014/main" id="{D7B230DD-A61F-2DDC-9E09-74A99EA98BFD}"/>
              </a:ext>
            </a:extLst>
          </p:cNvPr>
          <p:cNvGrpSpPr/>
          <p:nvPr/>
        </p:nvGrpSpPr>
        <p:grpSpPr>
          <a:xfrm>
            <a:off x="2066005" y="806609"/>
            <a:ext cx="2433240" cy="594000"/>
            <a:chOff x="2066005" y="806609"/>
            <a:chExt cx="2433240" cy="594000"/>
          </a:xfrm>
        </p:grpSpPr>
        <mc:AlternateContent xmlns:mc="http://schemas.openxmlformats.org/markup-compatibility/2006" xmlns:p14="http://schemas.microsoft.com/office/powerpoint/2010/main">
          <mc:Choice Requires="p14">
            <p:contentPart p14:bwMode="auto" r:id="rId34">
              <p14:nvContentPartPr>
                <p14:cNvPr id="67" name="Ink 66">
                  <a:extLst>
                    <a:ext uri="{FF2B5EF4-FFF2-40B4-BE49-F238E27FC236}">
                      <a16:creationId xmlns:a16="http://schemas.microsoft.com/office/drawing/2014/main" id="{AEFDCCE4-AFF9-5524-1367-667CDD48310B}"/>
                    </a:ext>
                  </a:extLst>
                </p14:cNvPr>
                <p14:cNvContentPartPr/>
                <p14:nvPr/>
              </p14:nvContentPartPr>
              <p14:xfrm>
                <a:off x="2066005" y="971129"/>
                <a:ext cx="172080" cy="429480"/>
              </p14:xfrm>
            </p:contentPart>
          </mc:Choice>
          <mc:Fallback xmlns="">
            <p:pic>
              <p:nvPicPr>
                <p:cNvPr id="67" name="Ink 66">
                  <a:extLst>
                    <a:ext uri="{FF2B5EF4-FFF2-40B4-BE49-F238E27FC236}">
                      <a16:creationId xmlns:a16="http://schemas.microsoft.com/office/drawing/2014/main" id="{AEFDCCE4-AFF9-5524-1367-667CDD48310B}"/>
                    </a:ext>
                  </a:extLst>
                </p:cNvPr>
                <p:cNvPicPr/>
                <p:nvPr/>
              </p:nvPicPr>
              <p:blipFill>
                <a:blip r:embed="rId35"/>
                <a:stretch>
                  <a:fillRect/>
                </a:stretch>
              </p:blipFill>
              <p:spPr>
                <a:xfrm>
                  <a:off x="2057365" y="962129"/>
                  <a:ext cx="1897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8" name="Ink 67">
                  <a:extLst>
                    <a:ext uri="{FF2B5EF4-FFF2-40B4-BE49-F238E27FC236}">
                      <a16:creationId xmlns:a16="http://schemas.microsoft.com/office/drawing/2014/main" id="{F2AD2B27-571D-DFD2-BEE4-AA2C957548D9}"/>
                    </a:ext>
                  </a:extLst>
                </p14:cNvPr>
                <p14:cNvContentPartPr/>
                <p14:nvPr/>
              </p14:nvContentPartPr>
              <p14:xfrm>
                <a:off x="2322685" y="904529"/>
                <a:ext cx="666000" cy="283680"/>
              </p14:xfrm>
            </p:contentPart>
          </mc:Choice>
          <mc:Fallback xmlns="">
            <p:pic>
              <p:nvPicPr>
                <p:cNvPr id="68" name="Ink 67">
                  <a:extLst>
                    <a:ext uri="{FF2B5EF4-FFF2-40B4-BE49-F238E27FC236}">
                      <a16:creationId xmlns:a16="http://schemas.microsoft.com/office/drawing/2014/main" id="{F2AD2B27-571D-DFD2-BEE4-AA2C957548D9}"/>
                    </a:ext>
                  </a:extLst>
                </p:cNvPr>
                <p:cNvPicPr/>
                <p:nvPr/>
              </p:nvPicPr>
              <p:blipFill>
                <a:blip r:embed="rId37"/>
                <a:stretch>
                  <a:fillRect/>
                </a:stretch>
              </p:blipFill>
              <p:spPr>
                <a:xfrm>
                  <a:off x="2313685" y="895889"/>
                  <a:ext cx="683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9" name="Ink 68">
                  <a:extLst>
                    <a:ext uri="{FF2B5EF4-FFF2-40B4-BE49-F238E27FC236}">
                      <a16:creationId xmlns:a16="http://schemas.microsoft.com/office/drawing/2014/main" id="{6E169D83-05C2-3F42-7376-E51279F1AD86}"/>
                    </a:ext>
                  </a:extLst>
                </p14:cNvPr>
                <p14:cNvContentPartPr/>
                <p14:nvPr/>
              </p14:nvContentPartPr>
              <p14:xfrm>
                <a:off x="2812645" y="967169"/>
                <a:ext cx="216720" cy="27360"/>
              </p14:xfrm>
            </p:contentPart>
          </mc:Choice>
          <mc:Fallback xmlns="">
            <p:pic>
              <p:nvPicPr>
                <p:cNvPr id="69" name="Ink 68">
                  <a:extLst>
                    <a:ext uri="{FF2B5EF4-FFF2-40B4-BE49-F238E27FC236}">
                      <a16:creationId xmlns:a16="http://schemas.microsoft.com/office/drawing/2014/main" id="{6E169D83-05C2-3F42-7376-E51279F1AD86}"/>
                    </a:ext>
                  </a:extLst>
                </p:cNvPr>
                <p:cNvPicPr/>
                <p:nvPr/>
              </p:nvPicPr>
              <p:blipFill>
                <a:blip r:embed="rId39"/>
                <a:stretch>
                  <a:fillRect/>
                </a:stretch>
              </p:blipFill>
              <p:spPr>
                <a:xfrm>
                  <a:off x="2804005" y="958529"/>
                  <a:ext cx="234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0" name="Ink 69">
                  <a:extLst>
                    <a:ext uri="{FF2B5EF4-FFF2-40B4-BE49-F238E27FC236}">
                      <a16:creationId xmlns:a16="http://schemas.microsoft.com/office/drawing/2014/main" id="{E40AE12E-319E-64B8-EEB9-5C6E3AE6723A}"/>
                    </a:ext>
                  </a:extLst>
                </p14:cNvPr>
                <p14:cNvContentPartPr/>
                <p14:nvPr/>
              </p14:nvContentPartPr>
              <p14:xfrm>
                <a:off x="2513125" y="899129"/>
                <a:ext cx="41400" cy="6120"/>
              </p14:xfrm>
            </p:contentPart>
          </mc:Choice>
          <mc:Fallback xmlns="">
            <p:pic>
              <p:nvPicPr>
                <p:cNvPr id="70" name="Ink 69">
                  <a:extLst>
                    <a:ext uri="{FF2B5EF4-FFF2-40B4-BE49-F238E27FC236}">
                      <a16:creationId xmlns:a16="http://schemas.microsoft.com/office/drawing/2014/main" id="{E40AE12E-319E-64B8-EEB9-5C6E3AE6723A}"/>
                    </a:ext>
                  </a:extLst>
                </p:cNvPr>
                <p:cNvPicPr/>
                <p:nvPr/>
              </p:nvPicPr>
              <p:blipFill>
                <a:blip r:embed="rId41"/>
                <a:stretch>
                  <a:fillRect/>
                </a:stretch>
              </p:blipFill>
              <p:spPr>
                <a:xfrm>
                  <a:off x="2504125" y="890489"/>
                  <a:ext cx="59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a:extLst>
                    <a:ext uri="{FF2B5EF4-FFF2-40B4-BE49-F238E27FC236}">
                      <a16:creationId xmlns:a16="http://schemas.microsoft.com/office/drawing/2014/main" id="{91B2F505-50FA-5E3C-DD7C-8E8711D93953}"/>
                    </a:ext>
                  </a:extLst>
                </p14:cNvPr>
                <p14:cNvContentPartPr/>
                <p14:nvPr/>
              </p14:nvContentPartPr>
              <p14:xfrm>
                <a:off x="3279925" y="806609"/>
                <a:ext cx="1219320" cy="578520"/>
              </p14:xfrm>
            </p:contentPart>
          </mc:Choice>
          <mc:Fallback xmlns="">
            <p:pic>
              <p:nvPicPr>
                <p:cNvPr id="71" name="Ink 70">
                  <a:extLst>
                    <a:ext uri="{FF2B5EF4-FFF2-40B4-BE49-F238E27FC236}">
                      <a16:creationId xmlns:a16="http://schemas.microsoft.com/office/drawing/2014/main" id="{91B2F505-50FA-5E3C-DD7C-8E8711D93953}"/>
                    </a:ext>
                  </a:extLst>
                </p:cNvPr>
                <p:cNvPicPr/>
                <p:nvPr/>
              </p:nvPicPr>
              <p:blipFill>
                <a:blip r:embed="rId43"/>
                <a:stretch>
                  <a:fillRect/>
                </a:stretch>
              </p:blipFill>
              <p:spPr>
                <a:xfrm>
                  <a:off x="3270925" y="797609"/>
                  <a:ext cx="1236960" cy="596160"/>
                </a:xfrm>
                <a:prstGeom prst="rect">
                  <a:avLst/>
                </a:prstGeom>
              </p:spPr>
            </p:pic>
          </mc:Fallback>
        </mc:AlternateContent>
      </p:grpSp>
      <p:grpSp>
        <p:nvGrpSpPr>
          <p:cNvPr id="86" name="Group 85">
            <a:extLst>
              <a:ext uri="{FF2B5EF4-FFF2-40B4-BE49-F238E27FC236}">
                <a16:creationId xmlns:a16="http://schemas.microsoft.com/office/drawing/2014/main" id="{926A36F4-B6F3-AD69-70D4-3A6A438EC7E2}"/>
              </a:ext>
            </a:extLst>
          </p:cNvPr>
          <p:cNvGrpSpPr/>
          <p:nvPr/>
        </p:nvGrpSpPr>
        <p:grpSpPr>
          <a:xfrm>
            <a:off x="4623445" y="719489"/>
            <a:ext cx="2741040" cy="890640"/>
            <a:chOff x="4623445" y="719489"/>
            <a:chExt cx="2741040" cy="890640"/>
          </a:xfrm>
        </p:grpSpPr>
        <mc:AlternateContent xmlns:mc="http://schemas.openxmlformats.org/markup-compatibility/2006" xmlns:p14="http://schemas.microsoft.com/office/powerpoint/2010/main">
          <mc:Choice Requires="p14">
            <p:contentPart p14:bwMode="auto" r:id="rId44">
              <p14:nvContentPartPr>
                <p14:cNvPr id="73" name="Ink 72">
                  <a:extLst>
                    <a:ext uri="{FF2B5EF4-FFF2-40B4-BE49-F238E27FC236}">
                      <a16:creationId xmlns:a16="http://schemas.microsoft.com/office/drawing/2014/main" id="{544B3B15-91A8-6A01-0CC9-E17AA93F392F}"/>
                    </a:ext>
                  </a:extLst>
                </p14:cNvPr>
                <p14:cNvContentPartPr/>
                <p14:nvPr/>
              </p14:nvContentPartPr>
              <p14:xfrm>
                <a:off x="4635325" y="956729"/>
                <a:ext cx="17280" cy="54720"/>
              </p14:xfrm>
            </p:contentPart>
          </mc:Choice>
          <mc:Fallback xmlns="">
            <p:pic>
              <p:nvPicPr>
                <p:cNvPr id="73" name="Ink 72">
                  <a:extLst>
                    <a:ext uri="{FF2B5EF4-FFF2-40B4-BE49-F238E27FC236}">
                      <a16:creationId xmlns:a16="http://schemas.microsoft.com/office/drawing/2014/main" id="{544B3B15-91A8-6A01-0CC9-E17AA93F392F}"/>
                    </a:ext>
                  </a:extLst>
                </p:cNvPr>
                <p:cNvPicPr/>
                <p:nvPr/>
              </p:nvPicPr>
              <p:blipFill>
                <a:blip r:embed="rId45"/>
                <a:stretch>
                  <a:fillRect/>
                </a:stretch>
              </p:blipFill>
              <p:spPr>
                <a:xfrm>
                  <a:off x="4626685" y="948089"/>
                  <a:ext cx="34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4" name="Ink 73">
                  <a:extLst>
                    <a:ext uri="{FF2B5EF4-FFF2-40B4-BE49-F238E27FC236}">
                      <a16:creationId xmlns:a16="http://schemas.microsoft.com/office/drawing/2014/main" id="{80EC2A05-B99D-0745-9E2F-813F811ACB9B}"/>
                    </a:ext>
                  </a:extLst>
                </p14:cNvPr>
                <p14:cNvContentPartPr/>
                <p14:nvPr/>
              </p14:nvContentPartPr>
              <p14:xfrm>
                <a:off x="4623445" y="1134209"/>
                <a:ext cx="42480" cy="21240"/>
              </p14:xfrm>
            </p:contentPart>
          </mc:Choice>
          <mc:Fallback xmlns="">
            <p:pic>
              <p:nvPicPr>
                <p:cNvPr id="74" name="Ink 73">
                  <a:extLst>
                    <a:ext uri="{FF2B5EF4-FFF2-40B4-BE49-F238E27FC236}">
                      <a16:creationId xmlns:a16="http://schemas.microsoft.com/office/drawing/2014/main" id="{80EC2A05-B99D-0745-9E2F-813F811ACB9B}"/>
                    </a:ext>
                  </a:extLst>
                </p:cNvPr>
                <p:cNvPicPr/>
                <p:nvPr/>
              </p:nvPicPr>
              <p:blipFill>
                <a:blip r:embed="rId47"/>
                <a:stretch>
                  <a:fillRect/>
                </a:stretch>
              </p:blipFill>
              <p:spPr>
                <a:xfrm>
                  <a:off x="4614445" y="1125209"/>
                  <a:ext cx="60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Ink 74">
                  <a:extLst>
                    <a:ext uri="{FF2B5EF4-FFF2-40B4-BE49-F238E27FC236}">
                      <a16:creationId xmlns:a16="http://schemas.microsoft.com/office/drawing/2014/main" id="{C216604F-1BFD-E060-53AF-71C7BFEF7629}"/>
                    </a:ext>
                  </a:extLst>
                </p14:cNvPr>
                <p14:cNvContentPartPr/>
                <p14:nvPr/>
              </p14:nvContentPartPr>
              <p14:xfrm>
                <a:off x="4923685" y="972209"/>
                <a:ext cx="437760" cy="637920"/>
              </p14:xfrm>
            </p:contentPart>
          </mc:Choice>
          <mc:Fallback xmlns="">
            <p:pic>
              <p:nvPicPr>
                <p:cNvPr id="75" name="Ink 74">
                  <a:extLst>
                    <a:ext uri="{FF2B5EF4-FFF2-40B4-BE49-F238E27FC236}">
                      <a16:creationId xmlns:a16="http://schemas.microsoft.com/office/drawing/2014/main" id="{C216604F-1BFD-E060-53AF-71C7BFEF7629}"/>
                    </a:ext>
                  </a:extLst>
                </p:cNvPr>
                <p:cNvPicPr/>
                <p:nvPr/>
              </p:nvPicPr>
              <p:blipFill>
                <a:blip r:embed="rId49"/>
                <a:stretch>
                  <a:fillRect/>
                </a:stretch>
              </p:blipFill>
              <p:spPr>
                <a:xfrm>
                  <a:off x="4915045" y="963569"/>
                  <a:ext cx="45540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6" name="Ink 75">
                  <a:extLst>
                    <a:ext uri="{FF2B5EF4-FFF2-40B4-BE49-F238E27FC236}">
                      <a16:creationId xmlns:a16="http://schemas.microsoft.com/office/drawing/2014/main" id="{C82F2E19-CB19-42E8-3A20-398D92348246}"/>
                    </a:ext>
                  </a:extLst>
                </p14:cNvPr>
                <p14:cNvContentPartPr/>
                <p14:nvPr/>
              </p14:nvContentPartPr>
              <p14:xfrm>
                <a:off x="5612005" y="1008569"/>
                <a:ext cx="211320" cy="49680"/>
              </p14:xfrm>
            </p:contentPart>
          </mc:Choice>
          <mc:Fallback xmlns="">
            <p:pic>
              <p:nvPicPr>
                <p:cNvPr id="76" name="Ink 75">
                  <a:extLst>
                    <a:ext uri="{FF2B5EF4-FFF2-40B4-BE49-F238E27FC236}">
                      <a16:creationId xmlns:a16="http://schemas.microsoft.com/office/drawing/2014/main" id="{C82F2E19-CB19-42E8-3A20-398D92348246}"/>
                    </a:ext>
                  </a:extLst>
                </p:cNvPr>
                <p:cNvPicPr/>
                <p:nvPr/>
              </p:nvPicPr>
              <p:blipFill>
                <a:blip r:embed="rId51"/>
                <a:stretch>
                  <a:fillRect/>
                </a:stretch>
              </p:blipFill>
              <p:spPr>
                <a:xfrm>
                  <a:off x="5603005" y="999929"/>
                  <a:ext cx="228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Ink 76">
                  <a:extLst>
                    <a:ext uri="{FF2B5EF4-FFF2-40B4-BE49-F238E27FC236}">
                      <a16:creationId xmlns:a16="http://schemas.microsoft.com/office/drawing/2014/main" id="{B61D12CF-1668-348C-DE53-71459ABA8395}"/>
                    </a:ext>
                  </a:extLst>
                </p14:cNvPr>
                <p14:cNvContentPartPr/>
                <p14:nvPr/>
              </p14:nvContentPartPr>
              <p14:xfrm>
                <a:off x="5549725" y="1126289"/>
                <a:ext cx="291600" cy="38160"/>
              </p14:xfrm>
            </p:contentPart>
          </mc:Choice>
          <mc:Fallback xmlns="">
            <p:pic>
              <p:nvPicPr>
                <p:cNvPr id="77" name="Ink 76">
                  <a:extLst>
                    <a:ext uri="{FF2B5EF4-FFF2-40B4-BE49-F238E27FC236}">
                      <a16:creationId xmlns:a16="http://schemas.microsoft.com/office/drawing/2014/main" id="{B61D12CF-1668-348C-DE53-71459ABA8395}"/>
                    </a:ext>
                  </a:extLst>
                </p:cNvPr>
                <p:cNvPicPr/>
                <p:nvPr/>
              </p:nvPicPr>
              <p:blipFill>
                <a:blip r:embed="rId53"/>
                <a:stretch>
                  <a:fillRect/>
                </a:stretch>
              </p:blipFill>
              <p:spPr>
                <a:xfrm>
                  <a:off x="5540725" y="1117649"/>
                  <a:ext cx="30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 name="Ink 78">
                  <a:extLst>
                    <a:ext uri="{FF2B5EF4-FFF2-40B4-BE49-F238E27FC236}">
                      <a16:creationId xmlns:a16="http://schemas.microsoft.com/office/drawing/2014/main" id="{8721C99B-56B3-92DC-7967-A3D52F34606C}"/>
                    </a:ext>
                  </a:extLst>
                </p14:cNvPr>
                <p14:cNvContentPartPr/>
                <p14:nvPr/>
              </p14:nvContentPartPr>
              <p14:xfrm>
                <a:off x="6078925" y="1002449"/>
                <a:ext cx="198000" cy="190080"/>
              </p14:xfrm>
            </p:contentPart>
          </mc:Choice>
          <mc:Fallback xmlns="">
            <p:pic>
              <p:nvPicPr>
                <p:cNvPr id="79" name="Ink 78">
                  <a:extLst>
                    <a:ext uri="{FF2B5EF4-FFF2-40B4-BE49-F238E27FC236}">
                      <a16:creationId xmlns:a16="http://schemas.microsoft.com/office/drawing/2014/main" id="{8721C99B-56B3-92DC-7967-A3D52F34606C}"/>
                    </a:ext>
                  </a:extLst>
                </p:cNvPr>
                <p:cNvPicPr/>
                <p:nvPr/>
              </p:nvPicPr>
              <p:blipFill>
                <a:blip r:embed="rId55"/>
                <a:stretch>
                  <a:fillRect/>
                </a:stretch>
              </p:blipFill>
              <p:spPr>
                <a:xfrm>
                  <a:off x="6070285" y="993449"/>
                  <a:ext cx="215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0" name="Ink 79">
                  <a:extLst>
                    <a:ext uri="{FF2B5EF4-FFF2-40B4-BE49-F238E27FC236}">
                      <a16:creationId xmlns:a16="http://schemas.microsoft.com/office/drawing/2014/main" id="{61594210-0EB3-434F-F257-74B8118E5A7A}"/>
                    </a:ext>
                  </a:extLst>
                </p14:cNvPr>
                <p14:cNvContentPartPr/>
                <p14:nvPr/>
              </p14:nvContentPartPr>
              <p14:xfrm>
                <a:off x="6420925" y="822089"/>
                <a:ext cx="227520" cy="347400"/>
              </p14:xfrm>
            </p:contentPart>
          </mc:Choice>
          <mc:Fallback xmlns="">
            <p:pic>
              <p:nvPicPr>
                <p:cNvPr id="80" name="Ink 79">
                  <a:extLst>
                    <a:ext uri="{FF2B5EF4-FFF2-40B4-BE49-F238E27FC236}">
                      <a16:creationId xmlns:a16="http://schemas.microsoft.com/office/drawing/2014/main" id="{61594210-0EB3-434F-F257-74B8118E5A7A}"/>
                    </a:ext>
                  </a:extLst>
                </p:cNvPr>
                <p:cNvPicPr/>
                <p:nvPr/>
              </p:nvPicPr>
              <p:blipFill>
                <a:blip r:embed="rId57"/>
                <a:stretch>
                  <a:fillRect/>
                </a:stretch>
              </p:blipFill>
              <p:spPr>
                <a:xfrm>
                  <a:off x="6412285" y="813089"/>
                  <a:ext cx="24516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1" name="Ink 80">
                  <a:extLst>
                    <a:ext uri="{FF2B5EF4-FFF2-40B4-BE49-F238E27FC236}">
                      <a16:creationId xmlns:a16="http://schemas.microsoft.com/office/drawing/2014/main" id="{115A3A5F-F9D4-9A04-8246-190EB9AC4818}"/>
                    </a:ext>
                  </a:extLst>
                </p14:cNvPr>
                <p14:cNvContentPartPr/>
                <p14:nvPr/>
              </p14:nvContentPartPr>
              <p14:xfrm>
                <a:off x="6739165" y="787169"/>
                <a:ext cx="171720" cy="416520"/>
              </p14:xfrm>
            </p:contentPart>
          </mc:Choice>
          <mc:Fallback xmlns="">
            <p:pic>
              <p:nvPicPr>
                <p:cNvPr id="81" name="Ink 80">
                  <a:extLst>
                    <a:ext uri="{FF2B5EF4-FFF2-40B4-BE49-F238E27FC236}">
                      <a16:creationId xmlns:a16="http://schemas.microsoft.com/office/drawing/2014/main" id="{115A3A5F-F9D4-9A04-8246-190EB9AC4818}"/>
                    </a:ext>
                  </a:extLst>
                </p:cNvPr>
                <p:cNvPicPr/>
                <p:nvPr/>
              </p:nvPicPr>
              <p:blipFill>
                <a:blip r:embed="rId59"/>
                <a:stretch>
                  <a:fillRect/>
                </a:stretch>
              </p:blipFill>
              <p:spPr>
                <a:xfrm>
                  <a:off x="6730165" y="778529"/>
                  <a:ext cx="1893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 name="Ink 81">
                  <a:extLst>
                    <a:ext uri="{FF2B5EF4-FFF2-40B4-BE49-F238E27FC236}">
                      <a16:creationId xmlns:a16="http://schemas.microsoft.com/office/drawing/2014/main" id="{9D5C058F-32B0-0450-69BB-762994DA717D}"/>
                    </a:ext>
                  </a:extLst>
                </p14:cNvPr>
                <p14:cNvContentPartPr/>
                <p14:nvPr/>
              </p14:nvContentPartPr>
              <p14:xfrm>
                <a:off x="6965245" y="944129"/>
                <a:ext cx="187920" cy="199080"/>
              </p14:xfrm>
            </p:contentPart>
          </mc:Choice>
          <mc:Fallback xmlns="">
            <p:pic>
              <p:nvPicPr>
                <p:cNvPr id="82" name="Ink 81">
                  <a:extLst>
                    <a:ext uri="{FF2B5EF4-FFF2-40B4-BE49-F238E27FC236}">
                      <a16:creationId xmlns:a16="http://schemas.microsoft.com/office/drawing/2014/main" id="{9D5C058F-32B0-0450-69BB-762994DA717D}"/>
                    </a:ext>
                  </a:extLst>
                </p:cNvPr>
                <p:cNvPicPr/>
                <p:nvPr/>
              </p:nvPicPr>
              <p:blipFill>
                <a:blip r:embed="rId61"/>
                <a:stretch>
                  <a:fillRect/>
                </a:stretch>
              </p:blipFill>
              <p:spPr>
                <a:xfrm>
                  <a:off x="6956605" y="935489"/>
                  <a:ext cx="205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4" name="Ink 83">
                  <a:extLst>
                    <a:ext uri="{FF2B5EF4-FFF2-40B4-BE49-F238E27FC236}">
                      <a16:creationId xmlns:a16="http://schemas.microsoft.com/office/drawing/2014/main" id="{CB51596F-A520-AFCC-279D-8FC292BE26F3}"/>
                    </a:ext>
                  </a:extLst>
                </p14:cNvPr>
                <p14:cNvContentPartPr/>
                <p14:nvPr/>
              </p14:nvContentPartPr>
              <p14:xfrm>
                <a:off x="6915205" y="906689"/>
                <a:ext cx="235440" cy="12240"/>
              </p14:xfrm>
            </p:contentPart>
          </mc:Choice>
          <mc:Fallback xmlns="">
            <p:pic>
              <p:nvPicPr>
                <p:cNvPr id="84" name="Ink 83">
                  <a:extLst>
                    <a:ext uri="{FF2B5EF4-FFF2-40B4-BE49-F238E27FC236}">
                      <a16:creationId xmlns:a16="http://schemas.microsoft.com/office/drawing/2014/main" id="{CB51596F-A520-AFCC-279D-8FC292BE26F3}"/>
                    </a:ext>
                  </a:extLst>
                </p:cNvPr>
                <p:cNvPicPr/>
                <p:nvPr/>
              </p:nvPicPr>
              <p:blipFill>
                <a:blip r:embed="rId63"/>
                <a:stretch>
                  <a:fillRect/>
                </a:stretch>
              </p:blipFill>
              <p:spPr>
                <a:xfrm>
                  <a:off x="6906205" y="898049"/>
                  <a:ext cx="253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5" name="Ink 84">
                  <a:extLst>
                    <a:ext uri="{FF2B5EF4-FFF2-40B4-BE49-F238E27FC236}">
                      <a16:creationId xmlns:a16="http://schemas.microsoft.com/office/drawing/2014/main" id="{68F2D546-66DD-0E91-2C96-76CFF1F37880}"/>
                    </a:ext>
                  </a:extLst>
                </p14:cNvPr>
                <p14:cNvContentPartPr/>
                <p14:nvPr/>
              </p14:nvContentPartPr>
              <p14:xfrm>
                <a:off x="7214005" y="719489"/>
                <a:ext cx="150480" cy="461520"/>
              </p14:xfrm>
            </p:contentPart>
          </mc:Choice>
          <mc:Fallback xmlns="">
            <p:pic>
              <p:nvPicPr>
                <p:cNvPr id="85" name="Ink 84">
                  <a:extLst>
                    <a:ext uri="{FF2B5EF4-FFF2-40B4-BE49-F238E27FC236}">
                      <a16:creationId xmlns:a16="http://schemas.microsoft.com/office/drawing/2014/main" id="{68F2D546-66DD-0E91-2C96-76CFF1F37880}"/>
                    </a:ext>
                  </a:extLst>
                </p:cNvPr>
                <p:cNvPicPr/>
                <p:nvPr/>
              </p:nvPicPr>
              <p:blipFill>
                <a:blip r:embed="rId65"/>
                <a:stretch>
                  <a:fillRect/>
                </a:stretch>
              </p:blipFill>
              <p:spPr>
                <a:xfrm>
                  <a:off x="7205005" y="710849"/>
                  <a:ext cx="168120" cy="479160"/>
                </a:xfrm>
                <a:prstGeom prst="rect">
                  <a:avLst/>
                </a:prstGeom>
              </p:spPr>
            </p:pic>
          </mc:Fallback>
        </mc:AlternateContent>
      </p:grpSp>
      <p:grpSp>
        <p:nvGrpSpPr>
          <p:cNvPr id="90" name="Group 89">
            <a:extLst>
              <a:ext uri="{FF2B5EF4-FFF2-40B4-BE49-F238E27FC236}">
                <a16:creationId xmlns:a16="http://schemas.microsoft.com/office/drawing/2014/main" id="{E9C15CF0-4322-0CF0-47FB-4D222BD3D2AD}"/>
              </a:ext>
            </a:extLst>
          </p:cNvPr>
          <p:cNvGrpSpPr/>
          <p:nvPr/>
        </p:nvGrpSpPr>
        <p:grpSpPr>
          <a:xfrm>
            <a:off x="623485" y="927569"/>
            <a:ext cx="965160" cy="352080"/>
            <a:chOff x="623485" y="927569"/>
            <a:chExt cx="965160" cy="352080"/>
          </a:xfrm>
        </p:grpSpPr>
        <mc:AlternateContent xmlns:mc="http://schemas.openxmlformats.org/markup-compatibility/2006" xmlns:p14="http://schemas.microsoft.com/office/powerpoint/2010/main">
          <mc:Choice Requires="p14">
            <p:contentPart p14:bwMode="auto" r:id="rId66">
              <p14:nvContentPartPr>
                <p14:cNvPr id="87" name="Ink 86">
                  <a:extLst>
                    <a:ext uri="{FF2B5EF4-FFF2-40B4-BE49-F238E27FC236}">
                      <a16:creationId xmlns:a16="http://schemas.microsoft.com/office/drawing/2014/main" id="{763EDAAA-0C80-DABC-09C4-7E4A54C2A93C}"/>
                    </a:ext>
                  </a:extLst>
                </p14:cNvPr>
                <p14:cNvContentPartPr/>
                <p14:nvPr/>
              </p14:nvContentPartPr>
              <p14:xfrm>
                <a:off x="623485" y="927569"/>
                <a:ext cx="965160" cy="352080"/>
              </p14:xfrm>
            </p:contentPart>
          </mc:Choice>
          <mc:Fallback xmlns="">
            <p:pic>
              <p:nvPicPr>
                <p:cNvPr id="87" name="Ink 86">
                  <a:extLst>
                    <a:ext uri="{FF2B5EF4-FFF2-40B4-BE49-F238E27FC236}">
                      <a16:creationId xmlns:a16="http://schemas.microsoft.com/office/drawing/2014/main" id="{763EDAAA-0C80-DABC-09C4-7E4A54C2A93C}"/>
                    </a:ext>
                  </a:extLst>
                </p:cNvPr>
                <p:cNvPicPr/>
                <p:nvPr/>
              </p:nvPicPr>
              <p:blipFill>
                <a:blip r:embed="rId67"/>
                <a:stretch>
                  <a:fillRect/>
                </a:stretch>
              </p:blipFill>
              <p:spPr>
                <a:xfrm>
                  <a:off x="614485" y="918929"/>
                  <a:ext cx="982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8" name="Ink 87">
                  <a:extLst>
                    <a:ext uri="{FF2B5EF4-FFF2-40B4-BE49-F238E27FC236}">
                      <a16:creationId xmlns:a16="http://schemas.microsoft.com/office/drawing/2014/main" id="{F54B0800-2176-CE4B-E15F-F61BAE368FBC}"/>
                    </a:ext>
                  </a:extLst>
                </p14:cNvPr>
                <p14:cNvContentPartPr/>
                <p14:nvPr/>
              </p14:nvContentPartPr>
              <p14:xfrm>
                <a:off x="1385245" y="1034129"/>
                <a:ext cx="50040" cy="16560"/>
              </p14:xfrm>
            </p:contentPart>
          </mc:Choice>
          <mc:Fallback xmlns="">
            <p:pic>
              <p:nvPicPr>
                <p:cNvPr id="88" name="Ink 87">
                  <a:extLst>
                    <a:ext uri="{FF2B5EF4-FFF2-40B4-BE49-F238E27FC236}">
                      <a16:creationId xmlns:a16="http://schemas.microsoft.com/office/drawing/2014/main" id="{F54B0800-2176-CE4B-E15F-F61BAE368FBC}"/>
                    </a:ext>
                  </a:extLst>
                </p:cNvPr>
                <p:cNvPicPr/>
                <p:nvPr/>
              </p:nvPicPr>
              <p:blipFill>
                <a:blip r:embed="rId69"/>
                <a:stretch>
                  <a:fillRect/>
                </a:stretch>
              </p:blipFill>
              <p:spPr>
                <a:xfrm>
                  <a:off x="1376605" y="1025129"/>
                  <a:ext cx="67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9" name="Ink 88">
                  <a:extLst>
                    <a:ext uri="{FF2B5EF4-FFF2-40B4-BE49-F238E27FC236}">
                      <a16:creationId xmlns:a16="http://schemas.microsoft.com/office/drawing/2014/main" id="{BA2B537A-0739-F6C9-0881-C073FF0F9DCB}"/>
                    </a:ext>
                  </a:extLst>
                </p14:cNvPr>
                <p14:cNvContentPartPr/>
                <p14:nvPr/>
              </p14:nvContentPartPr>
              <p14:xfrm>
                <a:off x="826885" y="1070489"/>
                <a:ext cx="574200" cy="43920"/>
              </p14:xfrm>
            </p:contentPart>
          </mc:Choice>
          <mc:Fallback xmlns="">
            <p:pic>
              <p:nvPicPr>
                <p:cNvPr id="89" name="Ink 88">
                  <a:extLst>
                    <a:ext uri="{FF2B5EF4-FFF2-40B4-BE49-F238E27FC236}">
                      <a16:creationId xmlns:a16="http://schemas.microsoft.com/office/drawing/2014/main" id="{BA2B537A-0739-F6C9-0881-C073FF0F9DCB}"/>
                    </a:ext>
                  </a:extLst>
                </p:cNvPr>
                <p:cNvPicPr/>
                <p:nvPr/>
              </p:nvPicPr>
              <p:blipFill>
                <a:blip r:embed="rId71"/>
                <a:stretch>
                  <a:fillRect/>
                </a:stretch>
              </p:blipFill>
              <p:spPr>
                <a:xfrm>
                  <a:off x="818245" y="1061489"/>
                  <a:ext cx="591840" cy="61560"/>
                </a:xfrm>
                <a:prstGeom prst="rect">
                  <a:avLst/>
                </a:prstGeom>
              </p:spPr>
            </p:pic>
          </mc:Fallback>
        </mc:AlternateContent>
      </p:grpSp>
      <p:grpSp>
        <p:nvGrpSpPr>
          <p:cNvPr id="103" name="Group 102">
            <a:extLst>
              <a:ext uri="{FF2B5EF4-FFF2-40B4-BE49-F238E27FC236}">
                <a16:creationId xmlns:a16="http://schemas.microsoft.com/office/drawing/2014/main" id="{9C03E947-246D-F8FC-9EF6-5F7005CDD9B3}"/>
              </a:ext>
            </a:extLst>
          </p:cNvPr>
          <p:cNvGrpSpPr/>
          <p:nvPr/>
        </p:nvGrpSpPr>
        <p:grpSpPr>
          <a:xfrm>
            <a:off x="2530045" y="1718129"/>
            <a:ext cx="2748960" cy="677520"/>
            <a:chOff x="2530045" y="1718129"/>
            <a:chExt cx="2748960" cy="677520"/>
          </a:xfrm>
        </p:grpSpPr>
        <mc:AlternateContent xmlns:mc="http://schemas.openxmlformats.org/markup-compatibility/2006" xmlns:p14="http://schemas.microsoft.com/office/powerpoint/2010/main">
          <mc:Choice Requires="p14">
            <p:contentPart p14:bwMode="auto" r:id="rId72">
              <p14:nvContentPartPr>
                <p14:cNvPr id="94" name="Ink 93">
                  <a:extLst>
                    <a:ext uri="{FF2B5EF4-FFF2-40B4-BE49-F238E27FC236}">
                      <a16:creationId xmlns:a16="http://schemas.microsoft.com/office/drawing/2014/main" id="{7324374A-EE2D-5717-5288-D911E8E19125}"/>
                    </a:ext>
                  </a:extLst>
                </p14:cNvPr>
                <p14:cNvContentPartPr/>
                <p14:nvPr/>
              </p14:nvContentPartPr>
              <p14:xfrm>
                <a:off x="2530045" y="1817489"/>
                <a:ext cx="183240" cy="359280"/>
              </p14:xfrm>
            </p:contentPart>
          </mc:Choice>
          <mc:Fallback xmlns="">
            <p:pic>
              <p:nvPicPr>
                <p:cNvPr id="94" name="Ink 93">
                  <a:extLst>
                    <a:ext uri="{FF2B5EF4-FFF2-40B4-BE49-F238E27FC236}">
                      <a16:creationId xmlns:a16="http://schemas.microsoft.com/office/drawing/2014/main" id="{7324374A-EE2D-5717-5288-D911E8E19125}"/>
                    </a:ext>
                  </a:extLst>
                </p:cNvPr>
                <p:cNvPicPr/>
                <p:nvPr/>
              </p:nvPicPr>
              <p:blipFill>
                <a:blip r:embed="rId73"/>
                <a:stretch>
                  <a:fillRect/>
                </a:stretch>
              </p:blipFill>
              <p:spPr>
                <a:xfrm>
                  <a:off x="2521405" y="1808849"/>
                  <a:ext cx="2008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5" name="Ink 94">
                  <a:extLst>
                    <a:ext uri="{FF2B5EF4-FFF2-40B4-BE49-F238E27FC236}">
                      <a16:creationId xmlns:a16="http://schemas.microsoft.com/office/drawing/2014/main" id="{3483F985-CEFD-A16E-1084-93C11FEABBC1}"/>
                    </a:ext>
                  </a:extLst>
                </p14:cNvPr>
                <p14:cNvContentPartPr/>
                <p14:nvPr/>
              </p14:nvContentPartPr>
              <p14:xfrm>
                <a:off x="2744605" y="1952129"/>
                <a:ext cx="1037520" cy="232200"/>
              </p14:xfrm>
            </p:contentPart>
          </mc:Choice>
          <mc:Fallback xmlns="">
            <p:pic>
              <p:nvPicPr>
                <p:cNvPr id="95" name="Ink 94">
                  <a:extLst>
                    <a:ext uri="{FF2B5EF4-FFF2-40B4-BE49-F238E27FC236}">
                      <a16:creationId xmlns:a16="http://schemas.microsoft.com/office/drawing/2014/main" id="{3483F985-CEFD-A16E-1084-93C11FEABBC1}"/>
                    </a:ext>
                  </a:extLst>
                </p:cNvPr>
                <p:cNvPicPr/>
                <p:nvPr/>
              </p:nvPicPr>
              <p:blipFill>
                <a:blip r:embed="rId75"/>
                <a:stretch>
                  <a:fillRect/>
                </a:stretch>
              </p:blipFill>
              <p:spPr>
                <a:xfrm>
                  <a:off x="2735965" y="1943489"/>
                  <a:ext cx="105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6" name="Ink 95">
                  <a:extLst>
                    <a:ext uri="{FF2B5EF4-FFF2-40B4-BE49-F238E27FC236}">
                      <a16:creationId xmlns:a16="http://schemas.microsoft.com/office/drawing/2014/main" id="{19BC1B36-E8E7-9D4B-8D8A-A4B12B591D7B}"/>
                    </a:ext>
                  </a:extLst>
                </p14:cNvPr>
                <p14:cNvContentPartPr/>
                <p14:nvPr/>
              </p14:nvContentPartPr>
              <p14:xfrm>
                <a:off x="3929365" y="1771409"/>
                <a:ext cx="10440" cy="129240"/>
              </p14:xfrm>
            </p:contentPart>
          </mc:Choice>
          <mc:Fallback xmlns="">
            <p:pic>
              <p:nvPicPr>
                <p:cNvPr id="96" name="Ink 95">
                  <a:extLst>
                    <a:ext uri="{FF2B5EF4-FFF2-40B4-BE49-F238E27FC236}">
                      <a16:creationId xmlns:a16="http://schemas.microsoft.com/office/drawing/2014/main" id="{19BC1B36-E8E7-9D4B-8D8A-A4B12B591D7B}"/>
                    </a:ext>
                  </a:extLst>
                </p:cNvPr>
                <p:cNvPicPr/>
                <p:nvPr/>
              </p:nvPicPr>
              <p:blipFill>
                <a:blip r:embed="rId77"/>
                <a:stretch>
                  <a:fillRect/>
                </a:stretch>
              </p:blipFill>
              <p:spPr>
                <a:xfrm>
                  <a:off x="3920725" y="1762409"/>
                  <a:ext cx="2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8" name="Ink 97">
                  <a:extLst>
                    <a:ext uri="{FF2B5EF4-FFF2-40B4-BE49-F238E27FC236}">
                      <a16:creationId xmlns:a16="http://schemas.microsoft.com/office/drawing/2014/main" id="{35ED0605-6CC7-856D-BEE9-704BB992450A}"/>
                    </a:ext>
                  </a:extLst>
                </p14:cNvPr>
                <p14:cNvContentPartPr/>
                <p14:nvPr/>
              </p14:nvContentPartPr>
              <p14:xfrm>
                <a:off x="3925045" y="1950329"/>
                <a:ext cx="260640" cy="192600"/>
              </p14:xfrm>
            </p:contentPart>
          </mc:Choice>
          <mc:Fallback xmlns="">
            <p:pic>
              <p:nvPicPr>
                <p:cNvPr id="98" name="Ink 97">
                  <a:extLst>
                    <a:ext uri="{FF2B5EF4-FFF2-40B4-BE49-F238E27FC236}">
                      <a16:creationId xmlns:a16="http://schemas.microsoft.com/office/drawing/2014/main" id="{35ED0605-6CC7-856D-BEE9-704BB992450A}"/>
                    </a:ext>
                  </a:extLst>
                </p:cNvPr>
                <p:cNvPicPr/>
                <p:nvPr/>
              </p:nvPicPr>
              <p:blipFill>
                <a:blip r:embed="rId79"/>
                <a:stretch>
                  <a:fillRect/>
                </a:stretch>
              </p:blipFill>
              <p:spPr>
                <a:xfrm>
                  <a:off x="3916045" y="1941689"/>
                  <a:ext cx="278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9" name="Ink 98">
                  <a:extLst>
                    <a:ext uri="{FF2B5EF4-FFF2-40B4-BE49-F238E27FC236}">
                      <a16:creationId xmlns:a16="http://schemas.microsoft.com/office/drawing/2014/main" id="{8739DA13-CD80-CA57-608D-E73995E24540}"/>
                    </a:ext>
                  </a:extLst>
                </p14:cNvPr>
                <p14:cNvContentPartPr/>
                <p14:nvPr/>
              </p14:nvContentPartPr>
              <p14:xfrm>
                <a:off x="3088405" y="1718129"/>
                <a:ext cx="48240" cy="41400"/>
              </p14:xfrm>
            </p:contentPart>
          </mc:Choice>
          <mc:Fallback xmlns="">
            <p:pic>
              <p:nvPicPr>
                <p:cNvPr id="99" name="Ink 98">
                  <a:extLst>
                    <a:ext uri="{FF2B5EF4-FFF2-40B4-BE49-F238E27FC236}">
                      <a16:creationId xmlns:a16="http://schemas.microsoft.com/office/drawing/2014/main" id="{8739DA13-CD80-CA57-608D-E73995E24540}"/>
                    </a:ext>
                  </a:extLst>
                </p:cNvPr>
                <p:cNvPicPr/>
                <p:nvPr/>
              </p:nvPicPr>
              <p:blipFill>
                <a:blip r:embed="rId81"/>
                <a:stretch>
                  <a:fillRect/>
                </a:stretch>
              </p:blipFill>
              <p:spPr>
                <a:xfrm>
                  <a:off x="3079405" y="1709129"/>
                  <a:ext cx="65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1" name="Ink 100">
                  <a:extLst>
                    <a:ext uri="{FF2B5EF4-FFF2-40B4-BE49-F238E27FC236}">
                      <a16:creationId xmlns:a16="http://schemas.microsoft.com/office/drawing/2014/main" id="{91FB9347-F22D-7873-DD6B-1A919F0FB2B8}"/>
                    </a:ext>
                  </a:extLst>
                </p14:cNvPr>
                <p14:cNvContentPartPr/>
                <p14:nvPr/>
              </p14:nvContentPartPr>
              <p14:xfrm>
                <a:off x="4489525" y="1960049"/>
                <a:ext cx="636480" cy="435600"/>
              </p14:xfrm>
            </p:contentPart>
          </mc:Choice>
          <mc:Fallback xmlns="">
            <p:pic>
              <p:nvPicPr>
                <p:cNvPr id="101" name="Ink 100">
                  <a:extLst>
                    <a:ext uri="{FF2B5EF4-FFF2-40B4-BE49-F238E27FC236}">
                      <a16:creationId xmlns:a16="http://schemas.microsoft.com/office/drawing/2014/main" id="{91FB9347-F22D-7873-DD6B-1A919F0FB2B8}"/>
                    </a:ext>
                  </a:extLst>
                </p:cNvPr>
                <p:cNvPicPr/>
                <p:nvPr/>
              </p:nvPicPr>
              <p:blipFill>
                <a:blip r:embed="rId83"/>
                <a:stretch>
                  <a:fillRect/>
                </a:stretch>
              </p:blipFill>
              <p:spPr>
                <a:xfrm>
                  <a:off x="4480525" y="1951049"/>
                  <a:ext cx="6541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2" name="Ink 101">
                  <a:extLst>
                    <a:ext uri="{FF2B5EF4-FFF2-40B4-BE49-F238E27FC236}">
                      <a16:creationId xmlns:a16="http://schemas.microsoft.com/office/drawing/2014/main" id="{847E374D-45B0-7D2A-8696-01674AA4CF1C}"/>
                    </a:ext>
                  </a:extLst>
                </p14:cNvPr>
                <p14:cNvContentPartPr/>
                <p14:nvPr/>
              </p14:nvContentPartPr>
              <p14:xfrm>
                <a:off x="5248765" y="2113409"/>
                <a:ext cx="30240" cy="66960"/>
              </p14:xfrm>
            </p:contentPart>
          </mc:Choice>
          <mc:Fallback xmlns="">
            <p:pic>
              <p:nvPicPr>
                <p:cNvPr id="102" name="Ink 101">
                  <a:extLst>
                    <a:ext uri="{FF2B5EF4-FFF2-40B4-BE49-F238E27FC236}">
                      <a16:creationId xmlns:a16="http://schemas.microsoft.com/office/drawing/2014/main" id="{847E374D-45B0-7D2A-8696-01674AA4CF1C}"/>
                    </a:ext>
                  </a:extLst>
                </p:cNvPr>
                <p:cNvPicPr/>
                <p:nvPr/>
              </p:nvPicPr>
              <p:blipFill>
                <a:blip r:embed="rId85"/>
                <a:stretch>
                  <a:fillRect/>
                </a:stretch>
              </p:blipFill>
              <p:spPr>
                <a:xfrm>
                  <a:off x="5240125" y="2104409"/>
                  <a:ext cx="47880" cy="84600"/>
                </a:xfrm>
                <a:prstGeom prst="rect">
                  <a:avLst/>
                </a:prstGeom>
              </p:spPr>
            </p:pic>
          </mc:Fallback>
        </mc:AlternateContent>
      </p:grpSp>
      <p:grpSp>
        <p:nvGrpSpPr>
          <p:cNvPr id="115" name="Group 114">
            <a:extLst>
              <a:ext uri="{FF2B5EF4-FFF2-40B4-BE49-F238E27FC236}">
                <a16:creationId xmlns:a16="http://schemas.microsoft.com/office/drawing/2014/main" id="{62323D57-A032-6684-62C2-141729396AAD}"/>
              </a:ext>
            </a:extLst>
          </p:cNvPr>
          <p:cNvGrpSpPr/>
          <p:nvPr/>
        </p:nvGrpSpPr>
        <p:grpSpPr>
          <a:xfrm>
            <a:off x="5871565" y="1806689"/>
            <a:ext cx="809280" cy="541440"/>
            <a:chOff x="5871565" y="1806689"/>
            <a:chExt cx="809280" cy="541440"/>
          </a:xfrm>
        </p:grpSpPr>
        <mc:AlternateContent xmlns:mc="http://schemas.openxmlformats.org/markup-compatibility/2006" xmlns:p14="http://schemas.microsoft.com/office/powerpoint/2010/main">
          <mc:Choice Requires="p14">
            <p:contentPart p14:bwMode="auto" r:id="rId86">
              <p14:nvContentPartPr>
                <p14:cNvPr id="110" name="Ink 109">
                  <a:extLst>
                    <a:ext uri="{FF2B5EF4-FFF2-40B4-BE49-F238E27FC236}">
                      <a16:creationId xmlns:a16="http://schemas.microsoft.com/office/drawing/2014/main" id="{ADF6B917-9201-5E92-E155-2A4BFFDCFAB1}"/>
                    </a:ext>
                  </a:extLst>
                </p14:cNvPr>
                <p14:cNvContentPartPr/>
                <p14:nvPr/>
              </p14:nvContentPartPr>
              <p14:xfrm>
                <a:off x="5871565" y="1934849"/>
                <a:ext cx="336600" cy="353880"/>
              </p14:xfrm>
            </p:contentPart>
          </mc:Choice>
          <mc:Fallback xmlns="">
            <p:pic>
              <p:nvPicPr>
                <p:cNvPr id="110" name="Ink 109">
                  <a:extLst>
                    <a:ext uri="{FF2B5EF4-FFF2-40B4-BE49-F238E27FC236}">
                      <a16:creationId xmlns:a16="http://schemas.microsoft.com/office/drawing/2014/main" id="{ADF6B917-9201-5E92-E155-2A4BFFDCFAB1}"/>
                    </a:ext>
                  </a:extLst>
                </p:cNvPr>
                <p:cNvPicPr/>
                <p:nvPr/>
              </p:nvPicPr>
              <p:blipFill>
                <a:blip r:embed="rId87"/>
                <a:stretch>
                  <a:fillRect/>
                </a:stretch>
              </p:blipFill>
              <p:spPr>
                <a:xfrm>
                  <a:off x="5862925" y="1926209"/>
                  <a:ext cx="35424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1" name="Ink 110">
                  <a:extLst>
                    <a:ext uri="{FF2B5EF4-FFF2-40B4-BE49-F238E27FC236}">
                      <a16:creationId xmlns:a16="http://schemas.microsoft.com/office/drawing/2014/main" id="{58AD8DE3-C131-86C9-B5B5-5112C4AD2C26}"/>
                    </a:ext>
                  </a:extLst>
                </p14:cNvPr>
                <p14:cNvContentPartPr/>
                <p14:nvPr/>
              </p14:nvContentPartPr>
              <p14:xfrm>
                <a:off x="6235165" y="1806689"/>
                <a:ext cx="140760" cy="142200"/>
              </p14:xfrm>
            </p:contentPart>
          </mc:Choice>
          <mc:Fallback xmlns="">
            <p:pic>
              <p:nvPicPr>
                <p:cNvPr id="111" name="Ink 110">
                  <a:extLst>
                    <a:ext uri="{FF2B5EF4-FFF2-40B4-BE49-F238E27FC236}">
                      <a16:creationId xmlns:a16="http://schemas.microsoft.com/office/drawing/2014/main" id="{58AD8DE3-C131-86C9-B5B5-5112C4AD2C26}"/>
                    </a:ext>
                  </a:extLst>
                </p:cNvPr>
                <p:cNvPicPr/>
                <p:nvPr/>
              </p:nvPicPr>
              <p:blipFill>
                <a:blip r:embed="rId89"/>
                <a:stretch>
                  <a:fillRect/>
                </a:stretch>
              </p:blipFill>
              <p:spPr>
                <a:xfrm>
                  <a:off x="6226165" y="1797689"/>
                  <a:ext cx="158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3" name="Ink 112">
                  <a:extLst>
                    <a:ext uri="{FF2B5EF4-FFF2-40B4-BE49-F238E27FC236}">
                      <a16:creationId xmlns:a16="http://schemas.microsoft.com/office/drawing/2014/main" id="{F8EEB3C3-C14E-C744-5B68-0170360F8534}"/>
                    </a:ext>
                  </a:extLst>
                </p14:cNvPr>
                <p14:cNvContentPartPr/>
                <p14:nvPr/>
              </p14:nvContentPartPr>
              <p14:xfrm>
                <a:off x="6388165" y="1952849"/>
                <a:ext cx="292680" cy="273240"/>
              </p14:xfrm>
            </p:contentPart>
          </mc:Choice>
          <mc:Fallback xmlns="">
            <p:pic>
              <p:nvPicPr>
                <p:cNvPr id="113" name="Ink 112">
                  <a:extLst>
                    <a:ext uri="{FF2B5EF4-FFF2-40B4-BE49-F238E27FC236}">
                      <a16:creationId xmlns:a16="http://schemas.microsoft.com/office/drawing/2014/main" id="{F8EEB3C3-C14E-C744-5B68-0170360F8534}"/>
                    </a:ext>
                  </a:extLst>
                </p:cNvPr>
                <p:cNvPicPr/>
                <p:nvPr/>
              </p:nvPicPr>
              <p:blipFill>
                <a:blip r:embed="rId91"/>
                <a:stretch>
                  <a:fillRect/>
                </a:stretch>
              </p:blipFill>
              <p:spPr>
                <a:xfrm>
                  <a:off x="6379525" y="1943849"/>
                  <a:ext cx="310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4" name="Ink 113">
                  <a:extLst>
                    <a:ext uri="{FF2B5EF4-FFF2-40B4-BE49-F238E27FC236}">
                      <a16:creationId xmlns:a16="http://schemas.microsoft.com/office/drawing/2014/main" id="{0C09D393-CAA2-62E8-358B-C7ACDB2CF8CC}"/>
                    </a:ext>
                  </a:extLst>
                </p14:cNvPr>
                <p14:cNvContentPartPr/>
                <p14:nvPr/>
              </p14:nvContentPartPr>
              <p14:xfrm>
                <a:off x="6510925" y="1878689"/>
                <a:ext cx="96480" cy="469440"/>
              </p14:xfrm>
            </p:contentPart>
          </mc:Choice>
          <mc:Fallback xmlns="">
            <p:pic>
              <p:nvPicPr>
                <p:cNvPr id="114" name="Ink 113">
                  <a:extLst>
                    <a:ext uri="{FF2B5EF4-FFF2-40B4-BE49-F238E27FC236}">
                      <a16:creationId xmlns:a16="http://schemas.microsoft.com/office/drawing/2014/main" id="{0C09D393-CAA2-62E8-358B-C7ACDB2CF8CC}"/>
                    </a:ext>
                  </a:extLst>
                </p:cNvPr>
                <p:cNvPicPr/>
                <p:nvPr/>
              </p:nvPicPr>
              <p:blipFill>
                <a:blip r:embed="rId93"/>
                <a:stretch>
                  <a:fillRect/>
                </a:stretch>
              </p:blipFill>
              <p:spPr>
                <a:xfrm>
                  <a:off x="6501925" y="1870049"/>
                  <a:ext cx="114120" cy="487080"/>
                </a:xfrm>
                <a:prstGeom prst="rect">
                  <a:avLst/>
                </a:prstGeom>
              </p:spPr>
            </p:pic>
          </mc:Fallback>
        </mc:AlternateContent>
      </p:grpSp>
      <p:grpSp>
        <p:nvGrpSpPr>
          <p:cNvPr id="132" name="Group 131">
            <a:extLst>
              <a:ext uri="{FF2B5EF4-FFF2-40B4-BE49-F238E27FC236}">
                <a16:creationId xmlns:a16="http://schemas.microsoft.com/office/drawing/2014/main" id="{90E4FFA1-6F3D-EC1F-A855-1CDC4B80EB6A}"/>
              </a:ext>
            </a:extLst>
          </p:cNvPr>
          <p:cNvGrpSpPr/>
          <p:nvPr/>
        </p:nvGrpSpPr>
        <p:grpSpPr>
          <a:xfrm>
            <a:off x="6975325" y="1846649"/>
            <a:ext cx="3013560" cy="442800"/>
            <a:chOff x="6975325" y="1846649"/>
            <a:chExt cx="3013560" cy="442800"/>
          </a:xfrm>
        </p:grpSpPr>
        <mc:AlternateContent xmlns:mc="http://schemas.openxmlformats.org/markup-compatibility/2006" xmlns:p14="http://schemas.microsoft.com/office/powerpoint/2010/main">
          <mc:Choice Requires="p14">
            <p:contentPart p14:bwMode="auto" r:id="rId94">
              <p14:nvContentPartPr>
                <p14:cNvPr id="116" name="Ink 115">
                  <a:extLst>
                    <a:ext uri="{FF2B5EF4-FFF2-40B4-BE49-F238E27FC236}">
                      <a16:creationId xmlns:a16="http://schemas.microsoft.com/office/drawing/2014/main" id="{9FDCE10C-1970-19AF-085A-5F7DD3EF3FFB}"/>
                    </a:ext>
                  </a:extLst>
                </p14:cNvPr>
                <p14:cNvContentPartPr/>
                <p14:nvPr/>
              </p14:nvContentPartPr>
              <p14:xfrm>
                <a:off x="7005205" y="2011529"/>
                <a:ext cx="295920" cy="29160"/>
              </p14:xfrm>
            </p:contentPart>
          </mc:Choice>
          <mc:Fallback xmlns="">
            <p:pic>
              <p:nvPicPr>
                <p:cNvPr id="116" name="Ink 115">
                  <a:extLst>
                    <a:ext uri="{FF2B5EF4-FFF2-40B4-BE49-F238E27FC236}">
                      <a16:creationId xmlns:a16="http://schemas.microsoft.com/office/drawing/2014/main" id="{9FDCE10C-1970-19AF-085A-5F7DD3EF3FFB}"/>
                    </a:ext>
                  </a:extLst>
                </p:cNvPr>
                <p:cNvPicPr/>
                <p:nvPr/>
              </p:nvPicPr>
              <p:blipFill>
                <a:blip r:embed="rId95"/>
                <a:stretch>
                  <a:fillRect/>
                </a:stretch>
              </p:blipFill>
              <p:spPr>
                <a:xfrm>
                  <a:off x="6996205" y="2002889"/>
                  <a:ext cx="313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7" name="Ink 116">
                  <a:extLst>
                    <a:ext uri="{FF2B5EF4-FFF2-40B4-BE49-F238E27FC236}">
                      <a16:creationId xmlns:a16="http://schemas.microsoft.com/office/drawing/2014/main" id="{338878CD-CFE5-0CF9-AAB1-DF8B60AF3E65}"/>
                    </a:ext>
                  </a:extLst>
                </p14:cNvPr>
                <p14:cNvContentPartPr/>
                <p14:nvPr/>
              </p14:nvContentPartPr>
              <p14:xfrm>
                <a:off x="6975325" y="2137169"/>
                <a:ext cx="307080" cy="31680"/>
              </p14:xfrm>
            </p:contentPart>
          </mc:Choice>
          <mc:Fallback xmlns="">
            <p:pic>
              <p:nvPicPr>
                <p:cNvPr id="117" name="Ink 116">
                  <a:extLst>
                    <a:ext uri="{FF2B5EF4-FFF2-40B4-BE49-F238E27FC236}">
                      <a16:creationId xmlns:a16="http://schemas.microsoft.com/office/drawing/2014/main" id="{338878CD-CFE5-0CF9-AAB1-DF8B60AF3E65}"/>
                    </a:ext>
                  </a:extLst>
                </p:cNvPr>
                <p:cNvPicPr/>
                <p:nvPr/>
              </p:nvPicPr>
              <p:blipFill>
                <a:blip r:embed="rId97"/>
                <a:stretch>
                  <a:fillRect/>
                </a:stretch>
              </p:blipFill>
              <p:spPr>
                <a:xfrm>
                  <a:off x="6966325" y="2128529"/>
                  <a:ext cx="324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8" name="Ink 117">
                  <a:extLst>
                    <a:ext uri="{FF2B5EF4-FFF2-40B4-BE49-F238E27FC236}">
                      <a16:creationId xmlns:a16="http://schemas.microsoft.com/office/drawing/2014/main" id="{73A68F88-8126-E60C-3F1D-7EE7183B8BFC}"/>
                    </a:ext>
                  </a:extLst>
                </p14:cNvPr>
                <p14:cNvContentPartPr/>
                <p14:nvPr/>
              </p14:nvContentPartPr>
              <p14:xfrm>
                <a:off x="7475005" y="2099009"/>
                <a:ext cx="202680" cy="10440"/>
              </p14:xfrm>
            </p:contentPart>
          </mc:Choice>
          <mc:Fallback xmlns="">
            <p:pic>
              <p:nvPicPr>
                <p:cNvPr id="118" name="Ink 117">
                  <a:extLst>
                    <a:ext uri="{FF2B5EF4-FFF2-40B4-BE49-F238E27FC236}">
                      <a16:creationId xmlns:a16="http://schemas.microsoft.com/office/drawing/2014/main" id="{73A68F88-8126-E60C-3F1D-7EE7183B8BFC}"/>
                    </a:ext>
                  </a:extLst>
                </p:cNvPr>
                <p:cNvPicPr/>
                <p:nvPr/>
              </p:nvPicPr>
              <p:blipFill>
                <a:blip r:embed="rId99"/>
                <a:stretch>
                  <a:fillRect/>
                </a:stretch>
              </p:blipFill>
              <p:spPr>
                <a:xfrm>
                  <a:off x="7466005" y="2090009"/>
                  <a:ext cx="220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0" name="Ink 119">
                  <a:extLst>
                    <a:ext uri="{FF2B5EF4-FFF2-40B4-BE49-F238E27FC236}">
                      <a16:creationId xmlns:a16="http://schemas.microsoft.com/office/drawing/2014/main" id="{6C3A411B-DC2A-82D8-4E47-E7FDAF8EFE0B}"/>
                    </a:ext>
                  </a:extLst>
                </p14:cNvPr>
                <p14:cNvContentPartPr/>
                <p14:nvPr/>
              </p14:nvContentPartPr>
              <p14:xfrm>
                <a:off x="8000245" y="1916489"/>
                <a:ext cx="30240" cy="291600"/>
              </p14:xfrm>
            </p:contentPart>
          </mc:Choice>
          <mc:Fallback xmlns="">
            <p:pic>
              <p:nvPicPr>
                <p:cNvPr id="120" name="Ink 119">
                  <a:extLst>
                    <a:ext uri="{FF2B5EF4-FFF2-40B4-BE49-F238E27FC236}">
                      <a16:creationId xmlns:a16="http://schemas.microsoft.com/office/drawing/2014/main" id="{6C3A411B-DC2A-82D8-4E47-E7FDAF8EFE0B}"/>
                    </a:ext>
                  </a:extLst>
                </p:cNvPr>
                <p:cNvPicPr/>
                <p:nvPr/>
              </p:nvPicPr>
              <p:blipFill>
                <a:blip r:embed="rId101"/>
                <a:stretch>
                  <a:fillRect/>
                </a:stretch>
              </p:blipFill>
              <p:spPr>
                <a:xfrm>
                  <a:off x="7991605" y="1907489"/>
                  <a:ext cx="478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1" name="Ink 120">
                  <a:extLst>
                    <a:ext uri="{FF2B5EF4-FFF2-40B4-BE49-F238E27FC236}">
                      <a16:creationId xmlns:a16="http://schemas.microsoft.com/office/drawing/2014/main" id="{D9FA4949-DE10-021C-A1B7-DAB85AFFFF58}"/>
                    </a:ext>
                  </a:extLst>
                </p14:cNvPr>
                <p14:cNvContentPartPr/>
                <p14:nvPr/>
              </p14:nvContentPartPr>
              <p14:xfrm>
                <a:off x="7883245" y="1905329"/>
                <a:ext cx="250200" cy="160920"/>
              </p14:xfrm>
            </p:contentPart>
          </mc:Choice>
          <mc:Fallback xmlns="">
            <p:pic>
              <p:nvPicPr>
                <p:cNvPr id="121" name="Ink 120">
                  <a:extLst>
                    <a:ext uri="{FF2B5EF4-FFF2-40B4-BE49-F238E27FC236}">
                      <a16:creationId xmlns:a16="http://schemas.microsoft.com/office/drawing/2014/main" id="{D9FA4949-DE10-021C-A1B7-DAB85AFFFF58}"/>
                    </a:ext>
                  </a:extLst>
                </p:cNvPr>
                <p:cNvPicPr/>
                <p:nvPr/>
              </p:nvPicPr>
              <p:blipFill>
                <a:blip r:embed="rId103"/>
                <a:stretch>
                  <a:fillRect/>
                </a:stretch>
              </p:blipFill>
              <p:spPr>
                <a:xfrm>
                  <a:off x="7874245" y="1896329"/>
                  <a:ext cx="267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2" name="Ink 121">
                  <a:extLst>
                    <a:ext uri="{FF2B5EF4-FFF2-40B4-BE49-F238E27FC236}">
                      <a16:creationId xmlns:a16="http://schemas.microsoft.com/office/drawing/2014/main" id="{25949A6E-C723-4167-7F6E-8A054B330CA6}"/>
                    </a:ext>
                  </a:extLst>
                </p14:cNvPr>
                <p14:cNvContentPartPr/>
                <p14:nvPr/>
              </p14:nvContentPartPr>
              <p14:xfrm>
                <a:off x="8212645" y="1991009"/>
                <a:ext cx="55800" cy="210960"/>
              </p14:xfrm>
            </p:contentPart>
          </mc:Choice>
          <mc:Fallback xmlns="">
            <p:pic>
              <p:nvPicPr>
                <p:cNvPr id="122" name="Ink 121">
                  <a:extLst>
                    <a:ext uri="{FF2B5EF4-FFF2-40B4-BE49-F238E27FC236}">
                      <a16:creationId xmlns:a16="http://schemas.microsoft.com/office/drawing/2014/main" id="{25949A6E-C723-4167-7F6E-8A054B330CA6}"/>
                    </a:ext>
                  </a:extLst>
                </p:cNvPr>
                <p:cNvPicPr/>
                <p:nvPr/>
              </p:nvPicPr>
              <p:blipFill>
                <a:blip r:embed="rId105"/>
                <a:stretch>
                  <a:fillRect/>
                </a:stretch>
              </p:blipFill>
              <p:spPr>
                <a:xfrm>
                  <a:off x="8204005" y="1982009"/>
                  <a:ext cx="73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3" name="Ink 122">
                  <a:extLst>
                    <a:ext uri="{FF2B5EF4-FFF2-40B4-BE49-F238E27FC236}">
                      <a16:creationId xmlns:a16="http://schemas.microsoft.com/office/drawing/2014/main" id="{C97DCDA7-78C2-1334-2BF0-399D35B7BD29}"/>
                    </a:ext>
                  </a:extLst>
                </p14:cNvPr>
                <p14:cNvContentPartPr/>
                <p14:nvPr/>
              </p14:nvContentPartPr>
              <p14:xfrm>
                <a:off x="8304445" y="1971569"/>
                <a:ext cx="72720" cy="222840"/>
              </p14:xfrm>
            </p:contentPart>
          </mc:Choice>
          <mc:Fallback xmlns="">
            <p:pic>
              <p:nvPicPr>
                <p:cNvPr id="123" name="Ink 122">
                  <a:extLst>
                    <a:ext uri="{FF2B5EF4-FFF2-40B4-BE49-F238E27FC236}">
                      <a16:creationId xmlns:a16="http://schemas.microsoft.com/office/drawing/2014/main" id="{C97DCDA7-78C2-1334-2BF0-399D35B7BD29}"/>
                    </a:ext>
                  </a:extLst>
                </p:cNvPr>
                <p:cNvPicPr/>
                <p:nvPr/>
              </p:nvPicPr>
              <p:blipFill>
                <a:blip r:embed="rId107"/>
                <a:stretch>
                  <a:fillRect/>
                </a:stretch>
              </p:blipFill>
              <p:spPr>
                <a:xfrm>
                  <a:off x="8295445" y="1962929"/>
                  <a:ext cx="90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4" name="Ink 123">
                  <a:extLst>
                    <a:ext uri="{FF2B5EF4-FFF2-40B4-BE49-F238E27FC236}">
                      <a16:creationId xmlns:a16="http://schemas.microsoft.com/office/drawing/2014/main" id="{50F0B4B1-3310-2F9E-723C-DDDE6702E40D}"/>
                    </a:ext>
                  </a:extLst>
                </p14:cNvPr>
                <p14:cNvContentPartPr/>
                <p14:nvPr/>
              </p14:nvContentPartPr>
              <p14:xfrm>
                <a:off x="8168725" y="1954289"/>
                <a:ext cx="297360" cy="56160"/>
              </p14:xfrm>
            </p:contentPart>
          </mc:Choice>
          <mc:Fallback xmlns="">
            <p:pic>
              <p:nvPicPr>
                <p:cNvPr id="124" name="Ink 123">
                  <a:extLst>
                    <a:ext uri="{FF2B5EF4-FFF2-40B4-BE49-F238E27FC236}">
                      <a16:creationId xmlns:a16="http://schemas.microsoft.com/office/drawing/2014/main" id="{50F0B4B1-3310-2F9E-723C-DDDE6702E40D}"/>
                    </a:ext>
                  </a:extLst>
                </p:cNvPr>
                <p:cNvPicPr/>
                <p:nvPr/>
              </p:nvPicPr>
              <p:blipFill>
                <a:blip r:embed="rId109"/>
                <a:stretch>
                  <a:fillRect/>
                </a:stretch>
              </p:blipFill>
              <p:spPr>
                <a:xfrm>
                  <a:off x="8160085" y="1945649"/>
                  <a:ext cx="315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5" name="Ink 124">
                  <a:extLst>
                    <a:ext uri="{FF2B5EF4-FFF2-40B4-BE49-F238E27FC236}">
                      <a16:creationId xmlns:a16="http://schemas.microsoft.com/office/drawing/2014/main" id="{FD024120-56FD-6FE5-EE12-489669150399}"/>
                    </a:ext>
                  </a:extLst>
                </p14:cNvPr>
                <p14:cNvContentPartPr/>
                <p14:nvPr/>
              </p14:nvContentPartPr>
              <p14:xfrm>
                <a:off x="8619445" y="2001809"/>
                <a:ext cx="231120" cy="170280"/>
              </p14:xfrm>
            </p:contentPart>
          </mc:Choice>
          <mc:Fallback xmlns="">
            <p:pic>
              <p:nvPicPr>
                <p:cNvPr id="125" name="Ink 124">
                  <a:extLst>
                    <a:ext uri="{FF2B5EF4-FFF2-40B4-BE49-F238E27FC236}">
                      <a16:creationId xmlns:a16="http://schemas.microsoft.com/office/drawing/2014/main" id="{FD024120-56FD-6FE5-EE12-489669150399}"/>
                    </a:ext>
                  </a:extLst>
                </p:cNvPr>
                <p:cNvPicPr/>
                <p:nvPr/>
              </p:nvPicPr>
              <p:blipFill>
                <a:blip r:embed="rId111"/>
                <a:stretch>
                  <a:fillRect/>
                </a:stretch>
              </p:blipFill>
              <p:spPr>
                <a:xfrm>
                  <a:off x="8610445" y="1993169"/>
                  <a:ext cx="248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7" name="Ink 126">
                  <a:extLst>
                    <a:ext uri="{FF2B5EF4-FFF2-40B4-BE49-F238E27FC236}">
                      <a16:creationId xmlns:a16="http://schemas.microsoft.com/office/drawing/2014/main" id="{D22FD8CD-1640-2816-6FC8-008739E41247}"/>
                    </a:ext>
                  </a:extLst>
                </p14:cNvPr>
                <p14:cNvContentPartPr/>
                <p14:nvPr/>
              </p14:nvContentPartPr>
              <p14:xfrm>
                <a:off x="9063685" y="1846649"/>
                <a:ext cx="204120" cy="325080"/>
              </p14:xfrm>
            </p:contentPart>
          </mc:Choice>
          <mc:Fallback xmlns="">
            <p:pic>
              <p:nvPicPr>
                <p:cNvPr id="127" name="Ink 126">
                  <a:extLst>
                    <a:ext uri="{FF2B5EF4-FFF2-40B4-BE49-F238E27FC236}">
                      <a16:creationId xmlns:a16="http://schemas.microsoft.com/office/drawing/2014/main" id="{D22FD8CD-1640-2816-6FC8-008739E41247}"/>
                    </a:ext>
                  </a:extLst>
                </p:cNvPr>
                <p:cNvPicPr/>
                <p:nvPr/>
              </p:nvPicPr>
              <p:blipFill>
                <a:blip r:embed="rId113"/>
                <a:stretch>
                  <a:fillRect/>
                </a:stretch>
              </p:blipFill>
              <p:spPr>
                <a:xfrm>
                  <a:off x="9055045" y="1837649"/>
                  <a:ext cx="2217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8" name="Ink 127">
                  <a:extLst>
                    <a:ext uri="{FF2B5EF4-FFF2-40B4-BE49-F238E27FC236}">
                      <a16:creationId xmlns:a16="http://schemas.microsoft.com/office/drawing/2014/main" id="{F403F04A-5AEF-BCC4-9EE6-D708F49E4E5D}"/>
                    </a:ext>
                  </a:extLst>
                </p14:cNvPr>
                <p14:cNvContentPartPr/>
                <p14:nvPr/>
              </p14:nvContentPartPr>
              <p14:xfrm>
                <a:off x="9393085" y="1878329"/>
                <a:ext cx="203400" cy="329760"/>
              </p14:xfrm>
            </p:contentPart>
          </mc:Choice>
          <mc:Fallback xmlns="">
            <p:pic>
              <p:nvPicPr>
                <p:cNvPr id="128" name="Ink 127">
                  <a:extLst>
                    <a:ext uri="{FF2B5EF4-FFF2-40B4-BE49-F238E27FC236}">
                      <a16:creationId xmlns:a16="http://schemas.microsoft.com/office/drawing/2014/main" id="{F403F04A-5AEF-BCC4-9EE6-D708F49E4E5D}"/>
                    </a:ext>
                  </a:extLst>
                </p:cNvPr>
                <p:cNvPicPr/>
                <p:nvPr/>
              </p:nvPicPr>
              <p:blipFill>
                <a:blip r:embed="rId115"/>
                <a:stretch>
                  <a:fillRect/>
                </a:stretch>
              </p:blipFill>
              <p:spPr>
                <a:xfrm>
                  <a:off x="9384085" y="1869689"/>
                  <a:ext cx="2210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9" name="Ink 128">
                  <a:extLst>
                    <a:ext uri="{FF2B5EF4-FFF2-40B4-BE49-F238E27FC236}">
                      <a16:creationId xmlns:a16="http://schemas.microsoft.com/office/drawing/2014/main" id="{21A1B44F-B1AD-0784-0D4A-AAEF3209130B}"/>
                    </a:ext>
                  </a:extLst>
                </p14:cNvPr>
                <p14:cNvContentPartPr/>
                <p14:nvPr/>
              </p14:nvContentPartPr>
              <p14:xfrm>
                <a:off x="9577765" y="2041049"/>
                <a:ext cx="165960" cy="128880"/>
              </p14:xfrm>
            </p:contentPart>
          </mc:Choice>
          <mc:Fallback xmlns="">
            <p:pic>
              <p:nvPicPr>
                <p:cNvPr id="129" name="Ink 128">
                  <a:extLst>
                    <a:ext uri="{FF2B5EF4-FFF2-40B4-BE49-F238E27FC236}">
                      <a16:creationId xmlns:a16="http://schemas.microsoft.com/office/drawing/2014/main" id="{21A1B44F-B1AD-0784-0D4A-AAEF3209130B}"/>
                    </a:ext>
                  </a:extLst>
                </p:cNvPr>
                <p:cNvPicPr/>
                <p:nvPr/>
              </p:nvPicPr>
              <p:blipFill>
                <a:blip r:embed="rId117"/>
                <a:stretch>
                  <a:fillRect/>
                </a:stretch>
              </p:blipFill>
              <p:spPr>
                <a:xfrm>
                  <a:off x="9569125" y="2032409"/>
                  <a:ext cx="183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0" name="Ink 129">
                  <a:extLst>
                    <a:ext uri="{FF2B5EF4-FFF2-40B4-BE49-F238E27FC236}">
                      <a16:creationId xmlns:a16="http://schemas.microsoft.com/office/drawing/2014/main" id="{51D2B584-1D49-0B47-FC57-F7213DC42A07}"/>
                    </a:ext>
                  </a:extLst>
                </p14:cNvPr>
                <p14:cNvContentPartPr/>
                <p14:nvPr/>
              </p14:nvContentPartPr>
              <p14:xfrm>
                <a:off x="9641125" y="1950329"/>
                <a:ext cx="191880" cy="25560"/>
              </p14:xfrm>
            </p:contentPart>
          </mc:Choice>
          <mc:Fallback xmlns="">
            <p:pic>
              <p:nvPicPr>
                <p:cNvPr id="130" name="Ink 129">
                  <a:extLst>
                    <a:ext uri="{FF2B5EF4-FFF2-40B4-BE49-F238E27FC236}">
                      <a16:creationId xmlns:a16="http://schemas.microsoft.com/office/drawing/2014/main" id="{51D2B584-1D49-0B47-FC57-F7213DC42A07}"/>
                    </a:ext>
                  </a:extLst>
                </p:cNvPr>
                <p:cNvPicPr/>
                <p:nvPr/>
              </p:nvPicPr>
              <p:blipFill>
                <a:blip r:embed="rId119"/>
                <a:stretch>
                  <a:fillRect/>
                </a:stretch>
              </p:blipFill>
              <p:spPr>
                <a:xfrm>
                  <a:off x="9632125" y="1941689"/>
                  <a:ext cx="209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1" name="Ink 130">
                  <a:extLst>
                    <a:ext uri="{FF2B5EF4-FFF2-40B4-BE49-F238E27FC236}">
                      <a16:creationId xmlns:a16="http://schemas.microsoft.com/office/drawing/2014/main" id="{13D95EE7-B827-299E-4088-CC60A3B7D231}"/>
                    </a:ext>
                  </a:extLst>
                </p14:cNvPr>
                <p14:cNvContentPartPr/>
                <p14:nvPr/>
              </p14:nvContentPartPr>
              <p14:xfrm>
                <a:off x="9839485" y="1889489"/>
                <a:ext cx="149400" cy="399960"/>
              </p14:xfrm>
            </p:contentPart>
          </mc:Choice>
          <mc:Fallback xmlns="">
            <p:pic>
              <p:nvPicPr>
                <p:cNvPr id="131" name="Ink 130">
                  <a:extLst>
                    <a:ext uri="{FF2B5EF4-FFF2-40B4-BE49-F238E27FC236}">
                      <a16:creationId xmlns:a16="http://schemas.microsoft.com/office/drawing/2014/main" id="{13D95EE7-B827-299E-4088-CC60A3B7D231}"/>
                    </a:ext>
                  </a:extLst>
                </p:cNvPr>
                <p:cNvPicPr/>
                <p:nvPr/>
              </p:nvPicPr>
              <p:blipFill>
                <a:blip r:embed="rId121"/>
                <a:stretch>
                  <a:fillRect/>
                </a:stretch>
              </p:blipFill>
              <p:spPr>
                <a:xfrm>
                  <a:off x="9830845" y="1880489"/>
                  <a:ext cx="167040" cy="417600"/>
                </a:xfrm>
                <a:prstGeom prst="rect">
                  <a:avLst/>
                </a:prstGeom>
              </p:spPr>
            </p:pic>
          </mc:Fallback>
        </mc:AlternateContent>
      </p:grpSp>
      <p:grpSp>
        <p:nvGrpSpPr>
          <p:cNvPr id="138" name="Group 137">
            <a:extLst>
              <a:ext uri="{FF2B5EF4-FFF2-40B4-BE49-F238E27FC236}">
                <a16:creationId xmlns:a16="http://schemas.microsoft.com/office/drawing/2014/main" id="{6B41FF1C-06EF-1C62-D2AC-DC7E35A44B37}"/>
              </a:ext>
            </a:extLst>
          </p:cNvPr>
          <p:cNvGrpSpPr/>
          <p:nvPr/>
        </p:nvGrpSpPr>
        <p:grpSpPr>
          <a:xfrm>
            <a:off x="4114765" y="2816489"/>
            <a:ext cx="779760" cy="395280"/>
            <a:chOff x="4114765" y="2816489"/>
            <a:chExt cx="779760" cy="395280"/>
          </a:xfrm>
        </p:grpSpPr>
        <mc:AlternateContent xmlns:mc="http://schemas.openxmlformats.org/markup-compatibility/2006" xmlns:p14="http://schemas.microsoft.com/office/powerpoint/2010/main">
          <mc:Choice Requires="p14">
            <p:contentPart p14:bwMode="auto" r:id="rId122">
              <p14:nvContentPartPr>
                <p14:cNvPr id="133" name="Ink 132">
                  <a:extLst>
                    <a:ext uri="{FF2B5EF4-FFF2-40B4-BE49-F238E27FC236}">
                      <a16:creationId xmlns:a16="http://schemas.microsoft.com/office/drawing/2014/main" id="{E2C40553-D46E-0BF4-6BFA-72E82B82C750}"/>
                    </a:ext>
                  </a:extLst>
                </p14:cNvPr>
                <p14:cNvContentPartPr/>
                <p14:nvPr/>
              </p14:nvContentPartPr>
              <p14:xfrm>
                <a:off x="4114765" y="2974889"/>
                <a:ext cx="163800" cy="236880"/>
              </p14:xfrm>
            </p:contentPart>
          </mc:Choice>
          <mc:Fallback xmlns="">
            <p:pic>
              <p:nvPicPr>
                <p:cNvPr id="133" name="Ink 132">
                  <a:extLst>
                    <a:ext uri="{FF2B5EF4-FFF2-40B4-BE49-F238E27FC236}">
                      <a16:creationId xmlns:a16="http://schemas.microsoft.com/office/drawing/2014/main" id="{E2C40553-D46E-0BF4-6BFA-72E82B82C750}"/>
                    </a:ext>
                  </a:extLst>
                </p:cNvPr>
                <p:cNvPicPr/>
                <p:nvPr/>
              </p:nvPicPr>
              <p:blipFill>
                <a:blip r:embed="rId123"/>
                <a:stretch>
                  <a:fillRect/>
                </a:stretch>
              </p:blipFill>
              <p:spPr>
                <a:xfrm>
                  <a:off x="4105765" y="2966249"/>
                  <a:ext cx="181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4" name="Ink 133">
                  <a:extLst>
                    <a:ext uri="{FF2B5EF4-FFF2-40B4-BE49-F238E27FC236}">
                      <a16:creationId xmlns:a16="http://schemas.microsoft.com/office/drawing/2014/main" id="{A0390CCB-FECB-319E-9C0E-CE201C722344}"/>
                    </a:ext>
                  </a:extLst>
                </p14:cNvPr>
                <p14:cNvContentPartPr/>
                <p14:nvPr/>
              </p14:nvContentPartPr>
              <p14:xfrm>
                <a:off x="4378285" y="2816489"/>
                <a:ext cx="516240" cy="377640"/>
              </p14:xfrm>
            </p:contentPart>
          </mc:Choice>
          <mc:Fallback xmlns="">
            <p:pic>
              <p:nvPicPr>
                <p:cNvPr id="134" name="Ink 133">
                  <a:extLst>
                    <a:ext uri="{FF2B5EF4-FFF2-40B4-BE49-F238E27FC236}">
                      <a16:creationId xmlns:a16="http://schemas.microsoft.com/office/drawing/2014/main" id="{A0390CCB-FECB-319E-9C0E-CE201C722344}"/>
                    </a:ext>
                  </a:extLst>
                </p:cNvPr>
                <p:cNvPicPr/>
                <p:nvPr/>
              </p:nvPicPr>
              <p:blipFill>
                <a:blip r:embed="rId125"/>
                <a:stretch>
                  <a:fillRect/>
                </a:stretch>
              </p:blipFill>
              <p:spPr>
                <a:xfrm>
                  <a:off x="4369285" y="2807489"/>
                  <a:ext cx="533880" cy="395280"/>
                </a:xfrm>
                <a:prstGeom prst="rect">
                  <a:avLst/>
                </a:prstGeom>
              </p:spPr>
            </p:pic>
          </mc:Fallback>
        </mc:AlternateContent>
      </p:grpSp>
      <p:grpSp>
        <p:nvGrpSpPr>
          <p:cNvPr id="137" name="Group 136">
            <a:extLst>
              <a:ext uri="{FF2B5EF4-FFF2-40B4-BE49-F238E27FC236}">
                <a16:creationId xmlns:a16="http://schemas.microsoft.com/office/drawing/2014/main" id="{BC290B96-40B9-BDF1-3E04-432C2AEDFA34}"/>
              </a:ext>
            </a:extLst>
          </p:cNvPr>
          <p:cNvGrpSpPr/>
          <p:nvPr/>
        </p:nvGrpSpPr>
        <p:grpSpPr>
          <a:xfrm>
            <a:off x="6127165" y="2725409"/>
            <a:ext cx="293040" cy="536040"/>
            <a:chOff x="6127165" y="2725409"/>
            <a:chExt cx="293040" cy="536040"/>
          </a:xfrm>
        </p:grpSpPr>
        <mc:AlternateContent xmlns:mc="http://schemas.openxmlformats.org/markup-compatibility/2006" xmlns:p14="http://schemas.microsoft.com/office/powerpoint/2010/main">
          <mc:Choice Requires="p14">
            <p:contentPart p14:bwMode="auto" r:id="rId126">
              <p14:nvContentPartPr>
                <p14:cNvPr id="135" name="Ink 134">
                  <a:extLst>
                    <a:ext uri="{FF2B5EF4-FFF2-40B4-BE49-F238E27FC236}">
                      <a16:creationId xmlns:a16="http://schemas.microsoft.com/office/drawing/2014/main" id="{34BC9181-8E04-794B-8D32-E6C00873BBEF}"/>
                    </a:ext>
                  </a:extLst>
                </p14:cNvPr>
                <p14:cNvContentPartPr/>
                <p14:nvPr/>
              </p14:nvContentPartPr>
              <p14:xfrm>
                <a:off x="6127165" y="2905409"/>
                <a:ext cx="293040" cy="228240"/>
              </p14:xfrm>
            </p:contentPart>
          </mc:Choice>
          <mc:Fallback xmlns="">
            <p:pic>
              <p:nvPicPr>
                <p:cNvPr id="135" name="Ink 134">
                  <a:extLst>
                    <a:ext uri="{FF2B5EF4-FFF2-40B4-BE49-F238E27FC236}">
                      <a16:creationId xmlns:a16="http://schemas.microsoft.com/office/drawing/2014/main" id="{34BC9181-8E04-794B-8D32-E6C00873BBEF}"/>
                    </a:ext>
                  </a:extLst>
                </p:cNvPr>
                <p:cNvPicPr/>
                <p:nvPr/>
              </p:nvPicPr>
              <p:blipFill>
                <a:blip r:embed="rId127"/>
                <a:stretch>
                  <a:fillRect/>
                </a:stretch>
              </p:blipFill>
              <p:spPr>
                <a:xfrm>
                  <a:off x="6118165" y="2896769"/>
                  <a:ext cx="310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6" name="Ink 135">
                  <a:extLst>
                    <a:ext uri="{FF2B5EF4-FFF2-40B4-BE49-F238E27FC236}">
                      <a16:creationId xmlns:a16="http://schemas.microsoft.com/office/drawing/2014/main" id="{AC2E1B32-DC87-E319-CE03-0CC4D0521917}"/>
                    </a:ext>
                  </a:extLst>
                </p14:cNvPr>
                <p14:cNvContentPartPr/>
                <p14:nvPr/>
              </p14:nvContentPartPr>
              <p14:xfrm>
                <a:off x="6278005" y="2725409"/>
                <a:ext cx="43560" cy="536040"/>
              </p14:xfrm>
            </p:contentPart>
          </mc:Choice>
          <mc:Fallback xmlns="">
            <p:pic>
              <p:nvPicPr>
                <p:cNvPr id="136" name="Ink 135">
                  <a:extLst>
                    <a:ext uri="{FF2B5EF4-FFF2-40B4-BE49-F238E27FC236}">
                      <a16:creationId xmlns:a16="http://schemas.microsoft.com/office/drawing/2014/main" id="{AC2E1B32-DC87-E319-CE03-0CC4D0521917}"/>
                    </a:ext>
                  </a:extLst>
                </p:cNvPr>
                <p:cNvPicPr/>
                <p:nvPr/>
              </p:nvPicPr>
              <p:blipFill>
                <a:blip r:embed="rId129"/>
                <a:stretch>
                  <a:fillRect/>
                </a:stretch>
              </p:blipFill>
              <p:spPr>
                <a:xfrm>
                  <a:off x="6269365" y="2716769"/>
                  <a:ext cx="61200" cy="553680"/>
                </a:xfrm>
                <a:prstGeom prst="rect">
                  <a:avLst/>
                </a:prstGeom>
              </p:spPr>
            </p:pic>
          </mc:Fallback>
        </mc:AlternateContent>
      </p:grpSp>
      <p:grpSp>
        <p:nvGrpSpPr>
          <p:cNvPr id="145" name="Group 144">
            <a:extLst>
              <a:ext uri="{FF2B5EF4-FFF2-40B4-BE49-F238E27FC236}">
                <a16:creationId xmlns:a16="http://schemas.microsoft.com/office/drawing/2014/main" id="{38EE81BF-FCA6-685A-D6B4-3D9D72049594}"/>
              </a:ext>
            </a:extLst>
          </p:cNvPr>
          <p:cNvGrpSpPr/>
          <p:nvPr/>
        </p:nvGrpSpPr>
        <p:grpSpPr>
          <a:xfrm>
            <a:off x="6940045" y="2914769"/>
            <a:ext cx="376200" cy="85680"/>
            <a:chOff x="6940045" y="2914769"/>
            <a:chExt cx="376200" cy="85680"/>
          </a:xfrm>
        </p:grpSpPr>
        <mc:AlternateContent xmlns:mc="http://schemas.openxmlformats.org/markup-compatibility/2006" xmlns:p14="http://schemas.microsoft.com/office/powerpoint/2010/main">
          <mc:Choice Requires="p14">
            <p:contentPart p14:bwMode="auto" r:id="rId130">
              <p14:nvContentPartPr>
                <p14:cNvPr id="139" name="Ink 138">
                  <a:extLst>
                    <a:ext uri="{FF2B5EF4-FFF2-40B4-BE49-F238E27FC236}">
                      <a16:creationId xmlns:a16="http://schemas.microsoft.com/office/drawing/2014/main" id="{F68FBBDB-796B-8FDD-9082-7AF55C3FAFC3}"/>
                    </a:ext>
                  </a:extLst>
                </p14:cNvPr>
                <p14:cNvContentPartPr/>
                <p14:nvPr/>
              </p14:nvContentPartPr>
              <p14:xfrm>
                <a:off x="6940045" y="2914769"/>
                <a:ext cx="315360" cy="29520"/>
              </p14:xfrm>
            </p:contentPart>
          </mc:Choice>
          <mc:Fallback xmlns="">
            <p:pic>
              <p:nvPicPr>
                <p:cNvPr id="139" name="Ink 138">
                  <a:extLst>
                    <a:ext uri="{FF2B5EF4-FFF2-40B4-BE49-F238E27FC236}">
                      <a16:creationId xmlns:a16="http://schemas.microsoft.com/office/drawing/2014/main" id="{F68FBBDB-796B-8FDD-9082-7AF55C3FAFC3}"/>
                    </a:ext>
                  </a:extLst>
                </p:cNvPr>
                <p:cNvPicPr/>
                <p:nvPr/>
              </p:nvPicPr>
              <p:blipFill>
                <a:blip r:embed="rId131"/>
                <a:stretch>
                  <a:fillRect/>
                </a:stretch>
              </p:blipFill>
              <p:spPr>
                <a:xfrm>
                  <a:off x="6931405" y="2906129"/>
                  <a:ext cx="33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0" name="Ink 139">
                  <a:extLst>
                    <a:ext uri="{FF2B5EF4-FFF2-40B4-BE49-F238E27FC236}">
                      <a16:creationId xmlns:a16="http://schemas.microsoft.com/office/drawing/2014/main" id="{0B478AEA-DCAE-7FC4-8990-B7BF9A1A3C08}"/>
                    </a:ext>
                  </a:extLst>
                </p14:cNvPr>
                <p14:cNvContentPartPr/>
                <p14:nvPr/>
              </p14:nvContentPartPr>
              <p14:xfrm>
                <a:off x="6972085" y="2980649"/>
                <a:ext cx="344160" cy="19800"/>
              </p14:xfrm>
            </p:contentPart>
          </mc:Choice>
          <mc:Fallback xmlns="">
            <p:pic>
              <p:nvPicPr>
                <p:cNvPr id="140" name="Ink 139">
                  <a:extLst>
                    <a:ext uri="{FF2B5EF4-FFF2-40B4-BE49-F238E27FC236}">
                      <a16:creationId xmlns:a16="http://schemas.microsoft.com/office/drawing/2014/main" id="{0B478AEA-DCAE-7FC4-8990-B7BF9A1A3C08}"/>
                    </a:ext>
                  </a:extLst>
                </p:cNvPr>
                <p:cNvPicPr/>
                <p:nvPr/>
              </p:nvPicPr>
              <p:blipFill>
                <a:blip r:embed="rId133"/>
                <a:stretch>
                  <a:fillRect/>
                </a:stretch>
              </p:blipFill>
              <p:spPr>
                <a:xfrm>
                  <a:off x="6963445" y="2971649"/>
                  <a:ext cx="361800" cy="37440"/>
                </a:xfrm>
                <a:prstGeom prst="rect">
                  <a:avLst/>
                </a:prstGeom>
              </p:spPr>
            </p:pic>
          </mc:Fallback>
        </mc:AlternateContent>
      </p:grpSp>
      <p:grpSp>
        <p:nvGrpSpPr>
          <p:cNvPr id="144" name="Group 143">
            <a:extLst>
              <a:ext uri="{FF2B5EF4-FFF2-40B4-BE49-F238E27FC236}">
                <a16:creationId xmlns:a16="http://schemas.microsoft.com/office/drawing/2014/main" id="{F4F7C6A8-0BD3-D086-EC40-DDA1EFD1422B}"/>
              </a:ext>
            </a:extLst>
          </p:cNvPr>
          <p:cNvGrpSpPr/>
          <p:nvPr/>
        </p:nvGrpSpPr>
        <p:grpSpPr>
          <a:xfrm>
            <a:off x="7669405" y="2730449"/>
            <a:ext cx="307800" cy="265680"/>
            <a:chOff x="7669405" y="2730449"/>
            <a:chExt cx="307800" cy="265680"/>
          </a:xfrm>
        </p:grpSpPr>
        <mc:AlternateContent xmlns:mc="http://schemas.openxmlformats.org/markup-compatibility/2006" xmlns:p14="http://schemas.microsoft.com/office/powerpoint/2010/main">
          <mc:Choice Requires="p14">
            <p:contentPart p14:bwMode="auto" r:id="rId134">
              <p14:nvContentPartPr>
                <p14:cNvPr id="141" name="Ink 140">
                  <a:extLst>
                    <a:ext uri="{FF2B5EF4-FFF2-40B4-BE49-F238E27FC236}">
                      <a16:creationId xmlns:a16="http://schemas.microsoft.com/office/drawing/2014/main" id="{7BC11A69-6E02-A374-7707-50CACE3043DF}"/>
                    </a:ext>
                  </a:extLst>
                </p14:cNvPr>
                <p14:cNvContentPartPr/>
                <p14:nvPr/>
              </p14:nvContentPartPr>
              <p14:xfrm>
                <a:off x="7732765" y="2730449"/>
                <a:ext cx="194400" cy="180360"/>
              </p14:xfrm>
            </p:contentPart>
          </mc:Choice>
          <mc:Fallback xmlns="">
            <p:pic>
              <p:nvPicPr>
                <p:cNvPr id="141" name="Ink 140">
                  <a:extLst>
                    <a:ext uri="{FF2B5EF4-FFF2-40B4-BE49-F238E27FC236}">
                      <a16:creationId xmlns:a16="http://schemas.microsoft.com/office/drawing/2014/main" id="{7BC11A69-6E02-A374-7707-50CACE3043DF}"/>
                    </a:ext>
                  </a:extLst>
                </p:cNvPr>
                <p:cNvPicPr/>
                <p:nvPr/>
              </p:nvPicPr>
              <p:blipFill>
                <a:blip r:embed="rId135"/>
                <a:stretch>
                  <a:fillRect/>
                </a:stretch>
              </p:blipFill>
              <p:spPr>
                <a:xfrm>
                  <a:off x="7724125" y="2721809"/>
                  <a:ext cx="212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2" name="Ink 141">
                  <a:extLst>
                    <a:ext uri="{FF2B5EF4-FFF2-40B4-BE49-F238E27FC236}">
                      <a16:creationId xmlns:a16="http://schemas.microsoft.com/office/drawing/2014/main" id="{115F8278-F75C-92DD-D189-258D16FAEEBE}"/>
                    </a:ext>
                  </a:extLst>
                </p14:cNvPr>
                <p14:cNvContentPartPr/>
                <p14:nvPr/>
              </p14:nvContentPartPr>
              <p14:xfrm>
                <a:off x="7669405" y="2968409"/>
                <a:ext cx="307800" cy="27720"/>
              </p14:xfrm>
            </p:contentPart>
          </mc:Choice>
          <mc:Fallback xmlns="">
            <p:pic>
              <p:nvPicPr>
                <p:cNvPr id="142" name="Ink 141">
                  <a:extLst>
                    <a:ext uri="{FF2B5EF4-FFF2-40B4-BE49-F238E27FC236}">
                      <a16:creationId xmlns:a16="http://schemas.microsoft.com/office/drawing/2014/main" id="{115F8278-F75C-92DD-D189-258D16FAEEBE}"/>
                    </a:ext>
                  </a:extLst>
                </p:cNvPr>
                <p:cNvPicPr/>
                <p:nvPr/>
              </p:nvPicPr>
              <p:blipFill>
                <a:blip r:embed="rId137"/>
                <a:stretch>
                  <a:fillRect/>
                </a:stretch>
              </p:blipFill>
              <p:spPr>
                <a:xfrm>
                  <a:off x="7660405" y="2959769"/>
                  <a:ext cx="32544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43" name="Ink 142">
                <a:extLst>
                  <a:ext uri="{FF2B5EF4-FFF2-40B4-BE49-F238E27FC236}">
                    <a16:creationId xmlns:a16="http://schemas.microsoft.com/office/drawing/2014/main" id="{3B8800E8-8B05-583A-9A11-5ED2708E8E3B}"/>
                  </a:ext>
                </a:extLst>
              </p14:cNvPr>
              <p14:cNvContentPartPr/>
              <p14:nvPr/>
            </p14:nvContentPartPr>
            <p14:xfrm>
              <a:off x="7712245" y="3207809"/>
              <a:ext cx="234000" cy="189000"/>
            </p14:xfrm>
          </p:contentPart>
        </mc:Choice>
        <mc:Fallback xmlns="">
          <p:pic>
            <p:nvPicPr>
              <p:cNvPr id="143" name="Ink 142">
                <a:extLst>
                  <a:ext uri="{FF2B5EF4-FFF2-40B4-BE49-F238E27FC236}">
                    <a16:creationId xmlns:a16="http://schemas.microsoft.com/office/drawing/2014/main" id="{3B8800E8-8B05-583A-9A11-5ED2708E8E3B}"/>
                  </a:ext>
                </a:extLst>
              </p:cNvPr>
              <p:cNvPicPr/>
              <p:nvPr/>
            </p:nvPicPr>
            <p:blipFill>
              <a:blip r:embed="rId139"/>
              <a:stretch>
                <a:fillRect/>
              </a:stretch>
            </p:blipFill>
            <p:spPr>
              <a:xfrm>
                <a:off x="7703605" y="3198809"/>
                <a:ext cx="251640" cy="206640"/>
              </a:xfrm>
              <a:prstGeom prst="rect">
                <a:avLst/>
              </a:prstGeom>
            </p:spPr>
          </p:pic>
        </mc:Fallback>
      </mc:AlternateContent>
      <p:grpSp>
        <p:nvGrpSpPr>
          <p:cNvPr id="153" name="Group 152">
            <a:extLst>
              <a:ext uri="{FF2B5EF4-FFF2-40B4-BE49-F238E27FC236}">
                <a16:creationId xmlns:a16="http://schemas.microsoft.com/office/drawing/2014/main" id="{885AE554-32FF-1307-9792-D1FE068CACCD}"/>
              </a:ext>
            </a:extLst>
          </p:cNvPr>
          <p:cNvGrpSpPr/>
          <p:nvPr/>
        </p:nvGrpSpPr>
        <p:grpSpPr>
          <a:xfrm>
            <a:off x="772885" y="3693809"/>
            <a:ext cx="1420920" cy="427680"/>
            <a:chOff x="772885" y="3693809"/>
            <a:chExt cx="1420920" cy="427680"/>
          </a:xfrm>
        </p:grpSpPr>
        <mc:AlternateContent xmlns:mc="http://schemas.openxmlformats.org/markup-compatibility/2006" xmlns:p14="http://schemas.microsoft.com/office/powerpoint/2010/main">
          <mc:Choice Requires="p14">
            <p:contentPart p14:bwMode="auto" r:id="rId140">
              <p14:nvContentPartPr>
                <p14:cNvPr id="146" name="Ink 145">
                  <a:extLst>
                    <a:ext uri="{FF2B5EF4-FFF2-40B4-BE49-F238E27FC236}">
                      <a16:creationId xmlns:a16="http://schemas.microsoft.com/office/drawing/2014/main" id="{3BAB88F6-DCE5-7913-F1DF-48B0AE43C854}"/>
                    </a:ext>
                  </a:extLst>
                </p14:cNvPr>
                <p14:cNvContentPartPr/>
                <p14:nvPr/>
              </p14:nvContentPartPr>
              <p14:xfrm>
                <a:off x="772885" y="3734129"/>
                <a:ext cx="208440" cy="387360"/>
              </p14:xfrm>
            </p:contentPart>
          </mc:Choice>
          <mc:Fallback xmlns="">
            <p:pic>
              <p:nvPicPr>
                <p:cNvPr id="146" name="Ink 145">
                  <a:extLst>
                    <a:ext uri="{FF2B5EF4-FFF2-40B4-BE49-F238E27FC236}">
                      <a16:creationId xmlns:a16="http://schemas.microsoft.com/office/drawing/2014/main" id="{3BAB88F6-DCE5-7913-F1DF-48B0AE43C854}"/>
                    </a:ext>
                  </a:extLst>
                </p:cNvPr>
                <p:cNvPicPr/>
                <p:nvPr/>
              </p:nvPicPr>
              <p:blipFill>
                <a:blip r:embed="rId141"/>
                <a:stretch>
                  <a:fillRect/>
                </a:stretch>
              </p:blipFill>
              <p:spPr>
                <a:xfrm>
                  <a:off x="764245" y="3725129"/>
                  <a:ext cx="22608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7" name="Ink 146">
                  <a:extLst>
                    <a:ext uri="{FF2B5EF4-FFF2-40B4-BE49-F238E27FC236}">
                      <a16:creationId xmlns:a16="http://schemas.microsoft.com/office/drawing/2014/main" id="{96548099-1D9F-C34F-339D-FF976CCF1411}"/>
                    </a:ext>
                  </a:extLst>
                </p14:cNvPr>
                <p14:cNvContentPartPr/>
                <p14:nvPr/>
              </p14:nvContentPartPr>
              <p14:xfrm>
                <a:off x="996445" y="3693809"/>
                <a:ext cx="1197360" cy="399960"/>
              </p14:xfrm>
            </p:contentPart>
          </mc:Choice>
          <mc:Fallback xmlns="">
            <p:pic>
              <p:nvPicPr>
                <p:cNvPr id="147" name="Ink 146">
                  <a:extLst>
                    <a:ext uri="{FF2B5EF4-FFF2-40B4-BE49-F238E27FC236}">
                      <a16:creationId xmlns:a16="http://schemas.microsoft.com/office/drawing/2014/main" id="{96548099-1D9F-C34F-339D-FF976CCF1411}"/>
                    </a:ext>
                  </a:extLst>
                </p:cNvPr>
                <p:cNvPicPr/>
                <p:nvPr/>
              </p:nvPicPr>
              <p:blipFill>
                <a:blip r:embed="rId143"/>
                <a:stretch>
                  <a:fillRect/>
                </a:stretch>
              </p:blipFill>
              <p:spPr>
                <a:xfrm>
                  <a:off x="987445" y="3684809"/>
                  <a:ext cx="121500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8" name="Ink 147">
                  <a:extLst>
                    <a:ext uri="{FF2B5EF4-FFF2-40B4-BE49-F238E27FC236}">
                      <a16:creationId xmlns:a16="http://schemas.microsoft.com/office/drawing/2014/main" id="{9DE85090-6245-CAD5-04FE-E63624422E26}"/>
                    </a:ext>
                  </a:extLst>
                </p14:cNvPr>
                <p14:cNvContentPartPr/>
                <p14:nvPr/>
              </p14:nvContentPartPr>
              <p14:xfrm>
                <a:off x="1869445" y="3804329"/>
                <a:ext cx="49320" cy="19800"/>
              </p14:xfrm>
            </p:contentPart>
          </mc:Choice>
          <mc:Fallback xmlns="">
            <p:pic>
              <p:nvPicPr>
                <p:cNvPr id="148" name="Ink 147">
                  <a:extLst>
                    <a:ext uri="{FF2B5EF4-FFF2-40B4-BE49-F238E27FC236}">
                      <a16:creationId xmlns:a16="http://schemas.microsoft.com/office/drawing/2014/main" id="{9DE85090-6245-CAD5-04FE-E63624422E26}"/>
                    </a:ext>
                  </a:extLst>
                </p:cNvPr>
                <p:cNvPicPr/>
                <p:nvPr/>
              </p:nvPicPr>
              <p:blipFill>
                <a:blip r:embed="rId145"/>
                <a:stretch>
                  <a:fillRect/>
                </a:stretch>
              </p:blipFill>
              <p:spPr>
                <a:xfrm>
                  <a:off x="1860445" y="3795689"/>
                  <a:ext cx="66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9" name="Ink 148">
                  <a:extLst>
                    <a:ext uri="{FF2B5EF4-FFF2-40B4-BE49-F238E27FC236}">
                      <a16:creationId xmlns:a16="http://schemas.microsoft.com/office/drawing/2014/main" id="{F61388F9-5AF8-1091-C78E-58E93D59671D}"/>
                    </a:ext>
                  </a:extLst>
                </p14:cNvPr>
                <p14:cNvContentPartPr/>
                <p14:nvPr/>
              </p14:nvContentPartPr>
              <p14:xfrm>
                <a:off x="1603765" y="3805769"/>
                <a:ext cx="231840" cy="44280"/>
              </p14:xfrm>
            </p:contentPart>
          </mc:Choice>
          <mc:Fallback xmlns="">
            <p:pic>
              <p:nvPicPr>
                <p:cNvPr id="149" name="Ink 148">
                  <a:extLst>
                    <a:ext uri="{FF2B5EF4-FFF2-40B4-BE49-F238E27FC236}">
                      <a16:creationId xmlns:a16="http://schemas.microsoft.com/office/drawing/2014/main" id="{F61388F9-5AF8-1091-C78E-58E93D59671D}"/>
                    </a:ext>
                  </a:extLst>
                </p:cNvPr>
                <p:cNvPicPr/>
                <p:nvPr/>
              </p:nvPicPr>
              <p:blipFill>
                <a:blip r:embed="rId147"/>
                <a:stretch>
                  <a:fillRect/>
                </a:stretch>
              </p:blipFill>
              <p:spPr>
                <a:xfrm>
                  <a:off x="1594765" y="3796769"/>
                  <a:ext cx="249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0" name="Ink 149">
                  <a:extLst>
                    <a:ext uri="{FF2B5EF4-FFF2-40B4-BE49-F238E27FC236}">
                      <a16:creationId xmlns:a16="http://schemas.microsoft.com/office/drawing/2014/main" id="{444A76B9-E486-75C7-8A00-3ED3730BBBF3}"/>
                    </a:ext>
                  </a:extLst>
                </p14:cNvPr>
                <p14:cNvContentPartPr/>
                <p14:nvPr/>
              </p14:nvContentPartPr>
              <p14:xfrm>
                <a:off x="1119565" y="3858689"/>
                <a:ext cx="322560" cy="38160"/>
              </p14:xfrm>
            </p:contentPart>
          </mc:Choice>
          <mc:Fallback xmlns="">
            <p:pic>
              <p:nvPicPr>
                <p:cNvPr id="150" name="Ink 149">
                  <a:extLst>
                    <a:ext uri="{FF2B5EF4-FFF2-40B4-BE49-F238E27FC236}">
                      <a16:creationId xmlns:a16="http://schemas.microsoft.com/office/drawing/2014/main" id="{444A76B9-E486-75C7-8A00-3ED3730BBBF3}"/>
                    </a:ext>
                  </a:extLst>
                </p:cNvPr>
                <p:cNvPicPr/>
                <p:nvPr/>
              </p:nvPicPr>
              <p:blipFill>
                <a:blip r:embed="rId149"/>
                <a:stretch>
                  <a:fillRect/>
                </a:stretch>
              </p:blipFill>
              <p:spPr>
                <a:xfrm>
                  <a:off x="1110925" y="3849689"/>
                  <a:ext cx="340200" cy="55800"/>
                </a:xfrm>
                <a:prstGeom prst="rect">
                  <a:avLst/>
                </a:prstGeom>
              </p:spPr>
            </p:pic>
          </mc:Fallback>
        </mc:AlternateContent>
      </p:grpSp>
      <p:grpSp>
        <p:nvGrpSpPr>
          <p:cNvPr id="155" name="Group 154">
            <a:extLst>
              <a:ext uri="{FF2B5EF4-FFF2-40B4-BE49-F238E27FC236}">
                <a16:creationId xmlns:a16="http://schemas.microsoft.com/office/drawing/2014/main" id="{EAC22A02-82BB-B4BA-5F33-0FFDA6D19F8D}"/>
              </a:ext>
            </a:extLst>
          </p:cNvPr>
          <p:cNvGrpSpPr/>
          <p:nvPr/>
        </p:nvGrpSpPr>
        <p:grpSpPr>
          <a:xfrm>
            <a:off x="2417005" y="3717569"/>
            <a:ext cx="1871280" cy="566640"/>
            <a:chOff x="2417005" y="3717569"/>
            <a:chExt cx="1871280" cy="566640"/>
          </a:xfrm>
        </p:grpSpPr>
        <mc:AlternateContent xmlns:mc="http://schemas.openxmlformats.org/markup-compatibility/2006" xmlns:p14="http://schemas.microsoft.com/office/powerpoint/2010/main">
          <mc:Choice Requires="p14">
            <p:contentPart p14:bwMode="auto" r:id="rId150">
              <p14:nvContentPartPr>
                <p14:cNvPr id="151" name="Ink 150">
                  <a:extLst>
                    <a:ext uri="{FF2B5EF4-FFF2-40B4-BE49-F238E27FC236}">
                      <a16:creationId xmlns:a16="http://schemas.microsoft.com/office/drawing/2014/main" id="{34B904A5-A774-BCE9-5A5A-AF7D6DE5EE35}"/>
                    </a:ext>
                  </a:extLst>
                </p14:cNvPr>
                <p14:cNvContentPartPr/>
                <p14:nvPr/>
              </p14:nvContentPartPr>
              <p14:xfrm>
                <a:off x="2417005" y="3876329"/>
                <a:ext cx="1238400" cy="407880"/>
              </p14:xfrm>
            </p:contentPart>
          </mc:Choice>
          <mc:Fallback xmlns="">
            <p:pic>
              <p:nvPicPr>
                <p:cNvPr id="151" name="Ink 150">
                  <a:extLst>
                    <a:ext uri="{FF2B5EF4-FFF2-40B4-BE49-F238E27FC236}">
                      <a16:creationId xmlns:a16="http://schemas.microsoft.com/office/drawing/2014/main" id="{34B904A5-A774-BCE9-5A5A-AF7D6DE5EE35}"/>
                    </a:ext>
                  </a:extLst>
                </p:cNvPr>
                <p:cNvPicPr/>
                <p:nvPr/>
              </p:nvPicPr>
              <p:blipFill>
                <a:blip r:embed="rId151"/>
                <a:stretch>
                  <a:fillRect/>
                </a:stretch>
              </p:blipFill>
              <p:spPr>
                <a:xfrm>
                  <a:off x="2408365" y="3867689"/>
                  <a:ext cx="125604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4" name="Ink 153">
                  <a:extLst>
                    <a:ext uri="{FF2B5EF4-FFF2-40B4-BE49-F238E27FC236}">
                      <a16:creationId xmlns:a16="http://schemas.microsoft.com/office/drawing/2014/main" id="{015EC0D6-19F7-22CD-4013-770F952BADE9}"/>
                    </a:ext>
                  </a:extLst>
                </p14:cNvPr>
                <p14:cNvContentPartPr/>
                <p14:nvPr/>
              </p14:nvContentPartPr>
              <p14:xfrm>
                <a:off x="3989125" y="3717569"/>
                <a:ext cx="299160" cy="501480"/>
              </p14:xfrm>
            </p:contentPart>
          </mc:Choice>
          <mc:Fallback xmlns="">
            <p:pic>
              <p:nvPicPr>
                <p:cNvPr id="154" name="Ink 153">
                  <a:extLst>
                    <a:ext uri="{FF2B5EF4-FFF2-40B4-BE49-F238E27FC236}">
                      <a16:creationId xmlns:a16="http://schemas.microsoft.com/office/drawing/2014/main" id="{015EC0D6-19F7-22CD-4013-770F952BADE9}"/>
                    </a:ext>
                  </a:extLst>
                </p:cNvPr>
                <p:cNvPicPr/>
                <p:nvPr/>
              </p:nvPicPr>
              <p:blipFill>
                <a:blip r:embed="rId153"/>
                <a:stretch>
                  <a:fillRect/>
                </a:stretch>
              </p:blipFill>
              <p:spPr>
                <a:xfrm>
                  <a:off x="3980485" y="3708929"/>
                  <a:ext cx="316800" cy="519120"/>
                </a:xfrm>
                <a:prstGeom prst="rect">
                  <a:avLst/>
                </a:prstGeom>
              </p:spPr>
            </p:pic>
          </mc:Fallback>
        </mc:AlternateContent>
      </p:grpSp>
      <p:grpSp>
        <p:nvGrpSpPr>
          <p:cNvPr id="165" name="Group 164">
            <a:extLst>
              <a:ext uri="{FF2B5EF4-FFF2-40B4-BE49-F238E27FC236}">
                <a16:creationId xmlns:a16="http://schemas.microsoft.com/office/drawing/2014/main" id="{B449244B-6384-644F-99DC-3BB8D8BEA111}"/>
              </a:ext>
            </a:extLst>
          </p:cNvPr>
          <p:cNvGrpSpPr/>
          <p:nvPr/>
        </p:nvGrpSpPr>
        <p:grpSpPr>
          <a:xfrm>
            <a:off x="4493845" y="3561329"/>
            <a:ext cx="5300640" cy="437040"/>
            <a:chOff x="4493845" y="3561329"/>
            <a:chExt cx="5300640" cy="437040"/>
          </a:xfrm>
        </p:grpSpPr>
        <mc:AlternateContent xmlns:mc="http://schemas.openxmlformats.org/markup-compatibility/2006" xmlns:p14="http://schemas.microsoft.com/office/powerpoint/2010/main">
          <mc:Choice Requires="p14">
            <p:contentPart p14:bwMode="auto" r:id="rId154">
              <p14:nvContentPartPr>
                <p14:cNvPr id="156" name="Ink 155">
                  <a:extLst>
                    <a:ext uri="{FF2B5EF4-FFF2-40B4-BE49-F238E27FC236}">
                      <a16:creationId xmlns:a16="http://schemas.microsoft.com/office/drawing/2014/main" id="{9687F416-236C-7A39-BAA2-8E536E8144CF}"/>
                    </a:ext>
                  </a:extLst>
                </p14:cNvPr>
                <p14:cNvContentPartPr/>
                <p14:nvPr/>
              </p14:nvContentPartPr>
              <p14:xfrm>
                <a:off x="4493845" y="3592649"/>
                <a:ext cx="1887840" cy="405720"/>
              </p14:xfrm>
            </p:contentPart>
          </mc:Choice>
          <mc:Fallback xmlns="">
            <p:pic>
              <p:nvPicPr>
                <p:cNvPr id="156" name="Ink 155">
                  <a:extLst>
                    <a:ext uri="{FF2B5EF4-FFF2-40B4-BE49-F238E27FC236}">
                      <a16:creationId xmlns:a16="http://schemas.microsoft.com/office/drawing/2014/main" id="{9687F416-236C-7A39-BAA2-8E536E8144CF}"/>
                    </a:ext>
                  </a:extLst>
                </p:cNvPr>
                <p:cNvPicPr/>
                <p:nvPr/>
              </p:nvPicPr>
              <p:blipFill>
                <a:blip r:embed="rId155"/>
                <a:stretch>
                  <a:fillRect/>
                </a:stretch>
              </p:blipFill>
              <p:spPr>
                <a:xfrm>
                  <a:off x="4484845" y="3584009"/>
                  <a:ext cx="19054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7" name="Ink 156">
                  <a:extLst>
                    <a:ext uri="{FF2B5EF4-FFF2-40B4-BE49-F238E27FC236}">
                      <a16:creationId xmlns:a16="http://schemas.microsoft.com/office/drawing/2014/main" id="{0656138A-FF15-C997-A410-5958D0F11CEF}"/>
                    </a:ext>
                  </a:extLst>
                </p14:cNvPr>
                <p14:cNvContentPartPr/>
                <p14:nvPr/>
              </p14:nvContentPartPr>
              <p14:xfrm>
                <a:off x="4939165" y="3737729"/>
                <a:ext cx="339480" cy="9360"/>
              </p14:xfrm>
            </p:contentPart>
          </mc:Choice>
          <mc:Fallback xmlns="">
            <p:pic>
              <p:nvPicPr>
                <p:cNvPr id="157" name="Ink 156">
                  <a:extLst>
                    <a:ext uri="{FF2B5EF4-FFF2-40B4-BE49-F238E27FC236}">
                      <a16:creationId xmlns:a16="http://schemas.microsoft.com/office/drawing/2014/main" id="{0656138A-FF15-C997-A410-5958D0F11CEF}"/>
                    </a:ext>
                  </a:extLst>
                </p:cNvPr>
                <p:cNvPicPr/>
                <p:nvPr/>
              </p:nvPicPr>
              <p:blipFill>
                <a:blip r:embed="rId157"/>
                <a:stretch>
                  <a:fillRect/>
                </a:stretch>
              </p:blipFill>
              <p:spPr>
                <a:xfrm>
                  <a:off x="4930525" y="3728729"/>
                  <a:ext cx="357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8" name="Ink 157">
                  <a:extLst>
                    <a:ext uri="{FF2B5EF4-FFF2-40B4-BE49-F238E27FC236}">
                      <a16:creationId xmlns:a16="http://schemas.microsoft.com/office/drawing/2014/main" id="{54AC2C37-1685-F502-BBB6-9F704FDAE560}"/>
                    </a:ext>
                  </a:extLst>
                </p14:cNvPr>
                <p14:cNvContentPartPr/>
                <p14:nvPr/>
              </p14:nvContentPartPr>
              <p14:xfrm>
                <a:off x="4720285" y="3693809"/>
                <a:ext cx="83520" cy="34920"/>
              </p14:xfrm>
            </p:contentPart>
          </mc:Choice>
          <mc:Fallback xmlns="">
            <p:pic>
              <p:nvPicPr>
                <p:cNvPr id="158" name="Ink 157">
                  <a:extLst>
                    <a:ext uri="{FF2B5EF4-FFF2-40B4-BE49-F238E27FC236}">
                      <a16:creationId xmlns:a16="http://schemas.microsoft.com/office/drawing/2014/main" id="{54AC2C37-1685-F502-BBB6-9F704FDAE560}"/>
                    </a:ext>
                  </a:extLst>
                </p:cNvPr>
                <p:cNvPicPr/>
                <p:nvPr/>
              </p:nvPicPr>
              <p:blipFill>
                <a:blip r:embed="rId159"/>
                <a:stretch>
                  <a:fillRect/>
                </a:stretch>
              </p:blipFill>
              <p:spPr>
                <a:xfrm>
                  <a:off x="4711645" y="3684809"/>
                  <a:ext cx="101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0" name="Ink 159">
                  <a:extLst>
                    <a:ext uri="{FF2B5EF4-FFF2-40B4-BE49-F238E27FC236}">
                      <a16:creationId xmlns:a16="http://schemas.microsoft.com/office/drawing/2014/main" id="{3C724187-2AEC-8406-6BD5-CC1D42A6E2E2}"/>
                    </a:ext>
                  </a:extLst>
                </p14:cNvPr>
                <p14:cNvContentPartPr/>
                <p14:nvPr/>
              </p14:nvContentPartPr>
              <p14:xfrm>
                <a:off x="6696325" y="3646289"/>
                <a:ext cx="842760" cy="311760"/>
              </p14:xfrm>
            </p:contentPart>
          </mc:Choice>
          <mc:Fallback xmlns="">
            <p:pic>
              <p:nvPicPr>
                <p:cNvPr id="160" name="Ink 159">
                  <a:extLst>
                    <a:ext uri="{FF2B5EF4-FFF2-40B4-BE49-F238E27FC236}">
                      <a16:creationId xmlns:a16="http://schemas.microsoft.com/office/drawing/2014/main" id="{3C724187-2AEC-8406-6BD5-CC1D42A6E2E2}"/>
                    </a:ext>
                  </a:extLst>
                </p:cNvPr>
                <p:cNvPicPr/>
                <p:nvPr/>
              </p:nvPicPr>
              <p:blipFill>
                <a:blip r:embed="rId161"/>
                <a:stretch>
                  <a:fillRect/>
                </a:stretch>
              </p:blipFill>
              <p:spPr>
                <a:xfrm>
                  <a:off x="6687685" y="3637289"/>
                  <a:ext cx="8604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1" name="Ink 160">
                  <a:extLst>
                    <a:ext uri="{FF2B5EF4-FFF2-40B4-BE49-F238E27FC236}">
                      <a16:creationId xmlns:a16="http://schemas.microsoft.com/office/drawing/2014/main" id="{7CE259F2-A8B1-A4A1-5E3F-9B41EB63001F}"/>
                    </a:ext>
                  </a:extLst>
                </p14:cNvPr>
                <p14:cNvContentPartPr/>
                <p14:nvPr/>
              </p14:nvContentPartPr>
              <p14:xfrm>
                <a:off x="7169365" y="3735929"/>
                <a:ext cx="282960" cy="35640"/>
              </p14:xfrm>
            </p:contentPart>
          </mc:Choice>
          <mc:Fallback xmlns="">
            <p:pic>
              <p:nvPicPr>
                <p:cNvPr id="161" name="Ink 160">
                  <a:extLst>
                    <a:ext uri="{FF2B5EF4-FFF2-40B4-BE49-F238E27FC236}">
                      <a16:creationId xmlns:a16="http://schemas.microsoft.com/office/drawing/2014/main" id="{7CE259F2-A8B1-A4A1-5E3F-9B41EB63001F}"/>
                    </a:ext>
                  </a:extLst>
                </p:cNvPr>
                <p:cNvPicPr/>
                <p:nvPr/>
              </p:nvPicPr>
              <p:blipFill>
                <a:blip r:embed="rId163"/>
                <a:stretch>
                  <a:fillRect/>
                </a:stretch>
              </p:blipFill>
              <p:spPr>
                <a:xfrm>
                  <a:off x="7160365" y="3726929"/>
                  <a:ext cx="300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2" name="Ink 161">
                  <a:extLst>
                    <a:ext uri="{FF2B5EF4-FFF2-40B4-BE49-F238E27FC236}">
                      <a16:creationId xmlns:a16="http://schemas.microsoft.com/office/drawing/2014/main" id="{5AF7E522-1919-3642-7CDD-092498259DA1}"/>
                    </a:ext>
                  </a:extLst>
                </p14:cNvPr>
                <p14:cNvContentPartPr/>
                <p14:nvPr/>
              </p14:nvContentPartPr>
              <p14:xfrm>
                <a:off x="7089085" y="3658889"/>
                <a:ext cx="24120" cy="9000"/>
              </p14:xfrm>
            </p:contentPart>
          </mc:Choice>
          <mc:Fallback xmlns="">
            <p:pic>
              <p:nvPicPr>
                <p:cNvPr id="162" name="Ink 161">
                  <a:extLst>
                    <a:ext uri="{FF2B5EF4-FFF2-40B4-BE49-F238E27FC236}">
                      <a16:creationId xmlns:a16="http://schemas.microsoft.com/office/drawing/2014/main" id="{5AF7E522-1919-3642-7CDD-092498259DA1}"/>
                    </a:ext>
                  </a:extLst>
                </p:cNvPr>
                <p:cNvPicPr/>
                <p:nvPr/>
              </p:nvPicPr>
              <p:blipFill>
                <a:blip r:embed="rId165"/>
                <a:stretch>
                  <a:fillRect/>
                </a:stretch>
              </p:blipFill>
              <p:spPr>
                <a:xfrm>
                  <a:off x="7080445" y="3650249"/>
                  <a:ext cx="41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3" name="Ink 162">
                  <a:extLst>
                    <a:ext uri="{FF2B5EF4-FFF2-40B4-BE49-F238E27FC236}">
                      <a16:creationId xmlns:a16="http://schemas.microsoft.com/office/drawing/2014/main" id="{99D01242-FCA4-5FAA-3FCA-D9E7C93C61D2}"/>
                    </a:ext>
                  </a:extLst>
                </p14:cNvPr>
                <p14:cNvContentPartPr/>
                <p14:nvPr/>
              </p14:nvContentPartPr>
              <p14:xfrm>
                <a:off x="7885045" y="3735569"/>
                <a:ext cx="238680" cy="183960"/>
              </p14:xfrm>
            </p:contentPart>
          </mc:Choice>
          <mc:Fallback xmlns="">
            <p:pic>
              <p:nvPicPr>
                <p:cNvPr id="163" name="Ink 162">
                  <a:extLst>
                    <a:ext uri="{FF2B5EF4-FFF2-40B4-BE49-F238E27FC236}">
                      <a16:creationId xmlns:a16="http://schemas.microsoft.com/office/drawing/2014/main" id="{99D01242-FCA4-5FAA-3FCA-D9E7C93C61D2}"/>
                    </a:ext>
                  </a:extLst>
                </p:cNvPr>
                <p:cNvPicPr/>
                <p:nvPr/>
              </p:nvPicPr>
              <p:blipFill>
                <a:blip r:embed="rId167"/>
                <a:stretch>
                  <a:fillRect/>
                </a:stretch>
              </p:blipFill>
              <p:spPr>
                <a:xfrm>
                  <a:off x="7876405" y="3726569"/>
                  <a:ext cx="256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4" name="Ink 163">
                  <a:extLst>
                    <a:ext uri="{FF2B5EF4-FFF2-40B4-BE49-F238E27FC236}">
                      <a16:creationId xmlns:a16="http://schemas.microsoft.com/office/drawing/2014/main" id="{9B4A6672-6368-218A-31EE-B8FA38683C27}"/>
                    </a:ext>
                  </a:extLst>
                </p14:cNvPr>
                <p14:cNvContentPartPr/>
                <p14:nvPr/>
              </p14:nvContentPartPr>
              <p14:xfrm>
                <a:off x="8425045" y="3561329"/>
                <a:ext cx="1369440" cy="361080"/>
              </p14:xfrm>
            </p:contentPart>
          </mc:Choice>
          <mc:Fallback xmlns="">
            <p:pic>
              <p:nvPicPr>
                <p:cNvPr id="164" name="Ink 163">
                  <a:extLst>
                    <a:ext uri="{FF2B5EF4-FFF2-40B4-BE49-F238E27FC236}">
                      <a16:creationId xmlns:a16="http://schemas.microsoft.com/office/drawing/2014/main" id="{9B4A6672-6368-218A-31EE-B8FA38683C27}"/>
                    </a:ext>
                  </a:extLst>
                </p:cNvPr>
                <p:cNvPicPr/>
                <p:nvPr/>
              </p:nvPicPr>
              <p:blipFill>
                <a:blip r:embed="rId169"/>
                <a:stretch>
                  <a:fillRect/>
                </a:stretch>
              </p:blipFill>
              <p:spPr>
                <a:xfrm>
                  <a:off x="8416405" y="3552689"/>
                  <a:ext cx="1387080" cy="37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66" name="Ink 165">
                <a:extLst>
                  <a:ext uri="{FF2B5EF4-FFF2-40B4-BE49-F238E27FC236}">
                    <a16:creationId xmlns:a16="http://schemas.microsoft.com/office/drawing/2014/main" id="{1B9C8C88-A159-0CDF-9B62-48D48B049A35}"/>
                  </a:ext>
                </a:extLst>
              </p14:cNvPr>
              <p14:cNvContentPartPr/>
              <p14:nvPr/>
            </p14:nvContentPartPr>
            <p14:xfrm>
              <a:off x="10187965" y="3437129"/>
              <a:ext cx="1193400" cy="529560"/>
            </p14:xfrm>
          </p:contentPart>
        </mc:Choice>
        <mc:Fallback xmlns="">
          <p:pic>
            <p:nvPicPr>
              <p:cNvPr id="166" name="Ink 165">
                <a:extLst>
                  <a:ext uri="{FF2B5EF4-FFF2-40B4-BE49-F238E27FC236}">
                    <a16:creationId xmlns:a16="http://schemas.microsoft.com/office/drawing/2014/main" id="{1B9C8C88-A159-0CDF-9B62-48D48B049A35}"/>
                  </a:ext>
                </a:extLst>
              </p:cNvPr>
              <p:cNvPicPr/>
              <p:nvPr/>
            </p:nvPicPr>
            <p:blipFill>
              <a:blip r:embed="rId171"/>
              <a:stretch>
                <a:fillRect/>
              </a:stretch>
            </p:blipFill>
            <p:spPr>
              <a:xfrm>
                <a:off x="10178965" y="3428489"/>
                <a:ext cx="1211040" cy="547200"/>
              </a:xfrm>
              <a:prstGeom prst="rect">
                <a:avLst/>
              </a:prstGeom>
            </p:spPr>
          </p:pic>
        </mc:Fallback>
      </mc:AlternateContent>
      <p:grpSp>
        <p:nvGrpSpPr>
          <p:cNvPr id="170" name="Group 169">
            <a:extLst>
              <a:ext uri="{FF2B5EF4-FFF2-40B4-BE49-F238E27FC236}">
                <a16:creationId xmlns:a16="http://schemas.microsoft.com/office/drawing/2014/main" id="{D672826B-E357-AC35-1272-2F3F73E6907A}"/>
              </a:ext>
            </a:extLst>
          </p:cNvPr>
          <p:cNvGrpSpPr/>
          <p:nvPr/>
        </p:nvGrpSpPr>
        <p:grpSpPr>
          <a:xfrm>
            <a:off x="3836845" y="4519649"/>
            <a:ext cx="855000" cy="434880"/>
            <a:chOff x="3836845" y="4519649"/>
            <a:chExt cx="855000" cy="434880"/>
          </a:xfrm>
        </p:grpSpPr>
        <mc:AlternateContent xmlns:mc="http://schemas.openxmlformats.org/markup-compatibility/2006" xmlns:p14="http://schemas.microsoft.com/office/powerpoint/2010/main">
          <mc:Choice Requires="p14">
            <p:contentPart p14:bwMode="auto" r:id="rId172">
              <p14:nvContentPartPr>
                <p14:cNvPr id="167" name="Ink 166">
                  <a:extLst>
                    <a:ext uri="{FF2B5EF4-FFF2-40B4-BE49-F238E27FC236}">
                      <a16:creationId xmlns:a16="http://schemas.microsoft.com/office/drawing/2014/main" id="{26ED3A83-7BAD-8433-09C3-899127F1FA8B}"/>
                    </a:ext>
                  </a:extLst>
                </p14:cNvPr>
                <p14:cNvContentPartPr/>
                <p14:nvPr/>
              </p14:nvContentPartPr>
              <p14:xfrm>
                <a:off x="3836845" y="4519649"/>
                <a:ext cx="375480" cy="434880"/>
              </p14:xfrm>
            </p:contentPart>
          </mc:Choice>
          <mc:Fallback xmlns="">
            <p:pic>
              <p:nvPicPr>
                <p:cNvPr id="167" name="Ink 166">
                  <a:extLst>
                    <a:ext uri="{FF2B5EF4-FFF2-40B4-BE49-F238E27FC236}">
                      <a16:creationId xmlns:a16="http://schemas.microsoft.com/office/drawing/2014/main" id="{26ED3A83-7BAD-8433-09C3-899127F1FA8B}"/>
                    </a:ext>
                  </a:extLst>
                </p:cNvPr>
                <p:cNvPicPr/>
                <p:nvPr/>
              </p:nvPicPr>
              <p:blipFill>
                <a:blip r:embed="rId173"/>
                <a:stretch>
                  <a:fillRect/>
                </a:stretch>
              </p:blipFill>
              <p:spPr>
                <a:xfrm>
                  <a:off x="3827845" y="4510649"/>
                  <a:ext cx="3931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8" name="Ink 167">
                  <a:extLst>
                    <a:ext uri="{FF2B5EF4-FFF2-40B4-BE49-F238E27FC236}">
                      <a16:creationId xmlns:a16="http://schemas.microsoft.com/office/drawing/2014/main" id="{5EE44CED-0DA2-F08B-AB77-E8D6BBA9DA8E}"/>
                    </a:ext>
                  </a:extLst>
                </p14:cNvPr>
                <p14:cNvContentPartPr/>
                <p14:nvPr/>
              </p14:nvContentPartPr>
              <p14:xfrm>
                <a:off x="4363885" y="4698569"/>
                <a:ext cx="327960" cy="29160"/>
              </p14:xfrm>
            </p:contentPart>
          </mc:Choice>
          <mc:Fallback xmlns="">
            <p:pic>
              <p:nvPicPr>
                <p:cNvPr id="168" name="Ink 167">
                  <a:extLst>
                    <a:ext uri="{FF2B5EF4-FFF2-40B4-BE49-F238E27FC236}">
                      <a16:creationId xmlns:a16="http://schemas.microsoft.com/office/drawing/2014/main" id="{5EE44CED-0DA2-F08B-AB77-E8D6BBA9DA8E}"/>
                    </a:ext>
                  </a:extLst>
                </p:cNvPr>
                <p:cNvPicPr/>
                <p:nvPr/>
              </p:nvPicPr>
              <p:blipFill>
                <a:blip r:embed="rId175"/>
                <a:stretch>
                  <a:fillRect/>
                </a:stretch>
              </p:blipFill>
              <p:spPr>
                <a:xfrm>
                  <a:off x="4354885" y="4689929"/>
                  <a:ext cx="345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9" name="Ink 168">
                  <a:extLst>
                    <a:ext uri="{FF2B5EF4-FFF2-40B4-BE49-F238E27FC236}">
                      <a16:creationId xmlns:a16="http://schemas.microsoft.com/office/drawing/2014/main" id="{22C16376-42CE-8906-7A34-EB3CF5F0A59D}"/>
                    </a:ext>
                  </a:extLst>
                </p14:cNvPr>
                <p14:cNvContentPartPr/>
                <p14:nvPr/>
              </p14:nvContentPartPr>
              <p14:xfrm>
                <a:off x="4375405" y="4769129"/>
                <a:ext cx="254520" cy="15120"/>
              </p14:xfrm>
            </p:contentPart>
          </mc:Choice>
          <mc:Fallback xmlns="">
            <p:pic>
              <p:nvPicPr>
                <p:cNvPr id="169" name="Ink 168">
                  <a:extLst>
                    <a:ext uri="{FF2B5EF4-FFF2-40B4-BE49-F238E27FC236}">
                      <a16:creationId xmlns:a16="http://schemas.microsoft.com/office/drawing/2014/main" id="{22C16376-42CE-8906-7A34-EB3CF5F0A59D}"/>
                    </a:ext>
                  </a:extLst>
                </p:cNvPr>
                <p:cNvPicPr/>
                <p:nvPr/>
              </p:nvPicPr>
              <p:blipFill>
                <a:blip r:embed="rId177"/>
                <a:stretch>
                  <a:fillRect/>
                </a:stretch>
              </p:blipFill>
              <p:spPr>
                <a:xfrm>
                  <a:off x="4366765" y="4760129"/>
                  <a:ext cx="272160" cy="32760"/>
                </a:xfrm>
                <a:prstGeom prst="rect">
                  <a:avLst/>
                </a:prstGeom>
              </p:spPr>
            </p:pic>
          </mc:Fallback>
        </mc:AlternateContent>
      </p:grpSp>
      <p:grpSp>
        <p:nvGrpSpPr>
          <p:cNvPr id="175" name="Group 174">
            <a:extLst>
              <a:ext uri="{FF2B5EF4-FFF2-40B4-BE49-F238E27FC236}">
                <a16:creationId xmlns:a16="http://schemas.microsoft.com/office/drawing/2014/main" id="{80FDB916-2309-E9F7-5E0C-23421DCA4165}"/>
              </a:ext>
            </a:extLst>
          </p:cNvPr>
          <p:cNvGrpSpPr/>
          <p:nvPr/>
        </p:nvGrpSpPr>
        <p:grpSpPr>
          <a:xfrm>
            <a:off x="5159485" y="4274849"/>
            <a:ext cx="581400" cy="474120"/>
            <a:chOff x="5159485" y="4274849"/>
            <a:chExt cx="581400" cy="474120"/>
          </a:xfrm>
        </p:grpSpPr>
        <mc:AlternateContent xmlns:mc="http://schemas.openxmlformats.org/markup-compatibility/2006" xmlns:p14="http://schemas.microsoft.com/office/powerpoint/2010/main">
          <mc:Choice Requires="p14">
            <p:contentPart p14:bwMode="auto" r:id="rId178">
              <p14:nvContentPartPr>
                <p14:cNvPr id="171" name="Ink 170">
                  <a:extLst>
                    <a:ext uri="{FF2B5EF4-FFF2-40B4-BE49-F238E27FC236}">
                      <a16:creationId xmlns:a16="http://schemas.microsoft.com/office/drawing/2014/main" id="{5BC65D0F-7218-2393-7A77-E0ED39BFECEE}"/>
                    </a:ext>
                  </a:extLst>
                </p14:cNvPr>
                <p14:cNvContentPartPr/>
                <p14:nvPr/>
              </p14:nvContentPartPr>
              <p14:xfrm>
                <a:off x="5264605" y="4467449"/>
                <a:ext cx="256680" cy="175680"/>
              </p14:xfrm>
            </p:contentPart>
          </mc:Choice>
          <mc:Fallback xmlns="">
            <p:pic>
              <p:nvPicPr>
                <p:cNvPr id="171" name="Ink 170">
                  <a:extLst>
                    <a:ext uri="{FF2B5EF4-FFF2-40B4-BE49-F238E27FC236}">
                      <a16:creationId xmlns:a16="http://schemas.microsoft.com/office/drawing/2014/main" id="{5BC65D0F-7218-2393-7A77-E0ED39BFECEE}"/>
                    </a:ext>
                  </a:extLst>
                </p:cNvPr>
                <p:cNvPicPr/>
                <p:nvPr/>
              </p:nvPicPr>
              <p:blipFill>
                <a:blip r:embed="rId179"/>
                <a:stretch>
                  <a:fillRect/>
                </a:stretch>
              </p:blipFill>
              <p:spPr>
                <a:xfrm>
                  <a:off x="5255965" y="4458809"/>
                  <a:ext cx="274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2" name="Ink 171">
                  <a:extLst>
                    <a:ext uri="{FF2B5EF4-FFF2-40B4-BE49-F238E27FC236}">
                      <a16:creationId xmlns:a16="http://schemas.microsoft.com/office/drawing/2014/main" id="{2E476872-E776-17F3-ED7F-ACE63437D0C8}"/>
                    </a:ext>
                  </a:extLst>
                </p14:cNvPr>
                <p14:cNvContentPartPr/>
                <p14:nvPr/>
              </p14:nvContentPartPr>
              <p14:xfrm>
                <a:off x="5572405" y="4274849"/>
                <a:ext cx="168480" cy="194760"/>
              </p14:xfrm>
            </p:contentPart>
          </mc:Choice>
          <mc:Fallback xmlns="">
            <p:pic>
              <p:nvPicPr>
                <p:cNvPr id="172" name="Ink 171">
                  <a:extLst>
                    <a:ext uri="{FF2B5EF4-FFF2-40B4-BE49-F238E27FC236}">
                      <a16:creationId xmlns:a16="http://schemas.microsoft.com/office/drawing/2014/main" id="{2E476872-E776-17F3-ED7F-ACE63437D0C8}"/>
                    </a:ext>
                  </a:extLst>
                </p:cNvPr>
                <p:cNvPicPr/>
                <p:nvPr/>
              </p:nvPicPr>
              <p:blipFill>
                <a:blip r:embed="rId181"/>
                <a:stretch>
                  <a:fillRect/>
                </a:stretch>
              </p:blipFill>
              <p:spPr>
                <a:xfrm>
                  <a:off x="5563405" y="4265849"/>
                  <a:ext cx="186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3" name="Ink 172">
                  <a:extLst>
                    <a:ext uri="{FF2B5EF4-FFF2-40B4-BE49-F238E27FC236}">
                      <a16:creationId xmlns:a16="http://schemas.microsoft.com/office/drawing/2014/main" id="{30EAA857-C0BA-FC6D-9B01-8A190424C0DD}"/>
                    </a:ext>
                  </a:extLst>
                </p14:cNvPr>
                <p14:cNvContentPartPr/>
                <p14:nvPr/>
              </p14:nvContentPartPr>
              <p14:xfrm>
                <a:off x="5159485" y="4726289"/>
                <a:ext cx="572040" cy="22680"/>
              </p14:xfrm>
            </p:contentPart>
          </mc:Choice>
          <mc:Fallback xmlns="">
            <p:pic>
              <p:nvPicPr>
                <p:cNvPr id="173" name="Ink 172">
                  <a:extLst>
                    <a:ext uri="{FF2B5EF4-FFF2-40B4-BE49-F238E27FC236}">
                      <a16:creationId xmlns:a16="http://schemas.microsoft.com/office/drawing/2014/main" id="{30EAA857-C0BA-FC6D-9B01-8A190424C0DD}"/>
                    </a:ext>
                  </a:extLst>
                </p:cNvPr>
                <p:cNvPicPr/>
                <p:nvPr/>
              </p:nvPicPr>
              <p:blipFill>
                <a:blip r:embed="rId183"/>
                <a:stretch>
                  <a:fillRect/>
                </a:stretch>
              </p:blipFill>
              <p:spPr>
                <a:xfrm>
                  <a:off x="5150485" y="4717289"/>
                  <a:ext cx="58968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74" name="Ink 173">
                <a:extLst>
                  <a:ext uri="{FF2B5EF4-FFF2-40B4-BE49-F238E27FC236}">
                    <a16:creationId xmlns:a16="http://schemas.microsoft.com/office/drawing/2014/main" id="{FD35E791-F6A4-190C-D5B7-9A51656C30E9}"/>
                  </a:ext>
                </a:extLst>
              </p14:cNvPr>
              <p14:cNvContentPartPr/>
              <p14:nvPr/>
            </p14:nvContentPartPr>
            <p14:xfrm>
              <a:off x="5292325" y="4944809"/>
              <a:ext cx="313920" cy="222120"/>
            </p14:xfrm>
          </p:contentPart>
        </mc:Choice>
        <mc:Fallback xmlns="">
          <p:pic>
            <p:nvPicPr>
              <p:cNvPr id="174" name="Ink 173">
                <a:extLst>
                  <a:ext uri="{FF2B5EF4-FFF2-40B4-BE49-F238E27FC236}">
                    <a16:creationId xmlns:a16="http://schemas.microsoft.com/office/drawing/2014/main" id="{FD35E791-F6A4-190C-D5B7-9A51656C30E9}"/>
                  </a:ext>
                </a:extLst>
              </p:cNvPr>
              <p:cNvPicPr/>
              <p:nvPr/>
            </p:nvPicPr>
            <p:blipFill>
              <a:blip r:embed="rId185"/>
              <a:stretch>
                <a:fillRect/>
              </a:stretch>
            </p:blipFill>
            <p:spPr>
              <a:xfrm>
                <a:off x="5283685" y="4935809"/>
                <a:ext cx="331560" cy="239760"/>
              </a:xfrm>
              <a:prstGeom prst="rect">
                <a:avLst/>
              </a:prstGeom>
            </p:spPr>
          </p:pic>
        </mc:Fallback>
      </mc:AlternateContent>
      <p:grpSp>
        <p:nvGrpSpPr>
          <p:cNvPr id="187" name="Group 186">
            <a:extLst>
              <a:ext uri="{FF2B5EF4-FFF2-40B4-BE49-F238E27FC236}">
                <a16:creationId xmlns:a16="http://schemas.microsoft.com/office/drawing/2014/main" id="{F3380195-A331-3D78-C8C8-C1714BFE9EF3}"/>
              </a:ext>
            </a:extLst>
          </p:cNvPr>
          <p:cNvGrpSpPr/>
          <p:nvPr/>
        </p:nvGrpSpPr>
        <p:grpSpPr>
          <a:xfrm>
            <a:off x="1711045" y="5681369"/>
            <a:ext cx="4485960" cy="615960"/>
            <a:chOff x="1711045" y="5681369"/>
            <a:chExt cx="4485960" cy="615960"/>
          </a:xfrm>
        </p:grpSpPr>
        <mc:AlternateContent xmlns:mc="http://schemas.openxmlformats.org/markup-compatibility/2006" xmlns:p14="http://schemas.microsoft.com/office/powerpoint/2010/main">
          <mc:Choice Requires="p14">
            <p:contentPart p14:bwMode="auto" r:id="rId186">
              <p14:nvContentPartPr>
                <p14:cNvPr id="176" name="Ink 175">
                  <a:extLst>
                    <a:ext uri="{FF2B5EF4-FFF2-40B4-BE49-F238E27FC236}">
                      <a16:creationId xmlns:a16="http://schemas.microsoft.com/office/drawing/2014/main" id="{72C9348C-C540-E18D-A278-24918E1F83CD}"/>
                    </a:ext>
                  </a:extLst>
                </p14:cNvPr>
                <p14:cNvContentPartPr/>
                <p14:nvPr/>
              </p14:nvContentPartPr>
              <p14:xfrm>
                <a:off x="1727605" y="5742569"/>
                <a:ext cx="165960" cy="304560"/>
              </p14:xfrm>
            </p:contentPart>
          </mc:Choice>
          <mc:Fallback xmlns="">
            <p:pic>
              <p:nvPicPr>
                <p:cNvPr id="176" name="Ink 175">
                  <a:extLst>
                    <a:ext uri="{FF2B5EF4-FFF2-40B4-BE49-F238E27FC236}">
                      <a16:creationId xmlns:a16="http://schemas.microsoft.com/office/drawing/2014/main" id="{72C9348C-C540-E18D-A278-24918E1F83CD}"/>
                    </a:ext>
                  </a:extLst>
                </p:cNvPr>
                <p:cNvPicPr/>
                <p:nvPr/>
              </p:nvPicPr>
              <p:blipFill>
                <a:blip r:embed="rId187"/>
                <a:stretch>
                  <a:fillRect/>
                </a:stretch>
              </p:blipFill>
              <p:spPr>
                <a:xfrm>
                  <a:off x="1718605" y="5733929"/>
                  <a:ext cx="1836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Ink 176">
                  <a:extLst>
                    <a:ext uri="{FF2B5EF4-FFF2-40B4-BE49-F238E27FC236}">
                      <a16:creationId xmlns:a16="http://schemas.microsoft.com/office/drawing/2014/main" id="{81F4EC6D-54D8-5552-4345-701A896D5E98}"/>
                    </a:ext>
                  </a:extLst>
                </p14:cNvPr>
                <p14:cNvContentPartPr/>
                <p14:nvPr/>
              </p14:nvContentPartPr>
              <p14:xfrm>
                <a:off x="1711045" y="5728169"/>
                <a:ext cx="364680" cy="86760"/>
              </p14:xfrm>
            </p:contentPart>
          </mc:Choice>
          <mc:Fallback xmlns="">
            <p:pic>
              <p:nvPicPr>
                <p:cNvPr id="177" name="Ink 176">
                  <a:extLst>
                    <a:ext uri="{FF2B5EF4-FFF2-40B4-BE49-F238E27FC236}">
                      <a16:creationId xmlns:a16="http://schemas.microsoft.com/office/drawing/2014/main" id="{81F4EC6D-54D8-5552-4345-701A896D5E98}"/>
                    </a:ext>
                  </a:extLst>
                </p:cNvPr>
                <p:cNvPicPr/>
                <p:nvPr/>
              </p:nvPicPr>
              <p:blipFill>
                <a:blip r:embed="rId189"/>
                <a:stretch>
                  <a:fillRect/>
                </a:stretch>
              </p:blipFill>
              <p:spPr>
                <a:xfrm>
                  <a:off x="1702045" y="5719529"/>
                  <a:ext cx="382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Ink 177">
                  <a:extLst>
                    <a:ext uri="{FF2B5EF4-FFF2-40B4-BE49-F238E27FC236}">
                      <a16:creationId xmlns:a16="http://schemas.microsoft.com/office/drawing/2014/main" id="{8A829B22-CA21-7267-792F-2DD475D7D4BC}"/>
                    </a:ext>
                  </a:extLst>
                </p14:cNvPr>
                <p14:cNvContentPartPr/>
                <p14:nvPr/>
              </p14:nvContentPartPr>
              <p14:xfrm>
                <a:off x="1958005" y="5681369"/>
                <a:ext cx="463680" cy="364320"/>
              </p14:xfrm>
            </p:contentPart>
          </mc:Choice>
          <mc:Fallback xmlns="">
            <p:pic>
              <p:nvPicPr>
                <p:cNvPr id="178" name="Ink 177">
                  <a:extLst>
                    <a:ext uri="{FF2B5EF4-FFF2-40B4-BE49-F238E27FC236}">
                      <a16:creationId xmlns:a16="http://schemas.microsoft.com/office/drawing/2014/main" id="{8A829B22-CA21-7267-792F-2DD475D7D4BC}"/>
                    </a:ext>
                  </a:extLst>
                </p:cNvPr>
                <p:cNvPicPr/>
                <p:nvPr/>
              </p:nvPicPr>
              <p:blipFill>
                <a:blip r:embed="rId191"/>
                <a:stretch>
                  <a:fillRect/>
                </a:stretch>
              </p:blipFill>
              <p:spPr>
                <a:xfrm>
                  <a:off x="1949005" y="5672369"/>
                  <a:ext cx="481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9" name="Ink 178">
                  <a:extLst>
                    <a:ext uri="{FF2B5EF4-FFF2-40B4-BE49-F238E27FC236}">
                      <a16:creationId xmlns:a16="http://schemas.microsoft.com/office/drawing/2014/main" id="{8C5F69FB-1D6B-8550-6A9F-E228D41BAAB1}"/>
                    </a:ext>
                  </a:extLst>
                </p14:cNvPr>
                <p14:cNvContentPartPr/>
                <p14:nvPr/>
              </p14:nvContentPartPr>
              <p14:xfrm>
                <a:off x="2228725" y="5818889"/>
                <a:ext cx="37440" cy="55080"/>
              </p14:xfrm>
            </p:contentPart>
          </mc:Choice>
          <mc:Fallback xmlns="">
            <p:pic>
              <p:nvPicPr>
                <p:cNvPr id="179" name="Ink 178">
                  <a:extLst>
                    <a:ext uri="{FF2B5EF4-FFF2-40B4-BE49-F238E27FC236}">
                      <a16:creationId xmlns:a16="http://schemas.microsoft.com/office/drawing/2014/main" id="{8C5F69FB-1D6B-8550-6A9F-E228D41BAAB1}"/>
                    </a:ext>
                  </a:extLst>
                </p:cNvPr>
                <p:cNvPicPr/>
                <p:nvPr/>
              </p:nvPicPr>
              <p:blipFill>
                <a:blip r:embed="rId193"/>
                <a:stretch>
                  <a:fillRect/>
                </a:stretch>
              </p:blipFill>
              <p:spPr>
                <a:xfrm>
                  <a:off x="2219725" y="5810249"/>
                  <a:ext cx="55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0" name="Ink 179">
                  <a:extLst>
                    <a:ext uri="{FF2B5EF4-FFF2-40B4-BE49-F238E27FC236}">
                      <a16:creationId xmlns:a16="http://schemas.microsoft.com/office/drawing/2014/main" id="{C5DF4F94-FD68-5723-8DFA-48D653BC2821}"/>
                    </a:ext>
                  </a:extLst>
                </p14:cNvPr>
                <p14:cNvContentPartPr/>
                <p14:nvPr/>
              </p14:nvContentPartPr>
              <p14:xfrm>
                <a:off x="2560645" y="5908889"/>
                <a:ext cx="441360" cy="178560"/>
              </p14:xfrm>
            </p:contentPart>
          </mc:Choice>
          <mc:Fallback xmlns="">
            <p:pic>
              <p:nvPicPr>
                <p:cNvPr id="180" name="Ink 179">
                  <a:extLst>
                    <a:ext uri="{FF2B5EF4-FFF2-40B4-BE49-F238E27FC236}">
                      <a16:creationId xmlns:a16="http://schemas.microsoft.com/office/drawing/2014/main" id="{C5DF4F94-FD68-5723-8DFA-48D653BC2821}"/>
                    </a:ext>
                  </a:extLst>
                </p:cNvPr>
                <p:cNvPicPr/>
                <p:nvPr/>
              </p:nvPicPr>
              <p:blipFill>
                <a:blip r:embed="rId195"/>
                <a:stretch>
                  <a:fillRect/>
                </a:stretch>
              </p:blipFill>
              <p:spPr>
                <a:xfrm>
                  <a:off x="2551645" y="5900249"/>
                  <a:ext cx="459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1" name="Ink 180">
                  <a:extLst>
                    <a:ext uri="{FF2B5EF4-FFF2-40B4-BE49-F238E27FC236}">
                      <a16:creationId xmlns:a16="http://schemas.microsoft.com/office/drawing/2014/main" id="{A45C4F31-1547-6A50-4AFA-25916845A8BC}"/>
                    </a:ext>
                  </a:extLst>
                </p14:cNvPr>
                <p14:cNvContentPartPr/>
                <p14:nvPr/>
              </p14:nvContentPartPr>
              <p14:xfrm>
                <a:off x="2727685" y="5782529"/>
                <a:ext cx="42480" cy="11160"/>
              </p14:xfrm>
            </p:contentPart>
          </mc:Choice>
          <mc:Fallback xmlns="">
            <p:pic>
              <p:nvPicPr>
                <p:cNvPr id="181" name="Ink 180">
                  <a:extLst>
                    <a:ext uri="{FF2B5EF4-FFF2-40B4-BE49-F238E27FC236}">
                      <a16:creationId xmlns:a16="http://schemas.microsoft.com/office/drawing/2014/main" id="{A45C4F31-1547-6A50-4AFA-25916845A8BC}"/>
                    </a:ext>
                  </a:extLst>
                </p:cNvPr>
                <p:cNvPicPr/>
                <p:nvPr/>
              </p:nvPicPr>
              <p:blipFill>
                <a:blip r:embed="rId197"/>
                <a:stretch>
                  <a:fillRect/>
                </a:stretch>
              </p:blipFill>
              <p:spPr>
                <a:xfrm>
                  <a:off x="2719045" y="5773529"/>
                  <a:ext cx="60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2" name="Ink 181">
                  <a:extLst>
                    <a:ext uri="{FF2B5EF4-FFF2-40B4-BE49-F238E27FC236}">
                      <a16:creationId xmlns:a16="http://schemas.microsoft.com/office/drawing/2014/main" id="{640592C4-967B-B3BA-F98D-32A9619CF1EC}"/>
                    </a:ext>
                  </a:extLst>
                </p14:cNvPr>
                <p14:cNvContentPartPr/>
                <p14:nvPr/>
              </p14:nvContentPartPr>
              <p14:xfrm>
                <a:off x="3250405" y="5948849"/>
                <a:ext cx="237600" cy="150480"/>
              </p14:xfrm>
            </p:contentPart>
          </mc:Choice>
          <mc:Fallback xmlns="">
            <p:pic>
              <p:nvPicPr>
                <p:cNvPr id="182" name="Ink 181">
                  <a:extLst>
                    <a:ext uri="{FF2B5EF4-FFF2-40B4-BE49-F238E27FC236}">
                      <a16:creationId xmlns:a16="http://schemas.microsoft.com/office/drawing/2014/main" id="{640592C4-967B-B3BA-F98D-32A9619CF1EC}"/>
                    </a:ext>
                  </a:extLst>
                </p:cNvPr>
                <p:cNvPicPr/>
                <p:nvPr/>
              </p:nvPicPr>
              <p:blipFill>
                <a:blip r:embed="rId199"/>
                <a:stretch>
                  <a:fillRect/>
                </a:stretch>
              </p:blipFill>
              <p:spPr>
                <a:xfrm>
                  <a:off x="3241405" y="5940209"/>
                  <a:ext cx="255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3" name="Ink 182">
                  <a:extLst>
                    <a:ext uri="{FF2B5EF4-FFF2-40B4-BE49-F238E27FC236}">
                      <a16:creationId xmlns:a16="http://schemas.microsoft.com/office/drawing/2014/main" id="{E804048B-EA29-2608-71FA-52EF8BCB5B04}"/>
                    </a:ext>
                  </a:extLst>
                </p14:cNvPr>
                <p14:cNvContentPartPr/>
                <p14:nvPr/>
              </p14:nvContentPartPr>
              <p14:xfrm>
                <a:off x="3330685" y="5979089"/>
                <a:ext cx="43920" cy="42840"/>
              </p14:xfrm>
            </p:contentPart>
          </mc:Choice>
          <mc:Fallback xmlns="">
            <p:pic>
              <p:nvPicPr>
                <p:cNvPr id="183" name="Ink 182">
                  <a:extLst>
                    <a:ext uri="{FF2B5EF4-FFF2-40B4-BE49-F238E27FC236}">
                      <a16:creationId xmlns:a16="http://schemas.microsoft.com/office/drawing/2014/main" id="{E804048B-EA29-2608-71FA-52EF8BCB5B04}"/>
                    </a:ext>
                  </a:extLst>
                </p:cNvPr>
                <p:cNvPicPr/>
                <p:nvPr/>
              </p:nvPicPr>
              <p:blipFill>
                <a:blip r:embed="rId201"/>
                <a:stretch>
                  <a:fillRect/>
                </a:stretch>
              </p:blipFill>
              <p:spPr>
                <a:xfrm>
                  <a:off x="3321685" y="5970089"/>
                  <a:ext cx="61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5" name="Ink 184">
                  <a:extLst>
                    <a:ext uri="{FF2B5EF4-FFF2-40B4-BE49-F238E27FC236}">
                      <a16:creationId xmlns:a16="http://schemas.microsoft.com/office/drawing/2014/main" id="{2D04D025-65F9-A97C-F160-8229EE4ED45C}"/>
                    </a:ext>
                  </a:extLst>
                </p14:cNvPr>
                <p14:cNvContentPartPr/>
                <p14:nvPr/>
              </p14:nvContentPartPr>
              <p14:xfrm>
                <a:off x="3734245" y="5701889"/>
                <a:ext cx="906120" cy="595440"/>
              </p14:xfrm>
            </p:contentPart>
          </mc:Choice>
          <mc:Fallback xmlns="">
            <p:pic>
              <p:nvPicPr>
                <p:cNvPr id="185" name="Ink 184">
                  <a:extLst>
                    <a:ext uri="{FF2B5EF4-FFF2-40B4-BE49-F238E27FC236}">
                      <a16:creationId xmlns:a16="http://schemas.microsoft.com/office/drawing/2014/main" id="{2D04D025-65F9-A97C-F160-8229EE4ED45C}"/>
                    </a:ext>
                  </a:extLst>
                </p:cNvPr>
                <p:cNvPicPr/>
                <p:nvPr/>
              </p:nvPicPr>
              <p:blipFill>
                <a:blip r:embed="rId203"/>
                <a:stretch>
                  <a:fillRect/>
                </a:stretch>
              </p:blipFill>
              <p:spPr>
                <a:xfrm>
                  <a:off x="3725245" y="5693249"/>
                  <a:ext cx="92376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6" name="Ink 185">
                  <a:extLst>
                    <a:ext uri="{FF2B5EF4-FFF2-40B4-BE49-F238E27FC236}">
                      <a16:creationId xmlns:a16="http://schemas.microsoft.com/office/drawing/2014/main" id="{017DC212-752B-7653-5A37-51520F9929E7}"/>
                    </a:ext>
                  </a:extLst>
                </p14:cNvPr>
                <p14:cNvContentPartPr/>
                <p14:nvPr/>
              </p14:nvContentPartPr>
              <p14:xfrm>
                <a:off x="4822165" y="5819249"/>
                <a:ext cx="1374840" cy="410760"/>
              </p14:xfrm>
            </p:contentPart>
          </mc:Choice>
          <mc:Fallback xmlns="">
            <p:pic>
              <p:nvPicPr>
                <p:cNvPr id="186" name="Ink 185">
                  <a:extLst>
                    <a:ext uri="{FF2B5EF4-FFF2-40B4-BE49-F238E27FC236}">
                      <a16:creationId xmlns:a16="http://schemas.microsoft.com/office/drawing/2014/main" id="{017DC212-752B-7653-5A37-51520F9929E7}"/>
                    </a:ext>
                  </a:extLst>
                </p:cNvPr>
                <p:cNvPicPr/>
                <p:nvPr/>
              </p:nvPicPr>
              <p:blipFill>
                <a:blip r:embed="rId205"/>
                <a:stretch>
                  <a:fillRect/>
                </a:stretch>
              </p:blipFill>
              <p:spPr>
                <a:xfrm>
                  <a:off x="4813525" y="5810609"/>
                  <a:ext cx="1392480" cy="428400"/>
                </a:xfrm>
                <a:prstGeom prst="rect">
                  <a:avLst/>
                </a:prstGeom>
              </p:spPr>
            </p:pic>
          </mc:Fallback>
        </mc:AlternateContent>
      </p:grpSp>
      <p:grpSp>
        <p:nvGrpSpPr>
          <p:cNvPr id="195" name="Group 194">
            <a:extLst>
              <a:ext uri="{FF2B5EF4-FFF2-40B4-BE49-F238E27FC236}">
                <a16:creationId xmlns:a16="http://schemas.microsoft.com/office/drawing/2014/main" id="{1D80F5AB-C718-72D8-016C-4FBE1D836B8B}"/>
              </a:ext>
            </a:extLst>
          </p:cNvPr>
          <p:cNvGrpSpPr/>
          <p:nvPr/>
        </p:nvGrpSpPr>
        <p:grpSpPr>
          <a:xfrm>
            <a:off x="6188005" y="5542769"/>
            <a:ext cx="2178360" cy="477360"/>
            <a:chOff x="6188005" y="5542769"/>
            <a:chExt cx="2178360" cy="477360"/>
          </a:xfrm>
        </p:grpSpPr>
        <mc:AlternateContent xmlns:mc="http://schemas.openxmlformats.org/markup-compatibility/2006" xmlns:p14="http://schemas.microsoft.com/office/powerpoint/2010/main">
          <mc:Choice Requires="p14">
            <p:contentPart p14:bwMode="auto" r:id="rId206">
              <p14:nvContentPartPr>
                <p14:cNvPr id="188" name="Ink 187">
                  <a:extLst>
                    <a:ext uri="{FF2B5EF4-FFF2-40B4-BE49-F238E27FC236}">
                      <a16:creationId xmlns:a16="http://schemas.microsoft.com/office/drawing/2014/main" id="{91EF0393-DE71-1937-0E47-6735CF213FAF}"/>
                    </a:ext>
                  </a:extLst>
                </p14:cNvPr>
                <p14:cNvContentPartPr/>
                <p14:nvPr/>
              </p14:nvContentPartPr>
              <p14:xfrm>
                <a:off x="6188005" y="5542769"/>
                <a:ext cx="1694880" cy="477360"/>
              </p14:xfrm>
            </p:contentPart>
          </mc:Choice>
          <mc:Fallback xmlns="">
            <p:pic>
              <p:nvPicPr>
                <p:cNvPr id="188" name="Ink 187">
                  <a:extLst>
                    <a:ext uri="{FF2B5EF4-FFF2-40B4-BE49-F238E27FC236}">
                      <a16:creationId xmlns:a16="http://schemas.microsoft.com/office/drawing/2014/main" id="{91EF0393-DE71-1937-0E47-6735CF213FAF}"/>
                    </a:ext>
                  </a:extLst>
                </p:cNvPr>
                <p:cNvPicPr/>
                <p:nvPr/>
              </p:nvPicPr>
              <p:blipFill>
                <a:blip r:embed="rId207"/>
                <a:stretch>
                  <a:fillRect/>
                </a:stretch>
              </p:blipFill>
              <p:spPr>
                <a:xfrm>
                  <a:off x="6179005" y="5533769"/>
                  <a:ext cx="1712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9" name="Ink 188">
                  <a:extLst>
                    <a:ext uri="{FF2B5EF4-FFF2-40B4-BE49-F238E27FC236}">
                      <a16:creationId xmlns:a16="http://schemas.microsoft.com/office/drawing/2014/main" id="{CF3D2259-F6F6-A9C0-5D22-EA031402D5C1}"/>
                    </a:ext>
                  </a:extLst>
                </p14:cNvPr>
                <p14:cNvContentPartPr/>
                <p14:nvPr/>
              </p14:nvContentPartPr>
              <p14:xfrm>
                <a:off x="7631605" y="5697569"/>
                <a:ext cx="244800" cy="201600"/>
              </p14:xfrm>
            </p:contentPart>
          </mc:Choice>
          <mc:Fallback xmlns="">
            <p:pic>
              <p:nvPicPr>
                <p:cNvPr id="189" name="Ink 188">
                  <a:extLst>
                    <a:ext uri="{FF2B5EF4-FFF2-40B4-BE49-F238E27FC236}">
                      <a16:creationId xmlns:a16="http://schemas.microsoft.com/office/drawing/2014/main" id="{CF3D2259-F6F6-A9C0-5D22-EA031402D5C1}"/>
                    </a:ext>
                  </a:extLst>
                </p:cNvPr>
                <p:cNvPicPr/>
                <p:nvPr/>
              </p:nvPicPr>
              <p:blipFill>
                <a:blip r:embed="rId209"/>
                <a:stretch>
                  <a:fillRect/>
                </a:stretch>
              </p:blipFill>
              <p:spPr>
                <a:xfrm>
                  <a:off x="7622965" y="5688569"/>
                  <a:ext cx="26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0" name="Ink 189">
                  <a:extLst>
                    <a:ext uri="{FF2B5EF4-FFF2-40B4-BE49-F238E27FC236}">
                      <a16:creationId xmlns:a16="http://schemas.microsoft.com/office/drawing/2014/main" id="{45A505CF-5E87-5E51-BA9E-E6666387F624}"/>
                    </a:ext>
                  </a:extLst>
                </p14:cNvPr>
                <p14:cNvContentPartPr/>
                <p14:nvPr/>
              </p14:nvContentPartPr>
              <p14:xfrm>
                <a:off x="7906645" y="5703689"/>
                <a:ext cx="8640" cy="26280"/>
              </p14:xfrm>
            </p:contentPart>
          </mc:Choice>
          <mc:Fallback xmlns="">
            <p:pic>
              <p:nvPicPr>
                <p:cNvPr id="190" name="Ink 189">
                  <a:extLst>
                    <a:ext uri="{FF2B5EF4-FFF2-40B4-BE49-F238E27FC236}">
                      <a16:creationId xmlns:a16="http://schemas.microsoft.com/office/drawing/2014/main" id="{45A505CF-5E87-5E51-BA9E-E6666387F624}"/>
                    </a:ext>
                  </a:extLst>
                </p:cNvPr>
                <p:cNvPicPr/>
                <p:nvPr/>
              </p:nvPicPr>
              <p:blipFill>
                <a:blip r:embed="rId211"/>
                <a:stretch>
                  <a:fillRect/>
                </a:stretch>
              </p:blipFill>
              <p:spPr>
                <a:xfrm>
                  <a:off x="7898005" y="5695049"/>
                  <a:ext cx="26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91" name="Ink 190">
                  <a:extLst>
                    <a:ext uri="{FF2B5EF4-FFF2-40B4-BE49-F238E27FC236}">
                      <a16:creationId xmlns:a16="http://schemas.microsoft.com/office/drawing/2014/main" id="{7E333E0F-A874-B354-65C0-2C1502EEBE5F}"/>
                    </a:ext>
                  </a:extLst>
                </p14:cNvPr>
                <p14:cNvContentPartPr/>
                <p14:nvPr/>
              </p14:nvContentPartPr>
              <p14:xfrm>
                <a:off x="7935445" y="5796209"/>
                <a:ext cx="129960" cy="152280"/>
              </p14:xfrm>
            </p:contentPart>
          </mc:Choice>
          <mc:Fallback xmlns="">
            <p:pic>
              <p:nvPicPr>
                <p:cNvPr id="191" name="Ink 190">
                  <a:extLst>
                    <a:ext uri="{FF2B5EF4-FFF2-40B4-BE49-F238E27FC236}">
                      <a16:creationId xmlns:a16="http://schemas.microsoft.com/office/drawing/2014/main" id="{7E333E0F-A874-B354-65C0-2C1502EEBE5F}"/>
                    </a:ext>
                  </a:extLst>
                </p:cNvPr>
                <p:cNvPicPr/>
                <p:nvPr/>
              </p:nvPicPr>
              <p:blipFill>
                <a:blip r:embed="rId213"/>
                <a:stretch>
                  <a:fillRect/>
                </a:stretch>
              </p:blipFill>
              <p:spPr>
                <a:xfrm>
                  <a:off x="7926805" y="5787569"/>
                  <a:ext cx="147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2" name="Ink 191">
                  <a:extLst>
                    <a:ext uri="{FF2B5EF4-FFF2-40B4-BE49-F238E27FC236}">
                      <a16:creationId xmlns:a16="http://schemas.microsoft.com/office/drawing/2014/main" id="{0CD4DE1E-CD55-9211-BDCA-35468416FDFB}"/>
                    </a:ext>
                  </a:extLst>
                </p14:cNvPr>
                <p14:cNvContentPartPr/>
                <p14:nvPr/>
              </p14:nvContentPartPr>
              <p14:xfrm>
                <a:off x="8185645" y="5826089"/>
                <a:ext cx="180720" cy="147960"/>
              </p14:xfrm>
            </p:contentPart>
          </mc:Choice>
          <mc:Fallback xmlns="">
            <p:pic>
              <p:nvPicPr>
                <p:cNvPr id="192" name="Ink 191">
                  <a:extLst>
                    <a:ext uri="{FF2B5EF4-FFF2-40B4-BE49-F238E27FC236}">
                      <a16:creationId xmlns:a16="http://schemas.microsoft.com/office/drawing/2014/main" id="{0CD4DE1E-CD55-9211-BDCA-35468416FDFB}"/>
                    </a:ext>
                  </a:extLst>
                </p:cNvPr>
                <p:cNvPicPr/>
                <p:nvPr/>
              </p:nvPicPr>
              <p:blipFill>
                <a:blip r:embed="rId215"/>
                <a:stretch>
                  <a:fillRect/>
                </a:stretch>
              </p:blipFill>
              <p:spPr>
                <a:xfrm>
                  <a:off x="8177005" y="5817089"/>
                  <a:ext cx="198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3" name="Ink 192">
                  <a:extLst>
                    <a:ext uri="{FF2B5EF4-FFF2-40B4-BE49-F238E27FC236}">
                      <a16:creationId xmlns:a16="http://schemas.microsoft.com/office/drawing/2014/main" id="{565096B2-84D2-8DFB-AD9C-5CC512357013}"/>
                    </a:ext>
                  </a:extLst>
                </p14:cNvPr>
                <p14:cNvContentPartPr/>
                <p14:nvPr/>
              </p14:nvContentPartPr>
              <p14:xfrm>
                <a:off x="6595165" y="5720969"/>
                <a:ext cx="330840" cy="19800"/>
              </p14:xfrm>
            </p:contentPart>
          </mc:Choice>
          <mc:Fallback xmlns="">
            <p:pic>
              <p:nvPicPr>
                <p:cNvPr id="193" name="Ink 192">
                  <a:extLst>
                    <a:ext uri="{FF2B5EF4-FFF2-40B4-BE49-F238E27FC236}">
                      <a16:creationId xmlns:a16="http://schemas.microsoft.com/office/drawing/2014/main" id="{565096B2-84D2-8DFB-AD9C-5CC512357013}"/>
                    </a:ext>
                  </a:extLst>
                </p:cNvPr>
                <p:cNvPicPr/>
                <p:nvPr/>
              </p:nvPicPr>
              <p:blipFill>
                <a:blip r:embed="rId217"/>
                <a:stretch>
                  <a:fillRect/>
                </a:stretch>
              </p:blipFill>
              <p:spPr>
                <a:xfrm>
                  <a:off x="6586525" y="5711969"/>
                  <a:ext cx="348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4" name="Ink 193">
                  <a:extLst>
                    <a:ext uri="{FF2B5EF4-FFF2-40B4-BE49-F238E27FC236}">
                      <a16:creationId xmlns:a16="http://schemas.microsoft.com/office/drawing/2014/main" id="{DA134A1E-5538-A36C-A9BC-3D1BCACAC93D}"/>
                    </a:ext>
                  </a:extLst>
                </p14:cNvPr>
                <p14:cNvContentPartPr/>
                <p14:nvPr/>
              </p14:nvContentPartPr>
              <p14:xfrm>
                <a:off x="6389245" y="5650769"/>
                <a:ext cx="95400" cy="12240"/>
              </p14:xfrm>
            </p:contentPart>
          </mc:Choice>
          <mc:Fallback xmlns="">
            <p:pic>
              <p:nvPicPr>
                <p:cNvPr id="194" name="Ink 193">
                  <a:extLst>
                    <a:ext uri="{FF2B5EF4-FFF2-40B4-BE49-F238E27FC236}">
                      <a16:creationId xmlns:a16="http://schemas.microsoft.com/office/drawing/2014/main" id="{DA134A1E-5538-A36C-A9BC-3D1BCACAC93D}"/>
                    </a:ext>
                  </a:extLst>
                </p:cNvPr>
                <p:cNvPicPr/>
                <p:nvPr/>
              </p:nvPicPr>
              <p:blipFill>
                <a:blip r:embed="rId219"/>
                <a:stretch>
                  <a:fillRect/>
                </a:stretch>
              </p:blipFill>
              <p:spPr>
                <a:xfrm>
                  <a:off x="6380605" y="5642129"/>
                  <a:ext cx="113040" cy="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96" name="Ink 195">
                <a:extLst>
                  <a:ext uri="{FF2B5EF4-FFF2-40B4-BE49-F238E27FC236}">
                    <a16:creationId xmlns:a16="http://schemas.microsoft.com/office/drawing/2014/main" id="{2397B2E1-5E35-E660-721C-A58EBC0BEC20}"/>
                  </a:ext>
                </a:extLst>
              </p14:cNvPr>
              <p14:cNvContentPartPr/>
              <p14:nvPr/>
            </p14:nvContentPartPr>
            <p14:xfrm>
              <a:off x="8620165" y="5523329"/>
              <a:ext cx="302040" cy="706320"/>
            </p14:xfrm>
          </p:contentPart>
        </mc:Choice>
        <mc:Fallback xmlns="">
          <p:pic>
            <p:nvPicPr>
              <p:cNvPr id="196" name="Ink 195">
                <a:extLst>
                  <a:ext uri="{FF2B5EF4-FFF2-40B4-BE49-F238E27FC236}">
                    <a16:creationId xmlns:a16="http://schemas.microsoft.com/office/drawing/2014/main" id="{2397B2E1-5E35-E660-721C-A58EBC0BEC20}"/>
                  </a:ext>
                </a:extLst>
              </p:cNvPr>
              <p:cNvPicPr/>
              <p:nvPr/>
            </p:nvPicPr>
            <p:blipFill>
              <a:blip r:embed="rId221"/>
              <a:stretch>
                <a:fillRect/>
              </a:stretch>
            </p:blipFill>
            <p:spPr>
              <a:xfrm>
                <a:off x="8611165" y="5514329"/>
                <a:ext cx="319680" cy="723960"/>
              </a:xfrm>
              <a:prstGeom prst="rect">
                <a:avLst/>
              </a:prstGeom>
            </p:spPr>
          </p:pic>
        </mc:Fallback>
      </mc:AlternateContent>
      <p:grpSp>
        <p:nvGrpSpPr>
          <p:cNvPr id="205" name="Group 204">
            <a:extLst>
              <a:ext uri="{FF2B5EF4-FFF2-40B4-BE49-F238E27FC236}">
                <a16:creationId xmlns:a16="http://schemas.microsoft.com/office/drawing/2014/main" id="{31A46214-EE58-2C3F-0C8A-3C730C4F90D9}"/>
              </a:ext>
            </a:extLst>
          </p:cNvPr>
          <p:cNvGrpSpPr/>
          <p:nvPr/>
        </p:nvGrpSpPr>
        <p:grpSpPr>
          <a:xfrm>
            <a:off x="8842285" y="5710529"/>
            <a:ext cx="2974680" cy="1041480"/>
            <a:chOff x="8842285" y="5710529"/>
            <a:chExt cx="2974680" cy="1041480"/>
          </a:xfrm>
        </p:grpSpPr>
        <mc:AlternateContent xmlns:mc="http://schemas.openxmlformats.org/markup-compatibility/2006" xmlns:p14="http://schemas.microsoft.com/office/powerpoint/2010/main">
          <mc:Choice Requires="p14">
            <p:contentPart p14:bwMode="auto" r:id="rId222">
              <p14:nvContentPartPr>
                <p14:cNvPr id="197" name="Ink 196">
                  <a:extLst>
                    <a:ext uri="{FF2B5EF4-FFF2-40B4-BE49-F238E27FC236}">
                      <a16:creationId xmlns:a16="http://schemas.microsoft.com/office/drawing/2014/main" id="{7115CFC9-8180-79F5-6B94-807A73AAB015}"/>
                    </a:ext>
                  </a:extLst>
                </p14:cNvPr>
                <p14:cNvContentPartPr/>
                <p14:nvPr/>
              </p14:nvContentPartPr>
              <p14:xfrm>
                <a:off x="8842285" y="5759129"/>
                <a:ext cx="1648080" cy="312840"/>
              </p14:xfrm>
            </p:contentPart>
          </mc:Choice>
          <mc:Fallback xmlns="">
            <p:pic>
              <p:nvPicPr>
                <p:cNvPr id="197" name="Ink 196">
                  <a:extLst>
                    <a:ext uri="{FF2B5EF4-FFF2-40B4-BE49-F238E27FC236}">
                      <a16:creationId xmlns:a16="http://schemas.microsoft.com/office/drawing/2014/main" id="{7115CFC9-8180-79F5-6B94-807A73AAB015}"/>
                    </a:ext>
                  </a:extLst>
                </p:cNvPr>
                <p:cNvPicPr/>
                <p:nvPr/>
              </p:nvPicPr>
              <p:blipFill>
                <a:blip r:embed="rId223"/>
                <a:stretch>
                  <a:fillRect/>
                </a:stretch>
              </p:blipFill>
              <p:spPr>
                <a:xfrm>
                  <a:off x="8833285" y="5750129"/>
                  <a:ext cx="16657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8" name="Ink 197">
                  <a:extLst>
                    <a:ext uri="{FF2B5EF4-FFF2-40B4-BE49-F238E27FC236}">
                      <a16:creationId xmlns:a16="http://schemas.microsoft.com/office/drawing/2014/main" id="{59AB03BA-DFAF-3E75-78C3-2464DEC62690}"/>
                    </a:ext>
                  </a:extLst>
                </p14:cNvPr>
                <p14:cNvContentPartPr/>
                <p14:nvPr/>
              </p14:nvContentPartPr>
              <p14:xfrm>
                <a:off x="10621405" y="5710529"/>
                <a:ext cx="514080" cy="271440"/>
              </p14:xfrm>
            </p:contentPart>
          </mc:Choice>
          <mc:Fallback xmlns="">
            <p:pic>
              <p:nvPicPr>
                <p:cNvPr id="198" name="Ink 197">
                  <a:extLst>
                    <a:ext uri="{FF2B5EF4-FFF2-40B4-BE49-F238E27FC236}">
                      <a16:creationId xmlns:a16="http://schemas.microsoft.com/office/drawing/2014/main" id="{59AB03BA-DFAF-3E75-78C3-2464DEC62690}"/>
                    </a:ext>
                  </a:extLst>
                </p:cNvPr>
                <p:cNvPicPr/>
                <p:nvPr/>
              </p:nvPicPr>
              <p:blipFill>
                <a:blip r:embed="rId225"/>
                <a:stretch>
                  <a:fillRect/>
                </a:stretch>
              </p:blipFill>
              <p:spPr>
                <a:xfrm>
                  <a:off x="10612765" y="5701889"/>
                  <a:ext cx="5317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9" name="Ink 198">
                  <a:extLst>
                    <a:ext uri="{FF2B5EF4-FFF2-40B4-BE49-F238E27FC236}">
                      <a16:creationId xmlns:a16="http://schemas.microsoft.com/office/drawing/2014/main" id="{8A8072CB-0793-F77E-509C-D66CF8EFD5FE}"/>
                    </a:ext>
                  </a:extLst>
                </p14:cNvPr>
                <p14:cNvContentPartPr/>
                <p14:nvPr/>
              </p14:nvContentPartPr>
              <p14:xfrm>
                <a:off x="10667125" y="5796209"/>
                <a:ext cx="339480" cy="30600"/>
              </p14:xfrm>
            </p:contentPart>
          </mc:Choice>
          <mc:Fallback xmlns="">
            <p:pic>
              <p:nvPicPr>
                <p:cNvPr id="199" name="Ink 198">
                  <a:extLst>
                    <a:ext uri="{FF2B5EF4-FFF2-40B4-BE49-F238E27FC236}">
                      <a16:creationId xmlns:a16="http://schemas.microsoft.com/office/drawing/2014/main" id="{8A8072CB-0793-F77E-509C-D66CF8EFD5FE}"/>
                    </a:ext>
                  </a:extLst>
                </p:cNvPr>
                <p:cNvPicPr/>
                <p:nvPr/>
              </p:nvPicPr>
              <p:blipFill>
                <a:blip r:embed="rId227"/>
                <a:stretch>
                  <a:fillRect/>
                </a:stretch>
              </p:blipFill>
              <p:spPr>
                <a:xfrm>
                  <a:off x="10658485" y="5787569"/>
                  <a:ext cx="357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0" name="Ink 199">
                  <a:extLst>
                    <a:ext uri="{FF2B5EF4-FFF2-40B4-BE49-F238E27FC236}">
                      <a16:creationId xmlns:a16="http://schemas.microsoft.com/office/drawing/2014/main" id="{EE779FE9-A7C3-26B6-3480-4108F0287619}"/>
                    </a:ext>
                  </a:extLst>
                </p14:cNvPr>
                <p14:cNvContentPartPr/>
                <p14:nvPr/>
              </p14:nvContentPartPr>
              <p14:xfrm>
                <a:off x="9017965" y="6295529"/>
                <a:ext cx="469800" cy="219600"/>
              </p14:xfrm>
            </p:contentPart>
          </mc:Choice>
          <mc:Fallback xmlns="">
            <p:pic>
              <p:nvPicPr>
                <p:cNvPr id="200" name="Ink 199">
                  <a:extLst>
                    <a:ext uri="{FF2B5EF4-FFF2-40B4-BE49-F238E27FC236}">
                      <a16:creationId xmlns:a16="http://schemas.microsoft.com/office/drawing/2014/main" id="{EE779FE9-A7C3-26B6-3480-4108F0287619}"/>
                    </a:ext>
                  </a:extLst>
                </p:cNvPr>
                <p:cNvPicPr/>
                <p:nvPr/>
              </p:nvPicPr>
              <p:blipFill>
                <a:blip r:embed="rId229"/>
                <a:stretch>
                  <a:fillRect/>
                </a:stretch>
              </p:blipFill>
              <p:spPr>
                <a:xfrm>
                  <a:off x="9008965" y="6286889"/>
                  <a:ext cx="487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1" name="Ink 200">
                  <a:extLst>
                    <a:ext uri="{FF2B5EF4-FFF2-40B4-BE49-F238E27FC236}">
                      <a16:creationId xmlns:a16="http://schemas.microsoft.com/office/drawing/2014/main" id="{36CD0769-E865-6F89-1A4F-E44FCEA04878}"/>
                    </a:ext>
                  </a:extLst>
                </p14:cNvPr>
                <p14:cNvContentPartPr/>
                <p14:nvPr/>
              </p14:nvContentPartPr>
              <p14:xfrm>
                <a:off x="9748765" y="6331169"/>
                <a:ext cx="434880" cy="179640"/>
              </p14:xfrm>
            </p:contentPart>
          </mc:Choice>
          <mc:Fallback xmlns="">
            <p:pic>
              <p:nvPicPr>
                <p:cNvPr id="201" name="Ink 200">
                  <a:extLst>
                    <a:ext uri="{FF2B5EF4-FFF2-40B4-BE49-F238E27FC236}">
                      <a16:creationId xmlns:a16="http://schemas.microsoft.com/office/drawing/2014/main" id="{36CD0769-E865-6F89-1A4F-E44FCEA04878}"/>
                    </a:ext>
                  </a:extLst>
                </p:cNvPr>
                <p:cNvPicPr/>
                <p:nvPr/>
              </p:nvPicPr>
              <p:blipFill>
                <a:blip r:embed="rId231"/>
                <a:stretch>
                  <a:fillRect/>
                </a:stretch>
              </p:blipFill>
              <p:spPr>
                <a:xfrm>
                  <a:off x="9740125" y="6322529"/>
                  <a:ext cx="452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2" name="Ink 201">
                  <a:extLst>
                    <a:ext uri="{FF2B5EF4-FFF2-40B4-BE49-F238E27FC236}">
                      <a16:creationId xmlns:a16="http://schemas.microsoft.com/office/drawing/2014/main" id="{76F3AB14-3411-A61B-DC7D-82A207975A38}"/>
                    </a:ext>
                  </a:extLst>
                </p14:cNvPr>
                <p14:cNvContentPartPr/>
                <p14:nvPr/>
              </p14:nvContentPartPr>
              <p14:xfrm>
                <a:off x="9931285" y="6403889"/>
                <a:ext cx="285120" cy="127080"/>
              </p14:xfrm>
            </p:contentPart>
          </mc:Choice>
          <mc:Fallback xmlns="">
            <p:pic>
              <p:nvPicPr>
                <p:cNvPr id="202" name="Ink 201">
                  <a:extLst>
                    <a:ext uri="{FF2B5EF4-FFF2-40B4-BE49-F238E27FC236}">
                      <a16:creationId xmlns:a16="http://schemas.microsoft.com/office/drawing/2014/main" id="{76F3AB14-3411-A61B-DC7D-82A207975A38}"/>
                    </a:ext>
                  </a:extLst>
                </p:cNvPr>
                <p:cNvPicPr/>
                <p:nvPr/>
              </p:nvPicPr>
              <p:blipFill>
                <a:blip r:embed="rId233"/>
                <a:stretch>
                  <a:fillRect/>
                </a:stretch>
              </p:blipFill>
              <p:spPr>
                <a:xfrm>
                  <a:off x="9922285" y="6395249"/>
                  <a:ext cx="302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3" name="Ink 202">
                  <a:extLst>
                    <a:ext uri="{FF2B5EF4-FFF2-40B4-BE49-F238E27FC236}">
                      <a16:creationId xmlns:a16="http://schemas.microsoft.com/office/drawing/2014/main" id="{8A7280B8-D632-EE73-D5D5-F50357A9050D}"/>
                    </a:ext>
                  </a:extLst>
                </p14:cNvPr>
                <p14:cNvContentPartPr/>
                <p14:nvPr/>
              </p14:nvContentPartPr>
              <p14:xfrm>
                <a:off x="10115605" y="6207329"/>
                <a:ext cx="1601280" cy="501840"/>
              </p14:xfrm>
            </p:contentPart>
          </mc:Choice>
          <mc:Fallback xmlns="">
            <p:pic>
              <p:nvPicPr>
                <p:cNvPr id="203" name="Ink 202">
                  <a:extLst>
                    <a:ext uri="{FF2B5EF4-FFF2-40B4-BE49-F238E27FC236}">
                      <a16:creationId xmlns:a16="http://schemas.microsoft.com/office/drawing/2014/main" id="{8A7280B8-D632-EE73-D5D5-F50357A9050D}"/>
                    </a:ext>
                  </a:extLst>
                </p:cNvPr>
                <p:cNvPicPr/>
                <p:nvPr/>
              </p:nvPicPr>
              <p:blipFill>
                <a:blip r:embed="rId235"/>
                <a:stretch>
                  <a:fillRect/>
                </a:stretch>
              </p:blipFill>
              <p:spPr>
                <a:xfrm>
                  <a:off x="10106605" y="6198329"/>
                  <a:ext cx="161892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4" name="Ink 203">
                  <a:extLst>
                    <a:ext uri="{FF2B5EF4-FFF2-40B4-BE49-F238E27FC236}">
                      <a16:creationId xmlns:a16="http://schemas.microsoft.com/office/drawing/2014/main" id="{C6E7D89C-116E-D3C3-9553-460DA49D5DF9}"/>
                    </a:ext>
                  </a:extLst>
                </p14:cNvPr>
                <p14:cNvContentPartPr/>
                <p14:nvPr/>
              </p14:nvContentPartPr>
              <p14:xfrm>
                <a:off x="11489725" y="6021209"/>
                <a:ext cx="327240" cy="730800"/>
              </p14:xfrm>
            </p:contentPart>
          </mc:Choice>
          <mc:Fallback xmlns="">
            <p:pic>
              <p:nvPicPr>
                <p:cNvPr id="204" name="Ink 203">
                  <a:extLst>
                    <a:ext uri="{FF2B5EF4-FFF2-40B4-BE49-F238E27FC236}">
                      <a16:creationId xmlns:a16="http://schemas.microsoft.com/office/drawing/2014/main" id="{C6E7D89C-116E-D3C3-9553-460DA49D5DF9}"/>
                    </a:ext>
                  </a:extLst>
                </p:cNvPr>
                <p:cNvPicPr/>
                <p:nvPr/>
              </p:nvPicPr>
              <p:blipFill>
                <a:blip r:embed="rId237"/>
                <a:stretch>
                  <a:fillRect/>
                </a:stretch>
              </p:blipFill>
              <p:spPr>
                <a:xfrm>
                  <a:off x="11481085" y="6012209"/>
                  <a:ext cx="344880" cy="748440"/>
                </a:xfrm>
                <a:prstGeom prst="rect">
                  <a:avLst/>
                </a:prstGeom>
              </p:spPr>
            </p:pic>
          </mc:Fallback>
        </mc:AlternateContent>
      </p:grpSp>
    </p:spTree>
    <p:extLst>
      <p:ext uri="{BB962C8B-B14F-4D97-AF65-F5344CB8AC3E}">
        <p14:creationId xmlns:p14="http://schemas.microsoft.com/office/powerpoint/2010/main" val="199061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54C91AD-0816-103D-2364-7C42C9322672}"/>
                  </a:ext>
                </a:extLst>
              </p14:cNvPr>
              <p14:cNvContentPartPr/>
              <p14:nvPr/>
            </p14:nvContentPartPr>
            <p14:xfrm>
              <a:off x="714767" y="402409"/>
              <a:ext cx="532800" cy="220680"/>
            </p14:xfrm>
          </p:contentPart>
        </mc:Choice>
        <mc:Fallback xmlns="">
          <p:pic>
            <p:nvPicPr>
              <p:cNvPr id="2" name="Ink 1">
                <a:extLst>
                  <a:ext uri="{FF2B5EF4-FFF2-40B4-BE49-F238E27FC236}">
                    <a16:creationId xmlns:a16="http://schemas.microsoft.com/office/drawing/2014/main" id="{B54C91AD-0816-103D-2364-7C42C9322672}"/>
                  </a:ext>
                </a:extLst>
              </p:cNvPr>
              <p:cNvPicPr/>
              <p:nvPr/>
            </p:nvPicPr>
            <p:blipFill>
              <a:blip r:embed="rId3"/>
              <a:stretch>
                <a:fillRect/>
              </a:stretch>
            </p:blipFill>
            <p:spPr>
              <a:xfrm>
                <a:off x="706127" y="393769"/>
                <a:ext cx="550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4A95C1-26A0-2E78-9EC5-A68D25D36B7F}"/>
                  </a:ext>
                </a:extLst>
              </p14:cNvPr>
              <p14:cNvContentPartPr/>
              <p14:nvPr/>
            </p14:nvContentPartPr>
            <p14:xfrm>
              <a:off x="1297607" y="496729"/>
              <a:ext cx="157320" cy="46800"/>
            </p14:xfrm>
          </p:contentPart>
        </mc:Choice>
        <mc:Fallback xmlns="">
          <p:pic>
            <p:nvPicPr>
              <p:cNvPr id="3" name="Ink 2">
                <a:extLst>
                  <a:ext uri="{FF2B5EF4-FFF2-40B4-BE49-F238E27FC236}">
                    <a16:creationId xmlns:a16="http://schemas.microsoft.com/office/drawing/2014/main" id="{794A95C1-26A0-2E78-9EC5-A68D25D36B7F}"/>
                  </a:ext>
                </a:extLst>
              </p:cNvPr>
              <p:cNvPicPr/>
              <p:nvPr/>
            </p:nvPicPr>
            <p:blipFill>
              <a:blip r:embed="rId5"/>
              <a:stretch>
                <a:fillRect/>
              </a:stretch>
            </p:blipFill>
            <p:spPr>
              <a:xfrm>
                <a:off x="1288607" y="488089"/>
                <a:ext cx="174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B239064-42DB-EE96-2DD8-96D7523F553A}"/>
                  </a:ext>
                </a:extLst>
              </p14:cNvPr>
              <p14:cNvContentPartPr/>
              <p14:nvPr/>
            </p14:nvContentPartPr>
            <p14:xfrm>
              <a:off x="1503887" y="432289"/>
              <a:ext cx="759240" cy="350280"/>
            </p14:xfrm>
          </p:contentPart>
        </mc:Choice>
        <mc:Fallback xmlns="">
          <p:pic>
            <p:nvPicPr>
              <p:cNvPr id="4" name="Ink 3">
                <a:extLst>
                  <a:ext uri="{FF2B5EF4-FFF2-40B4-BE49-F238E27FC236}">
                    <a16:creationId xmlns:a16="http://schemas.microsoft.com/office/drawing/2014/main" id="{2B239064-42DB-EE96-2DD8-96D7523F553A}"/>
                  </a:ext>
                </a:extLst>
              </p:cNvPr>
              <p:cNvPicPr/>
              <p:nvPr/>
            </p:nvPicPr>
            <p:blipFill>
              <a:blip r:embed="rId7"/>
              <a:stretch>
                <a:fillRect/>
              </a:stretch>
            </p:blipFill>
            <p:spPr>
              <a:xfrm>
                <a:off x="1495247" y="423289"/>
                <a:ext cx="7768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524A1FB-8DE0-CF7B-5601-69B7A10CCA23}"/>
                  </a:ext>
                </a:extLst>
              </p14:cNvPr>
              <p14:cNvContentPartPr/>
              <p14:nvPr/>
            </p14:nvContentPartPr>
            <p14:xfrm>
              <a:off x="2388767" y="511849"/>
              <a:ext cx="116280" cy="27360"/>
            </p14:xfrm>
          </p:contentPart>
        </mc:Choice>
        <mc:Fallback xmlns="">
          <p:pic>
            <p:nvPicPr>
              <p:cNvPr id="5" name="Ink 4">
                <a:extLst>
                  <a:ext uri="{FF2B5EF4-FFF2-40B4-BE49-F238E27FC236}">
                    <a16:creationId xmlns:a16="http://schemas.microsoft.com/office/drawing/2014/main" id="{F524A1FB-8DE0-CF7B-5601-69B7A10CCA23}"/>
                  </a:ext>
                </a:extLst>
              </p:cNvPr>
              <p:cNvPicPr/>
              <p:nvPr/>
            </p:nvPicPr>
            <p:blipFill>
              <a:blip r:embed="rId9"/>
              <a:stretch>
                <a:fillRect/>
              </a:stretch>
            </p:blipFill>
            <p:spPr>
              <a:xfrm>
                <a:off x="2380127" y="503209"/>
                <a:ext cx="133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0D51A61-8144-4E32-36AB-51F442B56F15}"/>
                  </a:ext>
                </a:extLst>
              </p14:cNvPr>
              <p14:cNvContentPartPr/>
              <p14:nvPr/>
            </p14:nvContentPartPr>
            <p14:xfrm>
              <a:off x="2530247" y="402769"/>
              <a:ext cx="1040760" cy="222480"/>
            </p14:xfrm>
          </p:contentPart>
        </mc:Choice>
        <mc:Fallback xmlns="">
          <p:pic>
            <p:nvPicPr>
              <p:cNvPr id="6" name="Ink 5">
                <a:extLst>
                  <a:ext uri="{FF2B5EF4-FFF2-40B4-BE49-F238E27FC236}">
                    <a16:creationId xmlns:a16="http://schemas.microsoft.com/office/drawing/2014/main" id="{90D51A61-8144-4E32-36AB-51F442B56F15}"/>
                  </a:ext>
                </a:extLst>
              </p:cNvPr>
              <p:cNvPicPr/>
              <p:nvPr/>
            </p:nvPicPr>
            <p:blipFill>
              <a:blip r:embed="rId11"/>
              <a:stretch>
                <a:fillRect/>
              </a:stretch>
            </p:blipFill>
            <p:spPr>
              <a:xfrm>
                <a:off x="2521247" y="393769"/>
                <a:ext cx="105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0E092D9-E900-EC5E-A3B6-471EEED5B649}"/>
                  </a:ext>
                </a:extLst>
              </p14:cNvPr>
              <p14:cNvContentPartPr/>
              <p14:nvPr/>
            </p14:nvContentPartPr>
            <p14:xfrm>
              <a:off x="3069167" y="491689"/>
              <a:ext cx="96480" cy="29160"/>
            </p14:xfrm>
          </p:contentPart>
        </mc:Choice>
        <mc:Fallback xmlns="">
          <p:pic>
            <p:nvPicPr>
              <p:cNvPr id="7" name="Ink 6">
                <a:extLst>
                  <a:ext uri="{FF2B5EF4-FFF2-40B4-BE49-F238E27FC236}">
                    <a16:creationId xmlns:a16="http://schemas.microsoft.com/office/drawing/2014/main" id="{E0E092D9-E900-EC5E-A3B6-471EEED5B649}"/>
                  </a:ext>
                </a:extLst>
              </p:cNvPr>
              <p:cNvPicPr/>
              <p:nvPr/>
            </p:nvPicPr>
            <p:blipFill>
              <a:blip r:embed="rId13"/>
              <a:stretch>
                <a:fillRect/>
              </a:stretch>
            </p:blipFill>
            <p:spPr>
              <a:xfrm>
                <a:off x="3060527" y="483049"/>
                <a:ext cx="114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381089CF-0A4C-BFD2-DC1F-801CD9F2D64F}"/>
                  </a:ext>
                </a:extLst>
              </p14:cNvPr>
              <p14:cNvContentPartPr/>
              <p14:nvPr/>
            </p14:nvContentPartPr>
            <p14:xfrm>
              <a:off x="3772607" y="392689"/>
              <a:ext cx="235440" cy="462600"/>
            </p14:xfrm>
          </p:contentPart>
        </mc:Choice>
        <mc:Fallback xmlns="">
          <p:pic>
            <p:nvPicPr>
              <p:cNvPr id="8" name="Ink 7">
                <a:extLst>
                  <a:ext uri="{FF2B5EF4-FFF2-40B4-BE49-F238E27FC236}">
                    <a16:creationId xmlns:a16="http://schemas.microsoft.com/office/drawing/2014/main" id="{381089CF-0A4C-BFD2-DC1F-801CD9F2D64F}"/>
                  </a:ext>
                </a:extLst>
              </p:cNvPr>
              <p:cNvPicPr/>
              <p:nvPr/>
            </p:nvPicPr>
            <p:blipFill>
              <a:blip r:embed="rId15"/>
              <a:stretch>
                <a:fillRect/>
              </a:stretch>
            </p:blipFill>
            <p:spPr>
              <a:xfrm>
                <a:off x="3763967" y="384049"/>
                <a:ext cx="2530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A0D7813C-E825-3F45-F0D5-5C6B9578A133}"/>
                  </a:ext>
                </a:extLst>
              </p14:cNvPr>
              <p14:cNvContentPartPr/>
              <p14:nvPr/>
            </p14:nvContentPartPr>
            <p14:xfrm>
              <a:off x="4059887" y="273169"/>
              <a:ext cx="1015560" cy="319680"/>
            </p14:xfrm>
          </p:contentPart>
        </mc:Choice>
        <mc:Fallback xmlns="">
          <p:pic>
            <p:nvPicPr>
              <p:cNvPr id="9" name="Ink 8">
                <a:extLst>
                  <a:ext uri="{FF2B5EF4-FFF2-40B4-BE49-F238E27FC236}">
                    <a16:creationId xmlns:a16="http://schemas.microsoft.com/office/drawing/2014/main" id="{A0D7813C-E825-3F45-F0D5-5C6B9578A133}"/>
                  </a:ext>
                </a:extLst>
              </p:cNvPr>
              <p:cNvPicPr/>
              <p:nvPr/>
            </p:nvPicPr>
            <p:blipFill>
              <a:blip r:embed="rId17"/>
              <a:stretch>
                <a:fillRect/>
              </a:stretch>
            </p:blipFill>
            <p:spPr>
              <a:xfrm>
                <a:off x="4051247" y="264169"/>
                <a:ext cx="10332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AF492731-2757-0EBA-4F31-1B18E70B6A03}"/>
                  </a:ext>
                </a:extLst>
              </p14:cNvPr>
              <p14:cNvContentPartPr/>
              <p14:nvPr/>
            </p14:nvContentPartPr>
            <p14:xfrm>
              <a:off x="4626887" y="343729"/>
              <a:ext cx="252720" cy="13680"/>
            </p14:xfrm>
          </p:contentPart>
        </mc:Choice>
        <mc:Fallback xmlns="">
          <p:pic>
            <p:nvPicPr>
              <p:cNvPr id="10" name="Ink 9">
                <a:extLst>
                  <a:ext uri="{FF2B5EF4-FFF2-40B4-BE49-F238E27FC236}">
                    <a16:creationId xmlns:a16="http://schemas.microsoft.com/office/drawing/2014/main" id="{AF492731-2757-0EBA-4F31-1B18E70B6A03}"/>
                  </a:ext>
                </a:extLst>
              </p:cNvPr>
              <p:cNvPicPr/>
              <p:nvPr/>
            </p:nvPicPr>
            <p:blipFill>
              <a:blip r:embed="rId19"/>
              <a:stretch>
                <a:fillRect/>
              </a:stretch>
            </p:blipFill>
            <p:spPr>
              <a:xfrm>
                <a:off x="4618247" y="335089"/>
                <a:ext cx="270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ADDC75E4-2814-4FB2-F042-C491D82D3D43}"/>
                  </a:ext>
                </a:extLst>
              </p14:cNvPr>
              <p14:cNvContentPartPr/>
              <p14:nvPr/>
            </p14:nvContentPartPr>
            <p14:xfrm>
              <a:off x="5183807" y="140689"/>
              <a:ext cx="159120" cy="451440"/>
            </p14:xfrm>
          </p:contentPart>
        </mc:Choice>
        <mc:Fallback xmlns="">
          <p:pic>
            <p:nvPicPr>
              <p:cNvPr id="11" name="Ink 10">
                <a:extLst>
                  <a:ext uri="{FF2B5EF4-FFF2-40B4-BE49-F238E27FC236}">
                    <a16:creationId xmlns:a16="http://schemas.microsoft.com/office/drawing/2014/main" id="{ADDC75E4-2814-4FB2-F042-C491D82D3D43}"/>
                  </a:ext>
                </a:extLst>
              </p:cNvPr>
              <p:cNvPicPr/>
              <p:nvPr/>
            </p:nvPicPr>
            <p:blipFill>
              <a:blip r:embed="rId21"/>
              <a:stretch>
                <a:fillRect/>
              </a:stretch>
            </p:blipFill>
            <p:spPr>
              <a:xfrm>
                <a:off x="5174807" y="131689"/>
                <a:ext cx="17676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BFD1C83E-6D31-70A5-3E39-073675266978}"/>
                  </a:ext>
                </a:extLst>
              </p14:cNvPr>
              <p14:cNvContentPartPr/>
              <p14:nvPr/>
            </p14:nvContentPartPr>
            <p14:xfrm>
              <a:off x="5348687" y="316729"/>
              <a:ext cx="1197720" cy="205920"/>
            </p14:xfrm>
          </p:contentPart>
        </mc:Choice>
        <mc:Fallback xmlns="">
          <p:pic>
            <p:nvPicPr>
              <p:cNvPr id="12" name="Ink 11">
                <a:extLst>
                  <a:ext uri="{FF2B5EF4-FFF2-40B4-BE49-F238E27FC236}">
                    <a16:creationId xmlns:a16="http://schemas.microsoft.com/office/drawing/2014/main" id="{BFD1C83E-6D31-70A5-3E39-073675266978}"/>
                  </a:ext>
                </a:extLst>
              </p:cNvPr>
              <p:cNvPicPr/>
              <p:nvPr/>
            </p:nvPicPr>
            <p:blipFill>
              <a:blip r:embed="rId23"/>
              <a:stretch>
                <a:fillRect/>
              </a:stretch>
            </p:blipFill>
            <p:spPr>
              <a:xfrm>
                <a:off x="5340047" y="307729"/>
                <a:ext cx="121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EB2DE28B-F1DF-5726-5360-6F632B841606}"/>
                  </a:ext>
                </a:extLst>
              </p14:cNvPr>
              <p14:cNvContentPartPr/>
              <p14:nvPr/>
            </p14:nvContentPartPr>
            <p14:xfrm>
              <a:off x="6466847" y="145729"/>
              <a:ext cx="167760" cy="473400"/>
            </p14:xfrm>
          </p:contentPart>
        </mc:Choice>
        <mc:Fallback xmlns="">
          <p:pic>
            <p:nvPicPr>
              <p:cNvPr id="13" name="Ink 12">
                <a:extLst>
                  <a:ext uri="{FF2B5EF4-FFF2-40B4-BE49-F238E27FC236}">
                    <a16:creationId xmlns:a16="http://schemas.microsoft.com/office/drawing/2014/main" id="{EB2DE28B-F1DF-5726-5360-6F632B841606}"/>
                  </a:ext>
                </a:extLst>
              </p:cNvPr>
              <p:cNvPicPr/>
              <p:nvPr/>
            </p:nvPicPr>
            <p:blipFill>
              <a:blip r:embed="rId25"/>
              <a:stretch>
                <a:fillRect/>
              </a:stretch>
            </p:blipFill>
            <p:spPr>
              <a:xfrm>
                <a:off x="6457847" y="137089"/>
                <a:ext cx="1854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227989BA-5543-5D49-0A0F-148AD013C7E0}"/>
                  </a:ext>
                </a:extLst>
              </p14:cNvPr>
              <p14:cNvContentPartPr/>
              <p14:nvPr/>
            </p14:nvContentPartPr>
            <p14:xfrm>
              <a:off x="6885167" y="208009"/>
              <a:ext cx="1502640" cy="459360"/>
            </p14:xfrm>
          </p:contentPart>
        </mc:Choice>
        <mc:Fallback xmlns="">
          <p:pic>
            <p:nvPicPr>
              <p:cNvPr id="14" name="Ink 13">
                <a:extLst>
                  <a:ext uri="{FF2B5EF4-FFF2-40B4-BE49-F238E27FC236}">
                    <a16:creationId xmlns:a16="http://schemas.microsoft.com/office/drawing/2014/main" id="{227989BA-5543-5D49-0A0F-148AD013C7E0}"/>
                  </a:ext>
                </a:extLst>
              </p:cNvPr>
              <p:cNvPicPr/>
              <p:nvPr/>
            </p:nvPicPr>
            <p:blipFill>
              <a:blip r:embed="rId27"/>
              <a:stretch>
                <a:fillRect/>
              </a:stretch>
            </p:blipFill>
            <p:spPr>
              <a:xfrm>
                <a:off x="6876167" y="199369"/>
                <a:ext cx="15202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9E0F4E70-D368-5AF9-3EB1-F28D1B92AEF6}"/>
                  </a:ext>
                </a:extLst>
              </p14:cNvPr>
              <p14:cNvContentPartPr/>
              <p14:nvPr/>
            </p14:nvContentPartPr>
            <p14:xfrm>
              <a:off x="8562047" y="84169"/>
              <a:ext cx="943200" cy="432360"/>
            </p14:xfrm>
          </p:contentPart>
        </mc:Choice>
        <mc:Fallback xmlns="">
          <p:pic>
            <p:nvPicPr>
              <p:cNvPr id="15" name="Ink 14">
                <a:extLst>
                  <a:ext uri="{FF2B5EF4-FFF2-40B4-BE49-F238E27FC236}">
                    <a16:creationId xmlns:a16="http://schemas.microsoft.com/office/drawing/2014/main" id="{9E0F4E70-D368-5AF9-3EB1-F28D1B92AEF6}"/>
                  </a:ext>
                </a:extLst>
              </p:cNvPr>
              <p:cNvPicPr/>
              <p:nvPr/>
            </p:nvPicPr>
            <p:blipFill>
              <a:blip r:embed="rId29"/>
              <a:stretch>
                <a:fillRect/>
              </a:stretch>
            </p:blipFill>
            <p:spPr>
              <a:xfrm>
                <a:off x="8553407" y="75169"/>
                <a:ext cx="9608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87CB00EC-C8E9-3CE4-8D10-41718ECAF1E1}"/>
                  </a:ext>
                </a:extLst>
              </p14:cNvPr>
              <p14:cNvContentPartPr/>
              <p14:nvPr/>
            </p14:nvContentPartPr>
            <p14:xfrm>
              <a:off x="9336407" y="211609"/>
              <a:ext cx="190440" cy="70200"/>
            </p14:xfrm>
          </p:contentPart>
        </mc:Choice>
        <mc:Fallback xmlns="">
          <p:pic>
            <p:nvPicPr>
              <p:cNvPr id="16" name="Ink 15">
                <a:extLst>
                  <a:ext uri="{FF2B5EF4-FFF2-40B4-BE49-F238E27FC236}">
                    <a16:creationId xmlns:a16="http://schemas.microsoft.com/office/drawing/2014/main" id="{87CB00EC-C8E9-3CE4-8D10-41718ECAF1E1}"/>
                  </a:ext>
                </a:extLst>
              </p:cNvPr>
              <p:cNvPicPr/>
              <p:nvPr/>
            </p:nvPicPr>
            <p:blipFill>
              <a:blip r:embed="rId31"/>
              <a:stretch>
                <a:fillRect/>
              </a:stretch>
            </p:blipFill>
            <p:spPr>
              <a:xfrm>
                <a:off x="9327767" y="202969"/>
                <a:ext cx="208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16966360-5B6E-9930-FF47-EE2233A3D7D4}"/>
                  </a:ext>
                </a:extLst>
              </p14:cNvPr>
              <p14:cNvContentPartPr/>
              <p14:nvPr/>
            </p14:nvContentPartPr>
            <p14:xfrm>
              <a:off x="9607487" y="220969"/>
              <a:ext cx="1397520" cy="378360"/>
            </p14:xfrm>
          </p:contentPart>
        </mc:Choice>
        <mc:Fallback xmlns="">
          <p:pic>
            <p:nvPicPr>
              <p:cNvPr id="17" name="Ink 16">
                <a:extLst>
                  <a:ext uri="{FF2B5EF4-FFF2-40B4-BE49-F238E27FC236}">
                    <a16:creationId xmlns:a16="http://schemas.microsoft.com/office/drawing/2014/main" id="{16966360-5B6E-9930-FF47-EE2233A3D7D4}"/>
                  </a:ext>
                </a:extLst>
              </p:cNvPr>
              <p:cNvPicPr/>
              <p:nvPr/>
            </p:nvPicPr>
            <p:blipFill>
              <a:blip r:embed="rId33"/>
              <a:stretch>
                <a:fillRect/>
              </a:stretch>
            </p:blipFill>
            <p:spPr>
              <a:xfrm>
                <a:off x="9598847" y="211969"/>
                <a:ext cx="141516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9D0EF585-D136-9030-99CE-DF8DA0823744}"/>
                  </a:ext>
                </a:extLst>
              </p14:cNvPr>
              <p14:cNvContentPartPr/>
              <p14:nvPr/>
            </p14:nvContentPartPr>
            <p14:xfrm>
              <a:off x="626567" y="822529"/>
              <a:ext cx="1149480" cy="743400"/>
            </p14:xfrm>
          </p:contentPart>
        </mc:Choice>
        <mc:Fallback xmlns="">
          <p:pic>
            <p:nvPicPr>
              <p:cNvPr id="18" name="Ink 17">
                <a:extLst>
                  <a:ext uri="{FF2B5EF4-FFF2-40B4-BE49-F238E27FC236}">
                    <a16:creationId xmlns:a16="http://schemas.microsoft.com/office/drawing/2014/main" id="{9D0EF585-D136-9030-99CE-DF8DA0823744}"/>
                  </a:ext>
                </a:extLst>
              </p:cNvPr>
              <p:cNvPicPr/>
              <p:nvPr/>
            </p:nvPicPr>
            <p:blipFill>
              <a:blip r:embed="rId35"/>
              <a:stretch>
                <a:fillRect/>
              </a:stretch>
            </p:blipFill>
            <p:spPr>
              <a:xfrm>
                <a:off x="617927" y="813889"/>
                <a:ext cx="11671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C7B78064-B57A-947C-08BD-B603FBC3EE61}"/>
                  </a:ext>
                </a:extLst>
              </p14:cNvPr>
              <p14:cNvContentPartPr/>
              <p14:nvPr/>
            </p14:nvContentPartPr>
            <p14:xfrm>
              <a:off x="970367" y="987049"/>
              <a:ext cx="55080" cy="31680"/>
            </p14:xfrm>
          </p:contentPart>
        </mc:Choice>
        <mc:Fallback xmlns="">
          <p:pic>
            <p:nvPicPr>
              <p:cNvPr id="19" name="Ink 18">
                <a:extLst>
                  <a:ext uri="{FF2B5EF4-FFF2-40B4-BE49-F238E27FC236}">
                    <a16:creationId xmlns:a16="http://schemas.microsoft.com/office/drawing/2014/main" id="{C7B78064-B57A-947C-08BD-B603FBC3EE61}"/>
                  </a:ext>
                </a:extLst>
              </p:cNvPr>
              <p:cNvPicPr/>
              <p:nvPr/>
            </p:nvPicPr>
            <p:blipFill>
              <a:blip r:embed="rId37"/>
              <a:stretch>
                <a:fillRect/>
              </a:stretch>
            </p:blipFill>
            <p:spPr>
              <a:xfrm>
                <a:off x="961367" y="978409"/>
                <a:ext cx="72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8E22A071-3407-2A4B-05C1-0053B363869D}"/>
                  </a:ext>
                </a:extLst>
              </p14:cNvPr>
              <p14:cNvContentPartPr/>
              <p14:nvPr/>
            </p14:nvContentPartPr>
            <p14:xfrm>
              <a:off x="2029487" y="868249"/>
              <a:ext cx="934560" cy="495720"/>
            </p14:xfrm>
          </p:contentPart>
        </mc:Choice>
        <mc:Fallback xmlns="">
          <p:pic>
            <p:nvPicPr>
              <p:cNvPr id="20" name="Ink 19">
                <a:extLst>
                  <a:ext uri="{FF2B5EF4-FFF2-40B4-BE49-F238E27FC236}">
                    <a16:creationId xmlns:a16="http://schemas.microsoft.com/office/drawing/2014/main" id="{8E22A071-3407-2A4B-05C1-0053B363869D}"/>
                  </a:ext>
                </a:extLst>
              </p:cNvPr>
              <p:cNvPicPr/>
              <p:nvPr/>
            </p:nvPicPr>
            <p:blipFill>
              <a:blip r:embed="rId39"/>
              <a:stretch>
                <a:fillRect/>
              </a:stretch>
            </p:blipFill>
            <p:spPr>
              <a:xfrm>
                <a:off x="2020847" y="859249"/>
                <a:ext cx="9522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C0AB6242-DF17-D154-0C4E-C1E222AFEDE6}"/>
                  </a:ext>
                </a:extLst>
              </p14:cNvPr>
              <p14:cNvContentPartPr/>
              <p14:nvPr/>
            </p14:nvContentPartPr>
            <p14:xfrm>
              <a:off x="2769647" y="1055449"/>
              <a:ext cx="193680" cy="27000"/>
            </p14:xfrm>
          </p:contentPart>
        </mc:Choice>
        <mc:Fallback xmlns="">
          <p:pic>
            <p:nvPicPr>
              <p:cNvPr id="21" name="Ink 20">
                <a:extLst>
                  <a:ext uri="{FF2B5EF4-FFF2-40B4-BE49-F238E27FC236}">
                    <a16:creationId xmlns:a16="http://schemas.microsoft.com/office/drawing/2014/main" id="{C0AB6242-DF17-D154-0C4E-C1E222AFEDE6}"/>
                  </a:ext>
                </a:extLst>
              </p:cNvPr>
              <p:cNvPicPr/>
              <p:nvPr/>
            </p:nvPicPr>
            <p:blipFill>
              <a:blip r:embed="rId41"/>
              <a:stretch>
                <a:fillRect/>
              </a:stretch>
            </p:blipFill>
            <p:spPr>
              <a:xfrm>
                <a:off x="2761007" y="1046809"/>
                <a:ext cx="211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82A3F322-6B0F-753D-CAF0-51B93F7F34EE}"/>
                  </a:ext>
                </a:extLst>
              </p14:cNvPr>
              <p14:cNvContentPartPr/>
              <p14:nvPr/>
            </p14:nvContentPartPr>
            <p14:xfrm>
              <a:off x="2092487" y="1094689"/>
              <a:ext cx="503280" cy="31680"/>
            </p14:xfrm>
          </p:contentPart>
        </mc:Choice>
        <mc:Fallback xmlns="">
          <p:pic>
            <p:nvPicPr>
              <p:cNvPr id="22" name="Ink 21">
                <a:extLst>
                  <a:ext uri="{FF2B5EF4-FFF2-40B4-BE49-F238E27FC236}">
                    <a16:creationId xmlns:a16="http://schemas.microsoft.com/office/drawing/2014/main" id="{82A3F322-6B0F-753D-CAF0-51B93F7F34EE}"/>
                  </a:ext>
                </a:extLst>
              </p:cNvPr>
              <p:cNvPicPr/>
              <p:nvPr/>
            </p:nvPicPr>
            <p:blipFill>
              <a:blip r:embed="rId43"/>
              <a:stretch>
                <a:fillRect/>
              </a:stretch>
            </p:blipFill>
            <p:spPr>
              <a:xfrm>
                <a:off x="2083487" y="1086049"/>
                <a:ext cx="520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EFDFD3BF-45A2-5AC9-7B66-FED4C2FBB576}"/>
                  </a:ext>
                </a:extLst>
              </p14:cNvPr>
              <p14:cNvContentPartPr/>
              <p14:nvPr/>
            </p14:nvContentPartPr>
            <p14:xfrm>
              <a:off x="3294527" y="923689"/>
              <a:ext cx="573120" cy="384120"/>
            </p14:xfrm>
          </p:contentPart>
        </mc:Choice>
        <mc:Fallback xmlns="">
          <p:pic>
            <p:nvPicPr>
              <p:cNvPr id="23" name="Ink 22">
                <a:extLst>
                  <a:ext uri="{FF2B5EF4-FFF2-40B4-BE49-F238E27FC236}">
                    <a16:creationId xmlns:a16="http://schemas.microsoft.com/office/drawing/2014/main" id="{EFDFD3BF-45A2-5AC9-7B66-FED4C2FBB576}"/>
                  </a:ext>
                </a:extLst>
              </p:cNvPr>
              <p:cNvPicPr/>
              <p:nvPr/>
            </p:nvPicPr>
            <p:blipFill>
              <a:blip r:embed="rId45"/>
              <a:stretch>
                <a:fillRect/>
              </a:stretch>
            </p:blipFill>
            <p:spPr>
              <a:xfrm>
                <a:off x="3285527" y="914689"/>
                <a:ext cx="590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822C47F3-F4FE-5816-823B-A73002BB0255}"/>
                  </a:ext>
                </a:extLst>
              </p14:cNvPr>
              <p14:cNvContentPartPr/>
              <p14:nvPr/>
            </p14:nvContentPartPr>
            <p14:xfrm>
              <a:off x="3650927" y="1038889"/>
              <a:ext cx="51840" cy="4680"/>
            </p14:xfrm>
          </p:contentPart>
        </mc:Choice>
        <mc:Fallback xmlns="">
          <p:pic>
            <p:nvPicPr>
              <p:cNvPr id="24" name="Ink 23">
                <a:extLst>
                  <a:ext uri="{FF2B5EF4-FFF2-40B4-BE49-F238E27FC236}">
                    <a16:creationId xmlns:a16="http://schemas.microsoft.com/office/drawing/2014/main" id="{822C47F3-F4FE-5816-823B-A73002BB0255}"/>
                  </a:ext>
                </a:extLst>
              </p:cNvPr>
              <p:cNvPicPr/>
              <p:nvPr/>
            </p:nvPicPr>
            <p:blipFill>
              <a:blip r:embed="rId47"/>
              <a:stretch>
                <a:fillRect/>
              </a:stretch>
            </p:blipFill>
            <p:spPr>
              <a:xfrm>
                <a:off x="3641927" y="1029889"/>
                <a:ext cx="69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61A56920-E4FC-5057-D514-ADBB7BCFE6A0}"/>
                  </a:ext>
                </a:extLst>
              </p14:cNvPr>
              <p14:cNvContentPartPr/>
              <p14:nvPr/>
            </p14:nvContentPartPr>
            <p14:xfrm>
              <a:off x="4111367" y="1102249"/>
              <a:ext cx="477000" cy="171360"/>
            </p14:xfrm>
          </p:contentPart>
        </mc:Choice>
        <mc:Fallback xmlns="">
          <p:pic>
            <p:nvPicPr>
              <p:cNvPr id="25" name="Ink 24">
                <a:extLst>
                  <a:ext uri="{FF2B5EF4-FFF2-40B4-BE49-F238E27FC236}">
                    <a16:creationId xmlns:a16="http://schemas.microsoft.com/office/drawing/2014/main" id="{61A56920-E4FC-5057-D514-ADBB7BCFE6A0}"/>
                  </a:ext>
                </a:extLst>
              </p:cNvPr>
              <p:cNvPicPr/>
              <p:nvPr/>
            </p:nvPicPr>
            <p:blipFill>
              <a:blip r:embed="rId49"/>
              <a:stretch>
                <a:fillRect/>
              </a:stretch>
            </p:blipFill>
            <p:spPr>
              <a:xfrm>
                <a:off x="4102367" y="1093609"/>
                <a:ext cx="4946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a:extLst>
                  <a:ext uri="{FF2B5EF4-FFF2-40B4-BE49-F238E27FC236}">
                    <a16:creationId xmlns:a16="http://schemas.microsoft.com/office/drawing/2014/main" id="{55DD33EB-7804-C49A-664C-1AF4D993AD58}"/>
                  </a:ext>
                </a:extLst>
              </p14:cNvPr>
              <p14:cNvContentPartPr/>
              <p14:nvPr/>
            </p14:nvContentPartPr>
            <p14:xfrm>
              <a:off x="4388567" y="1090369"/>
              <a:ext cx="250920" cy="199800"/>
            </p14:xfrm>
          </p:contentPart>
        </mc:Choice>
        <mc:Fallback xmlns="">
          <p:pic>
            <p:nvPicPr>
              <p:cNvPr id="26" name="Ink 25">
                <a:extLst>
                  <a:ext uri="{FF2B5EF4-FFF2-40B4-BE49-F238E27FC236}">
                    <a16:creationId xmlns:a16="http://schemas.microsoft.com/office/drawing/2014/main" id="{55DD33EB-7804-C49A-664C-1AF4D993AD58}"/>
                  </a:ext>
                </a:extLst>
              </p:cNvPr>
              <p:cNvPicPr/>
              <p:nvPr/>
            </p:nvPicPr>
            <p:blipFill>
              <a:blip r:embed="rId51"/>
              <a:stretch>
                <a:fillRect/>
              </a:stretch>
            </p:blipFill>
            <p:spPr>
              <a:xfrm>
                <a:off x="4379567" y="1081369"/>
                <a:ext cx="268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a:extLst>
                  <a:ext uri="{FF2B5EF4-FFF2-40B4-BE49-F238E27FC236}">
                    <a16:creationId xmlns:a16="http://schemas.microsoft.com/office/drawing/2014/main" id="{0C31CCEE-8F58-4027-1EAB-664461214765}"/>
                  </a:ext>
                </a:extLst>
              </p14:cNvPr>
              <p14:cNvContentPartPr/>
              <p14:nvPr/>
            </p14:nvContentPartPr>
            <p14:xfrm>
              <a:off x="4636967" y="796249"/>
              <a:ext cx="2119320" cy="702720"/>
            </p14:xfrm>
          </p:contentPart>
        </mc:Choice>
        <mc:Fallback xmlns="">
          <p:pic>
            <p:nvPicPr>
              <p:cNvPr id="27" name="Ink 26">
                <a:extLst>
                  <a:ext uri="{FF2B5EF4-FFF2-40B4-BE49-F238E27FC236}">
                    <a16:creationId xmlns:a16="http://schemas.microsoft.com/office/drawing/2014/main" id="{0C31CCEE-8F58-4027-1EAB-664461214765}"/>
                  </a:ext>
                </a:extLst>
              </p:cNvPr>
              <p:cNvPicPr/>
              <p:nvPr/>
            </p:nvPicPr>
            <p:blipFill>
              <a:blip r:embed="rId53"/>
              <a:stretch>
                <a:fillRect/>
              </a:stretch>
            </p:blipFill>
            <p:spPr>
              <a:xfrm>
                <a:off x="4628327" y="787609"/>
                <a:ext cx="213696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a:extLst>
                  <a:ext uri="{FF2B5EF4-FFF2-40B4-BE49-F238E27FC236}">
                    <a16:creationId xmlns:a16="http://schemas.microsoft.com/office/drawing/2014/main" id="{0F55F39E-BF56-5960-6A1F-BBF7E7738661}"/>
                  </a:ext>
                </a:extLst>
              </p14:cNvPr>
              <p14:cNvContentPartPr/>
              <p14:nvPr/>
            </p14:nvContentPartPr>
            <p14:xfrm>
              <a:off x="6055727" y="990289"/>
              <a:ext cx="31320" cy="4680"/>
            </p14:xfrm>
          </p:contentPart>
        </mc:Choice>
        <mc:Fallback xmlns="">
          <p:pic>
            <p:nvPicPr>
              <p:cNvPr id="28" name="Ink 27">
                <a:extLst>
                  <a:ext uri="{FF2B5EF4-FFF2-40B4-BE49-F238E27FC236}">
                    <a16:creationId xmlns:a16="http://schemas.microsoft.com/office/drawing/2014/main" id="{0F55F39E-BF56-5960-6A1F-BBF7E7738661}"/>
                  </a:ext>
                </a:extLst>
              </p:cNvPr>
              <p:cNvPicPr/>
              <p:nvPr/>
            </p:nvPicPr>
            <p:blipFill>
              <a:blip r:embed="rId55"/>
              <a:stretch>
                <a:fillRect/>
              </a:stretch>
            </p:blipFill>
            <p:spPr>
              <a:xfrm>
                <a:off x="6046727" y="981289"/>
                <a:ext cx="48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Ink 28">
                <a:extLst>
                  <a:ext uri="{FF2B5EF4-FFF2-40B4-BE49-F238E27FC236}">
                    <a16:creationId xmlns:a16="http://schemas.microsoft.com/office/drawing/2014/main" id="{2B256835-98E3-AD84-3ACC-A265D31193A4}"/>
                  </a:ext>
                </a:extLst>
              </p14:cNvPr>
              <p14:cNvContentPartPr/>
              <p14:nvPr/>
            </p14:nvContentPartPr>
            <p14:xfrm>
              <a:off x="5689967" y="870769"/>
              <a:ext cx="458640" cy="26280"/>
            </p14:xfrm>
          </p:contentPart>
        </mc:Choice>
        <mc:Fallback xmlns="">
          <p:pic>
            <p:nvPicPr>
              <p:cNvPr id="29" name="Ink 28">
                <a:extLst>
                  <a:ext uri="{FF2B5EF4-FFF2-40B4-BE49-F238E27FC236}">
                    <a16:creationId xmlns:a16="http://schemas.microsoft.com/office/drawing/2014/main" id="{2B256835-98E3-AD84-3ACC-A265D31193A4}"/>
                  </a:ext>
                </a:extLst>
              </p:cNvPr>
              <p:cNvPicPr/>
              <p:nvPr/>
            </p:nvPicPr>
            <p:blipFill>
              <a:blip r:embed="rId57"/>
              <a:stretch>
                <a:fillRect/>
              </a:stretch>
            </p:blipFill>
            <p:spPr>
              <a:xfrm>
                <a:off x="5680967" y="861769"/>
                <a:ext cx="476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Ink 29">
                <a:extLst>
                  <a:ext uri="{FF2B5EF4-FFF2-40B4-BE49-F238E27FC236}">
                    <a16:creationId xmlns:a16="http://schemas.microsoft.com/office/drawing/2014/main" id="{AD685BFF-E53F-AC22-C0BD-D62DAAACA3D1}"/>
                  </a:ext>
                </a:extLst>
              </p14:cNvPr>
              <p14:cNvContentPartPr/>
              <p14:nvPr/>
            </p14:nvContentPartPr>
            <p14:xfrm>
              <a:off x="2262850" y="1762649"/>
              <a:ext cx="246240" cy="272160"/>
            </p14:xfrm>
          </p:contentPart>
        </mc:Choice>
        <mc:Fallback xmlns="">
          <p:pic>
            <p:nvPicPr>
              <p:cNvPr id="30" name="Ink 29">
                <a:extLst>
                  <a:ext uri="{FF2B5EF4-FFF2-40B4-BE49-F238E27FC236}">
                    <a16:creationId xmlns:a16="http://schemas.microsoft.com/office/drawing/2014/main" id="{AD685BFF-E53F-AC22-C0BD-D62DAAACA3D1}"/>
                  </a:ext>
                </a:extLst>
              </p:cNvPr>
              <p:cNvPicPr/>
              <p:nvPr/>
            </p:nvPicPr>
            <p:blipFill>
              <a:blip r:embed="rId59"/>
              <a:stretch>
                <a:fillRect/>
              </a:stretch>
            </p:blipFill>
            <p:spPr>
              <a:xfrm>
                <a:off x="2254210" y="1754009"/>
                <a:ext cx="2638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Ink 30">
                <a:extLst>
                  <a:ext uri="{FF2B5EF4-FFF2-40B4-BE49-F238E27FC236}">
                    <a16:creationId xmlns:a16="http://schemas.microsoft.com/office/drawing/2014/main" id="{CC17B1EB-5673-DAFE-4679-4A116F121E99}"/>
                  </a:ext>
                </a:extLst>
              </p14:cNvPr>
              <p14:cNvContentPartPr/>
              <p14:nvPr/>
            </p14:nvContentPartPr>
            <p14:xfrm>
              <a:off x="2791690" y="1605689"/>
              <a:ext cx="1270800" cy="469440"/>
            </p14:xfrm>
          </p:contentPart>
        </mc:Choice>
        <mc:Fallback xmlns="">
          <p:pic>
            <p:nvPicPr>
              <p:cNvPr id="31" name="Ink 30">
                <a:extLst>
                  <a:ext uri="{FF2B5EF4-FFF2-40B4-BE49-F238E27FC236}">
                    <a16:creationId xmlns:a16="http://schemas.microsoft.com/office/drawing/2014/main" id="{CC17B1EB-5673-DAFE-4679-4A116F121E99}"/>
                  </a:ext>
                </a:extLst>
              </p:cNvPr>
              <p:cNvPicPr/>
              <p:nvPr/>
            </p:nvPicPr>
            <p:blipFill>
              <a:blip r:embed="rId61"/>
              <a:stretch>
                <a:fillRect/>
              </a:stretch>
            </p:blipFill>
            <p:spPr>
              <a:xfrm>
                <a:off x="2783050" y="1596689"/>
                <a:ext cx="1288440" cy="487080"/>
              </a:xfrm>
              <a:prstGeom prst="rect">
                <a:avLst/>
              </a:prstGeom>
            </p:spPr>
          </p:pic>
        </mc:Fallback>
      </mc:AlternateContent>
      <p:grpSp>
        <p:nvGrpSpPr>
          <p:cNvPr id="35" name="Group 34">
            <a:extLst>
              <a:ext uri="{FF2B5EF4-FFF2-40B4-BE49-F238E27FC236}">
                <a16:creationId xmlns:a16="http://schemas.microsoft.com/office/drawing/2014/main" id="{4CD41021-FAC0-9E1A-715E-045A14068E02}"/>
              </a:ext>
            </a:extLst>
          </p:cNvPr>
          <p:cNvGrpSpPr/>
          <p:nvPr/>
        </p:nvGrpSpPr>
        <p:grpSpPr>
          <a:xfrm>
            <a:off x="4347610" y="1599209"/>
            <a:ext cx="3219120" cy="490320"/>
            <a:chOff x="4347610" y="1599209"/>
            <a:chExt cx="3219120" cy="490320"/>
          </a:xfrm>
        </p:grpSpPr>
        <mc:AlternateContent xmlns:mc="http://schemas.openxmlformats.org/markup-compatibility/2006" xmlns:p14="http://schemas.microsoft.com/office/powerpoint/2010/main">
          <mc:Choice Requires="p14">
            <p:contentPart p14:bwMode="auto" r:id="rId62">
              <p14:nvContentPartPr>
                <p14:cNvPr id="32" name="Ink 31">
                  <a:extLst>
                    <a:ext uri="{FF2B5EF4-FFF2-40B4-BE49-F238E27FC236}">
                      <a16:creationId xmlns:a16="http://schemas.microsoft.com/office/drawing/2014/main" id="{847E63EA-F84E-4305-B4D1-AC2845BEF083}"/>
                    </a:ext>
                  </a:extLst>
                </p14:cNvPr>
                <p14:cNvContentPartPr/>
                <p14:nvPr/>
              </p14:nvContentPartPr>
              <p14:xfrm>
                <a:off x="4347610" y="1599209"/>
                <a:ext cx="1493640" cy="474480"/>
              </p14:xfrm>
            </p:contentPart>
          </mc:Choice>
          <mc:Fallback xmlns="">
            <p:pic>
              <p:nvPicPr>
                <p:cNvPr id="32" name="Ink 31">
                  <a:extLst>
                    <a:ext uri="{FF2B5EF4-FFF2-40B4-BE49-F238E27FC236}">
                      <a16:creationId xmlns:a16="http://schemas.microsoft.com/office/drawing/2014/main" id="{847E63EA-F84E-4305-B4D1-AC2845BEF083}"/>
                    </a:ext>
                  </a:extLst>
                </p:cNvPr>
                <p:cNvPicPr/>
                <p:nvPr/>
              </p:nvPicPr>
              <p:blipFill>
                <a:blip r:embed="rId63"/>
                <a:stretch>
                  <a:fillRect/>
                </a:stretch>
              </p:blipFill>
              <p:spPr>
                <a:xfrm>
                  <a:off x="4338610" y="1590569"/>
                  <a:ext cx="151128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Ink 32">
                  <a:extLst>
                    <a:ext uri="{FF2B5EF4-FFF2-40B4-BE49-F238E27FC236}">
                      <a16:creationId xmlns:a16="http://schemas.microsoft.com/office/drawing/2014/main" id="{142BAB31-2198-A2CA-691C-220A44D51319}"/>
                    </a:ext>
                  </a:extLst>
                </p14:cNvPr>
                <p14:cNvContentPartPr/>
                <p14:nvPr/>
              </p14:nvContentPartPr>
              <p14:xfrm>
                <a:off x="4978330" y="1771289"/>
                <a:ext cx="377640" cy="32040"/>
              </p14:xfrm>
            </p:contentPart>
          </mc:Choice>
          <mc:Fallback xmlns="">
            <p:pic>
              <p:nvPicPr>
                <p:cNvPr id="33" name="Ink 32">
                  <a:extLst>
                    <a:ext uri="{FF2B5EF4-FFF2-40B4-BE49-F238E27FC236}">
                      <a16:creationId xmlns:a16="http://schemas.microsoft.com/office/drawing/2014/main" id="{142BAB31-2198-A2CA-691C-220A44D51319}"/>
                    </a:ext>
                  </a:extLst>
                </p:cNvPr>
                <p:cNvPicPr/>
                <p:nvPr/>
              </p:nvPicPr>
              <p:blipFill>
                <a:blip r:embed="rId65"/>
                <a:stretch>
                  <a:fillRect/>
                </a:stretch>
              </p:blipFill>
              <p:spPr>
                <a:xfrm>
                  <a:off x="4969690" y="1762289"/>
                  <a:ext cx="395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Ink 33">
                  <a:extLst>
                    <a:ext uri="{FF2B5EF4-FFF2-40B4-BE49-F238E27FC236}">
                      <a16:creationId xmlns:a16="http://schemas.microsoft.com/office/drawing/2014/main" id="{C58CDEA8-83C1-0D96-53EC-9ECDE9F3670B}"/>
                    </a:ext>
                  </a:extLst>
                </p14:cNvPr>
                <p14:cNvContentPartPr/>
                <p14:nvPr/>
              </p14:nvContentPartPr>
              <p14:xfrm>
                <a:off x="6110890" y="1765889"/>
                <a:ext cx="1455840" cy="323640"/>
              </p14:xfrm>
            </p:contentPart>
          </mc:Choice>
          <mc:Fallback xmlns="">
            <p:pic>
              <p:nvPicPr>
                <p:cNvPr id="34" name="Ink 33">
                  <a:extLst>
                    <a:ext uri="{FF2B5EF4-FFF2-40B4-BE49-F238E27FC236}">
                      <a16:creationId xmlns:a16="http://schemas.microsoft.com/office/drawing/2014/main" id="{C58CDEA8-83C1-0D96-53EC-9ECDE9F3670B}"/>
                    </a:ext>
                  </a:extLst>
                </p:cNvPr>
                <p:cNvPicPr/>
                <p:nvPr/>
              </p:nvPicPr>
              <p:blipFill>
                <a:blip r:embed="rId67"/>
                <a:stretch>
                  <a:fillRect/>
                </a:stretch>
              </p:blipFill>
              <p:spPr>
                <a:xfrm>
                  <a:off x="6102250" y="1757249"/>
                  <a:ext cx="1473480" cy="341280"/>
                </a:xfrm>
                <a:prstGeom prst="rect">
                  <a:avLst/>
                </a:prstGeom>
              </p:spPr>
            </p:pic>
          </mc:Fallback>
        </mc:AlternateContent>
      </p:grpSp>
      <p:grpSp>
        <p:nvGrpSpPr>
          <p:cNvPr id="38" name="Group 37">
            <a:extLst>
              <a:ext uri="{FF2B5EF4-FFF2-40B4-BE49-F238E27FC236}">
                <a16:creationId xmlns:a16="http://schemas.microsoft.com/office/drawing/2014/main" id="{201125A8-758F-DFF4-9481-9F1343749BD7}"/>
              </a:ext>
            </a:extLst>
          </p:cNvPr>
          <p:cNvGrpSpPr/>
          <p:nvPr/>
        </p:nvGrpSpPr>
        <p:grpSpPr>
          <a:xfrm>
            <a:off x="7886770" y="1611809"/>
            <a:ext cx="1164960" cy="592920"/>
            <a:chOff x="7886770" y="1611809"/>
            <a:chExt cx="1164960" cy="592920"/>
          </a:xfrm>
        </p:grpSpPr>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8DC78514-C034-BEF0-92C8-4839AFBCC666}"/>
                    </a:ext>
                  </a:extLst>
                </p14:cNvPr>
                <p14:cNvContentPartPr/>
                <p14:nvPr/>
              </p14:nvContentPartPr>
              <p14:xfrm>
                <a:off x="7886770" y="1611809"/>
                <a:ext cx="1164960" cy="592920"/>
              </p14:xfrm>
            </p:contentPart>
          </mc:Choice>
          <mc:Fallback xmlns="">
            <p:pic>
              <p:nvPicPr>
                <p:cNvPr id="36" name="Ink 35">
                  <a:extLst>
                    <a:ext uri="{FF2B5EF4-FFF2-40B4-BE49-F238E27FC236}">
                      <a16:creationId xmlns:a16="http://schemas.microsoft.com/office/drawing/2014/main" id="{8DC78514-C034-BEF0-92C8-4839AFBCC666}"/>
                    </a:ext>
                  </a:extLst>
                </p:cNvPr>
                <p:cNvPicPr/>
                <p:nvPr/>
              </p:nvPicPr>
              <p:blipFill>
                <a:blip r:embed="rId69"/>
                <a:stretch>
                  <a:fillRect/>
                </a:stretch>
              </p:blipFill>
              <p:spPr>
                <a:xfrm>
                  <a:off x="7878130" y="1602809"/>
                  <a:ext cx="11826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B4BF80B3-F1D8-EB38-EF6F-1A28C65EBCED}"/>
                    </a:ext>
                  </a:extLst>
                </p14:cNvPr>
                <p14:cNvContentPartPr/>
                <p14:nvPr/>
              </p14:nvContentPartPr>
              <p14:xfrm>
                <a:off x="8395450" y="1729169"/>
                <a:ext cx="24120" cy="7560"/>
              </p14:xfrm>
            </p:contentPart>
          </mc:Choice>
          <mc:Fallback xmlns="">
            <p:pic>
              <p:nvPicPr>
                <p:cNvPr id="37" name="Ink 36">
                  <a:extLst>
                    <a:ext uri="{FF2B5EF4-FFF2-40B4-BE49-F238E27FC236}">
                      <a16:creationId xmlns:a16="http://schemas.microsoft.com/office/drawing/2014/main" id="{B4BF80B3-F1D8-EB38-EF6F-1A28C65EBCED}"/>
                    </a:ext>
                  </a:extLst>
                </p:cNvPr>
                <p:cNvPicPr/>
                <p:nvPr/>
              </p:nvPicPr>
              <p:blipFill>
                <a:blip r:embed="rId71"/>
                <a:stretch>
                  <a:fillRect/>
                </a:stretch>
              </p:blipFill>
              <p:spPr>
                <a:xfrm>
                  <a:off x="8386450" y="1720529"/>
                  <a:ext cx="41760" cy="25200"/>
                </a:xfrm>
                <a:prstGeom prst="rect">
                  <a:avLst/>
                </a:prstGeom>
              </p:spPr>
            </p:pic>
          </mc:Fallback>
        </mc:AlternateContent>
      </p:grpSp>
      <p:grpSp>
        <p:nvGrpSpPr>
          <p:cNvPr id="49" name="Group 48">
            <a:extLst>
              <a:ext uri="{FF2B5EF4-FFF2-40B4-BE49-F238E27FC236}">
                <a16:creationId xmlns:a16="http://schemas.microsoft.com/office/drawing/2014/main" id="{2E9828CE-3E3D-5FC7-3C8A-F4BEBA6B9BED}"/>
              </a:ext>
            </a:extLst>
          </p:cNvPr>
          <p:cNvGrpSpPr/>
          <p:nvPr/>
        </p:nvGrpSpPr>
        <p:grpSpPr>
          <a:xfrm>
            <a:off x="2364010" y="2243969"/>
            <a:ext cx="3394800" cy="619920"/>
            <a:chOff x="2364010" y="2243969"/>
            <a:chExt cx="3394800" cy="619920"/>
          </a:xfrm>
        </p:grpSpPr>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467D18EB-8B97-C512-5AE9-BC6D9BD6C44E}"/>
                    </a:ext>
                  </a:extLst>
                </p14:cNvPr>
                <p14:cNvContentPartPr/>
                <p14:nvPr/>
              </p14:nvContentPartPr>
              <p14:xfrm>
                <a:off x="2364010" y="2243969"/>
                <a:ext cx="1922040" cy="619920"/>
              </p14:xfrm>
            </p:contentPart>
          </mc:Choice>
          <mc:Fallback xmlns="">
            <p:pic>
              <p:nvPicPr>
                <p:cNvPr id="39" name="Ink 38">
                  <a:extLst>
                    <a:ext uri="{FF2B5EF4-FFF2-40B4-BE49-F238E27FC236}">
                      <a16:creationId xmlns:a16="http://schemas.microsoft.com/office/drawing/2014/main" id="{467D18EB-8B97-C512-5AE9-BC6D9BD6C44E}"/>
                    </a:ext>
                  </a:extLst>
                </p:cNvPr>
                <p:cNvPicPr/>
                <p:nvPr/>
              </p:nvPicPr>
              <p:blipFill>
                <a:blip r:embed="rId73"/>
                <a:stretch>
                  <a:fillRect/>
                </a:stretch>
              </p:blipFill>
              <p:spPr>
                <a:xfrm>
                  <a:off x="2355370" y="2235329"/>
                  <a:ext cx="193968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AE392A79-B067-695E-2622-A5E8BFB00C2D}"/>
                    </a:ext>
                  </a:extLst>
                </p14:cNvPr>
                <p14:cNvContentPartPr/>
                <p14:nvPr/>
              </p14:nvContentPartPr>
              <p14:xfrm>
                <a:off x="3567130" y="2314889"/>
                <a:ext cx="486000" cy="30960"/>
              </p14:xfrm>
            </p:contentPart>
          </mc:Choice>
          <mc:Fallback xmlns="">
            <p:pic>
              <p:nvPicPr>
                <p:cNvPr id="40" name="Ink 39">
                  <a:extLst>
                    <a:ext uri="{FF2B5EF4-FFF2-40B4-BE49-F238E27FC236}">
                      <a16:creationId xmlns:a16="http://schemas.microsoft.com/office/drawing/2014/main" id="{AE392A79-B067-695E-2622-A5E8BFB00C2D}"/>
                    </a:ext>
                  </a:extLst>
                </p:cNvPr>
                <p:cNvPicPr/>
                <p:nvPr/>
              </p:nvPicPr>
              <p:blipFill>
                <a:blip r:embed="rId75"/>
                <a:stretch>
                  <a:fillRect/>
                </a:stretch>
              </p:blipFill>
              <p:spPr>
                <a:xfrm>
                  <a:off x="3558130" y="2305889"/>
                  <a:ext cx="503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5D7F6ACB-E44B-1721-FF9E-B680E6D56C58}"/>
                    </a:ext>
                  </a:extLst>
                </p14:cNvPr>
                <p14:cNvContentPartPr/>
                <p14:nvPr/>
              </p14:nvContentPartPr>
              <p14:xfrm>
                <a:off x="4622650" y="2277809"/>
                <a:ext cx="412560" cy="510480"/>
              </p14:xfrm>
            </p:contentPart>
          </mc:Choice>
          <mc:Fallback xmlns="">
            <p:pic>
              <p:nvPicPr>
                <p:cNvPr id="42" name="Ink 41">
                  <a:extLst>
                    <a:ext uri="{FF2B5EF4-FFF2-40B4-BE49-F238E27FC236}">
                      <a16:creationId xmlns:a16="http://schemas.microsoft.com/office/drawing/2014/main" id="{5D7F6ACB-E44B-1721-FF9E-B680E6D56C58}"/>
                    </a:ext>
                  </a:extLst>
                </p:cNvPr>
                <p:cNvPicPr/>
                <p:nvPr/>
              </p:nvPicPr>
              <p:blipFill>
                <a:blip r:embed="rId77"/>
                <a:stretch>
                  <a:fillRect/>
                </a:stretch>
              </p:blipFill>
              <p:spPr>
                <a:xfrm>
                  <a:off x="4614010" y="2268809"/>
                  <a:ext cx="43020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277A27B9-BC59-B580-FF73-D85B16A66E6E}"/>
                    </a:ext>
                  </a:extLst>
                </p14:cNvPr>
                <p14:cNvContentPartPr/>
                <p14:nvPr/>
              </p14:nvContentPartPr>
              <p14:xfrm>
                <a:off x="5389810" y="2402369"/>
                <a:ext cx="369000" cy="163800"/>
              </p14:xfrm>
            </p:contentPart>
          </mc:Choice>
          <mc:Fallback xmlns="">
            <p:pic>
              <p:nvPicPr>
                <p:cNvPr id="43" name="Ink 42">
                  <a:extLst>
                    <a:ext uri="{FF2B5EF4-FFF2-40B4-BE49-F238E27FC236}">
                      <a16:creationId xmlns:a16="http://schemas.microsoft.com/office/drawing/2014/main" id="{277A27B9-BC59-B580-FF73-D85B16A66E6E}"/>
                    </a:ext>
                  </a:extLst>
                </p:cNvPr>
                <p:cNvPicPr/>
                <p:nvPr/>
              </p:nvPicPr>
              <p:blipFill>
                <a:blip r:embed="rId79"/>
                <a:stretch>
                  <a:fillRect/>
                </a:stretch>
              </p:blipFill>
              <p:spPr>
                <a:xfrm>
                  <a:off x="5380810" y="2393729"/>
                  <a:ext cx="386640" cy="181440"/>
                </a:xfrm>
                <a:prstGeom prst="rect">
                  <a:avLst/>
                </a:prstGeom>
              </p:spPr>
            </p:pic>
          </mc:Fallback>
        </mc:AlternateContent>
      </p:grpSp>
      <p:grpSp>
        <p:nvGrpSpPr>
          <p:cNvPr id="48" name="Group 47">
            <a:extLst>
              <a:ext uri="{FF2B5EF4-FFF2-40B4-BE49-F238E27FC236}">
                <a16:creationId xmlns:a16="http://schemas.microsoft.com/office/drawing/2014/main" id="{83FF9860-84C1-0795-B67A-DFFCF243AB24}"/>
              </a:ext>
            </a:extLst>
          </p:cNvPr>
          <p:cNvGrpSpPr/>
          <p:nvPr/>
        </p:nvGrpSpPr>
        <p:grpSpPr>
          <a:xfrm>
            <a:off x="5917210" y="2257289"/>
            <a:ext cx="2984400" cy="406440"/>
            <a:chOff x="5917210" y="2257289"/>
            <a:chExt cx="2984400" cy="406440"/>
          </a:xfrm>
        </p:grpSpPr>
        <mc:AlternateContent xmlns:mc="http://schemas.openxmlformats.org/markup-compatibility/2006" xmlns:p14="http://schemas.microsoft.com/office/powerpoint/2010/main">
          <mc:Choice Requires="p14">
            <p:contentPart p14:bwMode="auto" r:id="rId80">
              <p14:nvContentPartPr>
                <p14:cNvPr id="44" name="Ink 43">
                  <a:extLst>
                    <a:ext uri="{FF2B5EF4-FFF2-40B4-BE49-F238E27FC236}">
                      <a16:creationId xmlns:a16="http://schemas.microsoft.com/office/drawing/2014/main" id="{58AFEC49-9D1D-0E4A-AFB1-497621129E1F}"/>
                    </a:ext>
                  </a:extLst>
                </p14:cNvPr>
                <p14:cNvContentPartPr/>
                <p14:nvPr/>
              </p14:nvContentPartPr>
              <p14:xfrm>
                <a:off x="5917210" y="2281409"/>
                <a:ext cx="1883880" cy="382320"/>
              </p14:xfrm>
            </p:contentPart>
          </mc:Choice>
          <mc:Fallback xmlns="">
            <p:pic>
              <p:nvPicPr>
                <p:cNvPr id="44" name="Ink 43">
                  <a:extLst>
                    <a:ext uri="{FF2B5EF4-FFF2-40B4-BE49-F238E27FC236}">
                      <a16:creationId xmlns:a16="http://schemas.microsoft.com/office/drawing/2014/main" id="{58AFEC49-9D1D-0E4A-AFB1-497621129E1F}"/>
                    </a:ext>
                  </a:extLst>
                </p:cNvPr>
                <p:cNvPicPr/>
                <p:nvPr/>
              </p:nvPicPr>
              <p:blipFill>
                <a:blip r:embed="rId81"/>
                <a:stretch>
                  <a:fillRect/>
                </a:stretch>
              </p:blipFill>
              <p:spPr>
                <a:xfrm>
                  <a:off x="5908570" y="2272409"/>
                  <a:ext cx="19015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1E944E93-786E-0255-84ED-8EDBF5D68AC6}"/>
                    </a:ext>
                  </a:extLst>
                </p14:cNvPr>
                <p14:cNvContentPartPr/>
                <p14:nvPr/>
              </p14:nvContentPartPr>
              <p14:xfrm>
                <a:off x="8083330" y="2257289"/>
                <a:ext cx="818280" cy="320760"/>
              </p14:xfrm>
            </p:contentPart>
          </mc:Choice>
          <mc:Fallback xmlns="">
            <p:pic>
              <p:nvPicPr>
                <p:cNvPr id="45" name="Ink 44">
                  <a:extLst>
                    <a:ext uri="{FF2B5EF4-FFF2-40B4-BE49-F238E27FC236}">
                      <a16:creationId xmlns:a16="http://schemas.microsoft.com/office/drawing/2014/main" id="{1E944E93-786E-0255-84ED-8EDBF5D68AC6}"/>
                    </a:ext>
                  </a:extLst>
                </p:cNvPr>
                <p:cNvPicPr/>
                <p:nvPr/>
              </p:nvPicPr>
              <p:blipFill>
                <a:blip r:embed="rId83"/>
                <a:stretch>
                  <a:fillRect/>
                </a:stretch>
              </p:blipFill>
              <p:spPr>
                <a:xfrm>
                  <a:off x="8074330" y="2248289"/>
                  <a:ext cx="8359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a:extLst>
                    <a:ext uri="{FF2B5EF4-FFF2-40B4-BE49-F238E27FC236}">
                      <a16:creationId xmlns:a16="http://schemas.microsoft.com/office/drawing/2014/main" id="{1ADDF6FB-D6ED-AEFD-9E2E-63F2306A824D}"/>
                    </a:ext>
                  </a:extLst>
                </p14:cNvPr>
                <p14:cNvContentPartPr/>
                <p14:nvPr/>
              </p14:nvContentPartPr>
              <p14:xfrm>
                <a:off x="8549170" y="2346569"/>
                <a:ext cx="276840" cy="79920"/>
              </p14:xfrm>
            </p:contentPart>
          </mc:Choice>
          <mc:Fallback xmlns="">
            <p:pic>
              <p:nvPicPr>
                <p:cNvPr id="46" name="Ink 45">
                  <a:extLst>
                    <a:ext uri="{FF2B5EF4-FFF2-40B4-BE49-F238E27FC236}">
                      <a16:creationId xmlns:a16="http://schemas.microsoft.com/office/drawing/2014/main" id="{1ADDF6FB-D6ED-AEFD-9E2E-63F2306A824D}"/>
                    </a:ext>
                  </a:extLst>
                </p:cNvPr>
                <p:cNvPicPr/>
                <p:nvPr/>
              </p:nvPicPr>
              <p:blipFill>
                <a:blip r:embed="rId85"/>
                <a:stretch>
                  <a:fillRect/>
                </a:stretch>
              </p:blipFill>
              <p:spPr>
                <a:xfrm>
                  <a:off x="8540170" y="2337569"/>
                  <a:ext cx="294480" cy="97560"/>
                </a:xfrm>
                <a:prstGeom prst="rect">
                  <a:avLst/>
                </a:prstGeom>
              </p:spPr>
            </p:pic>
          </mc:Fallback>
        </mc:AlternateContent>
      </p:grpSp>
      <p:grpSp>
        <p:nvGrpSpPr>
          <p:cNvPr id="59" name="Group 58">
            <a:extLst>
              <a:ext uri="{FF2B5EF4-FFF2-40B4-BE49-F238E27FC236}">
                <a16:creationId xmlns:a16="http://schemas.microsoft.com/office/drawing/2014/main" id="{69D93BDD-7E31-9CD7-6663-31568C6FE93C}"/>
              </a:ext>
            </a:extLst>
          </p:cNvPr>
          <p:cNvGrpSpPr/>
          <p:nvPr/>
        </p:nvGrpSpPr>
        <p:grpSpPr>
          <a:xfrm>
            <a:off x="2039650" y="2746529"/>
            <a:ext cx="2704680" cy="766800"/>
            <a:chOff x="2039650" y="2746529"/>
            <a:chExt cx="2704680" cy="766800"/>
          </a:xfrm>
        </p:grpSpPr>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5C8C72FA-0F4E-F7FD-EB17-C0843C9202B5}"/>
                    </a:ext>
                  </a:extLst>
                </p14:cNvPr>
                <p14:cNvContentPartPr/>
                <p14:nvPr/>
              </p14:nvContentPartPr>
              <p14:xfrm>
                <a:off x="2254210" y="2816369"/>
                <a:ext cx="1795680" cy="663840"/>
              </p14:xfrm>
            </p:contentPart>
          </mc:Choice>
          <mc:Fallback xmlns="">
            <p:pic>
              <p:nvPicPr>
                <p:cNvPr id="47" name="Ink 46">
                  <a:extLst>
                    <a:ext uri="{FF2B5EF4-FFF2-40B4-BE49-F238E27FC236}">
                      <a16:creationId xmlns:a16="http://schemas.microsoft.com/office/drawing/2014/main" id="{5C8C72FA-0F4E-F7FD-EB17-C0843C9202B5}"/>
                    </a:ext>
                  </a:extLst>
                </p:cNvPr>
                <p:cNvPicPr/>
                <p:nvPr/>
              </p:nvPicPr>
              <p:blipFill>
                <a:blip r:embed="rId87"/>
                <a:stretch>
                  <a:fillRect/>
                </a:stretch>
              </p:blipFill>
              <p:spPr>
                <a:xfrm>
                  <a:off x="2245210" y="2807369"/>
                  <a:ext cx="18133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5E8BE58F-1309-E8E9-012D-8B72721604CD}"/>
                    </a:ext>
                  </a:extLst>
                </p14:cNvPr>
                <p14:cNvContentPartPr/>
                <p14:nvPr/>
              </p14:nvContentPartPr>
              <p14:xfrm>
                <a:off x="3715810" y="2904209"/>
                <a:ext cx="35640" cy="353160"/>
              </p14:xfrm>
            </p:contentPart>
          </mc:Choice>
          <mc:Fallback xmlns="">
            <p:pic>
              <p:nvPicPr>
                <p:cNvPr id="50" name="Ink 49">
                  <a:extLst>
                    <a:ext uri="{FF2B5EF4-FFF2-40B4-BE49-F238E27FC236}">
                      <a16:creationId xmlns:a16="http://schemas.microsoft.com/office/drawing/2014/main" id="{5E8BE58F-1309-E8E9-012D-8B72721604CD}"/>
                    </a:ext>
                  </a:extLst>
                </p:cNvPr>
                <p:cNvPicPr/>
                <p:nvPr/>
              </p:nvPicPr>
              <p:blipFill>
                <a:blip r:embed="rId89"/>
                <a:stretch>
                  <a:fillRect/>
                </a:stretch>
              </p:blipFill>
              <p:spPr>
                <a:xfrm>
                  <a:off x="3707170" y="2895209"/>
                  <a:ext cx="532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2534A908-4DE7-E96A-9F2A-367106D7875B}"/>
                    </a:ext>
                  </a:extLst>
                </p14:cNvPr>
                <p14:cNvContentPartPr/>
                <p14:nvPr/>
              </p14:nvContentPartPr>
              <p14:xfrm>
                <a:off x="3632290" y="3028409"/>
                <a:ext cx="144000" cy="63720"/>
              </p14:xfrm>
            </p:contentPart>
          </mc:Choice>
          <mc:Fallback xmlns="">
            <p:pic>
              <p:nvPicPr>
                <p:cNvPr id="51" name="Ink 50">
                  <a:extLst>
                    <a:ext uri="{FF2B5EF4-FFF2-40B4-BE49-F238E27FC236}">
                      <a16:creationId xmlns:a16="http://schemas.microsoft.com/office/drawing/2014/main" id="{2534A908-4DE7-E96A-9F2A-367106D7875B}"/>
                    </a:ext>
                  </a:extLst>
                </p:cNvPr>
                <p:cNvPicPr/>
                <p:nvPr/>
              </p:nvPicPr>
              <p:blipFill>
                <a:blip r:embed="rId91"/>
                <a:stretch>
                  <a:fillRect/>
                </a:stretch>
              </p:blipFill>
              <p:spPr>
                <a:xfrm>
                  <a:off x="3623290" y="3019409"/>
                  <a:ext cx="161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Ink 52">
                  <a:extLst>
                    <a:ext uri="{FF2B5EF4-FFF2-40B4-BE49-F238E27FC236}">
                      <a16:creationId xmlns:a16="http://schemas.microsoft.com/office/drawing/2014/main" id="{517A3608-4814-120D-AD87-BFB1CB273FE3}"/>
                    </a:ext>
                  </a:extLst>
                </p14:cNvPr>
                <p14:cNvContentPartPr/>
                <p14:nvPr/>
              </p14:nvContentPartPr>
              <p14:xfrm>
                <a:off x="2626810" y="2931929"/>
                <a:ext cx="400320" cy="62640"/>
              </p14:xfrm>
            </p:contentPart>
          </mc:Choice>
          <mc:Fallback xmlns="">
            <p:pic>
              <p:nvPicPr>
                <p:cNvPr id="53" name="Ink 52">
                  <a:extLst>
                    <a:ext uri="{FF2B5EF4-FFF2-40B4-BE49-F238E27FC236}">
                      <a16:creationId xmlns:a16="http://schemas.microsoft.com/office/drawing/2014/main" id="{517A3608-4814-120D-AD87-BFB1CB273FE3}"/>
                    </a:ext>
                  </a:extLst>
                </p:cNvPr>
                <p:cNvPicPr/>
                <p:nvPr/>
              </p:nvPicPr>
              <p:blipFill>
                <a:blip r:embed="rId93"/>
                <a:stretch>
                  <a:fillRect/>
                </a:stretch>
              </p:blipFill>
              <p:spPr>
                <a:xfrm>
                  <a:off x="2617810" y="2923289"/>
                  <a:ext cx="417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Ink 53">
                  <a:extLst>
                    <a:ext uri="{FF2B5EF4-FFF2-40B4-BE49-F238E27FC236}">
                      <a16:creationId xmlns:a16="http://schemas.microsoft.com/office/drawing/2014/main" id="{4F5EB8F8-4CF3-307E-2764-BE035715484C}"/>
                    </a:ext>
                  </a:extLst>
                </p14:cNvPr>
                <p14:cNvContentPartPr/>
                <p14:nvPr/>
              </p14:nvContentPartPr>
              <p14:xfrm>
                <a:off x="4561090" y="3064409"/>
                <a:ext cx="183240" cy="448920"/>
              </p14:xfrm>
            </p:contentPart>
          </mc:Choice>
          <mc:Fallback xmlns="">
            <p:pic>
              <p:nvPicPr>
                <p:cNvPr id="54" name="Ink 53">
                  <a:extLst>
                    <a:ext uri="{FF2B5EF4-FFF2-40B4-BE49-F238E27FC236}">
                      <a16:creationId xmlns:a16="http://schemas.microsoft.com/office/drawing/2014/main" id="{4F5EB8F8-4CF3-307E-2764-BE035715484C}"/>
                    </a:ext>
                  </a:extLst>
                </p:cNvPr>
                <p:cNvPicPr/>
                <p:nvPr/>
              </p:nvPicPr>
              <p:blipFill>
                <a:blip r:embed="rId95"/>
                <a:stretch>
                  <a:fillRect/>
                </a:stretch>
              </p:blipFill>
              <p:spPr>
                <a:xfrm>
                  <a:off x="4552090" y="3055769"/>
                  <a:ext cx="2008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Ink 54">
                  <a:extLst>
                    <a:ext uri="{FF2B5EF4-FFF2-40B4-BE49-F238E27FC236}">
                      <a16:creationId xmlns:a16="http://schemas.microsoft.com/office/drawing/2014/main" id="{3BCC107A-8A66-B5BF-97E7-82CB77C71347}"/>
                    </a:ext>
                  </a:extLst>
                </p14:cNvPr>
                <p14:cNvContentPartPr/>
                <p14:nvPr/>
              </p14:nvContentPartPr>
              <p14:xfrm>
                <a:off x="2039650" y="2798729"/>
                <a:ext cx="71280" cy="199800"/>
              </p14:xfrm>
            </p:contentPart>
          </mc:Choice>
          <mc:Fallback xmlns="">
            <p:pic>
              <p:nvPicPr>
                <p:cNvPr id="55" name="Ink 54">
                  <a:extLst>
                    <a:ext uri="{FF2B5EF4-FFF2-40B4-BE49-F238E27FC236}">
                      <a16:creationId xmlns:a16="http://schemas.microsoft.com/office/drawing/2014/main" id="{3BCC107A-8A66-B5BF-97E7-82CB77C71347}"/>
                    </a:ext>
                  </a:extLst>
                </p:cNvPr>
                <p:cNvPicPr/>
                <p:nvPr/>
              </p:nvPicPr>
              <p:blipFill>
                <a:blip r:embed="rId97"/>
                <a:stretch>
                  <a:fillRect/>
                </a:stretch>
              </p:blipFill>
              <p:spPr>
                <a:xfrm>
                  <a:off x="2030650" y="2790089"/>
                  <a:ext cx="88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Ink 55">
                  <a:extLst>
                    <a:ext uri="{FF2B5EF4-FFF2-40B4-BE49-F238E27FC236}">
                      <a16:creationId xmlns:a16="http://schemas.microsoft.com/office/drawing/2014/main" id="{D383B6F9-5297-6DCE-50A3-F4E04113C957}"/>
                    </a:ext>
                  </a:extLst>
                </p14:cNvPr>
                <p14:cNvContentPartPr/>
                <p14:nvPr/>
              </p14:nvContentPartPr>
              <p14:xfrm>
                <a:off x="2152330" y="2794049"/>
                <a:ext cx="43920" cy="233640"/>
              </p14:xfrm>
            </p:contentPart>
          </mc:Choice>
          <mc:Fallback xmlns="">
            <p:pic>
              <p:nvPicPr>
                <p:cNvPr id="56" name="Ink 55">
                  <a:extLst>
                    <a:ext uri="{FF2B5EF4-FFF2-40B4-BE49-F238E27FC236}">
                      <a16:creationId xmlns:a16="http://schemas.microsoft.com/office/drawing/2014/main" id="{D383B6F9-5297-6DCE-50A3-F4E04113C957}"/>
                    </a:ext>
                  </a:extLst>
                </p:cNvPr>
                <p:cNvPicPr/>
                <p:nvPr/>
              </p:nvPicPr>
              <p:blipFill>
                <a:blip r:embed="rId99"/>
                <a:stretch>
                  <a:fillRect/>
                </a:stretch>
              </p:blipFill>
              <p:spPr>
                <a:xfrm>
                  <a:off x="2143690" y="2785049"/>
                  <a:ext cx="61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Ink 56">
                  <a:extLst>
                    <a:ext uri="{FF2B5EF4-FFF2-40B4-BE49-F238E27FC236}">
                      <a16:creationId xmlns:a16="http://schemas.microsoft.com/office/drawing/2014/main" id="{05966926-E96C-66DF-9963-10FEC0B2F26A}"/>
                    </a:ext>
                  </a:extLst>
                </p14:cNvPr>
                <p14:cNvContentPartPr/>
                <p14:nvPr/>
              </p14:nvContentPartPr>
              <p14:xfrm>
                <a:off x="3994450" y="2775689"/>
                <a:ext cx="131400" cy="175320"/>
              </p14:xfrm>
            </p:contentPart>
          </mc:Choice>
          <mc:Fallback xmlns="">
            <p:pic>
              <p:nvPicPr>
                <p:cNvPr id="57" name="Ink 56">
                  <a:extLst>
                    <a:ext uri="{FF2B5EF4-FFF2-40B4-BE49-F238E27FC236}">
                      <a16:creationId xmlns:a16="http://schemas.microsoft.com/office/drawing/2014/main" id="{05966926-E96C-66DF-9963-10FEC0B2F26A}"/>
                    </a:ext>
                  </a:extLst>
                </p:cNvPr>
                <p:cNvPicPr/>
                <p:nvPr/>
              </p:nvPicPr>
              <p:blipFill>
                <a:blip r:embed="rId101"/>
                <a:stretch>
                  <a:fillRect/>
                </a:stretch>
              </p:blipFill>
              <p:spPr>
                <a:xfrm>
                  <a:off x="3985450" y="2767049"/>
                  <a:ext cx="149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Ink 57">
                  <a:extLst>
                    <a:ext uri="{FF2B5EF4-FFF2-40B4-BE49-F238E27FC236}">
                      <a16:creationId xmlns:a16="http://schemas.microsoft.com/office/drawing/2014/main" id="{C2D28108-5513-12E9-D5EE-7F36CDA3F3CB}"/>
                    </a:ext>
                  </a:extLst>
                </p14:cNvPr>
                <p14:cNvContentPartPr/>
                <p14:nvPr/>
              </p14:nvContentPartPr>
              <p14:xfrm>
                <a:off x="4166170" y="2746529"/>
                <a:ext cx="40320" cy="244800"/>
              </p14:xfrm>
            </p:contentPart>
          </mc:Choice>
          <mc:Fallback xmlns="">
            <p:pic>
              <p:nvPicPr>
                <p:cNvPr id="58" name="Ink 57">
                  <a:extLst>
                    <a:ext uri="{FF2B5EF4-FFF2-40B4-BE49-F238E27FC236}">
                      <a16:creationId xmlns:a16="http://schemas.microsoft.com/office/drawing/2014/main" id="{C2D28108-5513-12E9-D5EE-7F36CDA3F3CB}"/>
                    </a:ext>
                  </a:extLst>
                </p:cNvPr>
                <p:cNvPicPr/>
                <p:nvPr/>
              </p:nvPicPr>
              <p:blipFill>
                <a:blip r:embed="rId103"/>
                <a:stretch>
                  <a:fillRect/>
                </a:stretch>
              </p:blipFill>
              <p:spPr>
                <a:xfrm>
                  <a:off x="4157530" y="2737889"/>
                  <a:ext cx="57960" cy="262440"/>
                </a:xfrm>
                <a:prstGeom prst="rect">
                  <a:avLst/>
                </a:prstGeom>
              </p:spPr>
            </p:pic>
          </mc:Fallback>
        </mc:AlternateContent>
      </p:grpSp>
      <p:grpSp>
        <p:nvGrpSpPr>
          <p:cNvPr id="65" name="Group 64">
            <a:extLst>
              <a:ext uri="{FF2B5EF4-FFF2-40B4-BE49-F238E27FC236}">
                <a16:creationId xmlns:a16="http://schemas.microsoft.com/office/drawing/2014/main" id="{81963119-B54F-0052-4A89-3C9F8D3BF3E5}"/>
              </a:ext>
            </a:extLst>
          </p:cNvPr>
          <p:cNvGrpSpPr/>
          <p:nvPr/>
        </p:nvGrpSpPr>
        <p:grpSpPr>
          <a:xfrm>
            <a:off x="3866650" y="3813209"/>
            <a:ext cx="1458360" cy="468360"/>
            <a:chOff x="3866650" y="3813209"/>
            <a:chExt cx="1458360" cy="468360"/>
          </a:xfrm>
        </p:grpSpPr>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59901364-8ABD-29C4-583E-8F7A998031BD}"/>
                    </a:ext>
                  </a:extLst>
                </p14:cNvPr>
                <p14:cNvContentPartPr/>
                <p14:nvPr/>
              </p14:nvContentPartPr>
              <p14:xfrm>
                <a:off x="3866650" y="3819689"/>
                <a:ext cx="348840" cy="461880"/>
              </p14:xfrm>
            </p:contentPart>
          </mc:Choice>
          <mc:Fallback xmlns="">
            <p:pic>
              <p:nvPicPr>
                <p:cNvPr id="60" name="Ink 59">
                  <a:extLst>
                    <a:ext uri="{FF2B5EF4-FFF2-40B4-BE49-F238E27FC236}">
                      <a16:creationId xmlns:a16="http://schemas.microsoft.com/office/drawing/2014/main" id="{59901364-8ABD-29C4-583E-8F7A998031BD}"/>
                    </a:ext>
                  </a:extLst>
                </p:cNvPr>
                <p:cNvPicPr/>
                <p:nvPr/>
              </p:nvPicPr>
              <p:blipFill>
                <a:blip r:embed="rId105"/>
                <a:stretch>
                  <a:fillRect/>
                </a:stretch>
              </p:blipFill>
              <p:spPr>
                <a:xfrm>
                  <a:off x="3857650" y="3811049"/>
                  <a:ext cx="36648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99B97FE0-AAB6-4A82-F5B9-01D67D0FE7C5}"/>
                    </a:ext>
                  </a:extLst>
                </p14:cNvPr>
                <p14:cNvContentPartPr/>
                <p14:nvPr/>
              </p14:nvContentPartPr>
              <p14:xfrm>
                <a:off x="4438330" y="3881609"/>
                <a:ext cx="258480" cy="59400"/>
              </p14:xfrm>
            </p:contentPart>
          </mc:Choice>
          <mc:Fallback xmlns="">
            <p:pic>
              <p:nvPicPr>
                <p:cNvPr id="61" name="Ink 60">
                  <a:extLst>
                    <a:ext uri="{FF2B5EF4-FFF2-40B4-BE49-F238E27FC236}">
                      <a16:creationId xmlns:a16="http://schemas.microsoft.com/office/drawing/2014/main" id="{99B97FE0-AAB6-4A82-F5B9-01D67D0FE7C5}"/>
                    </a:ext>
                  </a:extLst>
                </p:cNvPr>
                <p:cNvPicPr/>
                <p:nvPr/>
              </p:nvPicPr>
              <p:blipFill>
                <a:blip r:embed="rId107"/>
                <a:stretch>
                  <a:fillRect/>
                </a:stretch>
              </p:blipFill>
              <p:spPr>
                <a:xfrm>
                  <a:off x="4429330" y="3872609"/>
                  <a:ext cx="276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C41053F2-DEAA-9B0C-6D34-116EA230664B}"/>
                    </a:ext>
                  </a:extLst>
                </p14:cNvPr>
                <p14:cNvContentPartPr/>
                <p14:nvPr/>
              </p14:nvContentPartPr>
              <p14:xfrm>
                <a:off x="4435450" y="3996089"/>
                <a:ext cx="316440" cy="19440"/>
              </p14:xfrm>
            </p:contentPart>
          </mc:Choice>
          <mc:Fallback xmlns="">
            <p:pic>
              <p:nvPicPr>
                <p:cNvPr id="62" name="Ink 61">
                  <a:extLst>
                    <a:ext uri="{FF2B5EF4-FFF2-40B4-BE49-F238E27FC236}">
                      <a16:creationId xmlns:a16="http://schemas.microsoft.com/office/drawing/2014/main" id="{C41053F2-DEAA-9B0C-6D34-116EA230664B}"/>
                    </a:ext>
                  </a:extLst>
                </p:cNvPr>
                <p:cNvPicPr/>
                <p:nvPr/>
              </p:nvPicPr>
              <p:blipFill>
                <a:blip r:embed="rId109"/>
                <a:stretch>
                  <a:fillRect/>
                </a:stretch>
              </p:blipFill>
              <p:spPr>
                <a:xfrm>
                  <a:off x="4426450" y="3987449"/>
                  <a:ext cx="334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Ink 63">
                  <a:extLst>
                    <a:ext uri="{FF2B5EF4-FFF2-40B4-BE49-F238E27FC236}">
                      <a16:creationId xmlns:a16="http://schemas.microsoft.com/office/drawing/2014/main" id="{034AF508-77D0-ECC3-EEB1-9355A3F3E075}"/>
                    </a:ext>
                  </a:extLst>
                </p14:cNvPr>
                <p14:cNvContentPartPr/>
                <p14:nvPr/>
              </p14:nvContentPartPr>
              <p14:xfrm>
                <a:off x="5082370" y="3813209"/>
                <a:ext cx="242640" cy="442440"/>
              </p14:xfrm>
            </p:contentPart>
          </mc:Choice>
          <mc:Fallback xmlns="">
            <p:pic>
              <p:nvPicPr>
                <p:cNvPr id="64" name="Ink 63">
                  <a:extLst>
                    <a:ext uri="{FF2B5EF4-FFF2-40B4-BE49-F238E27FC236}">
                      <a16:creationId xmlns:a16="http://schemas.microsoft.com/office/drawing/2014/main" id="{034AF508-77D0-ECC3-EEB1-9355A3F3E075}"/>
                    </a:ext>
                  </a:extLst>
                </p:cNvPr>
                <p:cNvPicPr/>
                <p:nvPr/>
              </p:nvPicPr>
              <p:blipFill>
                <a:blip r:embed="rId111"/>
                <a:stretch>
                  <a:fillRect/>
                </a:stretch>
              </p:blipFill>
              <p:spPr>
                <a:xfrm>
                  <a:off x="5073730" y="3804569"/>
                  <a:ext cx="260280" cy="460080"/>
                </a:xfrm>
                <a:prstGeom prst="rect">
                  <a:avLst/>
                </a:prstGeom>
              </p:spPr>
            </p:pic>
          </mc:Fallback>
        </mc:AlternateContent>
      </p:grpSp>
      <p:grpSp>
        <p:nvGrpSpPr>
          <p:cNvPr id="71" name="Group 70">
            <a:extLst>
              <a:ext uri="{FF2B5EF4-FFF2-40B4-BE49-F238E27FC236}">
                <a16:creationId xmlns:a16="http://schemas.microsoft.com/office/drawing/2014/main" id="{8B5123FA-A850-D9C5-5FAD-62C4A2E2B2E0}"/>
              </a:ext>
            </a:extLst>
          </p:cNvPr>
          <p:cNvGrpSpPr/>
          <p:nvPr/>
        </p:nvGrpSpPr>
        <p:grpSpPr>
          <a:xfrm>
            <a:off x="5440210" y="3688649"/>
            <a:ext cx="688680" cy="417960"/>
            <a:chOff x="5440210" y="3688649"/>
            <a:chExt cx="688680" cy="417960"/>
          </a:xfrm>
        </p:grpSpPr>
        <mc:AlternateContent xmlns:mc="http://schemas.openxmlformats.org/markup-compatibility/2006" xmlns:p14="http://schemas.microsoft.com/office/powerpoint/2010/main">
          <mc:Choice Requires="p14">
            <p:contentPart p14:bwMode="auto" r:id="rId112">
              <p14:nvContentPartPr>
                <p14:cNvPr id="66" name="Ink 65">
                  <a:extLst>
                    <a:ext uri="{FF2B5EF4-FFF2-40B4-BE49-F238E27FC236}">
                      <a16:creationId xmlns:a16="http://schemas.microsoft.com/office/drawing/2014/main" id="{7921D6AF-80F4-75B5-74E1-D72EBFF99273}"/>
                    </a:ext>
                  </a:extLst>
                </p14:cNvPr>
                <p14:cNvContentPartPr/>
                <p14:nvPr/>
              </p14:nvContentPartPr>
              <p14:xfrm>
                <a:off x="5440210" y="3728249"/>
                <a:ext cx="268200" cy="267480"/>
              </p14:xfrm>
            </p:contentPart>
          </mc:Choice>
          <mc:Fallback xmlns="">
            <p:pic>
              <p:nvPicPr>
                <p:cNvPr id="66" name="Ink 65">
                  <a:extLst>
                    <a:ext uri="{FF2B5EF4-FFF2-40B4-BE49-F238E27FC236}">
                      <a16:creationId xmlns:a16="http://schemas.microsoft.com/office/drawing/2014/main" id="{7921D6AF-80F4-75B5-74E1-D72EBFF99273}"/>
                    </a:ext>
                  </a:extLst>
                </p:cNvPr>
                <p:cNvPicPr/>
                <p:nvPr/>
              </p:nvPicPr>
              <p:blipFill>
                <a:blip r:embed="rId113"/>
                <a:stretch>
                  <a:fillRect/>
                </a:stretch>
              </p:blipFill>
              <p:spPr>
                <a:xfrm>
                  <a:off x="5431210" y="3719609"/>
                  <a:ext cx="285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Ink 66">
                  <a:extLst>
                    <a:ext uri="{FF2B5EF4-FFF2-40B4-BE49-F238E27FC236}">
                      <a16:creationId xmlns:a16="http://schemas.microsoft.com/office/drawing/2014/main" id="{613B932F-5FE3-610E-9190-03C9B476BF14}"/>
                    </a:ext>
                  </a:extLst>
                </p14:cNvPr>
                <p14:cNvContentPartPr/>
                <p14:nvPr/>
              </p14:nvContentPartPr>
              <p14:xfrm>
                <a:off x="5828290" y="3850289"/>
                <a:ext cx="186480" cy="149760"/>
              </p14:xfrm>
            </p:contentPart>
          </mc:Choice>
          <mc:Fallback xmlns="">
            <p:pic>
              <p:nvPicPr>
                <p:cNvPr id="67" name="Ink 66">
                  <a:extLst>
                    <a:ext uri="{FF2B5EF4-FFF2-40B4-BE49-F238E27FC236}">
                      <a16:creationId xmlns:a16="http://schemas.microsoft.com/office/drawing/2014/main" id="{613B932F-5FE3-610E-9190-03C9B476BF14}"/>
                    </a:ext>
                  </a:extLst>
                </p:cNvPr>
                <p:cNvPicPr/>
                <p:nvPr/>
              </p:nvPicPr>
              <p:blipFill>
                <a:blip r:embed="rId115"/>
                <a:stretch>
                  <a:fillRect/>
                </a:stretch>
              </p:blipFill>
              <p:spPr>
                <a:xfrm>
                  <a:off x="5819650" y="3841289"/>
                  <a:ext cx="20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Ink 67">
                  <a:extLst>
                    <a:ext uri="{FF2B5EF4-FFF2-40B4-BE49-F238E27FC236}">
                      <a16:creationId xmlns:a16="http://schemas.microsoft.com/office/drawing/2014/main" id="{8C69DC77-1F41-69F5-7042-6FF69EBD5142}"/>
                    </a:ext>
                  </a:extLst>
                </p14:cNvPr>
                <p14:cNvContentPartPr/>
                <p14:nvPr/>
              </p14:nvContentPartPr>
              <p14:xfrm>
                <a:off x="5847370" y="3763889"/>
                <a:ext cx="170280" cy="12960"/>
              </p14:xfrm>
            </p:contentPart>
          </mc:Choice>
          <mc:Fallback xmlns="">
            <p:pic>
              <p:nvPicPr>
                <p:cNvPr id="68" name="Ink 67">
                  <a:extLst>
                    <a:ext uri="{FF2B5EF4-FFF2-40B4-BE49-F238E27FC236}">
                      <a16:creationId xmlns:a16="http://schemas.microsoft.com/office/drawing/2014/main" id="{8C69DC77-1F41-69F5-7042-6FF69EBD5142}"/>
                    </a:ext>
                  </a:extLst>
                </p:cNvPr>
                <p:cNvPicPr/>
                <p:nvPr/>
              </p:nvPicPr>
              <p:blipFill>
                <a:blip r:embed="rId117"/>
                <a:stretch>
                  <a:fillRect/>
                </a:stretch>
              </p:blipFill>
              <p:spPr>
                <a:xfrm>
                  <a:off x="5838730" y="3755249"/>
                  <a:ext cx="187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Ink 68">
                  <a:extLst>
                    <a:ext uri="{FF2B5EF4-FFF2-40B4-BE49-F238E27FC236}">
                      <a16:creationId xmlns:a16="http://schemas.microsoft.com/office/drawing/2014/main" id="{76753527-A0BA-D92E-38AA-10DC7F09D14A}"/>
                    </a:ext>
                  </a:extLst>
                </p14:cNvPr>
                <p14:cNvContentPartPr/>
                <p14:nvPr/>
              </p14:nvContentPartPr>
              <p14:xfrm>
                <a:off x="5674930" y="3714929"/>
                <a:ext cx="213840" cy="370080"/>
              </p14:xfrm>
            </p:contentPart>
          </mc:Choice>
          <mc:Fallback xmlns="">
            <p:pic>
              <p:nvPicPr>
                <p:cNvPr id="69" name="Ink 68">
                  <a:extLst>
                    <a:ext uri="{FF2B5EF4-FFF2-40B4-BE49-F238E27FC236}">
                      <a16:creationId xmlns:a16="http://schemas.microsoft.com/office/drawing/2014/main" id="{76753527-A0BA-D92E-38AA-10DC7F09D14A}"/>
                    </a:ext>
                  </a:extLst>
                </p:cNvPr>
                <p:cNvPicPr/>
                <p:nvPr/>
              </p:nvPicPr>
              <p:blipFill>
                <a:blip r:embed="rId119"/>
                <a:stretch>
                  <a:fillRect/>
                </a:stretch>
              </p:blipFill>
              <p:spPr>
                <a:xfrm>
                  <a:off x="5665930" y="3706289"/>
                  <a:ext cx="2314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Ink 69">
                  <a:extLst>
                    <a:ext uri="{FF2B5EF4-FFF2-40B4-BE49-F238E27FC236}">
                      <a16:creationId xmlns:a16="http://schemas.microsoft.com/office/drawing/2014/main" id="{FE9B4D10-6949-2659-C4D3-E9D6C58F867A}"/>
                    </a:ext>
                  </a:extLst>
                </p14:cNvPr>
                <p14:cNvContentPartPr/>
                <p14:nvPr/>
              </p14:nvContentPartPr>
              <p14:xfrm>
                <a:off x="6041770" y="3688649"/>
                <a:ext cx="87120" cy="417960"/>
              </p14:xfrm>
            </p:contentPart>
          </mc:Choice>
          <mc:Fallback xmlns="">
            <p:pic>
              <p:nvPicPr>
                <p:cNvPr id="70" name="Ink 69">
                  <a:extLst>
                    <a:ext uri="{FF2B5EF4-FFF2-40B4-BE49-F238E27FC236}">
                      <a16:creationId xmlns:a16="http://schemas.microsoft.com/office/drawing/2014/main" id="{FE9B4D10-6949-2659-C4D3-E9D6C58F867A}"/>
                    </a:ext>
                  </a:extLst>
                </p:cNvPr>
                <p:cNvPicPr/>
                <p:nvPr/>
              </p:nvPicPr>
              <p:blipFill>
                <a:blip r:embed="rId121"/>
                <a:stretch>
                  <a:fillRect/>
                </a:stretch>
              </p:blipFill>
              <p:spPr>
                <a:xfrm>
                  <a:off x="6033130" y="3679649"/>
                  <a:ext cx="104760" cy="435600"/>
                </a:xfrm>
                <a:prstGeom prst="rect">
                  <a:avLst/>
                </a:prstGeom>
              </p:spPr>
            </p:pic>
          </mc:Fallback>
        </mc:AlternateContent>
      </p:grpSp>
      <p:grpSp>
        <p:nvGrpSpPr>
          <p:cNvPr id="83" name="Group 82">
            <a:extLst>
              <a:ext uri="{FF2B5EF4-FFF2-40B4-BE49-F238E27FC236}">
                <a16:creationId xmlns:a16="http://schemas.microsoft.com/office/drawing/2014/main" id="{A1E5E4A2-4D11-9675-EE8F-57814FC28F82}"/>
              </a:ext>
            </a:extLst>
          </p:cNvPr>
          <p:cNvGrpSpPr/>
          <p:nvPr/>
        </p:nvGrpSpPr>
        <p:grpSpPr>
          <a:xfrm>
            <a:off x="7051210" y="3429809"/>
            <a:ext cx="3946680" cy="775800"/>
            <a:chOff x="7051210" y="3429809"/>
            <a:chExt cx="3946680" cy="775800"/>
          </a:xfrm>
        </p:grpSpPr>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FE84762D-F3DB-45FF-6330-5D69A08D906D}"/>
                    </a:ext>
                  </a:extLst>
                </p14:cNvPr>
                <p14:cNvContentPartPr/>
                <p14:nvPr/>
              </p14:nvContentPartPr>
              <p14:xfrm>
                <a:off x="7051210" y="3521969"/>
                <a:ext cx="66960" cy="190800"/>
              </p14:xfrm>
            </p:contentPart>
          </mc:Choice>
          <mc:Fallback xmlns="">
            <p:pic>
              <p:nvPicPr>
                <p:cNvPr id="72" name="Ink 71">
                  <a:extLst>
                    <a:ext uri="{FF2B5EF4-FFF2-40B4-BE49-F238E27FC236}">
                      <a16:creationId xmlns:a16="http://schemas.microsoft.com/office/drawing/2014/main" id="{FE84762D-F3DB-45FF-6330-5D69A08D906D}"/>
                    </a:ext>
                  </a:extLst>
                </p:cNvPr>
                <p:cNvPicPr/>
                <p:nvPr/>
              </p:nvPicPr>
              <p:blipFill>
                <a:blip r:embed="rId123"/>
                <a:stretch>
                  <a:fillRect/>
                </a:stretch>
              </p:blipFill>
              <p:spPr>
                <a:xfrm>
                  <a:off x="7042570" y="3512969"/>
                  <a:ext cx="84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Ink 72">
                  <a:extLst>
                    <a:ext uri="{FF2B5EF4-FFF2-40B4-BE49-F238E27FC236}">
                      <a16:creationId xmlns:a16="http://schemas.microsoft.com/office/drawing/2014/main" id="{315D7E35-7AA0-0B11-EB2A-E379745BF772}"/>
                    </a:ext>
                  </a:extLst>
                </p14:cNvPr>
                <p14:cNvContentPartPr/>
                <p14:nvPr/>
              </p14:nvContentPartPr>
              <p14:xfrm>
                <a:off x="7203850" y="3507569"/>
                <a:ext cx="78120" cy="204840"/>
              </p14:xfrm>
            </p:contentPart>
          </mc:Choice>
          <mc:Fallback xmlns="">
            <p:pic>
              <p:nvPicPr>
                <p:cNvPr id="73" name="Ink 72">
                  <a:extLst>
                    <a:ext uri="{FF2B5EF4-FFF2-40B4-BE49-F238E27FC236}">
                      <a16:creationId xmlns:a16="http://schemas.microsoft.com/office/drawing/2014/main" id="{315D7E35-7AA0-0B11-EB2A-E379745BF772}"/>
                    </a:ext>
                  </a:extLst>
                </p:cNvPr>
                <p:cNvPicPr/>
                <p:nvPr/>
              </p:nvPicPr>
              <p:blipFill>
                <a:blip r:embed="rId125"/>
                <a:stretch>
                  <a:fillRect/>
                </a:stretch>
              </p:blipFill>
              <p:spPr>
                <a:xfrm>
                  <a:off x="7195210" y="3498569"/>
                  <a:ext cx="95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6E5C5A25-98B7-C1D8-4826-F44B60583058}"/>
                    </a:ext>
                  </a:extLst>
                </p14:cNvPr>
                <p14:cNvContentPartPr/>
                <p14:nvPr/>
              </p14:nvContentPartPr>
              <p14:xfrm>
                <a:off x="7161370" y="3499289"/>
                <a:ext cx="1691280" cy="706320"/>
              </p14:xfrm>
            </p:contentPart>
          </mc:Choice>
          <mc:Fallback xmlns="">
            <p:pic>
              <p:nvPicPr>
                <p:cNvPr id="75" name="Ink 74">
                  <a:extLst>
                    <a:ext uri="{FF2B5EF4-FFF2-40B4-BE49-F238E27FC236}">
                      <a16:creationId xmlns:a16="http://schemas.microsoft.com/office/drawing/2014/main" id="{6E5C5A25-98B7-C1D8-4826-F44B60583058}"/>
                    </a:ext>
                  </a:extLst>
                </p:cNvPr>
                <p:cNvPicPr/>
                <p:nvPr/>
              </p:nvPicPr>
              <p:blipFill>
                <a:blip r:embed="rId127"/>
                <a:stretch>
                  <a:fillRect/>
                </a:stretch>
              </p:blipFill>
              <p:spPr>
                <a:xfrm>
                  <a:off x="7152370" y="3490289"/>
                  <a:ext cx="170892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67953257-6213-7EBA-A17E-CA8F3BF6F057}"/>
                    </a:ext>
                  </a:extLst>
                </p14:cNvPr>
                <p14:cNvContentPartPr/>
                <p14:nvPr/>
              </p14:nvContentPartPr>
              <p14:xfrm>
                <a:off x="8417410" y="3744809"/>
                <a:ext cx="277200" cy="21960"/>
              </p14:xfrm>
            </p:contentPart>
          </mc:Choice>
          <mc:Fallback xmlns="">
            <p:pic>
              <p:nvPicPr>
                <p:cNvPr id="76" name="Ink 75">
                  <a:extLst>
                    <a:ext uri="{FF2B5EF4-FFF2-40B4-BE49-F238E27FC236}">
                      <a16:creationId xmlns:a16="http://schemas.microsoft.com/office/drawing/2014/main" id="{67953257-6213-7EBA-A17E-CA8F3BF6F057}"/>
                    </a:ext>
                  </a:extLst>
                </p:cNvPr>
                <p:cNvPicPr/>
                <p:nvPr/>
              </p:nvPicPr>
              <p:blipFill>
                <a:blip r:embed="rId129"/>
                <a:stretch>
                  <a:fillRect/>
                </a:stretch>
              </p:blipFill>
              <p:spPr>
                <a:xfrm>
                  <a:off x="8408770" y="3736169"/>
                  <a:ext cx="294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A2191641-F569-C140-25CE-8C253E9E7732}"/>
                    </a:ext>
                  </a:extLst>
                </p14:cNvPr>
                <p14:cNvContentPartPr/>
                <p14:nvPr/>
              </p14:nvContentPartPr>
              <p14:xfrm>
                <a:off x="7559890" y="3688649"/>
                <a:ext cx="283680" cy="55440"/>
              </p14:xfrm>
            </p:contentPart>
          </mc:Choice>
          <mc:Fallback xmlns="">
            <p:pic>
              <p:nvPicPr>
                <p:cNvPr id="77" name="Ink 76">
                  <a:extLst>
                    <a:ext uri="{FF2B5EF4-FFF2-40B4-BE49-F238E27FC236}">
                      <a16:creationId xmlns:a16="http://schemas.microsoft.com/office/drawing/2014/main" id="{A2191641-F569-C140-25CE-8C253E9E7732}"/>
                    </a:ext>
                  </a:extLst>
                </p:cNvPr>
                <p:cNvPicPr/>
                <p:nvPr/>
              </p:nvPicPr>
              <p:blipFill>
                <a:blip r:embed="rId131"/>
                <a:stretch>
                  <a:fillRect/>
                </a:stretch>
              </p:blipFill>
              <p:spPr>
                <a:xfrm>
                  <a:off x="7550890" y="3679649"/>
                  <a:ext cx="301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93B70CA7-1020-38B0-A26A-2BC50E659F96}"/>
                    </a:ext>
                  </a:extLst>
                </p14:cNvPr>
                <p14:cNvContentPartPr/>
                <p14:nvPr/>
              </p14:nvContentPartPr>
              <p14:xfrm>
                <a:off x="9027970" y="3482369"/>
                <a:ext cx="28080" cy="153360"/>
              </p14:xfrm>
            </p:contentPart>
          </mc:Choice>
          <mc:Fallback xmlns="">
            <p:pic>
              <p:nvPicPr>
                <p:cNvPr id="78" name="Ink 77">
                  <a:extLst>
                    <a:ext uri="{FF2B5EF4-FFF2-40B4-BE49-F238E27FC236}">
                      <a16:creationId xmlns:a16="http://schemas.microsoft.com/office/drawing/2014/main" id="{93B70CA7-1020-38B0-A26A-2BC50E659F96}"/>
                    </a:ext>
                  </a:extLst>
                </p:cNvPr>
                <p:cNvPicPr/>
                <p:nvPr/>
              </p:nvPicPr>
              <p:blipFill>
                <a:blip r:embed="rId133"/>
                <a:stretch>
                  <a:fillRect/>
                </a:stretch>
              </p:blipFill>
              <p:spPr>
                <a:xfrm>
                  <a:off x="9018970" y="3473729"/>
                  <a:ext cx="45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Ink 78">
                  <a:extLst>
                    <a:ext uri="{FF2B5EF4-FFF2-40B4-BE49-F238E27FC236}">
                      <a16:creationId xmlns:a16="http://schemas.microsoft.com/office/drawing/2014/main" id="{F7536146-94BF-98C7-DD75-39C2967A892D}"/>
                    </a:ext>
                  </a:extLst>
                </p14:cNvPr>
                <p14:cNvContentPartPr/>
                <p14:nvPr/>
              </p14:nvContentPartPr>
              <p14:xfrm>
                <a:off x="9089170" y="3429809"/>
                <a:ext cx="34560" cy="136080"/>
              </p14:xfrm>
            </p:contentPart>
          </mc:Choice>
          <mc:Fallback xmlns="">
            <p:pic>
              <p:nvPicPr>
                <p:cNvPr id="79" name="Ink 78">
                  <a:extLst>
                    <a:ext uri="{FF2B5EF4-FFF2-40B4-BE49-F238E27FC236}">
                      <a16:creationId xmlns:a16="http://schemas.microsoft.com/office/drawing/2014/main" id="{F7536146-94BF-98C7-DD75-39C2967A892D}"/>
                    </a:ext>
                  </a:extLst>
                </p:cNvPr>
                <p:cNvPicPr/>
                <p:nvPr/>
              </p:nvPicPr>
              <p:blipFill>
                <a:blip r:embed="rId135"/>
                <a:stretch>
                  <a:fillRect/>
                </a:stretch>
              </p:blipFill>
              <p:spPr>
                <a:xfrm>
                  <a:off x="9080170" y="3420809"/>
                  <a:ext cx="52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4DE24C6C-357D-42BA-7435-A7FBABF47C33}"/>
                    </a:ext>
                  </a:extLst>
                </p14:cNvPr>
                <p14:cNvContentPartPr/>
                <p14:nvPr/>
              </p14:nvContentPartPr>
              <p14:xfrm>
                <a:off x="9411370" y="3488129"/>
                <a:ext cx="1586520" cy="645480"/>
              </p14:xfrm>
            </p:contentPart>
          </mc:Choice>
          <mc:Fallback xmlns="">
            <p:pic>
              <p:nvPicPr>
                <p:cNvPr id="80" name="Ink 79">
                  <a:extLst>
                    <a:ext uri="{FF2B5EF4-FFF2-40B4-BE49-F238E27FC236}">
                      <a16:creationId xmlns:a16="http://schemas.microsoft.com/office/drawing/2014/main" id="{4DE24C6C-357D-42BA-7435-A7FBABF47C33}"/>
                    </a:ext>
                  </a:extLst>
                </p:cNvPr>
                <p:cNvPicPr/>
                <p:nvPr/>
              </p:nvPicPr>
              <p:blipFill>
                <a:blip r:embed="rId137"/>
                <a:stretch>
                  <a:fillRect/>
                </a:stretch>
              </p:blipFill>
              <p:spPr>
                <a:xfrm>
                  <a:off x="9402730" y="3479129"/>
                  <a:ext cx="160416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FB4B9BFE-16C9-05C3-BBBD-C4C85051F3A5}"/>
                    </a:ext>
                  </a:extLst>
                </p14:cNvPr>
                <p14:cNvContentPartPr/>
                <p14:nvPr/>
              </p14:nvContentPartPr>
              <p14:xfrm>
                <a:off x="10509010" y="3761009"/>
                <a:ext cx="393480" cy="17640"/>
              </p14:xfrm>
            </p:contentPart>
          </mc:Choice>
          <mc:Fallback xmlns="">
            <p:pic>
              <p:nvPicPr>
                <p:cNvPr id="81" name="Ink 80">
                  <a:extLst>
                    <a:ext uri="{FF2B5EF4-FFF2-40B4-BE49-F238E27FC236}">
                      <a16:creationId xmlns:a16="http://schemas.microsoft.com/office/drawing/2014/main" id="{FB4B9BFE-16C9-05C3-BBBD-C4C85051F3A5}"/>
                    </a:ext>
                  </a:extLst>
                </p:cNvPr>
                <p:cNvPicPr/>
                <p:nvPr/>
              </p:nvPicPr>
              <p:blipFill>
                <a:blip r:embed="rId139"/>
                <a:stretch>
                  <a:fillRect/>
                </a:stretch>
              </p:blipFill>
              <p:spPr>
                <a:xfrm>
                  <a:off x="10500370" y="3752009"/>
                  <a:ext cx="411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Ink 81">
                  <a:extLst>
                    <a:ext uri="{FF2B5EF4-FFF2-40B4-BE49-F238E27FC236}">
                      <a16:creationId xmlns:a16="http://schemas.microsoft.com/office/drawing/2014/main" id="{79D88DDE-95BC-D288-EF67-4695C41A10C0}"/>
                    </a:ext>
                  </a:extLst>
                </p14:cNvPr>
                <p14:cNvContentPartPr/>
                <p14:nvPr/>
              </p14:nvContentPartPr>
              <p14:xfrm>
                <a:off x="10466530" y="3567689"/>
                <a:ext cx="32760" cy="29160"/>
              </p14:xfrm>
            </p:contentPart>
          </mc:Choice>
          <mc:Fallback xmlns="">
            <p:pic>
              <p:nvPicPr>
                <p:cNvPr id="82" name="Ink 81">
                  <a:extLst>
                    <a:ext uri="{FF2B5EF4-FFF2-40B4-BE49-F238E27FC236}">
                      <a16:creationId xmlns:a16="http://schemas.microsoft.com/office/drawing/2014/main" id="{79D88DDE-95BC-D288-EF67-4695C41A10C0}"/>
                    </a:ext>
                  </a:extLst>
                </p:cNvPr>
                <p:cNvPicPr/>
                <p:nvPr/>
              </p:nvPicPr>
              <p:blipFill>
                <a:blip r:embed="rId141"/>
                <a:stretch>
                  <a:fillRect/>
                </a:stretch>
              </p:blipFill>
              <p:spPr>
                <a:xfrm>
                  <a:off x="10457890" y="3559049"/>
                  <a:ext cx="5040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84" name="Ink 83">
                <a:extLst>
                  <a:ext uri="{FF2B5EF4-FFF2-40B4-BE49-F238E27FC236}">
                    <a16:creationId xmlns:a16="http://schemas.microsoft.com/office/drawing/2014/main" id="{7ADB9D9E-B5F1-FE58-B6BC-0B3967E8DEBF}"/>
                  </a:ext>
                </a:extLst>
              </p14:cNvPr>
              <p14:cNvContentPartPr/>
              <p14:nvPr/>
            </p14:nvContentPartPr>
            <p14:xfrm>
              <a:off x="898090" y="4645889"/>
              <a:ext cx="273600" cy="290880"/>
            </p14:xfrm>
          </p:contentPart>
        </mc:Choice>
        <mc:Fallback xmlns="">
          <p:pic>
            <p:nvPicPr>
              <p:cNvPr id="84" name="Ink 83">
                <a:extLst>
                  <a:ext uri="{FF2B5EF4-FFF2-40B4-BE49-F238E27FC236}">
                    <a16:creationId xmlns:a16="http://schemas.microsoft.com/office/drawing/2014/main" id="{7ADB9D9E-B5F1-FE58-B6BC-0B3967E8DEBF}"/>
                  </a:ext>
                </a:extLst>
              </p:cNvPr>
              <p:cNvPicPr/>
              <p:nvPr/>
            </p:nvPicPr>
            <p:blipFill>
              <a:blip r:embed="rId143"/>
              <a:stretch>
                <a:fillRect/>
              </a:stretch>
            </p:blipFill>
            <p:spPr>
              <a:xfrm>
                <a:off x="889450" y="4636889"/>
                <a:ext cx="291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Ink 84">
                <a:extLst>
                  <a:ext uri="{FF2B5EF4-FFF2-40B4-BE49-F238E27FC236}">
                    <a16:creationId xmlns:a16="http://schemas.microsoft.com/office/drawing/2014/main" id="{84264E94-EE3F-BDAC-5019-240D5318E852}"/>
                  </a:ext>
                </a:extLst>
              </p14:cNvPr>
              <p14:cNvContentPartPr/>
              <p14:nvPr/>
            </p14:nvContentPartPr>
            <p14:xfrm>
              <a:off x="1259530" y="4518449"/>
              <a:ext cx="621360" cy="666360"/>
            </p14:xfrm>
          </p:contentPart>
        </mc:Choice>
        <mc:Fallback xmlns="">
          <p:pic>
            <p:nvPicPr>
              <p:cNvPr id="85" name="Ink 84">
                <a:extLst>
                  <a:ext uri="{FF2B5EF4-FFF2-40B4-BE49-F238E27FC236}">
                    <a16:creationId xmlns:a16="http://schemas.microsoft.com/office/drawing/2014/main" id="{84264E94-EE3F-BDAC-5019-240D5318E852}"/>
                  </a:ext>
                </a:extLst>
              </p:cNvPr>
              <p:cNvPicPr/>
              <p:nvPr/>
            </p:nvPicPr>
            <p:blipFill>
              <a:blip r:embed="rId145"/>
              <a:stretch>
                <a:fillRect/>
              </a:stretch>
            </p:blipFill>
            <p:spPr>
              <a:xfrm>
                <a:off x="1250530" y="4509809"/>
                <a:ext cx="63900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Ink 85">
                <a:extLst>
                  <a:ext uri="{FF2B5EF4-FFF2-40B4-BE49-F238E27FC236}">
                    <a16:creationId xmlns:a16="http://schemas.microsoft.com/office/drawing/2014/main" id="{3EF92F5C-0560-81B4-0516-8955155E2CAF}"/>
                  </a:ext>
                </a:extLst>
              </p14:cNvPr>
              <p14:cNvContentPartPr/>
              <p14:nvPr/>
            </p14:nvContentPartPr>
            <p14:xfrm>
              <a:off x="1850650" y="4734809"/>
              <a:ext cx="155160" cy="217440"/>
            </p14:xfrm>
          </p:contentPart>
        </mc:Choice>
        <mc:Fallback xmlns="">
          <p:pic>
            <p:nvPicPr>
              <p:cNvPr id="86" name="Ink 85">
                <a:extLst>
                  <a:ext uri="{FF2B5EF4-FFF2-40B4-BE49-F238E27FC236}">
                    <a16:creationId xmlns:a16="http://schemas.microsoft.com/office/drawing/2014/main" id="{3EF92F5C-0560-81B4-0516-8955155E2CAF}"/>
                  </a:ext>
                </a:extLst>
              </p:cNvPr>
              <p:cNvPicPr/>
              <p:nvPr/>
            </p:nvPicPr>
            <p:blipFill>
              <a:blip r:embed="rId147"/>
              <a:stretch>
                <a:fillRect/>
              </a:stretch>
            </p:blipFill>
            <p:spPr>
              <a:xfrm>
                <a:off x="1841650" y="4725809"/>
                <a:ext cx="172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7756F896-448D-321D-72EF-F495B3FDA72C}"/>
                  </a:ext>
                </a:extLst>
              </p14:cNvPr>
              <p14:cNvContentPartPr/>
              <p14:nvPr/>
            </p14:nvContentPartPr>
            <p14:xfrm>
              <a:off x="2417650" y="4602329"/>
              <a:ext cx="23400" cy="381600"/>
            </p14:xfrm>
          </p:contentPart>
        </mc:Choice>
        <mc:Fallback xmlns="">
          <p:pic>
            <p:nvPicPr>
              <p:cNvPr id="88" name="Ink 87">
                <a:extLst>
                  <a:ext uri="{FF2B5EF4-FFF2-40B4-BE49-F238E27FC236}">
                    <a16:creationId xmlns:a16="http://schemas.microsoft.com/office/drawing/2014/main" id="{7756F896-448D-321D-72EF-F495B3FDA72C}"/>
                  </a:ext>
                </a:extLst>
              </p:cNvPr>
              <p:cNvPicPr/>
              <p:nvPr/>
            </p:nvPicPr>
            <p:blipFill>
              <a:blip r:embed="rId149"/>
              <a:stretch>
                <a:fillRect/>
              </a:stretch>
            </p:blipFill>
            <p:spPr>
              <a:xfrm>
                <a:off x="2409010" y="4593329"/>
                <a:ext cx="410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0038A256-37CD-D149-0CC1-128E08838822}"/>
                  </a:ext>
                </a:extLst>
              </p14:cNvPr>
              <p14:cNvContentPartPr/>
              <p14:nvPr/>
            </p14:nvContentPartPr>
            <p14:xfrm>
              <a:off x="2451850" y="4601609"/>
              <a:ext cx="205560" cy="397800"/>
            </p14:xfrm>
          </p:contentPart>
        </mc:Choice>
        <mc:Fallback xmlns="">
          <p:pic>
            <p:nvPicPr>
              <p:cNvPr id="89" name="Ink 88">
                <a:extLst>
                  <a:ext uri="{FF2B5EF4-FFF2-40B4-BE49-F238E27FC236}">
                    <a16:creationId xmlns:a16="http://schemas.microsoft.com/office/drawing/2014/main" id="{0038A256-37CD-D149-0CC1-128E08838822}"/>
                  </a:ext>
                </a:extLst>
              </p:cNvPr>
              <p:cNvPicPr/>
              <p:nvPr/>
            </p:nvPicPr>
            <p:blipFill>
              <a:blip r:embed="rId151"/>
              <a:stretch>
                <a:fillRect/>
              </a:stretch>
            </p:blipFill>
            <p:spPr>
              <a:xfrm>
                <a:off x="2442850" y="4592969"/>
                <a:ext cx="2232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ECFE339B-DF39-126C-34D9-10AD115BB3CE}"/>
                  </a:ext>
                </a:extLst>
              </p14:cNvPr>
              <p14:cNvContentPartPr/>
              <p14:nvPr/>
            </p14:nvContentPartPr>
            <p14:xfrm>
              <a:off x="2630050" y="4550489"/>
              <a:ext cx="911520" cy="420120"/>
            </p14:xfrm>
          </p:contentPart>
        </mc:Choice>
        <mc:Fallback xmlns="">
          <p:pic>
            <p:nvPicPr>
              <p:cNvPr id="90" name="Ink 89">
                <a:extLst>
                  <a:ext uri="{FF2B5EF4-FFF2-40B4-BE49-F238E27FC236}">
                    <a16:creationId xmlns:a16="http://schemas.microsoft.com/office/drawing/2014/main" id="{ECFE339B-DF39-126C-34D9-10AD115BB3CE}"/>
                  </a:ext>
                </a:extLst>
              </p:cNvPr>
              <p:cNvPicPr/>
              <p:nvPr/>
            </p:nvPicPr>
            <p:blipFill>
              <a:blip r:embed="rId153"/>
              <a:stretch>
                <a:fillRect/>
              </a:stretch>
            </p:blipFill>
            <p:spPr>
              <a:xfrm>
                <a:off x="2621050" y="4541849"/>
                <a:ext cx="9291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7C5ADD7C-CA2B-A24A-37E2-69CDF05F0DBE}"/>
                  </a:ext>
                </a:extLst>
              </p14:cNvPr>
              <p14:cNvContentPartPr/>
              <p14:nvPr/>
            </p14:nvContentPartPr>
            <p14:xfrm>
              <a:off x="3197770" y="4670009"/>
              <a:ext cx="63720" cy="7560"/>
            </p14:xfrm>
          </p:contentPart>
        </mc:Choice>
        <mc:Fallback xmlns="">
          <p:pic>
            <p:nvPicPr>
              <p:cNvPr id="91" name="Ink 90">
                <a:extLst>
                  <a:ext uri="{FF2B5EF4-FFF2-40B4-BE49-F238E27FC236}">
                    <a16:creationId xmlns:a16="http://schemas.microsoft.com/office/drawing/2014/main" id="{7C5ADD7C-CA2B-A24A-37E2-69CDF05F0DBE}"/>
                  </a:ext>
                </a:extLst>
              </p:cNvPr>
              <p:cNvPicPr/>
              <p:nvPr/>
            </p:nvPicPr>
            <p:blipFill>
              <a:blip r:embed="rId155"/>
              <a:stretch>
                <a:fillRect/>
              </a:stretch>
            </p:blipFill>
            <p:spPr>
              <a:xfrm>
                <a:off x="3189130" y="4661369"/>
                <a:ext cx="81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941D9ACD-AC37-5D0F-2C91-B4FA8A2FA8E1}"/>
                  </a:ext>
                </a:extLst>
              </p14:cNvPr>
              <p14:cNvContentPartPr/>
              <p14:nvPr/>
            </p14:nvContentPartPr>
            <p14:xfrm>
              <a:off x="3653890" y="4851089"/>
              <a:ext cx="274680" cy="72360"/>
            </p14:xfrm>
          </p:contentPart>
        </mc:Choice>
        <mc:Fallback xmlns="">
          <p:pic>
            <p:nvPicPr>
              <p:cNvPr id="92" name="Ink 91">
                <a:extLst>
                  <a:ext uri="{FF2B5EF4-FFF2-40B4-BE49-F238E27FC236}">
                    <a16:creationId xmlns:a16="http://schemas.microsoft.com/office/drawing/2014/main" id="{941D9ACD-AC37-5D0F-2C91-B4FA8A2FA8E1}"/>
                  </a:ext>
                </a:extLst>
              </p:cNvPr>
              <p:cNvPicPr/>
              <p:nvPr/>
            </p:nvPicPr>
            <p:blipFill>
              <a:blip r:embed="rId157"/>
              <a:stretch>
                <a:fillRect/>
              </a:stretch>
            </p:blipFill>
            <p:spPr>
              <a:xfrm>
                <a:off x="3645250" y="4842449"/>
                <a:ext cx="292320" cy="90000"/>
              </a:xfrm>
              <a:prstGeom prst="rect">
                <a:avLst/>
              </a:prstGeom>
            </p:spPr>
          </p:pic>
        </mc:Fallback>
      </mc:AlternateContent>
      <p:grpSp>
        <p:nvGrpSpPr>
          <p:cNvPr id="99" name="Group 98">
            <a:extLst>
              <a:ext uri="{FF2B5EF4-FFF2-40B4-BE49-F238E27FC236}">
                <a16:creationId xmlns:a16="http://schemas.microsoft.com/office/drawing/2014/main" id="{57B5FA08-DB61-CE60-2ED9-6F4916CFF479}"/>
              </a:ext>
            </a:extLst>
          </p:cNvPr>
          <p:cNvGrpSpPr/>
          <p:nvPr/>
        </p:nvGrpSpPr>
        <p:grpSpPr>
          <a:xfrm>
            <a:off x="4201810" y="4494689"/>
            <a:ext cx="3384720" cy="765720"/>
            <a:chOff x="4201810" y="4494689"/>
            <a:chExt cx="3384720" cy="765720"/>
          </a:xfrm>
        </p:grpSpPr>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DCB99DA1-CE85-3DB8-9868-CC7AF83C3010}"/>
                    </a:ext>
                  </a:extLst>
                </p14:cNvPr>
                <p14:cNvContentPartPr/>
                <p14:nvPr/>
              </p14:nvContentPartPr>
              <p14:xfrm>
                <a:off x="4201810" y="4635449"/>
                <a:ext cx="1372680" cy="341280"/>
              </p14:xfrm>
            </p:contentPart>
          </mc:Choice>
          <mc:Fallback xmlns="">
            <p:pic>
              <p:nvPicPr>
                <p:cNvPr id="93" name="Ink 92">
                  <a:extLst>
                    <a:ext uri="{FF2B5EF4-FFF2-40B4-BE49-F238E27FC236}">
                      <a16:creationId xmlns:a16="http://schemas.microsoft.com/office/drawing/2014/main" id="{DCB99DA1-CE85-3DB8-9868-CC7AF83C3010}"/>
                    </a:ext>
                  </a:extLst>
                </p:cNvPr>
                <p:cNvPicPr/>
                <p:nvPr/>
              </p:nvPicPr>
              <p:blipFill>
                <a:blip r:embed="rId159"/>
                <a:stretch>
                  <a:fillRect/>
                </a:stretch>
              </p:blipFill>
              <p:spPr>
                <a:xfrm>
                  <a:off x="4193170" y="4626449"/>
                  <a:ext cx="13903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Ink 94">
                  <a:extLst>
                    <a:ext uri="{FF2B5EF4-FFF2-40B4-BE49-F238E27FC236}">
                      <a16:creationId xmlns:a16="http://schemas.microsoft.com/office/drawing/2014/main" id="{46985526-8381-3B84-8353-22C52E6F90C5}"/>
                    </a:ext>
                  </a:extLst>
                </p14:cNvPr>
                <p14:cNvContentPartPr/>
                <p14:nvPr/>
              </p14:nvContentPartPr>
              <p14:xfrm>
                <a:off x="6018370" y="4742009"/>
                <a:ext cx="406080" cy="518400"/>
              </p14:xfrm>
            </p:contentPart>
          </mc:Choice>
          <mc:Fallback xmlns="">
            <p:pic>
              <p:nvPicPr>
                <p:cNvPr id="95" name="Ink 94">
                  <a:extLst>
                    <a:ext uri="{FF2B5EF4-FFF2-40B4-BE49-F238E27FC236}">
                      <a16:creationId xmlns:a16="http://schemas.microsoft.com/office/drawing/2014/main" id="{46985526-8381-3B84-8353-22C52E6F90C5}"/>
                    </a:ext>
                  </a:extLst>
                </p:cNvPr>
                <p:cNvPicPr/>
                <p:nvPr/>
              </p:nvPicPr>
              <p:blipFill>
                <a:blip r:embed="rId161"/>
                <a:stretch>
                  <a:fillRect/>
                </a:stretch>
              </p:blipFill>
              <p:spPr>
                <a:xfrm>
                  <a:off x="6009730" y="4733369"/>
                  <a:ext cx="42372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Ink 95">
                  <a:extLst>
                    <a:ext uri="{FF2B5EF4-FFF2-40B4-BE49-F238E27FC236}">
                      <a16:creationId xmlns:a16="http://schemas.microsoft.com/office/drawing/2014/main" id="{7EB2F596-8B9D-E289-3D79-58F2B1A3E63E}"/>
                    </a:ext>
                  </a:extLst>
                </p14:cNvPr>
                <p14:cNvContentPartPr/>
                <p14:nvPr/>
              </p14:nvContentPartPr>
              <p14:xfrm>
                <a:off x="6473050" y="4494689"/>
                <a:ext cx="1113480" cy="493200"/>
              </p14:xfrm>
            </p:contentPart>
          </mc:Choice>
          <mc:Fallback xmlns="">
            <p:pic>
              <p:nvPicPr>
                <p:cNvPr id="96" name="Ink 95">
                  <a:extLst>
                    <a:ext uri="{FF2B5EF4-FFF2-40B4-BE49-F238E27FC236}">
                      <a16:creationId xmlns:a16="http://schemas.microsoft.com/office/drawing/2014/main" id="{7EB2F596-8B9D-E289-3D79-58F2B1A3E63E}"/>
                    </a:ext>
                  </a:extLst>
                </p:cNvPr>
                <p:cNvPicPr/>
                <p:nvPr/>
              </p:nvPicPr>
              <p:blipFill>
                <a:blip r:embed="rId163"/>
                <a:stretch>
                  <a:fillRect/>
                </a:stretch>
              </p:blipFill>
              <p:spPr>
                <a:xfrm>
                  <a:off x="6464410" y="4486049"/>
                  <a:ext cx="113112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Ink 96">
                  <a:extLst>
                    <a:ext uri="{FF2B5EF4-FFF2-40B4-BE49-F238E27FC236}">
                      <a16:creationId xmlns:a16="http://schemas.microsoft.com/office/drawing/2014/main" id="{533D7B05-72BF-BF29-65FE-D4766E0ECF5D}"/>
                    </a:ext>
                  </a:extLst>
                </p14:cNvPr>
                <p14:cNvContentPartPr/>
                <p14:nvPr/>
              </p14:nvContentPartPr>
              <p14:xfrm>
                <a:off x="7302490" y="4744889"/>
                <a:ext cx="41040" cy="43560"/>
              </p14:xfrm>
            </p:contentPart>
          </mc:Choice>
          <mc:Fallback xmlns="">
            <p:pic>
              <p:nvPicPr>
                <p:cNvPr id="97" name="Ink 96">
                  <a:extLst>
                    <a:ext uri="{FF2B5EF4-FFF2-40B4-BE49-F238E27FC236}">
                      <a16:creationId xmlns:a16="http://schemas.microsoft.com/office/drawing/2014/main" id="{533D7B05-72BF-BF29-65FE-D4766E0ECF5D}"/>
                    </a:ext>
                  </a:extLst>
                </p:cNvPr>
                <p:cNvPicPr/>
                <p:nvPr/>
              </p:nvPicPr>
              <p:blipFill>
                <a:blip r:embed="rId165"/>
                <a:stretch>
                  <a:fillRect/>
                </a:stretch>
              </p:blipFill>
              <p:spPr>
                <a:xfrm>
                  <a:off x="7293850" y="4735889"/>
                  <a:ext cx="58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Ink 97">
                  <a:extLst>
                    <a:ext uri="{FF2B5EF4-FFF2-40B4-BE49-F238E27FC236}">
                      <a16:creationId xmlns:a16="http://schemas.microsoft.com/office/drawing/2014/main" id="{4031BA47-6527-8503-A5FA-F1091DC08F8C}"/>
                    </a:ext>
                  </a:extLst>
                </p14:cNvPr>
                <p14:cNvContentPartPr/>
                <p14:nvPr/>
              </p14:nvContentPartPr>
              <p14:xfrm>
                <a:off x="6975610" y="4729409"/>
                <a:ext cx="400320" cy="23040"/>
              </p14:xfrm>
            </p:contentPart>
          </mc:Choice>
          <mc:Fallback xmlns="">
            <p:pic>
              <p:nvPicPr>
                <p:cNvPr id="98" name="Ink 97">
                  <a:extLst>
                    <a:ext uri="{FF2B5EF4-FFF2-40B4-BE49-F238E27FC236}">
                      <a16:creationId xmlns:a16="http://schemas.microsoft.com/office/drawing/2014/main" id="{4031BA47-6527-8503-A5FA-F1091DC08F8C}"/>
                    </a:ext>
                  </a:extLst>
                </p:cNvPr>
                <p:cNvPicPr/>
                <p:nvPr/>
              </p:nvPicPr>
              <p:blipFill>
                <a:blip r:embed="rId167"/>
                <a:stretch>
                  <a:fillRect/>
                </a:stretch>
              </p:blipFill>
              <p:spPr>
                <a:xfrm>
                  <a:off x="6966610" y="4720409"/>
                  <a:ext cx="417960" cy="40680"/>
                </a:xfrm>
                <a:prstGeom prst="rect">
                  <a:avLst/>
                </a:prstGeom>
              </p:spPr>
            </p:pic>
          </mc:Fallback>
        </mc:AlternateContent>
      </p:grpSp>
      <p:grpSp>
        <p:nvGrpSpPr>
          <p:cNvPr id="141" name="Group 140">
            <a:extLst>
              <a:ext uri="{FF2B5EF4-FFF2-40B4-BE49-F238E27FC236}">
                <a16:creationId xmlns:a16="http://schemas.microsoft.com/office/drawing/2014/main" id="{FAF68025-19A3-9D49-DA95-5851B227039B}"/>
              </a:ext>
            </a:extLst>
          </p:cNvPr>
          <p:cNvGrpSpPr/>
          <p:nvPr/>
        </p:nvGrpSpPr>
        <p:grpSpPr>
          <a:xfrm>
            <a:off x="2307490" y="5245289"/>
            <a:ext cx="6833880" cy="765720"/>
            <a:chOff x="2307490" y="5245289"/>
            <a:chExt cx="6833880" cy="765720"/>
          </a:xfrm>
        </p:grpSpPr>
        <mc:AlternateContent xmlns:mc="http://schemas.openxmlformats.org/markup-compatibility/2006" xmlns:p14="http://schemas.microsoft.com/office/powerpoint/2010/main">
          <mc:Choice Requires="p14">
            <p:contentPart p14:bwMode="auto" r:id="rId168">
              <p14:nvContentPartPr>
                <p14:cNvPr id="100" name="Ink 99">
                  <a:extLst>
                    <a:ext uri="{FF2B5EF4-FFF2-40B4-BE49-F238E27FC236}">
                      <a16:creationId xmlns:a16="http://schemas.microsoft.com/office/drawing/2014/main" id="{2899C979-5F0D-3812-5027-E58F2856E85F}"/>
                    </a:ext>
                  </a:extLst>
                </p14:cNvPr>
                <p14:cNvContentPartPr/>
                <p14:nvPr/>
              </p14:nvContentPartPr>
              <p14:xfrm>
                <a:off x="2307490" y="5387129"/>
                <a:ext cx="384480" cy="399960"/>
              </p14:xfrm>
            </p:contentPart>
          </mc:Choice>
          <mc:Fallback xmlns="">
            <p:pic>
              <p:nvPicPr>
                <p:cNvPr id="100" name="Ink 99">
                  <a:extLst>
                    <a:ext uri="{FF2B5EF4-FFF2-40B4-BE49-F238E27FC236}">
                      <a16:creationId xmlns:a16="http://schemas.microsoft.com/office/drawing/2014/main" id="{2899C979-5F0D-3812-5027-E58F2856E85F}"/>
                    </a:ext>
                  </a:extLst>
                </p:cNvPr>
                <p:cNvPicPr/>
                <p:nvPr/>
              </p:nvPicPr>
              <p:blipFill>
                <a:blip r:embed="rId169"/>
                <a:stretch>
                  <a:fillRect/>
                </a:stretch>
              </p:blipFill>
              <p:spPr>
                <a:xfrm>
                  <a:off x="2298850" y="5378129"/>
                  <a:ext cx="4021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Ink 100">
                  <a:extLst>
                    <a:ext uri="{FF2B5EF4-FFF2-40B4-BE49-F238E27FC236}">
                      <a16:creationId xmlns:a16="http://schemas.microsoft.com/office/drawing/2014/main" id="{5F7F9969-DF73-E01F-7F27-07D7259C543A}"/>
                    </a:ext>
                  </a:extLst>
                </p14:cNvPr>
                <p14:cNvContentPartPr/>
                <p14:nvPr/>
              </p14:nvContentPartPr>
              <p14:xfrm>
                <a:off x="2719690" y="5245289"/>
                <a:ext cx="145440" cy="176760"/>
              </p14:xfrm>
            </p:contentPart>
          </mc:Choice>
          <mc:Fallback xmlns="">
            <p:pic>
              <p:nvPicPr>
                <p:cNvPr id="101" name="Ink 100">
                  <a:extLst>
                    <a:ext uri="{FF2B5EF4-FFF2-40B4-BE49-F238E27FC236}">
                      <a16:creationId xmlns:a16="http://schemas.microsoft.com/office/drawing/2014/main" id="{5F7F9969-DF73-E01F-7F27-07D7259C543A}"/>
                    </a:ext>
                  </a:extLst>
                </p:cNvPr>
                <p:cNvPicPr/>
                <p:nvPr/>
              </p:nvPicPr>
              <p:blipFill>
                <a:blip r:embed="rId171"/>
                <a:stretch>
                  <a:fillRect/>
                </a:stretch>
              </p:blipFill>
              <p:spPr>
                <a:xfrm>
                  <a:off x="2710690" y="5236649"/>
                  <a:ext cx="163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Ink 101">
                  <a:extLst>
                    <a:ext uri="{FF2B5EF4-FFF2-40B4-BE49-F238E27FC236}">
                      <a16:creationId xmlns:a16="http://schemas.microsoft.com/office/drawing/2014/main" id="{4FF3823B-0493-A6D5-CF6F-7F5BA19E7BC9}"/>
                    </a:ext>
                  </a:extLst>
                </p14:cNvPr>
                <p14:cNvContentPartPr/>
                <p14:nvPr/>
              </p14:nvContentPartPr>
              <p14:xfrm>
                <a:off x="2882770" y="5468129"/>
                <a:ext cx="269280" cy="246600"/>
              </p14:xfrm>
            </p:contentPart>
          </mc:Choice>
          <mc:Fallback xmlns="">
            <p:pic>
              <p:nvPicPr>
                <p:cNvPr id="102" name="Ink 101">
                  <a:extLst>
                    <a:ext uri="{FF2B5EF4-FFF2-40B4-BE49-F238E27FC236}">
                      <a16:creationId xmlns:a16="http://schemas.microsoft.com/office/drawing/2014/main" id="{4FF3823B-0493-A6D5-CF6F-7F5BA19E7BC9}"/>
                    </a:ext>
                  </a:extLst>
                </p:cNvPr>
                <p:cNvPicPr/>
                <p:nvPr/>
              </p:nvPicPr>
              <p:blipFill>
                <a:blip r:embed="rId173"/>
                <a:stretch>
                  <a:fillRect/>
                </a:stretch>
              </p:blipFill>
              <p:spPr>
                <a:xfrm>
                  <a:off x="2873770" y="5459489"/>
                  <a:ext cx="286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372BAAFD-6513-0588-BD4D-233B48FBBB62}"/>
                    </a:ext>
                  </a:extLst>
                </p14:cNvPr>
                <p14:cNvContentPartPr/>
                <p14:nvPr/>
              </p14:nvContentPartPr>
              <p14:xfrm>
                <a:off x="2969890" y="5367329"/>
                <a:ext cx="155880" cy="469800"/>
              </p14:xfrm>
            </p:contentPart>
          </mc:Choice>
          <mc:Fallback xmlns="">
            <p:pic>
              <p:nvPicPr>
                <p:cNvPr id="103" name="Ink 102">
                  <a:extLst>
                    <a:ext uri="{FF2B5EF4-FFF2-40B4-BE49-F238E27FC236}">
                      <a16:creationId xmlns:a16="http://schemas.microsoft.com/office/drawing/2014/main" id="{372BAAFD-6513-0588-BD4D-233B48FBBB62}"/>
                    </a:ext>
                  </a:extLst>
                </p:cNvPr>
                <p:cNvPicPr/>
                <p:nvPr/>
              </p:nvPicPr>
              <p:blipFill>
                <a:blip r:embed="rId175"/>
                <a:stretch>
                  <a:fillRect/>
                </a:stretch>
              </p:blipFill>
              <p:spPr>
                <a:xfrm>
                  <a:off x="2961250" y="5358689"/>
                  <a:ext cx="1735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Ink 104">
                  <a:extLst>
                    <a:ext uri="{FF2B5EF4-FFF2-40B4-BE49-F238E27FC236}">
                      <a16:creationId xmlns:a16="http://schemas.microsoft.com/office/drawing/2014/main" id="{7CCF9856-C2E3-4A93-3E49-FD1302C1EC2A}"/>
                    </a:ext>
                  </a:extLst>
                </p14:cNvPr>
                <p14:cNvContentPartPr/>
                <p14:nvPr/>
              </p14:nvContentPartPr>
              <p14:xfrm>
                <a:off x="3366610" y="5554889"/>
                <a:ext cx="267480" cy="53280"/>
              </p14:xfrm>
            </p:contentPart>
          </mc:Choice>
          <mc:Fallback xmlns="">
            <p:pic>
              <p:nvPicPr>
                <p:cNvPr id="105" name="Ink 104">
                  <a:extLst>
                    <a:ext uri="{FF2B5EF4-FFF2-40B4-BE49-F238E27FC236}">
                      <a16:creationId xmlns:a16="http://schemas.microsoft.com/office/drawing/2014/main" id="{7CCF9856-C2E3-4A93-3E49-FD1302C1EC2A}"/>
                    </a:ext>
                  </a:extLst>
                </p:cNvPr>
                <p:cNvPicPr/>
                <p:nvPr/>
              </p:nvPicPr>
              <p:blipFill>
                <a:blip r:embed="rId177"/>
                <a:stretch>
                  <a:fillRect/>
                </a:stretch>
              </p:blipFill>
              <p:spPr>
                <a:xfrm>
                  <a:off x="3357970" y="5545889"/>
                  <a:ext cx="28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Ink 105">
                  <a:extLst>
                    <a:ext uri="{FF2B5EF4-FFF2-40B4-BE49-F238E27FC236}">
                      <a16:creationId xmlns:a16="http://schemas.microsoft.com/office/drawing/2014/main" id="{22C8A213-9A87-B05A-1993-CEE86A2EBC24}"/>
                    </a:ext>
                  </a:extLst>
                </p14:cNvPr>
                <p14:cNvContentPartPr/>
                <p14:nvPr/>
              </p14:nvContentPartPr>
              <p14:xfrm>
                <a:off x="3810850" y="5443289"/>
                <a:ext cx="42840" cy="289080"/>
              </p14:xfrm>
            </p:contentPart>
          </mc:Choice>
          <mc:Fallback xmlns="">
            <p:pic>
              <p:nvPicPr>
                <p:cNvPr id="106" name="Ink 105">
                  <a:extLst>
                    <a:ext uri="{FF2B5EF4-FFF2-40B4-BE49-F238E27FC236}">
                      <a16:creationId xmlns:a16="http://schemas.microsoft.com/office/drawing/2014/main" id="{22C8A213-9A87-B05A-1993-CEE86A2EBC24}"/>
                    </a:ext>
                  </a:extLst>
                </p:cNvPr>
                <p:cNvPicPr/>
                <p:nvPr/>
              </p:nvPicPr>
              <p:blipFill>
                <a:blip r:embed="rId179"/>
                <a:stretch>
                  <a:fillRect/>
                </a:stretch>
              </p:blipFill>
              <p:spPr>
                <a:xfrm>
                  <a:off x="3802210" y="5434649"/>
                  <a:ext cx="604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Ink 106">
                  <a:extLst>
                    <a:ext uri="{FF2B5EF4-FFF2-40B4-BE49-F238E27FC236}">
                      <a16:creationId xmlns:a16="http://schemas.microsoft.com/office/drawing/2014/main" id="{5CFFA778-546C-13B1-FAFE-A392514327AC}"/>
                    </a:ext>
                  </a:extLst>
                </p14:cNvPr>
                <p14:cNvContentPartPr/>
                <p14:nvPr/>
              </p14:nvContentPartPr>
              <p14:xfrm>
                <a:off x="3841090" y="5464169"/>
                <a:ext cx="198000" cy="276480"/>
              </p14:xfrm>
            </p:contentPart>
          </mc:Choice>
          <mc:Fallback xmlns="">
            <p:pic>
              <p:nvPicPr>
                <p:cNvPr id="107" name="Ink 106">
                  <a:extLst>
                    <a:ext uri="{FF2B5EF4-FFF2-40B4-BE49-F238E27FC236}">
                      <a16:creationId xmlns:a16="http://schemas.microsoft.com/office/drawing/2014/main" id="{5CFFA778-546C-13B1-FAFE-A392514327AC}"/>
                    </a:ext>
                  </a:extLst>
                </p:cNvPr>
                <p:cNvPicPr/>
                <p:nvPr/>
              </p:nvPicPr>
              <p:blipFill>
                <a:blip r:embed="rId181"/>
                <a:stretch>
                  <a:fillRect/>
                </a:stretch>
              </p:blipFill>
              <p:spPr>
                <a:xfrm>
                  <a:off x="3832090" y="5455169"/>
                  <a:ext cx="2156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Ink 108">
                  <a:extLst>
                    <a:ext uri="{FF2B5EF4-FFF2-40B4-BE49-F238E27FC236}">
                      <a16:creationId xmlns:a16="http://schemas.microsoft.com/office/drawing/2014/main" id="{3A38293B-64F1-EE03-7389-A26899BD47DB}"/>
                    </a:ext>
                  </a:extLst>
                </p14:cNvPr>
                <p14:cNvContentPartPr/>
                <p14:nvPr/>
              </p14:nvContentPartPr>
              <p14:xfrm>
                <a:off x="4098850" y="5346449"/>
                <a:ext cx="166680" cy="137880"/>
              </p14:xfrm>
            </p:contentPart>
          </mc:Choice>
          <mc:Fallback xmlns="">
            <p:pic>
              <p:nvPicPr>
                <p:cNvPr id="109" name="Ink 108">
                  <a:extLst>
                    <a:ext uri="{FF2B5EF4-FFF2-40B4-BE49-F238E27FC236}">
                      <a16:creationId xmlns:a16="http://schemas.microsoft.com/office/drawing/2014/main" id="{3A38293B-64F1-EE03-7389-A26899BD47DB}"/>
                    </a:ext>
                  </a:extLst>
                </p:cNvPr>
                <p:cNvPicPr/>
                <p:nvPr/>
              </p:nvPicPr>
              <p:blipFill>
                <a:blip r:embed="rId183"/>
                <a:stretch>
                  <a:fillRect/>
                </a:stretch>
              </p:blipFill>
              <p:spPr>
                <a:xfrm>
                  <a:off x="4089850" y="5337809"/>
                  <a:ext cx="184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Ink 109">
                  <a:extLst>
                    <a:ext uri="{FF2B5EF4-FFF2-40B4-BE49-F238E27FC236}">
                      <a16:creationId xmlns:a16="http://schemas.microsoft.com/office/drawing/2014/main" id="{B762305C-5BD2-37C4-9DDB-1614D2C717E7}"/>
                    </a:ext>
                  </a:extLst>
                </p14:cNvPr>
                <p14:cNvContentPartPr/>
                <p14:nvPr/>
              </p14:nvContentPartPr>
              <p14:xfrm>
                <a:off x="4342570" y="5506649"/>
                <a:ext cx="276840" cy="224640"/>
              </p14:xfrm>
            </p:contentPart>
          </mc:Choice>
          <mc:Fallback xmlns="">
            <p:pic>
              <p:nvPicPr>
                <p:cNvPr id="110" name="Ink 109">
                  <a:extLst>
                    <a:ext uri="{FF2B5EF4-FFF2-40B4-BE49-F238E27FC236}">
                      <a16:creationId xmlns:a16="http://schemas.microsoft.com/office/drawing/2014/main" id="{B762305C-5BD2-37C4-9DDB-1614D2C717E7}"/>
                    </a:ext>
                  </a:extLst>
                </p:cNvPr>
                <p:cNvPicPr/>
                <p:nvPr/>
              </p:nvPicPr>
              <p:blipFill>
                <a:blip r:embed="rId185"/>
                <a:stretch>
                  <a:fillRect/>
                </a:stretch>
              </p:blipFill>
              <p:spPr>
                <a:xfrm>
                  <a:off x="4333930" y="5497649"/>
                  <a:ext cx="294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6FB9409B-5DA7-8A93-94AA-D3460F3AEC37}"/>
                    </a:ext>
                  </a:extLst>
                </p14:cNvPr>
                <p14:cNvContentPartPr/>
                <p14:nvPr/>
              </p14:nvContentPartPr>
              <p14:xfrm>
                <a:off x="4486210" y="5404049"/>
                <a:ext cx="65520" cy="457920"/>
              </p14:xfrm>
            </p:contentPart>
          </mc:Choice>
          <mc:Fallback xmlns="">
            <p:pic>
              <p:nvPicPr>
                <p:cNvPr id="111" name="Ink 110">
                  <a:extLst>
                    <a:ext uri="{FF2B5EF4-FFF2-40B4-BE49-F238E27FC236}">
                      <a16:creationId xmlns:a16="http://schemas.microsoft.com/office/drawing/2014/main" id="{6FB9409B-5DA7-8A93-94AA-D3460F3AEC37}"/>
                    </a:ext>
                  </a:extLst>
                </p:cNvPr>
                <p:cNvPicPr/>
                <p:nvPr/>
              </p:nvPicPr>
              <p:blipFill>
                <a:blip r:embed="rId187"/>
                <a:stretch>
                  <a:fillRect/>
                </a:stretch>
              </p:blipFill>
              <p:spPr>
                <a:xfrm>
                  <a:off x="4477210" y="5395049"/>
                  <a:ext cx="8316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B1031044-5FD7-D8AE-B9CD-DA9CC44205F5}"/>
                    </a:ext>
                  </a:extLst>
                </p14:cNvPr>
                <p14:cNvContentPartPr/>
                <p14:nvPr/>
              </p14:nvContentPartPr>
              <p14:xfrm>
                <a:off x="4868170" y="5635529"/>
                <a:ext cx="209160" cy="29880"/>
              </p14:xfrm>
            </p:contentPart>
          </mc:Choice>
          <mc:Fallback xmlns="">
            <p:pic>
              <p:nvPicPr>
                <p:cNvPr id="113" name="Ink 112">
                  <a:extLst>
                    <a:ext uri="{FF2B5EF4-FFF2-40B4-BE49-F238E27FC236}">
                      <a16:creationId xmlns:a16="http://schemas.microsoft.com/office/drawing/2014/main" id="{B1031044-5FD7-D8AE-B9CD-DA9CC44205F5}"/>
                    </a:ext>
                  </a:extLst>
                </p:cNvPr>
                <p:cNvPicPr/>
                <p:nvPr/>
              </p:nvPicPr>
              <p:blipFill>
                <a:blip r:embed="rId189"/>
                <a:stretch>
                  <a:fillRect/>
                </a:stretch>
              </p:blipFill>
              <p:spPr>
                <a:xfrm>
                  <a:off x="4859530" y="5626889"/>
                  <a:ext cx="226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Ink 113">
                  <a:extLst>
                    <a:ext uri="{FF2B5EF4-FFF2-40B4-BE49-F238E27FC236}">
                      <a16:creationId xmlns:a16="http://schemas.microsoft.com/office/drawing/2014/main" id="{1D008EB9-C793-8EE7-FC00-AABCBF61C110}"/>
                    </a:ext>
                  </a:extLst>
                </p14:cNvPr>
                <p14:cNvContentPartPr/>
                <p14:nvPr/>
              </p14:nvContentPartPr>
              <p14:xfrm>
                <a:off x="5560090" y="5321249"/>
                <a:ext cx="23760" cy="292680"/>
              </p14:xfrm>
            </p:contentPart>
          </mc:Choice>
          <mc:Fallback xmlns="">
            <p:pic>
              <p:nvPicPr>
                <p:cNvPr id="114" name="Ink 113">
                  <a:extLst>
                    <a:ext uri="{FF2B5EF4-FFF2-40B4-BE49-F238E27FC236}">
                      <a16:creationId xmlns:a16="http://schemas.microsoft.com/office/drawing/2014/main" id="{1D008EB9-C793-8EE7-FC00-AABCBF61C110}"/>
                    </a:ext>
                  </a:extLst>
                </p:cNvPr>
                <p:cNvPicPr/>
                <p:nvPr/>
              </p:nvPicPr>
              <p:blipFill>
                <a:blip r:embed="rId191"/>
                <a:stretch>
                  <a:fillRect/>
                </a:stretch>
              </p:blipFill>
              <p:spPr>
                <a:xfrm>
                  <a:off x="5551450" y="5312249"/>
                  <a:ext cx="414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Ink 114">
                  <a:extLst>
                    <a:ext uri="{FF2B5EF4-FFF2-40B4-BE49-F238E27FC236}">
                      <a16:creationId xmlns:a16="http://schemas.microsoft.com/office/drawing/2014/main" id="{AED95183-FF2B-40A6-4628-2D0C219EF55F}"/>
                    </a:ext>
                  </a:extLst>
                </p14:cNvPr>
                <p14:cNvContentPartPr/>
                <p14:nvPr/>
              </p14:nvContentPartPr>
              <p14:xfrm>
                <a:off x="5318530" y="5612849"/>
                <a:ext cx="471240" cy="39960"/>
              </p14:xfrm>
            </p:contentPart>
          </mc:Choice>
          <mc:Fallback xmlns="">
            <p:pic>
              <p:nvPicPr>
                <p:cNvPr id="115" name="Ink 114">
                  <a:extLst>
                    <a:ext uri="{FF2B5EF4-FFF2-40B4-BE49-F238E27FC236}">
                      <a16:creationId xmlns:a16="http://schemas.microsoft.com/office/drawing/2014/main" id="{AED95183-FF2B-40A6-4628-2D0C219EF55F}"/>
                    </a:ext>
                  </a:extLst>
                </p:cNvPr>
                <p:cNvPicPr/>
                <p:nvPr/>
              </p:nvPicPr>
              <p:blipFill>
                <a:blip r:embed="rId193"/>
                <a:stretch>
                  <a:fillRect/>
                </a:stretch>
              </p:blipFill>
              <p:spPr>
                <a:xfrm>
                  <a:off x="5309890" y="5603849"/>
                  <a:ext cx="488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Ink 116">
                  <a:extLst>
                    <a:ext uri="{FF2B5EF4-FFF2-40B4-BE49-F238E27FC236}">
                      <a16:creationId xmlns:a16="http://schemas.microsoft.com/office/drawing/2014/main" id="{9A422DA8-9FC7-2FC1-4189-D41893EA9346}"/>
                    </a:ext>
                  </a:extLst>
                </p14:cNvPr>
                <p14:cNvContentPartPr/>
                <p14:nvPr/>
              </p14:nvContentPartPr>
              <p14:xfrm>
                <a:off x="5437690" y="5849369"/>
                <a:ext cx="171360" cy="149400"/>
              </p14:xfrm>
            </p:contentPart>
          </mc:Choice>
          <mc:Fallback xmlns="">
            <p:pic>
              <p:nvPicPr>
                <p:cNvPr id="117" name="Ink 116">
                  <a:extLst>
                    <a:ext uri="{FF2B5EF4-FFF2-40B4-BE49-F238E27FC236}">
                      <a16:creationId xmlns:a16="http://schemas.microsoft.com/office/drawing/2014/main" id="{9A422DA8-9FC7-2FC1-4189-D41893EA9346}"/>
                    </a:ext>
                  </a:extLst>
                </p:cNvPr>
                <p:cNvPicPr/>
                <p:nvPr/>
              </p:nvPicPr>
              <p:blipFill>
                <a:blip r:embed="rId195"/>
                <a:stretch>
                  <a:fillRect/>
                </a:stretch>
              </p:blipFill>
              <p:spPr>
                <a:xfrm>
                  <a:off x="5429050" y="5840369"/>
                  <a:ext cx="189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Ink 117">
                  <a:extLst>
                    <a:ext uri="{FF2B5EF4-FFF2-40B4-BE49-F238E27FC236}">
                      <a16:creationId xmlns:a16="http://schemas.microsoft.com/office/drawing/2014/main" id="{453EBB98-4858-D1CE-677B-414FDC8E9AA3}"/>
                    </a:ext>
                  </a:extLst>
                </p14:cNvPr>
                <p14:cNvContentPartPr/>
                <p14:nvPr/>
              </p14:nvContentPartPr>
              <p14:xfrm>
                <a:off x="5635690" y="5752529"/>
                <a:ext cx="212040" cy="159480"/>
              </p14:xfrm>
            </p:contentPart>
          </mc:Choice>
          <mc:Fallback xmlns="">
            <p:pic>
              <p:nvPicPr>
                <p:cNvPr id="118" name="Ink 117">
                  <a:extLst>
                    <a:ext uri="{FF2B5EF4-FFF2-40B4-BE49-F238E27FC236}">
                      <a16:creationId xmlns:a16="http://schemas.microsoft.com/office/drawing/2014/main" id="{453EBB98-4858-D1CE-677B-414FDC8E9AA3}"/>
                    </a:ext>
                  </a:extLst>
                </p:cNvPr>
                <p:cNvPicPr/>
                <p:nvPr/>
              </p:nvPicPr>
              <p:blipFill>
                <a:blip r:embed="rId197"/>
                <a:stretch>
                  <a:fillRect/>
                </a:stretch>
              </p:blipFill>
              <p:spPr>
                <a:xfrm>
                  <a:off x="5627050" y="5743529"/>
                  <a:ext cx="229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Ink 118">
                  <a:extLst>
                    <a:ext uri="{FF2B5EF4-FFF2-40B4-BE49-F238E27FC236}">
                      <a16:creationId xmlns:a16="http://schemas.microsoft.com/office/drawing/2014/main" id="{89D04AAB-64FC-89B1-BDE4-DD4231A441A3}"/>
                    </a:ext>
                  </a:extLst>
                </p14:cNvPr>
                <p14:cNvContentPartPr/>
                <p14:nvPr/>
              </p14:nvContentPartPr>
              <p14:xfrm>
                <a:off x="6035650" y="5491529"/>
                <a:ext cx="300240" cy="222480"/>
              </p14:xfrm>
            </p:contentPart>
          </mc:Choice>
          <mc:Fallback xmlns="">
            <p:pic>
              <p:nvPicPr>
                <p:cNvPr id="119" name="Ink 118">
                  <a:extLst>
                    <a:ext uri="{FF2B5EF4-FFF2-40B4-BE49-F238E27FC236}">
                      <a16:creationId xmlns:a16="http://schemas.microsoft.com/office/drawing/2014/main" id="{89D04AAB-64FC-89B1-BDE4-DD4231A441A3}"/>
                    </a:ext>
                  </a:extLst>
                </p:cNvPr>
                <p:cNvPicPr/>
                <p:nvPr/>
              </p:nvPicPr>
              <p:blipFill>
                <a:blip r:embed="rId199"/>
                <a:stretch>
                  <a:fillRect/>
                </a:stretch>
              </p:blipFill>
              <p:spPr>
                <a:xfrm>
                  <a:off x="6026650" y="5482889"/>
                  <a:ext cx="317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Ink 119">
                  <a:extLst>
                    <a:ext uri="{FF2B5EF4-FFF2-40B4-BE49-F238E27FC236}">
                      <a16:creationId xmlns:a16="http://schemas.microsoft.com/office/drawing/2014/main" id="{E2503101-BC51-4064-A3AF-407D2CB68440}"/>
                    </a:ext>
                  </a:extLst>
                </p14:cNvPr>
                <p14:cNvContentPartPr/>
                <p14:nvPr/>
              </p14:nvContentPartPr>
              <p14:xfrm>
                <a:off x="6145090" y="5384609"/>
                <a:ext cx="55800" cy="471600"/>
              </p14:xfrm>
            </p:contentPart>
          </mc:Choice>
          <mc:Fallback xmlns="">
            <p:pic>
              <p:nvPicPr>
                <p:cNvPr id="120" name="Ink 119">
                  <a:extLst>
                    <a:ext uri="{FF2B5EF4-FFF2-40B4-BE49-F238E27FC236}">
                      <a16:creationId xmlns:a16="http://schemas.microsoft.com/office/drawing/2014/main" id="{E2503101-BC51-4064-A3AF-407D2CB68440}"/>
                    </a:ext>
                  </a:extLst>
                </p:cNvPr>
                <p:cNvPicPr/>
                <p:nvPr/>
              </p:nvPicPr>
              <p:blipFill>
                <a:blip r:embed="rId201"/>
                <a:stretch>
                  <a:fillRect/>
                </a:stretch>
              </p:blipFill>
              <p:spPr>
                <a:xfrm>
                  <a:off x="6136090" y="5375969"/>
                  <a:ext cx="7344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Ink 120">
                  <a:extLst>
                    <a:ext uri="{FF2B5EF4-FFF2-40B4-BE49-F238E27FC236}">
                      <a16:creationId xmlns:a16="http://schemas.microsoft.com/office/drawing/2014/main" id="{D5B24320-5346-FA36-0497-A08F7060D5E8}"/>
                    </a:ext>
                  </a:extLst>
                </p14:cNvPr>
                <p14:cNvContentPartPr/>
                <p14:nvPr/>
              </p14:nvContentPartPr>
              <p14:xfrm>
                <a:off x="6065890" y="5343569"/>
                <a:ext cx="49320" cy="54360"/>
              </p14:xfrm>
            </p:contentPart>
          </mc:Choice>
          <mc:Fallback xmlns="">
            <p:pic>
              <p:nvPicPr>
                <p:cNvPr id="121" name="Ink 120">
                  <a:extLst>
                    <a:ext uri="{FF2B5EF4-FFF2-40B4-BE49-F238E27FC236}">
                      <a16:creationId xmlns:a16="http://schemas.microsoft.com/office/drawing/2014/main" id="{D5B24320-5346-FA36-0497-A08F7060D5E8}"/>
                    </a:ext>
                  </a:extLst>
                </p:cNvPr>
                <p:cNvPicPr/>
                <p:nvPr/>
              </p:nvPicPr>
              <p:blipFill>
                <a:blip r:embed="rId203"/>
                <a:stretch>
                  <a:fillRect/>
                </a:stretch>
              </p:blipFill>
              <p:spPr>
                <a:xfrm>
                  <a:off x="6056890" y="5334929"/>
                  <a:ext cx="6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Ink 121">
                  <a:extLst>
                    <a:ext uri="{FF2B5EF4-FFF2-40B4-BE49-F238E27FC236}">
                      <a16:creationId xmlns:a16="http://schemas.microsoft.com/office/drawing/2014/main" id="{81906C94-C497-F407-B6C9-C1A309659315}"/>
                    </a:ext>
                  </a:extLst>
                </p14:cNvPr>
                <p14:cNvContentPartPr/>
                <p14:nvPr/>
              </p14:nvContentPartPr>
              <p14:xfrm>
                <a:off x="6305650" y="5309009"/>
                <a:ext cx="23040" cy="90720"/>
              </p14:xfrm>
            </p:contentPart>
          </mc:Choice>
          <mc:Fallback xmlns="">
            <p:pic>
              <p:nvPicPr>
                <p:cNvPr id="122" name="Ink 121">
                  <a:extLst>
                    <a:ext uri="{FF2B5EF4-FFF2-40B4-BE49-F238E27FC236}">
                      <a16:creationId xmlns:a16="http://schemas.microsoft.com/office/drawing/2014/main" id="{81906C94-C497-F407-B6C9-C1A309659315}"/>
                    </a:ext>
                  </a:extLst>
                </p:cNvPr>
                <p:cNvPicPr/>
                <p:nvPr/>
              </p:nvPicPr>
              <p:blipFill>
                <a:blip r:embed="rId205"/>
                <a:stretch>
                  <a:fillRect/>
                </a:stretch>
              </p:blipFill>
              <p:spPr>
                <a:xfrm>
                  <a:off x="6296650" y="5300009"/>
                  <a:ext cx="40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Ink 123">
                  <a:extLst>
                    <a:ext uri="{FF2B5EF4-FFF2-40B4-BE49-F238E27FC236}">
                      <a16:creationId xmlns:a16="http://schemas.microsoft.com/office/drawing/2014/main" id="{D4CCF17D-E2FD-C40E-B967-59F47C24E965}"/>
                    </a:ext>
                  </a:extLst>
                </p14:cNvPr>
                <p14:cNvContentPartPr/>
                <p14:nvPr/>
              </p14:nvContentPartPr>
              <p14:xfrm>
                <a:off x="6596170" y="5643809"/>
                <a:ext cx="253080" cy="17640"/>
              </p14:xfrm>
            </p:contentPart>
          </mc:Choice>
          <mc:Fallback xmlns="">
            <p:pic>
              <p:nvPicPr>
                <p:cNvPr id="124" name="Ink 123">
                  <a:extLst>
                    <a:ext uri="{FF2B5EF4-FFF2-40B4-BE49-F238E27FC236}">
                      <a16:creationId xmlns:a16="http://schemas.microsoft.com/office/drawing/2014/main" id="{D4CCF17D-E2FD-C40E-B967-59F47C24E965}"/>
                    </a:ext>
                  </a:extLst>
                </p:cNvPr>
                <p:cNvPicPr/>
                <p:nvPr/>
              </p:nvPicPr>
              <p:blipFill>
                <a:blip r:embed="rId207"/>
                <a:stretch>
                  <a:fillRect/>
                </a:stretch>
              </p:blipFill>
              <p:spPr>
                <a:xfrm>
                  <a:off x="6587170" y="5635169"/>
                  <a:ext cx="270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Ink 124">
                  <a:extLst>
                    <a:ext uri="{FF2B5EF4-FFF2-40B4-BE49-F238E27FC236}">
                      <a16:creationId xmlns:a16="http://schemas.microsoft.com/office/drawing/2014/main" id="{5F523386-4DD9-AA10-E55C-618C442D13A7}"/>
                    </a:ext>
                  </a:extLst>
                </p14:cNvPr>
                <p14:cNvContentPartPr/>
                <p14:nvPr/>
              </p14:nvContentPartPr>
              <p14:xfrm>
                <a:off x="6598690" y="5716169"/>
                <a:ext cx="204480" cy="19080"/>
              </p14:xfrm>
            </p:contentPart>
          </mc:Choice>
          <mc:Fallback xmlns="">
            <p:pic>
              <p:nvPicPr>
                <p:cNvPr id="125" name="Ink 124">
                  <a:extLst>
                    <a:ext uri="{FF2B5EF4-FFF2-40B4-BE49-F238E27FC236}">
                      <a16:creationId xmlns:a16="http://schemas.microsoft.com/office/drawing/2014/main" id="{5F523386-4DD9-AA10-E55C-618C442D13A7}"/>
                    </a:ext>
                  </a:extLst>
                </p:cNvPr>
                <p:cNvPicPr/>
                <p:nvPr/>
              </p:nvPicPr>
              <p:blipFill>
                <a:blip r:embed="rId209"/>
                <a:stretch>
                  <a:fillRect/>
                </a:stretch>
              </p:blipFill>
              <p:spPr>
                <a:xfrm>
                  <a:off x="6590050" y="5707169"/>
                  <a:ext cx="222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Ink 125">
                  <a:extLst>
                    <a:ext uri="{FF2B5EF4-FFF2-40B4-BE49-F238E27FC236}">
                      <a16:creationId xmlns:a16="http://schemas.microsoft.com/office/drawing/2014/main" id="{614772F5-7B91-F5F6-8BD1-528882B01CEC}"/>
                    </a:ext>
                  </a:extLst>
                </p14:cNvPr>
                <p14:cNvContentPartPr/>
                <p14:nvPr/>
              </p14:nvContentPartPr>
              <p14:xfrm>
                <a:off x="7006570" y="5683409"/>
                <a:ext cx="250920" cy="12600"/>
              </p14:xfrm>
            </p:contentPart>
          </mc:Choice>
          <mc:Fallback xmlns="">
            <p:pic>
              <p:nvPicPr>
                <p:cNvPr id="126" name="Ink 125">
                  <a:extLst>
                    <a:ext uri="{FF2B5EF4-FFF2-40B4-BE49-F238E27FC236}">
                      <a16:creationId xmlns:a16="http://schemas.microsoft.com/office/drawing/2014/main" id="{614772F5-7B91-F5F6-8BD1-528882B01CEC}"/>
                    </a:ext>
                  </a:extLst>
                </p:cNvPr>
                <p:cNvPicPr/>
                <p:nvPr/>
              </p:nvPicPr>
              <p:blipFill>
                <a:blip r:embed="rId211"/>
                <a:stretch>
                  <a:fillRect/>
                </a:stretch>
              </p:blipFill>
              <p:spPr>
                <a:xfrm>
                  <a:off x="6997930" y="5674769"/>
                  <a:ext cx="268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Ink 127">
                  <a:extLst>
                    <a:ext uri="{FF2B5EF4-FFF2-40B4-BE49-F238E27FC236}">
                      <a16:creationId xmlns:a16="http://schemas.microsoft.com/office/drawing/2014/main" id="{D5EB3695-C26C-5C49-8A8C-6443FC1B5972}"/>
                    </a:ext>
                  </a:extLst>
                </p14:cNvPr>
                <p14:cNvContentPartPr/>
                <p14:nvPr/>
              </p14:nvContentPartPr>
              <p14:xfrm>
                <a:off x="7543690" y="5466689"/>
                <a:ext cx="33840" cy="340200"/>
              </p14:xfrm>
            </p:contentPart>
          </mc:Choice>
          <mc:Fallback xmlns="">
            <p:pic>
              <p:nvPicPr>
                <p:cNvPr id="128" name="Ink 127">
                  <a:extLst>
                    <a:ext uri="{FF2B5EF4-FFF2-40B4-BE49-F238E27FC236}">
                      <a16:creationId xmlns:a16="http://schemas.microsoft.com/office/drawing/2014/main" id="{D5EB3695-C26C-5C49-8A8C-6443FC1B5972}"/>
                    </a:ext>
                  </a:extLst>
                </p:cNvPr>
                <p:cNvPicPr/>
                <p:nvPr/>
              </p:nvPicPr>
              <p:blipFill>
                <a:blip r:embed="rId213"/>
                <a:stretch>
                  <a:fillRect/>
                </a:stretch>
              </p:blipFill>
              <p:spPr>
                <a:xfrm>
                  <a:off x="7534690" y="5457689"/>
                  <a:ext cx="514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0A0CDF3B-687A-DF6F-A019-3E57C9953B98}"/>
                    </a:ext>
                  </a:extLst>
                </p14:cNvPr>
                <p14:cNvContentPartPr/>
                <p14:nvPr/>
              </p14:nvContentPartPr>
              <p14:xfrm>
                <a:off x="7416610" y="5446169"/>
                <a:ext cx="228240" cy="227520"/>
              </p14:xfrm>
            </p:contentPart>
          </mc:Choice>
          <mc:Fallback xmlns="">
            <p:pic>
              <p:nvPicPr>
                <p:cNvPr id="129" name="Ink 128">
                  <a:extLst>
                    <a:ext uri="{FF2B5EF4-FFF2-40B4-BE49-F238E27FC236}">
                      <a16:creationId xmlns:a16="http://schemas.microsoft.com/office/drawing/2014/main" id="{0A0CDF3B-687A-DF6F-A019-3E57C9953B98}"/>
                    </a:ext>
                  </a:extLst>
                </p:cNvPr>
                <p:cNvPicPr/>
                <p:nvPr/>
              </p:nvPicPr>
              <p:blipFill>
                <a:blip r:embed="rId215"/>
                <a:stretch>
                  <a:fillRect/>
                </a:stretch>
              </p:blipFill>
              <p:spPr>
                <a:xfrm>
                  <a:off x="7407610" y="5437529"/>
                  <a:ext cx="245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Ink 129">
                  <a:extLst>
                    <a:ext uri="{FF2B5EF4-FFF2-40B4-BE49-F238E27FC236}">
                      <a16:creationId xmlns:a16="http://schemas.microsoft.com/office/drawing/2014/main" id="{A4BDD206-EC06-AE72-61F4-9202E4948842}"/>
                    </a:ext>
                  </a:extLst>
                </p14:cNvPr>
                <p14:cNvContentPartPr/>
                <p14:nvPr/>
              </p14:nvContentPartPr>
              <p14:xfrm>
                <a:off x="7686250" y="5587289"/>
                <a:ext cx="43560" cy="242280"/>
              </p14:xfrm>
            </p:contentPart>
          </mc:Choice>
          <mc:Fallback xmlns="">
            <p:pic>
              <p:nvPicPr>
                <p:cNvPr id="130" name="Ink 129">
                  <a:extLst>
                    <a:ext uri="{FF2B5EF4-FFF2-40B4-BE49-F238E27FC236}">
                      <a16:creationId xmlns:a16="http://schemas.microsoft.com/office/drawing/2014/main" id="{A4BDD206-EC06-AE72-61F4-9202E4948842}"/>
                    </a:ext>
                  </a:extLst>
                </p:cNvPr>
                <p:cNvPicPr/>
                <p:nvPr/>
              </p:nvPicPr>
              <p:blipFill>
                <a:blip r:embed="rId217"/>
                <a:stretch>
                  <a:fillRect/>
                </a:stretch>
              </p:blipFill>
              <p:spPr>
                <a:xfrm>
                  <a:off x="7677610" y="5578649"/>
                  <a:ext cx="61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Ink 130">
                  <a:extLst>
                    <a:ext uri="{FF2B5EF4-FFF2-40B4-BE49-F238E27FC236}">
                      <a16:creationId xmlns:a16="http://schemas.microsoft.com/office/drawing/2014/main" id="{EE3D4BDE-507F-0C74-02EC-0FCB1FCD02EB}"/>
                    </a:ext>
                  </a:extLst>
                </p14:cNvPr>
                <p14:cNvContentPartPr/>
                <p14:nvPr/>
              </p14:nvContentPartPr>
              <p14:xfrm>
                <a:off x="7794970" y="5605289"/>
                <a:ext cx="29880" cy="171360"/>
              </p14:xfrm>
            </p:contentPart>
          </mc:Choice>
          <mc:Fallback xmlns="">
            <p:pic>
              <p:nvPicPr>
                <p:cNvPr id="131" name="Ink 130">
                  <a:extLst>
                    <a:ext uri="{FF2B5EF4-FFF2-40B4-BE49-F238E27FC236}">
                      <a16:creationId xmlns:a16="http://schemas.microsoft.com/office/drawing/2014/main" id="{EE3D4BDE-507F-0C74-02EC-0FCB1FCD02EB}"/>
                    </a:ext>
                  </a:extLst>
                </p:cNvPr>
                <p:cNvPicPr/>
                <p:nvPr/>
              </p:nvPicPr>
              <p:blipFill>
                <a:blip r:embed="rId219"/>
                <a:stretch>
                  <a:fillRect/>
                </a:stretch>
              </p:blipFill>
              <p:spPr>
                <a:xfrm>
                  <a:off x="7785970" y="5596649"/>
                  <a:ext cx="47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Ink 131">
                  <a:extLst>
                    <a:ext uri="{FF2B5EF4-FFF2-40B4-BE49-F238E27FC236}">
                      <a16:creationId xmlns:a16="http://schemas.microsoft.com/office/drawing/2014/main" id="{7ECF2188-29BD-3AB1-0156-7896614BD20F}"/>
                    </a:ext>
                  </a:extLst>
                </p14:cNvPr>
                <p14:cNvContentPartPr/>
                <p14:nvPr/>
              </p14:nvContentPartPr>
              <p14:xfrm>
                <a:off x="7639090" y="5576129"/>
                <a:ext cx="342360" cy="46440"/>
              </p14:xfrm>
            </p:contentPart>
          </mc:Choice>
          <mc:Fallback xmlns="">
            <p:pic>
              <p:nvPicPr>
                <p:cNvPr id="132" name="Ink 131">
                  <a:extLst>
                    <a:ext uri="{FF2B5EF4-FFF2-40B4-BE49-F238E27FC236}">
                      <a16:creationId xmlns:a16="http://schemas.microsoft.com/office/drawing/2014/main" id="{7ECF2188-29BD-3AB1-0156-7896614BD20F}"/>
                    </a:ext>
                  </a:extLst>
                </p:cNvPr>
                <p:cNvPicPr/>
                <p:nvPr/>
              </p:nvPicPr>
              <p:blipFill>
                <a:blip r:embed="rId221"/>
                <a:stretch>
                  <a:fillRect/>
                </a:stretch>
              </p:blipFill>
              <p:spPr>
                <a:xfrm>
                  <a:off x="7630090" y="5567129"/>
                  <a:ext cx="360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Ink 132">
                  <a:extLst>
                    <a:ext uri="{FF2B5EF4-FFF2-40B4-BE49-F238E27FC236}">
                      <a16:creationId xmlns:a16="http://schemas.microsoft.com/office/drawing/2014/main" id="{582ABD68-EEB5-2B89-AABC-8CECCAF573D6}"/>
                    </a:ext>
                  </a:extLst>
                </p14:cNvPr>
                <p14:cNvContentPartPr/>
                <p14:nvPr/>
              </p14:nvContentPartPr>
              <p14:xfrm>
                <a:off x="7975330" y="5660009"/>
                <a:ext cx="192960" cy="351000"/>
              </p14:xfrm>
            </p:contentPart>
          </mc:Choice>
          <mc:Fallback xmlns="">
            <p:pic>
              <p:nvPicPr>
                <p:cNvPr id="133" name="Ink 132">
                  <a:extLst>
                    <a:ext uri="{FF2B5EF4-FFF2-40B4-BE49-F238E27FC236}">
                      <a16:creationId xmlns:a16="http://schemas.microsoft.com/office/drawing/2014/main" id="{582ABD68-EEB5-2B89-AABC-8CECCAF573D6}"/>
                    </a:ext>
                  </a:extLst>
                </p:cNvPr>
                <p:cNvPicPr/>
                <p:nvPr/>
              </p:nvPicPr>
              <p:blipFill>
                <a:blip r:embed="rId223"/>
                <a:stretch>
                  <a:fillRect/>
                </a:stretch>
              </p:blipFill>
              <p:spPr>
                <a:xfrm>
                  <a:off x="7966690" y="5651369"/>
                  <a:ext cx="2106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5" name="Ink 134">
                  <a:extLst>
                    <a:ext uri="{FF2B5EF4-FFF2-40B4-BE49-F238E27FC236}">
                      <a16:creationId xmlns:a16="http://schemas.microsoft.com/office/drawing/2014/main" id="{65537A09-E8C4-735B-6EE7-D5A9E1AA939E}"/>
                    </a:ext>
                  </a:extLst>
                </p14:cNvPr>
                <p14:cNvContentPartPr/>
                <p14:nvPr/>
              </p14:nvContentPartPr>
              <p14:xfrm>
                <a:off x="8377810" y="5430689"/>
                <a:ext cx="257040" cy="286920"/>
              </p14:xfrm>
            </p:contentPart>
          </mc:Choice>
          <mc:Fallback xmlns="">
            <p:pic>
              <p:nvPicPr>
                <p:cNvPr id="135" name="Ink 134">
                  <a:extLst>
                    <a:ext uri="{FF2B5EF4-FFF2-40B4-BE49-F238E27FC236}">
                      <a16:creationId xmlns:a16="http://schemas.microsoft.com/office/drawing/2014/main" id="{65537A09-E8C4-735B-6EE7-D5A9E1AA939E}"/>
                    </a:ext>
                  </a:extLst>
                </p:cNvPr>
                <p:cNvPicPr/>
                <p:nvPr/>
              </p:nvPicPr>
              <p:blipFill>
                <a:blip r:embed="rId225"/>
                <a:stretch>
                  <a:fillRect/>
                </a:stretch>
              </p:blipFill>
              <p:spPr>
                <a:xfrm>
                  <a:off x="8369170" y="5421689"/>
                  <a:ext cx="2746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Ink 136">
                  <a:extLst>
                    <a:ext uri="{FF2B5EF4-FFF2-40B4-BE49-F238E27FC236}">
                      <a16:creationId xmlns:a16="http://schemas.microsoft.com/office/drawing/2014/main" id="{4F35B58F-8CC7-BEF1-0FD1-453E90FCB608}"/>
                    </a:ext>
                  </a:extLst>
                </p14:cNvPr>
                <p14:cNvContentPartPr/>
                <p14:nvPr/>
              </p14:nvContentPartPr>
              <p14:xfrm>
                <a:off x="8797930" y="5584049"/>
                <a:ext cx="215280" cy="182520"/>
              </p14:xfrm>
            </p:contentPart>
          </mc:Choice>
          <mc:Fallback xmlns="">
            <p:pic>
              <p:nvPicPr>
                <p:cNvPr id="137" name="Ink 136">
                  <a:extLst>
                    <a:ext uri="{FF2B5EF4-FFF2-40B4-BE49-F238E27FC236}">
                      <a16:creationId xmlns:a16="http://schemas.microsoft.com/office/drawing/2014/main" id="{4F35B58F-8CC7-BEF1-0FD1-453E90FCB608}"/>
                    </a:ext>
                  </a:extLst>
                </p:cNvPr>
                <p:cNvPicPr/>
                <p:nvPr/>
              </p:nvPicPr>
              <p:blipFill>
                <a:blip r:embed="rId227"/>
                <a:stretch>
                  <a:fillRect/>
                </a:stretch>
              </p:blipFill>
              <p:spPr>
                <a:xfrm>
                  <a:off x="8788930" y="5575409"/>
                  <a:ext cx="232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Ink 137">
                  <a:extLst>
                    <a:ext uri="{FF2B5EF4-FFF2-40B4-BE49-F238E27FC236}">
                      <a16:creationId xmlns:a16="http://schemas.microsoft.com/office/drawing/2014/main" id="{6111C132-620B-1EF0-96AB-4357C9174293}"/>
                    </a:ext>
                  </a:extLst>
                </p14:cNvPr>
                <p14:cNvContentPartPr/>
                <p14:nvPr/>
              </p14:nvContentPartPr>
              <p14:xfrm>
                <a:off x="8797930" y="5699969"/>
                <a:ext cx="253440" cy="7560"/>
              </p14:xfrm>
            </p:contentPart>
          </mc:Choice>
          <mc:Fallback xmlns="">
            <p:pic>
              <p:nvPicPr>
                <p:cNvPr id="138" name="Ink 137">
                  <a:extLst>
                    <a:ext uri="{FF2B5EF4-FFF2-40B4-BE49-F238E27FC236}">
                      <a16:creationId xmlns:a16="http://schemas.microsoft.com/office/drawing/2014/main" id="{6111C132-620B-1EF0-96AB-4357C9174293}"/>
                    </a:ext>
                  </a:extLst>
                </p:cNvPr>
                <p:cNvPicPr/>
                <p:nvPr/>
              </p:nvPicPr>
              <p:blipFill>
                <a:blip r:embed="rId229"/>
                <a:stretch>
                  <a:fillRect/>
                </a:stretch>
              </p:blipFill>
              <p:spPr>
                <a:xfrm>
                  <a:off x="8788930" y="5691329"/>
                  <a:ext cx="271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Ink 138">
                  <a:extLst>
                    <a:ext uri="{FF2B5EF4-FFF2-40B4-BE49-F238E27FC236}">
                      <a16:creationId xmlns:a16="http://schemas.microsoft.com/office/drawing/2014/main" id="{D5AD1BD7-7CC0-2A5D-7E94-9FCA404F2C16}"/>
                    </a:ext>
                  </a:extLst>
                </p14:cNvPr>
                <p14:cNvContentPartPr/>
                <p14:nvPr/>
              </p14:nvContentPartPr>
              <p14:xfrm>
                <a:off x="8679130" y="5491529"/>
                <a:ext cx="174240" cy="393120"/>
              </p14:xfrm>
            </p:contentPart>
          </mc:Choice>
          <mc:Fallback xmlns="">
            <p:pic>
              <p:nvPicPr>
                <p:cNvPr id="139" name="Ink 138">
                  <a:extLst>
                    <a:ext uri="{FF2B5EF4-FFF2-40B4-BE49-F238E27FC236}">
                      <a16:creationId xmlns:a16="http://schemas.microsoft.com/office/drawing/2014/main" id="{D5AD1BD7-7CC0-2A5D-7E94-9FCA404F2C16}"/>
                    </a:ext>
                  </a:extLst>
                </p:cNvPr>
                <p:cNvPicPr/>
                <p:nvPr/>
              </p:nvPicPr>
              <p:blipFill>
                <a:blip r:embed="rId231"/>
                <a:stretch>
                  <a:fillRect/>
                </a:stretch>
              </p:blipFill>
              <p:spPr>
                <a:xfrm>
                  <a:off x="8670130" y="5482889"/>
                  <a:ext cx="1918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Ink 139">
                  <a:extLst>
                    <a:ext uri="{FF2B5EF4-FFF2-40B4-BE49-F238E27FC236}">
                      <a16:creationId xmlns:a16="http://schemas.microsoft.com/office/drawing/2014/main" id="{F6DAC150-1CC2-E852-FCFB-7CBB90B40D0D}"/>
                    </a:ext>
                  </a:extLst>
                </p14:cNvPr>
                <p14:cNvContentPartPr/>
                <p14:nvPr/>
              </p14:nvContentPartPr>
              <p14:xfrm>
                <a:off x="9056770" y="5482889"/>
                <a:ext cx="84600" cy="421920"/>
              </p14:xfrm>
            </p:contentPart>
          </mc:Choice>
          <mc:Fallback xmlns="">
            <p:pic>
              <p:nvPicPr>
                <p:cNvPr id="140" name="Ink 139">
                  <a:extLst>
                    <a:ext uri="{FF2B5EF4-FFF2-40B4-BE49-F238E27FC236}">
                      <a16:creationId xmlns:a16="http://schemas.microsoft.com/office/drawing/2014/main" id="{F6DAC150-1CC2-E852-FCFB-7CBB90B40D0D}"/>
                    </a:ext>
                  </a:extLst>
                </p:cNvPr>
                <p:cNvPicPr/>
                <p:nvPr/>
              </p:nvPicPr>
              <p:blipFill>
                <a:blip r:embed="rId233"/>
                <a:stretch>
                  <a:fillRect/>
                </a:stretch>
              </p:blipFill>
              <p:spPr>
                <a:xfrm>
                  <a:off x="9048130" y="5473889"/>
                  <a:ext cx="102240" cy="439560"/>
                </a:xfrm>
                <a:prstGeom prst="rect">
                  <a:avLst/>
                </a:prstGeom>
              </p:spPr>
            </p:pic>
          </mc:Fallback>
        </mc:AlternateContent>
      </p:grpSp>
      <p:grpSp>
        <p:nvGrpSpPr>
          <p:cNvPr id="154" name="Group 153">
            <a:extLst>
              <a:ext uri="{FF2B5EF4-FFF2-40B4-BE49-F238E27FC236}">
                <a16:creationId xmlns:a16="http://schemas.microsoft.com/office/drawing/2014/main" id="{05CEA6B4-5279-96AC-4DED-4699F4911F87}"/>
              </a:ext>
            </a:extLst>
          </p:cNvPr>
          <p:cNvGrpSpPr/>
          <p:nvPr/>
        </p:nvGrpSpPr>
        <p:grpSpPr>
          <a:xfrm>
            <a:off x="4600330" y="6199289"/>
            <a:ext cx="1769760" cy="567360"/>
            <a:chOff x="4600330" y="6199289"/>
            <a:chExt cx="1769760" cy="567360"/>
          </a:xfrm>
        </p:grpSpPr>
        <mc:AlternateContent xmlns:mc="http://schemas.openxmlformats.org/markup-compatibility/2006" xmlns:p14="http://schemas.microsoft.com/office/powerpoint/2010/main">
          <mc:Choice Requires="p14">
            <p:contentPart p14:bwMode="auto" r:id="rId234">
              <p14:nvContentPartPr>
                <p14:cNvPr id="142" name="Ink 141">
                  <a:extLst>
                    <a:ext uri="{FF2B5EF4-FFF2-40B4-BE49-F238E27FC236}">
                      <a16:creationId xmlns:a16="http://schemas.microsoft.com/office/drawing/2014/main" id="{B385A585-2022-69F0-3321-1D6994861770}"/>
                    </a:ext>
                  </a:extLst>
                </p14:cNvPr>
                <p14:cNvContentPartPr/>
                <p14:nvPr/>
              </p14:nvContentPartPr>
              <p14:xfrm>
                <a:off x="4600330" y="6328889"/>
                <a:ext cx="326160" cy="226800"/>
              </p14:xfrm>
            </p:contentPart>
          </mc:Choice>
          <mc:Fallback xmlns="">
            <p:pic>
              <p:nvPicPr>
                <p:cNvPr id="142" name="Ink 141">
                  <a:extLst>
                    <a:ext uri="{FF2B5EF4-FFF2-40B4-BE49-F238E27FC236}">
                      <a16:creationId xmlns:a16="http://schemas.microsoft.com/office/drawing/2014/main" id="{B385A585-2022-69F0-3321-1D6994861770}"/>
                    </a:ext>
                  </a:extLst>
                </p:cNvPr>
                <p:cNvPicPr/>
                <p:nvPr/>
              </p:nvPicPr>
              <p:blipFill>
                <a:blip r:embed="rId235"/>
                <a:stretch>
                  <a:fillRect/>
                </a:stretch>
              </p:blipFill>
              <p:spPr>
                <a:xfrm>
                  <a:off x="4591690" y="6319889"/>
                  <a:ext cx="343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Ink 142">
                  <a:extLst>
                    <a:ext uri="{FF2B5EF4-FFF2-40B4-BE49-F238E27FC236}">
                      <a16:creationId xmlns:a16="http://schemas.microsoft.com/office/drawing/2014/main" id="{856B3132-1B97-0F88-895C-578CD8081205}"/>
                    </a:ext>
                  </a:extLst>
                </p14:cNvPr>
                <p14:cNvContentPartPr/>
                <p14:nvPr/>
              </p14:nvContentPartPr>
              <p14:xfrm>
                <a:off x="4714810" y="6199289"/>
                <a:ext cx="79920" cy="476280"/>
              </p14:xfrm>
            </p:contentPart>
          </mc:Choice>
          <mc:Fallback xmlns="">
            <p:pic>
              <p:nvPicPr>
                <p:cNvPr id="143" name="Ink 142">
                  <a:extLst>
                    <a:ext uri="{FF2B5EF4-FFF2-40B4-BE49-F238E27FC236}">
                      <a16:creationId xmlns:a16="http://schemas.microsoft.com/office/drawing/2014/main" id="{856B3132-1B97-0F88-895C-578CD8081205}"/>
                    </a:ext>
                  </a:extLst>
                </p:cNvPr>
                <p:cNvPicPr/>
                <p:nvPr/>
              </p:nvPicPr>
              <p:blipFill>
                <a:blip r:embed="rId237"/>
                <a:stretch>
                  <a:fillRect/>
                </a:stretch>
              </p:blipFill>
              <p:spPr>
                <a:xfrm>
                  <a:off x="4706170" y="6190649"/>
                  <a:ext cx="9756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Ink 144">
                  <a:extLst>
                    <a:ext uri="{FF2B5EF4-FFF2-40B4-BE49-F238E27FC236}">
                      <a16:creationId xmlns:a16="http://schemas.microsoft.com/office/drawing/2014/main" id="{CC1FC725-9AE2-DD21-5354-4A50C6846C96}"/>
                    </a:ext>
                  </a:extLst>
                </p14:cNvPr>
                <p14:cNvContentPartPr/>
                <p14:nvPr/>
              </p14:nvContentPartPr>
              <p14:xfrm>
                <a:off x="4928650" y="6606449"/>
                <a:ext cx="166320" cy="124560"/>
              </p14:xfrm>
            </p:contentPart>
          </mc:Choice>
          <mc:Fallback xmlns="">
            <p:pic>
              <p:nvPicPr>
                <p:cNvPr id="145" name="Ink 144">
                  <a:extLst>
                    <a:ext uri="{FF2B5EF4-FFF2-40B4-BE49-F238E27FC236}">
                      <a16:creationId xmlns:a16="http://schemas.microsoft.com/office/drawing/2014/main" id="{CC1FC725-9AE2-DD21-5354-4A50C6846C96}"/>
                    </a:ext>
                  </a:extLst>
                </p:cNvPr>
                <p:cNvPicPr/>
                <p:nvPr/>
              </p:nvPicPr>
              <p:blipFill>
                <a:blip r:embed="rId239"/>
                <a:stretch>
                  <a:fillRect/>
                </a:stretch>
              </p:blipFill>
              <p:spPr>
                <a:xfrm>
                  <a:off x="4920010" y="6597809"/>
                  <a:ext cx="183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Ink 145">
                  <a:extLst>
                    <a:ext uri="{FF2B5EF4-FFF2-40B4-BE49-F238E27FC236}">
                      <a16:creationId xmlns:a16="http://schemas.microsoft.com/office/drawing/2014/main" id="{B6415DD8-86B3-A114-79E4-E790EAB007A4}"/>
                    </a:ext>
                  </a:extLst>
                </p14:cNvPr>
                <p14:cNvContentPartPr/>
                <p14:nvPr/>
              </p14:nvContentPartPr>
              <p14:xfrm>
                <a:off x="5152930" y="6577649"/>
                <a:ext cx="70200" cy="189000"/>
              </p14:xfrm>
            </p:contentPart>
          </mc:Choice>
          <mc:Fallback xmlns="">
            <p:pic>
              <p:nvPicPr>
                <p:cNvPr id="146" name="Ink 145">
                  <a:extLst>
                    <a:ext uri="{FF2B5EF4-FFF2-40B4-BE49-F238E27FC236}">
                      <a16:creationId xmlns:a16="http://schemas.microsoft.com/office/drawing/2014/main" id="{B6415DD8-86B3-A114-79E4-E790EAB007A4}"/>
                    </a:ext>
                  </a:extLst>
                </p:cNvPr>
                <p:cNvPicPr/>
                <p:nvPr/>
              </p:nvPicPr>
              <p:blipFill>
                <a:blip r:embed="rId241"/>
                <a:stretch>
                  <a:fillRect/>
                </a:stretch>
              </p:blipFill>
              <p:spPr>
                <a:xfrm>
                  <a:off x="5144290" y="6568649"/>
                  <a:ext cx="87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Ink 146">
                  <a:extLst>
                    <a:ext uri="{FF2B5EF4-FFF2-40B4-BE49-F238E27FC236}">
                      <a16:creationId xmlns:a16="http://schemas.microsoft.com/office/drawing/2014/main" id="{83E7A105-28F3-79A7-FDB3-66EE1E1ADB81}"/>
                    </a:ext>
                  </a:extLst>
                </p14:cNvPr>
                <p14:cNvContentPartPr/>
                <p14:nvPr/>
              </p14:nvContentPartPr>
              <p14:xfrm>
                <a:off x="5109370" y="6652169"/>
                <a:ext cx="203040" cy="20520"/>
              </p14:xfrm>
            </p:contentPart>
          </mc:Choice>
          <mc:Fallback xmlns="">
            <p:pic>
              <p:nvPicPr>
                <p:cNvPr id="147" name="Ink 146">
                  <a:extLst>
                    <a:ext uri="{FF2B5EF4-FFF2-40B4-BE49-F238E27FC236}">
                      <a16:creationId xmlns:a16="http://schemas.microsoft.com/office/drawing/2014/main" id="{83E7A105-28F3-79A7-FDB3-66EE1E1ADB81}"/>
                    </a:ext>
                  </a:extLst>
                </p:cNvPr>
                <p:cNvPicPr/>
                <p:nvPr/>
              </p:nvPicPr>
              <p:blipFill>
                <a:blip r:embed="rId243"/>
                <a:stretch>
                  <a:fillRect/>
                </a:stretch>
              </p:blipFill>
              <p:spPr>
                <a:xfrm>
                  <a:off x="5100730" y="6643529"/>
                  <a:ext cx="220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Ink 147">
                  <a:extLst>
                    <a:ext uri="{FF2B5EF4-FFF2-40B4-BE49-F238E27FC236}">
                      <a16:creationId xmlns:a16="http://schemas.microsoft.com/office/drawing/2014/main" id="{A05EC479-FD89-7393-5024-F5538BAB3039}"/>
                    </a:ext>
                  </a:extLst>
                </p14:cNvPr>
                <p14:cNvContentPartPr/>
                <p14:nvPr/>
              </p14:nvContentPartPr>
              <p14:xfrm>
                <a:off x="5287570" y="6635249"/>
                <a:ext cx="103680" cy="114840"/>
              </p14:xfrm>
            </p:contentPart>
          </mc:Choice>
          <mc:Fallback xmlns="">
            <p:pic>
              <p:nvPicPr>
                <p:cNvPr id="148" name="Ink 147">
                  <a:extLst>
                    <a:ext uri="{FF2B5EF4-FFF2-40B4-BE49-F238E27FC236}">
                      <a16:creationId xmlns:a16="http://schemas.microsoft.com/office/drawing/2014/main" id="{A05EC479-FD89-7393-5024-F5538BAB3039}"/>
                    </a:ext>
                  </a:extLst>
                </p:cNvPr>
                <p:cNvPicPr/>
                <p:nvPr/>
              </p:nvPicPr>
              <p:blipFill>
                <a:blip r:embed="rId245"/>
                <a:stretch>
                  <a:fillRect/>
                </a:stretch>
              </p:blipFill>
              <p:spPr>
                <a:xfrm>
                  <a:off x="5278930" y="6626609"/>
                  <a:ext cx="121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Ink 148">
                  <a:extLst>
                    <a:ext uri="{FF2B5EF4-FFF2-40B4-BE49-F238E27FC236}">
                      <a16:creationId xmlns:a16="http://schemas.microsoft.com/office/drawing/2014/main" id="{5FAC3E96-8013-55F4-EAC7-713FEB5C7353}"/>
                    </a:ext>
                  </a:extLst>
                </p14:cNvPr>
                <p14:cNvContentPartPr/>
                <p14:nvPr/>
              </p14:nvContentPartPr>
              <p14:xfrm>
                <a:off x="5474050" y="6485489"/>
                <a:ext cx="70920" cy="242280"/>
              </p14:xfrm>
            </p:contentPart>
          </mc:Choice>
          <mc:Fallback xmlns="">
            <p:pic>
              <p:nvPicPr>
                <p:cNvPr id="149" name="Ink 148">
                  <a:extLst>
                    <a:ext uri="{FF2B5EF4-FFF2-40B4-BE49-F238E27FC236}">
                      <a16:creationId xmlns:a16="http://schemas.microsoft.com/office/drawing/2014/main" id="{5FAC3E96-8013-55F4-EAC7-713FEB5C7353}"/>
                    </a:ext>
                  </a:extLst>
                </p:cNvPr>
                <p:cNvPicPr/>
                <p:nvPr/>
              </p:nvPicPr>
              <p:blipFill>
                <a:blip r:embed="rId247"/>
                <a:stretch>
                  <a:fillRect/>
                </a:stretch>
              </p:blipFill>
              <p:spPr>
                <a:xfrm>
                  <a:off x="5465410" y="6476489"/>
                  <a:ext cx="88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Ink 149">
                  <a:extLst>
                    <a:ext uri="{FF2B5EF4-FFF2-40B4-BE49-F238E27FC236}">
                      <a16:creationId xmlns:a16="http://schemas.microsoft.com/office/drawing/2014/main" id="{9FD46834-D96B-E796-FBFB-6B3A0AFCE488}"/>
                    </a:ext>
                  </a:extLst>
                </p14:cNvPr>
                <p14:cNvContentPartPr/>
                <p14:nvPr/>
              </p14:nvContentPartPr>
              <p14:xfrm>
                <a:off x="5405650" y="6642449"/>
                <a:ext cx="199440" cy="83160"/>
              </p14:xfrm>
            </p:contentPart>
          </mc:Choice>
          <mc:Fallback xmlns="">
            <p:pic>
              <p:nvPicPr>
                <p:cNvPr id="150" name="Ink 149">
                  <a:extLst>
                    <a:ext uri="{FF2B5EF4-FFF2-40B4-BE49-F238E27FC236}">
                      <a16:creationId xmlns:a16="http://schemas.microsoft.com/office/drawing/2014/main" id="{9FD46834-D96B-E796-FBFB-6B3A0AFCE488}"/>
                    </a:ext>
                  </a:extLst>
                </p:cNvPr>
                <p:cNvPicPr/>
                <p:nvPr/>
              </p:nvPicPr>
              <p:blipFill>
                <a:blip r:embed="rId249"/>
                <a:stretch>
                  <a:fillRect/>
                </a:stretch>
              </p:blipFill>
              <p:spPr>
                <a:xfrm>
                  <a:off x="5396650" y="6633809"/>
                  <a:ext cx="217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Ink 150">
                  <a:extLst>
                    <a:ext uri="{FF2B5EF4-FFF2-40B4-BE49-F238E27FC236}">
                      <a16:creationId xmlns:a16="http://schemas.microsoft.com/office/drawing/2014/main" id="{EB61E5C3-3FD1-0BD5-A682-D976A9877B32}"/>
                    </a:ext>
                  </a:extLst>
                </p14:cNvPr>
                <p14:cNvContentPartPr/>
                <p14:nvPr/>
              </p14:nvContentPartPr>
              <p14:xfrm>
                <a:off x="5596810" y="6617969"/>
                <a:ext cx="246240" cy="129240"/>
              </p14:xfrm>
            </p:contentPart>
          </mc:Choice>
          <mc:Fallback xmlns="">
            <p:pic>
              <p:nvPicPr>
                <p:cNvPr id="151" name="Ink 150">
                  <a:extLst>
                    <a:ext uri="{FF2B5EF4-FFF2-40B4-BE49-F238E27FC236}">
                      <a16:creationId xmlns:a16="http://schemas.microsoft.com/office/drawing/2014/main" id="{EB61E5C3-3FD1-0BD5-A682-D976A9877B32}"/>
                    </a:ext>
                  </a:extLst>
                </p:cNvPr>
                <p:cNvPicPr/>
                <p:nvPr/>
              </p:nvPicPr>
              <p:blipFill>
                <a:blip r:embed="rId251"/>
                <a:stretch>
                  <a:fillRect/>
                </a:stretch>
              </p:blipFill>
              <p:spPr>
                <a:xfrm>
                  <a:off x="5588170" y="6609329"/>
                  <a:ext cx="263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Ink 151">
                  <a:extLst>
                    <a:ext uri="{FF2B5EF4-FFF2-40B4-BE49-F238E27FC236}">
                      <a16:creationId xmlns:a16="http://schemas.microsoft.com/office/drawing/2014/main" id="{0F91F5B6-E2E5-C465-6AF9-E1B3A5CC4F72}"/>
                    </a:ext>
                  </a:extLst>
                </p14:cNvPr>
                <p14:cNvContentPartPr/>
                <p14:nvPr/>
              </p14:nvContentPartPr>
              <p14:xfrm>
                <a:off x="6126370" y="6461369"/>
                <a:ext cx="243720" cy="31320"/>
              </p14:xfrm>
            </p:contentPart>
          </mc:Choice>
          <mc:Fallback xmlns="">
            <p:pic>
              <p:nvPicPr>
                <p:cNvPr id="152" name="Ink 151">
                  <a:extLst>
                    <a:ext uri="{FF2B5EF4-FFF2-40B4-BE49-F238E27FC236}">
                      <a16:creationId xmlns:a16="http://schemas.microsoft.com/office/drawing/2014/main" id="{0F91F5B6-E2E5-C465-6AF9-E1B3A5CC4F72}"/>
                    </a:ext>
                  </a:extLst>
                </p:cNvPr>
                <p:cNvPicPr/>
                <p:nvPr/>
              </p:nvPicPr>
              <p:blipFill>
                <a:blip r:embed="rId253"/>
                <a:stretch>
                  <a:fillRect/>
                </a:stretch>
              </p:blipFill>
              <p:spPr>
                <a:xfrm>
                  <a:off x="6117730" y="6452369"/>
                  <a:ext cx="261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3" name="Ink 152">
                  <a:extLst>
                    <a:ext uri="{FF2B5EF4-FFF2-40B4-BE49-F238E27FC236}">
                      <a16:creationId xmlns:a16="http://schemas.microsoft.com/office/drawing/2014/main" id="{69CF20EC-664B-DFDF-8DA3-1113E5DBE6A8}"/>
                    </a:ext>
                  </a:extLst>
                </p14:cNvPr>
                <p14:cNvContentPartPr/>
                <p14:nvPr/>
              </p14:nvContentPartPr>
              <p14:xfrm>
                <a:off x="6081370" y="6629849"/>
                <a:ext cx="268560" cy="7200"/>
              </p14:xfrm>
            </p:contentPart>
          </mc:Choice>
          <mc:Fallback xmlns="">
            <p:pic>
              <p:nvPicPr>
                <p:cNvPr id="153" name="Ink 152">
                  <a:extLst>
                    <a:ext uri="{FF2B5EF4-FFF2-40B4-BE49-F238E27FC236}">
                      <a16:creationId xmlns:a16="http://schemas.microsoft.com/office/drawing/2014/main" id="{69CF20EC-664B-DFDF-8DA3-1113E5DBE6A8}"/>
                    </a:ext>
                  </a:extLst>
                </p:cNvPr>
                <p:cNvPicPr/>
                <p:nvPr/>
              </p:nvPicPr>
              <p:blipFill>
                <a:blip r:embed="rId255"/>
                <a:stretch>
                  <a:fillRect/>
                </a:stretch>
              </p:blipFill>
              <p:spPr>
                <a:xfrm>
                  <a:off x="6072370" y="6621209"/>
                  <a:ext cx="286200" cy="24840"/>
                </a:xfrm>
                <a:prstGeom prst="rect">
                  <a:avLst/>
                </a:prstGeom>
              </p:spPr>
            </p:pic>
          </mc:Fallback>
        </mc:AlternateContent>
      </p:grpSp>
      <p:grpSp>
        <p:nvGrpSpPr>
          <p:cNvPr id="163" name="Group 162">
            <a:extLst>
              <a:ext uri="{FF2B5EF4-FFF2-40B4-BE49-F238E27FC236}">
                <a16:creationId xmlns:a16="http://schemas.microsoft.com/office/drawing/2014/main" id="{6914EFE1-1BE5-2E36-755C-FA18EE410DA4}"/>
              </a:ext>
            </a:extLst>
          </p:cNvPr>
          <p:cNvGrpSpPr/>
          <p:nvPr/>
        </p:nvGrpSpPr>
        <p:grpSpPr>
          <a:xfrm>
            <a:off x="6684730" y="6013169"/>
            <a:ext cx="1806120" cy="699480"/>
            <a:chOff x="6684730" y="6013169"/>
            <a:chExt cx="1806120" cy="699480"/>
          </a:xfrm>
        </p:grpSpPr>
        <mc:AlternateContent xmlns:mc="http://schemas.openxmlformats.org/markup-compatibility/2006" xmlns:p14="http://schemas.microsoft.com/office/powerpoint/2010/main">
          <mc:Choice Requires="p14">
            <p:contentPart p14:bwMode="auto" r:id="rId256">
              <p14:nvContentPartPr>
                <p14:cNvPr id="155" name="Ink 154">
                  <a:extLst>
                    <a:ext uri="{FF2B5EF4-FFF2-40B4-BE49-F238E27FC236}">
                      <a16:creationId xmlns:a16="http://schemas.microsoft.com/office/drawing/2014/main" id="{F4A779E1-ADD1-2F48-34F2-0093CEE885F4}"/>
                    </a:ext>
                  </a:extLst>
                </p14:cNvPr>
                <p14:cNvContentPartPr/>
                <p14:nvPr/>
              </p14:nvContentPartPr>
              <p14:xfrm>
                <a:off x="6684730" y="6398369"/>
                <a:ext cx="306000" cy="314280"/>
              </p14:xfrm>
            </p:contentPart>
          </mc:Choice>
          <mc:Fallback xmlns="">
            <p:pic>
              <p:nvPicPr>
                <p:cNvPr id="155" name="Ink 154">
                  <a:extLst>
                    <a:ext uri="{FF2B5EF4-FFF2-40B4-BE49-F238E27FC236}">
                      <a16:creationId xmlns:a16="http://schemas.microsoft.com/office/drawing/2014/main" id="{F4A779E1-ADD1-2F48-34F2-0093CEE885F4}"/>
                    </a:ext>
                  </a:extLst>
                </p:cNvPr>
                <p:cNvPicPr/>
                <p:nvPr/>
              </p:nvPicPr>
              <p:blipFill>
                <a:blip r:embed="rId257"/>
                <a:stretch>
                  <a:fillRect/>
                </a:stretch>
              </p:blipFill>
              <p:spPr>
                <a:xfrm>
                  <a:off x="6675730" y="6389729"/>
                  <a:ext cx="323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Ink 155">
                  <a:extLst>
                    <a:ext uri="{FF2B5EF4-FFF2-40B4-BE49-F238E27FC236}">
                      <a16:creationId xmlns:a16="http://schemas.microsoft.com/office/drawing/2014/main" id="{3D2250F2-B819-5064-DF9C-A55C1EA71BEE}"/>
                    </a:ext>
                  </a:extLst>
                </p14:cNvPr>
                <p14:cNvContentPartPr/>
                <p14:nvPr/>
              </p14:nvContentPartPr>
              <p14:xfrm>
                <a:off x="7117810" y="6264089"/>
                <a:ext cx="283680" cy="195480"/>
              </p14:xfrm>
            </p:contentPart>
          </mc:Choice>
          <mc:Fallback xmlns="">
            <p:pic>
              <p:nvPicPr>
                <p:cNvPr id="156" name="Ink 155">
                  <a:extLst>
                    <a:ext uri="{FF2B5EF4-FFF2-40B4-BE49-F238E27FC236}">
                      <a16:creationId xmlns:a16="http://schemas.microsoft.com/office/drawing/2014/main" id="{3D2250F2-B819-5064-DF9C-A55C1EA71BEE}"/>
                    </a:ext>
                  </a:extLst>
                </p:cNvPr>
                <p:cNvPicPr/>
                <p:nvPr/>
              </p:nvPicPr>
              <p:blipFill>
                <a:blip r:embed="rId259"/>
                <a:stretch>
                  <a:fillRect/>
                </a:stretch>
              </p:blipFill>
              <p:spPr>
                <a:xfrm>
                  <a:off x="7109170" y="6255089"/>
                  <a:ext cx="301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Ink 156">
                  <a:extLst>
                    <a:ext uri="{FF2B5EF4-FFF2-40B4-BE49-F238E27FC236}">
                      <a16:creationId xmlns:a16="http://schemas.microsoft.com/office/drawing/2014/main" id="{95FF5E30-444D-0661-1435-4AA814D70627}"/>
                    </a:ext>
                  </a:extLst>
                </p14:cNvPr>
                <p14:cNvContentPartPr/>
                <p14:nvPr/>
              </p14:nvContentPartPr>
              <p14:xfrm>
                <a:off x="7320490" y="6173009"/>
                <a:ext cx="192960" cy="12960"/>
              </p14:xfrm>
            </p:contentPart>
          </mc:Choice>
          <mc:Fallback xmlns="">
            <p:pic>
              <p:nvPicPr>
                <p:cNvPr id="157" name="Ink 156">
                  <a:extLst>
                    <a:ext uri="{FF2B5EF4-FFF2-40B4-BE49-F238E27FC236}">
                      <a16:creationId xmlns:a16="http://schemas.microsoft.com/office/drawing/2014/main" id="{95FF5E30-444D-0661-1435-4AA814D70627}"/>
                    </a:ext>
                  </a:extLst>
                </p:cNvPr>
                <p:cNvPicPr/>
                <p:nvPr/>
              </p:nvPicPr>
              <p:blipFill>
                <a:blip r:embed="rId261"/>
                <a:stretch>
                  <a:fillRect/>
                </a:stretch>
              </p:blipFill>
              <p:spPr>
                <a:xfrm>
                  <a:off x="7311850" y="6164369"/>
                  <a:ext cx="21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Ink 157">
                  <a:extLst>
                    <a:ext uri="{FF2B5EF4-FFF2-40B4-BE49-F238E27FC236}">
                      <a16:creationId xmlns:a16="http://schemas.microsoft.com/office/drawing/2014/main" id="{2D6A0D90-E889-85C1-F46D-68142597C9AD}"/>
                    </a:ext>
                  </a:extLst>
                </p14:cNvPr>
                <p14:cNvContentPartPr/>
                <p14:nvPr/>
              </p14:nvContentPartPr>
              <p14:xfrm>
                <a:off x="7572490" y="6013169"/>
                <a:ext cx="24480" cy="215280"/>
              </p14:xfrm>
            </p:contentPart>
          </mc:Choice>
          <mc:Fallback xmlns="">
            <p:pic>
              <p:nvPicPr>
                <p:cNvPr id="158" name="Ink 157">
                  <a:extLst>
                    <a:ext uri="{FF2B5EF4-FFF2-40B4-BE49-F238E27FC236}">
                      <a16:creationId xmlns:a16="http://schemas.microsoft.com/office/drawing/2014/main" id="{2D6A0D90-E889-85C1-F46D-68142597C9AD}"/>
                    </a:ext>
                  </a:extLst>
                </p:cNvPr>
                <p:cNvPicPr/>
                <p:nvPr/>
              </p:nvPicPr>
              <p:blipFill>
                <a:blip r:embed="rId263"/>
                <a:stretch>
                  <a:fillRect/>
                </a:stretch>
              </p:blipFill>
              <p:spPr>
                <a:xfrm>
                  <a:off x="7563850" y="6004529"/>
                  <a:ext cx="42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Ink 158">
                  <a:extLst>
                    <a:ext uri="{FF2B5EF4-FFF2-40B4-BE49-F238E27FC236}">
                      <a16:creationId xmlns:a16="http://schemas.microsoft.com/office/drawing/2014/main" id="{C4F2AEB2-1387-0B39-9B3D-7DCB4FB4C937}"/>
                    </a:ext>
                  </a:extLst>
                </p14:cNvPr>
                <p14:cNvContentPartPr/>
                <p14:nvPr/>
              </p14:nvContentPartPr>
              <p14:xfrm>
                <a:off x="7593730" y="6034409"/>
                <a:ext cx="174240" cy="188280"/>
              </p14:xfrm>
            </p:contentPart>
          </mc:Choice>
          <mc:Fallback xmlns="">
            <p:pic>
              <p:nvPicPr>
                <p:cNvPr id="159" name="Ink 158">
                  <a:extLst>
                    <a:ext uri="{FF2B5EF4-FFF2-40B4-BE49-F238E27FC236}">
                      <a16:creationId xmlns:a16="http://schemas.microsoft.com/office/drawing/2014/main" id="{C4F2AEB2-1387-0B39-9B3D-7DCB4FB4C937}"/>
                    </a:ext>
                  </a:extLst>
                </p:cNvPr>
                <p:cNvPicPr/>
                <p:nvPr/>
              </p:nvPicPr>
              <p:blipFill>
                <a:blip r:embed="rId265"/>
                <a:stretch>
                  <a:fillRect/>
                </a:stretch>
              </p:blipFill>
              <p:spPr>
                <a:xfrm>
                  <a:off x="7584730" y="6025769"/>
                  <a:ext cx="191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Ink 159">
                  <a:extLst>
                    <a:ext uri="{FF2B5EF4-FFF2-40B4-BE49-F238E27FC236}">
                      <a16:creationId xmlns:a16="http://schemas.microsoft.com/office/drawing/2014/main" id="{74E9FEF9-D3F7-60CC-3A32-71D1A41229F4}"/>
                    </a:ext>
                  </a:extLst>
                </p14:cNvPr>
                <p14:cNvContentPartPr/>
                <p14:nvPr/>
              </p14:nvContentPartPr>
              <p14:xfrm>
                <a:off x="7779130" y="6125849"/>
                <a:ext cx="186120" cy="95400"/>
              </p14:xfrm>
            </p:contentPart>
          </mc:Choice>
          <mc:Fallback xmlns="">
            <p:pic>
              <p:nvPicPr>
                <p:cNvPr id="160" name="Ink 159">
                  <a:extLst>
                    <a:ext uri="{FF2B5EF4-FFF2-40B4-BE49-F238E27FC236}">
                      <a16:creationId xmlns:a16="http://schemas.microsoft.com/office/drawing/2014/main" id="{74E9FEF9-D3F7-60CC-3A32-71D1A41229F4}"/>
                    </a:ext>
                  </a:extLst>
                </p:cNvPr>
                <p:cNvPicPr/>
                <p:nvPr/>
              </p:nvPicPr>
              <p:blipFill>
                <a:blip r:embed="rId267"/>
                <a:stretch>
                  <a:fillRect/>
                </a:stretch>
              </p:blipFill>
              <p:spPr>
                <a:xfrm>
                  <a:off x="7770130" y="6116849"/>
                  <a:ext cx="203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Ink 160">
                  <a:extLst>
                    <a:ext uri="{FF2B5EF4-FFF2-40B4-BE49-F238E27FC236}">
                      <a16:creationId xmlns:a16="http://schemas.microsoft.com/office/drawing/2014/main" id="{71874448-5C1C-7B9F-46B8-0C630ADCB520}"/>
                    </a:ext>
                  </a:extLst>
                </p14:cNvPr>
                <p14:cNvContentPartPr/>
                <p14:nvPr/>
              </p14:nvContentPartPr>
              <p14:xfrm>
                <a:off x="7587250" y="6124409"/>
                <a:ext cx="711000" cy="529920"/>
              </p14:xfrm>
            </p:contentPart>
          </mc:Choice>
          <mc:Fallback xmlns="">
            <p:pic>
              <p:nvPicPr>
                <p:cNvPr id="161" name="Ink 160">
                  <a:extLst>
                    <a:ext uri="{FF2B5EF4-FFF2-40B4-BE49-F238E27FC236}">
                      <a16:creationId xmlns:a16="http://schemas.microsoft.com/office/drawing/2014/main" id="{71874448-5C1C-7B9F-46B8-0C630ADCB520}"/>
                    </a:ext>
                  </a:extLst>
                </p:cNvPr>
                <p:cNvPicPr/>
                <p:nvPr/>
              </p:nvPicPr>
              <p:blipFill>
                <a:blip r:embed="rId269"/>
                <a:stretch>
                  <a:fillRect/>
                </a:stretch>
              </p:blipFill>
              <p:spPr>
                <a:xfrm>
                  <a:off x="7578250" y="6115769"/>
                  <a:ext cx="7286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Ink 161">
                  <a:extLst>
                    <a:ext uri="{FF2B5EF4-FFF2-40B4-BE49-F238E27FC236}">
                      <a16:creationId xmlns:a16="http://schemas.microsoft.com/office/drawing/2014/main" id="{514F793C-C917-E0A3-E3B9-99D01A78B0A9}"/>
                    </a:ext>
                  </a:extLst>
                </p14:cNvPr>
                <p14:cNvContentPartPr/>
                <p14:nvPr/>
              </p14:nvContentPartPr>
              <p14:xfrm>
                <a:off x="8060290" y="6479729"/>
                <a:ext cx="430560" cy="207000"/>
              </p14:xfrm>
            </p:contentPart>
          </mc:Choice>
          <mc:Fallback xmlns="">
            <p:pic>
              <p:nvPicPr>
                <p:cNvPr id="162" name="Ink 161">
                  <a:extLst>
                    <a:ext uri="{FF2B5EF4-FFF2-40B4-BE49-F238E27FC236}">
                      <a16:creationId xmlns:a16="http://schemas.microsoft.com/office/drawing/2014/main" id="{514F793C-C917-E0A3-E3B9-99D01A78B0A9}"/>
                    </a:ext>
                  </a:extLst>
                </p:cNvPr>
                <p:cNvPicPr/>
                <p:nvPr/>
              </p:nvPicPr>
              <p:blipFill>
                <a:blip r:embed="rId271"/>
                <a:stretch>
                  <a:fillRect/>
                </a:stretch>
              </p:blipFill>
              <p:spPr>
                <a:xfrm>
                  <a:off x="8051290" y="6471089"/>
                  <a:ext cx="448200" cy="224640"/>
                </a:xfrm>
                <a:prstGeom prst="rect">
                  <a:avLst/>
                </a:prstGeom>
              </p:spPr>
            </p:pic>
          </mc:Fallback>
        </mc:AlternateContent>
      </p:grpSp>
    </p:spTree>
    <p:extLst>
      <p:ext uri="{BB962C8B-B14F-4D97-AF65-F5344CB8AC3E}">
        <p14:creationId xmlns:p14="http://schemas.microsoft.com/office/powerpoint/2010/main" val="71333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D5D6139-09FD-6A90-3DDA-9FC4BE8C8E5A}"/>
              </a:ext>
            </a:extLst>
          </p:cNvPr>
          <p:cNvGrpSpPr/>
          <p:nvPr/>
        </p:nvGrpSpPr>
        <p:grpSpPr>
          <a:xfrm>
            <a:off x="820690" y="115649"/>
            <a:ext cx="5803920" cy="580680"/>
            <a:chOff x="820690" y="115649"/>
            <a:chExt cx="5803920" cy="580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03801B0-4E3A-9592-8820-3DB563110943}"/>
                    </a:ext>
                  </a:extLst>
                </p14:cNvPr>
                <p14:cNvContentPartPr/>
                <p14:nvPr/>
              </p14:nvContentPartPr>
              <p14:xfrm>
                <a:off x="820690" y="125009"/>
                <a:ext cx="307800" cy="403200"/>
              </p14:xfrm>
            </p:contentPart>
          </mc:Choice>
          <mc:Fallback xmlns="">
            <p:pic>
              <p:nvPicPr>
                <p:cNvPr id="2" name="Ink 1">
                  <a:extLst>
                    <a:ext uri="{FF2B5EF4-FFF2-40B4-BE49-F238E27FC236}">
                      <a16:creationId xmlns:a16="http://schemas.microsoft.com/office/drawing/2014/main" id="{903801B0-4E3A-9592-8820-3DB563110943}"/>
                    </a:ext>
                  </a:extLst>
                </p:cNvPr>
                <p:cNvPicPr/>
                <p:nvPr/>
              </p:nvPicPr>
              <p:blipFill>
                <a:blip r:embed="rId3"/>
                <a:stretch>
                  <a:fillRect/>
                </a:stretch>
              </p:blipFill>
              <p:spPr>
                <a:xfrm>
                  <a:off x="811690" y="116369"/>
                  <a:ext cx="3254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7BCF939-5CC6-3CBD-F462-49EE5A9363EA}"/>
                    </a:ext>
                  </a:extLst>
                </p14:cNvPr>
                <p14:cNvContentPartPr/>
                <p14:nvPr/>
              </p14:nvContentPartPr>
              <p14:xfrm>
                <a:off x="898090" y="360449"/>
                <a:ext cx="240120" cy="24120"/>
              </p14:xfrm>
            </p:contentPart>
          </mc:Choice>
          <mc:Fallback xmlns="">
            <p:pic>
              <p:nvPicPr>
                <p:cNvPr id="3" name="Ink 2">
                  <a:extLst>
                    <a:ext uri="{FF2B5EF4-FFF2-40B4-BE49-F238E27FC236}">
                      <a16:creationId xmlns:a16="http://schemas.microsoft.com/office/drawing/2014/main" id="{E7BCF939-5CC6-3CBD-F462-49EE5A9363EA}"/>
                    </a:ext>
                  </a:extLst>
                </p:cNvPr>
                <p:cNvPicPr/>
                <p:nvPr/>
              </p:nvPicPr>
              <p:blipFill>
                <a:blip r:embed="rId5"/>
                <a:stretch>
                  <a:fillRect/>
                </a:stretch>
              </p:blipFill>
              <p:spPr>
                <a:xfrm>
                  <a:off x="889450" y="351449"/>
                  <a:ext cx="257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EF4F2E0-8AEE-6275-E9F9-A9595C2408A9}"/>
                    </a:ext>
                  </a:extLst>
                </p14:cNvPr>
                <p14:cNvContentPartPr/>
                <p14:nvPr/>
              </p14:nvContentPartPr>
              <p14:xfrm>
                <a:off x="1277530" y="538289"/>
                <a:ext cx="45000" cy="36360"/>
              </p14:xfrm>
            </p:contentPart>
          </mc:Choice>
          <mc:Fallback xmlns="">
            <p:pic>
              <p:nvPicPr>
                <p:cNvPr id="4" name="Ink 3">
                  <a:extLst>
                    <a:ext uri="{FF2B5EF4-FFF2-40B4-BE49-F238E27FC236}">
                      <a16:creationId xmlns:a16="http://schemas.microsoft.com/office/drawing/2014/main" id="{3EF4F2E0-8AEE-6275-E9F9-A9595C2408A9}"/>
                    </a:ext>
                  </a:extLst>
                </p:cNvPr>
                <p:cNvPicPr/>
                <p:nvPr/>
              </p:nvPicPr>
              <p:blipFill>
                <a:blip r:embed="rId7"/>
                <a:stretch>
                  <a:fillRect/>
                </a:stretch>
              </p:blipFill>
              <p:spPr>
                <a:xfrm>
                  <a:off x="1268890" y="529649"/>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D3B71F0-DA79-21A5-01D9-DA9104472D61}"/>
                    </a:ext>
                  </a:extLst>
                </p14:cNvPr>
                <p14:cNvContentPartPr/>
                <p14:nvPr/>
              </p14:nvContentPartPr>
              <p14:xfrm>
                <a:off x="1689010" y="135449"/>
                <a:ext cx="194760" cy="388800"/>
              </p14:xfrm>
            </p:contentPart>
          </mc:Choice>
          <mc:Fallback xmlns="">
            <p:pic>
              <p:nvPicPr>
                <p:cNvPr id="6" name="Ink 5">
                  <a:extLst>
                    <a:ext uri="{FF2B5EF4-FFF2-40B4-BE49-F238E27FC236}">
                      <a16:creationId xmlns:a16="http://schemas.microsoft.com/office/drawing/2014/main" id="{CD3B71F0-DA79-21A5-01D9-DA9104472D61}"/>
                    </a:ext>
                  </a:extLst>
                </p:cNvPr>
                <p:cNvPicPr/>
                <p:nvPr/>
              </p:nvPicPr>
              <p:blipFill>
                <a:blip r:embed="rId9"/>
                <a:stretch>
                  <a:fillRect/>
                </a:stretch>
              </p:blipFill>
              <p:spPr>
                <a:xfrm>
                  <a:off x="1680370" y="126809"/>
                  <a:ext cx="2124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E8AD73F-A92E-30A3-B249-0438F27CB6C3}"/>
                    </a:ext>
                  </a:extLst>
                </p14:cNvPr>
                <p14:cNvContentPartPr/>
                <p14:nvPr/>
              </p14:nvContentPartPr>
              <p14:xfrm>
                <a:off x="1851010" y="115649"/>
                <a:ext cx="1765440" cy="580680"/>
              </p14:xfrm>
            </p:contentPart>
          </mc:Choice>
          <mc:Fallback xmlns="">
            <p:pic>
              <p:nvPicPr>
                <p:cNvPr id="7" name="Ink 6">
                  <a:extLst>
                    <a:ext uri="{FF2B5EF4-FFF2-40B4-BE49-F238E27FC236}">
                      <a16:creationId xmlns:a16="http://schemas.microsoft.com/office/drawing/2014/main" id="{6E8AD73F-A92E-30A3-B249-0438F27CB6C3}"/>
                    </a:ext>
                  </a:extLst>
                </p:cNvPr>
                <p:cNvPicPr/>
                <p:nvPr/>
              </p:nvPicPr>
              <p:blipFill>
                <a:blip r:embed="rId11"/>
                <a:stretch>
                  <a:fillRect/>
                </a:stretch>
              </p:blipFill>
              <p:spPr>
                <a:xfrm>
                  <a:off x="1842370" y="107009"/>
                  <a:ext cx="178308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A0AD1343-64BA-02FA-CDA8-2A7ED41F6F86}"/>
                    </a:ext>
                  </a:extLst>
                </p14:cNvPr>
                <p14:cNvContentPartPr/>
                <p14:nvPr/>
              </p14:nvContentPartPr>
              <p14:xfrm>
                <a:off x="3269050" y="320849"/>
                <a:ext cx="33120" cy="8280"/>
              </p14:xfrm>
            </p:contentPart>
          </mc:Choice>
          <mc:Fallback xmlns="">
            <p:pic>
              <p:nvPicPr>
                <p:cNvPr id="8" name="Ink 7">
                  <a:extLst>
                    <a:ext uri="{FF2B5EF4-FFF2-40B4-BE49-F238E27FC236}">
                      <a16:creationId xmlns:a16="http://schemas.microsoft.com/office/drawing/2014/main" id="{A0AD1343-64BA-02FA-CDA8-2A7ED41F6F86}"/>
                    </a:ext>
                  </a:extLst>
                </p:cNvPr>
                <p:cNvPicPr/>
                <p:nvPr/>
              </p:nvPicPr>
              <p:blipFill>
                <a:blip r:embed="rId13"/>
                <a:stretch>
                  <a:fillRect/>
                </a:stretch>
              </p:blipFill>
              <p:spPr>
                <a:xfrm>
                  <a:off x="3260410" y="311849"/>
                  <a:ext cx="50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8BBF7985-9D7B-35A8-C891-04EE9692B355}"/>
                    </a:ext>
                  </a:extLst>
                </p14:cNvPr>
                <p14:cNvContentPartPr/>
                <p14:nvPr/>
              </p14:nvContentPartPr>
              <p14:xfrm>
                <a:off x="2911570" y="216089"/>
                <a:ext cx="330480" cy="64800"/>
              </p14:xfrm>
            </p:contentPart>
          </mc:Choice>
          <mc:Fallback xmlns="">
            <p:pic>
              <p:nvPicPr>
                <p:cNvPr id="9" name="Ink 8">
                  <a:extLst>
                    <a:ext uri="{FF2B5EF4-FFF2-40B4-BE49-F238E27FC236}">
                      <a16:creationId xmlns:a16="http://schemas.microsoft.com/office/drawing/2014/main" id="{8BBF7985-9D7B-35A8-C891-04EE9692B355}"/>
                    </a:ext>
                  </a:extLst>
                </p:cNvPr>
                <p:cNvPicPr/>
                <p:nvPr/>
              </p:nvPicPr>
              <p:blipFill>
                <a:blip r:embed="rId15"/>
                <a:stretch>
                  <a:fillRect/>
                </a:stretch>
              </p:blipFill>
              <p:spPr>
                <a:xfrm>
                  <a:off x="2902570" y="207449"/>
                  <a:ext cx="348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77FCA28-AF5C-C508-7063-AE24E71C61A5}"/>
                    </a:ext>
                  </a:extLst>
                </p14:cNvPr>
                <p14:cNvContentPartPr/>
                <p14:nvPr/>
              </p14:nvContentPartPr>
              <p14:xfrm>
                <a:off x="4008490" y="123569"/>
                <a:ext cx="1391400" cy="417600"/>
              </p14:xfrm>
            </p:contentPart>
          </mc:Choice>
          <mc:Fallback xmlns="">
            <p:pic>
              <p:nvPicPr>
                <p:cNvPr id="12" name="Ink 11">
                  <a:extLst>
                    <a:ext uri="{FF2B5EF4-FFF2-40B4-BE49-F238E27FC236}">
                      <a16:creationId xmlns:a16="http://schemas.microsoft.com/office/drawing/2014/main" id="{877FCA28-AF5C-C508-7063-AE24E71C61A5}"/>
                    </a:ext>
                  </a:extLst>
                </p:cNvPr>
                <p:cNvPicPr/>
                <p:nvPr/>
              </p:nvPicPr>
              <p:blipFill>
                <a:blip r:embed="rId17"/>
                <a:stretch>
                  <a:fillRect/>
                </a:stretch>
              </p:blipFill>
              <p:spPr>
                <a:xfrm>
                  <a:off x="3999850" y="114929"/>
                  <a:ext cx="140904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C6B8543-F4B9-93BA-89A2-07AA596A4660}"/>
                    </a:ext>
                  </a:extLst>
                </p14:cNvPr>
                <p14:cNvContentPartPr/>
                <p14:nvPr/>
              </p14:nvContentPartPr>
              <p14:xfrm>
                <a:off x="5560810" y="151289"/>
                <a:ext cx="1063800" cy="516600"/>
              </p14:xfrm>
            </p:contentPart>
          </mc:Choice>
          <mc:Fallback xmlns="">
            <p:pic>
              <p:nvPicPr>
                <p:cNvPr id="13" name="Ink 12">
                  <a:extLst>
                    <a:ext uri="{FF2B5EF4-FFF2-40B4-BE49-F238E27FC236}">
                      <a16:creationId xmlns:a16="http://schemas.microsoft.com/office/drawing/2014/main" id="{AC6B8543-F4B9-93BA-89A2-07AA596A4660}"/>
                    </a:ext>
                  </a:extLst>
                </p:cNvPr>
                <p:cNvPicPr/>
                <p:nvPr/>
              </p:nvPicPr>
              <p:blipFill>
                <a:blip r:embed="rId19"/>
                <a:stretch>
                  <a:fillRect/>
                </a:stretch>
              </p:blipFill>
              <p:spPr>
                <a:xfrm>
                  <a:off x="5552170" y="142289"/>
                  <a:ext cx="1081440" cy="534240"/>
                </a:xfrm>
                <a:prstGeom prst="rect">
                  <a:avLst/>
                </a:prstGeom>
              </p:spPr>
            </p:pic>
          </mc:Fallback>
        </mc:AlternateContent>
      </p:grpSp>
      <p:grpSp>
        <p:nvGrpSpPr>
          <p:cNvPr id="21" name="Group 20">
            <a:extLst>
              <a:ext uri="{FF2B5EF4-FFF2-40B4-BE49-F238E27FC236}">
                <a16:creationId xmlns:a16="http://schemas.microsoft.com/office/drawing/2014/main" id="{375B393E-F069-425F-C816-7C4A40EA5454}"/>
              </a:ext>
            </a:extLst>
          </p:cNvPr>
          <p:cNvGrpSpPr/>
          <p:nvPr/>
        </p:nvGrpSpPr>
        <p:grpSpPr>
          <a:xfrm>
            <a:off x="6851050" y="150929"/>
            <a:ext cx="2342880" cy="574560"/>
            <a:chOff x="6851050" y="150929"/>
            <a:chExt cx="2342880" cy="5745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2D26D97-33A1-E4A0-E677-EEB7CB7C6631}"/>
                    </a:ext>
                  </a:extLst>
                </p14:cNvPr>
                <p14:cNvContentPartPr/>
                <p14:nvPr/>
              </p14:nvContentPartPr>
              <p14:xfrm>
                <a:off x="6851050" y="352889"/>
                <a:ext cx="466200" cy="182880"/>
              </p14:xfrm>
            </p:contentPart>
          </mc:Choice>
          <mc:Fallback xmlns="">
            <p:pic>
              <p:nvPicPr>
                <p:cNvPr id="16" name="Ink 15">
                  <a:extLst>
                    <a:ext uri="{FF2B5EF4-FFF2-40B4-BE49-F238E27FC236}">
                      <a16:creationId xmlns:a16="http://schemas.microsoft.com/office/drawing/2014/main" id="{C2D26D97-33A1-E4A0-E677-EEB7CB7C6631}"/>
                    </a:ext>
                  </a:extLst>
                </p:cNvPr>
                <p:cNvPicPr/>
                <p:nvPr/>
              </p:nvPicPr>
              <p:blipFill>
                <a:blip r:embed="rId21"/>
                <a:stretch>
                  <a:fillRect/>
                </a:stretch>
              </p:blipFill>
              <p:spPr>
                <a:xfrm>
                  <a:off x="6842410" y="344249"/>
                  <a:ext cx="483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F6A3BFA-9C47-1E2F-4497-3B3A89449EED}"/>
                    </a:ext>
                  </a:extLst>
                </p14:cNvPr>
                <p14:cNvContentPartPr/>
                <p14:nvPr/>
              </p14:nvContentPartPr>
              <p14:xfrm>
                <a:off x="7107010" y="359369"/>
                <a:ext cx="253800" cy="212760"/>
              </p14:xfrm>
            </p:contentPart>
          </mc:Choice>
          <mc:Fallback xmlns="">
            <p:pic>
              <p:nvPicPr>
                <p:cNvPr id="17" name="Ink 16">
                  <a:extLst>
                    <a:ext uri="{FF2B5EF4-FFF2-40B4-BE49-F238E27FC236}">
                      <a16:creationId xmlns:a16="http://schemas.microsoft.com/office/drawing/2014/main" id="{9F6A3BFA-9C47-1E2F-4497-3B3A89449EED}"/>
                    </a:ext>
                  </a:extLst>
                </p:cNvPr>
                <p:cNvPicPr/>
                <p:nvPr/>
              </p:nvPicPr>
              <p:blipFill>
                <a:blip r:embed="rId23"/>
                <a:stretch>
                  <a:fillRect/>
                </a:stretch>
              </p:blipFill>
              <p:spPr>
                <a:xfrm>
                  <a:off x="7098370" y="350729"/>
                  <a:ext cx="271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0383608-89CA-C49B-AB84-C9FF5540B525}"/>
                    </a:ext>
                  </a:extLst>
                </p14:cNvPr>
                <p14:cNvContentPartPr/>
                <p14:nvPr/>
              </p14:nvContentPartPr>
              <p14:xfrm>
                <a:off x="7366570" y="150929"/>
                <a:ext cx="1827360" cy="574560"/>
              </p14:xfrm>
            </p:contentPart>
          </mc:Choice>
          <mc:Fallback xmlns="">
            <p:pic>
              <p:nvPicPr>
                <p:cNvPr id="18" name="Ink 17">
                  <a:extLst>
                    <a:ext uri="{FF2B5EF4-FFF2-40B4-BE49-F238E27FC236}">
                      <a16:creationId xmlns:a16="http://schemas.microsoft.com/office/drawing/2014/main" id="{90383608-89CA-C49B-AB84-C9FF5540B525}"/>
                    </a:ext>
                  </a:extLst>
                </p:cNvPr>
                <p:cNvPicPr/>
                <p:nvPr/>
              </p:nvPicPr>
              <p:blipFill>
                <a:blip r:embed="rId25"/>
                <a:stretch>
                  <a:fillRect/>
                </a:stretch>
              </p:blipFill>
              <p:spPr>
                <a:xfrm>
                  <a:off x="7357930" y="142289"/>
                  <a:ext cx="18450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B941980-A882-C40A-FAAD-1DDF5542951C}"/>
                    </a:ext>
                  </a:extLst>
                </p14:cNvPr>
                <p14:cNvContentPartPr/>
                <p14:nvPr/>
              </p14:nvContentPartPr>
              <p14:xfrm>
                <a:off x="8891890" y="238769"/>
                <a:ext cx="251640" cy="45360"/>
              </p14:xfrm>
            </p:contentPart>
          </mc:Choice>
          <mc:Fallback xmlns="">
            <p:pic>
              <p:nvPicPr>
                <p:cNvPr id="19" name="Ink 18">
                  <a:extLst>
                    <a:ext uri="{FF2B5EF4-FFF2-40B4-BE49-F238E27FC236}">
                      <a16:creationId xmlns:a16="http://schemas.microsoft.com/office/drawing/2014/main" id="{9B941980-A882-C40A-FAAD-1DDF5542951C}"/>
                    </a:ext>
                  </a:extLst>
                </p:cNvPr>
                <p:cNvPicPr/>
                <p:nvPr/>
              </p:nvPicPr>
              <p:blipFill>
                <a:blip r:embed="rId27"/>
                <a:stretch>
                  <a:fillRect/>
                </a:stretch>
              </p:blipFill>
              <p:spPr>
                <a:xfrm>
                  <a:off x="8882890" y="230129"/>
                  <a:ext cx="269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2982D90-802F-C5C7-C92E-5F4B89BBC8D1}"/>
                    </a:ext>
                  </a:extLst>
                </p14:cNvPr>
                <p14:cNvContentPartPr/>
                <p14:nvPr/>
              </p14:nvContentPartPr>
              <p14:xfrm>
                <a:off x="8003770" y="273689"/>
                <a:ext cx="16560" cy="10440"/>
              </p14:xfrm>
            </p:contentPart>
          </mc:Choice>
          <mc:Fallback xmlns="">
            <p:pic>
              <p:nvPicPr>
                <p:cNvPr id="20" name="Ink 19">
                  <a:extLst>
                    <a:ext uri="{FF2B5EF4-FFF2-40B4-BE49-F238E27FC236}">
                      <a16:creationId xmlns:a16="http://schemas.microsoft.com/office/drawing/2014/main" id="{52982D90-802F-C5C7-C92E-5F4B89BBC8D1}"/>
                    </a:ext>
                  </a:extLst>
                </p:cNvPr>
                <p:cNvPicPr/>
                <p:nvPr/>
              </p:nvPicPr>
              <p:blipFill>
                <a:blip r:embed="rId29"/>
                <a:stretch>
                  <a:fillRect/>
                </a:stretch>
              </p:blipFill>
              <p:spPr>
                <a:xfrm>
                  <a:off x="7994770" y="264689"/>
                  <a:ext cx="34200" cy="28080"/>
                </a:xfrm>
                <a:prstGeom prst="rect">
                  <a:avLst/>
                </a:prstGeom>
              </p:spPr>
            </p:pic>
          </mc:Fallback>
        </mc:AlternateContent>
      </p:grpSp>
      <p:grpSp>
        <p:nvGrpSpPr>
          <p:cNvPr id="36" name="Group 35">
            <a:extLst>
              <a:ext uri="{FF2B5EF4-FFF2-40B4-BE49-F238E27FC236}">
                <a16:creationId xmlns:a16="http://schemas.microsoft.com/office/drawing/2014/main" id="{A3A50007-1274-074A-C23D-BC088705F5BF}"/>
              </a:ext>
            </a:extLst>
          </p:cNvPr>
          <p:cNvGrpSpPr/>
          <p:nvPr/>
        </p:nvGrpSpPr>
        <p:grpSpPr>
          <a:xfrm>
            <a:off x="2681170" y="934289"/>
            <a:ext cx="5285160" cy="1092960"/>
            <a:chOff x="2681170" y="934289"/>
            <a:chExt cx="5285160" cy="109296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0D5F1B9-5135-91BD-6F4D-868E9BA7D5D1}"/>
                    </a:ext>
                  </a:extLst>
                </p14:cNvPr>
                <p14:cNvContentPartPr/>
                <p14:nvPr/>
              </p14:nvContentPartPr>
              <p14:xfrm>
                <a:off x="2691610" y="934289"/>
                <a:ext cx="235080" cy="374400"/>
              </p14:xfrm>
            </p:contentPart>
          </mc:Choice>
          <mc:Fallback xmlns="">
            <p:pic>
              <p:nvPicPr>
                <p:cNvPr id="22" name="Ink 21">
                  <a:extLst>
                    <a:ext uri="{FF2B5EF4-FFF2-40B4-BE49-F238E27FC236}">
                      <a16:creationId xmlns:a16="http://schemas.microsoft.com/office/drawing/2014/main" id="{E0D5F1B9-5135-91BD-6F4D-868E9BA7D5D1}"/>
                    </a:ext>
                  </a:extLst>
                </p:cNvPr>
                <p:cNvPicPr/>
                <p:nvPr/>
              </p:nvPicPr>
              <p:blipFill>
                <a:blip r:embed="rId31"/>
                <a:stretch>
                  <a:fillRect/>
                </a:stretch>
              </p:blipFill>
              <p:spPr>
                <a:xfrm>
                  <a:off x="2682610" y="925649"/>
                  <a:ext cx="2527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B7EFD1D5-7F27-378A-F51B-2A43EDBFCD1A}"/>
                    </a:ext>
                  </a:extLst>
                </p14:cNvPr>
                <p14:cNvContentPartPr/>
                <p14:nvPr/>
              </p14:nvContentPartPr>
              <p14:xfrm>
                <a:off x="2958730" y="1055249"/>
                <a:ext cx="1066680" cy="256680"/>
              </p14:xfrm>
            </p:contentPart>
          </mc:Choice>
          <mc:Fallback xmlns="">
            <p:pic>
              <p:nvPicPr>
                <p:cNvPr id="23" name="Ink 22">
                  <a:extLst>
                    <a:ext uri="{FF2B5EF4-FFF2-40B4-BE49-F238E27FC236}">
                      <a16:creationId xmlns:a16="http://schemas.microsoft.com/office/drawing/2014/main" id="{B7EFD1D5-7F27-378A-F51B-2A43EDBFCD1A}"/>
                    </a:ext>
                  </a:extLst>
                </p:cNvPr>
                <p:cNvPicPr/>
                <p:nvPr/>
              </p:nvPicPr>
              <p:blipFill>
                <a:blip r:embed="rId33"/>
                <a:stretch>
                  <a:fillRect/>
                </a:stretch>
              </p:blipFill>
              <p:spPr>
                <a:xfrm>
                  <a:off x="2949730" y="1046249"/>
                  <a:ext cx="1084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DF10E6CE-0E5B-C0F9-1A38-98EAC77F2598}"/>
                    </a:ext>
                  </a:extLst>
                </p14:cNvPr>
                <p14:cNvContentPartPr/>
                <p14:nvPr/>
              </p14:nvContentPartPr>
              <p14:xfrm>
                <a:off x="2681170" y="1369529"/>
                <a:ext cx="1424880" cy="55080"/>
              </p14:xfrm>
            </p:contentPart>
          </mc:Choice>
          <mc:Fallback xmlns="">
            <p:pic>
              <p:nvPicPr>
                <p:cNvPr id="25" name="Ink 24">
                  <a:extLst>
                    <a:ext uri="{FF2B5EF4-FFF2-40B4-BE49-F238E27FC236}">
                      <a16:creationId xmlns:a16="http://schemas.microsoft.com/office/drawing/2014/main" id="{DF10E6CE-0E5B-C0F9-1A38-98EAC77F2598}"/>
                    </a:ext>
                  </a:extLst>
                </p:cNvPr>
                <p:cNvPicPr/>
                <p:nvPr/>
              </p:nvPicPr>
              <p:blipFill>
                <a:blip r:embed="rId35"/>
                <a:stretch>
                  <a:fillRect/>
                </a:stretch>
              </p:blipFill>
              <p:spPr>
                <a:xfrm>
                  <a:off x="2672530" y="1360889"/>
                  <a:ext cx="1442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6BDC5E10-6919-E563-9EC3-19DAA1052933}"/>
                    </a:ext>
                  </a:extLst>
                </p14:cNvPr>
                <p14:cNvContentPartPr/>
                <p14:nvPr/>
              </p14:nvContentPartPr>
              <p14:xfrm>
                <a:off x="3443650" y="1592729"/>
                <a:ext cx="60840" cy="286200"/>
              </p14:xfrm>
            </p:contentPart>
          </mc:Choice>
          <mc:Fallback xmlns="">
            <p:pic>
              <p:nvPicPr>
                <p:cNvPr id="26" name="Ink 25">
                  <a:extLst>
                    <a:ext uri="{FF2B5EF4-FFF2-40B4-BE49-F238E27FC236}">
                      <a16:creationId xmlns:a16="http://schemas.microsoft.com/office/drawing/2014/main" id="{6BDC5E10-6919-E563-9EC3-19DAA1052933}"/>
                    </a:ext>
                  </a:extLst>
                </p:cNvPr>
                <p:cNvPicPr/>
                <p:nvPr/>
              </p:nvPicPr>
              <p:blipFill>
                <a:blip r:embed="rId37"/>
                <a:stretch>
                  <a:fillRect/>
                </a:stretch>
              </p:blipFill>
              <p:spPr>
                <a:xfrm>
                  <a:off x="3435010" y="1583729"/>
                  <a:ext cx="78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C085D41-F425-C8CE-B4E9-4A442C0727A8}"/>
                    </a:ext>
                  </a:extLst>
                </p14:cNvPr>
                <p14:cNvContentPartPr/>
                <p14:nvPr/>
              </p14:nvContentPartPr>
              <p14:xfrm>
                <a:off x="3644170" y="1827449"/>
                <a:ext cx="15840" cy="34920"/>
              </p14:xfrm>
            </p:contentPart>
          </mc:Choice>
          <mc:Fallback xmlns="">
            <p:pic>
              <p:nvPicPr>
                <p:cNvPr id="27" name="Ink 26">
                  <a:extLst>
                    <a:ext uri="{FF2B5EF4-FFF2-40B4-BE49-F238E27FC236}">
                      <a16:creationId xmlns:a16="http://schemas.microsoft.com/office/drawing/2014/main" id="{BC085D41-F425-C8CE-B4E9-4A442C0727A8}"/>
                    </a:ext>
                  </a:extLst>
                </p:cNvPr>
                <p:cNvPicPr/>
                <p:nvPr/>
              </p:nvPicPr>
              <p:blipFill>
                <a:blip r:embed="rId39"/>
                <a:stretch>
                  <a:fillRect/>
                </a:stretch>
              </p:blipFill>
              <p:spPr>
                <a:xfrm>
                  <a:off x="3635530" y="1818449"/>
                  <a:ext cx="33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81DB787E-AC35-D826-D96B-47C6156ACA2F}"/>
                    </a:ext>
                  </a:extLst>
                </p14:cNvPr>
                <p14:cNvContentPartPr/>
                <p14:nvPr/>
              </p14:nvContentPartPr>
              <p14:xfrm>
                <a:off x="3996970" y="1370609"/>
                <a:ext cx="1795680" cy="467640"/>
              </p14:xfrm>
            </p:contentPart>
          </mc:Choice>
          <mc:Fallback xmlns="">
            <p:pic>
              <p:nvPicPr>
                <p:cNvPr id="30" name="Ink 29">
                  <a:extLst>
                    <a:ext uri="{FF2B5EF4-FFF2-40B4-BE49-F238E27FC236}">
                      <a16:creationId xmlns:a16="http://schemas.microsoft.com/office/drawing/2014/main" id="{81DB787E-AC35-D826-D96B-47C6156ACA2F}"/>
                    </a:ext>
                  </a:extLst>
                </p:cNvPr>
                <p:cNvPicPr/>
                <p:nvPr/>
              </p:nvPicPr>
              <p:blipFill>
                <a:blip r:embed="rId41"/>
                <a:stretch>
                  <a:fillRect/>
                </a:stretch>
              </p:blipFill>
              <p:spPr>
                <a:xfrm>
                  <a:off x="3988330" y="1361969"/>
                  <a:ext cx="1813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BCD17999-7DBA-8A26-6C78-7E463B4AED28}"/>
                    </a:ext>
                  </a:extLst>
                </p14:cNvPr>
                <p14:cNvContentPartPr/>
                <p14:nvPr/>
              </p14:nvContentPartPr>
              <p14:xfrm>
                <a:off x="4824610" y="1522529"/>
                <a:ext cx="273600" cy="36360"/>
              </p14:xfrm>
            </p:contentPart>
          </mc:Choice>
          <mc:Fallback xmlns="">
            <p:pic>
              <p:nvPicPr>
                <p:cNvPr id="31" name="Ink 30">
                  <a:extLst>
                    <a:ext uri="{FF2B5EF4-FFF2-40B4-BE49-F238E27FC236}">
                      <a16:creationId xmlns:a16="http://schemas.microsoft.com/office/drawing/2014/main" id="{BCD17999-7DBA-8A26-6C78-7E463B4AED28}"/>
                    </a:ext>
                  </a:extLst>
                </p:cNvPr>
                <p:cNvPicPr/>
                <p:nvPr/>
              </p:nvPicPr>
              <p:blipFill>
                <a:blip r:embed="rId43"/>
                <a:stretch>
                  <a:fillRect/>
                </a:stretch>
              </p:blipFill>
              <p:spPr>
                <a:xfrm>
                  <a:off x="4815970" y="1513529"/>
                  <a:ext cx="291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935845D5-E896-DD0D-AC1B-82F4DC9EF2AC}"/>
                    </a:ext>
                  </a:extLst>
                </p14:cNvPr>
                <p14:cNvContentPartPr/>
                <p14:nvPr/>
              </p14:nvContentPartPr>
              <p14:xfrm>
                <a:off x="6048610" y="1253249"/>
                <a:ext cx="1917720" cy="774000"/>
              </p14:xfrm>
            </p:contentPart>
          </mc:Choice>
          <mc:Fallback xmlns="">
            <p:pic>
              <p:nvPicPr>
                <p:cNvPr id="32" name="Ink 31">
                  <a:extLst>
                    <a:ext uri="{FF2B5EF4-FFF2-40B4-BE49-F238E27FC236}">
                      <a16:creationId xmlns:a16="http://schemas.microsoft.com/office/drawing/2014/main" id="{935845D5-E896-DD0D-AC1B-82F4DC9EF2AC}"/>
                    </a:ext>
                  </a:extLst>
                </p:cNvPr>
                <p:cNvPicPr/>
                <p:nvPr/>
              </p:nvPicPr>
              <p:blipFill>
                <a:blip r:embed="rId45"/>
                <a:stretch>
                  <a:fillRect/>
                </a:stretch>
              </p:blipFill>
              <p:spPr>
                <a:xfrm>
                  <a:off x="6039970" y="1244249"/>
                  <a:ext cx="19353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160F6D7A-35D4-9D45-3B21-F2D1D42A17DD}"/>
                    </a:ext>
                  </a:extLst>
                </p14:cNvPr>
                <p14:cNvContentPartPr/>
                <p14:nvPr/>
              </p14:nvContentPartPr>
              <p14:xfrm>
                <a:off x="7084330" y="1547009"/>
                <a:ext cx="27720" cy="10440"/>
              </p14:xfrm>
            </p:contentPart>
          </mc:Choice>
          <mc:Fallback xmlns="">
            <p:pic>
              <p:nvPicPr>
                <p:cNvPr id="33" name="Ink 32">
                  <a:extLst>
                    <a:ext uri="{FF2B5EF4-FFF2-40B4-BE49-F238E27FC236}">
                      <a16:creationId xmlns:a16="http://schemas.microsoft.com/office/drawing/2014/main" id="{160F6D7A-35D4-9D45-3B21-F2D1D42A17DD}"/>
                    </a:ext>
                  </a:extLst>
                </p:cNvPr>
                <p:cNvPicPr/>
                <p:nvPr/>
              </p:nvPicPr>
              <p:blipFill>
                <a:blip r:embed="rId47"/>
                <a:stretch>
                  <a:fillRect/>
                </a:stretch>
              </p:blipFill>
              <p:spPr>
                <a:xfrm>
                  <a:off x="7075690" y="1538009"/>
                  <a:ext cx="45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957B1BFB-544B-7F39-45B2-B37E1E7DADBF}"/>
                    </a:ext>
                  </a:extLst>
                </p14:cNvPr>
                <p14:cNvContentPartPr/>
                <p14:nvPr/>
              </p14:nvContentPartPr>
              <p14:xfrm>
                <a:off x="6681130" y="1445849"/>
                <a:ext cx="531000" cy="75600"/>
              </p14:xfrm>
            </p:contentPart>
          </mc:Choice>
          <mc:Fallback xmlns="">
            <p:pic>
              <p:nvPicPr>
                <p:cNvPr id="34" name="Ink 33">
                  <a:extLst>
                    <a:ext uri="{FF2B5EF4-FFF2-40B4-BE49-F238E27FC236}">
                      <a16:creationId xmlns:a16="http://schemas.microsoft.com/office/drawing/2014/main" id="{957B1BFB-544B-7F39-45B2-B37E1E7DADBF}"/>
                    </a:ext>
                  </a:extLst>
                </p:cNvPr>
                <p:cNvPicPr/>
                <p:nvPr/>
              </p:nvPicPr>
              <p:blipFill>
                <a:blip r:embed="rId49"/>
                <a:stretch>
                  <a:fillRect/>
                </a:stretch>
              </p:blipFill>
              <p:spPr>
                <a:xfrm>
                  <a:off x="6672490" y="1436849"/>
                  <a:ext cx="548640" cy="93240"/>
                </a:xfrm>
                <a:prstGeom prst="rect">
                  <a:avLst/>
                </a:prstGeom>
              </p:spPr>
            </p:pic>
          </mc:Fallback>
        </mc:AlternateContent>
      </p:grpSp>
      <p:grpSp>
        <p:nvGrpSpPr>
          <p:cNvPr id="46" name="Group 45">
            <a:extLst>
              <a:ext uri="{FF2B5EF4-FFF2-40B4-BE49-F238E27FC236}">
                <a16:creationId xmlns:a16="http://schemas.microsoft.com/office/drawing/2014/main" id="{BACB1271-0459-9177-EDF1-C37509332CD4}"/>
              </a:ext>
            </a:extLst>
          </p:cNvPr>
          <p:cNvGrpSpPr/>
          <p:nvPr/>
        </p:nvGrpSpPr>
        <p:grpSpPr>
          <a:xfrm>
            <a:off x="3431050" y="2250809"/>
            <a:ext cx="2452680" cy="317880"/>
            <a:chOff x="3431050" y="2250809"/>
            <a:chExt cx="2452680" cy="317880"/>
          </a:xfrm>
        </p:grpSpPr>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AE2404B1-5E62-2485-5431-5E19366F30E0}"/>
                    </a:ext>
                  </a:extLst>
                </p14:cNvPr>
                <p14:cNvContentPartPr/>
                <p14:nvPr/>
              </p14:nvContentPartPr>
              <p14:xfrm>
                <a:off x="3431050" y="2295089"/>
                <a:ext cx="181440" cy="264960"/>
              </p14:xfrm>
            </p:contentPart>
          </mc:Choice>
          <mc:Fallback xmlns="">
            <p:pic>
              <p:nvPicPr>
                <p:cNvPr id="37" name="Ink 36">
                  <a:extLst>
                    <a:ext uri="{FF2B5EF4-FFF2-40B4-BE49-F238E27FC236}">
                      <a16:creationId xmlns:a16="http://schemas.microsoft.com/office/drawing/2014/main" id="{AE2404B1-5E62-2485-5431-5E19366F30E0}"/>
                    </a:ext>
                  </a:extLst>
                </p:cNvPr>
                <p:cNvPicPr/>
                <p:nvPr/>
              </p:nvPicPr>
              <p:blipFill>
                <a:blip r:embed="rId51"/>
                <a:stretch>
                  <a:fillRect/>
                </a:stretch>
              </p:blipFill>
              <p:spPr>
                <a:xfrm>
                  <a:off x="3422410" y="2286449"/>
                  <a:ext cx="1990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FAC98592-A322-C971-C2D7-9F7313BAA30A}"/>
                    </a:ext>
                  </a:extLst>
                </p14:cNvPr>
                <p14:cNvContentPartPr/>
                <p14:nvPr/>
              </p14:nvContentPartPr>
              <p14:xfrm>
                <a:off x="3664330" y="2529449"/>
                <a:ext cx="11880" cy="29160"/>
              </p14:xfrm>
            </p:contentPart>
          </mc:Choice>
          <mc:Fallback xmlns="">
            <p:pic>
              <p:nvPicPr>
                <p:cNvPr id="38" name="Ink 37">
                  <a:extLst>
                    <a:ext uri="{FF2B5EF4-FFF2-40B4-BE49-F238E27FC236}">
                      <a16:creationId xmlns:a16="http://schemas.microsoft.com/office/drawing/2014/main" id="{FAC98592-A322-C971-C2D7-9F7313BAA30A}"/>
                    </a:ext>
                  </a:extLst>
                </p:cNvPr>
                <p:cNvPicPr/>
                <p:nvPr/>
              </p:nvPicPr>
              <p:blipFill>
                <a:blip r:embed="rId53"/>
                <a:stretch>
                  <a:fillRect/>
                </a:stretch>
              </p:blipFill>
              <p:spPr>
                <a:xfrm>
                  <a:off x="3655690" y="2520809"/>
                  <a:ext cx="29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07DB8901-4786-0C62-F318-4BC1AE4F9AC8}"/>
                    </a:ext>
                  </a:extLst>
                </p14:cNvPr>
                <p14:cNvContentPartPr/>
                <p14:nvPr/>
              </p14:nvContentPartPr>
              <p14:xfrm>
                <a:off x="4120810" y="2250809"/>
                <a:ext cx="1153800" cy="291960"/>
              </p14:xfrm>
            </p:contentPart>
          </mc:Choice>
          <mc:Fallback xmlns="">
            <p:pic>
              <p:nvPicPr>
                <p:cNvPr id="39" name="Ink 38">
                  <a:extLst>
                    <a:ext uri="{FF2B5EF4-FFF2-40B4-BE49-F238E27FC236}">
                      <a16:creationId xmlns:a16="http://schemas.microsoft.com/office/drawing/2014/main" id="{07DB8901-4786-0C62-F318-4BC1AE4F9AC8}"/>
                    </a:ext>
                  </a:extLst>
                </p:cNvPr>
                <p:cNvPicPr/>
                <p:nvPr/>
              </p:nvPicPr>
              <p:blipFill>
                <a:blip r:embed="rId55"/>
                <a:stretch>
                  <a:fillRect/>
                </a:stretch>
              </p:blipFill>
              <p:spPr>
                <a:xfrm>
                  <a:off x="4112170" y="2242169"/>
                  <a:ext cx="11714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435CDF9F-B073-53A6-283B-E055EBFF48E7}"/>
                    </a:ext>
                  </a:extLst>
                </p14:cNvPr>
                <p14:cNvContentPartPr/>
                <p14:nvPr/>
              </p14:nvContentPartPr>
              <p14:xfrm>
                <a:off x="5602930" y="2293289"/>
                <a:ext cx="280800" cy="275400"/>
              </p14:xfrm>
            </p:contentPart>
          </mc:Choice>
          <mc:Fallback xmlns="">
            <p:pic>
              <p:nvPicPr>
                <p:cNvPr id="41" name="Ink 40">
                  <a:extLst>
                    <a:ext uri="{FF2B5EF4-FFF2-40B4-BE49-F238E27FC236}">
                      <a16:creationId xmlns:a16="http://schemas.microsoft.com/office/drawing/2014/main" id="{435CDF9F-B073-53A6-283B-E055EBFF48E7}"/>
                    </a:ext>
                  </a:extLst>
                </p:cNvPr>
                <p:cNvPicPr/>
                <p:nvPr/>
              </p:nvPicPr>
              <p:blipFill>
                <a:blip r:embed="rId57"/>
                <a:stretch>
                  <a:fillRect/>
                </a:stretch>
              </p:blipFill>
              <p:spPr>
                <a:xfrm>
                  <a:off x="5593930" y="2284649"/>
                  <a:ext cx="298440" cy="293040"/>
                </a:xfrm>
                <a:prstGeom prst="rect">
                  <a:avLst/>
                </a:prstGeom>
              </p:spPr>
            </p:pic>
          </mc:Fallback>
        </mc:AlternateContent>
      </p:grpSp>
      <p:grpSp>
        <p:nvGrpSpPr>
          <p:cNvPr id="45" name="Group 44">
            <a:extLst>
              <a:ext uri="{FF2B5EF4-FFF2-40B4-BE49-F238E27FC236}">
                <a16:creationId xmlns:a16="http://schemas.microsoft.com/office/drawing/2014/main" id="{271BBA05-6EED-08AF-1542-ACD22FECF26D}"/>
              </a:ext>
            </a:extLst>
          </p:cNvPr>
          <p:cNvGrpSpPr/>
          <p:nvPr/>
        </p:nvGrpSpPr>
        <p:grpSpPr>
          <a:xfrm>
            <a:off x="6116290" y="1971449"/>
            <a:ext cx="3399120" cy="532440"/>
            <a:chOff x="6116290" y="1971449"/>
            <a:chExt cx="3399120" cy="532440"/>
          </a:xfrm>
        </p:grpSpPr>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44F376EC-4381-18A3-F645-9B6014A9645D}"/>
                    </a:ext>
                  </a:extLst>
                </p14:cNvPr>
                <p14:cNvContentPartPr/>
                <p14:nvPr/>
              </p14:nvContentPartPr>
              <p14:xfrm>
                <a:off x="6116290" y="1971449"/>
                <a:ext cx="1777680" cy="527040"/>
              </p14:xfrm>
            </p:contentPart>
          </mc:Choice>
          <mc:Fallback xmlns="">
            <p:pic>
              <p:nvPicPr>
                <p:cNvPr id="42" name="Ink 41">
                  <a:extLst>
                    <a:ext uri="{FF2B5EF4-FFF2-40B4-BE49-F238E27FC236}">
                      <a16:creationId xmlns:a16="http://schemas.microsoft.com/office/drawing/2014/main" id="{44F376EC-4381-18A3-F645-9B6014A9645D}"/>
                    </a:ext>
                  </a:extLst>
                </p:cNvPr>
                <p:cNvPicPr/>
                <p:nvPr/>
              </p:nvPicPr>
              <p:blipFill>
                <a:blip r:embed="rId59"/>
                <a:stretch>
                  <a:fillRect/>
                </a:stretch>
              </p:blipFill>
              <p:spPr>
                <a:xfrm>
                  <a:off x="6107290" y="1962809"/>
                  <a:ext cx="17953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48DEB15F-6365-8A12-81A4-DBC310A7EC6F}"/>
                    </a:ext>
                  </a:extLst>
                </p14:cNvPr>
                <p14:cNvContentPartPr/>
                <p14:nvPr/>
              </p14:nvContentPartPr>
              <p14:xfrm>
                <a:off x="6823690" y="2087729"/>
                <a:ext cx="621720" cy="101520"/>
              </p14:xfrm>
            </p:contentPart>
          </mc:Choice>
          <mc:Fallback xmlns="">
            <p:pic>
              <p:nvPicPr>
                <p:cNvPr id="43" name="Ink 42">
                  <a:extLst>
                    <a:ext uri="{FF2B5EF4-FFF2-40B4-BE49-F238E27FC236}">
                      <a16:creationId xmlns:a16="http://schemas.microsoft.com/office/drawing/2014/main" id="{48DEB15F-6365-8A12-81A4-DBC310A7EC6F}"/>
                    </a:ext>
                  </a:extLst>
                </p:cNvPr>
                <p:cNvPicPr/>
                <p:nvPr/>
              </p:nvPicPr>
              <p:blipFill>
                <a:blip r:embed="rId61"/>
                <a:stretch>
                  <a:fillRect/>
                </a:stretch>
              </p:blipFill>
              <p:spPr>
                <a:xfrm>
                  <a:off x="6814690" y="2078729"/>
                  <a:ext cx="63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9DE3E3BD-1663-B166-DABE-494C72EB24E7}"/>
                    </a:ext>
                  </a:extLst>
                </p14:cNvPr>
                <p14:cNvContentPartPr/>
                <p14:nvPr/>
              </p14:nvContentPartPr>
              <p14:xfrm>
                <a:off x="8044450" y="2133089"/>
                <a:ext cx="1470960" cy="370800"/>
              </p14:xfrm>
            </p:contentPart>
          </mc:Choice>
          <mc:Fallback xmlns="">
            <p:pic>
              <p:nvPicPr>
                <p:cNvPr id="44" name="Ink 43">
                  <a:extLst>
                    <a:ext uri="{FF2B5EF4-FFF2-40B4-BE49-F238E27FC236}">
                      <a16:creationId xmlns:a16="http://schemas.microsoft.com/office/drawing/2014/main" id="{9DE3E3BD-1663-B166-DABE-494C72EB24E7}"/>
                    </a:ext>
                  </a:extLst>
                </p:cNvPr>
                <p:cNvPicPr/>
                <p:nvPr/>
              </p:nvPicPr>
              <p:blipFill>
                <a:blip r:embed="rId63"/>
                <a:stretch>
                  <a:fillRect/>
                </a:stretch>
              </p:blipFill>
              <p:spPr>
                <a:xfrm>
                  <a:off x="8035450" y="2124449"/>
                  <a:ext cx="1488600" cy="38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B72B586A-FA02-D31C-8F5D-49E6059676FD}"/>
                  </a:ext>
                </a:extLst>
              </p14:cNvPr>
              <p14:cNvContentPartPr/>
              <p14:nvPr/>
            </p14:nvContentPartPr>
            <p14:xfrm>
              <a:off x="7348210" y="2963609"/>
              <a:ext cx="21240" cy="4680"/>
            </p14:xfrm>
          </p:contentPart>
        </mc:Choice>
        <mc:Fallback xmlns="">
          <p:pic>
            <p:nvPicPr>
              <p:cNvPr id="57" name="Ink 56">
                <a:extLst>
                  <a:ext uri="{FF2B5EF4-FFF2-40B4-BE49-F238E27FC236}">
                    <a16:creationId xmlns:a16="http://schemas.microsoft.com/office/drawing/2014/main" id="{B72B586A-FA02-D31C-8F5D-49E6059676FD}"/>
                  </a:ext>
                </a:extLst>
              </p:cNvPr>
              <p:cNvPicPr/>
              <p:nvPr/>
            </p:nvPicPr>
            <p:blipFill>
              <a:blip r:embed="rId65"/>
              <a:stretch>
                <a:fillRect/>
              </a:stretch>
            </p:blipFill>
            <p:spPr>
              <a:xfrm>
                <a:off x="7339210" y="2954969"/>
                <a:ext cx="38880" cy="22320"/>
              </a:xfrm>
              <a:prstGeom prst="rect">
                <a:avLst/>
              </a:prstGeom>
            </p:spPr>
          </p:pic>
        </mc:Fallback>
      </mc:AlternateContent>
      <p:grpSp>
        <p:nvGrpSpPr>
          <p:cNvPr id="62" name="Group 61">
            <a:extLst>
              <a:ext uri="{FF2B5EF4-FFF2-40B4-BE49-F238E27FC236}">
                <a16:creationId xmlns:a16="http://schemas.microsoft.com/office/drawing/2014/main" id="{ED4BF16C-F3C4-7F74-F7D6-FD4A47F38E08}"/>
              </a:ext>
            </a:extLst>
          </p:cNvPr>
          <p:cNvGrpSpPr/>
          <p:nvPr/>
        </p:nvGrpSpPr>
        <p:grpSpPr>
          <a:xfrm>
            <a:off x="3417370" y="2992769"/>
            <a:ext cx="2540520" cy="565920"/>
            <a:chOff x="3417370" y="2992769"/>
            <a:chExt cx="2540520" cy="565920"/>
          </a:xfrm>
        </p:grpSpPr>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19384976-776D-FC6E-DEDB-E2F962E62B12}"/>
                    </a:ext>
                  </a:extLst>
                </p14:cNvPr>
                <p14:cNvContentPartPr/>
                <p14:nvPr/>
              </p14:nvContentPartPr>
              <p14:xfrm>
                <a:off x="3417370" y="3012929"/>
                <a:ext cx="207360" cy="291600"/>
              </p14:xfrm>
            </p:contentPart>
          </mc:Choice>
          <mc:Fallback xmlns="">
            <p:pic>
              <p:nvPicPr>
                <p:cNvPr id="47" name="Ink 46">
                  <a:extLst>
                    <a:ext uri="{FF2B5EF4-FFF2-40B4-BE49-F238E27FC236}">
                      <a16:creationId xmlns:a16="http://schemas.microsoft.com/office/drawing/2014/main" id="{19384976-776D-FC6E-DEDB-E2F962E62B12}"/>
                    </a:ext>
                  </a:extLst>
                </p:cNvPr>
                <p:cNvPicPr/>
                <p:nvPr/>
              </p:nvPicPr>
              <p:blipFill>
                <a:blip r:embed="rId67"/>
                <a:stretch>
                  <a:fillRect/>
                </a:stretch>
              </p:blipFill>
              <p:spPr>
                <a:xfrm>
                  <a:off x="3408730" y="3004289"/>
                  <a:ext cx="2250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12CA4625-0D0B-92BF-A6D8-BF24BE0D12A1}"/>
                    </a:ext>
                  </a:extLst>
                </p14:cNvPr>
                <p14:cNvContentPartPr/>
                <p14:nvPr/>
              </p14:nvContentPartPr>
              <p14:xfrm>
                <a:off x="3706450" y="3285089"/>
                <a:ext cx="8640" cy="59040"/>
              </p14:xfrm>
            </p:contentPart>
          </mc:Choice>
          <mc:Fallback xmlns="">
            <p:pic>
              <p:nvPicPr>
                <p:cNvPr id="48" name="Ink 47">
                  <a:extLst>
                    <a:ext uri="{FF2B5EF4-FFF2-40B4-BE49-F238E27FC236}">
                      <a16:creationId xmlns:a16="http://schemas.microsoft.com/office/drawing/2014/main" id="{12CA4625-0D0B-92BF-A6D8-BF24BE0D12A1}"/>
                    </a:ext>
                  </a:extLst>
                </p:cNvPr>
                <p:cNvPicPr/>
                <p:nvPr/>
              </p:nvPicPr>
              <p:blipFill>
                <a:blip r:embed="rId69"/>
                <a:stretch>
                  <a:fillRect/>
                </a:stretch>
              </p:blipFill>
              <p:spPr>
                <a:xfrm>
                  <a:off x="3697450" y="3276089"/>
                  <a:ext cx="26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844F8B91-AA59-F188-65C0-FA909D3F4C43}"/>
                    </a:ext>
                  </a:extLst>
                </p14:cNvPr>
                <p14:cNvContentPartPr/>
                <p14:nvPr/>
              </p14:nvContentPartPr>
              <p14:xfrm>
                <a:off x="4234930" y="2992769"/>
                <a:ext cx="1722960" cy="565920"/>
              </p14:xfrm>
            </p:contentPart>
          </mc:Choice>
          <mc:Fallback xmlns="">
            <p:pic>
              <p:nvPicPr>
                <p:cNvPr id="60" name="Ink 59">
                  <a:extLst>
                    <a:ext uri="{FF2B5EF4-FFF2-40B4-BE49-F238E27FC236}">
                      <a16:creationId xmlns:a16="http://schemas.microsoft.com/office/drawing/2014/main" id="{844F8B91-AA59-F188-65C0-FA909D3F4C43}"/>
                    </a:ext>
                  </a:extLst>
                </p:cNvPr>
                <p:cNvPicPr/>
                <p:nvPr/>
              </p:nvPicPr>
              <p:blipFill>
                <a:blip r:embed="rId71"/>
                <a:stretch>
                  <a:fillRect/>
                </a:stretch>
              </p:blipFill>
              <p:spPr>
                <a:xfrm>
                  <a:off x="4225930" y="2984129"/>
                  <a:ext cx="1740600" cy="583560"/>
                </a:xfrm>
                <a:prstGeom prst="rect">
                  <a:avLst/>
                </a:prstGeom>
              </p:spPr>
            </p:pic>
          </mc:Fallback>
        </mc:AlternateContent>
      </p:grpSp>
      <p:grpSp>
        <p:nvGrpSpPr>
          <p:cNvPr id="65" name="Group 64">
            <a:extLst>
              <a:ext uri="{FF2B5EF4-FFF2-40B4-BE49-F238E27FC236}">
                <a16:creationId xmlns:a16="http://schemas.microsoft.com/office/drawing/2014/main" id="{84B1CFCD-78AA-88B1-2C5B-B13FC801A14B}"/>
              </a:ext>
            </a:extLst>
          </p:cNvPr>
          <p:cNvGrpSpPr/>
          <p:nvPr/>
        </p:nvGrpSpPr>
        <p:grpSpPr>
          <a:xfrm>
            <a:off x="6244090" y="3000329"/>
            <a:ext cx="2485080" cy="298440"/>
            <a:chOff x="6244090" y="3000329"/>
            <a:chExt cx="2485080" cy="298440"/>
          </a:xfrm>
        </p:grpSpPr>
        <mc:AlternateContent xmlns:mc="http://schemas.openxmlformats.org/markup-compatibility/2006" xmlns:p14="http://schemas.microsoft.com/office/powerpoint/2010/main">
          <mc:Choice Requires="p14">
            <p:contentPart p14:bwMode="auto" r:id="rId72">
              <p14:nvContentPartPr>
                <p14:cNvPr id="61" name="Ink 60">
                  <a:extLst>
                    <a:ext uri="{FF2B5EF4-FFF2-40B4-BE49-F238E27FC236}">
                      <a16:creationId xmlns:a16="http://schemas.microsoft.com/office/drawing/2014/main" id="{3BD6E305-29DA-1AC8-FE5D-5A1116F9C2BA}"/>
                    </a:ext>
                  </a:extLst>
                </p14:cNvPr>
                <p14:cNvContentPartPr/>
                <p14:nvPr/>
              </p14:nvContentPartPr>
              <p14:xfrm>
                <a:off x="6244090" y="3000329"/>
                <a:ext cx="1508400" cy="298440"/>
              </p14:xfrm>
            </p:contentPart>
          </mc:Choice>
          <mc:Fallback xmlns="">
            <p:pic>
              <p:nvPicPr>
                <p:cNvPr id="61" name="Ink 60">
                  <a:extLst>
                    <a:ext uri="{FF2B5EF4-FFF2-40B4-BE49-F238E27FC236}">
                      <a16:creationId xmlns:a16="http://schemas.microsoft.com/office/drawing/2014/main" id="{3BD6E305-29DA-1AC8-FE5D-5A1116F9C2BA}"/>
                    </a:ext>
                  </a:extLst>
                </p:cNvPr>
                <p:cNvPicPr/>
                <p:nvPr/>
              </p:nvPicPr>
              <p:blipFill>
                <a:blip r:embed="rId73"/>
                <a:stretch>
                  <a:fillRect/>
                </a:stretch>
              </p:blipFill>
              <p:spPr>
                <a:xfrm>
                  <a:off x="6235450" y="2991329"/>
                  <a:ext cx="1526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B9362F30-FE24-1B10-D4AC-884659CE9EA3}"/>
                    </a:ext>
                  </a:extLst>
                </p14:cNvPr>
                <p14:cNvContentPartPr/>
                <p14:nvPr/>
              </p14:nvContentPartPr>
              <p14:xfrm>
                <a:off x="8053090" y="3044609"/>
                <a:ext cx="676080" cy="242280"/>
              </p14:xfrm>
            </p:contentPart>
          </mc:Choice>
          <mc:Fallback xmlns="">
            <p:pic>
              <p:nvPicPr>
                <p:cNvPr id="63" name="Ink 62">
                  <a:extLst>
                    <a:ext uri="{FF2B5EF4-FFF2-40B4-BE49-F238E27FC236}">
                      <a16:creationId xmlns:a16="http://schemas.microsoft.com/office/drawing/2014/main" id="{B9362F30-FE24-1B10-D4AC-884659CE9EA3}"/>
                    </a:ext>
                  </a:extLst>
                </p:cNvPr>
                <p:cNvPicPr/>
                <p:nvPr/>
              </p:nvPicPr>
              <p:blipFill>
                <a:blip r:embed="rId75"/>
                <a:stretch>
                  <a:fillRect/>
                </a:stretch>
              </p:blipFill>
              <p:spPr>
                <a:xfrm>
                  <a:off x="8044090" y="3035609"/>
                  <a:ext cx="693720" cy="25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36FBE5A3-7CFC-55AE-1741-F39AE54BAFC4}"/>
                  </a:ext>
                </a:extLst>
              </p14:cNvPr>
              <p14:cNvContentPartPr/>
              <p14:nvPr/>
            </p14:nvContentPartPr>
            <p14:xfrm>
              <a:off x="9019690" y="2651489"/>
              <a:ext cx="2253240" cy="596880"/>
            </p14:xfrm>
          </p:contentPart>
        </mc:Choice>
        <mc:Fallback xmlns="">
          <p:pic>
            <p:nvPicPr>
              <p:cNvPr id="64" name="Ink 63">
                <a:extLst>
                  <a:ext uri="{FF2B5EF4-FFF2-40B4-BE49-F238E27FC236}">
                    <a16:creationId xmlns:a16="http://schemas.microsoft.com/office/drawing/2014/main" id="{36FBE5A3-7CFC-55AE-1741-F39AE54BAFC4}"/>
                  </a:ext>
                </a:extLst>
              </p:cNvPr>
              <p:cNvPicPr/>
              <p:nvPr/>
            </p:nvPicPr>
            <p:blipFill>
              <a:blip r:embed="rId77"/>
              <a:stretch>
                <a:fillRect/>
              </a:stretch>
            </p:blipFill>
            <p:spPr>
              <a:xfrm>
                <a:off x="9011050" y="2642849"/>
                <a:ext cx="227088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Ink 65">
                <a:extLst>
                  <a:ext uri="{FF2B5EF4-FFF2-40B4-BE49-F238E27FC236}">
                    <a16:creationId xmlns:a16="http://schemas.microsoft.com/office/drawing/2014/main" id="{834CCAD6-84AD-C557-DBC1-F8123F2BE0AF}"/>
                  </a:ext>
                </a:extLst>
              </p14:cNvPr>
              <p14:cNvContentPartPr/>
              <p14:nvPr/>
            </p14:nvContentPartPr>
            <p14:xfrm>
              <a:off x="818530" y="3679649"/>
              <a:ext cx="164880" cy="409680"/>
            </p14:xfrm>
          </p:contentPart>
        </mc:Choice>
        <mc:Fallback xmlns="">
          <p:pic>
            <p:nvPicPr>
              <p:cNvPr id="66" name="Ink 65">
                <a:extLst>
                  <a:ext uri="{FF2B5EF4-FFF2-40B4-BE49-F238E27FC236}">
                    <a16:creationId xmlns:a16="http://schemas.microsoft.com/office/drawing/2014/main" id="{834CCAD6-84AD-C557-DBC1-F8123F2BE0AF}"/>
                  </a:ext>
                </a:extLst>
              </p:cNvPr>
              <p:cNvPicPr/>
              <p:nvPr/>
            </p:nvPicPr>
            <p:blipFill>
              <a:blip r:embed="rId79"/>
              <a:stretch>
                <a:fillRect/>
              </a:stretch>
            </p:blipFill>
            <p:spPr>
              <a:xfrm>
                <a:off x="809890" y="3671009"/>
                <a:ext cx="18252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9" name="Ink 88">
                <a:extLst>
                  <a:ext uri="{FF2B5EF4-FFF2-40B4-BE49-F238E27FC236}">
                    <a16:creationId xmlns:a16="http://schemas.microsoft.com/office/drawing/2014/main" id="{9F5753A3-80D1-F112-1D9F-6B3612F88675}"/>
                  </a:ext>
                </a:extLst>
              </p14:cNvPr>
              <p14:cNvContentPartPr/>
              <p14:nvPr/>
            </p14:nvContentPartPr>
            <p14:xfrm>
              <a:off x="1588570" y="4495769"/>
              <a:ext cx="1522440" cy="272880"/>
            </p14:xfrm>
          </p:contentPart>
        </mc:Choice>
        <mc:Fallback xmlns="">
          <p:pic>
            <p:nvPicPr>
              <p:cNvPr id="89" name="Ink 88">
                <a:extLst>
                  <a:ext uri="{FF2B5EF4-FFF2-40B4-BE49-F238E27FC236}">
                    <a16:creationId xmlns:a16="http://schemas.microsoft.com/office/drawing/2014/main" id="{9F5753A3-80D1-F112-1D9F-6B3612F88675}"/>
                  </a:ext>
                </a:extLst>
              </p:cNvPr>
              <p:cNvPicPr/>
              <p:nvPr/>
            </p:nvPicPr>
            <p:blipFill>
              <a:blip r:embed="rId81"/>
              <a:stretch>
                <a:fillRect/>
              </a:stretch>
            </p:blipFill>
            <p:spPr>
              <a:xfrm>
                <a:off x="1579570" y="4487129"/>
                <a:ext cx="1540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1" name="Ink 90">
                <a:extLst>
                  <a:ext uri="{FF2B5EF4-FFF2-40B4-BE49-F238E27FC236}">
                    <a16:creationId xmlns:a16="http://schemas.microsoft.com/office/drawing/2014/main" id="{4B6BC250-85F4-F8DC-EBBE-38226722D630}"/>
                  </a:ext>
                </a:extLst>
              </p14:cNvPr>
              <p14:cNvContentPartPr/>
              <p14:nvPr/>
            </p14:nvContentPartPr>
            <p14:xfrm>
              <a:off x="3536890" y="4317929"/>
              <a:ext cx="132480" cy="417240"/>
            </p14:xfrm>
          </p:contentPart>
        </mc:Choice>
        <mc:Fallback xmlns="">
          <p:pic>
            <p:nvPicPr>
              <p:cNvPr id="91" name="Ink 90">
                <a:extLst>
                  <a:ext uri="{FF2B5EF4-FFF2-40B4-BE49-F238E27FC236}">
                    <a16:creationId xmlns:a16="http://schemas.microsoft.com/office/drawing/2014/main" id="{4B6BC250-85F4-F8DC-EBBE-38226722D630}"/>
                  </a:ext>
                </a:extLst>
              </p:cNvPr>
              <p:cNvPicPr/>
              <p:nvPr/>
            </p:nvPicPr>
            <p:blipFill>
              <a:blip r:embed="rId83"/>
              <a:stretch>
                <a:fillRect/>
              </a:stretch>
            </p:blipFill>
            <p:spPr>
              <a:xfrm>
                <a:off x="3528250" y="4309289"/>
                <a:ext cx="150120" cy="434880"/>
              </a:xfrm>
              <a:prstGeom prst="rect">
                <a:avLst/>
              </a:prstGeom>
            </p:spPr>
          </p:pic>
        </mc:Fallback>
      </mc:AlternateContent>
      <p:grpSp>
        <p:nvGrpSpPr>
          <p:cNvPr id="103" name="Group 102">
            <a:extLst>
              <a:ext uri="{FF2B5EF4-FFF2-40B4-BE49-F238E27FC236}">
                <a16:creationId xmlns:a16="http://schemas.microsoft.com/office/drawing/2014/main" id="{8DA4D7EF-DD4A-EB6F-3472-361C75A7CDF4}"/>
              </a:ext>
            </a:extLst>
          </p:cNvPr>
          <p:cNvGrpSpPr/>
          <p:nvPr/>
        </p:nvGrpSpPr>
        <p:grpSpPr>
          <a:xfrm>
            <a:off x="794770" y="3514049"/>
            <a:ext cx="10807920" cy="1369440"/>
            <a:chOff x="794770" y="3514049"/>
            <a:chExt cx="10807920" cy="1369440"/>
          </a:xfrm>
        </p:grpSpPr>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723D558C-4954-3120-4A56-74FEE1AD1EE5}"/>
                    </a:ext>
                  </a:extLst>
                </p14:cNvPr>
                <p14:cNvContentPartPr/>
                <p14:nvPr/>
              </p14:nvContentPartPr>
              <p14:xfrm>
                <a:off x="1026970" y="3514049"/>
                <a:ext cx="1685160" cy="580680"/>
              </p14:xfrm>
            </p:contentPart>
          </mc:Choice>
          <mc:Fallback xmlns="">
            <p:pic>
              <p:nvPicPr>
                <p:cNvPr id="67" name="Ink 66">
                  <a:extLst>
                    <a:ext uri="{FF2B5EF4-FFF2-40B4-BE49-F238E27FC236}">
                      <a16:creationId xmlns:a16="http://schemas.microsoft.com/office/drawing/2014/main" id="{723D558C-4954-3120-4A56-74FEE1AD1EE5}"/>
                    </a:ext>
                  </a:extLst>
                </p:cNvPr>
                <p:cNvPicPr/>
                <p:nvPr/>
              </p:nvPicPr>
              <p:blipFill>
                <a:blip r:embed="rId85"/>
                <a:stretch>
                  <a:fillRect/>
                </a:stretch>
              </p:blipFill>
              <p:spPr>
                <a:xfrm>
                  <a:off x="1018330" y="3505049"/>
                  <a:ext cx="170280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D133666A-E871-CF5D-909A-CD0F0F8ADA5C}"/>
                    </a:ext>
                  </a:extLst>
                </p14:cNvPr>
                <p14:cNvContentPartPr/>
                <p14:nvPr/>
              </p14:nvContentPartPr>
              <p14:xfrm>
                <a:off x="2163850" y="3752009"/>
                <a:ext cx="290520" cy="19440"/>
              </p14:xfrm>
            </p:contentPart>
          </mc:Choice>
          <mc:Fallback xmlns="">
            <p:pic>
              <p:nvPicPr>
                <p:cNvPr id="68" name="Ink 67">
                  <a:extLst>
                    <a:ext uri="{FF2B5EF4-FFF2-40B4-BE49-F238E27FC236}">
                      <a16:creationId xmlns:a16="http://schemas.microsoft.com/office/drawing/2014/main" id="{D133666A-E871-CF5D-909A-CD0F0F8ADA5C}"/>
                    </a:ext>
                  </a:extLst>
                </p:cNvPr>
                <p:cNvPicPr/>
                <p:nvPr/>
              </p:nvPicPr>
              <p:blipFill>
                <a:blip r:embed="rId87"/>
                <a:stretch>
                  <a:fillRect/>
                </a:stretch>
              </p:blipFill>
              <p:spPr>
                <a:xfrm>
                  <a:off x="2154850" y="3743369"/>
                  <a:ext cx="308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E24CF15D-8FB7-AB21-1C63-7F44D0C70243}"/>
                    </a:ext>
                  </a:extLst>
                </p14:cNvPr>
                <p14:cNvContentPartPr/>
                <p14:nvPr/>
              </p14:nvContentPartPr>
              <p14:xfrm>
                <a:off x="1377250" y="3690449"/>
                <a:ext cx="444240" cy="69120"/>
              </p14:xfrm>
            </p:contentPart>
          </mc:Choice>
          <mc:Fallback xmlns="">
            <p:pic>
              <p:nvPicPr>
                <p:cNvPr id="69" name="Ink 68">
                  <a:extLst>
                    <a:ext uri="{FF2B5EF4-FFF2-40B4-BE49-F238E27FC236}">
                      <a16:creationId xmlns:a16="http://schemas.microsoft.com/office/drawing/2014/main" id="{E24CF15D-8FB7-AB21-1C63-7F44D0C70243}"/>
                    </a:ext>
                  </a:extLst>
                </p:cNvPr>
                <p:cNvPicPr/>
                <p:nvPr/>
              </p:nvPicPr>
              <p:blipFill>
                <a:blip r:embed="rId89"/>
                <a:stretch>
                  <a:fillRect/>
                </a:stretch>
              </p:blipFill>
              <p:spPr>
                <a:xfrm>
                  <a:off x="1368610" y="3681449"/>
                  <a:ext cx="461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Ink 71">
                  <a:extLst>
                    <a:ext uri="{FF2B5EF4-FFF2-40B4-BE49-F238E27FC236}">
                      <a16:creationId xmlns:a16="http://schemas.microsoft.com/office/drawing/2014/main" id="{9DD9FC20-CD06-B0D1-F089-10D3978F5734}"/>
                    </a:ext>
                  </a:extLst>
                </p14:cNvPr>
                <p14:cNvContentPartPr/>
                <p14:nvPr/>
              </p14:nvContentPartPr>
              <p14:xfrm>
                <a:off x="3098770" y="3602969"/>
                <a:ext cx="467280" cy="644760"/>
              </p14:xfrm>
            </p:contentPart>
          </mc:Choice>
          <mc:Fallback xmlns="">
            <p:pic>
              <p:nvPicPr>
                <p:cNvPr id="72" name="Ink 71">
                  <a:extLst>
                    <a:ext uri="{FF2B5EF4-FFF2-40B4-BE49-F238E27FC236}">
                      <a16:creationId xmlns:a16="http://schemas.microsoft.com/office/drawing/2014/main" id="{9DD9FC20-CD06-B0D1-F089-10D3978F5734}"/>
                    </a:ext>
                  </a:extLst>
                </p:cNvPr>
                <p:cNvPicPr/>
                <p:nvPr/>
              </p:nvPicPr>
              <p:blipFill>
                <a:blip r:embed="rId91"/>
                <a:stretch>
                  <a:fillRect/>
                </a:stretch>
              </p:blipFill>
              <p:spPr>
                <a:xfrm>
                  <a:off x="3090130" y="3593969"/>
                  <a:ext cx="4849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Ink 73">
                  <a:extLst>
                    <a:ext uri="{FF2B5EF4-FFF2-40B4-BE49-F238E27FC236}">
                      <a16:creationId xmlns:a16="http://schemas.microsoft.com/office/drawing/2014/main" id="{E6ECF0D1-D52B-516A-FA98-E62C0BB321DE}"/>
                    </a:ext>
                  </a:extLst>
                </p14:cNvPr>
                <p14:cNvContentPartPr/>
                <p14:nvPr/>
              </p14:nvContentPartPr>
              <p14:xfrm>
                <a:off x="4014250" y="3690809"/>
                <a:ext cx="221400" cy="177120"/>
              </p14:xfrm>
            </p:contentPart>
          </mc:Choice>
          <mc:Fallback xmlns="">
            <p:pic>
              <p:nvPicPr>
                <p:cNvPr id="74" name="Ink 73">
                  <a:extLst>
                    <a:ext uri="{FF2B5EF4-FFF2-40B4-BE49-F238E27FC236}">
                      <a16:creationId xmlns:a16="http://schemas.microsoft.com/office/drawing/2014/main" id="{E6ECF0D1-D52B-516A-FA98-E62C0BB321DE}"/>
                    </a:ext>
                  </a:extLst>
                </p:cNvPr>
                <p:cNvPicPr/>
                <p:nvPr/>
              </p:nvPicPr>
              <p:blipFill>
                <a:blip r:embed="rId93"/>
                <a:stretch>
                  <a:fillRect/>
                </a:stretch>
              </p:blipFill>
              <p:spPr>
                <a:xfrm>
                  <a:off x="4005250" y="3682169"/>
                  <a:ext cx="239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Ink 74">
                  <a:extLst>
                    <a:ext uri="{FF2B5EF4-FFF2-40B4-BE49-F238E27FC236}">
                      <a16:creationId xmlns:a16="http://schemas.microsoft.com/office/drawing/2014/main" id="{8D4A3AD2-EF60-C3DE-9B02-45809896DE38}"/>
                    </a:ext>
                  </a:extLst>
                </p14:cNvPr>
                <p14:cNvContentPartPr/>
                <p14:nvPr/>
              </p14:nvContentPartPr>
              <p14:xfrm>
                <a:off x="4113970" y="3829769"/>
                <a:ext cx="21600" cy="177840"/>
              </p14:xfrm>
            </p:contentPart>
          </mc:Choice>
          <mc:Fallback xmlns="">
            <p:pic>
              <p:nvPicPr>
                <p:cNvPr id="75" name="Ink 74">
                  <a:extLst>
                    <a:ext uri="{FF2B5EF4-FFF2-40B4-BE49-F238E27FC236}">
                      <a16:creationId xmlns:a16="http://schemas.microsoft.com/office/drawing/2014/main" id="{8D4A3AD2-EF60-C3DE-9B02-45809896DE38}"/>
                    </a:ext>
                  </a:extLst>
                </p:cNvPr>
                <p:cNvPicPr/>
                <p:nvPr/>
              </p:nvPicPr>
              <p:blipFill>
                <a:blip r:embed="rId95"/>
                <a:stretch>
                  <a:fillRect/>
                </a:stretch>
              </p:blipFill>
              <p:spPr>
                <a:xfrm>
                  <a:off x="4105330" y="3821129"/>
                  <a:ext cx="39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Ink 75">
                  <a:extLst>
                    <a:ext uri="{FF2B5EF4-FFF2-40B4-BE49-F238E27FC236}">
                      <a16:creationId xmlns:a16="http://schemas.microsoft.com/office/drawing/2014/main" id="{B8109F4A-D785-B842-99B5-48583C5556FC}"/>
                    </a:ext>
                  </a:extLst>
                </p14:cNvPr>
                <p14:cNvContentPartPr/>
                <p14:nvPr/>
              </p14:nvContentPartPr>
              <p14:xfrm>
                <a:off x="4264450" y="3833369"/>
                <a:ext cx="102600" cy="155160"/>
              </p14:xfrm>
            </p:contentPart>
          </mc:Choice>
          <mc:Fallback xmlns="">
            <p:pic>
              <p:nvPicPr>
                <p:cNvPr id="76" name="Ink 75">
                  <a:extLst>
                    <a:ext uri="{FF2B5EF4-FFF2-40B4-BE49-F238E27FC236}">
                      <a16:creationId xmlns:a16="http://schemas.microsoft.com/office/drawing/2014/main" id="{B8109F4A-D785-B842-99B5-48583C5556FC}"/>
                    </a:ext>
                  </a:extLst>
                </p:cNvPr>
                <p:cNvPicPr/>
                <p:nvPr/>
              </p:nvPicPr>
              <p:blipFill>
                <a:blip r:embed="rId97"/>
                <a:stretch>
                  <a:fillRect/>
                </a:stretch>
              </p:blipFill>
              <p:spPr>
                <a:xfrm>
                  <a:off x="4255450" y="3824729"/>
                  <a:ext cx="120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Ink 76">
                  <a:extLst>
                    <a:ext uri="{FF2B5EF4-FFF2-40B4-BE49-F238E27FC236}">
                      <a16:creationId xmlns:a16="http://schemas.microsoft.com/office/drawing/2014/main" id="{BAC9C95B-5706-D43E-E277-C51A589EACC0}"/>
                    </a:ext>
                  </a:extLst>
                </p14:cNvPr>
                <p14:cNvContentPartPr/>
                <p14:nvPr/>
              </p14:nvContentPartPr>
              <p14:xfrm>
                <a:off x="4522570" y="3701969"/>
                <a:ext cx="137160" cy="312840"/>
              </p14:xfrm>
            </p:contentPart>
          </mc:Choice>
          <mc:Fallback xmlns="">
            <p:pic>
              <p:nvPicPr>
                <p:cNvPr id="77" name="Ink 76">
                  <a:extLst>
                    <a:ext uri="{FF2B5EF4-FFF2-40B4-BE49-F238E27FC236}">
                      <a16:creationId xmlns:a16="http://schemas.microsoft.com/office/drawing/2014/main" id="{BAC9C95B-5706-D43E-E277-C51A589EACC0}"/>
                    </a:ext>
                  </a:extLst>
                </p:cNvPr>
                <p:cNvPicPr/>
                <p:nvPr/>
              </p:nvPicPr>
              <p:blipFill>
                <a:blip r:embed="rId99"/>
                <a:stretch>
                  <a:fillRect/>
                </a:stretch>
              </p:blipFill>
              <p:spPr>
                <a:xfrm>
                  <a:off x="4513930" y="3692969"/>
                  <a:ext cx="1548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Ink 77">
                  <a:extLst>
                    <a:ext uri="{FF2B5EF4-FFF2-40B4-BE49-F238E27FC236}">
                      <a16:creationId xmlns:a16="http://schemas.microsoft.com/office/drawing/2014/main" id="{860DA49D-6B6D-323A-28E5-8F364C671C15}"/>
                    </a:ext>
                  </a:extLst>
                </p14:cNvPr>
                <p14:cNvContentPartPr/>
                <p14:nvPr/>
              </p14:nvContentPartPr>
              <p14:xfrm>
                <a:off x="4749730" y="3798449"/>
                <a:ext cx="876240" cy="209160"/>
              </p14:xfrm>
            </p:contentPart>
          </mc:Choice>
          <mc:Fallback xmlns="">
            <p:pic>
              <p:nvPicPr>
                <p:cNvPr id="78" name="Ink 77">
                  <a:extLst>
                    <a:ext uri="{FF2B5EF4-FFF2-40B4-BE49-F238E27FC236}">
                      <a16:creationId xmlns:a16="http://schemas.microsoft.com/office/drawing/2014/main" id="{860DA49D-6B6D-323A-28E5-8F364C671C15}"/>
                    </a:ext>
                  </a:extLst>
                </p:cNvPr>
                <p:cNvPicPr/>
                <p:nvPr/>
              </p:nvPicPr>
              <p:blipFill>
                <a:blip r:embed="rId101"/>
                <a:stretch>
                  <a:fillRect/>
                </a:stretch>
              </p:blipFill>
              <p:spPr>
                <a:xfrm>
                  <a:off x="4741090" y="3789809"/>
                  <a:ext cx="893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Ink 79">
                  <a:extLst>
                    <a:ext uri="{FF2B5EF4-FFF2-40B4-BE49-F238E27FC236}">
                      <a16:creationId xmlns:a16="http://schemas.microsoft.com/office/drawing/2014/main" id="{CE6AC8D7-5791-B2CB-8B1E-C0AFA2672C8C}"/>
                    </a:ext>
                  </a:extLst>
                </p14:cNvPr>
                <p14:cNvContentPartPr/>
                <p14:nvPr/>
              </p14:nvContentPartPr>
              <p14:xfrm>
                <a:off x="6014050" y="3671729"/>
                <a:ext cx="43920" cy="304200"/>
              </p14:xfrm>
            </p:contentPart>
          </mc:Choice>
          <mc:Fallback xmlns="">
            <p:pic>
              <p:nvPicPr>
                <p:cNvPr id="80" name="Ink 79">
                  <a:extLst>
                    <a:ext uri="{FF2B5EF4-FFF2-40B4-BE49-F238E27FC236}">
                      <a16:creationId xmlns:a16="http://schemas.microsoft.com/office/drawing/2014/main" id="{CE6AC8D7-5791-B2CB-8B1E-C0AFA2672C8C}"/>
                    </a:ext>
                  </a:extLst>
                </p:cNvPr>
                <p:cNvPicPr/>
                <p:nvPr/>
              </p:nvPicPr>
              <p:blipFill>
                <a:blip r:embed="rId103"/>
                <a:stretch>
                  <a:fillRect/>
                </a:stretch>
              </p:blipFill>
              <p:spPr>
                <a:xfrm>
                  <a:off x="6005410" y="3662729"/>
                  <a:ext cx="615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1" name="Ink 80">
                  <a:extLst>
                    <a:ext uri="{FF2B5EF4-FFF2-40B4-BE49-F238E27FC236}">
                      <a16:creationId xmlns:a16="http://schemas.microsoft.com/office/drawing/2014/main" id="{60079C91-5763-B9E5-F6AF-B2BFAF361E7E}"/>
                    </a:ext>
                  </a:extLst>
                </p14:cNvPr>
                <p14:cNvContentPartPr/>
                <p14:nvPr/>
              </p14:nvContentPartPr>
              <p14:xfrm>
                <a:off x="6235810" y="3667049"/>
                <a:ext cx="115920" cy="270360"/>
              </p14:xfrm>
            </p:contentPart>
          </mc:Choice>
          <mc:Fallback xmlns="">
            <p:pic>
              <p:nvPicPr>
                <p:cNvPr id="81" name="Ink 80">
                  <a:extLst>
                    <a:ext uri="{FF2B5EF4-FFF2-40B4-BE49-F238E27FC236}">
                      <a16:creationId xmlns:a16="http://schemas.microsoft.com/office/drawing/2014/main" id="{60079C91-5763-B9E5-F6AF-B2BFAF361E7E}"/>
                    </a:ext>
                  </a:extLst>
                </p:cNvPr>
                <p:cNvPicPr/>
                <p:nvPr/>
              </p:nvPicPr>
              <p:blipFill>
                <a:blip r:embed="rId105"/>
                <a:stretch>
                  <a:fillRect/>
                </a:stretch>
              </p:blipFill>
              <p:spPr>
                <a:xfrm>
                  <a:off x="6226810" y="3658409"/>
                  <a:ext cx="133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960173E6-CF4C-8E4E-3577-7788FFA34544}"/>
                    </a:ext>
                  </a:extLst>
                </p14:cNvPr>
                <p14:cNvContentPartPr/>
                <p14:nvPr/>
              </p14:nvContentPartPr>
              <p14:xfrm>
                <a:off x="6421210" y="3663089"/>
                <a:ext cx="176400" cy="312480"/>
              </p14:xfrm>
            </p:contentPart>
          </mc:Choice>
          <mc:Fallback xmlns="">
            <p:pic>
              <p:nvPicPr>
                <p:cNvPr id="82" name="Ink 81">
                  <a:extLst>
                    <a:ext uri="{FF2B5EF4-FFF2-40B4-BE49-F238E27FC236}">
                      <a16:creationId xmlns:a16="http://schemas.microsoft.com/office/drawing/2014/main" id="{960173E6-CF4C-8E4E-3577-7788FFA34544}"/>
                    </a:ext>
                  </a:extLst>
                </p:cNvPr>
                <p:cNvPicPr/>
                <p:nvPr/>
              </p:nvPicPr>
              <p:blipFill>
                <a:blip r:embed="rId107"/>
                <a:stretch>
                  <a:fillRect/>
                </a:stretch>
              </p:blipFill>
              <p:spPr>
                <a:xfrm>
                  <a:off x="6412570" y="3654089"/>
                  <a:ext cx="1940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40F4E241-3E25-CF9C-080D-FC0D7692CC62}"/>
                    </a:ext>
                  </a:extLst>
                </p14:cNvPr>
                <p14:cNvContentPartPr/>
                <p14:nvPr/>
              </p14:nvContentPartPr>
              <p14:xfrm>
                <a:off x="6760330" y="3732209"/>
                <a:ext cx="159120" cy="225720"/>
              </p14:xfrm>
            </p:contentPart>
          </mc:Choice>
          <mc:Fallback xmlns="">
            <p:pic>
              <p:nvPicPr>
                <p:cNvPr id="83" name="Ink 82">
                  <a:extLst>
                    <a:ext uri="{FF2B5EF4-FFF2-40B4-BE49-F238E27FC236}">
                      <a16:creationId xmlns:a16="http://schemas.microsoft.com/office/drawing/2014/main" id="{40F4E241-3E25-CF9C-080D-FC0D7692CC62}"/>
                    </a:ext>
                  </a:extLst>
                </p:cNvPr>
                <p:cNvPicPr/>
                <p:nvPr/>
              </p:nvPicPr>
              <p:blipFill>
                <a:blip r:embed="rId109"/>
                <a:stretch>
                  <a:fillRect/>
                </a:stretch>
              </p:blipFill>
              <p:spPr>
                <a:xfrm>
                  <a:off x="6751330" y="3723569"/>
                  <a:ext cx="1767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9B73BC0A-8B6A-0437-11AA-14672EBD7D07}"/>
                    </a:ext>
                  </a:extLst>
                </p14:cNvPr>
                <p14:cNvContentPartPr/>
                <p14:nvPr/>
              </p14:nvContentPartPr>
              <p14:xfrm>
                <a:off x="6804610" y="3669929"/>
                <a:ext cx="268920" cy="82440"/>
              </p14:xfrm>
            </p:contentPart>
          </mc:Choice>
          <mc:Fallback xmlns="">
            <p:pic>
              <p:nvPicPr>
                <p:cNvPr id="84" name="Ink 83">
                  <a:extLst>
                    <a:ext uri="{FF2B5EF4-FFF2-40B4-BE49-F238E27FC236}">
                      <a16:creationId xmlns:a16="http://schemas.microsoft.com/office/drawing/2014/main" id="{9B73BC0A-8B6A-0437-11AA-14672EBD7D07}"/>
                    </a:ext>
                  </a:extLst>
                </p:cNvPr>
                <p:cNvPicPr/>
                <p:nvPr/>
              </p:nvPicPr>
              <p:blipFill>
                <a:blip r:embed="rId111"/>
                <a:stretch>
                  <a:fillRect/>
                </a:stretch>
              </p:blipFill>
              <p:spPr>
                <a:xfrm>
                  <a:off x="6795610" y="3661289"/>
                  <a:ext cx="28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AC1466EC-E9FE-58B5-B80F-2D57421EBCCB}"/>
                    </a:ext>
                  </a:extLst>
                </p14:cNvPr>
                <p14:cNvContentPartPr/>
                <p14:nvPr/>
              </p14:nvContentPartPr>
              <p14:xfrm>
                <a:off x="794770" y="4519169"/>
                <a:ext cx="429120" cy="290160"/>
              </p14:xfrm>
            </p:contentPart>
          </mc:Choice>
          <mc:Fallback xmlns="">
            <p:pic>
              <p:nvPicPr>
                <p:cNvPr id="86" name="Ink 85">
                  <a:extLst>
                    <a:ext uri="{FF2B5EF4-FFF2-40B4-BE49-F238E27FC236}">
                      <a16:creationId xmlns:a16="http://schemas.microsoft.com/office/drawing/2014/main" id="{AC1466EC-E9FE-58B5-B80F-2D57421EBCCB}"/>
                    </a:ext>
                  </a:extLst>
                </p:cNvPr>
                <p:cNvPicPr/>
                <p:nvPr/>
              </p:nvPicPr>
              <p:blipFill>
                <a:blip r:embed="rId113"/>
                <a:stretch>
                  <a:fillRect/>
                </a:stretch>
              </p:blipFill>
              <p:spPr>
                <a:xfrm>
                  <a:off x="786130" y="4510169"/>
                  <a:ext cx="4467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E97B5A18-931A-A962-35F7-3E155D898F6C}"/>
                    </a:ext>
                  </a:extLst>
                </p14:cNvPr>
                <p14:cNvContentPartPr/>
                <p14:nvPr/>
              </p14:nvContentPartPr>
              <p14:xfrm>
                <a:off x="1320370" y="4649849"/>
                <a:ext cx="132120" cy="14760"/>
              </p14:xfrm>
            </p:contentPart>
          </mc:Choice>
          <mc:Fallback xmlns="">
            <p:pic>
              <p:nvPicPr>
                <p:cNvPr id="87" name="Ink 86">
                  <a:extLst>
                    <a:ext uri="{FF2B5EF4-FFF2-40B4-BE49-F238E27FC236}">
                      <a16:creationId xmlns:a16="http://schemas.microsoft.com/office/drawing/2014/main" id="{E97B5A18-931A-A962-35F7-3E155D898F6C}"/>
                    </a:ext>
                  </a:extLst>
                </p:cNvPr>
                <p:cNvPicPr/>
                <p:nvPr/>
              </p:nvPicPr>
              <p:blipFill>
                <a:blip r:embed="rId115"/>
                <a:stretch>
                  <a:fillRect/>
                </a:stretch>
              </p:blipFill>
              <p:spPr>
                <a:xfrm>
                  <a:off x="1311730" y="4640849"/>
                  <a:ext cx="149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4EC26A8A-89E4-6639-2DA8-D332A5BB3477}"/>
                    </a:ext>
                  </a:extLst>
                </p14:cNvPr>
                <p14:cNvContentPartPr/>
                <p14:nvPr/>
              </p14:nvContentPartPr>
              <p14:xfrm>
                <a:off x="3674770" y="4501889"/>
                <a:ext cx="1195920" cy="208440"/>
              </p14:xfrm>
            </p:contentPart>
          </mc:Choice>
          <mc:Fallback xmlns="">
            <p:pic>
              <p:nvPicPr>
                <p:cNvPr id="92" name="Ink 91">
                  <a:extLst>
                    <a:ext uri="{FF2B5EF4-FFF2-40B4-BE49-F238E27FC236}">
                      <a16:creationId xmlns:a16="http://schemas.microsoft.com/office/drawing/2014/main" id="{4EC26A8A-89E4-6639-2DA8-D332A5BB3477}"/>
                    </a:ext>
                  </a:extLst>
                </p:cNvPr>
                <p:cNvPicPr/>
                <p:nvPr/>
              </p:nvPicPr>
              <p:blipFill>
                <a:blip r:embed="rId117"/>
                <a:stretch>
                  <a:fillRect/>
                </a:stretch>
              </p:blipFill>
              <p:spPr>
                <a:xfrm>
                  <a:off x="3665770" y="4493249"/>
                  <a:ext cx="1213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433FA069-4841-6A64-660E-8243DFBFAB38}"/>
                    </a:ext>
                  </a:extLst>
                </p14:cNvPr>
                <p14:cNvContentPartPr/>
                <p14:nvPr/>
              </p14:nvContentPartPr>
              <p14:xfrm>
                <a:off x="4879690" y="4326209"/>
                <a:ext cx="193680" cy="557280"/>
              </p14:xfrm>
            </p:contentPart>
          </mc:Choice>
          <mc:Fallback xmlns="">
            <p:pic>
              <p:nvPicPr>
                <p:cNvPr id="93" name="Ink 92">
                  <a:extLst>
                    <a:ext uri="{FF2B5EF4-FFF2-40B4-BE49-F238E27FC236}">
                      <a16:creationId xmlns:a16="http://schemas.microsoft.com/office/drawing/2014/main" id="{433FA069-4841-6A64-660E-8243DFBFAB38}"/>
                    </a:ext>
                  </a:extLst>
                </p:cNvPr>
                <p:cNvPicPr/>
                <p:nvPr/>
              </p:nvPicPr>
              <p:blipFill>
                <a:blip r:embed="rId119"/>
                <a:stretch>
                  <a:fillRect/>
                </a:stretch>
              </p:blipFill>
              <p:spPr>
                <a:xfrm>
                  <a:off x="4870690" y="4317569"/>
                  <a:ext cx="2113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0FCD5671-F613-315C-3BA1-D59C6A14432C}"/>
                    </a:ext>
                  </a:extLst>
                </p14:cNvPr>
                <p14:cNvContentPartPr/>
                <p14:nvPr/>
              </p14:nvContentPartPr>
              <p14:xfrm>
                <a:off x="5519410" y="4278329"/>
                <a:ext cx="1626480" cy="438120"/>
              </p14:xfrm>
            </p:contentPart>
          </mc:Choice>
          <mc:Fallback xmlns="">
            <p:pic>
              <p:nvPicPr>
                <p:cNvPr id="95" name="Ink 94">
                  <a:extLst>
                    <a:ext uri="{FF2B5EF4-FFF2-40B4-BE49-F238E27FC236}">
                      <a16:creationId xmlns:a16="http://schemas.microsoft.com/office/drawing/2014/main" id="{0FCD5671-F613-315C-3BA1-D59C6A14432C}"/>
                    </a:ext>
                  </a:extLst>
                </p:cNvPr>
                <p:cNvPicPr/>
                <p:nvPr/>
              </p:nvPicPr>
              <p:blipFill>
                <a:blip r:embed="rId121"/>
                <a:stretch>
                  <a:fillRect/>
                </a:stretch>
              </p:blipFill>
              <p:spPr>
                <a:xfrm>
                  <a:off x="5510410" y="4269689"/>
                  <a:ext cx="164412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Ink 95">
                  <a:extLst>
                    <a:ext uri="{FF2B5EF4-FFF2-40B4-BE49-F238E27FC236}">
                      <a16:creationId xmlns:a16="http://schemas.microsoft.com/office/drawing/2014/main" id="{F2B36FA5-B344-45B8-905E-7329F6875336}"/>
                    </a:ext>
                  </a:extLst>
                </p14:cNvPr>
                <p14:cNvContentPartPr/>
                <p14:nvPr/>
              </p14:nvContentPartPr>
              <p14:xfrm>
                <a:off x="7344250" y="4474889"/>
                <a:ext cx="527040" cy="210240"/>
              </p14:xfrm>
            </p:contentPart>
          </mc:Choice>
          <mc:Fallback xmlns="">
            <p:pic>
              <p:nvPicPr>
                <p:cNvPr id="96" name="Ink 95">
                  <a:extLst>
                    <a:ext uri="{FF2B5EF4-FFF2-40B4-BE49-F238E27FC236}">
                      <a16:creationId xmlns:a16="http://schemas.microsoft.com/office/drawing/2014/main" id="{F2B36FA5-B344-45B8-905E-7329F6875336}"/>
                    </a:ext>
                  </a:extLst>
                </p:cNvPr>
                <p:cNvPicPr/>
                <p:nvPr/>
              </p:nvPicPr>
              <p:blipFill>
                <a:blip r:embed="rId123"/>
                <a:stretch>
                  <a:fillRect/>
                </a:stretch>
              </p:blipFill>
              <p:spPr>
                <a:xfrm>
                  <a:off x="7335610" y="4465889"/>
                  <a:ext cx="544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Ink 96">
                  <a:extLst>
                    <a:ext uri="{FF2B5EF4-FFF2-40B4-BE49-F238E27FC236}">
                      <a16:creationId xmlns:a16="http://schemas.microsoft.com/office/drawing/2014/main" id="{C23B83E5-7902-182B-C2D4-1F6FEED75F53}"/>
                    </a:ext>
                  </a:extLst>
                </p14:cNvPr>
                <p14:cNvContentPartPr/>
                <p14:nvPr/>
              </p14:nvContentPartPr>
              <p14:xfrm>
                <a:off x="7595890" y="4293449"/>
                <a:ext cx="35640" cy="25920"/>
              </p14:xfrm>
            </p:contentPart>
          </mc:Choice>
          <mc:Fallback xmlns="">
            <p:pic>
              <p:nvPicPr>
                <p:cNvPr id="97" name="Ink 96">
                  <a:extLst>
                    <a:ext uri="{FF2B5EF4-FFF2-40B4-BE49-F238E27FC236}">
                      <a16:creationId xmlns:a16="http://schemas.microsoft.com/office/drawing/2014/main" id="{C23B83E5-7902-182B-C2D4-1F6FEED75F53}"/>
                    </a:ext>
                  </a:extLst>
                </p:cNvPr>
                <p:cNvPicPr/>
                <p:nvPr/>
              </p:nvPicPr>
              <p:blipFill>
                <a:blip r:embed="rId125"/>
                <a:stretch>
                  <a:fillRect/>
                </a:stretch>
              </p:blipFill>
              <p:spPr>
                <a:xfrm>
                  <a:off x="7586890" y="4284449"/>
                  <a:ext cx="53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Ink 97">
                  <a:extLst>
                    <a:ext uri="{FF2B5EF4-FFF2-40B4-BE49-F238E27FC236}">
                      <a16:creationId xmlns:a16="http://schemas.microsoft.com/office/drawing/2014/main" id="{58C92B06-EEDE-E989-5D75-4409E6D2EA20}"/>
                    </a:ext>
                  </a:extLst>
                </p14:cNvPr>
                <p14:cNvContentPartPr/>
                <p14:nvPr/>
              </p14:nvContentPartPr>
              <p14:xfrm>
                <a:off x="8163250" y="4425209"/>
                <a:ext cx="1206720" cy="199080"/>
              </p14:xfrm>
            </p:contentPart>
          </mc:Choice>
          <mc:Fallback xmlns="">
            <p:pic>
              <p:nvPicPr>
                <p:cNvPr id="98" name="Ink 97">
                  <a:extLst>
                    <a:ext uri="{FF2B5EF4-FFF2-40B4-BE49-F238E27FC236}">
                      <a16:creationId xmlns:a16="http://schemas.microsoft.com/office/drawing/2014/main" id="{58C92B06-EEDE-E989-5D75-4409E6D2EA20}"/>
                    </a:ext>
                  </a:extLst>
                </p:cNvPr>
                <p:cNvPicPr/>
                <p:nvPr/>
              </p:nvPicPr>
              <p:blipFill>
                <a:blip r:embed="rId127"/>
                <a:stretch>
                  <a:fillRect/>
                </a:stretch>
              </p:blipFill>
              <p:spPr>
                <a:xfrm>
                  <a:off x="8154610" y="4416209"/>
                  <a:ext cx="1224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Ink 98">
                  <a:extLst>
                    <a:ext uri="{FF2B5EF4-FFF2-40B4-BE49-F238E27FC236}">
                      <a16:creationId xmlns:a16="http://schemas.microsoft.com/office/drawing/2014/main" id="{C1B8B731-7629-E09E-E2F8-F14E0E06AC11}"/>
                    </a:ext>
                  </a:extLst>
                </p14:cNvPr>
                <p14:cNvContentPartPr/>
                <p14:nvPr/>
              </p14:nvContentPartPr>
              <p14:xfrm>
                <a:off x="9072970" y="4248449"/>
                <a:ext cx="24840" cy="13680"/>
              </p14:xfrm>
            </p:contentPart>
          </mc:Choice>
          <mc:Fallback xmlns="">
            <p:pic>
              <p:nvPicPr>
                <p:cNvPr id="99" name="Ink 98">
                  <a:extLst>
                    <a:ext uri="{FF2B5EF4-FFF2-40B4-BE49-F238E27FC236}">
                      <a16:creationId xmlns:a16="http://schemas.microsoft.com/office/drawing/2014/main" id="{C1B8B731-7629-E09E-E2F8-F14E0E06AC11}"/>
                    </a:ext>
                  </a:extLst>
                </p:cNvPr>
                <p:cNvPicPr/>
                <p:nvPr/>
              </p:nvPicPr>
              <p:blipFill>
                <a:blip r:embed="rId129"/>
                <a:stretch>
                  <a:fillRect/>
                </a:stretch>
              </p:blipFill>
              <p:spPr>
                <a:xfrm>
                  <a:off x="9064330" y="4239449"/>
                  <a:ext cx="42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Ink 99">
                  <a:extLst>
                    <a:ext uri="{FF2B5EF4-FFF2-40B4-BE49-F238E27FC236}">
                      <a16:creationId xmlns:a16="http://schemas.microsoft.com/office/drawing/2014/main" id="{A41BB1E6-A5CF-7AC5-49CD-2F7BA480AC75}"/>
                    </a:ext>
                  </a:extLst>
                </p14:cNvPr>
                <p14:cNvContentPartPr/>
                <p14:nvPr/>
              </p14:nvContentPartPr>
              <p14:xfrm>
                <a:off x="9573730" y="4045049"/>
                <a:ext cx="2028960" cy="579240"/>
              </p14:xfrm>
            </p:contentPart>
          </mc:Choice>
          <mc:Fallback xmlns="">
            <p:pic>
              <p:nvPicPr>
                <p:cNvPr id="100" name="Ink 99">
                  <a:extLst>
                    <a:ext uri="{FF2B5EF4-FFF2-40B4-BE49-F238E27FC236}">
                      <a16:creationId xmlns:a16="http://schemas.microsoft.com/office/drawing/2014/main" id="{A41BB1E6-A5CF-7AC5-49CD-2F7BA480AC75}"/>
                    </a:ext>
                  </a:extLst>
                </p:cNvPr>
                <p:cNvPicPr/>
                <p:nvPr/>
              </p:nvPicPr>
              <p:blipFill>
                <a:blip r:embed="rId131"/>
                <a:stretch>
                  <a:fillRect/>
                </a:stretch>
              </p:blipFill>
              <p:spPr>
                <a:xfrm>
                  <a:off x="9564730" y="4036049"/>
                  <a:ext cx="204660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2B74A1D6-D0DB-3A94-A84F-45CAACD23020}"/>
                    </a:ext>
                  </a:extLst>
                </p14:cNvPr>
                <p14:cNvContentPartPr/>
                <p14:nvPr/>
              </p14:nvContentPartPr>
              <p14:xfrm>
                <a:off x="11199850" y="4275809"/>
                <a:ext cx="39240" cy="14760"/>
              </p14:xfrm>
            </p:contentPart>
          </mc:Choice>
          <mc:Fallback xmlns="">
            <p:pic>
              <p:nvPicPr>
                <p:cNvPr id="101" name="Ink 100">
                  <a:extLst>
                    <a:ext uri="{FF2B5EF4-FFF2-40B4-BE49-F238E27FC236}">
                      <a16:creationId xmlns:a16="http://schemas.microsoft.com/office/drawing/2014/main" id="{2B74A1D6-D0DB-3A94-A84F-45CAACD23020}"/>
                    </a:ext>
                  </a:extLst>
                </p:cNvPr>
                <p:cNvPicPr/>
                <p:nvPr/>
              </p:nvPicPr>
              <p:blipFill>
                <a:blip r:embed="rId133"/>
                <a:stretch>
                  <a:fillRect/>
                </a:stretch>
              </p:blipFill>
              <p:spPr>
                <a:xfrm>
                  <a:off x="11190850" y="4267169"/>
                  <a:ext cx="56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B92F5956-DA8A-073F-5F09-9DAAD21F32A0}"/>
                    </a:ext>
                  </a:extLst>
                </p14:cNvPr>
                <p14:cNvContentPartPr/>
                <p14:nvPr/>
              </p14:nvContentPartPr>
              <p14:xfrm>
                <a:off x="10529890" y="4265729"/>
                <a:ext cx="640800" cy="69120"/>
              </p14:xfrm>
            </p:contentPart>
          </mc:Choice>
          <mc:Fallback xmlns="">
            <p:pic>
              <p:nvPicPr>
                <p:cNvPr id="102" name="Ink 101">
                  <a:extLst>
                    <a:ext uri="{FF2B5EF4-FFF2-40B4-BE49-F238E27FC236}">
                      <a16:creationId xmlns:a16="http://schemas.microsoft.com/office/drawing/2014/main" id="{B92F5956-DA8A-073F-5F09-9DAAD21F32A0}"/>
                    </a:ext>
                  </a:extLst>
                </p:cNvPr>
                <p:cNvPicPr/>
                <p:nvPr/>
              </p:nvPicPr>
              <p:blipFill>
                <a:blip r:embed="rId135"/>
                <a:stretch>
                  <a:fillRect/>
                </a:stretch>
              </p:blipFill>
              <p:spPr>
                <a:xfrm>
                  <a:off x="10521250" y="4257089"/>
                  <a:ext cx="65844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09" name="Ink 108">
                <a:extLst>
                  <a:ext uri="{FF2B5EF4-FFF2-40B4-BE49-F238E27FC236}">
                    <a16:creationId xmlns:a16="http://schemas.microsoft.com/office/drawing/2014/main" id="{94B85280-9401-E0C6-029A-8FC407B0F0FF}"/>
                  </a:ext>
                </a:extLst>
              </p14:cNvPr>
              <p14:cNvContentPartPr/>
              <p14:nvPr/>
            </p14:nvContentPartPr>
            <p14:xfrm>
              <a:off x="912490" y="5186969"/>
              <a:ext cx="25200" cy="241200"/>
            </p14:xfrm>
          </p:contentPart>
        </mc:Choice>
        <mc:Fallback xmlns="">
          <p:pic>
            <p:nvPicPr>
              <p:cNvPr id="109" name="Ink 108">
                <a:extLst>
                  <a:ext uri="{FF2B5EF4-FFF2-40B4-BE49-F238E27FC236}">
                    <a16:creationId xmlns:a16="http://schemas.microsoft.com/office/drawing/2014/main" id="{94B85280-9401-E0C6-029A-8FC407B0F0FF}"/>
                  </a:ext>
                </a:extLst>
              </p:cNvPr>
              <p:cNvPicPr/>
              <p:nvPr/>
            </p:nvPicPr>
            <p:blipFill>
              <a:blip r:embed="rId137"/>
              <a:stretch>
                <a:fillRect/>
              </a:stretch>
            </p:blipFill>
            <p:spPr>
              <a:xfrm>
                <a:off x="903490" y="5177969"/>
                <a:ext cx="42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1F24B0D2-BE41-A47D-1E37-BC9A77F03DCF}"/>
                  </a:ext>
                </a:extLst>
              </p14:cNvPr>
              <p14:cNvContentPartPr/>
              <p14:nvPr/>
            </p14:nvContentPartPr>
            <p14:xfrm>
              <a:off x="993850" y="5179049"/>
              <a:ext cx="23040" cy="234000"/>
            </p14:xfrm>
          </p:contentPart>
        </mc:Choice>
        <mc:Fallback xmlns="">
          <p:pic>
            <p:nvPicPr>
              <p:cNvPr id="110" name="Ink 109">
                <a:extLst>
                  <a:ext uri="{FF2B5EF4-FFF2-40B4-BE49-F238E27FC236}">
                    <a16:creationId xmlns:a16="http://schemas.microsoft.com/office/drawing/2014/main" id="{1F24B0D2-BE41-A47D-1E37-BC9A77F03DCF}"/>
                  </a:ext>
                </a:extLst>
              </p:cNvPr>
              <p:cNvPicPr/>
              <p:nvPr/>
            </p:nvPicPr>
            <p:blipFill>
              <a:blip r:embed="rId139"/>
              <a:stretch>
                <a:fillRect/>
              </a:stretch>
            </p:blipFill>
            <p:spPr>
              <a:xfrm>
                <a:off x="985210" y="5170409"/>
                <a:ext cx="40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2365D7A6-FDE6-CCBC-59EC-E3117C6F6CE4}"/>
                  </a:ext>
                </a:extLst>
              </p14:cNvPr>
              <p14:cNvContentPartPr/>
              <p14:nvPr/>
            </p14:nvContentPartPr>
            <p14:xfrm>
              <a:off x="817450" y="5154209"/>
              <a:ext cx="314280" cy="49680"/>
            </p14:xfrm>
          </p:contentPart>
        </mc:Choice>
        <mc:Fallback xmlns="">
          <p:pic>
            <p:nvPicPr>
              <p:cNvPr id="111" name="Ink 110">
                <a:extLst>
                  <a:ext uri="{FF2B5EF4-FFF2-40B4-BE49-F238E27FC236}">
                    <a16:creationId xmlns:a16="http://schemas.microsoft.com/office/drawing/2014/main" id="{2365D7A6-FDE6-CCBC-59EC-E3117C6F6CE4}"/>
                  </a:ext>
                </a:extLst>
              </p:cNvPr>
              <p:cNvPicPr/>
              <p:nvPr/>
            </p:nvPicPr>
            <p:blipFill>
              <a:blip r:embed="rId141"/>
              <a:stretch>
                <a:fillRect/>
              </a:stretch>
            </p:blipFill>
            <p:spPr>
              <a:xfrm>
                <a:off x="808450" y="5145209"/>
                <a:ext cx="331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Ink 111">
                <a:extLst>
                  <a:ext uri="{FF2B5EF4-FFF2-40B4-BE49-F238E27FC236}">
                    <a16:creationId xmlns:a16="http://schemas.microsoft.com/office/drawing/2014/main" id="{B299809C-C3AC-67DE-4B68-4A4E0E2DFE42}"/>
                  </a:ext>
                </a:extLst>
              </p14:cNvPr>
              <p14:cNvContentPartPr/>
              <p14:nvPr/>
            </p14:nvContentPartPr>
            <p14:xfrm>
              <a:off x="1236850" y="5248529"/>
              <a:ext cx="155160" cy="14760"/>
            </p14:xfrm>
          </p:contentPart>
        </mc:Choice>
        <mc:Fallback xmlns="">
          <p:pic>
            <p:nvPicPr>
              <p:cNvPr id="112" name="Ink 111">
                <a:extLst>
                  <a:ext uri="{FF2B5EF4-FFF2-40B4-BE49-F238E27FC236}">
                    <a16:creationId xmlns:a16="http://schemas.microsoft.com/office/drawing/2014/main" id="{B299809C-C3AC-67DE-4B68-4A4E0E2DFE42}"/>
                  </a:ext>
                </a:extLst>
              </p:cNvPr>
              <p:cNvPicPr/>
              <p:nvPr/>
            </p:nvPicPr>
            <p:blipFill>
              <a:blip r:embed="rId143"/>
              <a:stretch>
                <a:fillRect/>
              </a:stretch>
            </p:blipFill>
            <p:spPr>
              <a:xfrm>
                <a:off x="1227850" y="5239529"/>
                <a:ext cx="172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 name="Ink 113">
                <a:extLst>
                  <a:ext uri="{FF2B5EF4-FFF2-40B4-BE49-F238E27FC236}">
                    <a16:creationId xmlns:a16="http://schemas.microsoft.com/office/drawing/2014/main" id="{642BCF01-70A8-0278-3F19-42DCECCA30C2}"/>
                  </a:ext>
                </a:extLst>
              </p14:cNvPr>
              <p14:cNvContentPartPr/>
              <p14:nvPr/>
            </p14:nvContentPartPr>
            <p14:xfrm>
              <a:off x="1443490" y="5176529"/>
              <a:ext cx="1366560" cy="252360"/>
            </p14:xfrm>
          </p:contentPart>
        </mc:Choice>
        <mc:Fallback xmlns="">
          <p:pic>
            <p:nvPicPr>
              <p:cNvPr id="114" name="Ink 113">
                <a:extLst>
                  <a:ext uri="{FF2B5EF4-FFF2-40B4-BE49-F238E27FC236}">
                    <a16:creationId xmlns:a16="http://schemas.microsoft.com/office/drawing/2014/main" id="{642BCF01-70A8-0278-3F19-42DCECCA30C2}"/>
                  </a:ext>
                </a:extLst>
              </p:cNvPr>
              <p:cNvPicPr/>
              <p:nvPr/>
            </p:nvPicPr>
            <p:blipFill>
              <a:blip r:embed="rId145"/>
              <a:stretch>
                <a:fillRect/>
              </a:stretch>
            </p:blipFill>
            <p:spPr>
              <a:xfrm>
                <a:off x="1434850" y="5167529"/>
                <a:ext cx="13842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Ink 115">
                <a:extLst>
                  <a:ext uri="{FF2B5EF4-FFF2-40B4-BE49-F238E27FC236}">
                    <a16:creationId xmlns:a16="http://schemas.microsoft.com/office/drawing/2014/main" id="{0BE36FBB-F71C-481F-433F-748812C60B65}"/>
                  </a:ext>
                </a:extLst>
              </p14:cNvPr>
              <p14:cNvContentPartPr/>
              <p14:nvPr/>
            </p14:nvContentPartPr>
            <p14:xfrm>
              <a:off x="3248170" y="5035049"/>
              <a:ext cx="147960" cy="404280"/>
            </p14:xfrm>
          </p:contentPart>
        </mc:Choice>
        <mc:Fallback xmlns="">
          <p:pic>
            <p:nvPicPr>
              <p:cNvPr id="116" name="Ink 115">
                <a:extLst>
                  <a:ext uri="{FF2B5EF4-FFF2-40B4-BE49-F238E27FC236}">
                    <a16:creationId xmlns:a16="http://schemas.microsoft.com/office/drawing/2014/main" id="{0BE36FBB-F71C-481F-433F-748812C60B65}"/>
                  </a:ext>
                </a:extLst>
              </p:cNvPr>
              <p:cNvPicPr/>
              <p:nvPr/>
            </p:nvPicPr>
            <p:blipFill>
              <a:blip r:embed="rId147"/>
              <a:stretch>
                <a:fillRect/>
              </a:stretch>
            </p:blipFill>
            <p:spPr>
              <a:xfrm>
                <a:off x="3239530" y="5026409"/>
                <a:ext cx="1656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Ink 116">
                <a:extLst>
                  <a:ext uri="{FF2B5EF4-FFF2-40B4-BE49-F238E27FC236}">
                    <a16:creationId xmlns:a16="http://schemas.microsoft.com/office/drawing/2014/main" id="{71A716A5-F7C3-8CBC-E61C-5072AC9BFC45}"/>
                  </a:ext>
                </a:extLst>
              </p14:cNvPr>
              <p14:cNvContentPartPr/>
              <p14:nvPr/>
            </p14:nvContentPartPr>
            <p14:xfrm>
              <a:off x="3454450" y="5177609"/>
              <a:ext cx="1031760" cy="383400"/>
            </p14:xfrm>
          </p:contentPart>
        </mc:Choice>
        <mc:Fallback xmlns="">
          <p:pic>
            <p:nvPicPr>
              <p:cNvPr id="117" name="Ink 116">
                <a:extLst>
                  <a:ext uri="{FF2B5EF4-FFF2-40B4-BE49-F238E27FC236}">
                    <a16:creationId xmlns:a16="http://schemas.microsoft.com/office/drawing/2014/main" id="{71A716A5-F7C3-8CBC-E61C-5072AC9BFC45}"/>
                  </a:ext>
                </a:extLst>
              </p:cNvPr>
              <p:cNvPicPr/>
              <p:nvPr/>
            </p:nvPicPr>
            <p:blipFill>
              <a:blip r:embed="rId149"/>
              <a:stretch>
                <a:fillRect/>
              </a:stretch>
            </p:blipFill>
            <p:spPr>
              <a:xfrm>
                <a:off x="3445450" y="5168609"/>
                <a:ext cx="10494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Ink 117">
                <a:extLst>
                  <a:ext uri="{FF2B5EF4-FFF2-40B4-BE49-F238E27FC236}">
                    <a16:creationId xmlns:a16="http://schemas.microsoft.com/office/drawing/2014/main" id="{627B920A-1ED7-BE26-FE62-725F471EEEFE}"/>
                  </a:ext>
                </a:extLst>
              </p14:cNvPr>
              <p14:cNvContentPartPr/>
              <p14:nvPr/>
            </p14:nvContentPartPr>
            <p14:xfrm>
              <a:off x="3696730" y="5048009"/>
              <a:ext cx="76320" cy="78120"/>
            </p14:xfrm>
          </p:contentPart>
        </mc:Choice>
        <mc:Fallback xmlns="">
          <p:pic>
            <p:nvPicPr>
              <p:cNvPr id="118" name="Ink 117">
                <a:extLst>
                  <a:ext uri="{FF2B5EF4-FFF2-40B4-BE49-F238E27FC236}">
                    <a16:creationId xmlns:a16="http://schemas.microsoft.com/office/drawing/2014/main" id="{627B920A-1ED7-BE26-FE62-725F471EEEFE}"/>
                  </a:ext>
                </a:extLst>
              </p:cNvPr>
              <p:cNvPicPr/>
              <p:nvPr/>
            </p:nvPicPr>
            <p:blipFill>
              <a:blip r:embed="rId151"/>
              <a:stretch>
                <a:fillRect/>
              </a:stretch>
            </p:blipFill>
            <p:spPr>
              <a:xfrm>
                <a:off x="3688090" y="5039369"/>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DF0E8B3E-0D37-9A0C-294B-CA2E4412B606}"/>
                  </a:ext>
                </a:extLst>
              </p14:cNvPr>
              <p14:cNvContentPartPr/>
              <p14:nvPr/>
            </p14:nvContentPartPr>
            <p14:xfrm>
              <a:off x="4541650" y="4938209"/>
              <a:ext cx="117000" cy="587880"/>
            </p14:xfrm>
          </p:contentPart>
        </mc:Choice>
        <mc:Fallback xmlns="">
          <p:pic>
            <p:nvPicPr>
              <p:cNvPr id="119" name="Ink 118">
                <a:extLst>
                  <a:ext uri="{FF2B5EF4-FFF2-40B4-BE49-F238E27FC236}">
                    <a16:creationId xmlns:a16="http://schemas.microsoft.com/office/drawing/2014/main" id="{DF0E8B3E-0D37-9A0C-294B-CA2E4412B606}"/>
                  </a:ext>
                </a:extLst>
              </p:cNvPr>
              <p:cNvPicPr/>
              <p:nvPr/>
            </p:nvPicPr>
            <p:blipFill>
              <a:blip r:embed="rId153"/>
              <a:stretch>
                <a:fillRect/>
              </a:stretch>
            </p:blipFill>
            <p:spPr>
              <a:xfrm>
                <a:off x="4533010" y="4929569"/>
                <a:ext cx="1346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1" name="Ink 120">
                <a:extLst>
                  <a:ext uri="{FF2B5EF4-FFF2-40B4-BE49-F238E27FC236}">
                    <a16:creationId xmlns:a16="http://schemas.microsoft.com/office/drawing/2014/main" id="{539850CB-E118-5889-8EC1-A560B319D8B6}"/>
                  </a:ext>
                </a:extLst>
              </p14:cNvPr>
              <p14:cNvContentPartPr/>
              <p14:nvPr/>
            </p14:nvContentPartPr>
            <p14:xfrm>
              <a:off x="5010730" y="4998329"/>
              <a:ext cx="1411200" cy="443520"/>
            </p14:xfrm>
          </p:contentPart>
        </mc:Choice>
        <mc:Fallback xmlns="">
          <p:pic>
            <p:nvPicPr>
              <p:cNvPr id="121" name="Ink 120">
                <a:extLst>
                  <a:ext uri="{FF2B5EF4-FFF2-40B4-BE49-F238E27FC236}">
                    <a16:creationId xmlns:a16="http://schemas.microsoft.com/office/drawing/2014/main" id="{539850CB-E118-5889-8EC1-A560B319D8B6}"/>
                  </a:ext>
                </a:extLst>
              </p:cNvPr>
              <p:cNvPicPr/>
              <p:nvPr/>
            </p:nvPicPr>
            <p:blipFill>
              <a:blip r:embed="rId155"/>
              <a:stretch>
                <a:fillRect/>
              </a:stretch>
            </p:blipFill>
            <p:spPr>
              <a:xfrm>
                <a:off x="5002090" y="4989329"/>
                <a:ext cx="142884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Ink 121">
                <a:extLst>
                  <a:ext uri="{FF2B5EF4-FFF2-40B4-BE49-F238E27FC236}">
                    <a16:creationId xmlns:a16="http://schemas.microsoft.com/office/drawing/2014/main" id="{3DDFA73D-11E2-846C-B3C4-837AF7BB6DB4}"/>
                  </a:ext>
                </a:extLst>
              </p14:cNvPr>
              <p14:cNvContentPartPr/>
              <p14:nvPr/>
            </p14:nvContentPartPr>
            <p14:xfrm>
              <a:off x="5789410" y="5174729"/>
              <a:ext cx="381960" cy="25920"/>
            </p14:xfrm>
          </p:contentPart>
        </mc:Choice>
        <mc:Fallback xmlns="">
          <p:pic>
            <p:nvPicPr>
              <p:cNvPr id="122" name="Ink 121">
                <a:extLst>
                  <a:ext uri="{FF2B5EF4-FFF2-40B4-BE49-F238E27FC236}">
                    <a16:creationId xmlns:a16="http://schemas.microsoft.com/office/drawing/2014/main" id="{3DDFA73D-11E2-846C-B3C4-837AF7BB6DB4}"/>
                  </a:ext>
                </a:extLst>
              </p:cNvPr>
              <p:cNvPicPr/>
              <p:nvPr/>
            </p:nvPicPr>
            <p:blipFill>
              <a:blip r:embed="rId157"/>
              <a:stretch>
                <a:fillRect/>
              </a:stretch>
            </p:blipFill>
            <p:spPr>
              <a:xfrm>
                <a:off x="5780770" y="5166089"/>
                <a:ext cx="399600" cy="43560"/>
              </a:xfrm>
              <a:prstGeom prst="rect">
                <a:avLst/>
              </a:prstGeom>
            </p:spPr>
          </p:pic>
        </mc:Fallback>
      </mc:AlternateContent>
      <p:grpSp>
        <p:nvGrpSpPr>
          <p:cNvPr id="130" name="Group 129">
            <a:extLst>
              <a:ext uri="{FF2B5EF4-FFF2-40B4-BE49-F238E27FC236}">
                <a16:creationId xmlns:a16="http://schemas.microsoft.com/office/drawing/2014/main" id="{689C8E02-CBB9-396B-A9CF-B5BD75211290}"/>
              </a:ext>
            </a:extLst>
          </p:cNvPr>
          <p:cNvGrpSpPr/>
          <p:nvPr/>
        </p:nvGrpSpPr>
        <p:grpSpPr>
          <a:xfrm>
            <a:off x="6741970" y="4929209"/>
            <a:ext cx="1851120" cy="614520"/>
            <a:chOff x="6741970" y="4929209"/>
            <a:chExt cx="1851120" cy="614520"/>
          </a:xfrm>
        </p:grpSpPr>
        <mc:AlternateContent xmlns:mc="http://schemas.openxmlformats.org/markup-compatibility/2006" xmlns:p14="http://schemas.microsoft.com/office/powerpoint/2010/main">
          <mc:Choice Requires="p14">
            <p:contentPart p14:bwMode="auto" r:id="rId158">
              <p14:nvContentPartPr>
                <p14:cNvPr id="124" name="Ink 123">
                  <a:extLst>
                    <a:ext uri="{FF2B5EF4-FFF2-40B4-BE49-F238E27FC236}">
                      <a16:creationId xmlns:a16="http://schemas.microsoft.com/office/drawing/2014/main" id="{2B286859-76FB-7F0F-4759-058B0A737A64}"/>
                    </a:ext>
                  </a:extLst>
                </p14:cNvPr>
                <p14:cNvContentPartPr/>
                <p14:nvPr/>
              </p14:nvContentPartPr>
              <p14:xfrm>
                <a:off x="6741970" y="5014529"/>
                <a:ext cx="912240" cy="406440"/>
              </p14:xfrm>
            </p:contentPart>
          </mc:Choice>
          <mc:Fallback xmlns="">
            <p:pic>
              <p:nvPicPr>
                <p:cNvPr id="124" name="Ink 123">
                  <a:extLst>
                    <a:ext uri="{FF2B5EF4-FFF2-40B4-BE49-F238E27FC236}">
                      <a16:creationId xmlns:a16="http://schemas.microsoft.com/office/drawing/2014/main" id="{2B286859-76FB-7F0F-4759-058B0A737A64}"/>
                    </a:ext>
                  </a:extLst>
                </p:cNvPr>
                <p:cNvPicPr/>
                <p:nvPr/>
              </p:nvPicPr>
              <p:blipFill>
                <a:blip r:embed="rId159"/>
                <a:stretch>
                  <a:fillRect/>
                </a:stretch>
              </p:blipFill>
              <p:spPr>
                <a:xfrm>
                  <a:off x="6732970" y="5005529"/>
                  <a:ext cx="9298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5" name="Ink 124">
                  <a:extLst>
                    <a:ext uri="{FF2B5EF4-FFF2-40B4-BE49-F238E27FC236}">
                      <a16:creationId xmlns:a16="http://schemas.microsoft.com/office/drawing/2014/main" id="{5886D365-0DE7-F37B-61EA-8E6258856E56}"/>
                    </a:ext>
                  </a:extLst>
                </p14:cNvPr>
                <p14:cNvContentPartPr/>
                <p14:nvPr/>
              </p14:nvContentPartPr>
              <p14:xfrm>
                <a:off x="7639450" y="5074289"/>
                <a:ext cx="51840" cy="57600"/>
              </p14:xfrm>
            </p:contentPart>
          </mc:Choice>
          <mc:Fallback xmlns="">
            <p:pic>
              <p:nvPicPr>
                <p:cNvPr id="125" name="Ink 124">
                  <a:extLst>
                    <a:ext uri="{FF2B5EF4-FFF2-40B4-BE49-F238E27FC236}">
                      <a16:creationId xmlns:a16="http://schemas.microsoft.com/office/drawing/2014/main" id="{5886D365-0DE7-F37B-61EA-8E6258856E56}"/>
                    </a:ext>
                  </a:extLst>
                </p:cNvPr>
                <p:cNvPicPr/>
                <p:nvPr/>
              </p:nvPicPr>
              <p:blipFill>
                <a:blip r:embed="rId161"/>
                <a:stretch>
                  <a:fillRect/>
                </a:stretch>
              </p:blipFill>
              <p:spPr>
                <a:xfrm>
                  <a:off x="7630450" y="5065649"/>
                  <a:ext cx="69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6" name="Ink 125">
                  <a:extLst>
                    <a:ext uri="{FF2B5EF4-FFF2-40B4-BE49-F238E27FC236}">
                      <a16:creationId xmlns:a16="http://schemas.microsoft.com/office/drawing/2014/main" id="{C6CB7221-4DBE-CB45-73C1-17DB1CA4388A}"/>
                    </a:ext>
                  </a:extLst>
                </p14:cNvPr>
                <p14:cNvContentPartPr/>
                <p14:nvPr/>
              </p14:nvContentPartPr>
              <p14:xfrm>
                <a:off x="7767970" y="5181929"/>
                <a:ext cx="195120" cy="190440"/>
              </p14:xfrm>
            </p:contentPart>
          </mc:Choice>
          <mc:Fallback xmlns="">
            <p:pic>
              <p:nvPicPr>
                <p:cNvPr id="126" name="Ink 125">
                  <a:extLst>
                    <a:ext uri="{FF2B5EF4-FFF2-40B4-BE49-F238E27FC236}">
                      <a16:creationId xmlns:a16="http://schemas.microsoft.com/office/drawing/2014/main" id="{C6CB7221-4DBE-CB45-73C1-17DB1CA4388A}"/>
                    </a:ext>
                  </a:extLst>
                </p:cNvPr>
                <p:cNvPicPr/>
                <p:nvPr/>
              </p:nvPicPr>
              <p:blipFill>
                <a:blip r:embed="rId163"/>
                <a:stretch>
                  <a:fillRect/>
                </a:stretch>
              </p:blipFill>
              <p:spPr>
                <a:xfrm>
                  <a:off x="7759330" y="5172929"/>
                  <a:ext cx="212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7" name="Ink 126">
                  <a:extLst>
                    <a:ext uri="{FF2B5EF4-FFF2-40B4-BE49-F238E27FC236}">
                      <a16:creationId xmlns:a16="http://schemas.microsoft.com/office/drawing/2014/main" id="{0922556C-1CB9-FB59-96DB-C0F68EA2B766}"/>
                    </a:ext>
                  </a:extLst>
                </p14:cNvPr>
                <p14:cNvContentPartPr/>
                <p14:nvPr/>
              </p14:nvContentPartPr>
              <p14:xfrm>
                <a:off x="8006650" y="4929209"/>
                <a:ext cx="586440" cy="614520"/>
              </p14:xfrm>
            </p:contentPart>
          </mc:Choice>
          <mc:Fallback xmlns="">
            <p:pic>
              <p:nvPicPr>
                <p:cNvPr id="127" name="Ink 126">
                  <a:extLst>
                    <a:ext uri="{FF2B5EF4-FFF2-40B4-BE49-F238E27FC236}">
                      <a16:creationId xmlns:a16="http://schemas.microsoft.com/office/drawing/2014/main" id="{0922556C-1CB9-FB59-96DB-C0F68EA2B766}"/>
                    </a:ext>
                  </a:extLst>
                </p:cNvPr>
                <p:cNvPicPr/>
                <p:nvPr/>
              </p:nvPicPr>
              <p:blipFill>
                <a:blip r:embed="rId165"/>
                <a:stretch>
                  <a:fillRect/>
                </a:stretch>
              </p:blipFill>
              <p:spPr>
                <a:xfrm>
                  <a:off x="7997650" y="4920209"/>
                  <a:ext cx="6040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9" name="Ink 128">
                  <a:extLst>
                    <a:ext uri="{FF2B5EF4-FFF2-40B4-BE49-F238E27FC236}">
                      <a16:creationId xmlns:a16="http://schemas.microsoft.com/office/drawing/2014/main" id="{A9804037-C6A7-A23E-F799-DAE965203DB8}"/>
                    </a:ext>
                  </a:extLst>
                </p14:cNvPr>
                <p14:cNvContentPartPr/>
                <p14:nvPr/>
              </p14:nvContentPartPr>
              <p14:xfrm>
                <a:off x="7061650" y="5061329"/>
                <a:ext cx="361080" cy="42120"/>
              </p14:xfrm>
            </p:contentPart>
          </mc:Choice>
          <mc:Fallback xmlns="">
            <p:pic>
              <p:nvPicPr>
                <p:cNvPr id="129" name="Ink 128">
                  <a:extLst>
                    <a:ext uri="{FF2B5EF4-FFF2-40B4-BE49-F238E27FC236}">
                      <a16:creationId xmlns:a16="http://schemas.microsoft.com/office/drawing/2014/main" id="{A9804037-C6A7-A23E-F799-DAE965203DB8}"/>
                    </a:ext>
                  </a:extLst>
                </p:cNvPr>
                <p:cNvPicPr/>
                <p:nvPr/>
              </p:nvPicPr>
              <p:blipFill>
                <a:blip r:embed="rId167"/>
                <a:stretch>
                  <a:fillRect/>
                </a:stretch>
              </p:blipFill>
              <p:spPr>
                <a:xfrm>
                  <a:off x="7052650" y="5052329"/>
                  <a:ext cx="37872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131" name="Ink 130">
                <a:extLst>
                  <a:ext uri="{FF2B5EF4-FFF2-40B4-BE49-F238E27FC236}">
                    <a16:creationId xmlns:a16="http://schemas.microsoft.com/office/drawing/2014/main" id="{3423E842-6824-7574-B9F8-C56B1B305DDE}"/>
                  </a:ext>
                </a:extLst>
              </p14:cNvPr>
              <p14:cNvContentPartPr/>
              <p14:nvPr/>
            </p14:nvContentPartPr>
            <p14:xfrm>
              <a:off x="8939410" y="4991129"/>
              <a:ext cx="116640" cy="397080"/>
            </p14:xfrm>
          </p:contentPart>
        </mc:Choice>
        <mc:Fallback xmlns="">
          <p:pic>
            <p:nvPicPr>
              <p:cNvPr id="131" name="Ink 130">
                <a:extLst>
                  <a:ext uri="{FF2B5EF4-FFF2-40B4-BE49-F238E27FC236}">
                    <a16:creationId xmlns:a16="http://schemas.microsoft.com/office/drawing/2014/main" id="{3423E842-6824-7574-B9F8-C56B1B305DDE}"/>
                  </a:ext>
                </a:extLst>
              </p:cNvPr>
              <p:cNvPicPr/>
              <p:nvPr/>
            </p:nvPicPr>
            <p:blipFill>
              <a:blip r:embed="rId169"/>
              <a:stretch>
                <a:fillRect/>
              </a:stretch>
            </p:blipFill>
            <p:spPr>
              <a:xfrm>
                <a:off x="8930410" y="4982129"/>
                <a:ext cx="134280" cy="414720"/>
              </a:xfrm>
              <a:prstGeom prst="rect">
                <a:avLst/>
              </a:prstGeom>
            </p:spPr>
          </p:pic>
        </mc:Fallback>
      </mc:AlternateContent>
      <p:grpSp>
        <p:nvGrpSpPr>
          <p:cNvPr id="140" name="Group 139">
            <a:extLst>
              <a:ext uri="{FF2B5EF4-FFF2-40B4-BE49-F238E27FC236}">
                <a16:creationId xmlns:a16="http://schemas.microsoft.com/office/drawing/2014/main" id="{E90D7BD9-5555-6D2C-C821-4E02E2BAE90B}"/>
              </a:ext>
            </a:extLst>
          </p:cNvPr>
          <p:cNvGrpSpPr/>
          <p:nvPr/>
        </p:nvGrpSpPr>
        <p:grpSpPr>
          <a:xfrm>
            <a:off x="9086290" y="4747409"/>
            <a:ext cx="2474640" cy="941400"/>
            <a:chOff x="9086290" y="4747409"/>
            <a:chExt cx="2474640" cy="941400"/>
          </a:xfrm>
        </p:grpSpPr>
        <mc:AlternateContent xmlns:mc="http://schemas.openxmlformats.org/markup-compatibility/2006" xmlns:p14="http://schemas.microsoft.com/office/powerpoint/2010/main">
          <mc:Choice Requires="p14">
            <p:contentPart p14:bwMode="auto" r:id="rId170">
              <p14:nvContentPartPr>
                <p14:cNvPr id="104" name="Ink 103">
                  <a:extLst>
                    <a:ext uri="{FF2B5EF4-FFF2-40B4-BE49-F238E27FC236}">
                      <a16:creationId xmlns:a16="http://schemas.microsoft.com/office/drawing/2014/main" id="{B86BA46D-CC71-692E-7555-38CFE6B319D7}"/>
                    </a:ext>
                  </a:extLst>
                </p14:cNvPr>
                <p14:cNvContentPartPr/>
                <p14:nvPr/>
              </p14:nvContentPartPr>
              <p14:xfrm>
                <a:off x="10485250" y="4767569"/>
                <a:ext cx="32040" cy="247680"/>
              </p14:xfrm>
            </p:contentPart>
          </mc:Choice>
          <mc:Fallback xmlns="">
            <p:pic>
              <p:nvPicPr>
                <p:cNvPr id="104" name="Ink 103">
                  <a:extLst>
                    <a:ext uri="{FF2B5EF4-FFF2-40B4-BE49-F238E27FC236}">
                      <a16:creationId xmlns:a16="http://schemas.microsoft.com/office/drawing/2014/main" id="{B86BA46D-CC71-692E-7555-38CFE6B319D7}"/>
                    </a:ext>
                  </a:extLst>
                </p:cNvPr>
                <p:cNvPicPr/>
                <p:nvPr/>
              </p:nvPicPr>
              <p:blipFill>
                <a:blip r:embed="rId171"/>
                <a:stretch>
                  <a:fillRect/>
                </a:stretch>
              </p:blipFill>
              <p:spPr>
                <a:xfrm>
                  <a:off x="10476610" y="4758569"/>
                  <a:ext cx="496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Ink 104">
                  <a:extLst>
                    <a:ext uri="{FF2B5EF4-FFF2-40B4-BE49-F238E27FC236}">
                      <a16:creationId xmlns:a16="http://schemas.microsoft.com/office/drawing/2014/main" id="{72D6696C-B393-5D46-0ED4-1C592A830B75}"/>
                    </a:ext>
                  </a:extLst>
                </p14:cNvPr>
                <p14:cNvContentPartPr/>
                <p14:nvPr/>
              </p14:nvContentPartPr>
              <p14:xfrm>
                <a:off x="10678930" y="4747409"/>
                <a:ext cx="134280" cy="255240"/>
              </p14:xfrm>
            </p:contentPart>
          </mc:Choice>
          <mc:Fallback xmlns="">
            <p:pic>
              <p:nvPicPr>
                <p:cNvPr id="105" name="Ink 104">
                  <a:extLst>
                    <a:ext uri="{FF2B5EF4-FFF2-40B4-BE49-F238E27FC236}">
                      <a16:creationId xmlns:a16="http://schemas.microsoft.com/office/drawing/2014/main" id="{72D6696C-B393-5D46-0ED4-1C592A830B75}"/>
                    </a:ext>
                  </a:extLst>
                </p:cNvPr>
                <p:cNvPicPr/>
                <p:nvPr/>
              </p:nvPicPr>
              <p:blipFill>
                <a:blip r:embed="rId173"/>
                <a:stretch>
                  <a:fillRect/>
                </a:stretch>
              </p:blipFill>
              <p:spPr>
                <a:xfrm>
                  <a:off x="10670290" y="4738409"/>
                  <a:ext cx="151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Ink 105">
                  <a:extLst>
                    <a:ext uri="{FF2B5EF4-FFF2-40B4-BE49-F238E27FC236}">
                      <a16:creationId xmlns:a16="http://schemas.microsoft.com/office/drawing/2014/main" id="{976D277D-02F2-A8A5-350A-DA522324B4DF}"/>
                    </a:ext>
                  </a:extLst>
                </p14:cNvPr>
                <p14:cNvContentPartPr/>
                <p14:nvPr/>
              </p14:nvContentPartPr>
              <p14:xfrm>
                <a:off x="10839130" y="4749569"/>
                <a:ext cx="174960" cy="233640"/>
              </p14:xfrm>
            </p:contentPart>
          </mc:Choice>
          <mc:Fallback xmlns="">
            <p:pic>
              <p:nvPicPr>
                <p:cNvPr id="106" name="Ink 105">
                  <a:extLst>
                    <a:ext uri="{FF2B5EF4-FFF2-40B4-BE49-F238E27FC236}">
                      <a16:creationId xmlns:a16="http://schemas.microsoft.com/office/drawing/2014/main" id="{976D277D-02F2-A8A5-350A-DA522324B4DF}"/>
                    </a:ext>
                  </a:extLst>
                </p:cNvPr>
                <p:cNvPicPr/>
                <p:nvPr/>
              </p:nvPicPr>
              <p:blipFill>
                <a:blip r:embed="rId175"/>
                <a:stretch>
                  <a:fillRect/>
                </a:stretch>
              </p:blipFill>
              <p:spPr>
                <a:xfrm>
                  <a:off x="10830130" y="4740929"/>
                  <a:ext cx="192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Ink 106">
                  <a:extLst>
                    <a:ext uri="{FF2B5EF4-FFF2-40B4-BE49-F238E27FC236}">
                      <a16:creationId xmlns:a16="http://schemas.microsoft.com/office/drawing/2014/main" id="{C76DC319-1A0D-B214-BDD5-1A4A007E8F3D}"/>
                    </a:ext>
                  </a:extLst>
                </p14:cNvPr>
                <p14:cNvContentPartPr/>
                <p14:nvPr/>
              </p14:nvContentPartPr>
              <p14:xfrm>
                <a:off x="11090410" y="4773689"/>
                <a:ext cx="212760" cy="266400"/>
              </p14:xfrm>
            </p:contentPart>
          </mc:Choice>
          <mc:Fallback xmlns="">
            <p:pic>
              <p:nvPicPr>
                <p:cNvPr id="107" name="Ink 106">
                  <a:extLst>
                    <a:ext uri="{FF2B5EF4-FFF2-40B4-BE49-F238E27FC236}">
                      <a16:creationId xmlns:a16="http://schemas.microsoft.com/office/drawing/2014/main" id="{C76DC319-1A0D-B214-BDD5-1A4A007E8F3D}"/>
                    </a:ext>
                  </a:extLst>
                </p:cNvPr>
                <p:cNvPicPr/>
                <p:nvPr/>
              </p:nvPicPr>
              <p:blipFill>
                <a:blip r:embed="rId177"/>
                <a:stretch>
                  <a:fillRect/>
                </a:stretch>
              </p:blipFill>
              <p:spPr>
                <a:xfrm>
                  <a:off x="11081410" y="4764689"/>
                  <a:ext cx="2304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ADBC3604-96B0-76B8-9A61-5DE88C43BC0D}"/>
                    </a:ext>
                  </a:extLst>
                </p14:cNvPr>
                <p14:cNvContentPartPr/>
                <p14:nvPr/>
              </p14:nvContentPartPr>
              <p14:xfrm>
                <a:off x="9086290" y="5096249"/>
                <a:ext cx="1261080" cy="572760"/>
              </p14:xfrm>
            </p:contentPart>
          </mc:Choice>
          <mc:Fallback xmlns="">
            <p:pic>
              <p:nvPicPr>
                <p:cNvPr id="132" name="Ink 131">
                  <a:extLst>
                    <a:ext uri="{FF2B5EF4-FFF2-40B4-BE49-F238E27FC236}">
                      <a16:creationId xmlns:a16="http://schemas.microsoft.com/office/drawing/2014/main" id="{ADBC3604-96B0-76B8-9A61-5DE88C43BC0D}"/>
                    </a:ext>
                  </a:extLst>
                </p:cNvPr>
                <p:cNvPicPr/>
                <p:nvPr/>
              </p:nvPicPr>
              <p:blipFill>
                <a:blip r:embed="rId179"/>
                <a:stretch>
                  <a:fillRect/>
                </a:stretch>
              </p:blipFill>
              <p:spPr>
                <a:xfrm>
                  <a:off x="9077290" y="5087609"/>
                  <a:ext cx="12787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Ink 133">
                  <a:extLst>
                    <a:ext uri="{FF2B5EF4-FFF2-40B4-BE49-F238E27FC236}">
                      <a16:creationId xmlns:a16="http://schemas.microsoft.com/office/drawing/2014/main" id="{56ADDC2F-0702-3F9C-EA07-461E59C5DBF9}"/>
                    </a:ext>
                  </a:extLst>
                </p14:cNvPr>
                <p14:cNvContentPartPr/>
                <p14:nvPr/>
              </p14:nvContentPartPr>
              <p14:xfrm>
                <a:off x="10615570" y="5232329"/>
                <a:ext cx="52560" cy="222840"/>
              </p14:xfrm>
            </p:contentPart>
          </mc:Choice>
          <mc:Fallback xmlns="">
            <p:pic>
              <p:nvPicPr>
                <p:cNvPr id="134" name="Ink 133">
                  <a:extLst>
                    <a:ext uri="{FF2B5EF4-FFF2-40B4-BE49-F238E27FC236}">
                      <a16:creationId xmlns:a16="http://schemas.microsoft.com/office/drawing/2014/main" id="{56ADDC2F-0702-3F9C-EA07-461E59C5DBF9}"/>
                    </a:ext>
                  </a:extLst>
                </p:cNvPr>
                <p:cNvPicPr/>
                <p:nvPr/>
              </p:nvPicPr>
              <p:blipFill>
                <a:blip r:embed="rId181"/>
                <a:stretch>
                  <a:fillRect/>
                </a:stretch>
              </p:blipFill>
              <p:spPr>
                <a:xfrm>
                  <a:off x="10606570" y="5223329"/>
                  <a:ext cx="70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Ink 134">
                  <a:extLst>
                    <a:ext uri="{FF2B5EF4-FFF2-40B4-BE49-F238E27FC236}">
                      <a16:creationId xmlns:a16="http://schemas.microsoft.com/office/drawing/2014/main" id="{6BE3D20D-D13E-D8C2-A9F3-6F2F8A78F31C}"/>
                    </a:ext>
                  </a:extLst>
                </p14:cNvPr>
                <p14:cNvContentPartPr/>
                <p14:nvPr/>
              </p14:nvContentPartPr>
              <p14:xfrm>
                <a:off x="10767490" y="5242769"/>
                <a:ext cx="76680" cy="235800"/>
              </p14:xfrm>
            </p:contentPart>
          </mc:Choice>
          <mc:Fallback xmlns="">
            <p:pic>
              <p:nvPicPr>
                <p:cNvPr id="135" name="Ink 134">
                  <a:extLst>
                    <a:ext uri="{FF2B5EF4-FFF2-40B4-BE49-F238E27FC236}">
                      <a16:creationId xmlns:a16="http://schemas.microsoft.com/office/drawing/2014/main" id="{6BE3D20D-D13E-D8C2-A9F3-6F2F8A78F31C}"/>
                    </a:ext>
                  </a:extLst>
                </p:cNvPr>
                <p:cNvPicPr/>
                <p:nvPr/>
              </p:nvPicPr>
              <p:blipFill>
                <a:blip r:embed="rId183"/>
                <a:stretch>
                  <a:fillRect/>
                </a:stretch>
              </p:blipFill>
              <p:spPr>
                <a:xfrm>
                  <a:off x="10758850" y="5234129"/>
                  <a:ext cx="943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AACD8C49-DCCF-C52A-A79F-A957F1A7D50A}"/>
                    </a:ext>
                  </a:extLst>
                </p14:cNvPr>
                <p14:cNvContentPartPr/>
                <p14:nvPr/>
              </p14:nvContentPartPr>
              <p14:xfrm>
                <a:off x="11004370" y="5212889"/>
                <a:ext cx="41040" cy="256320"/>
              </p14:xfrm>
            </p:contentPart>
          </mc:Choice>
          <mc:Fallback xmlns="">
            <p:pic>
              <p:nvPicPr>
                <p:cNvPr id="136" name="Ink 135">
                  <a:extLst>
                    <a:ext uri="{FF2B5EF4-FFF2-40B4-BE49-F238E27FC236}">
                      <a16:creationId xmlns:a16="http://schemas.microsoft.com/office/drawing/2014/main" id="{AACD8C49-DCCF-C52A-A79F-A957F1A7D50A}"/>
                    </a:ext>
                  </a:extLst>
                </p:cNvPr>
                <p:cNvPicPr/>
                <p:nvPr/>
              </p:nvPicPr>
              <p:blipFill>
                <a:blip r:embed="rId185"/>
                <a:stretch>
                  <a:fillRect/>
                </a:stretch>
              </p:blipFill>
              <p:spPr>
                <a:xfrm>
                  <a:off x="10995370" y="5203889"/>
                  <a:ext cx="58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11804219-92C6-EADA-DC19-089AD290487F}"/>
                    </a:ext>
                  </a:extLst>
                </p14:cNvPr>
                <p14:cNvContentPartPr/>
                <p14:nvPr/>
              </p14:nvContentPartPr>
              <p14:xfrm>
                <a:off x="10865050" y="5210729"/>
                <a:ext cx="231840" cy="159120"/>
              </p14:xfrm>
            </p:contentPart>
          </mc:Choice>
          <mc:Fallback xmlns="">
            <p:pic>
              <p:nvPicPr>
                <p:cNvPr id="137" name="Ink 136">
                  <a:extLst>
                    <a:ext uri="{FF2B5EF4-FFF2-40B4-BE49-F238E27FC236}">
                      <a16:creationId xmlns:a16="http://schemas.microsoft.com/office/drawing/2014/main" id="{11804219-92C6-EADA-DC19-089AD290487F}"/>
                    </a:ext>
                  </a:extLst>
                </p:cNvPr>
                <p:cNvPicPr/>
                <p:nvPr/>
              </p:nvPicPr>
              <p:blipFill>
                <a:blip r:embed="rId187"/>
                <a:stretch>
                  <a:fillRect/>
                </a:stretch>
              </p:blipFill>
              <p:spPr>
                <a:xfrm>
                  <a:off x="10856050" y="5201729"/>
                  <a:ext cx="24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8" name="Ink 137">
                  <a:extLst>
                    <a:ext uri="{FF2B5EF4-FFF2-40B4-BE49-F238E27FC236}">
                      <a16:creationId xmlns:a16="http://schemas.microsoft.com/office/drawing/2014/main" id="{033841FC-A268-1664-7CF8-59A4C2FAF67E}"/>
                    </a:ext>
                  </a:extLst>
                </p14:cNvPr>
                <p14:cNvContentPartPr/>
                <p14:nvPr/>
              </p14:nvContentPartPr>
              <p14:xfrm>
                <a:off x="11145490" y="5198489"/>
                <a:ext cx="169560" cy="240120"/>
              </p14:xfrm>
            </p:contentPart>
          </mc:Choice>
          <mc:Fallback xmlns="">
            <p:pic>
              <p:nvPicPr>
                <p:cNvPr id="138" name="Ink 137">
                  <a:extLst>
                    <a:ext uri="{FF2B5EF4-FFF2-40B4-BE49-F238E27FC236}">
                      <a16:creationId xmlns:a16="http://schemas.microsoft.com/office/drawing/2014/main" id="{033841FC-A268-1664-7CF8-59A4C2FAF67E}"/>
                    </a:ext>
                  </a:extLst>
                </p:cNvPr>
                <p:cNvPicPr/>
                <p:nvPr/>
              </p:nvPicPr>
              <p:blipFill>
                <a:blip r:embed="rId189"/>
                <a:stretch>
                  <a:fillRect/>
                </a:stretch>
              </p:blipFill>
              <p:spPr>
                <a:xfrm>
                  <a:off x="11136490" y="5189489"/>
                  <a:ext cx="187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2D7CD53B-E0C9-7324-9301-168DDBD4BB3F}"/>
                    </a:ext>
                  </a:extLst>
                </p14:cNvPr>
                <p14:cNvContentPartPr/>
                <p14:nvPr/>
              </p14:nvContentPartPr>
              <p14:xfrm>
                <a:off x="11328010" y="5035409"/>
                <a:ext cx="232920" cy="653400"/>
              </p14:xfrm>
            </p:contentPart>
          </mc:Choice>
          <mc:Fallback xmlns="">
            <p:pic>
              <p:nvPicPr>
                <p:cNvPr id="139" name="Ink 138">
                  <a:extLst>
                    <a:ext uri="{FF2B5EF4-FFF2-40B4-BE49-F238E27FC236}">
                      <a16:creationId xmlns:a16="http://schemas.microsoft.com/office/drawing/2014/main" id="{2D7CD53B-E0C9-7324-9301-168DDBD4BB3F}"/>
                    </a:ext>
                  </a:extLst>
                </p:cNvPr>
                <p:cNvPicPr/>
                <p:nvPr/>
              </p:nvPicPr>
              <p:blipFill>
                <a:blip r:embed="rId191"/>
                <a:stretch>
                  <a:fillRect/>
                </a:stretch>
              </p:blipFill>
              <p:spPr>
                <a:xfrm>
                  <a:off x="11319010" y="5026769"/>
                  <a:ext cx="250560" cy="671040"/>
                </a:xfrm>
                <a:prstGeom prst="rect">
                  <a:avLst/>
                </a:prstGeom>
              </p:spPr>
            </p:pic>
          </mc:Fallback>
        </mc:AlternateContent>
      </p:grpSp>
      <p:grpSp>
        <p:nvGrpSpPr>
          <p:cNvPr id="145" name="Group 144">
            <a:extLst>
              <a:ext uri="{FF2B5EF4-FFF2-40B4-BE49-F238E27FC236}">
                <a16:creationId xmlns:a16="http://schemas.microsoft.com/office/drawing/2014/main" id="{A06F8764-09AC-4858-B89C-826961806604}"/>
              </a:ext>
            </a:extLst>
          </p:cNvPr>
          <p:cNvGrpSpPr/>
          <p:nvPr/>
        </p:nvGrpSpPr>
        <p:grpSpPr>
          <a:xfrm>
            <a:off x="925450" y="5944769"/>
            <a:ext cx="2525760" cy="564840"/>
            <a:chOff x="925450" y="5944769"/>
            <a:chExt cx="2525760" cy="564840"/>
          </a:xfrm>
        </p:grpSpPr>
        <mc:AlternateContent xmlns:mc="http://schemas.openxmlformats.org/markup-compatibility/2006" xmlns:p14="http://schemas.microsoft.com/office/powerpoint/2010/main">
          <mc:Choice Requires="p14">
            <p:contentPart p14:bwMode="auto" r:id="rId192">
              <p14:nvContentPartPr>
                <p14:cNvPr id="142" name="Ink 141">
                  <a:extLst>
                    <a:ext uri="{FF2B5EF4-FFF2-40B4-BE49-F238E27FC236}">
                      <a16:creationId xmlns:a16="http://schemas.microsoft.com/office/drawing/2014/main" id="{0AD3F554-088F-E4A4-0D4C-DCEF218993E1}"/>
                    </a:ext>
                  </a:extLst>
                </p14:cNvPr>
                <p14:cNvContentPartPr/>
                <p14:nvPr/>
              </p14:nvContentPartPr>
              <p14:xfrm>
                <a:off x="925450" y="5976809"/>
                <a:ext cx="1624680" cy="407160"/>
              </p14:xfrm>
            </p:contentPart>
          </mc:Choice>
          <mc:Fallback xmlns="">
            <p:pic>
              <p:nvPicPr>
                <p:cNvPr id="142" name="Ink 141">
                  <a:extLst>
                    <a:ext uri="{FF2B5EF4-FFF2-40B4-BE49-F238E27FC236}">
                      <a16:creationId xmlns:a16="http://schemas.microsoft.com/office/drawing/2014/main" id="{0AD3F554-088F-E4A4-0D4C-DCEF218993E1}"/>
                    </a:ext>
                  </a:extLst>
                </p:cNvPr>
                <p:cNvPicPr/>
                <p:nvPr/>
              </p:nvPicPr>
              <p:blipFill>
                <a:blip r:embed="rId193"/>
                <a:stretch>
                  <a:fillRect/>
                </a:stretch>
              </p:blipFill>
              <p:spPr>
                <a:xfrm>
                  <a:off x="916810" y="5967809"/>
                  <a:ext cx="1642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72DE0BA6-A46C-B9A2-B440-C503C9DEF2B5}"/>
                    </a:ext>
                  </a:extLst>
                </p14:cNvPr>
                <p14:cNvContentPartPr/>
                <p14:nvPr/>
              </p14:nvContentPartPr>
              <p14:xfrm>
                <a:off x="1409650" y="6016409"/>
                <a:ext cx="59040" cy="102600"/>
              </p14:xfrm>
            </p:contentPart>
          </mc:Choice>
          <mc:Fallback xmlns="">
            <p:pic>
              <p:nvPicPr>
                <p:cNvPr id="143" name="Ink 142">
                  <a:extLst>
                    <a:ext uri="{FF2B5EF4-FFF2-40B4-BE49-F238E27FC236}">
                      <a16:creationId xmlns:a16="http://schemas.microsoft.com/office/drawing/2014/main" id="{72DE0BA6-A46C-B9A2-B440-C503C9DEF2B5}"/>
                    </a:ext>
                  </a:extLst>
                </p:cNvPr>
                <p:cNvPicPr/>
                <p:nvPr/>
              </p:nvPicPr>
              <p:blipFill>
                <a:blip r:embed="rId195"/>
                <a:stretch>
                  <a:fillRect/>
                </a:stretch>
              </p:blipFill>
              <p:spPr>
                <a:xfrm>
                  <a:off x="1400650" y="6007409"/>
                  <a:ext cx="76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CD268F3C-18D7-EC0B-2834-3DD33DC40E66}"/>
                    </a:ext>
                  </a:extLst>
                </p14:cNvPr>
                <p14:cNvContentPartPr/>
                <p14:nvPr/>
              </p14:nvContentPartPr>
              <p14:xfrm>
                <a:off x="2688730" y="5944769"/>
                <a:ext cx="762480" cy="564840"/>
              </p14:xfrm>
            </p:contentPart>
          </mc:Choice>
          <mc:Fallback xmlns="">
            <p:pic>
              <p:nvPicPr>
                <p:cNvPr id="144" name="Ink 143">
                  <a:extLst>
                    <a:ext uri="{FF2B5EF4-FFF2-40B4-BE49-F238E27FC236}">
                      <a16:creationId xmlns:a16="http://schemas.microsoft.com/office/drawing/2014/main" id="{CD268F3C-18D7-EC0B-2834-3DD33DC40E66}"/>
                    </a:ext>
                  </a:extLst>
                </p:cNvPr>
                <p:cNvPicPr/>
                <p:nvPr/>
              </p:nvPicPr>
              <p:blipFill>
                <a:blip r:embed="rId197"/>
                <a:stretch>
                  <a:fillRect/>
                </a:stretch>
              </p:blipFill>
              <p:spPr>
                <a:xfrm>
                  <a:off x="2679730" y="5936129"/>
                  <a:ext cx="780120" cy="582480"/>
                </a:xfrm>
                <a:prstGeom prst="rect">
                  <a:avLst/>
                </a:prstGeom>
              </p:spPr>
            </p:pic>
          </mc:Fallback>
        </mc:AlternateContent>
      </p:grpSp>
      <p:grpSp>
        <p:nvGrpSpPr>
          <p:cNvPr id="149" name="Group 148">
            <a:extLst>
              <a:ext uri="{FF2B5EF4-FFF2-40B4-BE49-F238E27FC236}">
                <a16:creationId xmlns:a16="http://schemas.microsoft.com/office/drawing/2014/main" id="{32460D7B-5F44-5081-B980-096B3A8EC896}"/>
              </a:ext>
            </a:extLst>
          </p:cNvPr>
          <p:cNvGrpSpPr/>
          <p:nvPr/>
        </p:nvGrpSpPr>
        <p:grpSpPr>
          <a:xfrm>
            <a:off x="3756490" y="5911289"/>
            <a:ext cx="1398600" cy="442080"/>
            <a:chOff x="3756490" y="5911289"/>
            <a:chExt cx="1398600" cy="442080"/>
          </a:xfrm>
        </p:grpSpPr>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0B106F25-7660-6594-C537-E305EC39A009}"/>
                    </a:ext>
                  </a:extLst>
                </p14:cNvPr>
                <p14:cNvContentPartPr/>
                <p14:nvPr/>
              </p14:nvContentPartPr>
              <p14:xfrm>
                <a:off x="3756490" y="6164729"/>
                <a:ext cx="128520" cy="183960"/>
              </p14:xfrm>
            </p:contentPart>
          </mc:Choice>
          <mc:Fallback xmlns="">
            <p:pic>
              <p:nvPicPr>
                <p:cNvPr id="146" name="Ink 145">
                  <a:extLst>
                    <a:ext uri="{FF2B5EF4-FFF2-40B4-BE49-F238E27FC236}">
                      <a16:creationId xmlns:a16="http://schemas.microsoft.com/office/drawing/2014/main" id="{0B106F25-7660-6594-C537-E305EC39A009}"/>
                    </a:ext>
                  </a:extLst>
                </p:cNvPr>
                <p:cNvPicPr/>
                <p:nvPr/>
              </p:nvPicPr>
              <p:blipFill>
                <a:blip r:embed="rId199"/>
                <a:stretch>
                  <a:fillRect/>
                </a:stretch>
              </p:blipFill>
              <p:spPr>
                <a:xfrm>
                  <a:off x="3747490" y="6155729"/>
                  <a:ext cx="146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685C983E-DC12-2820-0261-CFC9E9A16728}"/>
                    </a:ext>
                  </a:extLst>
                </p14:cNvPr>
                <p14:cNvContentPartPr/>
                <p14:nvPr/>
              </p14:nvContentPartPr>
              <p14:xfrm>
                <a:off x="3946930" y="5911289"/>
                <a:ext cx="1208160" cy="442080"/>
              </p14:xfrm>
            </p:contentPart>
          </mc:Choice>
          <mc:Fallback xmlns="">
            <p:pic>
              <p:nvPicPr>
                <p:cNvPr id="147" name="Ink 146">
                  <a:extLst>
                    <a:ext uri="{FF2B5EF4-FFF2-40B4-BE49-F238E27FC236}">
                      <a16:creationId xmlns:a16="http://schemas.microsoft.com/office/drawing/2014/main" id="{685C983E-DC12-2820-0261-CFC9E9A16728}"/>
                    </a:ext>
                  </a:extLst>
                </p:cNvPr>
                <p:cNvPicPr/>
                <p:nvPr/>
              </p:nvPicPr>
              <p:blipFill>
                <a:blip r:embed="rId201"/>
                <a:stretch>
                  <a:fillRect/>
                </a:stretch>
              </p:blipFill>
              <p:spPr>
                <a:xfrm>
                  <a:off x="3938290" y="5902649"/>
                  <a:ext cx="122580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Ink 147">
                  <a:extLst>
                    <a:ext uri="{FF2B5EF4-FFF2-40B4-BE49-F238E27FC236}">
                      <a16:creationId xmlns:a16="http://schemas.microsoft.com/office/drawing/2014/main" id="{D36A4A66-F969-D8AF-7A24-274A588B030C}"/>
                    </a:ext>
                  </a:extLst>
                </p14:cNvPr>
                <p14:cNvContentPartPr/>
                <p14:nvPr/>
              </p14:nvContentPartPr>
              <p14:xfrm>
                <a:off x="4238530" y="6040889"/>
                <a:ext cx="486000" cy="62640"/>
              </p14:xfrm>
            </p:contentPart>
          </mc:Choice>
          <mc:Fallback xmlns="">
            <p:pic>
              <p:nvPicPr>
                <p:cNvPr id="148" name="Ink 147">
                  <a:extLst>
                    <a:ext uri="{FF2B5EF4-FFF2-40B4-BE49-F238E27FC236}">
                      <a16:creationId xmlns:a16="http://schemas.microsoft.com/office/drawing/2014/main" id="{D36A4A66-F969-D8AF-7A24-274A588B030C}"/>
                    </a:ext>
                  </a:extLst>
                </p:cNvPr>
                <p:cNvPicPr/>
                <p:nvPr/>
              </p:nvPicPr>
              <p:blipFill>
                <a:blip r:embed="rId203"/>
                <a:stretch>
                  <a:fillRect/>
                </a:stretch>
              </p:blipFill>
              <p:spPr>
                <a:xfrm>
                  <a:off x="4229890" y="6032249"/>
                  <a:ext cx="503640" cy="80280"/>
                </a:xfrm>
                <a:prstGeom prst="rect">
                  <a:avLst/>
                </a:prstGeom>
              </p:spPr>
            </p:pic>
          </mc:Fallback>
        </mc:AlternateContent>
      </p:grpSp>
      <p:grpSp>
        <p:nvGrpSpPr>
          <p:cNvPr id="156" name="Group 155">
            <a:extLst>
              <a:ext uri="{FF2B5EF4-FFF2-40B4-BE49-F238E27FC236}">
                <a16:creationId xmlns:a16="http://schemas.microsoft.com/office/drawing/2014/main" id="{3358AFF7-785E-ECAD-2DC4-41CDAF7AA43E}"/>
              </a:ext>
            </a:extLst>
          </p:cNvPr>
          <p:cNvGrpSpPr/>
          <p:nvPr/>
        </p:nvGrpSpPr>
        <p:grpSpPr>
          <a:xfrm>
            <a:off x="5395930" y="5905889"/>
            <a:ext cx="1818360" cy="504000"/>
            <a:chOff x="5395930" y="5905889"/>
            <a:chExt cx="1818360" cy="504000"/>
          </a:xfrm>
        </p:grpSpPr>
        <mc:AlternateContent xmlns:mc="http://schemas.openxmlformats.org/markup-compatibility/2006" xmlns:p14="http://schemas.microsoft.com/office/powerpoint/2010/main">
          <mc:Choice Requires="p14">
            <p:contentPart p14:bwMode="auto" r:id="rId204">
              <p14:nvContentPartPr>
                <p14:cNvPr id="150" name="Ink 149">
                  <a:extLst>
                    <a:ext uri="{FF2B5EF4-FFF2-40B4-BE49-F238E27FC236}">
                      <a16:creationId xmlns:a16="http://schemas.microsoft.com/office/drawing/2014/main" id="{0EBCE5F6-5446-7B9C-176B-E30EB72E5FEA}"/>
                    </a:ext>
                  </a:extLst>
                </p14:cNvPr>
                <p14:cNvContentPartPr/>
                <p14:nvPr/>
              </p14:nvContentPartPr>
              <p14:xfrm>
                <a:off x="5395930" y="6097769"/>
                <a:ext cx="973080" cy="312120"/>
              </p14:xfrm>
            </p:contentPart>
          </mc:Choice>
          <mc:Fallback xmlns="">
            <p:pic>
              <p:nvPicPr>
                <p:cNvPr id="150" name="Ink 149">
                  <a:extLst>
                    <a:ext uri="{FF2B5EF4-FFF2-40B4-BE49-F238E27FC236}">
                      <a16:creationId xmlns:a16="http://schemas.microsoft.com/office/drawing/2014/main" id="{0EBCE5F6-5446-7B9C-176B-E30EB72E5FEA}"/>
                    </a:ext>
                  </a:extLst>
                </p:cNvPr>
                <p:cNvPicPr/>
                <p:nvPr/>
              </p:nvPicPr>
              <p:blipFill>
                <a:blip r:embed="rId205"/>
                <a:stretch>
                  <a:fillRect/>
                </a:stretch>
              </p:blipFill>
              <p:spPr>
                <a:xfrm>
                  <a:off x="5386930" y="6089129"/>
                  <a:ext cx="990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1" name="Ink 150">
                  <a:extLst>
                    <a:ext uri="{FF2B5EF4-FFF2-40B4-BE49-F238E27FC236}">
                      <a16:creationId xmlns:a16="http://schemas.microsoft.com/office/drawing/2014/main" id="{DAE50026-FBCF-FA2F-F723-E3F79325AC14}"/>
                    </a:ext>
                  </a:extLst>
                </p14:cNvPr>
                <p14:cNvContentPartPr/>
                <p14:nvPr/>
              </p14:nvContentPartPr>
              <p14:xfrm>
                <a:off x="5824690" y="5905889"/>
                <a:ext cx="97920" cy="45360"/>
              </p14:xfrm>
            </p:contentPart>
          </mc:Choice>
          <mc:Fallback xmlns="">
            <p:pic>
              <p:nvPicPr>
                <p:cNvPr id="151" name="Ink 150">
                  <a:extLst>
                    <a:ext uri="{FF2B5EF4-FFF2-40B4-BE49-F238E27FC236}">
                      <a16:creationId xmlns:a16="http://schemas.microsoft.com/office/drawing/2014/main" id="{DAE50026-FBCF-FA2F-F723-E3F79325AC14}"/>
                    </a:ext>
                  </a:extLst>
                </p:cNvPr>
                <p:cNvPicPr/>
                <p:nvPr/>
              </p:nvPicPr>
              <p:blipFill>
                <a:blip r:embed="rId207"/>
                <a:stretch>
                  <a:fillRect/>
                </a:stretch>
              </p:blipFill>
              <p:spPr>
                <a:xfrm>
                  <a:off x="5816050" y="5896889"/>
                  <a:ext cx="115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2" name="Ink 151">
                  <a:extLst>
                    <a:ext uri="{FF2B5EF4-FFF2-40B4-BE49-F238E27FC236}">
                      <a16:creationId xmlns:a16="http://schemas.microsoft.com/office/drawing/2014/main" id="{6ECF88A6-4897-7A50-6E01-6EB5F07AAAFE}"/>
                    </a:ext>
                  </a:extLst>
                </p14:cNvPr>
                <p14:cNvContentPartPr/>
                <p14:nvPr/>
              </p14:nvContentPartPr>
              <p14:xfrm>
                <a:off x="6770050" y="6135569"/>
                <a:ext cx="36000" cy="185040"/>
              </p14:xfrm>
            </p:contentPart>
          </mc:Choice>
          <mc:Fallback xmlns="">
            <p:pic>
              <p:nvPicPr>
                <p:cNvPr id="152" name="Ink 151">
                  <a:extLst>
                    <a:ext uri="{FF2B5EF4-FFF2-40B4-BE49-F238E27FC236}">
                      <a16:creationId xmlns:a16="http://schemas.microsoft.com/office/drawing/2014/main" id="{6ECF88A6-4897-7A50-6E01-6EB5F07AAAFE}"/>
                    </a:ext>
                  </a:extLst>
                </p:cNvPr>
                <p:cNvPicPr/>
                <p:nvPr/>
              </p:nvPicPr>
              <p:blipFill>
                <a:blip r:embed="rId209"/>
                <a:stretch>
                  <a:fillRect/>
                </a:stretch>
              </p:blipFill>
              <p:spPr>
                <a:xfrm>
                  <a:off x="6761050" y="6126929"/>
                  <a:ext cx="53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3" name="Ink 152">
                  <a:extLst>
                    <a:ext uri="{FF2B5EF4-FFF2-40B4-BE49-F238E27FC236}">
                      <a16:creationId xmlns:a16="http://schemas.microsoft.com/office/drawing/2014/main" id="{E900D550-80D1-EAE0-E885-F29C3937C1C2}"/>
                    </a:ext>
                  </a:extLst>
                </p14:cNvPr>
                <p14:cNvContentPartPr/>
                <p14:nvPr/>
              </p14:nvContentPartPr>
              <p14:xfrm>
                <a:off x="6889930" y="6115049"/>
                <a:ext cx="16920" cy="231480"/>
              </p14:xfrm>
            </p:contentPart>
          </mc:Choice>
          <mc:Fallback xmlns="">
            <p:pic>
              <p:nvPicPr>
                <p:cNvPr id="153" name="Ink 152">
                  <a:extLst>
                    <a:ext uri="{FF2B5EF4-FFF2-40B4-BE49-F238E27FC236}">
                      <a16:creationId xmlns:a16="http://schemas.microsoft.com/office/drawing/2014/main" id="{E900D550-80D1-EAE0-E885-F29C3937C1C2}"/>
                    </a:ext>
                  </a:extLst>
                </p:cNvPr>
                <p:cNvPicPr/>
                <p:nvPr/>
              </p:nvPicPr>
              <p:blipFill>
                <a:blip r:embed="rId211"/>
                <a:stretch>
                  <a:fillRect/>
                </a:stretch>
              </p:blipFill>
              <p:spPr>
                <a:xfrm>
                  <a:off x="6881290" y="6106409"/>
                  <a:ext cx="34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4" name="Ink 153">
                  <a:extLst>
                    <a:ext uri="{FF2B5EF4-FFF2-40B4-BE49-F238E27FC236}">
                      <a16:creationId xmlns:a16="http://schemas.microsoft.com/office/drawing/2014/main" id="{1648FE1B-5611-D066-62F5-8BF05C351B48}"/>
                    </a:ext>
                  </a:extLst>
                </p14:cNvPr>
                <p14:cNvContentPartPr/>
                <p14:nvPr/>
              </p14:nvContentPartPr>
              <p14:xfrm>
                <a:off x="6673570" y="6062129"/>
                <a:ext cx="344880" cy="103680"/>
              </p14:xfrm>
            </p:contentPart>
          </mc:Choice>
          <mc:Fallback xmlns="">
            <p:pic>
              <p:nvPicPr>
                <p:cNvPr id="154" name="Ink 153">
                  <a:extLst>
                    <a:ext uri="{FF2B5EF4-FFF2-40B4-BE49-F238E27FC236}">
                      <a16:creationId xmlns:a16="http://schemas.microsoft.com/office/drawing/2014/main" id="{1648FE1B-5611-D066-62F5-8BF05C351B48}"/>
                    </a:ext>
                  </a:extLst>
                </p:cNvPr>
                <p:cNvPicPr/>
                <p:nvPr/>
              </p:nvPicPr>
              <p:blipFill>
                <a:blip r:embed="rId213"/>
                <a:stretch>
                  <a:fillRect/>
                </a:stretch>
              </p:blipFill>
              <p:spPr>
                <a:xfrm>
                  <a:off x="6664570" y="6053129"/>
                  <a:ext cx="36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5" name="Ink 154">
                  <a:extLst>
                    <a:ext uri="{FF2B5EF4-FFF2-40B4-BE49-F238E27FC236}">
                      <a16:creationId xmlns:a16="http://schemas.microsoft.com/office/drawing/2014/main" id="{B5A57EE6-AC45-EB1E-F13A-C57D76146376}"/>
                    </a:ext>
                  </a:extLst>
                </p14:cNvPr>
                <p14:cNvContentPartPr/>
                <p14:nvPr/>
              </p14:nvContentPartPr>
              <p14:xfrm>
                <a:off x="7109530" y="5977169"/>
                <a:ext cx="104760" cy="141840"/>
              </p14:xfrm>
            </p:contentPart>
          </mc:Choice>
          <mc:Fallback xmlns="">
            <p:pic>
              <p:nvPicPr>
                <p:cNvPr id="155" name="Ink 154">
                  <a:extLst>
                    <a:ext uri="{FF2B5EF4-FFF2-40B4-BE49-F238E27FC236}">
                      <a16:creationId xmlns:a16="http://schemas.microsoft.com/office/drawing/2014/main" id="{B5A57EE6-AC45-EB1E-F13A-C57D76146376}"/>
                    </a:ext>
                  </a:extLst>
                </p:cNvPr>
                <p:cNvPicPr/>
                <p:nvPr/>
              </p:nvPicPr>
              <p:blipFill>
                <a:blip r:embed="rId215"/>
                <a:stretch>
                  <a:fillRect/>
                </a:stretch>
              </p:blipFill>
              <p:spPr>
                <a:xfrm>
                  <a:off x="7100530" y="5968169"/>
                  <a:ext cx="122400" cy="159480"/>
                </a:xfrm>
                <a:prstGeom prst="rect">
                  <a:avLst/>
                </a:prstGeom>
              </p:spPr>
            </p:pic>
          </mc:Fallback>
        </mc:AlternateContent>
      </p:grpSp>
      <p:grpSp>
        <p:nvGrpSpPr>
          <p:cNvPr id="169" name="Group 168">
            <a:extLst>
              <a:ext uri="{FF2B5EF4-FFF2-40B4-BE49-F238E27FC236}">
                <a16:creationId xmlns:a16="http://schemas.microsoft.com/office/drawing/2014/main" id="{14497AE2-6606-43EB-7F2C-55A852EDFFC2}"/>
              </a:ext>
            </a:extLst>
          </p:cNvPr>
          <p:cNvGrpSpPr/>
          <p:nvPr/>
        </p:nvGrpSpPr>
        <p:grpSpPr>
          <a:xfrm>
            <a:off x="7866970" y="5829929"/>
            <a:ext cx="2604600" cy="749520"/>
            <a:chOff x="7866970" y="5829929"/>
            <a:chExt cx="2604600" cy="749520"/>
          </a:xfrm>
        </p:grpSpPr>
        <mc:AlternateContent xmlns:mc="http://schemas.openxmlformats.org/markup-compatibility/2006" xmlns:p14="http://schemas.microsoft.com/office/powerpoint/2010/main">
          <mc:Choice Requires="p14">
            <p:contentPart p14:bwMode="auto" r:id="rId216">
              <p14:nvContentPartPr>
                <p14:cNvPr id="157" name="Ink 156">
                  <a:extLst>
                    <a:ext uri="{FF2B5EF4-FFF2-40B4-BE49-F238E27FC236}">
                      <a16:creationId xmlns:a16="http://schemas.microsoft.com/office/drawing/2014/main" id="{F180B529-7BF6-85B2-A055-C9CD81E1802F}"/>
                    </a:ext>
                  </a:extLst>
                </p14:cNvPr>
                <p14:cNvContentPartPr/>
                <p14:nvPr/>
              </p14:nvContentPartPr>
              <p14:xfrm>
                <a:off x="8116810" y="6025409"/>
                <a:ext cx="20160" cy="190080"/>
              </p14:xfrm>
            </p:contentPart>
          </mc:Choice>
          <mc:Fallback xmlns="">
            <p:pic>
              <p:nvPicPr>
                <p:cNvPr id="157" name="Ink 156">
                  <a:extLst>
                    <a:ext uri="{FF2B5EF4-FFF2-40B4-BE49-F238E27FC236}">
                      <a16:creationId xmlns:a16="http://schemas.microsoft.com/office/drawing/2014/main" id="{F180B529-7BF6-85B2-A055-C9CD81E1802F}"/>
                    </a:ext>
                  </a:extLst>
                </p:cNvPr>
                <p:cNvPicPr/>
                <p:nvPr/>
              </p:nvPicPr>
              <p:blipFill>
                <a:blip r:embed="rId217"/>
                <a:stretch>
                  <a:fillRect/>
                </a:stretch>
              </p:blipFill>
              <p:spPr>
                <a:xfrm>
                  <a:off x="8107810" y="6016409"/>
                  <a:ext cx="37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8" name="Ink 157">
                  <a:extLst>
                    <a:ext uri="{FF2B5EF4-FFF2-40B4-BE49-F238E27FC236}">
                      <a16:creationId xmlns:a16="http://schemas.microsoft.com/office/drawing/2014/main" id="{954342C1-E945-6480-AFF6-4485B53EA6A2}"/>
                    </a:ext>
                  </a:extLst>
                </p14:cNvPr>
                <p14:cNvContentPartPr/>
                <p14:nvPr/>
              </p14:nvContentPartPr>
              <p14:xfrm>
                <a:off x="8291410" y="6039089"/>
                <a:ext cx="84600" cy="256320"/>
              </p14:xfrm>
            </p:contentPart>
          </mc:Choice>
          <mc:Fallback xmlns="">
            <p:pic>
              <p:nvPicPr>
                <p:cNvPr id="158" name="Ink 157">
                  <a:extLst>
                    <a:ext uri="{FF2B5EF4-FFF2-40B4-BE49-F238E27FC236}">
                      <a16:creationId xmlns:a16="http://schemas.microsoft.com/office/drawing/2014/main" id="{954342C1-E945-6480-AFF6-4485B53EA6A2}"/>
                    </a:ext>
                  </a:extLst>
                </p:cNvPr>
                <p:cNvPicPr/>
                <p:nvPr/>
              </p:nvPicPr>
              <p:blipFill>
                <a:blip r:embed="rId219"/>
                <a:stretch>
                  <a:fillRect/>
                </a:stretch>
              </p:blipFill>
              <p:spPr>
                <a:xfrm>
                  <a:off x="8282410" y="6030089"/>
                  <a:ext cx="102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9" name="Ink 158">
                  <a:extLst>
                    <a:ext uri="{FF2B5EF4-FFF2-40B4-BE49-F238E27FC236}">
                      <a16:creationId xmlns:a16="http://schemas.microsoft.com/office/drawing/2014/main" id="{9B254B8A-B56D-A68F-89B3-86237117E1F9}"/>
                    </a:ext>
                  </a:extLst>
                </p14:cNvPr>
                <p14:cNvContentPartPr/>
                <p14:nvPr/>
              </p14:nvContentPartPr>
              <p14:xfrm>
                <a:off x="8568250" y="5994809"/>
                <a:ext cx="31320" cy="291960"/>
              </p14:xfrm>
            </p:contentPart>
          </mc:Choice>
          <mc:Fallback xmlns="">
            <p:pic>
              <p:nvPicPr>
                <p:cNvPr id="159" name="Ink 158">
                  <a:extLst>
                    <a:ext uri="{FF2B5EF4-FFF2-40B4-BE49-F238E27FC236}">
                      <a16:creationId xmlns:a16="http://schemas.microsoft.com/office/drawing/2014/main" id="{9B254B8A-B56D-A68F-89B3-86237117E1F9}"/>
                    </a:ext>
                  </a:extLst>
                </p:cNvPr>
                <p:cNvPicPr/>
                <p:nvPr/>
              </p:nvPicPr>
              <p:blipFill>
                <a:blip r:embed="rId221"/>
                <a:stretch>
                  <a:fillRect/>
                </a:stretch>
              </p:blipFill>
              <p:spPr>
                <a:xfrm>
                  <a:off x="8559250" y="5986169"/>
                  <a:ext cx="48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0" name="Ink 159">
                  <a:extLst>
                    <a:ext uri="{FF2B5EF4-FFF2-40B4-BE49-F238E27FC236}">
                      <a16:creationId xmlns:a16="http://schemas.microsoft.com/office/drawing/2014/main" id="{20824586-0675-37A1-D1F9-409B8BEACE86}"/>
                    </a:ext>
                  </a:extLst>
                </p14:cNvPr>
                <p14:cNvContentPartPr/>
                <p14:nvPr/>
              </p14:nvContentPartPr>
              <p14:xfrm>
                <a:off x="8426410" y="5981489"/>
                <a:ext cx="213120" cy="184680"/>
              </p14:xfrm>
            </p:contentPart>
          </mc:Choice>
          <mc:Fallback xmlns="">
            <p:pic>
              <p:nvPicPr>
                <p:cNvPr id="160" name="Ink 159">
                  <a:extLst>
                    <a:ext uri="{FF2B5EF4-FFF2-40B4-BE49-F238E27FC236}">
                      <a16:creationId xmlns:a16="http://schemas.microsoft.com/office/drawing/2014/main" id="{20824586-0675-37A1-D1F9-409B8BEACE86}"/>
                    </a:ext>
                  </a:extLst>
                </p:cNvPr>
                <p:cNvPicPr/>
                <p:nvPr/>
              </p:nvPicPr>
              <p:blipFill>
                <a:blip r:embed="rId223"/>
                <a:stretch>
                  <a:fillRect/>
                </a:stretch>
              </p:blipFill>
              <p:spPr>
                <a:xfrm>
                  <a:off x="8417770" y="5972849"/>
                  <a:ext cx="230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1" name="Ink 160">
                  <a:extLst>
                    <a:ext uri="{FF2B5EF4-FFF2-40B4-BE49-F238E27FC236}">
                      <a16:creationId xmlns:a16="http://schemas.microsoft.com/office/drawing/2014/main" id="{21E0899C-D2FD-D1D1-8DD6-C7EF24FF3EC9}"/>
                    </a:ext>
                  </a:extLst>
                </p14:cNvPr>
                <p14:cNvContentPartPr/>
                <p14:nvPr/>
              </p14:nvContentPartPr>
              <p14:xfrm>
                <a:off x="8745730" y="6010649"/>
                <a:ext cx="125640" cy="266400"/>
              </p14:xfrm>
            </p:contentPart>
          </mc:Choice>
          <mc:Fallback xmlns="">
            <p:pic>
              <p:nvPicPr>
                <p:cNvPr id="161" name="Ink 160">
                  <a:extLst>
                    <a:ext uri="{FF2B5EF4-FFF2-40B4-BE49-F238E27FC236}">
                      <a16:creationId xmlns:a16="http://schemas.microsoft.com/office/drawing/2014/main" id="{21E0899C-D2FD-D1D1-8DD6-C7EF24FF3EC9}"/>
                    </a:ext>
                  </a:extLst>
                </p:cNvPr>
                <p:cNvPicPr/>
                <p:nvPr/>
              </p:nvPicPr>
              <p:blipFill>
                <a:blip r:embed="rId225"/>
                <a:stretch>
                  <a:fillRect/>
                </a:stretch>
              </p:blipFill>
              <p:spPr>
                <a:xfrm>
                  <a:off x="8736730" y="6001649"/>
                  <a:ext cx="143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Ink 161">
                  <a:extLst>
                    <a:ext uri="{FF2B5EF4-FFF2-40B4-BE49-F238E27FC236}">
                      <a16:creationId xmlns:a16="http://schemas.microsoft.com/office/drawing/2014/main" id="{5C51F577-F2D2-99A4-5B9E-86C27032727E}"/>
                    </a:ext>
                  </a:extLst>
                </p14:cNvPr>
                <p14:cNvContentPartPr/>
                <p14:nvPr/>
              </p14:nvContentPartPr>
              <p14:xfrm>
                <a:off x="8985490" y="6153209"/>
                <a:ext cx="142200" cy="19080"/>
              </p14:xfrm>
            </p:contentPart>
          </mc:Choice>
          <mc:Fallback xmlns="">
            <p:pic>
              <p:nvPicPr>
                <p:cNvPr id="162" name="Ink 161">
                  <a:extLst>
                    <a:ext uri="{FF2B5EF4-FFF2-40B4-BE49-F238E27FC236}">
                      <a16:creationId xmlns:a16="http://schemas.microsoft.com/office/drawing/2014/main" id="{5C51F577-F2D2-99A4-5B9E-86C27032727E}"/>
                    </a:ext>
                  </a:extLst>
                </p:cNvPr>
                <p:cNvPicPr/>
                <p:nvPr/>
              </p:nvPicPr>
              <p:blipFill>
                <a:blip r:embed="rId227"/>
                <a:stretch>
                  <a:fillRect/>
                </a:stretch>
              </p:blipFill>
              <p:spPr>
                <a:xfrm>
                  <a:off x="8976850" y="6144569"/>
                  <a:ext cx="159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C97C18FC-992C-5F54-A5EE-6C1F54B171EA}"/>
                    </a:ext>
                  </a:extLst>
                </p14:cNvPr>
                <p14:cNvContentPartPr/>
                <p14:nvPr/>
              </p14:nvContentPartPr>
              <p14:xfrm>
                <a:off x="9304450" y="6013169"/>
                <a:ext cx="31320" cy="304200"/>
              </p14:xfrm>
            </p:contentPart>
          </mc:Choice>
          <mc:Fallback xmlns="">
            <p:pic>
              <p:nvPicPr>
                <p:cNvPr id="163" name="Ink 162">
                  <a:extLst>
                    <a:ext uri="{FF2B5EF4-FFF2-40B4-BE49-F238E27FC236}">
                      <a16:creationId xmlns:a16="http://schemas.microsoft.com/office/drawing/2014/main" id="{C97C18FC-992C-5F54-A5EE-6C1F54B171EA}"/>
                    </a:ext>
                  </a:extLst>
                </p:cNvPr>
                <p:cNvPicPr/>
                <p:nvPr/>
              </p:nvPicPr>
              <p:blipFill>
                <a:blip r:embed="rId229"/>
                <a:stretch>
                  <a:fillRect/>
                </a:stretch>
              </p:blipFill>
              <p:spPr>
                <a:xfrm>
                  <a:off x="9295450" y="6004529"/>
                  <a:ext cx="48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CF4AC35D-FADB-B9EE-4A0C-445885500FA1}"/>
                    </a:ext>
                  </a:extLst>
                </p14:cNvPr>
                <p14:cNvContentPartPr/>
                <p14:nvPr/>
              </p14:nvContentPartPr>
              <p14:xfrm>
                <a:off x="9439810" y="6064649"/>
                <a:ext cx="143640" cy="282240"/>
              </p14:xfrm>
            </p:contentPart>
          </mc:Choice>
          <mc:Fallback xmlns="">
            <p:pic>
              <p:nvPicPr>
                <p:cNvPr id="164" name="Ink 163">
                  <a:extLst>
                    <a:ext uri="{FF2B5EF4-FFF2-40B4-BE49-F238E27FC236}">
                      <a16:creationId xmlns:a16="http://schemas.microsoft.com/office/drawing/2014/main" id="{CF4AC35D-FADB-B9EE-4A0C-445885500FA1}"/>
                    </a:ext>
                  </a:extLst>
                </p:cNvPr>
                <p:cNvPicPr/>
                <p:nvPr/>
              </p:nvPicPr>
              <p:blipFill>
                <a:blip r:embed="rId231"/>
                <a:stretch>
                  <a:fillRect/>
                </a:stretch>
              </p:blipFill>
              <p:spPr>
                <a:xfrm>
                  <a:off x="9431170" y="6056009"/>
                  <a:ext cx="161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AB084F5F-A375-3153-455B-513E47B492F4}"/>
                    </a:ext>
                  </a:extLst>
                </p14:cNvPr>
                <p14:cNvContentPartPr/>
                <p14:nvPr/>
              </p14:nvContentPartPr>
              <p14:xfrm>
                <a:off x="9640330" y="6066449"/>
                <a:ext cx="204120" cy="229680"/>
              </p14:xfrm>
            </p:contentPart>
          </mc:Choice>
          <mc:Fallback xmlns="">
            <p:pic>
              <p:nvPicPr>
                <p:cNvPr id="165" name="Ink 164">
                  <a:extLst>
                    <a:ext uri="{FF2B5EF4-FFF2-40B4-BE49-F238E27FC236}">
                      <a16:creationId xmlns:a16="http://schemas.microsoft.com/office/drawing/2014/main" id="{AB084F5F-A375-3153-455B-513E47B492F4}"/>
                    </a:ext>
                  </a:extLst>
                </p:cNvPr>
                <p:cNvPicPr/>
                <p:nvPr/>
              </p:nvPicPr>
              <p:blipFill>
                <a:blip r:embed="rId233"/>
                <a:stretch>
                  <a:fillRect/>
                </a:stretch>
              </p:blipFill>
              <p:spPr>
                <a:xfrm>
                  <a:off x="9631330" y="6057809"/>
                  <a:ext cx="221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Ink 165">
                  <a:extLst>
                    <a:ext uri="{FF2B5EF4-FFF2-40B4-BE49-F238E27FC236}">
                      <a16:creationId xmlns:a16="http://schemas.microsoft.com/office/drawing/2014/main" id="{65418304-4CF6-563E-5B31-5C7B7FC9C9C2}"/>
                    </a:ext>
                  </a:extLst>
                </p14:cNvPr>
                <p14:cNvContentPartPr/>
                <p14:nvPr/>
              </p14:nvContentPartPr>
              <p14:xfrm>
                <a:off x="9909610" y="6077249"/>
                <a:ext cx="303840" cy="185400"/>
              </p14:xfrm>
            </p:contentPart>
          </mc:Choice>
          <mc:Fallback xmlns="">
            <p:pic>
              <p:nvPicPr>
                <p:cNvPr id="166" name="Ink 165">
                  <a:extLst>
                    <a:ext uri="{FF2B5EF4-FFF2-40B4-BE49-F238E27FC236}">
                      <a16:creationId xmlns:a16="http://schemas.microsoft.com/office/drawing/2014/main" id="{65418304-4CF6-563E-5B31-5C7B7FC9C9C2}"/>
                    </a:ext>
                  </a:extLst>
                </p:cNvPr>
                <p:cNvPicPr/>
                <p:nvPr/>
              </p:nvPicPr>
              <p:blipFill>
                <a:blip r:embed="rId235"/>
                <a:stretch>
                  <a:fillRect/>
                </a:stretch>
              </p:blipFill>
              <p:spPr>
                <a:xfrm>
                  <a:off x="9900970" y="6068249"/>
                  <a:ext cx="321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442864D5-D4AD-F73F-D6AA-175A8B93CCD5}"/>
                    </a:ext>
                  </a:extLst>
                </p14:cNvPr>
                <p14:cNvContentPartPr/>
                <p14:nvPr/>
              </p14:nvContentPartPr>
              <p14:xfrm>
                <a:off x="7866970" y="5829929"/>
                <a:ext cx="293760" cy="657720"/>
              </p14:xfrm>
            </p:contentPart>
          </mc:Choice>
          <mc:Fallback xmlns="">
            <p:pic>
              <p:nvPicPr>
                <p:cNvPr id="167" name="Ink 166">
                  <a:extLst>
                    <a:ext uri="{FF2B5EF4-FFF2-40B4-BE49-F238E27FC236}">
                      <a16:creationId xmlns:a16="http://schemas.microsoft.com/office/drawing/2014/main" id="{442864D5-D4AD-F73F-D6AA-175A8B93CCD5}"/>
                    </a:ext>
                  </a:extLst>
                </p:cNvPr>
                <p:cNvPicPr/>
                <p:nvPr/>
              </p:nvPicPr>
              <p:blipFill>
                <a:blip r:embed="rId237"/>
                <a:stretch>
                  <a:fillRect/>
                </a:stretch>
              </p:blipFill>
              <p:spPr>
                <a:xfrm>
                  <a:off x="7858330" y="5820929"/>
                  <a:ext cx="31140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FEDD834C-75D5-6BEA-5C23-78F27E9262B6}"/>
                    </a:ext>
                  </a:extLst>
                </p14:cNvPr>
                <p14:cNvContentPartPr/>
                <p14:nvPr/>
              </p14:nvContentPartPr>
              <p14:xfrm>
                <a:off x="10168810" y="5878529"/>
                <a:ext cx="302760" cy="700920"/>
              </p14:xfrm>
            </p:contentPart>
          </mc:Choice>
          <mc:Fallback xmlns="">
            <p:pic>
              <p:nvPicPr>
                <p:cNvPr id="168" name="Ink 167">
                  <a:extLst>
                    <a:ext uri="{FF2B5EF4-FFF2-40B4-BE49-F238E27FC236}">
                      <a16:creationId xmlns:a16="http://schemas.microsoft.com/office/drawing/2014/main" id="{FEDD834C-75D5-6BEA-5C23-78F27E9262B6}"/>
                    </a:ext>
                  </a:extLst>
                </p:cNvPr>
                <p:cNvPicPr/>
                <p:nvPr/>
              </p:nvPicPr>
              <p:blipFill>
                <a:blip r:embed="rId239"/>
                <a:stretch>
                  <a:fillRect/>
                </a:stretch>
              </p:blipFill>
              <p:spPr>
                <a:xfrm>
                  <a:off x="10159810" y="5869529"/>
                  <a:ext cx="320400" cy="718560"/>
                </a:xfrm>
                <a:prstGeom prst="rect">
                  <a:avLst/>
                </a:prstGeom>
              </p:spPr>
            </p:pic>
          </mc:Fallback>
        </mc:AlternateContent>
      </p:grpSp>
    </p:spTree>
    <p:extLst>
      <p:ext uri="{BB962C8B-B14F-4D97-AF65-F5344CB8AC3E}">
        <p14:creationId xmlns:p14="http://schemas.microsoft.com/office/powerpoint/2010/main" val="9503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43553D-7460-6B9D-528E-9F2025F121DA}"/>
              </a:ext>
            </a:extLst>
          </p:cNvPr>
          <p:cNvGrpSpPr/>
          <p:nvPr/>
        </p:nvGrpSpPr>
        <p:grpSpPr>
          <a:xfrm>
            <a:off x="1181410" y="159569"/>
            <a:ext cx="3156120" cy="657720"/>
            <a:chOff x="1181410" y="159569"/>
            <a:chExt cx="3156120" cy="6577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797832D-D499-B5A4-2E0F-F6F64E2C2C91}"/>
                    </a:ext>
                  </a:extLst>
                </p14:cNvPr>
                <p14:cNvContentPartPr/>
                <p14:nvPr/>
              </p14:nvContentPartPr>
              <p14:xfrm>
                <a:off x="1181410" y="196649"/>
                <a:ext cx="217080" cy="415800"/>
              </p14:xfrm>
            </p:contentPart>
          </mc:Choice>
          <mc:Fallback xmlns="">
            <p:pic>
              <p:nvPicPr>
                <p:cNvPr id="2" name="Ink 1">
                  <a:extLst>
                    <a:ext uri="{FF2B5EF4-FFF2-40B4-BE49-F238E27FC236}">
                      <a16:creationId xmlns:a16="http://schemas.microsoft.com/office/drawing/2014/main" id="{5797832D-D499-B5A4-2E0F-F6F64E2C2C91}"/>
                    </a:ext>
                  </a:extLst>
                </p:cNvPr>
                <p:cNvPicPr/>
                <p:nvPr/>
              </p:nvPicPr>
              <p:blipFill>
                <a:blip r:embed="rId3"/>
                <a:stretch>
                  <a:fillRect/>
                </a:stretch>
              </p:blipFill>
              <p:spPr>
                <a:xfrm>
                  <a:off x="1172770" y="188009"/>
                  <a:ext cx="2347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C8E421D-939D-CAF8-A853-460DEF2D86C1}"/>
                    </a:ext>
                  </a:extLst>
                </p14:cNvPr>
                <p14:cNvContentPartPr/>
                <p14:nvPr/>
              </p14:nvContentPartPr>
              <p14:xfrm>
                <a:off x="1398850" y="159569"/>
                <a:ext cx="1354680" cy="462960"/>
              </p14:xfrm>
            </p:contentPart>
          </mc:Choice>
          <mc:Fallback xmlns="">
            <p:pic>
              <p:nvPicPr>
                <p:cNvPr id="3" name="Ink 2">
                  <a:extLst>
                    <a:ext uri="{FF2B5EF4-FFF2-40B4-BE49-F238E27FC236}">
                      <a16:creationId xmlns:a16="http://schemas.microsoft.com/office/drawing/2014/main" id="{CC8E421D-939D-CAF8-A853-460DEF2D86C1}"/>
                    </a:ext>
                  </a:extLst>
                </p:cNvPr>
                <p:cNvPicPr/>
                <p:nvPr/>
              </p:nvPicPr>
              <p:blipFill>
                <a:blip r:embed="rId5"/>
                <a:stretch>
                  <a:fillRect/>
                </a:stretch>
              </p:blipFill>
              <p:spPr>
                <a:xfrm>
                  <a:off x="1390210" y="150929"/>
                  <a:ext cx="13723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8B95389-3EB6-4B54-56BF-EBD28970CFD2}"/>
                    </a:ext>
                  </a:extLst>
                </p14:cNvPr>
                <p14:cNvContentPartPr/>
                <p14:nvPr/>
              </p14:nvContentPartPr>
              <p14:xfrm>
                <a:off x="2406490" y="378809"/>
                <a:ext cx="13680" cy="5760"/>
              </p14:xfrm>
            </p:contentPart>
          </mc:Choice>
          <mc:Fallback xmlns="">
            <p:pic>
              <p:nvPicPr>
                <p:cNvPr id="4" name="Ink 3">
                  <a:extLst>
                    <a:ext uri="{FF2B5EF4-FFF2-40B4-BE49-F238E27FC236}">
                      <a16:creationId xmlns:a16="http://schemas.microsoft.com/office/drawing/2014/main" id="{88B95389-3EB6-4B54-56BF-EBD28970CFD2}"/>
                    </a:ext>
                  </a:extLst>
                </p:cNvPr>
                <p:cNvPicPr/>
                <p:nvPr/>
              </p:nvPicPr>
              <p:blipFill>
                <a:blip r:embed="rId7"/>
                <a:stretch>
                  <a:fillRect/>
                </a:stretch>
              </p:blipFill>
              <p:spPr>
                <a:xfrm>
                  <a:off x="2397850" y="370169"/>
                  <a:ext cx="31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08387C9-36C5-4619-9F92-143695F30BDC}"/>
                    </a:ext>
                  </a:extLst>
                </p14:cNvPr>
                <p14:cNvContentPartPr/>
                <p14:nvPr/>
              </p14:nvContentPartPr>
              <p14:xfrm>
                <a:off x="2117050" y="354329"/>
                <a:ext cx="273600" cy="17640"/>
              </p14:xfrm>
            </p:contentPart>
          </mc:Choice>
          <mc:Fallback xmlns="">
            <p:pic>
              <p:nvPicPr>
                <p:cNvPr id="5" name="Ink 4">
                  <a:extLst>
                    <a:ext uri="{FF2B5EF4-FFF2-40B4-BE49-F238E27FC236}">
                      <a16:creationId xmlns:a16="http://schemas.microsoft.com/office/drawing/2014/main" id="{D08387C9-36C5-4619-9F92-143695F30BDC}"/>
                    </a:ext>
                  </a:extLst>
                </p:cNvPr>
                <p:cNvPicPr/>
                <p:nvPr/>
              </p:nvPicPr>
              <p:blipFill>
                <a:blip r:embed="rId9"/>
                <a:stretch>
                  <a:fillRect/>
                </a:stretch>
              </p:blipFill>
              <p:spPr>
                <a:xfrm>
                  <a:off x="2108410" y="345329"/>
                  <a:ext cx="291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A8CB57A1-A2DB-C208-E8E2-4D04986CBE27}"/>
                    </a:ext>
                  </a:extLst>
                </p14:cNvPr>
                <p14:cNvContentPartPr/>
                <p14:nvPr/>
              </p14:nvContentPartPr>
              <p14:xfrm>
                <a:off x="1650490" y="251009"/>
                <a:ext cx="280800" cy="68040"/>
              </p14:xfrm>
            </p:contentPart>
          </mc:Choice>
          <mc:Fallback xmlns="">
            <p:pic>
              <p:nvPicPr>
                <p:cNvPr id="6" name="Ink 5">
                  <a:extLst>
                    <a:ext uri="{FF2B5EF4-FFF2-40B4-BE49-F238E27FC236}">
                      <a16:creationId xmlns:a16="http://schemas.microsoft.com/office/drawing/2014/main" id="{A8CB57A1-A2DB-C208-E8E2-4D04986CBE27}"/>
                    </a:ext>
                  </a:extLst>
                </p:cNvPr>
                <p:cNvPicPr/>
                <p:nvPr/>
              </p:nvPicPr>
              <p:blipFill>
                <a:blip r:embed="rId11"/>
                <a:stretch>
                  <a:fillRect/>
                </a:stretch>
              </p:blipFill>
              <p:spPr>
                <a:xfrm>
                  <a:off x="1641850" y="242009"/>
                  <a:ext cx="29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B8A51373-2CC5-E648-1A6B-9FCDC16024C0}"/>
                    </a:ext>
                  </a:extLst>
                </p14:cNvPr>
                <p14:cNvContentPartPr/>
                <p14:nvPr/>
              </p14:nvContentPartPr>
              <p14:xfrm>
                <a:off x="3105970" y="371969"/>
                <a:ext cx="1231560" cy="445320"/>
              </p14:xfrm>
            </p:contentPart>
          </mc:Choice>
          <mc:Fallback xmlns="">
            <p:pic>
              <p:nvPicPr>
                <p:cNvPr id="7" name="Ink 6">
                  <a:extLst>
                    <a:ext uri="{FF2B5EF4-FFF2-40B4-BE49-F238E27FC236}">
                      <a16:creationId xmlns:a16="http://schemas.microsoft.com/office/drawing/2014/main" id="{B8A51373-2CC5-E648-1A6B-9FCDC16024C0}"/>
                    </a:ext>
                  </a:extLst>
                </p:cNvPr>
                <p:cNvPicPr/>
                <p:nvPr/>
              </p:nvPicPr>
              <p:blipFill>
                <a:blip r:embed="rId13"/>
                <a:stretch>
                  <a:fillRect/>
                </a:stretch>
              </p:blipFill>
              <p:spPr>
                <a:xfrm>
                  <a:off x="3097330" y="362969"/>
                  <a:ext cx="1249200" cy="46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1BC1E48-9E81-4BD9-51F5-6BA816910DB8}"/>
                  </a:ext>
                </a:extLst>
              </p14:cNvPr>
              <p14:cNvContentPartPr/>
              <p14:nvPr/>
            </p14:nvContentPartPr>
            <p14:xfrm>
              <a:off x="4704370" y="258569"/>
              <a:ext cx="322920" cy="583200"/>
            </p14:xfrm>
          </p:contentPart>
        </mc:Choice>
        <mc:Fallback xmlns="">
          <p:pic>
            <p:nvPicPr>
              <p:cNvPr id="10" name="Ink 9">
                <a:extLst>
                  <a:ext uri="{FF2B5EF4-FFF2-40B4-BE49-F238E27FC236}">
                    <a16:creationId xmlns:a16="http://schemas.microsoft.com/office/drawing/2014/main" id="{D1BC1E48-9E81-4BD9-51F5-6BA816910DB8}"/>
                  </a:ext>
                </a:extLst>
              </p:cNvPr>
              <p:cNvPicPr/>
              <p:nvPr/>
            </p:nvPicPr>
            <p:blipFill>
              <a:blip r:embed="rId15"/>
              <a:stretch>
                <a:fillRect/>
              </a:stretch>
            </p:blipFill>
            <p:spPr>
              <a:xfrm>
                <a:off x="4695370" y="249929"/>
                <a:ext cx="340560" cy="600840"/>
              </a:xfrm>
              <a:prstGeom prst="rect">
                <a:avLst/>
              </a:prstGeom>
            </p:spPr>
          </p:pic>
        </mc:Fallback>
      </mc:AlternateContent>
      <p:grpSp>
        <p:nvGrpSpPr>
          <p:cNvPr id="15" name="Group 14">
            <a:extLst>
              <a:ext uri="{FF2B5EF4-FFF2-40B4-BE49-F238E27FC236}">
                <a16:creationId xmlns:a16="http://schemas.microsoft.com/office/drawing/2014/main" id="{D9349FDD-4B78-C249-D613-110B411683F1}"/>
              </a:ext>
            </a:extLst>
          </p:cNvPr>
          <p:cNvGrpSpPr/>
          <p:nvPr/>
        </p:nvGrpSpPr>
        <p:grpSpPr>
          <a:xfrm>
            <a:off x="5262730" y="171809"/>
            <a:ext cx="1981440" cy="392400"/>
            <a:chOff x="5262730" y="171809"/>
            <a:chExt cx="1981440" cy="39240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2921C60-56F1-2217-EBD6-5CF1DA4A4663}"/>
                    </a:ext>
                  </a:extLst>
                </p14:cNvPr>
                <p14:cNvContentPartPr/>
                <p14:nvPr/>
              </p14:nvContentPartPr>
              <p14:xfrm>
                <a:off x="5262730" y="171809"/>
                <a:ext cx="1981440" cy="392400"/>
              </p14:xfrm>
            </p:contentPart>
          </mc:Choice>
          <mc:Fallback xmlns="">
            <p:pic>
              <p:nvPicPr>
                <p:cNvPr id="11" name="Ink 10">
                  <a:extLst>
                    <a:ext uri="{FF2B5EF4-FFF2-40B4-BE49-F238E27FC236}">
                      <a16:creationId xmlns:a16="http://schemas.microsoft.com/office/drawing/2014/main" id="{B2921C60-56F1-2217-EBD6-5CF1DA4A4663}"/>
                    </a:ext>
                  </a:extLst>
                </p:cNvPr>
                <p:cNvPicPr/>
                <p:nvPr/>
              </p:nvPicPr>
              <p:blipFill>
                <a:blip r:embed="rId17"/>
                <a:stretch>
                  <a:fillRect/>
                </a:stretch>
              </p:blipFill>
              <p:spPr>
                <a:xfrm>
                  <a:off x="5253730" y="162809"/>
                  <a:ext cx="19990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F3F2DF2-A82C-D17D-C460-96F946A93ED9}"/>
                    </a:ext>
                  </a:extLst>
                </p14:cNvPr>
                <p14:cNvContentPartPr/>
                <p14:nvPr/>
              </p14:nvContentPartPr>
              <p14:xfrm>
                <a:off x="6594010" y="313649"/>
                <a:ext cx="359280" cy="32040"/>
              </p14:xfrm>
            </p:contentPart>
          </mc:Choice>
          <mc:Fallback xmlns="">
            <p:pic>
              <p:nvPicPr>
                <p:cNvPr id="12" name="Ink 11">
                  <a:extLst>
                    <a:ext uri="{FF2B5EF4-FFF2-40B4-BE49-F238E27FC236}">
                      <a16:creationId xmlns:a16="http://schemas.microsoft.com/office/drawing/2014/main" id="{DF3F2DF2-A82C-D17D-C460-96F946A93ED9}"/>
                    </a:ext>
                  </a:extLst>
                </p:cNvPr>
                <p:cNvPicPr/>
                <p:nvPr/>
              </p:nvPicPr>
              <p:blipFill>
                <a:blip r:embed="rId19"/>
                <a:stretch>
                  <a:fillRect/>
                </a:stretch>
              </p:blipFill>
              <p:spPr>
                <a:xfrm>
                  <a:off x="6585010" y="304649"/>
                  <a:ext cx="376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0DBB11C-BB12-4E6C-03F5-E6B563C57477}"/>
                    </a:ext>
                  </a:extLst>
                </p14:cNvPr>
                <p14:cNvContentPartPr/>
                <p14:nvPr/>
              </p14:nvContentPartPr>
              <p14:xfrm>
                <a:off x="5727850" y="273689"/>
                <a:ext cx="361080" cy="39240"/>
              </p14:xfrm>
            </p:contentPart>
          </mc:Choice>
          <mc:Fallback xmlns="">
            <p:pic>
              <p:nvPicPr>
                <p:cNvPr id="13" name="Ink 12">
                  <a:extLst>
                    <a:ext uri="{FF2B5EF4-FFF2-40B4-BE49-F238E27FC236}">
                      <a16:creationId xmlns:a16="http://schemas.microsoft.com/office/drawing/2014/main" id="{20DBB11C-BB12-4E6C-03F5-E6B563C57477}"/>
                    </a:ext>
                  </a:extLst>
                </p:cNvPr>
                <p:cNvPicPr/>
                <p:nvPr/>
              </p:nvPicPr>
              <p:blipFill>
                <a:blip r:embed="rId21"/>
                <a:stretch>
                  <a:fillRect/>
                </a:stretch>
              </p:blipFill>
              <p:spPr>
                <a:xfrm>
                  <a:off x="5719210" y="264689"/>
                  <a:ext cx="378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2A23249-84F1-F81B-BBCF-9428DE9AF01F}"/>
                    </a:ext>
                  </a:extLst>
                </p14:cNvPr>
                <p14:cNvContentPartPr/>
                <p14:nvPr/>
              </p14:nvContentPartPr>
              <p14:xfrm>
                <a:off x="5300890" y="275489"/>
                <a:ext cx="48960" cy="25920"/>
              </p14:xfrm>
            </p:contentPart>
          </mc:Choice>
          <mc:Fallback xmlns="">
            <p:pic>
              <p:nvPicPr>
                <p:cNvPr id="14" name="Ink 13">
                  <a:extLst>
                    <a:ext uri="{FF2B5EF4-FFF2-40B4-BE49-F238E27FC236}">
                      <a16:creationId xmlns:a16="http://schemas.microsoft.com/office/drawing/2014/main" id="{62A23249-84F1-F81B-BBCF-9428DE9AF01F}"/>
                    </a:ext>
                  </a:extLst>
                </p:cNvPr>
                <p:cNvPicPr/>
                <p:nvPr/>
              </p:nvPicPr>
              <p:blipFill>
                <a:blip r:embed="rId23"/>
                <a:stretch>
                  <a:fillRect/>
                </a:stretch>
              </p:blipFill>
              <p:spPr>
                <a:xfrm>
                  <a:off x="5291890" y="266489"/>
                  <a:ext cx="66600" cy="43560"/>
                </a:xfrm>
                <a:prstGeom prst="rect">
                  <a:avLst/>
                </a:prstGeom>
              </p:spPr>
            </p:pic>
          </mc:Fallback>
        </mc:AlternateContent>
      </p:grpSp>
      <p:grpSp>
        <p:nvGrpSpPr>
          <p:cNvPr id="20" name="Group 19">
            <a:extLst>
              <a:ext uri="{FF2B5EF4-FFF2-40B4-BE49-F238E27FC236}">
                <a16:creationId xmlns:a16="http://schemas.microsoft.com/office/drawing/2014/main" id="{15B9943E-8ACC-C6AA-8EA3-623451FD2C3D}"/>
              </a:ext>
            </a:extLst>
          </p:cNvPr>
          <p:cNvGrpSpPr/>
          <p:nvPr/>
        </p:nvGrpSpPr>
        <p:grpSpPr>
          <a:xfrm>
            <a:off x="7670770" y="110249"/>
            <a:ext cx="1527480" cy="372240"/>
            <a:chOff x="7670770" y="110249"/>
            <a:chExt cx="1527480" cy="37224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A9ACD9F-AA19-8A9D-B70E-729E549522B8}"/>
                    </a:ext>
                  </a:extLst>
                </p14:cNvPr>
                <p14:cNvContentPartPr/>
                <p14:nvPr/>
              </p14:nvContentPartPr>
              <p14:xfrm>
                <a:off x="7670770" y="110249"/>
                <a:ext cx="906480" cy="361800"/>
              </p14:xfrm>
            </p:contentPart>
          </mc:Choice>
          <mc:Fallback xmlns="">
            <p:pic>
              <p:nvPicPr>
                <p:cNvPr id="16" name="Ink 15">
                  <a:extLst>
                    <a:ext uri="{FF2B5EF4-FFF2-40B4-BE49-F238E27FC236}">
                      <a16:creationId xmlns:a16="http://schemas.microsoft.com/office/drawing/2014/main" id="{BA9ACD9F-AA19-8A9D-B70E-729E549522B8}"/>
                    </a:ext>
                  </a:extLst>
                </p:cNvPr>
                <p:cNvPicPr/>
                <p:nvPr/>
              </p:nvPicPr>
              <p:blipFill>
                <a:blip r:embed="rId25"/>
                <a:stretch>
                  <a:fillRect/>
                </a:stretch>
              </p:blipFill>
              <p:spPr>
                <a:xfrm>
                  <a:off x="7661770" y="101249"/>
                  <a:ext cx="9241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0B8A71C1-5CF7-CD8D-B85D-73E4FF1FD31B}"/>
                    </a:ext>
                  </a:extLst>
                </p14:cNvPr>
                <p14:cNvContentPartPr/>
                <p14:nvPr/>
              </p14:nvContentPartPr>
              <p14:xfrm>
                <a:off x="8205730" y="280889"/>
                <a:ext cx="309600" cy="14760"/>
              </p14:xfrm>
            </p:contentPart>
          </mc:Choice>
          <mc:Fallback xmlns="">
            <p:pic>
              <p:nvPicPr>
                <p:cNvPr id="17" name="Ink 16">
                  <a:extLst>
                    <a:ext uri="{FF2B5EF4-FFF2-40B4-BE49-F238E27FC236}">
                      <a16:creationId xmlns:a16="http://schemas.microsoft.com/office/drawing/2014/main" id="{0B8A71C1-5CF7-CD8D-B85D-73E4FF1FD31B}"/>
                    </a:ext>
                  </a:extLst>
                </p:cNvPr>
                <p:cNvPicPr/>
                <p:nvPr/>
              </p:nvPicPr>
              <p:blipFill>
                <a:blip r:embed="rId27"/>
                <a:stretch>
                  <a:fillRect/>
                </a:stretch>
              </p:blipFill>
              <p:spPr>
                <a:xfrm>
                  <a:off x="8197090" y="271889"/>
                  <a:ext cx="327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C535D67-6E90-0706-E76F-4292E0B9F636}"/>
                    </a:ext>
                  </a:extLst>
                </p14:cNvPr>
                <p14:cNvContentPartPr/>
                <p14:nvPr/>
              </p14:nvContentPartPr>
              <p14:xfrm>
                <a:off x="8006650" y="176129"/>
                <a:ext cx="45720" cy="17280"/>
              </p14:xfrm>
            </p:contentPart>
          </mc:Choice>
          <mc:Fallback xmlns="">
            <p:pic>
              <p:nvPicPr>
                <p:cNvPr id="18" name="Ink 17">
                  <a:extLst>
                    <a:ext uri="{FF2B5EF4-FFF2-40B4-BE49-F238E27FC236}">
                      <a16:creationId xmlns:a16="http://schemas.microsoft.com/office/drawing/2014/main" id="{1C535D67-6E90-0706-E76F-4292E0B9F636}"/>
                    </a:ext>
                  </a:extLst>
                </p:cNvPr>
                <p:cNvPicPr/>
                <p:nvPr/>
              </p:nvPicPr>
              <p:blipFill>
                <a:blip r:embed="rId29"/>
                <a:stretch>
                  <a:fillRect/>
                </a:stretch>
              </p:blipFill>
              <p:spPr>
                <a:xfrm>
                  <a:off x="7997650" y="167129"/>
                  <a:ext cx="63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549C6E44-9F7D-2AEB-9499-521F6345BE9C}"/>
                    </a:ext>
                  </a:extLst>
                </p14:cNvPr>
                <p14:cNvContentPartPr/>
                <p14:nvPr/>
              </p14:nvContentPartPr>
              <p14:xfrm>
                <a:off x="8923210" y="357209"/>
                <a:ext cx="275040" cy="125280"/>
              </p14:xfrm>
            </p:contentPart>
          </mc:Choice>
          <mc:Fallback xmlns="">
            <p:pic>
              <p:nvPicPr>
                <p:cNvPr id="19" name="Ink 18">
                  <a:extLst>
                    <a:ext uri="{FF2B5EF4-FFF2-40B4-BE49-F238E27FC236}">
                      <a16:creationId xmlns:a16="http://schemas.microsoft.com/office/drawing/2014/main" id="{549C6E44-9F7D-2AEB-9499-521F6345BE9C}"/>
                    </a:ext>
                  </a:extLst>
                </p:cNvPr>
                <p:cNvPicPr/>
                <p:nvPr/>
              </p:nvPicPr>
              <p:blipFill>
                <a:blip r:embed="rId31"/>
                <a:stretch>
                  <a:fillRect/>
                </a:stretch>
              </p:blipFill>
              <p:spPr>
                <a:xfrm>
                  <a:off x="8914570" y="348569"/>
                  <a:ext cx="29268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DA4B0C2-3909-B99F-6891-1CB6FF4FCB31}"/>
                  </a:ext>
                </a:extLst>
              </p14:cNvPr>
              <p14:cNvContentPartPr/>
              <p14:nvPr/>
            </p14:nvContentPartPr>
            <p14:xfrm>
              <a:off x="913930" y="918449"/>
              <a:ext cx="1553040" cy="388080"/>
            </p14:xfrm>
          </p:contentPart>
        </mc:Choice>
        <mc:Fallback xmlns="">
          <p:pic>
            <p:nvPicPr>
              <p:cNvPr id="21" name="Ink 20">
                <a:extLst>
                  <a:ext uri="{FF2B5EF4-FFF2-40B4-BE49-F238E27FC236}">
                    <a16:creationId xmlns:a16="http://schemas.microsoft.com/office/drawing/2014/main" id="{7DA4B0C2-3909-B99F-6891-1CB6FF4FCB31}"/>
                  </a:ext>
                </a:extLst>
              </p:cNvPr>
              <p:cNvPicPr/>
              <p:nvPr/>
            </p:nvPicPr>
            <p:blipFill>
              <a:blip r:embed="rId33"/>
              <a:stretch>
                <a:fillRect/>
              </a:stretch>
            </p:blipFill>
            <p:spPr>
              <a:xfrm>
                <a:off x="904930" y="909449"/>
                <a:ext cx="15706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4753CF12-555E-73C1-9BBE-BBC80F5D6382}"/>
                  </a:ext>
                </a:extLst>
              </p14:cNvPr>
              <p14:cNvContentPartPr/>
              <p14:nvPr/>
            </p14:nvContentPartPr>
            <p14:xfrm>
              <a:off x="2709250" y="905849"/>
              <a:ext cx="1815120" cy="427680"/>
            </p14:xfrm>
          </p:contentPart>
        </mc:Choice>
        <mc:Fallback xmlns="">
          <p:pic>
            <p:nvPicPr>
              <p:cNvPr id="22" name="Ink 21">
                <a:extLst>
                  <a:ext uri="{FF2B5EF4-FFF2-40B4-BE49-F238E27FC236}">
                    <a16:creationId xmlns:a16="http://schemas.microsoft.com/office/drawing/2014/main" id="{4753CF12-555E-73C1-9BBE-BBC80F5D6382}"/>
                  </a:ext>
                </a:extLst>
              </p:cNvPr>
              <p:cNvPicPr/>
              <p:nvPr/>
            </p:nvPicPr>
            <p:blipFill>
              <a:blip r:embed="rId35"/>
              <a:stretch>
                <a:fillRect/>
              </a:stretch>
            </p:blipFill>
            <p:spPr>
              <a:xfrm>
                <a:off x="2700250" y="896849"/>
                <a:ext cx="18327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CE9E44A2-7DE3-676E-E23E-594B352A3EA5}"/>
                  </a:ext>
                </a:extLst>
              </p14:cNvPr>
              <p14:cNvContentPartPr/>
              <p14:nvPr/>
            </p14:nvContentPartPr>
            <p14:xfrm>
              <a:off x="4885090" y="922769"/>
              <a:ext cx="247320" cy="644400"/>
            </p14:xfrm>
          </p:contentPart>
        </mc:Choice>
        <mc:Fallback xmlns="">
          <p:pic>
            <p:nvPicPr>
              <p:cNvPr id="23" name="Ink 22">
                <a:extLst>
                  <a:ext uri="{FF2B5EF4-FFF2-40B4-BE49-F238E27FC236}">
                    <a16:creationId xmlns:a16="http://schemas.microsoft.com/office/drawing/2014/main" id="{CE9E44A2-7DE3-676E-E23E-594B352A3EA5}"/>
                  </a:ext>
                </a:extLst>
              </p:cNvPr>
              <p:cNvPicPr/>
              <p:nvPr/>
            </p:nvPicPr>
            <p:blipFill>
              <a:blip r:embed="rId37"/>
              <a:stretch>
                <a:fillRect/>
              </a:stretch>
            </p:blipFill>
            <p:spPr>
              <a:xfrm>
                <a:off x="4876090" y="914129"/>
                <a:ext cx="264960" cy="662040"/>
              </a:xfrm>
              <a:prstGeom prst="rect">
                <a:avLst/>
              </a:prstGeom>
            </p:spPr>
          </p:pic>
        </mc:Fallback>
      </mc:AlternateContent>
      <p:grpSp>
        <p:nvGrpSpPr>
          <p:cNvPr id="35" name="Group 34">
            <a:extLst>
              <a:ext uri="{FF2B5EF4-FFF2-40B4-BE49-F238E27FC236}">
                <a16:creationId xmlns:a16="http://schemas.microsoft.com/office/drawing/2014/main" id="{BAC1AB0F-8F13-0760-E4A5-10F50712433E}"/>
              </a:ext>
            </a:extLst>
          </p:cNvPr>
          <p:cNvGrpSpPr/>
          <p:nvPr/>
        </p:nvGrpSpPr>
        <p:grpSpPr>
          <a:xfrm>
            <a:off x="5591410" y="703529"/>
            <a:ext cx="2307240" cy="685440"/>
            <a:chOff x="5591410" y="703529"/>
            <a:chExt cx="2307240" cy="685440"/>
          </a:xfrm>
        </p:grpSpPr>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3B7E9B3A-FDAC-A034-1424-2B2057924643}"/>
                    </a:ext>
                  </a:extLst>
                </p14:cNvPr>
                <p14:cNvContentPartPr/>
                <p14:nvPr/>
              </p14:nvContentPartPr>
              <p14:xfrm>
                <a:off x="5591410" y="847529"/>
                <a:ext cx="57240" cy="156240"/>
              </p14:xfrm>
            </p:contentPart>
          </mc:Choice>
          <mc:Fallback xmlns="">
            <p:pic>
              <p:nvPicPr>
                <p:cNvPr id="24" name="Ink 23">
                  <a:extLst>
                    <a:ext uri="{FF2B5EF4-FFF2-40B4-BE49-F238E27FC236}">
                      <a16:creationId xmlns:a16="http://schemas.microsoft.com/office/drawing/2014/main" id="{3B7E9B3A-FDAC-A034-1424-2B2057924643}"/>
                    </a:ext>
                  </a:extLst>
                </p:cNvPr>
                <p:cNvPicPr/>
                <p:nvPr/>
              </p:nvPicPr>
              <p:blipFill>
                <a:blip r:embed="rId39"/>
                <a:stretch>
                  <a:fillRect/>
                </a:stretch>
              </p:blipFill>
              <p:spPr>
                <a:xfrm>
                  <a:off x="5582770" y="838889"/>
                  <a:ext cx="74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0AAB9710-A4DC-2978-B4F9-8FA7F0176B50}"/>
                    </a:ext>
                  </a:extLst>
                </p14:cNvPr>
                <p14:cNvContentPartPr/>
                <p14:nvPr/>
              </p14:nvContentPartPr>
              <p14:xfrm>
                <a:off x="5695450" y="838889"/>
                <a:ext cx="101880" cy="201960"/>
              </p14:xfrm>
            </p:contentPart>
          </mc:Choice>
          <mc:Fallback xmlns="">
            <p:pic>
              <p:nvPicPr>
                <p:cNvPr id="25" name="Ink 24">
                  <a:extLst>
                    <a:ext uri="{FF2B5EF4-FFF2-40B4-BE49-F238E27FC236}">
                      <a16:creationId xmlns:a16="http://schemas.microsoft.com/office/drawing/2014/main" id="{0AAB9710-A4DC-2978-B4F9-8FA7F0176B50}"/>
                    </a:ext>
                  </a:extLst>
                </p:cNvPr>
                <p:cNvPicPr/>
                <p:nvPr/>
              </p:nvPicPr>
              <p:blipFill>
                <a:blip r:embed="rId41"/>
                <a:stretch>
                  <a:fillRect/>
                </a:stretch>
              </p:blipFill>
              <p:spPr>
                <a:xfrm>
                  <a:off x="5686810" y="829889"/>
                  <a:ext cx="119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2B6CA3B-1DC6-E927-D113-9CC29849B44F}"/>
                    </a:ext>
                  </a:extLst>
                </p14:cNvPr>
                <p14:cNvContentPartPr/>
                <p14:nvPr/>
              </p14:nvContentPartPr>
              <p14:xfrm>
                <a:off x="5867170" y="779489"/>
                <a:ext cx="1774080" cy="609480"/>
              </p14:xfrm>
            </p:contentPart>
          </mc:Choice>
          <mc:Fallback xmlns="">
            <p:pic>
              <p:nvPicPr>
                <p:cNvPr id="27" name="Ink 26">
                  <a:extLst>
                    <a:ext uri="{FF2B5EF4-FFF2-40B4-BE49-F238E27FC236}">
                      <a16:creationId xmlns:a16="http://schemas.microsoft.com/office/drawing/2014/main" id="{C2B6CA3B-1DC6-E927-D113-9CC29849B44F}"/>
                    </a:ext>
                  </a:extLst>
                </p:cNvPr>
                <p:cNvPicPr/>
                <p:nvPr/>
              </p:nvPicPr>
              <p:blipFill>
                <a:blip r:embed="rId43"/>
                <a:stretch>
                  <a:fillRect/>
                </a:stretch>
              </p:blipFill>
              <p:spPr>
                <a:xfrm>
                  <a:off x="5858170" y="770489"/>
                  <a:ext cx="179172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F7E3B4B8-DFB3-6306-DE8A-BDF09E9AE312}"/>
                    </a:ext>
                  </a:extLst>
                </p14:cNvPr>
                <p14:cNvContentPartPr/>
                <p14:nvPr/>
              </p14:nvContentPartPr>
              <p14:xfrm>
                <a:off x="7200250" y="887849"/>
                <a:ext cx="190080" cy="52560"/>
              </p14:xfrm>
            </p:contentPart>
          </mc:Choice>
          <mc:Fallback xmlns="">
            <p:pic>
              <p:nvPicPr>
                <p:cNvPr id="28" name="Ink 27">
                  <a:extLst>
                    <a:ext uri="{FF2B5EF4-FFF2-40B4-BE49-F238E27FC236}">
                      <a16:creationId xmlns:a16="http://schemas.microsoft.com/office/drawing/2014/main" id="{F7E3B4B8-DFB3-6306-DE8A-BDF09E9AE312}"/>
                    </a:ext>
                  </a:extLst>
                </p:cNvPr>
                <p:cNvPicPr/>
                <p:nvPr/>
              </p:nvPicPr>
              <p:blipFill>
                <a:blip r:embed="rId45"/>
                <a:stretch>
                  <a:fillRect/>
                </a:stretch>
              </p:blipFill>
              <p:spPr>
                <a:xfrm>
                  <a:off x="7191610" y="878849"/>
                  <a:ext cx="207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C5FC1CDF-048F-21B0-D412-EFC8AC4B931C}"/>
                    </a:ext>
                  </a:extLst>
                </p14:cNvPr>
                <p14:cNvContentPartPr/>
                <p14:nvPr/>
              </p14:nvContentPartPr>
              <p14:xfrm>
                <a:off x="6129250" y="893609"/>
                <a:ext cx="458640" cy="124200"/>
              </p14:xfrm>
            </p:contentPart>
          </mc:Choice>
          <mc:Fallback xmlns="">
            <p:pic>
              <p:nvPicPr>
                <p:cNvPr id="29" name="Ink 28">
                  <a:extLst>
                    <a:ext uri="{FF2B5EF4-FFF2-40B4-BE49-F238E27FC236}">
                      <a16:creationId xmlns:a16="http://schemas.microsoft.com/office/drawing/2014/main" id="{C5FC1CDF-048F-21B0-D412-EFC8AC4B931C}"/>
                    </a:ext>
                  </a:extLst>
                </p:cNvPr>
                <p:cNvPicPr/>
                <p:nvPr/>
              </p:nvPicPr>
              <p:blipFill>
                <a:blip r:embed="rId47"/>
                <a:stretch>
                  <a:fillRect/>
                </a:stretch>
              </p:blipFill>
              <p:spPr>
                <a:xfrm>
                  <a:off x="6120250" y="884969"/>
                  <a:ext cx="476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BFD1C0B6-EC60-BD04-B80C-43CD7ED9F23F}"/>
                    </a:ext>
                  </a:extLst>
                </p14:cNvPr>
                <p14:cNvContentPartPr/>
                <p14:nvPr/>
              </p14:nvContentPartPr>
              <p14:xfrm>
                <a:off x="7779850" y="703529"/>
                <a:ext cx="118800" cy="183240"/>
              </p14:xfrm>
            </p:contentPart>
          </mc:Choice>
          <mc:Fallback xmlns="">
            <p:pic>
              <p:nvPicPr>
                <p:cNvPr id="30" name="Ink 29">
                  <a:extLst>
                    <a:ext uri="{FF2B5EF4-FFF2-40B4-BE49-F238E27FC236}">
                      <a16:creationId xmlns:a16="http://schemas.microsoft.com/office/drawing/2014/main" id="{BFD1C0B6-EC60-BD04-B80C-43CD7ED9F23F}"/>
                    </a:ext>
                  </a:extLst>
                </p:cNvPr>
                <p:cNvPicPr/>
                <p:nvPr/>
              </p:nvPicPr>
              <p:blipFill>
                <a:blip r:embed="rId49"/>
                <a:stretch>
                  <a:fillRect/>
                </a:stretch>
              </p:blipFill>
              <p:spPr>
                <a:xfrm>
                  <a:off x="7771210" y="694889"/>
                  <a:ext cx="13644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C5DBB64D-5F0C-1044-CB05-A4111FA33721}"/>
                  </a:ext>
                </a:extLst>
              </p14:cNvPr>
              <p14:cNvContentPartPr/>
              <p14:nvPr/>
            </p14:nvContentPartPr>
            <p14:xfrm>
              <a:off x="8410930" y="1008089"/>
              <a:ext cx="221040" cy="379800"/>
            </p14:xfrm>
          </p:contentPart>
        </mc:Choice>
        <mc:Fallback xmlns="">
          <p:pic>
            <p:nvPicPr>
              <p:cNvPr id="31" name="Ink 30">
                <a:extLst>
                  <a:ext uri="{FF2B5EF4-FFF2-40B4-BE49-F238E27FC236}">
                    <a16:creationId xmlns:a16="http://schemas.microsoft.com/office/drawing/2014/main" id="{C5DBB64D-5F0C-1044-CB05-A4111FA33721}"/>
                  </a:ext>
                </a:extLst>
              </p:cNvPr>
              <p:cNvPicPr/>
              <p:nvPr/>
            </p:nvPicPr>
            <p:blipFill>
              <a:blip r:embed="rId51"/>
              <a:stretch>
                <a:fillRect/>
              </a:stretch>
            </p:blipFill>
            <p:spPr>
              <a:xfrm>
                <a:off x="8401930" y="999089"/>
                <a:ext cx="238680" cy="397440"/>
              </a:xfrm>
              <a:prstGeom prst="rect">
                <a:avLst/>
              </a:prstGeom>
            </p:spPr>
          </p:pic>
        </mc:Fallback>
      </mc:AlternateContent>
      <p:grpSp>
        <p:nvGrpSpPr>
          <p:cNvPr id="34" name="Group 33">
            <a:extLst>
              <a:ext uri="{FF2B5EF4-FFF2-40B4-BE49-F238E27FC236}">
                <a16:creationId xmlns:a16="http://schemas.microsoft.com/office/drawing/2014/main" id="{98AD8969-DC1A-9032-4FFF-1D0384111E38}"/>
              </a:ext>
            </a:extLst>
          </p:cNvPr>
          <p:cNvGrpSpPr/>
          <p:nvPr/>
        </p:nvGrpSpPr>
        <p:grpSpPr>
          <a:xfrm>
            <a:off x="9116890" y="855089"/>
            <a:ext cx="424800" cy="252000"/>
            <a:chOff x="9116890" y="855089"/>
            <a:chExt cx="424800" cy="252000"/>
          </a:xfrm>
        </p:grpSpPr>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67F202A0-9995-9E15-C02B-9F30CBA95D83}"/>
                    </a:ext>
                  </a:extLst>
                </p14:cNvPr>
                <p14:cNvContentPartPr/>
                <p14:nvPr/>
              </p14:nvContentPartPr>
              <p14:xfrm>
                <a:off x="9116890" y="966329"/>
                <a:ext cx="424800" cy="140760"/>
              </p14:xfrm>
            </p:contentPart>
          </mc:Choice>
          <mc:Fallback xmlns="">
            <p:pic>
              <p:nvPicPr>
                <p:cNvPr id="32" name="Ink 31">
                  <a:extLst>
                    <a:ext uri="{FF2B5EF4-FFF2-40B4-BE49-F238E27FC236}">
                      <a16:creationId xmlns:a16="http://schemas.microsoft.com/office/drawing/2014/main" id="{67F202A0-9995-9E15-C02B-9F30CBA95D83}"/>
                    </a:ext>
                  </a:extLst>
                </p:cNvPr>
                <p:cNvPicPr/>
                <p:nvPr/>
              </p:nvPicPr>
              <p:blipFill>
                <a:blip r:embed="rId53"/>
                <a:stretch>
                  <a:fillRect/>
                </a:stretch>
              </p:blipFill>
              <p:spPr>
                <a:xfrm>
                  <a:off x="9108250" y="957329"/>
                  <a:ext cx="442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7EA394E9-322C-4AA0-20A2-6F7B5DF09162}"/>
                    </a:ext>
                  </a:extLst>
                </p14:cNvPr>
                <p14:cNvContentPartPr/>
                <p14:nvPr/>
              </p14:nvContentPartPr>
              <p14:xfrm>
                <a:off x="9340450" y="855089"/>
                <a:ext cx="66600" cy="39240"/>
              </p14:xfrm>
            </p:contentPart>
          </mc:Choice>
          <mc:Fallback xmlns="">
            <p:pic>
              <p:nvPicPr>
                <p:cNvPr id="33" name="Ink 32">
                  <a:extLst>
                    <a:ext uri="{FF2B5EF4-FFF2-40B4-BE49-F238E27FC236}">
                      <a16:creationId xmlns:a16="http://schemas.microsoft.com/office/drawing/2014/main" id="{7EA394E9-322C-4AA0-20A2-6F7B5DF09162}"/>
                    </a:ext>
                  </a:extLst>
                </p:cNvPr>
                <p:cNvPicPr/>
                <p:nvPr/>
              </p:nvPicPr>
              <p:blipFill>
                <a:blip r:embed="rId55"/>
                <a:stretch>
                  <a:fillRect/>
                </a:stretch>
              </p:blipFill>
              <p:spPr>
                <a:xfrm>
                  <a:off x="9331450" y="846089"/>
                  <a:ext cx="84240" cy="56880"/>
                </a:xfrm>
                <a:prstGeom prst="rect">
                  <a:avLst/>
                </a:prstGeom>
              </p:spPr>
            </p:pic>
          </mc:Fallback>
        </mc:AlternateContent>
      </p:grpSp>
      <p:grpSp>
        <p:nvGrpSpPr>
          <p:cNvPr id="44" name="Group 43">
            <a:extLst>
              <a:ext uri="{FF2B5EF4-FFF2-40B4-BE49-F238E27FC236}">
                <a16:creationId xmlns:a16="http://schemas.microsoft.com/office/drawing/2014/main" id="{16C9E213-E39F-3C01-55C9-3201A7012C33}"/>
              </a:ext>
            </a:extLst>
          </p:cNvPr>
          <p:cNvGrpSpPr/>
          <p:nvPr/>
        </p:nvGrpSpPr>
        <p:grpSpPr>
          <a:xfrm>
            <a:off x="2239810" y="1791449"/>
            <a:ext cx="2031120" cy="560520"/>
            <a:chOff x="2239810" y="1791449"/>
            <a:chExt cx="2031120" cy="56052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CA4352C9-5DA3-93C3-EC4A-09183FDC2CAB}"/>
                    </a:ext>
                  </a:extLst>
                </p14:cNvPr>
                <p14:cNvContentPartPr/>
                <p14:nvPr/>
              </p14:nvContentPartPr>
              <p14:xfrm>
                <a:off x="2239810" y="1825649"/>
                <a:ext cx="295200" cy="373680"/>
              </p14:xfrm>
            </p:contentPart>
          </mc:Choice>
          <mc:Fallback xmlns="">
            <p:pic>
              <p:nvPicPr>
                <p:cNvPr id="36" name="Ink 35">
                  <a:extLst>
                    <a:ext uri="{FF2B5EF4-FFF2-40B4-BE49-F238E27FC236}">
                      <a16:creationId xmlns:a16="http://schemas.microsoft.com/office/drawing/2014/main" id="{CA4352C9-5DA3-93C3-EC4A-09183FDC2CAB}"/>
                    </a:ext>
                  </a:extLst>
                </p:cNvPr>
                <p:cNvPicPr/>
                <p:nvPr/>
              </p:nvPicPr>
              <p:blipFill>
                <a:blip r:embed="rId57"/>
                <a:stretch>
                  <a:fillRect/>
                </a:stretch>
              </p:blipFill>
              <p:spPr>
                <a:xfrm>
                  <a:off x="2231170" y="1816649"/>
                  <a:ext cx="312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06517B34-F82C-0240-C231-D8764FB46603}"/>
                    </a:ext>
                  </a:extLst>
                </p14:cNvPr>
                <p14:cNvContentPartPr/>
                <p14:nvPr/>
              </p14:nvContentPartPr>
              <p14:xfrm>
                <a:off x="2787370" y="1995209"/>
                <a:ext cx="217800" cy="23760"/>
              </p14:xfrm>
            </p:contentPart>
          </mc:Choice>
          <mc:Fallback xmlns="">
            <p:pic>
              <p:nvPicPr>
                <p:cNvPr id="37" name="Ink 36">
                  <a:extLst>
                    <a:ext uri="{FF2B5EF4-FFF2-40B4-BE49-F238E27FC236}">
                      <a16:creationId xmlns:a16="http://schemas.microsoft.com/office/drawing/2014/main" id="{06517B34-F82C-0240-C231-D8764FB46603}"/>
                    </a:ext>
                  </a:extLst>
                </p:cNvPr>
                <p:cNvPicPr/>
                <p:nvPr/>
              </p:nvPicPr>
              <p:blipFill>
                <a:blip r:embed="rId59"/>
                <a:stretch>
                  <a:fillRect/>
                </a:stretch>
              </p:blipFill>
              <p:spPr>
                <a:xfrm>
                  <a:off x="2778730" y="1986569"/>
                  <a:ext cx="235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442C01A9-C839-48CC-E297-F056BCBE4457}"/>
                    </a:ext>
                  </a:extLst>
                </p14:cNvPr>
                <p14:cNvContentPartPr/>
                <p14:nvPr/>
              </p14:nvContentPartPr>
              <p14:xfrm>
                <a:off x="2779090" y="2079089"/>
                <a:ext cx="184680" cy="8640"/>
              </p14:xfrm>
            </p:contentPart>
          </mc:Choice>
          <mc:Fallback xmlns="">
            <p:pic>
              <p:nvPicPr>
                <p:cNvPr id="38" name="Ink 37">
                  <a:extLst>
                    <a:ext uri="{FF2B5EF4-FFF2-40B4-BE49-F238E27FC236}">
                      <a16:creationId xmlns:a16="http://schemas.microsoft.com/office/drawing/2014/main" id="{442C01A9-C839-48CC-E297-F056BCBE4457}"/>
                    </a:ext>
                  </a:extLst>
                </p:cNvPr>
                <p:cNvPicPr/>
                <p:nvPr/>
              </p:nvPicPr>
              <p:blipFill>
                <a:blip r:embed="rId61"/>
                <a:stretch>
                  <a:fillRect/>
                </a:stretch>
              </p:blipFill>
              <p:spPr>
                <a:xfrm>
                  <a:off x="2770450" y="2070449"/>
                  <a:ext cx="20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C603FAEB-0757-B2AB-FBEA-97317AD41CC8}"/>
                    </a:ext>
                  </a:extLst>
                </p14:cNvPr>
                <p14:cNvContentPartPr/>
                <p14:nvPr/>
              </p14:nvContentPartPr>
              <p14:xfrm>
                <a:off x="3258610" y="2022209"/>
                <a:ext cx="228240" cy="19800"/>
              </p14:xfrm>
            </p:contentPart>
          </mc:Choice>
          <mc:Fallback xmlns="">
            <p:pic>
              <p:nvPicPr>
                <p:cNvPr id="40" name="Ink 39">
                  <a:extLst>
                    <a:ext uri="{FF2B5EF4-FFF2-40B4-BE49-F238E27FC236}">
                      <a16:creationId xmlns:a16="http://schemas.microsoft.com/office/drawing/2014/main" id="{C603FAEB-0757-B2AB-FBEA-97317AD41CC8}"/>
                    </a:ext>
                  </a:extLst>
                </p:cNvPr>
                <p:cNvPicPr/>
                <p:nvPr/>
              </p:nvPicPr>
              <p:blipFill>
                <a:blip r:embed="rId63"/>
                <a:stretch>
                  <a:fillRect/>
                </a:stretch>
              </p:blipFill>
              <p:spPr>
                <a:xfrm>
                  <a:off x="3249610" y="2013209"/>
                  <a:ext cx="245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DB85F018-7D00-3425-ADA5-EB0E12D9CD1D}"/>
                    </a:ext>
                  </a:extLst>
                </p14:cNvPr>
                <p14:cNvContentPartPr/>
                <p14:nvPr/>
              </p14:nvContentPartPr>
              <p14:xfrm>
                <a:off x="3643810" y="1965689"/>
                <a:ext cx="179640" cy="386280"/>
              </p14:xfrm>
            </p:contentPart>
          </mc:Choice>
          <mc:Fallback xmlns="">
            <p:pic>
              <p:nvPicPr>
                <p:cNvPr id="41" name="Ink 40">
                  <a:extLst>
                    <a:ext uri="{FF2B5EF4-FFF2-40B4-BE49-F238E27FC236}">
                      <a16:creationId xmlns:a16="http://schemas.microsoft.com/office/drawing/2014/main" id="{DB85F018-7D00-3425-ADA5-EB0E12D9CD1D}"/>
                    </a:ext>
                  </a:extLst>
                </p:cNvPr>
                <p:cNvPicPr/>
                <p:nvPr/>
              </p:nvPicPr>
              <p:blipFill>
                <a:blip r:embed="rId65"/>
                <a:stretch>
                  <a:fillRect/>
                </a:stretch>
              </p:blipFill>
              <p:spPr>
                <a:xfrm>
                  <a:off x="3634810" y="1956689"/>
                  <a:ext cx="1972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88E720F5-2C41-E561-C2B7-06C2FF58A4AF}"/>
                    </a:ext>
                  </a:extLst>
                </p14:cNvPr>
                <p14:cNvContentPartPr/>
                <p14:nvPr/>
              </p14:nvContentPartPr>
              <p14:xfrm>
                <a:off x="4032970" y="1841849"/>
                <a:ext cx="237960" cy="231480"/>
              </p14:xfrm>
            </p:contentPart>
          </mc:Choice>
          <mc:Fallback xmlns="">
            <p:pic>
              <p:nvPicPr>
                <p:cNvPr id="42" name="Ink 41">
                  <a:extLst>
                    <a:ext uri="{FF2B5EF4-FFF2-40B4-BE49-F238E27FC236}">
                      <a16:creationId xmlns:a16="http://schemas.microsoft.com/office/drawing/2014/main" id="{88E720F5-2C41-E561-C2B7-06C2FF58A4AF}"/>
                    </a:ext>
                  </a:extLst>
                </p:cNvPr>
                <p:cNvPicPr/>
                <p:nvPr/>
              </p:nvPicPr>
              <p:blipFill>
                <a:blip r:embed="rId67"/>
                <a:stretch>
                  <a:fillRect/>
                </a:stretch>
              </p:blipFill>
              <p:spPr>
                <a:xfrm>
                  <a:off x="4023970" y="1832849"/>
                  <a:ext cx="255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4B18F605-952B-C463-9169-DE988910BC5E}"/>
                    </a:ext>
                  </a:extLst>
                </p14:cNvPr>
                <p14:cNvContentPartPr/>
                <p14:nvPr/>
              </p14:nvContentPartPr>
              <p14:xfrm>
                <a:off x="4119010" y="1791449"/>
                <a:ext cx="57240" cy="475200"/>
              </p14:xfrm>
            </p:contentPart>
          </mc:Choice>
          <mc:Fallback xmlns="">
            <p:pic>
              <p:nvPicPr>
                <p:cNvPr id="43" name="Ink 42">
                  <a:extLst>
                    <a:ext uri="{FF2B5EF4-FFF2-40B4-BE49-F238E27FC236}">
                      <a16:creationId xmlns:a16="http://schemas.microsoft.com/office/drawing/2014/main" id="{4B18F605-952B-C463-9169-DE988910BC5E}"/>
                    </a:ext>
                  </a:extLst>
                </p:cNvPr>
                <p:cNvPicPr/>
                <p:nvPr/>
              </p:nvPicPr>
              <p:blipFill>
                <a:blip r:embed="rId69"/>
                <a:stretch>
                  <a:fillRect/>
                </a:stretch>
              </p:blipFill>
              <p:spPr>
                <a:xfrm>
                  <a:off x="4110010" y="1782809"/>
                  <a:ext cx="74880" cy="492840"/>
                </a:xfrm>
                <a:prstGeom prst="rect">
                  <a:avLst/>
                </a:prstGeom>
              </p:spPr>
            </p:pic>
          </mc:Fallback>
        </mc:AlternateContent>
      </p:grpSp>
      <p:grpSp>
        <p:nvGrpSpPr>
          <p:cNvPr id="51" name="Group 50">
            <a:extLst>
              <a:ext uri="{FF2B5EF4-FFF2-40B4-BE49-F238E27FC236}">
                <a16:creationId xmlns:a16="http://schemas.microsoft.com/office/drawing/2014/main" id="{615A9708-E16F-F1CB-3D4C-4FC3463A0BE7}"/>
              </a:ext>
            </a:extLst>
          </p:cNvPr>
          <p:cNvGrpSpPr/>
          <p:nvPr/>
        </p:nvGrpSpPr>
        <p:grpSpPr>
          <a:xfrm>
            <a:off x="4981930" y="1638089"/>
            <a:ext cx="1429200" cy="664560"/>
            <a:chOff x="4981930" y="1638089"/>
            <a:chExt cx="1429200" cy="664560"/>
          </a:xfrm>
        </p:grpSpPr>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00E9118F-9657-8D37-3D24-51322F15205E}"/>
                    </a:ext>
                  </a:extLst>
                </p14:cNvPr>
                <p14:cNvContentPartPr/>
                <p14:nvPr/>
              </p14:nvContentPartPr>
              <p14:xfrm>
                <a:off x="4981930" y="1890809"/>
                <a:ext cx="205560" cy="17640"/>
              </p14:xfrm>
            </p:contentPart>
          </mc:Choice>
          <mc:Fallback xmlns="">
            <p:pic>
              <p:nvPicPr>
                <p:cNvPr id="45" name="Ink 44">
                  <a:extLst>
                    <a:ext uri="{FF2B5EF4-FFF2-40B4-BE49-F238E27FC236}">
                      <a16:creationId xmlns:a16="http://schemas.microsoft.com/office/drawing/2014/main" id="{00E9118F-9657-8D37-3D24-51322F15205E}"/>
                    </a:ext>
                  </a:extLst>
                </p:cNvPr>
                <p:cNvPicPr/>
                <p:nvPr/>
              </p:nvPicPr>
              <p:blipFill>
                <a:blip r:embed="rId71"/>
                <a:stretch>
                  <a:fillRect/>
                </a:stretch>
              </p:blipFill>
              <p:spPr>
                <a:xfrm>
                  <a:off x="4973290" y="1881809"/>
                  <a:ext cx="223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6C2871B1-C803-8B4B-4B08-13ED193C0BB8}"/>
                    </a:ext>
                  </a:extLst>
                </p14:cNvPr>
                <p14:cNvContentPartPr/>
                <p14:nvPr/>
              </p14:nvContentPartPr>
              <p14:xfrm>
                <a:off x="4991650" y="2009609"/>
                <a:ext cx="202680" cy="10800"/>
              </p14:xfrm>
            </p:contentPart>
          </mc:Choice>
          <mc:Fallback xmlns="">
            <p:pic>
              <p:nvPicPr>
                <p:cNvPr id="46" name="Ink 45">
                  <a:extLst>
                    <a:ext uri="{FF2B5EF4-FFF2-40B4-BE49-F238E27FC236}">
                      <a16:creationId xmlns:a16="http://schemas.microsoft.com/office/drawing/2014/main" id="{6C2871B1-C803-8B4B-4B08-13ED193C0BB8}"/>
                    </a:ext>
                  </a:extLst>
                </p:cNvPr>
                <p:cNvPicPr/>
                <p:nvPr/>
              </p:nvPicPr>
              <p:blipFill>
                <a:blip r:embed="rId73"/>
                <a:stretch>
                  <a:fillRect/>
                </a:stretch>
              </p:blipFill>
              <p:spPr>
                <a:xfrm>
                  <a:off x="4982650" y="2000969"/>
                  <a:ext cx="22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BB3E925A-3E48-CF12-48AF-31F7387BD99B}"/>
                    </a:ext>
                  </a:extLst>
                </p14:cNvPr>
                <p14:cNvContentPartPr/>
                <p14:nvPr/>
              </p14:nvContentPartPr>
              <p14:xfrm>
                <a:off x="5511130" y="1903409"/>
                <a:ext cx="278280" cy="41760"/>
              </p14:xfrm>
            </p:contentPart>
          </mc:Choice>
          <mc:Fallback xmlns="">
            <p:pic>
              <p:nvPicPr>
                <p:cNvPr id="48" name="Ink 47">
                  <a:extLst>
                    <a:ext uri="{FF2B5EF4-FFF2-40B4-BE49-F238E27FC236}">
                      <a16:creationId xmlns:a16="http://schemas.microsoft.com/office/drawing/2014/main" id="{BB3E925A-3E48-CF12-48AF-31F7387BD99B}"/>
                    </a:ext>
                  </a:extLst>
                </p:cNvPr>
                <p:cNvPicPr/>
                <p:nvPr/>
              </p:nvPicPr>
              <p:blipFill>
                <a:blip r:embed="rId75"/>
                <a:stretch>
                  <a:fillRect/>
                </a:stretch>
              </p:blipFill>
              <p:spPr>
                <a:xfrm>
                  <a:off x="5502130" y="1894409"/>
                  <a:ext cx="295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F406AE09-7FB7-6497-3292-AAA5212B5CF8}"/>
                    </a:ext>
                  </a:extLst>
                </p14:cNvPr>
                <p14:cNvContentPartPr/>
                <p14:nvPr/>
              </p14:nvContentPartPr>
              <p14:xfrm>
                <a:off x="5986690" y="1794329"/>
                <a:ext cx="204120" cy="508320"/>
              </p14:xfrm>
            </p:contentPart>
          </mc:Choice>
          <mc:Fallback xmlns="">
            <p:pic>
              <p:nvPicPr>
                <p:cNvPr id="49" name="Ink 48">
                  <a:extLst>
                    <a:ext uri="{FF2B5EF4-FFF2-40B4-BE49-F238E27FC236}">
                      <a16:creationId xmlns:a16="http://schemas.microsoft.com/office/drawing/2014/main" id="{F406AE09-7FB7-6497-3292-AAA5212B5CF8}"/>
                    </a:ext>
                  </a:extLst>
                </p:cNvPr>
                <p:cNvPicPr/>
                <p:nvPr/>
              </p:nvPicPr>
              <p:blipFill>
                <a:blip r:embed="rId77"/>
                <a:stretch>
                  <a:fillRect/>
                </a:stretch>
              </p:blipFill>
              <p:spPr>
                <a:xfrm>
                  <a:off x="5977690" y="1785329"/>
                  <a:ext cx="22176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979C0267-44C8-09DD-0686-52D07A96A09B}"/>
                    </a:ext>
                  </a:extLst>
                </p14:cNvPr>
                <p14:cNvContentPartPr/>
                <p14:nvPr/>
              </p14:nvContentPartPr>
              <p14:xfrm>
                <a:off x="6323290" y="1638089"/>
                <a:ext cx="87840" cy="155160"/>
              </p14:xfrm>
            </p:contentPart>
          </mc:Choice>
          <mc:Fallback xmlns="">
            <p:pic>
              <p:nvPicPr>
                <p:cNvPr id="50" name="Ink 49">
                  <a:extLst>
                    <a:ext uri="{FF2B5EF4-FFF2-40B4-BE49-F238E27FC236}">
                      <a16:creationId xmlns:a16="http://schemas.microsoft.com/office/drawing/2014/main" id="{979C0267-44C8-09DD-0686-52D07A96A09B}"/>
                    </a:ext>
                  </a:extLst>
                </p:cNvPr>
                <p:cNvPicPr/>
                <p:nvPr/>
              </p:nvPicPr>
              <p:blipFill>
                <a:blip r:embed="rId79"/>
                <a:stretch>
                  <a:fillRect/>
                </a:stretch>
              </p:blipFill>
              <p:spPr>
                <a:xfrm>
                  <a:off x="6314290" y="1629089"/>
                  <a:ext cx="105480" cy="172800"/>
                </a:xfrm>
                <a:prstGeom prst="rect">
                  <a:avLst/>
                </a:prstGeom>
              </p:spPr>
            </p:pic>
          </mc:Fallback>
        </mc:AlternateContent>
      </p:grpSp>
      <p:grpSp>
        <p:nvGrpSpPr>
          <p:cNvPr id="59" name="Group 58">
            <a:extLst>
              <a:ext uri="{FF2B5EF4-FFF2-40B4-BE49-F238E27FC236}">
                <a16:creationId xmlns:a16="http://schemas.microsoft.com/office/drawing/2014/main" id="{1D710B09-7737-FBDB-0CE6-214D1A74D303}"/>
              </a:ext>
            </a:extLst>
          </p:cNvPr>
          <p:cNvGrpSpPr/>
          <p:nvPr/>
        </p:nvGrpSpPr>
        <p:grpSpPr>
          <a:xfrm>
            <a:off x="6763210" y="1482929"/>
            <a:ext cx="850680" cy="529920"/>
            <a:chOff x="6763210" y="1482929"/>
            <a:chExt cx="850680" cy="529920"/>
          </a:xfrm>
        </p:grpSpPr>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1B0C4D40-9BD6-01FC-968F-E471C5497B0A}"/>
                    </a:ext>
                  </a:extLst>
                </p14:cNvPr>
                <p14:cNvContentPartPr/>
                <p14:nvPr/>
              </p14:nvContentPartPr>
              <p14:xfrm>
                <a:off x="6784810" y="1697129"/>
                <a:ext cx="197280" cy="144000"/>
              </p14:xfrm>
            </p:contentPart>
          </mc:Choice>
          <mc:Fallback xmlns="">
            <p:pic>
              <p:nvPicPr>
                <p:cNvPr id="52" name="Ink 51">
                  <a:extLst>
                    <a:ext uri="{FF2B5EF4-FFF2-40B4-BE49-F238E27FC236}">
                      <a16:creationId xmlns:a16="http://schemas.microsoft.com/office/drawing/2014/main" id="{1B0C4D40-9BD6-01FC-968F-E471C5497B0A}"/>
                    </a:ext>
                  </a:extLst>
                </p:cNvPr>
                <p:cNvPicPr/>
                <p:nvPr/>
              </p:nvPicPr>
              <p:blipFill>
                <a:blip r:embed="rId81"/>
                <a:stretch>
                  <a:fillRect/>
                </a:stretch>
              </p:blipFill>
              <p:spPr>
                <a:xfrm>
                  <a:off x="6776170" y="1688129"/>
                  <a:ext cx="214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A9818F05-B513-8523-810C-8C04F2C582EF}"/>
                    </a:ext>
                  </a:extLst>
                </p14:cNvPr>
                <p14:cNvContentPartPr/>
                <p14:nvPr/>
              </p14:nvContentPartPr>
              <p14:xfrm>
                <a:off x="7042570" y="1608569"/>
                <a:ext cx="98280" cy="16560"/>
              </p14:xfrm>
            </p:contentPart>
          </mc:Choice>
          <mc:Fallback xmlns="">
            <p:pic>
              <p:nvPicPr>
                <p:cNvPr id="53" name="Ink 52">
                  <a:extLst>
                    <a:ext uri="{FF2B5EF4-FFF2-40B4-BE49-F238E27FC236}">
                      <a16:creationId xmlns:a16="http://schemas.microsoft.com/office/drawing/2014/main" id="{A9818F05-B513-8523-810C-8C04F2C582EF}"/>
                    </a:ext>
                  </a:extLst>
                </p:cNvPr>
                <p:cNvPicPr/>
                <p:nvPr/>
              </p:nvPicPr>
              <p:blipFill>
                <a:blip r:embed="rId83"/>
                <a:stretch>
                  <a:fillRect/>
                </a:stretch>
              </p:blipFill>
              <p:spPr>
                <a:xfrm>
                  <a:off x="7033570" y="1599569"/>
                  <a:ext cx="115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AF5411A2-48CD-CC5B-051F-EE6EA773E725}"/>
                    </a:ext>
                  </a:extLst>
                </p14:cNvPr>
                <p14:cNvContentPartPr/>
                <p14:nvPr/>
              </p14:nvContentPartPr>
              <p14:xfrm>
                <a:off x="7294210" y="1498049"/>
                <a:ext cx="6840" cy="172800"/>
              </p14:xfrm>
            </p:contentPart>
          </mc:Choice>
          <mc:Fallback xmlns="">
            <p:pic>
              <p:nvPicPr>
                <p:cNvPr id="54" name="Ink 53">
                  <a:extLst>
                    <a:ext uri="{FF2B5EF4-FFF2-40B4-BE49-F238E27FC236}">
                      <a16:creationId xmlns:a16="http://schemas.microsoft.com/office/drawing/2014/main" id="{AF5411A2-48CD-CC5B-051F-EE6EA773E725}"/>
                    </a:ext>
                  </a:extLst>
                </p:cNvPr>
                <p:cNvPicPr/>
                <p:nvPr/>
              </p:nvPicPr>
              <p:blipFill>
                <a:blip r:embed="rId85"/>
                <a:stretch>
                  <a:fillRect/>
                </a:stretch>
              </p:blipFill>
              <p:spPr>
                <a:xfrm>
                  <a:off x="7285570" y="1489409"/>
                  <a:ext cx="24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0DF4C43F-5AF0-03A1-775F-A1C696360651}"/>
                    </a:ext>
                  </a:extLst>
                </p14:cNvPr>
                <p14:cNvContentPartPr/>
                <p14:nvPr/>
              </p14:nvContentPartPr>
              <p14:xfrm>
                <a:off x="7321930" y="1482929"/>
                <a:ext cx="129960" cy="169200"/>
              </p14:xfrm>
            </p:contentPart>
          </mc:Choice>
          <mc:Fallback xmlns="">
            <p:pic>
              <p:nvPicPr>
                <p:cNvPr id="55" name="Ink 54">
                  <a:extLst>
                    <a:ext uri="{FF2B5EF4-FFF2-40B4-BE49-F238E27FC236}">
                      <a16:creationId xmlns:a16="http://schemas.microsoft.com/office/drawing/2014/main" id="{0DF4C43F-5AF0-03A1-775F-A1C696360651}"/>
                    </a:ext>
                  </a:extLst>
                </p:cNvPr>
                <p:cNvPicPr/>
                <p:nvPr/>
              </p:nvPicPr>
              <p:blipFill>
                <a:blip r:embed="rId87"/>
                <a:stretch>
                  <a:fillRect/>
                </a:stretch>
              </p:blipFill>
              <p:spPr>
                <a:xfrm>
                  <a:off x="7313290" y="1473929"/>
                  <a:ext cx="147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D845A6D9-315F-02D4-4B2B-9B0C74D515AC}"/>
                    </a:ext>
                  </a:extLst>
                </p14:cNvPr>
                <p14:cNvContentPartPr/>
                <p14:nvPr/>
              </p14:nvContentPartPr>
              <p14:xfrm>
                <a:off x="7521730" y="1531889"/>
                <a:ext cx="92160" cy="71640"/>
              </p14:xfrm>
            </p:contentPart>
          </mc:Choice>
          <mc:Fallback xmlns="">
            <p:pic>
              <p:nvPicPr>
                <p:cNvPr id="56" name="Ink 55">
                  <a:extLst>
                    <a:ext uri="{FF2B5EF4-FFF2-40B4-BE49-F238E27FC236}">
                      <a16:creationId xmlns:a16="http://schemas.microsoft.com/office/drawing/2014/main" id="{D845A6D9-315F-02D4-4B2B-9B0C74D515AC}"/>
                    </a:ext>
                  </a:extLst>
                </p:cNvPr>
                <p:cNvPicPr/>
                <p:nvPr/>
              </p:nvPicPr>
              <p:blipFill>
                <a:blip r:embed="rId89"/>
                <a:stretch>
                  <a:fillRect/>
                </a:stretch>
              </p:blipFill>
              <p:spPr>
                <a:xfrm>
                  <a:off x="7513090" y="1522889"/>
                  <a:ext cx="10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EBA13F62-C3AD-5056-8C0B-6F1835CD5898}"/>
                    </a:ext>
                  </a:extLst>
                </p14:cNvPr>
                <p14:cNvContentPartPr/>
                <p14:nvPr/>
              </p14:nvContentPartPr>
              <p14:xfrm>
                <a:off x="6763210" y="1941209"/>
                <a:ext cx="797040" cy="71640"/>
              </p14:xfrm>
            </p:contentPart>
          </mc:Choice>
          <mc:Fallback xmlns="">
            <p:pic>
              <p:nvPicPr>
                <p:cNvPr id="57" name="Ink 56">
                  <a:extLst>
                    <a:ext uri="{FF2B5EF4-FFF2-40B4-BE49-F238E27FC236}">
                      <a16:creationId xmlns:a16="http://schemas.microsoft.com/office/drawing/2014/main" id="{EBA13F62-C3AD-5056-8C0B-6F1835CD5898}"/>
                    </a:ext>
                  </a:extLst>
                </p:cNvPr>
                <p:cNvPicPr/>
                <p:nvPr/>
              </p:nvPicPr>
              <p:blipFill>
                <a:blip r:embed="rId91"/>
                <a:stretch>
                  <a:fillRect/>
                </a:stretch>
              </p:blipFill>
              <p:spPr>
                <a:xfrm>
                  <a:off x="6754570" y="1932569"/>
                  <a:ext cx="8146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387CB12-60F5-3D64-7B76-6FD97C9A8FB6}"/>
                  </a:ext>
                </a:extLst>
              </p14:cNvPr>
              <p14:cNvContentPartPr/>
              <p14:nvPr/>
            </p14:nvContentPartPr>
            <p14:xfrm>
              <a:off x="6965170" y="2155409"/>
              <a:ext cx="259560" cy="210240"/>
            </p14:xfrm>
          </p:contentPart>
        </mc:Choice>
        <mc:Fallback xmlns="">
          <p:pic>
            <p:nvPicPr>
              <p:cNvPr id="58" name="Ink 57">
                <a:extLst>
                  <a:ext uri="{FF2B5EF4-FFF2-40B4-BE49-F238E27FC236}">
                    <a16:creationId xmlns:a16="http://schemas.microsoft.com/office/drawing/2014/main" id="{3387CB12-60F5-3D64-7B76-6FD97C9A8FB6}"/>
                  </a:ext>
                </a:extLst>
              </p:cNvPr>
              <p:cNvPicPr/>
              <p:nvPr/>
            </p:nvPicPr>
            <p:blipFill>
              <a:blip r:embed="rId93"/>
              <a:stretch>
                <a:fillRect/>
              </a:stretch>
            </p:blipFill>
            <p:spPr>
              <a:xfrm>
                <a:off x="6956170" y="2146409"/>
                <a:ext cx="277200" cy="227880"/>
              </a:xfrm>
              <a:prstGeom prst="rect">
                <a:avLst/>
              </a:prstGeom>
            </p:spPr>
          </p:pic>
        </mc:Fallback>
      </mc:AlternateContent>
      <p:grpSp>
        <p:nvGrpSpPr>
          <p:cNvPr id="67" name="Group 66">
            <a:extLst>
              <a:ext uri="{FF2B5EF4-FFF2-40B4-BE49-F238E27FC236}">
                <a16:creationId xmlns:a16="http://schemas.microsoft.com/office/drawing/2014/main" id="{7481BA2A-A38C-163F-06CB-B4F4B4A6A6B2}"/>
              </a:ext>
            </a:extLst>
          </p:cNvPr>
          <p:cNvGrpSpPr/>
          <p:nvPr/>
        </p:nvGrpSpPr>
        <p:grpSpPr>
          <a:xfrm>
            <a:off x="1166650" y="2557889"/>
            <a:ext cx="5050440" cy="479160"/>
            <a:chOff x="1166650" y="2557889"/>
            <a:chExt cx="5050440" cy="479160"/>
          </a:xfrm>
        </p:grpSpPr>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EF80ACB3-F59E-9E89-EC32-31DABBAECEC5}"/>
                    </a:ext>
                  </a:extLst>
                </p14:cNvPr>
                <p14:cNvContentPartPr/>
                <p14:nvPr/>
              </p14:nvContentPartPr>
              <p14:xfrm>
                <a:off x="1166650" y="2600369"/>
                <a:ext cx="2535120" cy="436680"/>
              </p14:xfrm>
            </p:contentPart>
          </mc:Choice>
          <mc:Fallback xmlns="">
            <p:pic>
              <p:nvPicPr>
                <p:cNvPr id="60" name="Ink 59">
                  <a:extLst>
                    <a:ext uri="{FF2B5EF4-FFF2-40B4-BE49-F238E27FC236}">
                      <a16:creationId xmlns:a16="http://schemas.microsoft.com/office/drawing/2014/main" id="{EF80ACB3-F59E-9E89-EC32-31DABBAECEC5}"/>
                    </a:ext>
                  </a:extLst>
                </p:cNvPr>
                <p:cNvPicPr/>
                <p:nvPr/>
              </p:nvPicPr>
              <p:blipFill>
                <a:blip r:embed="rId95"/>
                <a:stretch>
                  <a:fillRect/>
                </a:stretch>
              </p:blipFill>
              <p:spPr>
                <a:xfrm>
                  <a:off x="1158010" y="2591369"/>
                  <a:ext cx="25527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541CC55D-40AB-C3C2-AE58-E795AC9CBF5E}"/>
                    </a:ext>
                  </a:extLst>
                </p14:cNvPr>
                <p14:cNvContentPartPr/>
                <p14:nvPr/>
              </p14:nvContentPartPr>
              <p14:xfrm>
                <a:off x="3547690" y="2790809"/>
                <a:ext cx="25920" cy="6480"/>
              </p14:xfrm>
            </p:contentPart>
          </mc:Choice>
          <mc:Fallback xmlns="">
            <p:pic>
              <p:nvPicPr>
                <p:cNvPr id="61" name="Ink 60">
                  <a:extLst>
                    <a:ext uri="{FF2B5EF4-FFF2-40B4-BE49-F238E27FC236}">
                      <a16:creationId xmlns:a16="http://schemas.microsoft.com/office/drawing/2014/main" id="{541CC55D-40AB-C3C2-AE58-E795AC9CBF5E}"/>
                    </a:ext>
                  </a:extLst>
                </p:cNvPr>
                <p:cNvPicPr/>
                <p:nvPr/>
              </p:nvPicPr>
              <p:blipFill>
                <a:blip r:embed="rId97"/>
                <a:stretch>
                  <a:fillRect/>
                </a:stretch>
              </p:blipFill>
              <p:spPr>
                <a:xfrm>
                  <a:off x="3539050" y="2782169"/>
                  <a:ext cx="43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F306B710-B6DC-423A-F47B-9540C02B0851}"/>
                    </a:ext>
                  </a:extLst>
                </p14:cNvPr>
                <p14:cNvContentPartPr/>
                <p14:nvPr/>
              </p14:nvContentPartPr>
              <p14:xfrm>
                <a:off x="2915170" y="2789729"/>
                <a:ext cx="488880" cy="21960"/>
              </p14:xfrm>
            </p:contentPart>
          </mc:Choice>
          <mc:Fallback xmlns="">
            <p:pic>
              <p:nvPicPr>
                <p:cNvPr id="62" name="Ink 61">
                  <a:extLst>
                    <a:ext uri="{FF2B5EF4-FFF2-40B4-BE49-F238E27FC236}">
                      <a16:creationId xmlns:a16="http://schemas.microsoft.com/office/drawing/2014/main" id="{F306B710-B6DC-423A-F47B-9540C02B0851}"/>
                    </a:ext>
                  </a:extLst>
                </p:cNvPr>
                <p:cNvPicPr/>
                <p:nvPr/>
              </p:nvPicPr>
              <p:blipFill>
                <a:blip r:embed="rId99"/>
                <a:stretch>
                  <a:fillRect/>
                </a:stretch>
              </p:blipFill>
              <p:spPr>
                <a:xfrm>
                  <a:off x="2906170" y="2780729"/>
                  <a:ext cx="506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701A800F-9637-FFB6-637D-1A8DB54F7F82}"/>
                    </a:ext>
                  </a:extLst>
                </p14:cNvPr>
                <p14:cNvContentPartPr/>
                <p14:nvPr/>
              </p14:nvContentPartPr>
              <p14:xfrm>
                <a:off x="2282290" y="2752649"/>
                <a:ext cx="456840" cy="29160"/>
              </p14:xfrm>
            </p:contentPart>
          </mc:Choice>
          <mc:Fallback xmlns="">
            <p:pic>
              <p:nvPicPr>
                <p:cNvPr id="63" name="Ink 62">
                  <a:extLst>
                    <a:ext uri="{FF2B5EF4-FFF2-40B4-BE49-F238E27FC236}">
                      <a16:creationId xmlns:a16="http://schemas.microsoft.com/office/drawing/2014/main" id="{701A800F-9637-FFB6-637D-1A8DB54F7F82}"/>
                    </a:ext>
                  </a:extLst>
                </p:cNvPr>
                <p:cNvPicPr/>
                <p:nvPr/>
              </p:nvPicPr>
              <p:blipFill>
                <a:blip r:embed="rId101"/>
                <a:stretch>
                  <a:fillRect/>
                </a:stretch>
              </p:blipFill>
              <p:spPr>
                <a:xfrm>
                  <a:off x="2273290" y="2743649"/>
                  <a:ext cx="474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B15A1264-F1C3-BC40-2223-6B9A3C359F4B}"/>
                    </a:ext>
                  </a:extLst>
                </p14:cNvPr>
                <p14:cNvContentPartPr/>
                <p14:nvPr/>
              </p14:nvContentPartPr>
              <p14:xfrm>
                <a:off x="3943330" y="2557889"/>
                <a:ext cx="2273760" cy="461160"/>
              </p14:xfrm>
            </p:contentPart>
          </mc:Choice>
          <mc:Fallback xmlns="">
            <p:pic>
              <p:nvPicPr>
                <p:cNvPr id="64" name="Ink 63">
                  <a:extLst>
                    <a:ext uri="{FF2B5EF4-FFF2-40B4-BE49-F238E27FC236}">
                      <a16:creationId xmlns:a16="http://schemas.microsoft.com/office/drawing/2014/main" id="{B15A1264-F1C3-BC40-2223-6B9A3C359F4B}"/>
                    </a:ext>
                  </a:extLst>
                </p:cNvPr>
                <p:cNvPicPr/>
                <p:nvPr/>
              </p:nvPicPr>
              <p:blipFill>
                <a:blip r:embed="rId103"/>
                <a:stretch>
                  <a:fillRect/>
                </a:stretch>
              </p:blipFill>
              <p:spPr>
                <a:xfrm>
                  <a:off x="3934330" y="2548889"/>
                  <a:ext cx="229140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648A4326-9C8A-CA1E-AD9B-C931F9964CBC}"/>
                    </a:ext>
                  </a:extLst>
                </p14:cNvPr>
                <p14:cNvContentPartPr/>
                <p14:nvPr/>
              </p14:nvContentPartPr>
              <p14:xfrm>
                <a:off x="4468930" y="2743649"/>
                <a:ext cx="322200" cy="29160"/>
              </p14:xfrm>
            </p:contentPart>
          </mc:Choice>
          <mc:Fallback xmlns="">
            <p:pic>
              <p:nvPicPr>
                <p:cNvPr id="65" name="Ink 64">
                  <a:extLst>
                    <a:ext uri="{FF2B5EF4-FFF2-40B4-BE49-F238E27FC236}">
                      <a16:creationId xmlns:a16="http://schemas.microsoft.com/office/drawing/2014/main" id="{648A4326-9C8A-CA1E-AD9B-C931F9964CBC}"/>
                    </a:ext>
                  </a:extLst>
                </p:cNvPr>
                <p:cNvPicPr/>
                <p:nvPr/>
              </p:nvPicPr>
              <p:blipFill>
                <a:blip r:embed="rId105"/>
                <a:stretch>
                  <a:fillRect/>
                </a:stretch>
              </p:blipFill>
              <p:spPr>
                <a:xfrm>
                  <a:off x="4459930" y="2735009"/>
                  <a:ext cx="339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CB42AFE5-35BA-F0A8-571B-89B62A0E55AE}"/>
                    </a:ext>
                  </a:extLst>
                </p14:cNvPr>
                <p14:cNvContentPartPr/>
                <p14:nvPr/>
              </p14:nvContentPartPr>
              <p14:xfrm>
                <a:off x="4089850" y="2696489"/>
                <a:ext cx="120600" cy="47520"/>
              </p14:xfrm>
            </p:contentPart>
          </mc:Choice>
          <mc:Fallback xmlns="">
            <p:pic>
              <p:nvPicPr>
                <p:cNvPr id="66" name="Ink 65">
                  <a:extLst>
                    <a:ext uri="{FF2B5EF4-FFF2-40B4-BE49-F238E27FC236}">
                      <a16:creationId xmlns:a16="http://schemas.microsoft.com/office/drawing/2014/main" id="{CB42AFE5-35BA-F0A8-571B-89B62A0E55AE}"/>
                    </a:ext>
                  </a:extLst>
                </p:cNvPr>
                <p:cNvPicPr/>
                <p:nvPr/>
              </p:nvPicPr>
              <p:blipFill>
                <a:blip r:embed="rId107"/>
                <a:stretch>
                  <a:fillRect/>
                </a:stretch>
              </p:blipFill>
              <p:spPr>
                <a:xfrm>
                  <a:off x="4080850" y="2687489"/>
                  <a:ext cx="138240" cy="65160"/>
                </a:xfrm>
                <a:prstGeom prst="rect">
                  <a:avLst/>
                </a:prstGeom>
              </p:spPr>
            </p:pic>
          </mc:Fallback>
        </mc:AlternateContent>
      </p:grpSp>
      <p:grpSp>
        <p:nvGrpSpPr>
          <p:cNvPr id="73" name="Group 72">
            <a:extLst>
              <a:ext uri="{FF2B5EF4-FFF2-40B4-BE49-F238E27FC236}">
                <a16:creationId xmlns:a16="http://schemas.microsoft.com/office/drawing/2014/main" id="{041D90D6-EC9D-CCE8-2A37-0CD514BB5C5D}"/>
              </a:ext>
            </a:extLst>
          </p:cNvPr>
          <p:cNvGrpSpPr/>
          <p:nvPr/>
        </p:nvGrpSpPr>
        <p:grpSpPr>
          <a:xfrm>
            <a:off x="6516970" y="2548169"/>
            <a:ext cx="3580560" cy="673560"/>
            <a:chOff x="6516970" y="2548169"/>
            <a:chExt cx="3580560" cy="673560"/>
          </a:xfrm>
        </p:grpSpPr>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5252D5E5-0F4D-2DBC-655D-599261C9D997}"/>
                    </a:ext>
                  </a:extLst>
                </p14:cNvPr>
                <p14:cNvContentPartPr/>
                <p14:nvPr/>
              </p14:nvContentPartPr>
              <p14:xfrm>
                <a:off x="6516970" y="2643569"/>
                <a:ext cx="1711800" cy="392400"/>
              </p14:xfrm>
            </p:contentPart>
          </mc:Choice>
          <mc:Fallback xmlns="">
            <p:pic>
              <p:nvPicPr>
                <p:cNvPr id="68" name="Ink 67">
                  <a:extLst>
                    <a:ext uri="{FF2B5EF4-FFF2-40B4-BE49-F238E27FC236}">
                      <a16:creationId xmlns:a16="http://schemas.microsoft.com/office/drawing/2014/main" id="{5252D5E5-0F4D-2DBC-655D-599261C9D997}"/>
                    </a:ext>
                  </a:extLst>
                </p:cNvPr>
                <p:cNvPicPr/>
                <p:nvPr/>
              </p:nvPicPr>
              <p:blipFill>
                <a:blip r:embed="rId109"/>
                <a:stretch>
                  <a:fillRect/>
                </a:stretch>
              </p:blipFill>
              <p:spPr>
                <a:xfrm>
                  <a:off x="6508330" y="2634569"/>
                  <a:ext cx="17294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378400FB-3A22-C7A5-E42D-6F910FF684F4}"/>
                    </a:ext>
                  </a:extLst>
                </p14:cNvPr>
                <p14:cNvContentPartPr/>
                <p14:nvPr/>
              </p14:nvContentPartPr>
              <p14:xfrm>
                <a:off x="6834850" y="2692169"/>
                <a:ext cx="25920" cy="51840"/>
              </p14:xfrm>
            </p:contentPart>
          </mc:Choice>
          <mc:Fallback xmlns="">
            <p:pic>
              <p:nvPicPr>
                <p:cNvPr id="69" name="Ink 68">
                  <a:extLst>
                    <a:ext uri="{FF2B5EF4-FFF2-40B4-BE49-F238E27FC236}">
                      <a16:creationId xmlns:a16="http://schemas.microsoft.com/office/drawing/2014/main" id="{378400FB-3A22-C7A5-E42D-6F910FF684F4}"/>
                    </a:ext>
                  </a:extLst>
                </p:cNvPr>
                <p:cNvPicPr/>
                <p:nvPr/>
              </p:nvPicPr>
              <p:blipFill>
                <a:blip r:embed="rId111"/>
                <a:stretch>
                  <a:fillRect/>
                </a:stretch>
              </p:blipFill>
              <p:spPr>
                <a:xfrm>
                  <a:off x="6826210" y="2683529"/>
                  <a:ext cx="43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7446937E-2797-72D4-4951-621D805D515D}"/>
                    </a:ext>
                  </a:extLst>
                </p14:cNvPr>
                <p14:cNvContentPartPr/>
                <p14:nvPr/>
              </p14:nvContentPartPr>
              <p14:xfrm>
                <a:off x="8587690" y="2548169"/>
                <a:ext cx="203040" cy="492480"/>
              </p14:xfrm>
            </p:contentPart>
          </mc:Choice>
          <mc:Fallback xmlns="">
            <p:pic>
              <p:nvPicPr>
                <p:cNvPr id="70" name="Ink 69">
                  <a:extLst>
                    <a:ext uri="{FF2B5EF4-FFF2-40B4-BE49-F238E27FC236}">
                      <a16:creationId xmlns:a16="http://schemas.microsoft.com/office/drawing/2014/main" id="{7446937E-2797-72D4-4951-621D805D515D}"/>
                    </a:ext>
                  </a:extLst>
                </p:cNvPr>
                <p:cNvPicPr/>
                <p:nvPr/>
              </p:nvPicPr>
              <p:blipFill>
                <a:blip r:embed="rId113"/>
                <a:stretch>
                  <a:fillRect/>
                </a:stretch>
              </p:blipFill>
              <p:spPr>
                <a:xfrm>
                  <a:off x="8578690" y="2539169"/>
                  <a:ext cx="2206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4B0C1894-C896-059E-2B0C-90EE8CC905AB}"/>
                    </a:ext>
                  </a:extLst>
                </p14:cNvPr>
                <p14:cNvContentPartPr/>
                <p14:nvPr/>
              </p14:nvContentPartPr>
              <p14:xfrm>
                <a:off x="8834650" y="2767049"/>
                <a:ext cx="1163160" cy="454680"/>
              </p14:xfrm>
            </p:contentPart>
          </mc:Choice>
          <mc:Fallback xmlns="">
            <p:pic>
              <p:nvPicPr>
                <p:cNvPr id="71" name="Ink 70">
                  <a:extLst>
                    <a:ext uri="{FF2B5EF4-FFF2-40B4-BE49-F238E27FC236}">
                      <a16:creationId xmlns:a16="http://schemas.microsoft.com/office/drawing/2014/main" id="{4B0C1894-C896-059E-2B0C-90EE8CC905AB}"/>
                    </a:ext>
                  </a:extLst>
                </p:cNvPr>
                <p:cNvPicPr/>
                <p:nvPr/>
              </p:nvPicPr>
              <p:blipFill>
                <a:blip r:embed="rId115"/>
                <a:stretch>
                  <a:fillRect/>
                </a:stretch>
              </p:blipFill>
              <p:spPr>
                <a:xfrm>
                  <a:off x="8826010" y="2758409"/>
                  <a:ext cx="118080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C11BC510-6E8A-416A-B6F4-FAE18293C9AA}"/>
                    </a:ext>
                  </a:extLst>
                </p14:cNvPr>
                <p14:cNvContentPartPr/>
                <p14:nvPr/>
              </p14:nvContentPartPr>
              <p14:xfrm>
                <a:off x="10007890" y="2601809"/>
                <a:ext cx="89640" cy="531000"/>
              </p14:xfrm>
            </p:contentPart>
          </mc:Choice>
          <mc:Fallback xmlns="">
            <p:pic>
              <p:nvPicPr>
                <p:cNvPr id="72" name="Ink 71">
                  <a:extLst>
                    <a:ext uri="{FF2B5EF4-FFF2-40B4-BE49-F238E27FC236}">
                      <a16:creationId xmlns:a16="http://schemas.microsoft.com/office/drawing/2014/main" id="{C11BC510-6E8A-416A-B6F4-FAE18293C9AA}"/>
                    </a:ext>
                  </a:extLst>
                </p:cNvPr>
                <p:cNvPicPr/>
                <p:nvPr/>
              </p:nvPicPr>
              <p:blipFill>
                <a:blip r:embed="rId117"/>
                <a:stretch>
                  <a:fillRect/>
                </a:stretch>
              </p:blipFill>
              <p:spPr>
                <a:xfrm>
                  <a:off x="9998890" y="2593169"/>
                  <a:ext cx="107280" cy="54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3EE4938F-09E5-E5AA-3003-6E7EA94C10AA}"/>
                  </a:ext>
                </a:extLst>
              </p14:cNvPr>
              <p14:cNvContentPartPr/>
              <p14:nvPr/>
            </p14:nvContentPartPr>
            <p14:xfrm>
              <a:off x="3158890" y="3428729"/>
              <a:ext cx="4320" cy="240480"/>
            </p14:xfrm>
          </p:contentPart>
        </mc:Choice>
        <mc:Fallback xmlns="">
          <p:pic>
            <p:nvPicPr>
              <p:cNvPr id="74" name="Ink 73">
                <a:extLst>
                  <a:ext uri="{FF2B5EF4-FFF2-40B4-BE49-F238E27FC236}">
                    <a16:creationId xmlns:a16="http://schemas.microsoft.com/office/drawing/2014/main" id="{3EE4938F-09E5-E5AA-3003-6E7EA94C10AA}"/>
                  </a:ext>
                </a:extLst>
              </p:cNvPr>
              <p:cNvPicPr/>
              <p:nvPr/>
            </p:nvPicPr>
            <p:blipFill>
              <a:blip r:embed="rId119"/>
              <a:stretch>
                <a:fillRect/>
              </a:stretch>
            </p:blipFill>
            <p:spPr>
              <a:xfrm>
                <a:off x="3149890" y="3420089"/>
                <a:ext cx="219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9A871F2D-79D2-4D7E-FE22-D4DEDEDC4268}"/>
                  </a:ext>
                </a:extLst>
              </p14:cNvPr>
              <p14:cNvContentPartPr/>
              <p14:nvPr/>
            </p14:nvContentPartPr>
            <p14:xfrm>
              <a:off x="2938930" y="3734369"/>
              <a:ext cx="483120" cy="31320"/>
            </p14:xfrm>
          </p:contentPart>
        </mc:Choice>
        <mc:Fallback xmlns="">
          <p:pic>
            <p:nvPicPr>
              <p:cNvPr id="75" name="Ink 74">
                <a:extLst>
                  <a:ext uri="{FF2B5EF4-FFF2-40B4-BE49-F238E27FC236}">
                    <a16:creationId xmlns:a16="http://schemas.microsoft.com/office/drawing/2014/main" id="{9A871F2D-79D2-4D7E-FE22-D4DEDEDC4268}"/>
                  </a:ext>
                </a:extLst>
              </p:cNvPr>
              <p:cNvPicPr/>
              <p:nvPr/>
            </p:nvPicPr>
            <p:blipFill>
              <a:blip r:embed="rId121"/>
              <a:stretch>
                <a:fillRect/>
              </a:stretch>
            </p:blipFill>
            <p:spPr>
              <a:xfrm>
                <a:off x="2929930" y="3725729"/>
                <a:ext cx="500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4AC50268-6603-0AE6-CDA6-CE035863DC39}"/>
                  </a:ext>
                </a:extLst>
              </p14:cNvPr>
              <p14:cNvContentPartPr/>
              <p14:nvPr/>
            </p14:nvContentPartPr>
            <p14:xfrm>
              <a:off x="3123610" y="3822569"/>
              <a:ext cx="41040" cy="284760"/>
            </p14:xfrm>
          </p:contentPart>
        </mc:Choice>
        <mc:Fallback xmlns="">
          <p:pic>
            <p:nvPicPr>
              <p:cNvPr id="76" name="Ink 75">
                <a:extLst>
                  <a:ext uri="{FF2B5EF4-FFF2-40B4-BE49-F238E27FC236}">
                    <a16:creationId xmlns:a16="http://schemas.microsoft.com/office/drawing/2014/main" id="{4AC50268-6603-0AE6-CDA6-CE035863DC39}"/>
                  </a:ext>
                </a:extLst>
              </p:cNvPr>
              <p:cNvPicPr/>
              <p:nvPr/>
            </p:nvPicPr>
            <p:blipFill>
              <a:blip r:embed="rId123"/>
              <a:stretch>
                <a:fillRect/>
              </a:stretch>
            </p:blipFill>
            <p:spPr>
              <a:xfrm>
                <a:off x="3114970" y="3813929"/>
                <a:ext cx="58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E10901FB-85BC-CD94-88EF-501A6941A3DB}"/>
                  </a:ext>
                </a:extLst>
              </p14:cNvPr>
              <p14:cNvContentPartPr/>
              <p14:nvPr/>
            </p14:nvContentPartPr>
            <p14:xfrm>
              <a:off x="3169690" y="3860369"/>
              <a:ext cx="165960" cy="206280"/>
            </p14:xfrm>
          </p:contentPart>
        </mc:Choice>
        <mc:Fallback xmlns="">
          <p:pic>
            <p:nvPicPr>
              <p:cNvPr id="77" name="Ink 76">
                <a:extLst>
                  <a:ext uri="{FF2B5EF4-FFF2-40B4-BE49-F238E27FC236}">
                    <a16:creationId xmlns:a16="http://schemas.microsoft.com/office/drawing/2014/main" id="{E10901FB-85BC-CD94-88EF-501A6941A3DB}"/>
                  </a:ext>
                </a:extLst>
              </p:cNvPr>
              <p:cNvPicPr/>
              <p:nvPr/>
            </p:nvPicPr>
            <p:blipFill>
              <a:blip r:embed="rId125"/>
              <a:stretch>
                <a:fillRect/>
              </a:stretch>
            </p:blipFill>
            <p:spPr>
              <a:xfrm>
                <a:off x="3161050" y="3851369"/>
                <a:ext cx="183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7E92F6FB-E77B-9586-F71A-B38E3C2082ED}"/>
                  </a:ext>
                </a:extLst>
              </p14:cNvPr>
              <p14:cNvContentPartPr/>
              <p14:nvPr/>
            </p14:nvContentPartPr>
            <p14:xfrm>
              <a:off x="3742810" y="3762089"/>
              <a:ext cx="183600" cy="7920"/>
            </p14:xfrm>
          </p:contentPart>
        </mc:Choice>
        <mc:Fallback xmlns="">
          <p:pic>
            <p:nvPicPr>
              <p:cNvPr id="79" name="Ink 78">
                <a:extLst>
                  <a:ext uri="{FF2B5EF4-FFF2-40B4-BE49-F238E27FC236}">
                    <a16:creationId xmlns:a16="http://schemas.microsoft.com/office/drawing/2014/main" id="{7E92F6FB-E77B-9586-F71A-B38E3C2082ED}"/>
                  </a:ext>
                </a:extLst>
              </p:cNvPr>
              <p:cNvPicPr/>
              <p:nvPr/>
            </p:nvPicPr>
            <p:blipFill>
              <a:blip r:embed="rId127"/>
              <a:stretch>
                <a:fillRect/>
              </a:stretch>
            </p:blipFill>
            <p:spPr>
              <a:xfrm>
                <a:off x="3733810" y="3753089"/>
                <a:ext cx="20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E2D29AC7-1856-B599-BC96-729937A7D3D7}"/>
                  </a:ext>
                </a:extLst>
              </p14:cNvPr>
              <p14:cNvContentPartPr/>
              <p14:nvPr/>
            </p14:nvContentPartPr>
            <p14:xfrm>
              <a:off x="3698530" y="3862529"/>
              <a:ext cx="212040" cy="15480"/>
            </p14:xfrm>
          </p:contentPart>
        </mc:Choice>
        <mc:Fallback xmlns="">
          <p:pic>
            <p:nvPicPr>
              <p:cNvPr id="80" name="Ink 79">
                <a:extLst>
                  <a:ext uri="{FF2B5EF4-FFF2-40B4-BE49-F238E27FC236}">
                    <a16:creationId xmlns:a16="http://schemas.microsoft.com/office/drawing/2014/main" id="{E2D29AC7-1856-B599-BC96-729937A7D3D7}"/>
                  </a:ext>
                </a:extLst>
              </p:cNvPr>
              <p:cNvPicPr/>
              <p:nvPr/>
            </p:nvPicPr>
            <p:blipFill>
              <a:blip r:embed="rId129"/>
              <a:stretch>
                <a:fillRect/>
              </a:stretch>
            </p:blipFill>
            <p:spPr>
              <a:xfrm>
                <a:off x="3689530" y="3853889"/>
                <a:ext cx="229680" cy="33120"/>
              </a:xfrm>
              <a:prstGeom prst="rect">
                <a:avLst/>
              </a:prstGeom>
            </p:spPr>
          </p:pic>
        </mc:Fallback>
      </mc:AlternateContent>
      <p:grpSp>
        <p:nvGrpSpPr>
          <p:cNvPr id="88" name="Group 87">
            <a:extLst>
              <a:ext uri="{FF2B5EF4-FFF2-40B4-BE49-F238E27FC236}">
                <a16:creationId xmlns:a16="http://schemas.microsoft.com/office/drawing/2014/main" id="{A83F6556-B9B6-475F-4ADA-798667906F59}"/>
              </a:ext>
            </a:extLst>
          </p:cNvPr>
          <p:cNvGrpSpPr/>
          <p:nvPr/>
        </p:nvGrpSpPr>
        <p:grpSpPr>
          <a:xfrm>
            <a:off x="4352290" y="3464369"/>
            <a:ext cx="1515960" cy="1013400"/>
            <a:chOff x="4352290" y="3464369"/>
            <a:chExt cx="1515960" cy="1013400"/>
          </a:xfrm>
        </p:grpSpPr>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3489C03B-0FD8-A655-CC44-806B87A9FB42}"/>
                    </a:ext>
                  </a:extLst>
                </p14:cNvPr>
                <p14:cNvContentPartPr/>
                <p14:nvPr/>
              </p14:nvContentPartPr>
              <p14:xfrm>
                <a:off x="4386490" y="3637529"/>
                <a:ext cx="200160" cy="349560"/>
              </p14:xfrm>
            </p:contentPart>
          </mc:Choice>
          <mc:Fallback xmlns="">
            <p:pic>
              <p:nvPicPr>
                <p:cNvPr id="82" name="Ink 81">
                  <a:extLst>
                    <a:ext uri="{FF2B5EF4-FFF2-40B4-BE49-F238E27FC236}">
                      <a16:creationId xmlns:a16="http://schemas.microsoft.com/office/drawing/2014/main" id="{3489C03B-0FD8-A655-CC44-806B87A9FB42}"/>
                    </a:ext>
                  </a:extLst>
                </p:cNvPr>
                <p:cNvPicPr/>
                <p:nvPr/>
              </p:nvPicPr>
              <p:blipFill>
                <a:blip r:embed="rId131"/>
                <a:stretch>
                  <a:fillRect/>
                </a:stretch>
              </p:blipFill>
              <p:spPr>
                <a:xfrm>
                  <a:off x="4377490" y="3628529"/>
                  <a:ext cx="217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7188C6E6-B095-14F7-4F7E-8A8620462114}"/>
                    </a:ext>
                  </a:extLst>
                </p14:cNvPr>
                <p14:cNvContentPartPr/>
                <p14:nvPr/>
              </p14:nvContentPartPr>
              <p14:xfrm>
                <a:off x="4352290" y="3464369"/>
                <a:ext cx="307440" cy="506160"/>
              </p14:xfrm>
            </p:contentPart>
          </mc:Choice>
          <mc:Fallback xmlns="">
            <p:pic>
              <p:nvPicPr>
                <p:cNvPr id="83" name="Ink 82">
                  <a:extLst>
                    <a:ext uri="{FF2B5EF4-FFF2-40B4-BE49-F238E27FC236}">
                      <a16:creationId xmlns:a16="http://schemas.microsoft.com/office/drawing/2014/main" id="{7188C6E6-B095-14F7-4F7E-8A8620462114}"/>
                    </a:ext>
                  </a:extLst>
                </p:cNvPr>
                <p:cNvPicPr/>
                <p:nvPr/>
              </p:nvPicPr>
              <p:blipFill>
                <a:blip r:embed="rId133"/>
                <a:stretch>
                  <a:fillRect/>
                </a:stretch>
              </p:blipFill>
              <p:spPr>
                <a:xfrm>
                  <a:off x="4343650" y="3455729"/>
                  <a:ext cx="32508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CFBC42F4-F904-DC6E-88D6-C4E192102033}"/>
                    </a:ext>
                  </a:extLst>
                </p14:cNvPr>
                <p14:cNvContentPartPr/>
                <p14:nvPr/>
              </p14:nvContentPartPr>
              <p14:xfrm>
                <a:off x="4394050" y="3502169"/>
                <a:ext cx="254520" cy="210240"/>
              </p14:xfrm>
            </p:contentPart>
          </mc:Choice>
          <mc:Fallback xmlns="">
            <p:pic>
              <p:nvPicPr>
                <p:cNvPr id="84" name="Ink 83">
                  <a:extLst>
                    <a:ext uri="{FF2B5EF4-FFF2-40B4-BE49-F238E27FC236}">
                      <a16:creationId xmlns:a16="http://schemas.microsoft.com/office/drawing/2014/main" id="{CFBC42F4-F904-DC6E-88D6-C4E192102033}"/>
                    </a:ext>
                  </a:extLst>
                </p:cNvPr>
                <p:cNvPicPr/>
                <p:nvPr/>
              </p:nvPicPr>
              <p:blipFill>
                <a:blip r:embed="rId135"/>
                <a:stretch>
                  <a:fillRect/>
                </a:stretch>
              </p:blipFill>
              <p:spPr>
                <a:xfrm>
                  <a:off x="4385410" y="3493169"/>
                  <a:ext cx="272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DD68591F-6870-1F3E-843E-D7352C5717DC}"/>
                    </a:ext>
                  </a:extLst>
                </p14:cNvPr>
                <p14:cNvContentPartPr/>
                <p14:nvPr/>
              </p14:nvContentPartPr>
              <p14:xfrm>
                <a:off x="4718410" y="3984209"/>
                <a:ext cx="1149840" cy="493560"/>
              </p14:xfrm>
            </p:contentPart>
          </mc:Choice>
          <mc:Fallback xmlns="">
            <p:pic>
              <p:nvPicPr>
                <p:cNvPr id="86" name="Ink 85">
                  <a:extLst>
                    <a:ext uri="{FF2B5EF4-FFF2-40B4-BE49-F238E27FC236}">
                      <a16:creationId xmlns:a16="http://schemas.microsoft.com/office/drawing/2014/main" id="{DD68591F-6870-1F3E-843E-D7352C5717DC}"/>
                    </a:ext>
                  </a:extLst>
                </p:cNvPr>
                <p:cNvPicPr/>
                <p:nvPr/>
              </p:nvPicPr>
              <p:blipFill>
                <a:blip r:embed="rId137"/>
                <a:stretch>
                  <a:fillRect/>
                </a:stretch>
              </p:blipFill>
              <p:spPr>
                <a:xfrm>
                  <a:off x="4709770" y="3975569"/>
                  <a:ext cx="116748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C9B74CEA-21AF-E064-A8FE-D874AAE4BA9C}"/>
                    </a:ext>
                  </a:extLst>
                </p14:cNvPr>
                <p14:cNvContentPartPr/>
                <p14:nvPr/>
              </p14:nvContentPartPr>
              <p14:xfrm>
                <a:off x="5388010" y="4124609"/>
                <a:ext cx="354600" cy="21960"/>
              </p14:xfrm>
            </p:contentPart>
          </mc:Choice>
          <mc:Fallback xmlns="">
            <p:pic>
              <p:nvPicPr>
                <p:cNvPr id="87" name="Ink 86">
                  <a:extLst>
                    <a:ext uri="{FF2B5EF4-FFF2-40B4-BE49-F238E27FC236}">
                      <a16:creationId xmlns:a16="http://schemas.microsoft.com/office/drawing/2014/main" id="{C9B74CEA-21AF-E064-A8FE-D874AAE4BA9C}"/>
                    </a:ext>
                  </a:extLst>
                </p:cNvPr>
                <p:cNvPicPr/>
                <p:nvPr/>
              </p:nvPicPr>
              <p:blipFill>
                <a:blip r:embed="rId139"/>
                <a:stretch>
                  <a:fillRect/>
                </a:stretch>
              </p:blipFill>
              <p:spPr>
                <a:xfrm>
                  <a:off x="5379370" y="4115969"/>
                  <a:ext cx="372240" cy="39600"/>
                </a:xfrm>
                <a:prstGeom prst="rect">
                  <a:avLst/>
                </a:prstGeom>
              </p:spPr>
            </p:pic>
          </mc:Fallback>
        </mc:AlternateContent>
      </p:grpSp>
      <p:grpSp>
        <p:nvGrpSpPr>
          <p:cNvPr id="92" name="Group 91">
            <a:extLst>
              <a:ext uri="{FF2B5EF4-FFF2-40B4-BE49-F238E27FC236}">
                <a16:creationId xmlns:a16="http://schemas.microsoft.com/office/drawing/2014/main" id="{A96E95FC-71A0-1847-27F1-20F03FE72EC9}"/>
              </a:ext>
            </a:extLst>
          </p:cNvPr>
          <p:cNvGrpSpPr/>
          <p:nvPr/>
        </p:nvGrpSpPr>
        <p:grpSpPr>
          <a:xfrm>
            <a:off x="6113410" y="3512969"/>
            <a:ext cx="582840" cy="257040"/>
            <a:chOff x="6113410" y="3512969"/>
            <a:chExt cx="582840" cy="257040"/>
          </a:xfrm>
        </p:grpSpPr>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EC4BF880-F72D-1315-AE22-3BBA03981B6C}"/>
                    </a:ext>
                  </a:extLst>
                </p14:cNvPr>
                <p14:cNvContentPartPr/>
                <p14:nvPr/>
              </p14:nvContentPartPr>
              <p14:xfrm>
                <a:off x="6316810" y="3512969"/>
                <a:ext cx="233640" cy="171720"/>
              </p14:xfrm>
            </p:contentPart>
          </mc:Choice>
          <mc:Fallback xmlns="">
            <p:pic>
              <p:nvPicPr>
                <p:cNvPr id="89" name="Ink 88">
                  <a:extLst>
                    <a:ext uri="{FF2B5EF4-FFF2-40B4-BE49-F238E27FC236}">
                      <a16:creationId xmlns:a16="http://schemas.microsoft.com/office/drawing/2014/main" id="{EC4BF880-F72D-1315-AE22-3BBA03981B6C}"/>
                    </a:ext>
                  </a:extLst>
                </p:cNvPr>
                <p:cNvPicPr/>
                <p:nvPr/>
              </p:nvPicPr>
              <p:blipFill>
                <a:blip r:embed="rId141"/>
                <a:stretch>
                  <a:fillRect/>
                </a:stretch>
              </p:blipFill>
              <p:spPr>
                <a:xfrm>
                  <a:off x="6307810" y="3504329"/>
                  <a:ext cx="251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C8C247BD-6DDB-F09D-492F-6798A5312EC4}"/>
                    </a:ext>
                  </a:extLst>
                </p14:cNvPr>
                <p14:cNvContentPartPr/>
                <p14:nvPr/>
              </p14:nvContentPartPr>
              <p14:xfrm>
                <a:off x="6113410" y="3754529"/>
                <a:ext cx="582840" cy="15480"/>
              </p14:xfrm>
            </p:contentPart>
          </mc:Choice>
          <mc:Fallback xmlns="">
            <p:pic>
              <p:nvPicPr>
                <p:cNvPr id="90" name="Ink 89">
                  <a:extLst>
                    <a:ext uri="{FF2B5EF4-FFF2-40B4-BE49-F238E27FC236}">
                      <a16:creationId xmlns:a16="http://schemas.microsoft.com/office/drawing/2014/main" id="{C8C247BD-6DDB-F09D-492F-6798A5312EC4}"/>
                    </a:ext>
                  </a:extLst>
                </p:cNvPr>
                <p:cNvPicPr/>
                <p:nvPr/>
              </p:nvPicPr>
              <p:blipFill>
                <a:blip r:embed="rId143"/>
                <a:stretch>
                  <a:fillRect/>
                </a:stretch>
              </p:blipFill>
              <p:spPr>
                <a:xfrm>
                  <a:off x="6104410" y="3745529"/>
                  <a:ext cx="60048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32FA687F-6235-54D6-A4F8-BE15A0AC187C}"/>
                  </a:ext>
                </a:extLst>
              </p14:cNvPr>
              <p14:cNvContentPartPr/>
              <p14:nvPr/>
            </p14:nvContentPartPr>
            <p14:xfrm>
              <a:off x="6140410" y="3904649"/>
              <a:ext cx="444960" cy="336600"/>
            </p14:xfrm>
          </p:contentPart>
        </mc:Choice>
        <mc:Fallback xmlns="">
          <p:pic>
            <p:nvPicPr>
              <p:cNvPr id="91" name="Ink 90">
                <a:extLst>
                  <a:ext uri="{FF2B5EF4-FFF2-40B4-BE49-F238E27FC236}">
                    <a16:creationId xmlns:a16="http://schemas.microsoft.com/office/drawing/2014/main" id="{32FA687F-6235-54D6-A4F8-BE15A0AC187C}"/>
                  </a:ext>
                </a:extLst>
              </p:cNvPr>
              <p:cNvPicPr/>
              <p:nvPr/>
            </p:nvPicPr>
            <p:blipFill>
              <a:blip r:embed="rId145"/>
              <a:stretch>
                <a:fillRect/>
              </a:stretch>
            </p:blipFill>
            <p:spPr>
              <a:xfrm>
                <a:off x="6131410" y="3895649"/>
                <a:ext cx="462600" cy="354240"/>
              </a:xfrm>
              <a:prstGeom prst="rect">
                <a:avLst/>
              </a:prstGeom>
            </p:spPr>
          </p:pic>
        </mc:Fallback>
      </mc:AlternateContent>
      <p:grpSp>
        <p:nvGrpSpPr>
          <p:cNvPr id="117" name="Group 116">
            <a:extLst>
              <a:ext uri="{FF2B5EF4-FFF2-40B4-BE49-F238E27FC236}">
                <a16:creationId xmlns:a16="http://schemas.microsoft.com/office/drawing/2014/main" id="{98D336C2-45FF-ADED-62D3-1BDB15C00CDB}"/>
              </a:ext>
            </a:extLst>
          </p:cNvPr>
          <p:cNvGrpSpPr/>
          <p:nvPr/>
        </p:nvGrpSpPr>
        <p:grpSpPr>
          <a:xfrm>
            <a:off x="7312210" y="3452849"/>
            <a:ext cx="2959200" cy="725400"/>
            <a:chOff x="7312210" y="3452849"/>
            <a:chExt cx="2959200" cy="725400"/>
          </a:xfrm>
        </p:grpSpPr>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ABD33A97-4563-37D2-C81A-FDE653208374}"/>
                    </a:ext>
                  </a:extLst>
                </p14:cNvPr>
                <p14:cNvContentPartPr/>
                <p14:nvPr/>
              </p14:nvContentPartPr>
              <p14:xfrm>
                <a:off x="7317610" y="3730769"/>
                <a:ext cx="183600" cy="13320"/>
              </p14:xfrm>
            </p:contentPart>
          </mc:Choice>
          <mc:Fallback xmlns="">
            <p:pic>
              <p:nvPicPr>
                <p:cNvPr id="93" name="Ink 92">
                  <a:extLst>
                    <a:ext uri="{FF2B5EF4-FFF2-40B4-BE49-F238E27FC236}">
                      <a16:creationId xmlns:a16="http://schemas.microsoft.com/office/drawing/2014/main" id="{ABD33A97-4563-37D2-C81A-FDE653208374}"/>
                    </a:ext>
                  </a:extLst>
                </p:cNvPr>
                <p:cNvPicPr/>
                <p:nvPr/>
              </p:nvPicPr>
              <p:blipFill>
                <a:blip r:embed="rId147"/>
                <a:stretch>
                  <a:fillRect/>
                </a:stretch>
              </p:blipFill>
              <p:spPr>
                <a:xfrm>
                  <a:off x="7308610" y="3721769"/>
                  <a:ext cx="201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Ink 93">
                  <a:extLst>
                    <a:ext uri="{FF2B5EF4-FFF2-40B4-BE49-F238E27FC236}">
                      <a16:creationId xmlns:a16="http://schemas.microsoft.com/office/drawing/2014/main" id="{2BFD38CD-309E-1E98-A724-4059808DFBF8}"/>
                    </a:ext>
                  </a:extLst>
                </p14:cNvPr>
                <p14:cNvContentPartPr/>
                <p14:nvPr/>
              </p14:nvContentPartPr>
              <p14:xfrm>
                <a:off x="7312210" y="3867929"/>
                <a:ext cx="192960" cy="28080"/>
              </p14:xfrm>
            </p:contentPart>
          </mc:Choice>
          <mc:Fallback xmlns="">
            <p:pic>
              <p:nvPicPr>
                <p:cNvPr id="94" name="Ink 93">
                  <a:extLst>
                    <a:ext uri="{FF2B5EF4-FFF2-40B4-BE49-F238E27FC236}">
                      <a16:creationId xmlns:a16="http://schemas.microsoft.com/office/drawing/2014/main" id="{2BFD38CD-309E-1E98-A724-4059808DFBF8}"/>
                    </a:ext>
                  </a:extLst>
                </p:cNvPr>
                <p:cNvPicPr/>
                <p:nvPr/>
              </p:nvPicPr>
              <p:blipFill>
                <a:blip r:embed="rId149"/>
                <a:stretch>
                  <a:fillRect/>
                </a:stretch>
              </p:blipFill>
              <p:spPr>
                <a:xfrm>
                  <a:off x="7303570" y="3858929"/>
                  <a:ext cx="210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Ink 95">
                  <a:extLst>
                    <a:ext uri="{FF2B5EF4-FFF2-40B4-BE49-F238E27FC236}">
                      <a16:creationId xmlns:a16="http://schemas.microsoft.com/office/drawing/2014/main" id="{C558FBB3-FCC7-1BAF-BD3D-809593811456}"/>
                    </a:ext>
                  </a:extLst>
                </p14:cNvPr>
                <p14:cNvContentPartPr/>
                <p14:nvPr/>
              </p14:nvContentPartPr>
              <p14:xfrm>
                <a:off x="7771930" y="3594689"/>
                <a:ext cx="123120" cy="315720"/>
              </p14:xfrm>
            </p:contentPart>
          </mc:Choice>
          <mc:Fallback xmlns="">
            <p:pic>
              <p:nvPicPr>
                <p:cNvPr id="96" name="Ink 95">
                  <a:extLst>
                    <a:ext uri="{FF2B5EF4-FFF2-40B4-BE49-F238E27FC236}">
                      <a16:creationId xmlns:a16="http://schemas.microsoft.com/office/drawing/2014/main" id="{C558FBB3-FCC7-1BAF-BD3D-809593811456}"/>
                    </a:ext>
                  </a:extLst>
                </p:cNvPr>
                <p:cNvPicPr/>
                <p:nvPr/>
              </p:nvPicPr>
              <p:blipFill>
                <a:blip r:embed="rId151"/>
                <a:stretch>
                  <a:fillRect/>
                </a:stretch>
              </p:blipFill>
              <p:spPr>
                <a:xfrm>
                  <a:off x="7762930" y="3585689"/>
                  <a:ext cx="140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Ink 96">
                  <a:extLst>
                    <a:ext uri="{FF2B5EF4-FFF2-40B4-BE49-F238E27FC236}">
                      <a16:creationId xmlns:a16="http://schemas.microsoft.com/office/drawing/2014/main" id="{032D5A2D-217E-4F57-EA10-3BFB38C15A1F}"/>
                    </a:ext>
                  </a:extLst>
                </p14:cNvPr>
                <p14:cNvContentPartPr/>
                <p14:nvPr/>
              </p14:nvContentPartPr>
              <p14:xfrm>
                <a:off x="7982890" y="3826889"/>
                <a:ext cx="13680" cy="108720"/>
              </p14:xfrm>
            </p:contentPart>
          </mc:Choice>
          <mc:Fallback xmlns="">
            <p:pic>
              <p:nvPicPr>
                <p:cNvPr id="97" name="Ink 96">
                  <a:extLst>
                    <a:ext uri="{FF2B5EF4-FFF2-40B4-BE49-F238E27FC236}">
                      <a16:creationId xmlns:a16="http://schemas.microsoft.com/office/drawing/2014/main" id="{032D5A2D-217E-4F57-EA10-3BFB38C15A1F}"/>
                    </a:ext>
                  </a:extLst>
                </p:cNvPr>
                <p:cNvPicPr/>
                <p:nvPr/>
              </p:nvPicPr>
              <p:blipFill>
                <a:blip r:embed="rId153"/>
                <a:stretch>
                  <a:fillRect/>
                </a:stretch>
              </p:blipFill>
              <p:spPr>
                <a:xfrm>
                  <a:off x="7974250" y="3817889"/>
                  <a:ext cx="31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Ink 97">
                  <a:extLst>
                    <a:ext uri="{FF2B5EF4-FFF2-40B4-BE49-F238E27FC236}">
                      <a16:creationId xmlns:a16="http://schemas.microsoft.com/office/drawing/2014/main" id="{03C6A393-6708-8610-9A91-A06B0CE8F02B}"/>
                    </a:ext>
                  </a:extLst>
                </p14:cNvPr>
                <p14:cNvContentPartPr/>
                <p14:nvPr/>
              </p14:nvContentPartPr>
              <p14:xfrm>
                <a:off x="8199970" y="3637889"/>
                <a:ext cx="129960" cy="96840"/>
              </p14:xfrm>
            </p:contentPart>
          </mc:Choice>
          <mc:Fallback xmlns="">
            <p:pic>
              <p:nvPicPr>
                <p:cNvPr id="98" name="Ink 97">
                  <a:extLst>
                    <a:ext uri="{FF2B5EF4-FFF2-40B4-BE49-F238E27FC236}">
                      <a16:creationId xmlns:a16="http://schemas.microsoft.com/office/drawing/2014/main" id="{03C6A393-6708-8610-9A91-A06B0CE8F02B}"/>
                    </a:ext>
                  </a:extLst>
                </p:cNvPr>
                <p:cNvPicPr/>
                <p:nvPr/>
              </p:nvPicPr>
              <p:blipFill>
                <a:blip r:embed="rId155"/>
                <a:stretch>
                  <a:fillRect/>
                </a:stretch>
              </p:blipFill>
              <p:spPr>
                <a:xfrm>
                  <a:off x="8190970" y="3628889"/>
                  <a:ext cx="147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Ink 98">
                  <a:extLst>
                    <a:ext uri="{FF2B5EF4-FFF2-40B4-BE49-F238E27FC236}">
                      <a16:creationId xmlns:a16="http://schemas.microsoft.com/office/drawing/2014/main" id="{C7815071-ED6E-5FE5-0EFA-40C68B891FD8}"/>
                    </a:ext>
                  </a:extLst>
                </p14:cNvPr>
                <p14:cNvContentPartPr/>
                <p14:nvPr/>
              </p14:nvContentPartPr>
              <p14:xfrm>
                <a:off x="8152810" y="3717809"/>
                <a:ext cx="144360" cy="194040"/>
              </p14:xfrm>
            </p:contentPart>
          </mc:Choice>
          <mc:Fallback xmlns="">
            <p:pic>
              <p:nvPicPr>
                <p:cNvPr id="99" name="Ink 98">
                  <a:extLst>
                    <a:ext uri="{FF2B5EF4-FFF2-40B4-BE49-F238E27FC236}">
                      <a16:creationId xmlns:a16="http://schemas.microsoft.com/office/drawing/2014/main" id="{C7815071-ED6E-5FE5-0EFA-40C68B891FD8}"/>
                    </a:ext>
                  </a:extLst>
                </p:cNvPr>
                <p:cNvPicPr/>
                <p:nvPr/>
              </p:nvPicPr>
              <p:blipFill>
                <a:blip r:embed="rId157"/>
                <a:stretch>
                  <a:fillRect/>
                </a:stretch>
              </p:blipFill>
              <p:spPr>
                <a:xfrm>
                  <a:off x="8143810" y="3709169"/>
                  <a:ext cx="162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Ink 99">
                  <a:extLst>
                    <a:ext uri="{FF2B5EF4-FFF2-40B4-BE49-F238E27FC236}">
                      <a16:creationId xmlns:a16="http://schemas.microsoft.com/office/drawing/2014/main" id="{02FF0EFF-7506-01CD-AB24-211054B67182}"/>
                    </a:ext>
                  </a:extLst>
                </p14:cNvPr>
                <p14:cNvContentPartPr/>
                <p14:nvPr/>
              </p14:nvContentPartPr>
              <p14:xfrm>
                <a:off x="8420290" y="3622769"/>
                <a:ext cx="164520" cy="282960"/>
              </p14:xfrm>
            </p:contentPart>
          </mc:Choice>
          <mc:Fallback xmlns="">
            <p:pic>
              <p:nvPicPr>
                <p:cNvPr id="100" name="Ink 99">
                  <a:extLst>
                    <a:ext uri="{FF2B5EF4-FFF2-40B4-BE49-F238E27FC236}">
                      <a16:creationId xmlns:a16="http://schemas.microsoft.com/office/drawing/2014/main" id="{02FF0EFF-7506-01CD-AB24-211054B67182}"/>
                    </a:ext>
                  </a:extLst>
                </p:cNvPr>
                <p:cNvPicPr/>
                <p:nvPr/>
              </p:nvPicPr>
              <p:blipFill>
                <a:blip r:embed="rId159"/>
                <a:stretch>
                  <a:fillRect/>
                </a:stretch>
              </p:blipFill>
              <p:spPr>
                <a:xfrm>
                  <a:off x="8411290" y="3613769"/>
                  <a:ext cx="1821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Ink 101">
                  <a:extLst>
                    <a:ext uri="{FF2B5EF4-FFF2-40B4-BE49-F238E27FC236}">
                      <a16:creationId xmlns:a16="http://schemas.microsoft.com/office/drawing/2014/main" id="{EC2FFD18-469D-00B7-EB39-8C8C966AC606}"/>
                    </a:ext>
                  </a:extLst>
                </p14:cNvPr>
                <p14:cNvContentPartPr/>
                <p14:nvPr/>
              </p14:nvContentPartPr>
              <p14:xfrm>
                <a:off x="8761930" y="3707729"/>
                <a:ext cx="181440" cy="141840"/>
              </p14:xfrm>
            </p:contentPart>
          </mc:Choice>
          <mc:Fallback xmlns="">
            <p:pic>
              <p:nvPicPr>
                <p:cNvPr id="102" name="Ink 101">
                  <a:extLst>
                    <a:ext uri="{FF2B5EF4-FFF2-40B4-BE49-F238E27FC236}">
                      <a16:creationId xmlns:a16="http://schemas.microsoft.com/office/drawing/2014/main" id="{EC2FFD18-469D-00B7-EB39-8C8C966AC606}"/>
                    </a:ext>
                  </a:extLst>
                </p:cNvPr>
                <p:cNvPicPr/>
                <p:nvPr/>
              </p:nvPicPr>
              <p:blipFill>
                <a:blip r:embed="rId161"/>
                <a:stretch>
                  <a:fillRect/>
                </a:stretch>
              </p:blipFill>
              <p:spPr>
                <a:xfrm>
                  <a:off x="8752930" y="3699089"/>
                  <a:ext cx="199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Ink 102">
                  <a:extLst>
                    <a:ext uri="{FF2B5EF4-FFF2-40B4-BE49-F238E27FC236}">
                      <a16:creationId xmlns:a16="http://schemas.microsoft.com/office/drawing/2014/main" id="{8FE61052-71CF-DE2B-9BE2-92D668CCD742}"/>
                    </a:ext>
                  </a:extLst>
                </p14:cNvPr>
                <p14:cNvContentPartPr/>
                <p14:nvPr/>
              </p14:nvContentPartPr>
              <p14:xfrm>
                <a:off x="8786410" y="3687569"/>
                <a:ext cx="105480" cy="163440"/>
              </p14:xfrm>
            </p:contentPart>
          </mc:Choice>
          <mc:Fallback xmlns="">
            <p:pic>
              <p:nvPicPr>
                <p:cNvPr id="103" name="Ink 102">
                  <a:extLst>
                    <a:ext uri="{FF2B5EF4-FFF2-40B4-BE49-F238E27FC236}">
                      <a16:creationId xmlns:a16="http://schemas.microsoft.com/office/drawing/2014/main" id="{8FE61052-71CF-DE2B-9BE2-92D668CCD742}"/>
                    </a:ext>
                  </a:extLst>
                </p:cNvPr>
                <p:cNvPicPr/>
                <p:nvPr/>
              </p:nvPicPr>
              <p:blipFill>
                <a:blip r:embed="rId163"/>
                <a:stretch>
                  <a:fillRect/>
                </a:stretch>
              </p:blipFill>
              <p:spPr>
                <a:xfrm>
                  <a:off x="8777770" y="3678569"/>
                  <a:ext cx="12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Ink 103">
                  <a:extLst>
                    <a:ext uri="{FF2B5EF4-FFF2-40B4-BE49-F238E27FC236}">
                      <a16:creationId xmlns:a16="http://schemas.microsoft.com/office/drawing/2014/main" id="{ACEB76F2-7DFE-3C68-9D5B-707DEEFF1A60}"/>
                    </a:ext>
                  </a:extLst>
                </p14:cNvPr>
                <p14:cNvContentPartPr/>
                <p14:nvPr/>
              </p14:nvContentPartPr>
              <p14:xfrm>
                <a:off x="9099970" y="3599369"/>
                <a:ext cx="24840" cy="278640"/>
              </p14:xfrm>
            </p:contentPart>
          </mc:Choice>
          <mc:Fallback xmlns="">
            <p:pic>
              <p:nvPicPr>
                <p:cNvPr id="104" name="Ink 103">
                  <a:extLst>
                    <a:ext uri="{FF2B5EF4-FFF2-40B4-BE49-F238E27FC236}">
                      <a16:creationId xmlns:a16="http://schemas.microsoft.com/office/drawing/2014/main" id="{ACEB76F2-7DFE-3C68-9D5B-707DEEFF1A60}"/>
                    </a:ext>
                  </a:extLst>
                </p:cNvPr>
                <p:cNvPicPr/>
                <p:nvPr/>
              </p:nvPicPr>
              <p:blipFill>
                <a:blip r:embed="rId165"/>
                <a:stretch>
                  <a:fillRect/>
                </a:stretch>
              </p:blipFill>
              <p:spPr>
                <a:xfrm>
                  <a:off x="9091330" y="3590729"/>
                  <a:ext cx="42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Ink 104">
                  <a:extLst>
                    <a:ext uri="{FF2B5EF4-FFF2-40B4-BE49-F238E27FC236}">
                      <a16:creationId xmlns:a16="http://schemas.microsoft.com/office/drawing/2014/main" id="{4461F418-660F-FD74-4D44-5F912BFFA05F}"/>
                    </a:ext>
                  </a:extLst>
                </p14:cNvPr>
                <p14:cNvContentPartPr/>
                <p14:nvPr/>
              </p14:nvContentPartPr>
              <p14:xfrm>
                <a:off x="9279610" y="3673169"/>
                <a:ext cx="125640" cy="155880"/>
              </p14:xfrm>
            </p:contentPart>
          </mc:Choice>
          <mc:Fallback xmlns="">
            <p:pic>
              <p:nvPicPr>
                <p:cNvPr id="105" name="Ink 104">
                  <a:extLst>
                    <a:ext uri="{FF2B5EF4-FFF2-40B4-BE49-F238E27FC236}">
                      <a16:creationId xmlns:a16="http://schemas.microsoft.com/office/drawing/2014/main" id="{4461F418-660F-FD74-4D44-5F912BFFA05F}"/>
                    </a:ext>
                  </a:extLst>
                </p:cNvPr>
                <p:cNvPicPr/>
                <p:nvPr/>
              </p:nvPicPr>
              <p:blipFill>
                <a:blip r:embed="rId167"/>
                <a:stretch>
                  <a:fillRect/>
                </a:stretch>
              </p:blipFill>
              <p:spPr>
                <a:xfrm>
                  <a:off x="9270610" y="3664529"/>
                  <a:ext cx="143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9121B3BE-852A-C3DD-7278-9C4636F3B902}"/>
                    </a:ext>
                  </a:extLst>
                </p14:cNvPr>
                <p14:cNvContentPartPr/>
                <p14:nvPr/>
              </p14:nvContentPartPr>
              <p14:xfrm>
                <a:off x="9477970" y="3558329"/>
                <a:ext cx="77760" cy="2880"/>
              </p14:xfrm>
            </p:contentPart>
          </mc:Choice>
          <mc:Fallback xmlns="">
            <p:pic>
              <p:nvPicPr>
                <p:cNvPr id="106" name="Ink 105">
                  <a:extLst>
                    <a:ext uri="{FF2B5EF4-FFF2-40B4-BE49-F238E27FC236}">
                      <a16:creationId xmlns:a16="http://schemas.microsoft.com/office/drawing/2014/main" id="{9121B3BE-852A-C3DD-7278-9C4636F3B902}"/>
                    </a:ext>
                  </a:extLst>
                </p:cNvPr>
                <p:cNvPicPr/>
                <p:nvPr/>
              </p:nvPicPr>
              <p:blipFill>
                <a:blip r:embed="rId169"/>
                <a:stretch>
                  <a:fillRect/>
                </a:stretch>
              </p:blipFill>
              <p:spPr>
                <a:xfrm>
                  <a:off x="9468970" y="3549329"/>
                  <a:ext cx="95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3F1B0BC0-95EE-D115-49A7-2FD15221BBDB}"/>
                    </a:ext>
                  </a:extLst>
                </p14:cNvPr>
                <p14:cNvContentPartPr/>
                <p14:nvPr/>
              </p14:nvContentPartPr>
              <p14:xfrm>
                <a:off x="9637090" y="3479849"/>
                <a:ext cx="25920" cy="140040"/>
              </p14:xfrm>
            </p:contentPart>
          </mc:Choice>
          <mc:Fallback xmlns="">
            <p:pic>
              <p:nvPicPr>
                <p:cNvPr id="107" name="Ink 106">
                  <a:extLst>
                    <a:ext uri="{FF2B5EF4-FFF2-40B4-BE49-F238E27FC236}">
                      <a16:creationId xmlns:a16="http://schemas.microsoft.com/office/drawing/2014/main" id="{3F1B0BC0-95EE-D115-49A7-2FD15221BBDB}"/>
                    </a:ext>
                  </a:extLst>
                </p:cNvPr>
                <p:cNvPicPr/>
                <p:nvPr/>
              </p:nvPicPr>
              <p:blipFill>
                <a:blip r:embed="rId171"/>
                <a:stretch>
                  <a:fillRect/>
                </a:stretch>
              </p:blipFill>
              <p:spPr>
                <a:xfrm>
                  <a:off x="9628450" y="3471209"/>
                  <a:ext cx="43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A44F70BE-FCAF-FD67-682B-06EEE0C1FA42}"/>
                    </a:ext>
                  </a:extLst>
                </p14:cNvPr>
                <p14:cNvContentPartPr/>
                <p14:nvPr/>
              </p14:nvContentPartPr>
              <p14:xfrm>
                <a:off x="9725650" y="3452849"/>
                <a:ext cx="42120" cy="205200"/>
              </p14:xfrm>
            </p:contentPart>
          </mc:Choice>
          <mc:Fallback xmlns="">
            <p:pic>
              <p:nvPicPr>
                <p:cNvPr id="108" name="Ink 107">
                  <a:extLst>
                    <a:ext uri="{FF2B5EF4-FFF2-40B4-BE49-F238E27FC236}">
                      <a16:creationId xmlns:a16="http://schemas.microsoft.com/office/drawing/2014/main" id="{A44F70BE-FCAF-FD67-682B-06EEE0C1FA42}"/>
                    </a:ext>
                  </a:extLst>
                </p:cNvPr>
                <p:cNvPicPr/>
                <p:nvPr/>
              </p:nvPicPr>
              <p:blipFill>
                <a:blip r:embed="rId173"/>
                <a:stretch>
                  <a:fillRect/>
                </a:stretch>
              </p:blipFill>
              <p:spPr>
                <a:xfrm>
                  <a:off x="9716650" y="3443849"/>
                  <a:ext cx="59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Ink 109">
                  <a:extLst>
                    <a:ext uri="{FF2B5EF4-FFF2-40B4-BE49-F238E27FC236}">
                      <a16:creationId xmlns:a16="http://schemas.microsoft.com/office/drawing/2014/main" id="{A446EF0F-7C16-AB7B-1893-BB61CD0163E5}"/>
                    </a:ext>
                  </a:extLst>
                </p14:cNvPr>
                <p14:cNvContentPartPr/>
                <p14:nvPr/>
              </p14:nvContentPartPr>
              <p14:xfrm>
                <a:off x="9982330" y="3566969"/>
                <a:ext cx="159120" cy="141120"/>
              </p14:xfrm>
            </p:contentPart>
          </mc:Choice>
          <mc:Fallback xmlns="">
            <p:pic>
              <p:nvPicPr>
                <p:cNvPr id="110" name="Ink 109">
                  <a:extLst>
                    <a:ext uri="{FF2B5EF4-FFF2-40B4-BE49-F238E27FC236}">
                      <a16:creationId xmlns:a16="http://schemas.microsoft.com/office/drawing/2014/main" id="{A446EF0F-7C16-AB7B-1893-BB61CD0163E5}"/>
                    </a:ext>
                  </a:extLst>
                </p:cNvPr>
                <p:cNvPicPr/>
                <p:nvPr/>
              </p:nvPicPr>
              <p:blipFill>
                <a:blip r:embed="rId175"/>
                <a:stretch>
                  <a:fillRect/>
                </a:stretch>
              </p:blipFill>
              <p:spPr>
                <a:xfrm>
                  <a:off x="9973690" y="3557969"/>
                  <a:ext cx="176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DD2FCF92-1C31-5C08-2406-25BFD4885025}"/>
                    </a:ext>
                  </a:extLst>
                </p14:cNvPr>
                <p14:cNvContentPartPr/>
                <p14:nvPr/>
              </p14:nvContentPartPr>
              <p14:xfrm>
                <a:off x="9813490" y="3764249"/>
                <a:ext cx="457920" cy="11160"/>
              </p14:xfrm>
            </p:contentPart>
          </mc:Choice>
          <mc:Fallback xmlns="">
            <p:pic>
              <p:nvPicPr>
                <p:cNvPr id="111" name="Ink 110">
                  <a:extLst>
                    <a:ext uri="{FF2B5EF4-FFF2-40B4-BE49-F238E27FC236}">
                      <a16:creationId xmlns:a16="http://schemas.microsoft.com/office/drawing/2014/main" id="{DD2FCF92-1C31-5C08-2406-25BFD4885025}"/>
                    </a:ext>
                  </a:extLst>
                </p:cNvPr>
                <p:cNvPicPr/>
                <p:nvPr/>
              </p:nvPicPr>
              <p:blipFill>
                <a:blip r:embed="rId177"/>
                <a:stretch>
                  <a:fillRect/>
                </a:stretch>
              </p:blipFill>
              <p:spPr>
                <a:xfrm>
                  <a:off x="9804490" y="3755609"/>
                  <a:ext cx="475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A9946822-4A62-A3B0-9646-694D85CF4D81}"/>
                    </a:ext>
                  </a:extLst>
                </p14:cNvPr>
                <p14:cNvContentPartPr/>
                <p14:nvPr/>
              </p14:nvContentPartPr>
              <p14:xfrm>
                <a:off x="9783610" y="3861089"/>
                <a:ext cx="306720" cy="317160"/>
              </p14:xfrm>
            </p:contentPart>
          </mc:Choice>
          <mc:Fallback xmlns="">
            <p:pic>
              <p:nvPicPr>
                <p:cNvPr id="113" name="Ink 112">
                  <a:extLst>
                    <a:ext uri="{FF2B5EF4-FFF2-40B4-BE49-F238E27FC236}">
                      <a16:creationId xmlns:a16="http://schemas.microsoft.com/office/drawing/2014/main" id="{A9946822-4A62-A3B0-9646-694D85CF4D81}"/>
                    </a:ext>
                  </a:extLst>
                </p:cNvPr>
                <p:cNvPicPr/>
                <p:nvPr/>
              </p:nvPicPr>
              <p:blipFill>
                <a:blip r:embed="rId179"/>
                <a:stretch>
                  <a:fillRect/>
                </a:stretch>
              </p:blipFill>
              <p:spPr>
                <a:xfrm>
                  <a:off x="9774610" y="3852449"/>
                  <a:ext cx="324360" cy="334800"/>
                </a:xfrm>
                <a:prstGeom prst="rect">
                  <a:avLst/>
                </a:prstGeom>
              </p:spPr>
            </p:pic>
          </mc:Fallback>
        </mc:AlternateContent>
      </p:grpSp>
      <p:grpSp>
        <p:nvGrpSpPr>
          <p:cNvPr id="116" name="Group 115">
            <a:extLst>
              <a:ext uri="{FF2B5EF4-FFF2-40B4-BE49-F238E27FC236}">
                <a16:creationId xmlns:a16="http://schemas.microsoft.com/office/drawing/2014/main" id="{50FD3CF2-02FD-5FBE-A499-6B456FB5CD0C}"/>
              </a:ext>
            </a:extLst>
          </p:cNvPr>
          <p:cNvGrpSpPr/>
          <p:nvPr/>
        </p:nvGrpSpPr>
        <p:grpSpPr>
          <a:xfrm>
            <a:off x="10853890" y="3728249"/>
            <a:ext cx="505080" cy="116640"/>
            <a:chOff x="10853890" y="3728249"/>
            <a:chExt cx="505080" cy="116640"/>
          </a:xfrm>
        </p:grpSpPr>
        <mc:AlternateContent xmlns:mc="http://schemas.openxmlformats.org/markup-compatibility/2006" xmlns:p14="http://schemas.microsoft.com/office/powerpoint/2010/main">
          <mc:Choice Requires="p14">
            <p:contentPart p14:bwMode="auto" r:id="rId180">
              <p14:nvContentPartPr>
                <p14:cNvPr id="114" name="Ink 113">
                  <a:extLst>
                    <a:ext uri="{FF2B5EF4-FFF2-40B4-BE49-F238E27FC236}">
                      <a16:creationId xmlns:a16="http://schemas.microsoft.com/office/drawing/2014/main" id="{4DC69C9B-AE35-9C24-B6C4-67531927D536}"/>
                    </a:ext>
                  </a:extLst>
                </p14:cNvPr>
                <p14:cNvContentPartPr/>
                <p14:nvPr/>
              </p14:nvContentPartPr>
              <p14:xfrm>
                <a:off x="10853890" y="3728249"/>
                <a:ext cx="175680" cy="116640"/>
              </p14:xfrm>
            </p:contentPart>
          </mc:Choice>
          <mc:Fallback xmlns="">
            <p:pic>
              <p:nvPicPr>
                <p:cNvPr id="114" name="Ink 113">
                  <a:extLst>
                    <a:ext uri="{FF2B5EF4-FFF2-40B4-BE49-F238E27FC236}">
                      <a16:creationId xmlns:a16="http://schemas.microsoft.com/office/drawing/2014/main" id="{4DC69C9B-AE35-9C24-B6C4-67531927D536}"/>
                    </a:ext>
                  </a:extLst>
                </p:cNvPr>
                <p:cNvPicPr/>
                <p:nvPr/>
              </p:nvPicPr>
              <p:blipFill>
                <a:blip r:embed="rId181"/>
                <a:stretch>
                  <a:fillRect/>
                </a:stretch>
              </p:blipFill>
              <p:spPr>
                <a:xfrm>
                  <a:off x="10844890" y="3719249"/>
                  <a:ext cx="19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Ink 114">
                  <a:extLst>
                    <a:ext uri="{FF2B5EF4-FFF2-40B4-BE49-F238E27FC236}">
                      <a16:creationId xmlns:a16="http://schemas.microsoft.com/office/drawing/2014/main" id="{438CA638-59BA-0574-DA67-BD876039EFC7}"/>
                    </a:ext>
                  </a:extLst>
                </p14:cNvPr>
                <p14:cNvContentPartPr/>
                <p14:nvPr/>
              </p14:nvContentPartPr>
              <p14:xfrm>
                <a:off x="11108770" y="3734729"/>
                <a:ext cx="250200" cy="102600"/>
              </p14:xfrm>
            </p:contentPart>
          </mc:Choice>
          <mc:Fallback xmlns="">
            <p:pic>
              <p:nvPicPr>
                <p:cNvPr id="115" name="Ink 114">
                  <a:extLst>
                    <a:ext uri="{FF2B5EF4-FFF2-40B4-BE49-F238E27FC236}">
                      <a16:creationId xmlns:a16="http://schemas.microsoft.com/office/drawing/2014/main" id="{438CA638-59BA-0574-DA67-BD876039EFC7}"/>
                    </a:ext>
                  </a:extLst>
                </p:cNvPr>
                <p:cNvPicPr/>
                <p:nvPr/>
              </p:nvPicPr>
              <p:blipFill>
                <a:blip r:embed="rId183"/>
                <a:stretch>
                  <a:fillRect/>
                </a:stretch>
              </p:blipFill>
              <p:spPr>
                <a:xfrm>
                  <a:off x="11099770" y="3725729"/>
                  <a:ext cx="267840" cy="120240"/>
                </a:xfrm>
                <a:prstGeom prst="rect">
                  <a:avLst/>
                </a:prstGeom>
              </p:spPr>
            </p:pic>
          </mc:Fallback>
        </mc:AlternateContent>
      </p:grpSp>
      <p:grpSp>
        <p:nvGrpSpPr>
          <p:cNvPr id="122" name="Group 121">
            <a:extLst>
              <a:ext uri="{FF2B5EF4-FFF2-40B4-BE49-F238E27FC236}">
                <a16:creationId xmlns:a16="http://schemas.microsoft.com/office/drawing/2014/main" id="{E4E57344-82D0-76E8-12EA-9603205897AA}"/>
              </a:ext>
            </a:extLst>
          </p:cNvPr>
          <p:cNvGrpSpPr/>
          <p:nvPr/>
        </p:nvGrpSpPr>
        <p:grpSpPr>
          <a:xfrm>
            <a:off x="1352050" y="4527809"/>
            <a:ext cx="357840" cy="374400"/>
            <a:chOff x="1352050" y="4527809"/>
            <a:chExt cx="357840" cy="374400"/>
          </a:xfrm>
        </p:grpSpPr>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C3B77FD7-B4D0-C256-1C61-0EF5221B6BE6}"/>
                    </a:ext>
                  </a:extLst>
                </p14:cNvPr>
                <p14:cNvContentPartPr/>
                <p14:nvPr/>
              </p14:nvContentPartPr>
              <p14:xfrm>
                <a:off x="1352050" y="4527809"/>
                <a:ext cx="192600" cy="336600"/>
              </p14:xfrm>
            </p:contentPart>
          </mc:Choice>
          <mc:Fallback xmlns="">
            <p:pic>
              <p:nvPicPr>
                <p:cNvPr id="118" name="Ink 117">
                  <a:extLst>
                    <a:ext uri="{FF2B5EF4-FFF2-40B4-BE49-F238E27FC236}">
                      <a16:creationId xmlns:a16="http://schemas.microsoft.com/office/drawing/2014/main" id="{C3B77FD7-B4D0-C256-1C61-0EF5221B6BE6}"/>
                    </a:ext>
                  </a:extLst>
                </p:cNvPr>
                <p:cNvPicPr/>
                <p:nvPr/>
              </p:nvPicPr>
              <p:blipFill>
                <a:blip r:embed="rId185"/>
                <a:stretch>
                  <a:fillRect/>
                </a:stretch>
              </p:blipFill>
              <p:spPr>
                <a:xfrm>
                  <a:off x="1343050" y="4519169"/>
                  <a:ext cx="2102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4341AA19-A7E8-E3C0-1881-65C53B574391}"/>
                    </a:ext>
                  </a:extLst>
                </p14:cNvPr>
                <p14:cNvContentPartPr/>
                <p14:nvPr/>
              </p14:nvContentPartPr>
              <p14:xfrm>
                <a:off x="1417570" y="4731209"/>
                <a:ext cx="122400" cy="14040"/>
              </p14:xfrm>
            </p:contentPart>
          </mc:Choice>
          <mc:Fallback xmlns="">
            <p:pic>
              <p:nvPicPr>
                <p:cNvPr id="119" name="Ink 118">
                  <a:extLst>
                    <a:ext uri="{FF2B5EF4-FFF2-40B4-BE49-F238E27FC236}">
                      <a16:creationId xmlns:a16="http://schemas.microsoft.com/office/drawing/2014/main" id="{4341AA19-A7E8-E3C0-1881-65C53B574391}"/>
                    </a:ext>
                  </a:extLst>
                </p:cNvPr>
                <p:cNvPicPr/>
                <p:nvPr/>
              </p:nvPicPr>
              <p:blipFill>
                <a:blip r:embed="rId187"/>
                <a:stretch>
                  <a:fillRect/>
                </a:stretch>
              </p:blipFill>
              <p:spPr>
                <a:xfrm>
                  <a:off x="1408570" y="4722209"/>
                  <a:ext cx="140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BEEB1400-1610-57DD-0E79-126B374A0815}"/>
                    </a:ext>
                  </a:extLst>
                </p14:cNvPr>
                <p14:cNvContentPartPr/>
                <p14:nvPr/>
              </p14:nvContentPartPr>
              <p14:xfrm>
                <a:off x="1622050" y="4696289"/>
                <a:ext cx="87840" cy="205920"/>
              </p14:xfrm>
            </p:contentPart>
          </mc:Choice>
          <mc:Fallback xmlns="">
            <p:pic>
              <p:nvPicPr>
                <p:cNvPr id="120" name="Ink 119">
                  <a:extLst>
                    <a:ext uri="{FF2B5EF4-FFF2-40B4-BE49-F238E27FC236}">
                      <a16:creationId xmlns:a16="http://schemas.microsoft.com/office/drawing/2014/main" id="{BEEB1400-1610-57DD-0E79-126B374A0815}"/>
                    </a:ext>
                  </a:extLst>
                </p:cNvPr>
                <p:cNvPicPr/>
                <p:nvPr/>
              </p:nvPicPr>
              <p:blipFill>
                <a:blip r:embed="rId189"/>
                <a:stretch>
                  <a:fillRect/>
                </a:stretch>
              </p:blipFill>
              <p:spPr>
                <a:xfrm>
                  <a:off x="1613050" y="4687649"/>
                  <a:ext cx="10548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76C2B5F3-7522-77D5-2E22-1D3EAA399C04}"/>
                  </a:ext>
                </a:extLst>
              </p14:cNvPr>
              <p14:cNvContentPartPr/>
              <p14:nvPr/>
            </p14:nvContentPartPr>
            <p14:xfrm>
              <a:off x="2050810" y="4536449"/>
              <a:ext cx="270720" cy="503640"/>
            </p14:xfrm>
          </p:contentPart>
        </mc:Choice>
        <mc:Fallback xmlns="">
          <p:pic>
            <p:nvPicPr>
              <p:cNvPr id="121" name="Ink 120">
                <a:extLst>
                  <a:ext uri="{FF2B5EF4-FFF2-40B4-BE49-F238E27FC236}">
                    <a16:creationId xmlns:a16="http://schemas.microsoft.com/office/drawing/2014/main" id="{76C2B5F3-7522-77D5-2E22-1D3EAA399C04}"/>
                  </a:ext>
                </a:extLst>
              </p:cNvPr>
              <p:cNvPicPr/>
              <p:nvPr/>
            </p:nvPicPr>
            <p:blipFill>
              <a:blip r:embed="rId191"/>
              <a:stretch>
                <a:fillRect/>
              </a:stretch>
            </p:blipFill>
            <p:spPr>
              <a:xfrm>
                <a:off x="2041810" y="4527449"/>
                <a:ext cx="288360" cy="521280"/>
              </a:xfrm>
              <a:prstGeom prst="rect">
                <a:avLst/>
              </a:prstGeom>
            </p:spPr>
          </p:pic>
        </mc:Fallback>
      </mc:AlternateContent>
      <p:grpSp>
        <p:nvGrpSpPr>
          <p:cNvPr id="128" name="Group 127">
            <a:extLst>
              <a:ext uri="{FF2B5EF4-FFF2-40B4-BE49-F238E27FC236}">
                <a16:creationId xmlns:a16="http://schemas.microsoft.com/office/drawing/2014/main" id="{C0FA8981-F334-BB4F-535E-163FAA12A2FB}"/>
              </a:ext>
            </a:extLst>
          </p:cNvPr>
          <p:cNvGrpSpPr/>
          <p:nvPr/>
        </p:nvGrpSpPr>
        <p:grpSpPr>
          <a:xfrm>
            <a:off x="2701330" y="4572089"/>
            <a:ext cx="943560" cy="493920"/>
            <a:chOff x="2701330" y="4572089"/>
            <a:chExt cx="943560" cy="493920"/>
          </a:xfrm>
        </p:grpSpPr>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4907223D-14CA-FAFA-F319-09955970DD31}"/>
                    </a:ext>
                  </a:extLst>
                </p14:cNvPr>
                <p14:cNvContentPartPr/>
                <p14:nvPr/>
              </p14:nvContentPartPr>
              <p14:xfrm>
                <a:off x="2701330" y="4572089"/>
                <a:ext cx="14760" cy="302400"/>
              </p14:xfrm>
            </p:contentPart>
          </mc:Choice>
          <mc:Fallback xmlns="">
            <p:pic>
              <p:nvPicPr>
                <p:cNvPr id="123" name="Ink 122">
                  <a:extLst>
                    <a:ext uri="{FF2B5EF4-FFF2-40B4-BE49-F238E27FC236}">
                      <a16:creationId xmlns:a16="http://schemas.microsoft.com/office/drawing/2014/main" id="{4907223D-14CA-FAFA-F319-09955970DD31}"/>
                    </a:ext>
                  </a:extLst>
                </p:cNvPr>
                <p:cNvPicPr/>
                <p:nvPr/>
              </p:nvPicPr>
              <p:blipFill>
                <a:blip r:embed="rId193"/>
                <a:stretch>
                  <a:fillRect/>
                </a:stretch>
              </p:blipFill>
              <p:spPr>
                <a:xfrm>
                  <a:off x="2692690" y="4563089"/>
                  <a:ext cx="324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4C88DD58-A821-5662-67A4-69229DF87435}"/>
                    </a:ext>
                  </a:extLst>
                </p14:cNvPr>
                <p14:cNvContentPartPr/>
                <p14:nvPr/>
              </p14:nvContentPartPr>
              <p14:xfrm>
                <a:off x="2860810" y="4590449"/>
                <a:ext cx="80640" cy="303120"/>
              </p14:xfrm>
            </p:contentPart>
          </mc:Choice>
          <mc:Fallback xmlns="">
            <p:pic>
              <p:nvPicPr>
                <p:cNvPr id="124" name="Ink 123">
                  <a:extLst>
                    <a:ext uri="{FF2B5EF4-FFF2-40B4-BE49-F238E27FC236}">
                      <a16:creationId xmlns:a16="http://schemas.microsoft.com/office/drawing/2014/main" id="{4C88DD58-A821-5662-67A4-69229DF87435}"/>
                    </a:ext>
                  </a:extLst>
                </p:cNvPr>
                <p:cNvPicPr/>
                <p:nvPr/>
              </p:nvPicPr>
              <p:blipFill>
                <a:blip r:embed="rId195"/>
                <a:stretch>
                  <a:fillRect/>
                </a:stretch>
              </p:blipFill>
              <p:spPr>
                <a:xfrm>
                  <a:off x="2852170" y="4581449"/>
                  <a:ext cx="982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256FEBEC-5BFD-01FA-2F92-E481A363693F}"/>
                    </a:ext>
                  </a:extLst>
                </p14:cNvPr>
                <p14:cNvContentPartPr/>
                <p14:nvPr/>
              </p14:nvContentPartPr>
              <p14:xfrm>
                <a:off x="3080050" y="4606649"/>
                <a:ext cx="141120" cy="301320"/>
              </p14:xfrm>
            </p:contentPart>
          </mc:Choice>
          <mc:Fallback xmlns="">
            <p:pic>
              <p:nvPicPr>
                <p:cNvPr id="125" name="Ink 124">
                  <a:extLst>
                    <a:ext uri="{FF2B5EF4-FFF2-40B4-BE49-F238E27FC236}">
                      <a16:creationId xmlns:a16="http://schemas.microsoft.com/office/drawing/2014/main" id="{256FEBEC-5BFD-01FA-2F92-E481A363693F}"/>
                    </a:ext>
                  </a:extLst>
                </p:cNvPr>
                <p:cNvPicPr/>
                <p:nvPr/>
              </p:nvPicPr>
              <p:blipFill>
                <a:blip r:embed="rId197"/>
                <a:stretch>
                  <a:fillRect/>
                </a:stretch>
              </p:blipFill>
              <p:spPr>
                <a:xfrm>
                  <a:off x="3071410" y="4598009"/>
                  <a:ext cx="1587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EF374AE8-6DCA-ED11-CAD9-5F36FD352B8C}"/>
                    </a:ext>
                  </a:extLst>
                </p14:cNvPr>
                <p14:cNvContentPartPr/>
                <p14:nvPr/>
              </p14:nvContentPartPr>
              <p14:xfrm>
                <a:off x="3351130" y="4657049"/>
                <a:ext cx="213120" cy="212040"/>
              </p14:xfrm>
            </p:contentPart>
          </mc:Choice>
          <mc:Fallback xmlns="">
            <p:pic>
              <p:nvPicPr>
                <p:cNvPr id="126" name="Ink 125">
                  <a:extLst>
                    <a:ext uri="{FF2B5EF4-FFF2-40B4-BE49-F238E27FC236}">
                      <a16:creationId xmlns:a16="http://schemas.microsoft.com/office/drawing/2014/main" id="{EF374AE8-6DCA-ED11-CAD9-5F36FD352B8C}"/>
                    </a:ext>
                  </a:extLst>
                </p:cNvPr>
                <p:cNvPicPr/>
                <p:nvPr/>
              </p:nvPicPr>
              <p:blipFill>
                <a:blip r:embed="rId199"/>
                <a:stretch>
                  <a:fillRect/>
                </a:stretch>
              </p:blipFill>
              <p:spPr>
                <a:xfrm>
                  <a:off x="3342130" y="4648049"/>
                  <a:ext cx="230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96743F0F-E443-BC0C-8E78-46C1A8C33696}"/>
                    </a:ext>
                  </a:extLst>
                </p14:cNvPr>
                <p14:cNvContentPartPr/>
                <p14:nvPr/>
              </p14:nvContentPartPr>
              <p14:xfrm>
                <a:off x="3617170" y="4944689"/>
                <a:ext cx="27720" cy="121320"/>
              </p14:xfrm>
            </p:contentPart>
          </mc:Choice>
          <mc:Fallback xmlns="">
            <p:pic>
              <p:nvPicPr>
                <p:cNvPr id="127" name="Ink 126">
                  <a:extLst>
                    <a:ext uri="{FF2B5EF4-FFF2-40B4-BE49-F238E27FC236}">
                      <a16:creationId xmlns:a16="http://schemas.microsoft.com/office/drawing/2014/main" id="{96743F0F-E443-BC0C-8E78-46C1A8C33696}"/>
                    </a:ext>
                  </a:extLst>
                </p:cNvPr>
                <p:cNvPicPr/>
                <p:nvPr/>
              </p:nvPicPr>
              <p:blipFill>
                <a:blip r:embed="rId201"/>
                <a:stretch>
                  <a:fillRect/>
                </a:stretch>
              </p:blipFill>
              <p:spPr>
                <a:xfrm>
                  <a:off x="3608530" y="4935689"/>
                  <a:ext cx="45360" cy="138960"/>
                </a:xfrm>
                <a:prstGeom prst="rect">
                  <a:avLst/>
                </a:prstGeom>
              </p:spPr>
            </p:pic>
          </mc:Fallback>
        </mc:AlternateContent>
      </p:grpSp>
      <p:grpSp>
        <p:nvGrpSpPr>
          <p:cNvPr id="135" name="Group 134">
            <a:extLst>
              <a:ext uri="{FF2B5EF4-FFF2-40B4-BE49-F238E27FC236}">
                <a16:creationId xmlns:a16="http://schemas.microsoft.com/office/drawing/2014/main" id="{06BBCF2A-527A-8350-4E20-3BD408B33820}"/>
              </a:ext>
            </a:extLst>
          </p:cNvPr>
          <p:cNvGrpSpPr/>
          <p:nvPr/>
        </p:nvGrpSpPr>
        <p:grpSpPr>
          <a:xfrm>
            <a:off x="3950530" y="4516649"/>
            <a:ext cx="2365200" cy="537840"/>
            <a:chOff x="3950530" y="4516649"/>
            <a:chExt cx="2365200" cy="537840"/>
          </a:xfrm>
        </p:grpSpPr>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C08EB30A-EC94-EBC7-7AA7-62E6D2991571}"/>
                    </a:ext>
                  </a:extLst>
                </p14:cNvPr>
                <p14:cNvContentPartPr/>
                <p14:nvPr/>
              </p14:nvContentPartPr>
              <p14:xfrm>
                <a:off x="3950530" y="4760729"/>
                <a:ext cx="1144800" cy="190080"/>
              </p14:xfrm>
            </p:contentPart>
          </mc:Choice>
          <mc:Fallback xmlns="">
            <p:pic>
              <p:nvPicPr>
                <p:cNvPr id="129" name="Ink 128">
                  <a:extLst>
                    <a:ext uri="{FF2B5EF4-FFF2-40B4-BE49-F238E27FC236}">
                      <a16:creationId xmlns:a16="http://schemas.microsoft.com/office/drawing/2014/main" id="{C08EB30A-EC94-EBC7-7AA7-62E6D2991571}"/>
                    </a:ext>
                  </a:extLst>
                </p:cNvPr>
                <p:cNvPicPr/>
                <p:nvPr/>
              </p:nvPicPr>
              <p:blipFill>
                <a:blip r:embed="rId203"/>
                <a:stretch>
                  <a:fillRect/>
                </a:stretch>
              </p:blipFill>
              <p:spPr>
                <a:xfrm>
                  <a:off x="3941890" y="4752089"/>
                  <a:ext cx="1162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0293ABF7-66B5-2055-5CEC-F079F4A748E3}"/>
                    </a:ext>
                  </a:extLst>
                </p14:cNvPr>
                <p14:cNvContentPartPr/>
                <p14:nvPr/>
              </p14:nvContentPartPr>
              <p14:xfrm>
                <a:off x="5357050" y="4516649"/>
                <a:ext cx="958680" cy="537840"/>
              </p14:xfrm>
            </p:contentPart>
          </mc:Choice>
          <mc:Fallback xmlns="">
            <p:pic>
              <p:nvPicPr>
                <p:cNvPr id="130" name="Ink 129">
                  <a:extLst>
                    <a:ext uri="{FF2B5EF4-FFF2-40B4-BE49-F238E27FC236}">
                      <a16:creationId xmlns:a16="http://schemas.microsoft.com/office/drawing/2014/main" id="{0293ABF7-66B5-2055-5CEC-F079F4A748E3}"/>
                    </a:ext>
                  </a:extLst>
                </p:cNvPr>
                <p:cNvPicPr/>
                <p:nvPr/>
              </p:nvPicPr>
              <p:blipFill>
                <a:blip r:embed="rId205"/>
                <a:stretch>
                  <a:fillRect/>
                </a:stretch>
              </p:blipFill>
              <p:spPr>
                <a:xfrm>
                  <a:off x="5348050" y="4508009"/>
                  <a:ext cx="9763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E5C5BEB0-5BA4-DA55-C1FF-FFA3F71DC7C3}"/>
                    </a:ext>
                  </a:extLst>
                </p14:cNvPr>
                <p14:cNvContentPartPr/>
                <p14:nvPr/>
              </p14:nvContentPartPr>
              <p14:xfrm>
                <a:off x="6143290" y="4777289"/>
                <a:ext cx="28080" cy="162000"/>
              </p14:xfrm>
            </p:contentPart>
          </mc:Choice>
          <mc:Fallback xmlns="">
            <p:pic>
              <p:nvPicPr>
                <p:cNvPr id="131" name="Ink 130">
                  <a:extLst>
                    <a:ext uri="{FF2B5EF4-FFF2-40B4-BE49-F238E27FC236}">
                      <a16:creationId xmlns:a16="http://schemas.microsoft.com/office/drawing/2014/main" id="{E5C5BEB0-5BA4-DA55-C1FF-FFA3F71DC7C3}"/>
                    </a:ext>
                  </a:extLst>
                </p:cNvPr>
                <p:cNvPicPr/>
                <p:nvPr/>
              </p:nvPicPr>
              <p:blipFill>
                <a:blip r:embed="rId207"/>
                <a:stretch>
                  <a:fillRect/>
                </a:stretch>
              </p:blipFill>
              <p:spPr>
                <a:xfrm>
                  <a:off x="6134290" y="4768649"/>
                  <a:ext cx="45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Ink 131">
                  <a:extLst>
                    <a:ext uri="{FF2B5EF4-FFF2-40B4-BE49-F238E27FC236}">
                      <a16:creationId xmlns:a16="http://schemas.microsoft.com/office/drawing/2014/main" id="{D312D68F-CA50-0525-32BE-5E88E3063330}"/>
                    </a:ext>
                  </a:extLst>
                </p14:cNvPr>
                <p14:cNvContentPartPr/>
                <p14:nvPr/>
              </p14:nvContentPartPr>
              <p14:xfrm>
                <a:off x="6204130" y="4749209"/>
                <a:ext cx="30960" cy="160200"/>
              </p14:xfrm>
            </p:contentPart>
          </mc:Choice>
          <mc:Fallback xmlns="">
            <p:pic>
              <p:nvPicPr>
                <p:cNvPr id="132" name="Ink 131">
                  <a:extLst>
                    <a:ext uri="{FF2B5EF4-FFF2-40B4-BE49-F238E27FC236}">
                      <a16:creationId xmlns:a16="http://schemas.microsoft.com/office/drawing/2014/main" id="{D312D68F-CA50-0525-32BE-5E88E3063330}"/>
                    </a:ext>
                  </a:extLst>
                </p:cNvPr>
                <p:cNvPicPr/>
                <p:nvPr/>
              </p:nvPicPr>
              <p:blipFill>
                <a:blip r:embed="rId209"/>
                <a:stretch>
                  <a:fillRect/>
                </a:stretch>
              </p:blipFill>
              <p:spPr>
                <a:xfrm>
                  <a:off x="6195130" y="4740209"/>
                  <a:ext cx="48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89F724FF-0B80-547D-AFB0-187017ABB8AF}"/>
                    </a:ext>
                  </a:extLst>
                </p14:cNvPr>
                <p14:cNvContentPartPr/>
                <p14:nvPr/>
              </p14:nvContentPartPr>
              <p14:xfrm>
                <a:off x="5395930" y="4769369"/>
                <a:ext cx="254520" cy="30240"/>
              </p14:xfrm>
            </p:contentPart>
          </mc:Choice>
          <mc:Fallback xmlns="">
            <p:pic>
              <p:nvPicPr>
                <p:cNvPr id="134" name="Ink 133">
                  <a:extLst>
                    <a:ext uri="{FF2B5EF4-FFF2-40B4-BE49-F238E27FC236}">
                      <a16:creationId xmlns:a16="http://schemas.microsoft.com/office/drawing/2014/main" id="{89F724FF-0B80-547D-AFB0-187017ABB8AF}"/>
                    </a:ext>
                  </a:extLst>
                </p:cNvPr>
                <p:cNvPicPr/>
                <p:nvPr/>
              </p:nvPicPr>
              <p:blipFill>
                <a:blip r:embed="rId211"/>
                <a:stretch>
                  <a:fillRect/>
                </a:stretch>
              </p:blipFill>
              <p:spPr>
                <a:xfrm>
                  <a:off x="5386930" y="4760729"/>
                  <a:ext cx="272160" cy="47880"/>
                </a:xfrm>
                <a:prstGeom prst="rect">
                  <a:avLst/>
                </a:prstGeom>
              </p:spPr>
            </p:pic>
          </mc:Fallback>
        </mc:AlternateContent>
      </p:grpSp>
      <p:grpSp>
        <p:nvGrpSpPr>
          <p:cNvPr id="142" name="Group 141">
            <a:extLst>
              <a:ext uri="{FF2B5EF4-FFF2-40B4-BE49-F238E27FC236}">
                <a16:creationId xmlns:a16="http://schemas.microsoft.com/office/drawing/2014/main" id="{8DE0EC3E-D57E-7B63-1780-97EA1FEA189E}"/>
              </a:ext>
            </a:extLst>
          </p:cNvPr>
          <p:cNvGrpSpPr/>
          <p:nvPr/>
        </p:nvGrpSpPr>
        <p:grpSpPr>
          <a:xfrm>
            <a:off x="6647650" y="4367969"/>
            <a:ext cx="3165480" cy="605520"/>
            <a:chOff x="6647650" y="4367969"/>
            <a:chExt cx="3165480" cy="605520"/>
          </a:xfrm>
        </p:grpSpPr>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D8D5CCB0-C764-D8D3-7CFA-55E9C08E1158}"/>
                    </a:ext>
                  </a:extLst>
                </p14:cNvPr>
                <p14:cNvContentPartPr/>
                <p14:nvPr/>
              </p14:nvContentPartPr>
              <p14:xfrm>
                <a:off x="6647650" y="4681169"/>
                <a:ext cx="809280" cy="235080"/>
              </p14:xfrm>
            </p:contentPart>
          </mc:Choice>
          <mc:Fallback xmlns="">
            <p:pic>
              <p:nvPicPr>
                <p:cNvPr id="136" name="Ink 135">
                  <a:extLst>
                    <a:ext uri="{FF2B5EF4-FFF2-40B4-BE49-F238E27FC236}">
                      <a16:creationId xmlns:a16="http://schemas.microsoft.com/office/drawing/2014/main" id="{D8D5CCB0-C764-D8D3-7CFA-55E9C08E1158}"/>
                    </a:ext>
                  </a:extLst>
                </p:cNvPr>
                <p:cNvPicPr/>
                <p:nvPr/>
              </p:nvPicPr>
              <p:blipFill>
                <a:blip r:embed="rId213"/>
                <a:stretch>
                  <a:fillRect/>
                </a:stretch>
              </p:blipFill>
              <p:spPr>
                <a:xfrm>
                  <a:off x="6638650" y="4672529"/>
                  <a:ext cx="8269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E54C2D1E-FF79-AEEA-2EE5-6E92810D32F2}"/>
                    </a:ext>
                  </a:extLst>
                </p14:cNvPr>
                <p14:cNvContentPartPr/>
                <p14:nvPr/>
              </p14:nvContentPartPr>
              <p14:xfrm>
                <a:off x="7600570" y="4686209"/>
                <a:ext cx="1240200" cy="231480"/>
              </p14:xfrm>
            </p:contentPart>
          </mc:Choice>
          <mc:Fallback xmlns="">
            <p:pic>
              <p:nvPicPr>
                <p:cNvPr id="137" name="Ink 136">
                  <a:extLst>
                    <a:ext uri="{FF2B5EF4-FFF2-40B4-BE49-F238E27FC236}">
                      <a16:creationId xmlns:a16="http://schemas.microsoft.com/office/drawing/2014/main" id="{E54C2D1E-FF79-AEEA-2EE5-6E92810D32F2}"/>
                    </a:ext>
                  </a:extLst>
                </p:cNvPr>
                <p:cNvPicPr/>
                <p:nvPr/>
              </p:nvPicPr>
              <p:blipFill>
                <a:blip r:embed="rId215"/>
                <a:stretch>
                  <a:fillRect/>
                </a:stretch>
              </p:blipFill>
              <p:spPr>
                <a:xfrm>
                  <a:off x="7591570" y="4677569"/>
                  <a:ext cx="1257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127F294A-004F-F418-0CD5-AE0D704555C9}"/>
                    </a:ext>
                  </a:extLst>
                </p14:cNvPr>
                <p14:cNvContentPartPr/>
                <p14:nvPr/>
              </p14:nvContentPartPr>
              <p14:xfrm>
                <a:off x="8837530" y="4367969"/>
                <a:ext cx="975600" cy="605520"/>
              </p14:xfrm>
            </p:contentPart>
          </mc:Choice>
          <mc:Fallback xmlns="">
            <p:pic>
              <p:nvPicPr>
                <p:cNvPr id="139" name="Ink 138">
                  <a:extLst>
                    <a:ext uri="{FF2B5EF4-FFF2-40B4-BE49-F238E27FC236}">
                      <a16:creationId xmlns:a16="http://schemas.microsoft.com/office/drawing/2014/main" id="{127F294A-004F-F418-0CD5-AE0D704555C9}"/>
                    </a:ext>
                  </a:extLst>
                </p:cNvPr>
                <p:cNvPicPr/>
                <p:nvPr/>
              </p:nvPicPr>
              <p:blipFill>
                <a:blip r:embed="rId217"/>
                <a:stretch>
                  <a:fillRect/>
                </a:stretch>
              </p:blipFill>
              <p:spPr>
                <a:xfrm>
                  <a:off x="8828890" y="4358969"/>
                  <a:ext cx="99324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E16492D2-6295-5D71-57D2-CE2999C0F809}"/>
                    </a:ext>
                  </a:extLst>
                </p14:cNvPr>
                <p14:cNvContentPartPr/>
                <p14:nvPr/>
              </p14:nvContentPartPr>
              <p14:xfrm>
                <a:off x="9458170" y="4607729"/>
                <a:ext cx="198360" cy="16560"/>
              </p14:xfrm>
            </p:contentPart>
          </mc:Choice>
          <mc:Fallback xmlns="">
            <p:pic>
              <p:nvPicPr>
                <p:cNvPr id="140" name="Ink 139">
                  <a:extLst>
                    <a:ext uri="{FF2B5EF4-FFF2-40B4-BE49-F238E27FC236}">
                      <a16:creationId xmlns:a16="http://schemas.microsoft.com/office/drawing/2014/main" id="{E16492D2-6295-5D71-57D2-CE2999C0F809}"/>
                    </a:ext>
                  </a:extLst>
                </p:cNvPr>
                <p:cNvPicPr/>
                <p:nvPr/>
              </p:nvPicPr>
              <p:blipFill>
                <a:blip r:embed="rId219"/>
                <a:stretch>
                  <a:fillRect/>
                </a:stretch>
              </p:blipFill>
              <p:spPr>
                <a:xfrm>
                  <a:off x="9449530" y="4599089"/>
                  <a:ext cx="216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0B57D280-BB41-EF7F-75FA-8110176BD3E5}"/>
                    </a:ext>
                  </a:extLst>
                </p14:cNvPr>
                <p14:cNvContentPartPr/>
                <p14:nvPr/>
              </p14:nvContentPartPr>
              <p14:xfrm>
                <a:off x="7715410" y="4556609"/>
                <a:ext cx="18360" cy="23040"/>
              </p14:xfrm>
            </p:contentPart>
          </mc:Choice>
          <mc:Fallback xmlns="">
            <p:pic>
              <p:nvPicPr>
                <p:cNvPr id="141" name="Ink 140">
                  <a:extLst>
                    <a:ext uri="{FF2B5EF4-FFF2-40B4-BE49-F238E27FC236}">
                      <a16:creationId xmlns:a16="http://schemas.microsoft.com/office/drawing/2014/main" id="{0B57D280-BB41-EF7F-75FA-8110176BD3E5}"/>
                    </a:ext>
                  </a:extLst>
                </p:cNvPr>
                <p:cNvPicPr/>
                <p:nvPr/>
              </p:nvPicPr>
              <p:blipFill>
                <a:blip r:embed="rId221"/>
                <a:stretch>
                  <a:fillRect/>
                </a:stretch>
              </p:blipFill>
              <p:spPr>
                <a:xfrm>
                  <a:off x="7706410" y="4547609"/>
                  <a:ext cx="3600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587A4227-260C-C1DA-1A77-5BB009899F87}"/>
                  </a:ext>
                </a:extLst>
              </p14:cNvPr>
              <p14:cNvContentPartPr/>
              <p14:nvPr/>
            </p14:nvContentPartPr>
            <p14:xfrm>
              <a:off x="10208410" y="4612769"/>
              <a:ext cx="443160" cy="155160"/>
            </p14:xfrm>
          </p:contentPart>
        </mc:Choice>
        <mc:Fallback xmlns="">
          <p:pic>
            <p:nvPicPr>
              <p:cNvPr id="143" name="Ink 142">
                <a:extLst>
                  <a:ext uri="{FF2B5EF4-FFF2-40B4-BE49-F238E27FC236}">
                    <a16:creationId xmlns:a16="http://schemas.microsoft.com/office/drawing/2014/main" id="{587A4227-260C-C1DA-1A77-5BB009899F87}"/>
                  </a:ext>
                </a:extLst>
              </p:cNvPr>
              <p:cNvPicPr/>
              <p:nvPr/>
            </p:nvPicPr>
            <p:blipFill>
              <a:blip r:embed="rId223"/>
              <a:stretch>
                <a:fillRect/>
              </a:stretch>
            </p:blipFill>
            <p:spPr>
              <a:xfrm>
                <a:off x="10199770" y="4604129"/>
                <a:ext cx="460800" cy="172800"/>
              </a:xfrm>
              <a:prstGeom prst="rect">
                <a:avLst/>
              </a:prstGeom>
            </p:spPr>
          </p:pic>
        </mc:Fallback>
      </mc:AlternateContent>
      <p:grpSp>
        <p:nvGrpSpPr>
          <p:cNvPr id="153" name="Group 152">
            <a:extLst>
              <a:ext uri="{FF2B5EF4-FFF2-40B4-BE49-F238E27FC236}">
                <a16:creationId xmlns:a16="http://schemas.microsoft.com/office/drawing/2014/main" id="{CB9D9953-FAB3-B23A-0BEE-92FA984FF6DD}"/>
              </a:ext>
            </a:extLst>
          </p:cNvPr>
          <p:cNvGrpSpPr/>
          <p:nvPr/>
        </p:nvGrpSpPr>
        <p:grpSpPr>
          <a:xfrm>
            <a:off x="3994450" y="5217209"/>
            <a:ext cx="2248560" cy="412560"/>
            <a:chOff x="3994450" y="5217209"/>
            <a:chExt cx="2248560" cy="412560"/>
          </a:xfrm>
        </p:grpSpPr>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A1E60A47-43EB-172E-F69D-A12F7CCFA775}"/>
                    </a:ext>
                  </a:extLst>
                </p14:cNvPr>
                <p14:cNvContentPartPr/>
                <p14:nvPr/>
              </p14:nvContentPartPr>
              <p14:xfrm>
                <a:off x="3994450" y="5217209"/>
                <a:ext cx="1582200" cy="412560"/>
              </p14:xfrm>
            </p:contentPart>
          </mc:Choice>
          <mc:Fallback xmlns="">
            <p:pic>
              <p:nvPicPr>
                <p:cNvPr id="144" name="Ink 143">
                  <a:extLst>
                    <a:ext uri="{FF2B5EF4-FFF2-40B4-BE49-F238E27FC236}">
                      <a16:creationId xmlns:a16="http://schemas.microsoft.com/office/drawing/2014/main" id="{A1E60A47-43EB-172E-F69D-A12F7CCFA775}"/>
                    </a:ext>
                  </a:extLst>
                </p:cNvPr>
                <p:cNvPicPr/>
                <p:nvPr/>
              </p:nvPicPr>
              <p:blipFill>
                <a:blip r:embed="rId225"/>
                <a:stretch>
                  <a:fillRect/>
                </a:stretch>
              </p:blipFill>
              <p:spPr>
                <a:xfrm>
                  <a:off x="3985810" y="5208209"/>
                  <a:ext cx="15998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Ink 144">
                  <a:extLst>
                    <a:ext uri="{FF2B5EF4-FFF2-40B4-BE49-F238E27FC236}">
                      <a16:creationId xmlns:a16="http://schemas.microsoft.com/office/drawing/2014/main" id="{FA70D9D7-B3AD-3064-374D-0AFB8A8264BE}"/>
                    </a:ext>
                  </a:extLst>
                </p14:cNvPr>
                <p14:cNvContentPartPr/>
                <p14:nvPr/>
              </p14:nvContentPartPr>
              <p14:xfrm>
                <a:off x="4953850" y="5304689"/>
                <a:ext cx="10440" cy="4680"/>
              </p14:xfrm>
            </p:contentPart>
          </mc:Choice>
          <mc:Fallback xmlns="">
            <p:pic>
              <p:nvPicPr>
                <p:cNvPr id="145" name="Ink 144">
                  <a:extLst>
                    <a:ext uri="{FF2B5EF4-FFF2-40B4-BE49-F238E27FC236}">
                      <a16:creationId xmlns:a16="http://schemas.microsoft.com/office/drawing/2014/main" id="{FA70D9D7-B3AD-3064-374D-0AFB8A8264BE}"/>
                    </a:ext>
                  </a:extLst>
                </p:cNvPr>
                <p:cNvPicPr/>
                <p:nvPr/>
              </p:nvPicPr>
              <p:blipFill>
                <a:blip r:embed="rId227"/>
                <a:stretch>
                  <a:fillRect/>
                </a:stretch>
              </p:blipFill>
              <p:spPr>
                <a:xfrm>
                  <a:off x="4945210" y="5295689"/>
                  <a:ext cx="2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Ink 145">
                  <a:extLst>
                    <a:ext uri="{FF2B5EF4-FFF2-40B4-BE49-F238E27FC236}">
                      <a16:creationId xmlns:a16="http://schemas.microsoft.com/office/drawing/2014/main" id="{EABC2644-40FF-4BA8-B69A-34D00212EDE5}"/>
                    </a:ext>
                  </a:extLst>
                </p14:cNvPr>
                <p14:cNvContentPartPr/>
                <p14:nvPr/>
              </p14:nvContentPartPr>
              <p14:xfrm>
                <a:off x="5763850" y="5434289"/>
                <a:ext cx="479160" cy="163800"/>
              </p14:xfrm>
            </p:contentPart>
          </mc:Choice>
          <mc:Fallback xmlns="">
            <p:pic>
              <p:nvPicPr>
                <p:cNvPr id="146" name="Ink 145">
                  <a:extLst>
                    <a:ext uri="{FF2B5EF4-FFF2-40B4-BE49-F238E27FC236}">
                      <a16:creationId xmlns:a16="http://schemas.microsoft.com/office/drawing/2014/main" id="{EABC2644-40FF-4BA8-B69A-34D00212EDE5}"/>
                    </a:ext>
                  </a:extLst>
                </p:cNvPr>
                <p:cNvPicPr/>
                <p:nvPr/>
              </p:nvPicPr>
              <p:blipFill>
                <a:blip r:embed="rId229"/>
                <a:stretch>
                  <a:fillRect/>
                </a:stretch>
              </p:blipFill>
              <p:spPr>
                <a:xfrm>
                  <a:off x="5755210" y="5425289"/>
                  <a:ext cx="496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09C883F0-45E3-4124-9AFE-31AC12CDE22A}"/>
                    </a:ext>
                  </a:extLst>
                </p14:cNvPr>
                <p14:cNvContentPartPr/>
                <p14:nvPr/>
              </p14:nvContentPartPr>
              <p14:xfrm>
                <a:off x="6072370" y="5258609"/>
                <a:ext cx="18360" cy="18720"/>
              </p14:xfrm>
            </p:contentPart>
          </mc:Choice>
          <mc:Fallback xmlns="">
            <p:pic>
              <p:nvPicPr>
                <p:cNvPr id="147" name="Ink 146">
                  <a:extLst>
                    <a:ext uri="{FF2B5EF4-FFF2-40B4-BE49-F238E27FC236}">
                      <a16:creationId xmlns:a16="http://schemas.microsoft.com/office/drawing/2014/main" id="{09C883F0-45E3-4124-9AFE-31AC12CDE22A}"/>
                    </a:ext>
                  </a:extLst>
                </p:cNvPr>
                <p:cNvPicPr/>
                <p:nvPr/>
              </p:nvPicPr>
              <p:blipFill>
                <a:blip r:embed="rId231"/>
                <a:stretch>
                  <a:fillRect/>
                </a:stretch>
              </p:blipFill>
              <p:spPr>
                <a:xfrm>
                  <a:off x="6063730" y="5249609"/>
                  <a:ext cx="36000" cy="36360"/>
                </a:xfrm>
                <a:prstGeom prst="rect">
                  <a:avLst/>
                </a:prstGeom>
              </p:spPr>
            </p:pic>
          </mc:Fallback>
        </mc:AlternateContent>
      </p:grpSp>
      <p:grpSp>
        <p:nvGrpSpPr>
          <p:cNvPr id="152" name="Group 151">
            <a:extLst>
              <a:ext uri="{FF2B5EF4-FFF2-40B4-BE49-F238E27FC236}">
                <a16:creationId xmlns:a16="http://schemas.microsoft.com/office/drawing/2014/main" id="{4687979E-3BF3-0905-62CD-A0073D93F222}"/>
              </a:ext>
            </a:extLst>
          </p:cNvPr>
          <p:cNvGrpSpPr/>
          <p:nvPr/>
        </p:nvGrpSpPr>
        <p:grpSpPr>
          <a:xfrm>
            <a:off x="6723250" y="5172209"/>
            <a:ext cx="1244880" cy="353520"/>
            <a:chOff x="6723250" y="5172209"/>
            <a:chExt cx="1244880" cy="353520"/>
          </a:xfrm>
        </p:grpSpPr>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038D1438-11CD-8112-3EAE-69CD6DBC4D1C}"/>
                    </a:ext>
                  </a:extLst>
                </p14:cNvPr>
                <p14:cNvContentPartPr/>
                <p14:nvPr/>
              </p14:nvContentPartPr>
              <p14:xfrm>
                <a:off x="6730450" y="5223329"/>
                <a:ext cx="91800" cy="270000"/>
              </p14:xfrm>
            </p:contentPart>
          </mc:Choice>
          <mc:Fallback xmlns="">
            <p:pic>
              <p:nvPicPr>
                <p:cNvPr id="148" name="Ink 147">
                  <a:extLst>
                    <a:ext uri="{FF2B5EF4-FFF2-40B4-BE49-F238E27FC236}">
                      <a16:creationId xmlns:a16="http://schemas.microsoft.com/office/drawing/2014/main" id="{038D1438-11CD-8112-3EAE-69CD6DBC4D1C}"/>
                    </a:ext>
                  </a:extLst>
                </p:cNvPr>
                <p:cNvPicPr/>
                <p:nvPr/>
              </p:nvPicPr>
              <p:blipFill>
                <a:blip r:embed="rId233"/>
                <a:stretch>
                  <a:fillRect/>
                </a:stretch>
              </p:blipFill>
              <p:spPr>
                <a:xfrm>
                  <a:off x="6721450" y="5214329"/>
                  <a:ext cx="1094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Ink 148">
                  <a:extLst>
                    <a:ext uri="{FF2B5EF4-FFF2-40B4-BE49-F238E27FC236}">
                      <a16:creationId xmlns:a16="http://schemas.microsoft.com/office/drawing/2014/main" id="{29798746-888F-B94A-AF17-78B12F5F6F2D}"/>
                    </a:ext>
                  </a:extLst>
                </p14:cNvPr>
                <p14:cNvContentPartPr/>
                <p14:nvPr/>
              </p14:nvContentPartPr>
              <p14:xfrm>
                <a:off x="6723250" y="5172209"/>
                <a:ext cx="391680" cy="164520"/>
              </p14:xfrm>
            </p:contentPart>
          </mc:Choice>
          <mc:Fallback xmlns="">
            <p:pic>
              <p:nvPicPr>
                <p:cNvPr id="149" name="Ink 148">
                  <a:extLst>
                    <a:ext uri="{FF2B5EF4-FFF2-40B4-BE49-F238E27FC236}">
                      <a16:creationId xmlns:a16="http://schemas.microsoft.com/office/drawing/2014/main" id="{29798746-888F-B94A-AF17-78B12F5F6F2D}"/>
                    </a:ext>
                  </a:extLst>
                </p:cNvPr>
                <p:cNvPicPr/>
                <p:nvPr/>
              </p:nvPicPr>
              <p:blipFill>
                <a:blip r:embed="rId235"/>
                <a:stretch>
                  <a:fillRect/>
                </a:stretch>
              </p:blipFill>
              <p:spPr>
                <a:xfrm>
                  <a:off x="6714610" y="5163209"/>
                  <a:ext cx="409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Ink 149">
                  <a:extLst>
                    <a:ext uri="{FF2B5EF4-FFF2-40B4-BE49-F238E27FC236}">
                      <a16:creationId xmlns:a16="http://schemas.microsoft.com/office/drawing/2014/main" id="{B7555E74-CC64-210D-8263-CF947E75F9F8}"/>
                    </a:ext>
                  </a:extLst>
                </p14:cNvPr>
                <p14:cNvContentPartPr/>
                <p14:nvPr/>
              </p14:nvContentPartPr>
              <p14:xfrm>
                <a:off x="6972010" y="5369129"/>
                <a:ext cx="945720" cy="156600"/>
              </p14:xfrm>
            </p:contentPart>
          </mc:Choice>
          <mc:Fallback xmlns="">
            <p:pic>
              <p:nvPicPr>
                <p:cNvPr id="150" name="Ink 149">
                  <a:extLst>
                    <a:ext uri="{FF2B5EF4-FFF2-40B4-BE49-F238E27FC236}">
                      <a16:creationId xmlns:a16="http://schemas.microsoft.com/office/drawing/2014/main" id="{B7555E74-CC64-210D-8263-CF947E75F9F8}"/>
                    </a:ext>
                  </a:extLst>
                </p:cNvPr>
                <p:cNvPicPr/>
                <p:nvPr/>
              </p:nvPicPr>
              <p:blipFill>
                <a:blip r:embed="rId237"/>
                <a:stretch>
                  <a:fillRect/>
                </a:stretch>
              </p:blipFill>
              <p:spPr>
                <a:xfrm>
                  <a:off x="6963370" y="5360129"/>
                  <a:ext cx="963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Ink 150">
                  <a:extLst>
                    <a:ext uri="{FF2B5EF4-FFF2-40B4-BE49-F238E27FC236}">
                      <a16:creationId xmlns:a16="http://schemas.microsoft.com/office/drawing/2014/main" id="{2FBC5C5A-2CE4-D59A-7697-F3FB3D04D876}"/>
                    </a:ext>
                  </a:extLst>
                </p14:cNvPr>
                <p14:cNvContentPartPr/>
                <p14:nvPr/>
              </p14:nvContentPartPr>
              <p14:xfrm>
                <a:off x="7937170" y="5177969"/>
                <a:ext cx="30960" cy="36360"/>
              </p14:xfrm>
            </p:contentPart>
          </mc:Choice>
          <mc:Fallback xmlns="">
            <p:pic>
              <p:nvPicPr>
                <p:cNvPr id="151" name="Ink 150">
                  <a:extLst>
                    <a:ext uri="{FF2B5EF4-FFF2-40B4-BE49-F238E27FC236}">
                      <a16:creationId xmlns:a16="http://schemas.microsoft.com/office/drawing/2014/main" id="{2FBC5C5A-2CE4-D59A-7697-F3FB3D04D876}"/>
                    </a:ext>
                  </a:extLst>
                </p:cNvPr>
                <p:cNvPicPr/>
                <p:nvPr/>
              </p:nvPicPr>
              <p:blipFill>
                <a:blip r:embed="rId239"/>
                <a:stretch>
                  <a:fillRect/>
                </a:stretch>
              </p:blipFill>
              <p:spPr>
                <a:xfrm>
                  <a:off x="7928530" y="5168969"/>
                  <a:ext cx="48600" cy="54000"/>
                </a:xfrm>
                <a:prstGeom prst="rect">
                  <a:avLst/>
                </a:prstGeom>
              </p:spPr>
            </p:pic>
          </mc:Fallback>
        </mc:AlternateContent>
      </p:grpSp>
    </p:spTree>
    <p:extLst>
      <p:ext uri="{BB962C8B-B14F-4D97-AF65-F5344CB8AC3E}">
        <p14:creationId xmlns:p14="http://schemas.microsoft.com/office/powerpoint/2010/main" val="287151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084C7-70FF-960F-28A9-B4ADF36B9ECC}"/>
              </a:ext>
            </a:extLst>
          </p:cNvPr>
          <p:cNvSpPr txBox="1"/>
          <p:nvPr/>
        </p:nvSpPr>
        <p:spPr>
          <a:xfrm>
            <a:off x="74762" y="78939"/>
            <a:ext cx="12117238" cy="1200329"/>
          </a:xfrm>
          <a:prstGeom prst="rect">
            <a:avLst/>
          </a:prstGeom>
          <a:noFill/>
        </p:spPr>
        <p:txBody>
          <a:bodyPr wrap="square">
            <a:spAutoFit/>
          </a:bodyPr>
          <a:lstStyle/>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nuclear emulsion</a:t>
            </a:r>
            <a:r>
              <a:rPr lang="en-US" b="0" i="0" dirty="0">
                <a:solidFill>
                  <a:srgbClr val="202122"/>
                </a:solidFill>
                <a:effectLst/>
                <a:latin typeface="Arial" panose="020B0604020202020204" pitchFamily="34" charset="0"/>
              </a:rPr>
              <a:t> plate is a type of </a:t>
            </a:r>
            <a:r>
              <a:rPr lang="en-US" b="0" i="0" u="none" strike="noStrike" dirty="0">
                <a:solidFill>
                  <a:srgbClr val="3366CC"/>
                </a:solidFill>
                <a:effectLst/>
                <a:latin typeface="Arial" panose="020B0604020202020204" pitchFamily="34" charset="0"/>
                <a:hlinkClick r:id="rId2" tooltip="Particle detector"/>
              </a:rPr>
              <a:t>particle detector</a:t>
            </a:r>
            <a:r>
              <a:rPr lang="en-US" b="0" i="0" dirty="0">
                <a:solidFill>
                  <a:srgbClr val="202122"/>
                </a:solidFill>
                <a:effectLst/>
                <a:latin typeface="Arial" panose="020B0604020202020204" pitchFamily="34" charset="0"/>
              </a:rPr>
              <a:t> first used in nuclear and </a:t>
            </a:r>
            <a:r>
              <a:rPr lang="en-US" b="0" i="0" u="none" strike="noStrike" dirty="0">
                <a:solidFill>
                  <a:srgbClr val="3366CC"/>
                </a:solidFill>
                <a:effectLst/>
                <a:latin typeface="Arial" panose="020B0604020202020204" pitchFamily="34" charset="0"/>
                <a:hlinkClick r:id="rId3" tooltip="Particle physics"/>
              </a:rPr>
              <a:t>particle physics</a:t>
            </a:r>
            <a:r>
              <a:rPr lang="en-US" b="0" i="0" dirty="0">
                <a:solidFill>
                  <a:srgbClr val="202122"/>
                </a:solidFill>
                <a:effectLst/>
                <a:latin typeface="Arial" panose="020B0604020202020204" pitchFamily="34" charset="0"/>
              </a:rPr>
              <a:t> experiments in the early decades of the 20th century.</a:t>
            </a:r>
            <a:r>
              <a:rPr lang="en-US" b="0" i="0" u="none" strike="noStrike" baseline="30000" dirty="0">
                <a:solidFill>
                  <a:srgbClr val="3366CC"/>
                </a:solidFill>
                <a:effectLst/>
                <a:latin typeface="Arial" panose="020B0604020202020204" pitchFamily="34" charset="0"/>
                <a:hlinkClick r:id="rId4"/>
              </a:rPr>
              <a:t>[1]</a:t>
            </a:r>
            <a:r>
              <a:rPr lang="en-US" b="0" i="0" u="none" strike="noStrike" baseline="30000" dirty="0">
                <a:solidFill>
                  <a:srgbClr val="3366CC"/>
                </a:solidFill>
                <a:effectLst/>
                <a:latin typeface="Arial" panose="020B0604020202020204" pitchFamily="34" charset="0"/>
                <a:hlinkClick r:id="rId5"/>
              </a:rPr>
              <a:t>[2]</a:t>
            </a:r>
            <a:r>
              <a:rPr lang="en-US" b="0" i="0" u="none" strike="noStrike" baseline="30000" dirty="0">
                <a:solidFill>
                  <a:srgbClr val="3366CC"/>
                </a:solidFill>
                <a:effectLst/>
                <a:latin typeface="Arial" panose="020B0604020202020204" pitchFamily="34" charset="0"/>
                <a:hlinkClick r:id="rId6"/>
              </a:rPr>
              <a:t>[3]</a:t>
            </a:r>
            <a:r>
              <a:rPr lang="en-US" b="0" i="0" dirty="0">
                <a:solidFill>
                  <a:srgbClr val="202122"/>
                </a:solidFill>
                <a:effectLst/>
                <a:latin typeface="Arial" panose="020B0604020202020204" pitchFamily="34" charset="0"/>
              </a:rPr>
              <a:t> It is a modified form of </a:t>
            </a:r>
            <a:r>
              <a:rPr lang="en-US" b="0" i="0" u="none" strike="noStrike" dirty="0">
                <a:solidFill>
                  <a:srgbClr val="3366CC"/>
                </a:solidFill>
                <a:effectLst/>
                <a:latin typeface="Arial" panose="020B0604020202020204" pitchFamily="34" charset="0"/>
                <a:hlinkClick r:id="rId7" tooltip="Photographic plate"/>
              </a:rPr>
              <a:t>photographic plate</a:t>
            </a:r>
            <a:r>
              <a:rPr lang="en-US" b="0" i="0" dirty="0">
                <a:solidFill>
                  <a:srgbClr val="202122"/>
                </a:solidFill>
                <a:effectLst/>
                <a:latin typeface="Arial" panose="020B0604020202020204" pitchFamily="34" charset="0"/>
              </a:rPr>
              <a:t> that can be used to record and investigate fast charged particles like </a:t>
            </a:r>
            <a:r>
              <a:rPr lang="en-US" b="0" i="0" u="none" strike="noStrike" dirty="0">
                <a:solidFill>
                  <a:srgbClr val="3366CC"/>
                </a:solidFill>
                <a:effectLst/>
                <a:latin typeface="Arial" panose="020B0604020202020204" pitchFamily="34" charset="0"/>
                <a:hlinkClick r:id="rId8" tooltip="Alpha-particle"/>
              </a:rPr>
              <a:t>alpha-particles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Nucleon"/>
              </a:rPr>
              <a:t>nucleons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0" tooltip="Lepton"/>
              </a:rPr>
              <a:t>leptons</a:t>
            </a:r>
            <a:r>
              <a:rPr lang="en-US" b="0" i="0" dirty="0">
                <a:solidFill>
                  <a:srgbClr val="202122"/>
                </a:solidFill>
                <a:effectLst/>
                <a:latin typeface="Arial" panose="020B0604020202020204" pitchFamily="34" charset="0"/>
              </a:rPr>
              <a:t> or </a:t>
            </a:r>
            <a:r>
              <a:rPr lang="en-US" b="0" i="0" u="none" strike="noStrike" dirty="0">
                <a:solidFill>
                  <a:srgbClr val="3366CC"/>
                </a:solidFill>
                <a:effectLst/>
                <a:latin typeface="Arial" panose="020B0604020202020204" pitchFamily="34" charset="0"/>
                <a:hlinkClick r:id="rId11" tooltip="Meson"/>
              </a:rPr>
              <a:t>mesons</a:t>
            </a:r>
            <a:r>
              <a:rPr lang="en-US" b="0" i="0" dirty="0">
                <a:solidFill>
                  <a:srgbClr val="202122"/>
                </a:solidFill>
                <a:effectLst/>
                <a:latin typeface="Arial" panose="020B0604020202020204" pitchFamily="34" charset="0"/>
              </a:rPr>
              <a:t>. After exposing and developing the emulsion, single particle tracks can be observed and measured using a microscope.</a:t>
            </a:r>
            <a:endParaRPr lang="en-US" dirty="0"/>
          </a:p>
        </p:txBody>
      </p:sp>
      <p:sp>
        <p:nvSpPr>
          <p:cNvPr id="5" name="TextBox 4">
            <a:extLst>
              <a:ext uri="{FF2B5EF4-FFF2-40B4-BE49-F238E27FC236}">
                <a16:creationId xmlns:a16="http://schemas.microsoft.com/office/drawing/2014/main" id="{1363B22D-8FD4-5F4D-D9F4-FA967FEE6988}"/>
              </a:ext>
            </a:extLst>
          </p:cNvPr>
          <p:cNvSpPr txBox="1"/>
          <p:nvPr/>
        </p:nvSpPr>
        <p:spPr>
          <a:xfrm>
            <a:off x="74762" y="2157471"/>
            <a:ext cx="12192000" cy="3970318"/>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The nuclear emulsion plate is a modified form of </a:t>
            </a:r>
            <a:r>
              <a:rPr lang="en-US" b="0" i="0" u="none" strike="noStrike" dirty="0">
                <a:solidFill>
                  <a:srgbClr val="3366CC"/>
                </a:solidFill>
                <a:effectLst/>
                <a:latin typeface="Arial" panose="020B0604020202020204" pitchFamily="34" charset="0"/>
                <a:hlinkClick r:id="rId7" tooltip="Photographic plate"/>
              </a:rPr>
              <a:t>photographic plate</a:t>
            </a:r>
            <a:r>
              <a:rPr lang="en-US" b="0" i="0" dirty="0">
                <a:solidFill>
                  <a:srgbClr val="202122"/>
                </a:solidFill>
                <a:effectLst/>
                <a:latin typeface="Arial" panose="020B0604020202020204" pitchFamily="34" charset="0"/>
              </a:rPr>
              <a:t>, coated with a thicker </a:t>
            </a:r>
            <a:r>
              <a:rPr lang="en-US" b="0" i="0" u="none" strike="noStrike" dirty="0">
                <a:solidFill>
                  <a:srgbClr val="3366CC"/>
                </a:solidFill>
                <a:effectLst/>
                <a:latin typeface="Arial" panose="020B0604020202020204" pitchFamily="34" charset="0"/>
                <a:hlinkClick r:id="rId12" tooltip="Photographic emulsion"/>
              </a:rPr>
              <a:t>photographic emulsion</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3" tooltip="Gelatine"/>
              </a:rPr>
              <a:t>gelatine</a:t>
            </a:r>
            <a:r>
              <a:rPr lang="en-US" b="0" i="0" dirty="0">
                <a:solidFill>
                  <a:srgbClr val="202122"/>
                </a:solidFill>
                <a:effectLst/>
                <a:latin typeface="Arial" panose="020B0604020202020204" pitchFamily="34" charset="0"/>
              </a:rPr>
              <a:t> containing a higher concentration of very fine </a:t>
            </a:r>
            <a:r>
              <a:rPr lang="en-US" b="0" i="0" u="none" strike="noStrike" dirty="0">
                <a:solidFill>
                  <a:srgbClr val="3366CC"/>
                </a:solidFill>
                <a:effectLst/>
                <a:latin typeface="Arial" panose="020B0604020202020204" pitchFamily="34" charset="0"/>
                <a:hlinkClick r:id="rId14" tooltip="Silver halide"/>
              </a:rPr>
              <a:t>silver halide</a:t>
            </a:r>
            <a:r>
              <a:rPr lang="en-US" b="0" i="0" dirty="0">
                <a:solidFill>
                  <a:srgbClr val="202122"/>
                </a:solidFill>
                <a:effectLst/>
                <a:latin typeface="Arial" panose="020B0604020202020204" pitchFamily="34" charset="0"/>
              </a:rPr>
              <a:t> grains; the exact composition of the emulsion being </a:t>
            </a:r>
            <a:r>
              <a:rPr lang="en-US" b="0" i="0" dirty="0" err="1">
                <a:solidFill>
                  <a:srgbClr val="202122"/>
                </a:solidFill>
                <a:effectLst/>
                <a:latin typeface="Arial" panose="020B0604020202020204" pitchFamily="34" charset="0"/>
              </a:rPr>
              <a:t>optimised</a:t>
            </a:r>
            <a:r>
              <a:rPr lang="en-US" b="0" i="0" dirty="0">
                <a:solidFill>
                  <a:srgbClr val="202122"/>
                </a:solidFill>
                <a:effectLst/>
                <a:latin typeface="Arial" panose="020B0604020202020204" pitchFamily="34" charset="0"/>
              </a:rPr>
              <a:t> for particle detection.</a:t>
            </a:r>
          </a:p>
          <a:p>
            <a:pPr algn="l"/>
            <a:r>
              <a:rPr lang="en-US" b="0" i="0" dirty="0">
                <a:solidFill>
                  <a:srgbClr val="202122"/>
                </a:solidFill>
                <a:effectLst/>
                <a:latin typeface="Arial" panose="020B0604020202020204" pitchFamily="34" charset="0"/>
              </a:rPr>
              <a:t>It has the advantage of extremely high spatial precision, limited only by the size of the </a:t>
            </a:r>
            <a:r>
              <a:rPr lang="en-US" b="0" i="0" u="none" strike="noStrike" dirty="0">
                <a:solidFill>
                  <a:srgbClr val="3366CC"/>
                </a:solidFill>
                <a:effectLst/>
                <a:latin typeface="Arial" panose="020B0604020202020204" pitchFamily="34" charset="0"/>
                <a:hlinkClick r:id="rId14" tooltip="Silver halide"/>
              </a:rPr>
              <a:t>silver halide</a:t>
            </a:r>
            <a:r>
              <a:rPr lang="en-US" b="0" i="0" dirty="0">
                <a:solidFill>
                  <a:srgbClr val="202122"/>
                </a:solidFill>
                <a:effectLst/>
                <a:latin typeface="Arial" panose="020B0604020202020204" pitchFamily="34" charset="0"/>
              </a:rPr>
              <a:t> grains (a few </a:t>
            </a:r>
            <a:r>
              <a:rPr lang="en-US" b="0" i="0" u="none" strike="noStrike" dirty="0">
                <a:solidFill>
                  <a:srgbClr val="3366CC"/>
                </a:solidFill>
                <a:effectLst/>
                <a:latin typeface="Arial" panose="020B0604020202020204" pitchFamily="34" charset="0"/>
                <a:hlinkClick r:id="rId15" tooltip="Micron"/>
              </a:rPr>
              <a:t>microns</a:t>
            </a:r>
            <a:r>
              <a:rPr lang="en-US" b="0" i="0" dirty="0">
                <a:solidFill>
                  <a:srgbClr val="202122"/>
                </a:solidFill>
                <a:effectLst/>
                <a:latin typeface="Arial" panose="020B0604020202020204" pitchFamily="34" charset="0"/>
              </a:rPr>
              <a:t>), a precision that surpasses even the best of modern </a:t>
            </a:r>
            <a:r>
              <a:rPr lang="en-US" b="0" i="0" u="none" strike="noStrike" dirty="0">
                <a:solidFill>
                  <a:srgbClr val="3366CC"/>
                </a:solidFill>
                <a:effectLst/>
                <a:latin typeface="Arial" panose="020B0604020202020204" pitchFamily="34" charset="0"/>
                <a:hlinkClick r:id="rId2" tooltip="Particle detector"/>
              </a:rPr>
              <a:t>particle detectors</a:t>
            </a:r>
            <a:r>
              <a:rPr lang="en-US" b="0" i="0" dirty="0">
                <a:solidFill>
                  <a:srgbClr val="202122"/>
                </a:solidFill>
                <a:effectLst/>
                <a:latin typeface="Arial" panose="020B0604020202020204" pitchFamily="34" charset="0"/>
              </a:rPr>
              <a:t> (observe the scale in the image below, of K-meson decay). A stack of emulsion plates can record and preserve the interactions of particles so that their trajectories are recorded in 3-dimensional space as a trail of silver-halide grains, which can be viewed from any aspect on a microscopic scale.</a:t>
            </a:r>
            <a:r>
              <a:rPr lang="en-US" b="0" i="0" u="none" strike="noStrike" baseline="30000" dirty="0">
                <a:solidFill>
                  <a:srgbClr val="3366CC"/>
                </a:solidFill>
                <a:effectLst/>
                <a:latin typeface="Arial" panose="020B0604020202020204" pitchFamily="34" charset="0"/>
                <a:hlinkClick r:id="rId6"/>
              </a:rPr>
              <a:t>[3]</a:t>
            </a:r>
            <a:r>
              <a:rPr lang="en-US" b="0" i="0" dirty="0">
                <a:solidFill>
                  <a:srgbClr val="202122"/>
                </a:solidFill>
                <a:effectLst/>
                <a:latin typeface="Arial" panose="020B0604020202020204" pitchFamily="34" charset="0"/>
              </a:rPr>
              <a:t> In addition, the emulsion plate is an integrating device that can be exposed or irradiated until the desired amount of data has been accumulated. It is compact, with no associated read-out cables or electronics, allowing the plates to be installed in very confined spaces and, compared to other detector technologies, is significantly less expensive to manufacture, operate and maintain. These features were decisive in enabling the high-altitude, mountain and balloon based studies of </a:t>
            </a:r>
            <a:r>
              <a:rPr lang="en-US" b="0" i="0" u="none" strike="noStrike" dirty="0">
                <a:solidFill>
                  <a:srgbClr val="3366CC"/>
                </a:solidFill>
                <a:effectLst/>
                <a:latin typeface="Arial" panose="020B0604020202020204" pitchFamily="34" charset="0"/>
                <a:hlinkClick r:id="rId16" tooltip="Cosmic rays"/>
              </a:rPr>
              <a:t>cosmic rays</a:t>
            </a:r>
            <a:r>
              <a:rPr lang="en-US" b="0" i="0" dirty="0">
                <a:solidFill>
                  <a:srgbClr val="202122"/>
                </a:solidFill>
                <a:effectLst/>
                <a:latin typeface="Arial" panose="020B0604020202020204" pitchFamily="34" charset="0"/>
              </a:rPr>
              <a:t> that led to the discovery of the </a:t>
            </a:r>
            <a:r>
              <a:rPr lang="en-US" b="0" i="0" u="none" strike="noStrike" dirty="0">
                <a:solidFill>
                  <a:srgbClr val="3366CC"/>
                </a:solidFill>
                <a:effectLst/>
                <a:latin typeface="Arial" panose="020B0604020202020204" pitchFamily="34" charset="0"/>
                <a:hlinkClick r:id="rId17" tooltip="Pi-meson"/>
              </a:rPr>
              <a:t>pi-meson</a:t>
            </a:r>
            <a:r>
              <a:rPr lang="en-US" b="0" i="0" u="none" strike="noStrike" baseline="30000" dirty="0">
                <a:solidFill>
                  <a:srgbClr val="3366CC"/>
                </a:solidFill>
                <a:effectLst/>
                <a:latin typeface="Arial" panose="020B0604020202020204" pitchFamily="34" charset="0"/>
                <a:hlinkClick r:id="rId18"/>
              </a:rPr>
              <a:t>[4]</a:t>
            </a:r>
            <a:r>
              <a:rPr lang="en-US" b="0" i="0" u="none" strike="noStrike" baseline="30000" dirty="0">
                <a:solidFill>
                  <a:srgbClr val="3366CC"/>
                </a:solidFill>
                <a:effectLst/>
                <a:latin typeface="Arial" panose="020B0604020202020204" pitchFamily="34" charset="0"/>
                <a:hlinkClick r:id="rId19"/>
              </a:rPr>
              <a:t>[5]</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20" tooltip="Parity violation"/>
              </a:rPr>
              <a:t>parity violation</a:t>
            </a:r>
            <a:r>
              <a:rPr lang="en-US" b="0" i="0" dirty="0">
                <a:solidFill>
                  <a:srgbClr val="202122"/>
                </a:solidFill>
                <a:effectLst/>
                <a:latin typeface="Arial" panose="020B0604020202020204" pitchFamily="34" charset="0"/>
              </a:rPr>
              <a:t> in </a:t>
            </a:r>
            <a:r>
              <a:rPr lang="en-US" b="0" i="0" u="none" strike="noStrike" dirty="0">
                <a:solidFill>
                  <a:srgbClr val="3366CC"/>
                </a:solidFill>
                <a:effectLst/>
                <a:latin typeface="Arial" panose="020B0604020202020204" pitchFamily="34" charset="0"/>
                <a:hlinkClick r:id="rId21" tooltip="K-meson"/>
              </a:rPr>
              <a:t>K-meson</a:t>
            </a:r>
            <a:r>
              <a:rPr lang="en-US" b="0" i="0" dirty="0">
                <a:solidFill>
                  <a:srgbClr val="202122"/>
                </a:solidFill>
                <a:effectLst/>
                <a:latin typeface="Arial" panose="020B0604020202020204" pitchFamily="34" charset="0"/>
              </a:rPr>
              <a:t> decays;</a:t>
            </a:r>
            <a:r>
              <a:rPr lang="en-US" b="0" i="0" u="none" strike="noStrike" baseline="30000" dirty="0">
                <a:solidFill>
                  <a:srgbClr val="3366CC"/>
                </a:solidFill>
                <a:effectLst/>
                <a:latin typeface="Arial" panose="020B0604020202020204" pitchFamily="34" charset="0"/>
                <a:hlinkClick r:id="rId22"/>
              </a:rPr>
              <a:t>[6]</a:t>
            </a:r>
            <a:r>
              <a:rPr lang="en-US" b="0" i="0" dirty="0">
                <a:solidFill>
                  <a:srgbClr val="202122"/>
                </a:solidFill>
                <a:effectLst/>
                <a:latin typeface="Arial" panose="020B0604020202020204" pitchFamily="34" charset="0"/>
              </a:rPr>
              <a:t> shedding light on the true nature and extent of the subnuclear "</a:t>
            </a:r>
            <a:r>
              <a:rPr lang="en-US" b="0" i="0" u="none" strike="noStrike" dirty="0">
                <a:solidFill>
                  <a:srgbClr val="3366CC"/>
                </a:solidFill>
                <a:effectLst/>
                <a:latin typeface="Arial" panose="020B0604020202020204" pitchFamily="34" charset="0"/>
                <a:hlinkClick r:id="rId23" tooltip="Particle zoo"/>
              </a:rPr>
              <a:t>particle zoo</a:t>
            </a:r>
            <a:r>
              <a:rPr lang="en-US" b="0" i="0" dirty="0">
                <a:solidFill>
                  <a:srgbClr val="202122"/>
                </a:solidFill>
                <a:effectLst/>
                <a:latin typeface="Arial" panose="020B0604020202020204" pitchFamily="34" charset="0"/>
              </a:rPr>
              <a:t>", defining a milestone in the development of modern experimental </a:t>
            </a:r>
            <a:r>
              <a:rPr lang="en-US" b="0" i="0" u="none" strike="noStrike" dirty="0">
                <a:solidFill>
                  <a:srgbClr val="3366CC"/>
                </a:solidFill>
                <a:effectLst/>
                <a:latin typeface="Arial" panose="020B0604020202020204" pitchFamily="34" charset="0"/>
                <a:hlinkClick r:id="rId3" tooltip="Particle physics"/>
              </a:rPr>
              <a:t>particle physics</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
              </a:rPr>
              <a:t>[1]</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23929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1930s">
            <a:extLst>
              <a:ext uri="{FF2B5EF4-FFF2-40B4-BE49-F238E27FC236}">
                <a16:creationId xmlns:a16="http://schemas.microsoft.com/office/drawing/2014/main" id="{8D0742AD-74E7-5167-B29E-773146A9E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460"/>
          <a:stretch/>
        </p:blipFill>
        <p:spPr bwMode="auto">
          <a:xfrm>
            <a:off x="994914" y="1593"/>
            <a:ext cx="4042914" cy="68564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id-1930s">
            <a:extLst>
              <a:ext uri="{FF2B5EF4-FFF2-40B4-BE49-F238E27FC236}">
                <a16:creationId xmlns:a16="http://schemas.microsoft.com/office/drawing/2014/main" id="{C22B3467-79AC-42F1-DE01-263467F2A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51"/>
          <a:stretch/>
        </p:blipFill>
        <p:spPr bwMode="auto">
          <a:xfrm>
            <a:off x="6759432" y="1109931"/>
            <a:ext cx="4618809" cy="243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9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3CC84-A119-5FDB-B13C-4629B0B94552}"/>
              </a:ext>
            </a:extLst>
          </p:cNvPr>
          <p:cNvPicPr>
            <a:picLocks noChangeAspect="1"/>
          </p:cNvPicPr>
          <p:nvPr/>
        </p:nvPicPr>
        <p:blipFill>
          <a:blip r:embed="rId2"/>
          <a:stretch>
            <a:fillRect/>
          </a:stretch>
        </p:blipFill>
        <p:spPr>
          <a:xfrm>
            <a:off x="7746842" y="2711717"/>
            <a:ext cx="3754253" cy="385218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9BC9591-F1C3-7519-3663-45C498136BAF}"/>
                  </a:ext>
                </a:extLst>
              </p14:cNvPr>
              <p14:cNvContentPartPr/>
              <p14:nvPr/>
            </p14:nvContentPartPr>
            <p14:xfrm>
              <a:off x="652930" y="206729"/>
              <a:ext cx="1137600" cy="369000"/>
            </p14:xfrm>
          </p:contentPart>
        </mc:Choice>
        <mc:Fallback xmlns="">
          <p:pic>
            <p:nvPicPr>
              <p:cNvPr id="4" name="Ink 3">
                <a:extLst>
                  <a:ext uri="{FF2B5EF4-FFF2-40B4-BE49-F238E27FC236}">
                    <a16:creationId xmlns:a16="http://schemas.microsoft.com/office/drawing/2014/main" id="{A9BC9591-F1C3-7519-3663-45C498136BAF}"/>
                  </a:ext>
                </a:extLst>
              </p:cNvPr>
              <p:cNvPicPr/>
              <p:nvPr/>
            </p:nvPicPr>
            <p:blipFill>
              <a:blip r:embed="rId4"/>
              <a:stretch>
                <a:fillRect/>
              </a:stretch>
            </p:blipFill>
            <p:spPr>
              <a:xfrm>
                <a:off x="643930" y="197729"/>
                <a:ext cx="1155240" cy="386640"/>
              </a:xfrm>
              <a:prstGeom prst="rect">
                <a:avLst/>
              </a:prstGeom>
            </p:spPr>
          </p:pic>
        </mc:Fallback>
      </mc:AlternateContent>
      <p:grpSp>
        <p:nvGrpSpPr>
          <p:cNvPr id="10" name="Group 9">
            <a:extLst>
              <a:ext uri="{FF2B5EF4-FFF2-40B4-BE49-F238E27FC236}">
                <a16:creationId xmlns:a16="http://schemas.microsoft.com/office/drawing/2014/main" id="{8A627EC7-91B5-A985-D523-DBF62386D396}"/>
              </a:ext>
            </a:extLst>
          </p:cNvPr>
          <p:cNvGrpSpPr/>
          <p:nvPr/>
        </p:nvGrpSpPr>
        <p:grpSpPr>
          <a:xfrm>
            <a:off x="2120290" y="126089"/>
            <a:ext cx="3902400" cy="432360"/>
            <a:chOff x="2120290" y="126089"/>
            <a:chExt cx="3902400" cy="432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F4BD117-BD29-CEDB-1E3A-1C1BA9CFEAA0}"/>
                    </a:ext>
                  </a:extLst>
                </p14:cNvPr>
                <p14:cNvContentPartPr/>
                <p14:nvPr/>
              </p14:nvContentPartPr>
              <p14:xfrm>
                <a:off x="2120290" y="171809"/>
                <a:ext cx="1405080" cy="386640"/>
              </p14:xfrm>
            </p:contentPart>
          </mc:Choice>
          <mc:Fallback xmlns="">
            <p:pic>
              <p:nvPicPr>
                <p:cNvPr id="5" name="Ink 4">
                  <a:extLst>
                    <a:ext uri="{FF2B5EF4-FFF2-40B4-BE49-F238E27FC236}">
                      <a16:creationId xmlns:a16="http://schemas.microsoft.com/office/drawing/2014/main" id="{0F4BD117-BD29-CEDB-1E3A-1C1BA9CFEAA0}"/>
                    </a:ext>
                  </a:extLst>
                </p:cNvPr>
                <p:cNvPicPr/>
                <p:nvPr/>
              </p:nvPicPr>
              <p:blipFill>
                <a:blip r:embed="rId6"/>
                <a:stretch>
                  <a:fillRect/>
                </a:stretch>
              </p:blipFill>
              <p:spPr>
                <a:xfrm>
                  <a:off x="2111290" y="162809"/>
                  <a:ext cx="14227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AA65C10-0840-B129-71D9-FBE2972745FE}"/>
                    </a:ext>
                  </a:extLst>
                </p14:cNvPr>
                <p14:cNvContentPartPr/>
                <p14:nvPr/>
              </p14:nvContentPartPr>
              <p14:xfrm>
                <a:off x="3737410" y="363689"/>
                <a:ext cx="395280" cy="188640"/>
              </p14:xfrm>
            </p:contentPart>
          </mc:Choice>
          <mc:Fallback xmlns="">
            <p:pic>
              <p:nvPicPr>
                <p:cNvPr id="6" name="Ink 5">
                  <a:extLst>
                    <a:ext uri="{FF2B5EF4-FFF2-40B4-BE49-F238E27FC236}">
                      <a16:creationId xmlns:a16="http://schemas.microsoft.com/office/drawing/2014/main" id="{7AA65C10-0840-B129-71D9-FBE2972745FE}"/>
                    </a:ext>
                  </a:extLst>
                </p:cNvPr>
                <p:cNvPicPr/>
                <p:nvPr/>
              </p:nvPicPr>
              <p:blipFill>
                <a:blip r:embed="rId8"/>
                <a:stretch>
                  <a:fillRect/>
                </a:stretch>
              </p:blipFill>
              <p:spPr>
                <a:xfrm>
                  <a:off x="3728410" y="354689"/>
                  <a:ext cx="412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B0AD0C2-1760-0102-1A61-1F12D3F61DD8}"/>
                    </a:ext>
                  </a:extLst>
                </p14:cNvPr>
                <p14:cNvContentPartPr/>
                <p14:nvPr/>
              </p14:nvContentPartPr>
              <p14:xfrm>
                <a:off x="3895810" y="218969"/>
                <a:ext cx="16560" cy="10440"/>
              </p14:xfrm>
            </p:contentPart>
          </mc:Choice>
          <mc:Fallback xmlns="">
            <p:pic>
              <p:nvPicPr>
                <p:cNvPr id="7" name="Ink 6">
                  <a:extLst>
                    <a:ext uri="{FF2B5EF4-FFF2-40B4-BE49-F238E27FC236}">
                      <a16:creationId xmlns:a16="http://schemas.microsoft.com/office/drawing/2014/main" id="{8B0AD0C2-1760-0102-1A61-1F12D3F61DD8}"/>
                    </a:ext>
                  </a:extLst>
                </p:cNvPr>
                <p:cNvPicPr/>
                <p:nvPr/>
              </p:nvPicPr>
              <p:blipFill>
                <a:blip r:embed="rId10"/>
                <a:stretch>
                  <a:fillRect/>
                </a:stretch>
              </p:blipFill>
              <p:spPr>
                <a:xfrm>
                  <a:off x="3887170" y="210329"/>
                  <a:ext cx="34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F22490F3-43B1-868D-EA71-A00B0824ED1B}"/>
                    </a:ext>
                  </a:extLst>
                </p14:cNvPr>
                <p14:cNvContentPartPr/>
                <p14:nvPr/>
              </p14:nvContentPartPr>
              <p14:xfrm>
                <a:off x="4364890" y="126089"/>
                <a:ext cx="1657800" cy="348120"/>
              </p14:xfrm>
            </p:contentPart>
          </mc:Choice>
          <mc:Fallback xmlns="">
            <p:pic>
              <p:nvPicPr>
                <p:cNvPr id="8" name="Ink 7">
                  <a:extLst>
                    <a:ext uri="{FF2B5EF4-FFF2-40B4-BE49-F238E27FC236}">
                      <a16:creationId xmlns:a16="http://schemas.microsoft.com/office/drawing/2014/main" id="{F22490F3-43B1-868D-EA71-A00B0824ED1B}"/>
                    </a:ext>
                  </a:extLst>
                </p:cNvPr>
                <p:cNvPicPr/>
                <p:nvPr/>
              </p:nvPicPr>
              <p:blipFill>
                <a:blip r:embed="rId12"/>
                <a:stretch>
                  <a:fillRect/>
                </a:stretch>
              </p:blipFill>
              <p:spPr>
                <a:xfrm>
                  <a:off x="4355890" y="117449"/>
                  <a:ext cx="16754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95F4B85-A7FA-5E41-1EEB-C82C8E61E12C}"/>
                    </a:ext>
                  </a:extLst>
                </p14:cNvPr>
                <p14:cNvContentPartPr/>
                <p14:nvPr/>
              </p14:nvContentPartPr>
              <p14:xfrm>
                <a:off x="5494570" y="170009"/>
                <a:ext cx="23040" cy="29160"/>
              </p14:xfrm>
            </p:contentPart>
          </mc:Choice>
          <mc:Fallback xmlns="">
            <p:pic>
              <p:nvPicPr>
                <p:cNvPr id="9" name="Ink 8">
                  <a:extLst>
                    <a:ext uri="{FF2B5EF4-FFF2-40B4-BE49-F238E27FC236}">
                      <a16:creationId xmlns:a16="http://schemas.microsoft.com/office/drawing/2014/main" id="{E95F4B85-A7FA-5E41-1EEB-C82C8E61E12C}"/>
                    </a:ext>
                  </a:extLst>
                </p:cNvPr>
                <p:cNvPicPr/>
                <p:nvPr/>
              </p:nvPicPr>
              <p:blipFill>
                <a:blip r:embed="rId14"/>
                <a:stretch>
                  <a:fillRect/>
                </a:stretch>
              </p:blipFill>
              <p:spPr>
                <a:xfrm>
                  <a:off x="5485930" y="161369"/>
                  <a:ext cx="4068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03B36D47-4230-599B-BB1F-4A205D9D9953}"/>
                  </a:ext>
                </a:extLst>
              </p14:cNvPr>
              <p14:cNvContentPartPr/>
              <p14:nvPr/>
            </p14:nvContentPartPr>
            <p14:xfrm>
              <a:off x="1728970" y="816209"/>
              <a:ext cx="907560" cy="279360"/>
            </p14:xfrm>
          </p:contentPart>
        </mc:Choice>
        <mc:Fallback xmlns="">
          <p:pic>
            <p:nvPicPr>
              <p:cNvPr id="11" name="Ink 10">
                <a:extLst>
                  <a:ext uri="{FF2B5EF4-FFF2-40B4-BE49-F238E27FC236}">
                    <a16:creationId xmlns:a16="http://schemas.microsoft.com/office/drawing/2014/main" id="{03B36D47-4230-599B-BB1F-4A205D9D9953}"/>
                  </a:ext>
                </a:extLst>
              </p:cNvPr>
              <p:cNvPicPr/>
              <p:nvPr/>
            </p:nvPicPr>
            <p:blipFill>
              <a:blip r:embed="rId16"/>
              <a:stretch>
                <a:fillRect/>
              </a:stretch>
            </p:blipFill>
            <p:spPr>
              <a:xfrm>
                <a:off x="1719970" y="807569"/>
                <a:ext cx="925200" cy="297000"/>
              </a:xfrm>
              <a:prstGeom prst="rect">
                <a:avLst/>
              </a:prstGeom>
            </p:spPr>
          </p:pic>
        </mc:Fallback>
      </mc:AlternateContent>
      <p:grpSp>
        <p:nvGrpSpPr>
          <p:cNvPr id="18" name="Group 17">
            <a:extLst>
              <a:ext uri="{FF2B5EF4-FFF2-40B4-BE49-F238E27FC236}">
                <a16:creationId xmlns:a16="http://schemas.microsoft.com/office/drawing/2014/main" id="{8BFDB4CB-DF61-D09D-9AD2-248944711E89}"/>
              </a:ext>
            </a:extLst>
          </p:cNvPr>
          <p:cNvGrpSpPr/>
          <p:nvPr/>
        </p:nvGrpSpPr>
        <p:grpSpPr>
          <a:xfrm>
            <a:off x="2839210" y="776249"/>
            <a:ext cx="899640" cy="335880"/>
            <a:chOff x="2839210" y="776249"/>
            <a:chExt cx="899640" cy="335880"/>
          </a:xfrm>
        </p:grpSpPr>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B4B2B258-E7BD-8420-5115-5B3B31AC7FA3}"/>
                    </a:ext>
                  </a:extLst>
                </p14:cNvPr>
                <p14:cNvContentPartPr/>
                <p14:nvPr/>
              </p14:nvContentPartPr>
              <p14:xfrm>
                <a:off x="2839210" y="776249"/>
                <a:ext cx="899640" cy="335880"/>
              </p14:xfrm>
            </p:contentPart>
          </mc:Choice>
          <mc:Fallback xmlns="">
            <p:pic>
              <p:nvPicPr>
                <p:cNvPr id="12" name="Ink 11">
                  <a:extLst>
                    <a:ext uri="{FF2B5EF4-FFF2-40B4-BE49-F238E27FC236}">
                      <a16:creationId xmlns:a16="http://schemas.microsoft.com/office/drawing/2014/main" id="{B4B2B258-E7BD-8420-5115-5B3B31AC7FA3}"/>
                    </a:ext>
                  </a:extLst>
                </p:cNvPr>
                <p:cNvPicPr/>
                <p:nvPr/>
              </p:nvPicPr>
              <p:blipFill>
                <a:blip r:embed="rId18"/>
                <a:stretch>
                  <a:fillRect/>
                </a:stretch>
              </p:blipFill>
              <p:spPr>
                <a:xfrm>
                  <a:off x="2830210" y="767249"/>
                  <a:ext cx="9172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257452EA-59DC-71C3-9A47-BD6557BBD236}"/>
                    </a:ext>
                  </a:extLst>
                </p14:cNvPr>
                <p14:cNvContentPartPr/>
                <p14:nvPr/>
              </p14:nvContentPartPr>
              <p14:xfrm>
                <a:off x="2864770" y="837449"/>
                <a:ext cx="417960" cy="32040"/>
              </p14:xfrm>
            </p:contentPart>
          </mc:Choice>
          <mc:Fallback xmlns="">
            <p:pic>
              <p:nvPicPr>
                <p:cNvPr id="13" name="Ink 12">
                  <a:extLst>
                    <a:ext uri="{FF2B5EF4-FFF2-40B4-BE49-F238E27FC236}">
                      <a16:creationId xmlns:a16="http://schemas.microsoft.com/office/drawing/2014/main" id="{257452EA-59DC-71C3-9A47-BD6557BBD236}"/>
                    </a:ext>
                  </a:extLst>
                </p:cNvPr>
                <p:cNvPicPr/>
                <p:nvPr/>
              </p:nvPicPr>
              <p:blipFill>
                <a:blip r:embed="rId20"/>
                <a:stretch>
                  <a:fillRect/>
                </a:stretch>
              </p:blipFill>
              <p:spPr>
                <a:xfrm>
                  <a:off x="2856130" y="828809"/>
                  <a:ext cx="435600" cy="49680"/>
                </a:xfrm>
                <a:prstGeom prst="rect">
                  <a:avLst/>
                </a:prstGeom>
              </p:spPr>
            </p:pic>
          </mc:Fallback>
        </mc:AlternateContent>
      </p:grpSp>
      <p:grpSp>
        <p:nvGrpSpPr>
          <p:cNvPr id="27" name="Group 26">
            <a:extLst>
              <a:ext uri="{FF2B5EF4-FFF2-40B4-BE49-F238E27FC236}">
                <a16:creationId xmlns:a16="http://schemas.microsoft.com/office/drawing/2014/main" id="{8A5D56AE-1636-1AC7-2499-3624565362E8}"/>
              </a:ext>
            </a:extLst>
          </p:cNvPr>
          <p:cNvGrpSpPr/>
          <p:nvPr/>
        </p:nvGrpSpPr>
        <p:grpSpPr>
          <a:xfrm>
            <a:off x="3978250" y="580769"/>
            <a:ext cx="3705480" cy="578160"/>
            <a:chOff x="3978250" y="580769"/>
            <a:chExt cx="3705480" cy="578160"/>
          </a:xfrm>
        </p:grpSpPr>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863582BA-1677-B18D-08E1-30AB7C897895}"/>
                    </a:ext>
                  </a:extLst>
                </p14:cNvPr>
                <p14:cNvContentPartPr/>
                <p14:nvPr/>
              </p14:nvContentPartPr>
              <p14:xfrm>
                <a:off x="3978250" y="658889"/>
                <a:ext cx="803160" cy="500040"/>
              </p14:xfrm>
            </p:contentPart>
          </mc:Choice>
          <mc:Fallback xmlns="">
            <p:pic>
              <p:nvPicPr>
                <p:cNvPr id="19" name="Ink 18">
                  <a:extLst>
                    <a:ext uri="{FF2B5EF4-FFF2-40B4-BE49-F238E27FC236}">
                      <a16:creationId xmlns:a16="http://schemas.microsoft.com/office/drawing/2014/main" id="{863582BA-1677-B18D-08E1-30AB7C897895}"/>
                    </a:ext>
                  </a:extLst>
                </p:cNvPr>
                <p:cNvPicPr/>
                <p:nvPr/>
              </p:nvPicPr>
              <p:blipFill>
                <a:blip r:embed="rId22"/>
                <a:stretch>
                  <a:fillRect/>
                </a:stretch>
              </p:blipFill>
              <p:spPr>
                <a:xfrm>
                  <a:off x="3969610" y="649889"/>
                  <a:ext cx="8208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AE559C92-5E73-E18E-5D28-678BFED27724}"/>
                    </a:ext>
                  </a:extLst>
                </p14:cNvPr>
                <p14:cNvContentPartPr/>
                <p14:nvPr/>
              </p14:nvContentPartPr>
              <p14:xfrm>
                <a:off x="4612570" y="787409"/>
                <a:ext cx="162360" cy="5760"/>
              </p14:xfrm>
            </p:contentPart>
          </mc:Choice>
          <mc:Fallback xmlns="">
            <p:pic>
              <p:nvPicPr>
                <p:cNvPr id="20" name="Ink 19">
                  <a:extLst>
                    <a:ext uri="{FF2B5EF4-FFF2-40B4-BE49-F238E27FC236}">
                      <a16:creationId xmlns:a16="http://schemas.microsoft.com/office/drawing/2014/main" id="{AE559C92-5E73-E18E-5D28-678BFED27724}"/>
                    </a:ext>
                  </a:extLst>
                </p:cNvPr>
                <p:cNvPicPr/>
                <p:nvPr/>
              </p:nvPicPr>
              <p:blipFill>
                <a:blip r:embed="rId24"/>
                <a:stretch>
                  <a:fillRect/>
                </a:stretch>
              </p:blipFill>
              <p:spPr>
                <a:xfrm>
                  <a:off x="4603570" y="778409"/>
                  <a:ext cx="180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31CAC420-E015-303B-D85E-F4FCCE10691F}"/>
                    </a:ext>
                  </a:extLst>
                </p14:cNvPr>
                <p14:cNvContentPartPr/>
                <p14:nvPr/>
              </p14:nvContentPartPr>
              <p14:xfrm>
                <a:off x="4093450" y="749609"/>
                <a:ext cx="24120" cy="20520"/>
              </p14:xfrm>
            </p:contentPart>
          </mc:Choice>
          <mc:Fallback xmlns="">
            <p:pic>
              <p:nvPicPr>
                <p:cNvPr id="21" name="Ink 20">
                  <a:extLst>
                    <a:ext uri="{FF2B5EF4-FFF2-40B4-BE49-F238E27FC236}">
                      <a16:creationId xmlns:a16="http://schemas.microsoft.com/office/drawing/2014/main" id="{31CAC420-E015-303B-D85E-F4FCCE10691F}"/>
                    </a:ext>
                  </a:extLst>
                </p:cNvPr>
                <p:cNvPicPr/>
                <p:nvPr/>
              </p:nvPicPr>
              <p:blipFill>
                <a:blip r:embed="rId26"/>
                <a:stretch>
                  <a:fillRect/>
                </a:stretch>
              </p:blipFill>
              <p:spPr>
                <a:xfrm>
                  <a:off x="4084450" y="740969"/>
                  <a:ext cx="41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1E47009F-6268-C3D6-6EA6-F4708B57F4C3}"/>
                    </a:ext>
                  </a:extLst>
                </p14:cNvPr>
                <p14:cNvContentPartPr/>
                <p14:nvPr/>
              </p14:nvContentPartPr>
              <p14:xfrm>
                <a:off x="4895890" y="609209"/>
                <a:ext cx="1055520" cy="392760"/>
              </p14:xfrm>
            </p:contentPart>
          </mc:Choice>
          <mc:Fallback xmlns="">
            <p:pic>
              <p:nvPicPr>
                <p:cNvPr id="22" name="Ink 21">
                  <a:extLst>
                    <a:ext uri="{FF2B5EF4-FFF2-40B4-BE49-F238E27FC236}">
                      <a16:creationId xmlns:a16="http://schemas.microsoft.com/office/drawing/2014/main" id="{1E47009F-6268-C3D6-6EA6-F4708B57F4C3}"/>
                    </a:ext>
                  </a:extLst>
                </p:cNvPr>
                <p:cNvPicPr/>
                <p:nvPr/>
              </p:nvPicPr>
              <p:blipFill>
                <a:blip r:embed="rId28"/>
                <a:stretch>
                  <a:fillRect/>
                </a:stretch>
              </p:blipFill>
              <p:spPr>
                <a:xfrm>
                  <a:off x="4887250" y="600209"/>
                  <a:ext cx="10731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F17F4942-4165-FF76-0D78-105CB5A9FCED}"/>
                    </a:ext>
                  </a:extLst>
                </p14:cNvPr>
                <p14:cNvContentPartPr/>
                <p14:nvPr/>
              </p14:nvContentPartPr>
              <p14:xfrm>
                <a:off x="6176410" y="809369"/>
                <a:ext cx="205560" cy="81000"/>
              </p14:xfrm>
            </p:contentPart>
          </mc:Choice>
          <mc:Fallback xmlns="">
            <p:pic>
              <p:nvPicPr>
                <p:cNvPr id="23" name="Ink 22">
                  <a:extLst>
                    <a:ext uri="{FF2B5EF4-FFF2-40B4-BE49-F238E27FC236}">
                      <a16:creationId xmlns:a16="http://schemas.microsoft.com/office/drawing/2014/main" id="{F17F4942-4165-FF76-0D78-105CB5A9FCED}"/>
                    </a:ext>
                  </a:extLst>
                </p:cNvPr>
                <p:cNvPicPr/>
                <p:nvPr/>
              </p:nvPicPr>
              <p:blipFill>
                <a:blip r:embed="rId30"/>
                <a:stretch>
                  <a:fillRect/>
                </a:stretch>
              </p:blipFill>
              <p:spPr>
                <a:xfrm>
                  <a:off x="6167410" y="800369"/>
                  <a:ext cx="223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C258C5D2-5031-F948-7DFD-B85F45F2FBFA}"/>
                    </a:ext>
                  </a:extLst>
                </p14:cNvPr>
                <p14:cNvContentPartPr/>
                <p14:nvPr/>
              </p14:nvContentPartPr>
              <p14:xfrm>
                <a:off x="6593650" y="580769"/>
                <a:ext cx="1090080" cy="321840"/>
              </p14:xfrm>
            </p:contentPart>
          </mc:Choice>
          <mc:Fallback xmlns="">
            <p:pic>
              <p:nvPicPr>
                <p:cNvPr id="24" name="Ink 23">
                  <a:extLst>
                    <a:ext uri="{FF2B5EF4-FFF2-40B4-BE49-F238E27FC236}">
                      <a16:creationId xmlns:a16="http://schemas.microsoft.com/office/drawing/2014/main" id="{C258C5D2-5031-F948-7DFD-B85F45F2FBFA}"/>
                    </a:ext>
                  </a:extLst>
                </p:cNvPr>
                <p:cNvPicPr/>
                <p:nvPr/>
              </p:nvPicPr>
              <p:blipFill>
                <a:blip r:embed="rId32"/>
                <a:stretch>
                  <a:fillRect/>
                </a:stretch>
              </p:blipFill>
              <p:spPr>
                <a:xfrm>
                  <a:off x="6584650" y="572129"/>
                  <a:ext cx="11077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5729C0A3-77C9-66C5-5F36-620FFE695D4B}"/>
                    </a:ext>
                  </a:extLst>
                </p14:cNvPr>
                <p14:cNvContentPartPr/>
                <p14:nvPr/>
              </p14:nvContentPartPr>
              <p14:xfrm>
                <a:off x="7074250" y="814049"/>
                <a:ext cx="104400" cy="24120"/>
              </p14:xfrm>
            </p:contentPart>
          </mc:Choice>
          <mc:Fallback xmlns="">
            <p:pic>
              <p:nvPicPr>
                <p:cNvPr id="25" name="Ink 24">
                  <a:extLst>
                    <a:ext uri="{FF2B5EF4-FFF2-40B4-BE49-F238E27FC236}">
                      <a16:creationId xmlns:a16="http://schemas.microsoft.com/office/drawing/2014/main" id="{5729C0A3-77C9-66C5-5F36-620FFE695D4B}"/>
                    </a:ext>
                  </a:extLst>
                </p:cNvPr>
                <p:cNvPicPr/>
                <p:nvPr/>
              </p:nvPicPr>
              <p:blipFill>
                <a:blip r:embed="rId34"/>
                <a:stretch>
                  <a:fillRect/>
                </a:stretch>
              </p:blipFill>
              <p:spPr>
                <a:xfrm>
                  <a:off x="7065250" y="805049"/>
                  <a:ext cx="122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17CB748F-0772-EECC-8E37-04C58660D728}"/>
                    </a:ext>
                  </a:extLst>
                </p14:cNvPr>
                <p14:cNvContentPartPr/>
                <p14:nvPr/>
              </p14:nvContentPartPr>
              <p14:xfrm>
                <a:off x="6592210" y="688049"/>
                <a:ext cx="353160" cy="21960"/>
              </p14:xfrm>
            </p:contentPart>
          </mc:Choice>
          <mc:Fallback xmlns="">
            <p:pic>
              <p:nvPicPr>
                <p:cNvPr id="26" name="Ink 25">
                  <a:extLst>
                    <a:ext uri="{FF2B5EF4-FFF2-40B4-BE49-F238E27FC236}">
                      <a16:creationId xmlns:a16="http://schemas.microsoft.com/office/drawing/2014/main" id="{17CB748F-0772-EECC-8E37-04C58660D728}"/>
                    </a:ext>
                  </a:extLst>
                </p:cNvPr>
                <p:cNvPicPr/>
                <p:nvPr/>
              </p:nvPicPr>
              <p:blipFill>
                <a:blip r:embed="rId36"/>
                <a:stretch>
                  <a:fillRect/>
                </a:stretch>
              </p:blipFill>
              <p:spPr>
                <a:xfrm>
                  <a:off x="6583210" y="679049"/>
                  <a:ext cx="370800" cy="39600"/>
                </a:xfrm>
                <a:prstGeom prst="rect">
                  <a:avLst/>
                </a:prstGeom>
              </p:spPr>
            </p:pic>
          </mc:Fallback>
        </mc:AlternateContent>
      </p:grpSp>
      <p:grpSp>
        <p:nvGrpSpPr>
          <p:cNvPr id="33" name="Group 32">
            <a:extLst>
              <a:ext uri="{FF2B5EF4-FFF2-40B4-BE49-F238E27FC236}">
                <a16:creationId xmlns:a16="http://schemas.microsoft.com/office/drawing/2014/main" id="{2FD275D6-9F7B-E9E5-C74A-36C81EA4D65C}"/>
              </a:ext>
            </a:extLst>
          </p:cNvPr>
          <p:cNvGrpSpPr/>
          <p:nvPr/>
        </p:nvGrpSpPr>
        <p:grpSpPr>
          <a:xfrm>
            <a:off x="7959850" y="442889"/>
            <a:ext cx="2883960" cy="584280"/>
            <a:chOff x="7959850" y="442889"/>
            <a:chExt cx="2883960" cy="584280"/>
          </a:xfrm>
        </p:grpSpPr>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BFB281EC-C991-312E-BB4E-474C86979646}"/>
                    </a:ext>
                  </a:extLst>
                </p14:cNvPr>
                <p14:cNvContentPartPr/>
                <p14:nvPr/>
              </p14:nvContentPartPr>
              <p14:xfrm>
                <a:off x="7959850" y="556289"/>
                <a:ext cx="803160" cy="353160"/>
              </p14:xfrm>
            </p:contentPart>
          </mc:Choice>
          <mc:Fallback xmlns="">
            <p:pic>
              <p:nvPicPr>
                <p:cNvPr id="28" name="Ink 27">
                  <a:extLst>
                    <a:ext uri="{FF2B5EF4-FFF2-40B4-BE49-F238E27FC236}">
                      <a16:creationId xmlns:a16="http://schemas.microsoft.com/office/drawing/2014/main" id="{BFB281EC-C991-312E-BB4E-474C86979646}"/>
                    </a:ext>
                  </a:extLst>
                </p:cNvPr>
                <p:cNvPicPr/>
                <p:nvPr/>
              </p:nvPicPr>
              <p:blipFill>
                <a:blip r:embed="rId38"/>
                <a:stretch>
                  <a:fillRect/>
                </a:stretch>
              </p:blipFill>
              <p:spPr>
                <a:xfrm>
                  <a:off x="7950850" y="547649"/>
                  <a:ext cx="8208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D8FE7990-0713-AFC8-36F8-F99930CF0C5F}"/>
                    </a:ext>
                  </a:extLst>
                </p14:cNvPr>
                <p14:cNvContentPartPr/>
                <p14:nvPr/>
              </p14:nvContentPartPr>
              <p14:xfrm>
                <a:off x="8850130" y="442889"/>
                <a:ext cx="1013040" cy="464400"/>
              </p14:xfrm>
            </p:contentPart>
          </mc:Choice>
          <mc:Fallback xmlns="">
            <p:pic>
              <p:nvPicPr>
                <p:cNvPr id="29" name="Ink 28">
                  <a:extLst>
                    <a:ext uri="{FF2B5EF4-FFF2-40B4-BE49-F238E27FC236}">
                      <a16:creationId xmlns:a16="http://schemas.microsoft.com/office/drawing/2014/main" id="{D8FE7990-0713-AFC8-36F8-F99930CF0C5F}"/>
                    </a:ext>
                  </a:extLst>
                </p:cNvPr>
                <p:cNvPicPr/>
                <p:nvPr/>
              </p:nvPicPr>
              <p:blipFill>
                <a:blip r:embed="rId40"/>
                <a:stretch>
                  <a:fillRect/>
                </a:stretch>
              </p:blipFill>
              <p:spPr>
                <a:xfrm>
                  <a:off x="8841490" y="433889"/>
                  <a:ext cx="103068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EC435598-750B-4067-8AD6-180283DB4E2F}"/>
                    </a:ext>
                  </a:extLst>
                </p14:cNvPr>
                <p14:cNvContentPartPr/>
                <p14:nvPr/>
              </p14:nvContentPartPr>
              <p14:xfrm>
                <a:off x="9060370" y="640169"/>
                <a:ext cx="304920" cy="22320"/>
              </p14:xfrm>
            </p:contentPart>
          </mc:Choice>
          <mc:Fallback xmlns="">
            <p:pic>
              <p:nvPicPr>
                <p:cNvPr id="30" name="Ink 29">
                  <a:extLst>
                    <a:ext uri="{FF2B5EF4-FFF2-40B4-BE49-F238E27FC236}">
                      <a16:creationId xmlns:a16="http://schemas.microsoft.com/office/drawing/2014/main" id="{EC435598-750B-4067-8AD6-180283DB4E2F}"/>
                    </a:ext>
                  </a:extLst>
                </p:cNvPr>
                <p:cNvPicPr/>
                <p:nvPr/>
              </p:nvPicPr>
              <p:blipFill>
                <a:blip r:embed="rId42"/>
                <a:stretch>
                  <a:fillRect/>
                </a:stretch>
              </p:blipFill>
              <p:spPr>
                <a:xfrm>
                  <a:off x="9051730" y="631529"/>
                  <a:ext cx="322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99AD1D4E-F9D5-FD4D-1495-E8D11F7AE977}"/>
                    </a:ext>
                  </a:extLst>
                </p14:cNvPr>
                <p14:cNvContentPartPr/>
                <p14:nvPr/>
              </p14:nvContentPartPr>
              <p14:xfrm>
                <a:off x="10054690" y="508409"/>
                <a:ext cx="789120" cy="518760"/>
              </p14:xfrm>
            </p:contentPart>
          </mc:Choice>
          <mc:Fallback xmlns="">
            <p:pic>
              <p:nvPicPr>
                <p:cNvPr id="31" name="Ink 30">
                  <a:extLst>
                    <a:ext uri="{FF2B5EF4-FFF2-40B4-BE49-F238E27FC236}">
                      <a16:creationId xmlns:a16="http://schemas.microsoft.com/office/drawing/2014/main" id="{99AD1D4E-F9D5-FD4D-1495-E8D11F7AE977}"/>
                    </a:ext>
                  </a:extLst>
                </p:cNvPr>
                <p:cNvPicPr/>
                <p:nvPr/>
              </p:nvPicPr>
              <p:blipFill>
                <a:blip r:embed="rId44"/>
                <a:stretch>
                  <a:fillRect/>
                </a:stretch>
              </p:blipFill>
              <p:spPr>
                <a:xfrm>
                  <a:off x="10045690" y="499769"/>
                  <a:ext cx="8067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58C083F4-718B-E449-3193-994EA76CEFB8}"/>
                    </a:ext>
                  </a:extLst>
                </p14:cNvPr>
                <p14:cNvContentPartPr/>
                <p14:nvPr/>
              </p14:nvContentPartPr>
              <p14:xfrm>
                <a:off x="10284010" y="621809"/>
                <a:ext cx="484200" cy="10440"/>
              </p14:xfrm>
            </p:contentPart>
          </mc:Choice>
          <mc:Fallback xmlns="">
            <p:pic>
              <p:nvPicPr>
                <p:cNvPr id="32" name="Ink 31">
                  <a:extLst>
                    <a:ext uri="{FF2B5EF4-FFF2-40B4-BE49-F238E27FC236}">
                      <a16:creationId xmlns:a16="http://schemas.microsoft.com/office/drawing/2014/main" id="{58C083F4-718B-E449-3193-994EA76CEFB8}"/>
                    </a:ext>
                  </a:extLst>
                </p:cNvPr>
                <p:cNvPicPr/>
                <p:nvPr/>
              </p:nvPicPr>
              <p:blipFill>
                <a:blip r:embed="rId46"/>
                <a:stretch>
                  <a:fillRect/>
                </a:stretch>
              </p:blipFill>
              <p:spPr>
                <a:xfrm>
                  <a:off x="10275370" y="612809"/>
                  <a:ext cx="50184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865BA7EC-1D55-317A-621F-D44968C5DE14}"/>
                  </a:ext>
                </a:extLst>
              </p14:cNvPr>
              <p14:cNvContentPartPr/>
              <p14:nvPr/>
            </p14:nvContentPartPr>
            <p14:xfrm>
              <a:off x="1692970" y="1756889"/>
              <a:ext cx="1135080" cy="276120"/>
            </p14:xfrm>
          </p:contentPart>
        </mc:Choice>
        <mc:Fallback xmlns="">
          <p:pic>
            <p:nvPicPr>
              <p:cNvPr id="34" name="Ink 33">
                <a:extLst>
                  <a:ext uri="{FF2B5EF4-FFF2-40B4-BE49-F238E27FC236}">
                    <a16:creationId xmlns:a16="http://schemas.microsoft.com/office/drawing/2014/main" id="{865BA7EC-1D55-317A-621F-D44968C5DE14}"/>
                  </a:ext>
                </a:extLst>
              </p:cNvPr>
              <p:cNvPicPr/>
              <p:nvPr/>
            </p:nvPicPr>
            <p:blipFill>
              <a:blip r:embed="rId48"/>
              <a:stretch>
                <a:fillRect/>
              </a:stretch>
            </p:blipFill>
            <p:spPr>
              <a:xfrm>
                <a:off x="1684330" y="1748249"/>
                <a:ext cx="11527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0FF24624-39AA-1223-F2D0-97BEBA984F15}"/>
                  </a:ext>
                </a:extLst>
              </p14:cNvPr>
              <p14:cNvContentPartPr/>
              <p14:nvPr/>
            </p14:nvContentPartPr>
            <p14:xfrm>
              <a:off x="5350210" y="1354769"/>
              <a:ext cx="1559160" cy="471600"/>
            </p14:xfrm>
          </p:contentPart>
        </mc:Choice>
        <mc:Fallback xmlns="">
          <p:pic>
            <p:nvPicPr>
              <p:cNvPr id="37" name="Ink 36">
                <a:extLst>
                  <a:ext uri="{FF2B5EF4-FFF2-40B4-BE49-F238E27FC236}">
                    <a16:creationId xmlns:a16="http://schemas.microsoft.com/office/drawing/2014/main" id="{0FF24624-39AA-1223-F2D0-97BEBA984F15}"/>
                  </a:ext>
                </a:extLst>
              </p:cNvPr>
              <p:cNvPicPr/>
              <p:nvPr/>
            </p:nvPicPr>
            <p:blipFill>
              <a:blip r:embed="rId50"/>
              <a:stretch>
                <a:fillRect/>
              </a:stretch>
            </p:blipFill>
            <p:spPr>
              <a:xfrm>
                <a:off x="5341210" y="1345769"/>
                <a:ext cx="1576800" cy="489240"/>
              </a:xfrm>
              <a:prstGeom prst="rect">
                <a:avLst/>
              </a:prstGeom>
            </p:spPr>
          </p:pic>
        </mc:Fallback>
      </mc:AlternateContent>
      <p:grpSp>
        <p:nvGrpSpPr>
          <p:cNvPr id="56" name="Group 55">
            <a:extLst>
              <a:ext uri="{FF2B5EF4-FFF2-40B4-BE49-F238E27FC236}">
                <a16:creationId xmlns:a16="http://schemas.microsoft.com/office/drawing/2014/main" id="{C05D5FB1-EA70-B09B-4E34-DC7F6648E6B6}"/>
              </a:ext>
            </a:extLst>
          </p:cNvPr>
          <p:cNvGrpSpPr/>
          <p:nvPr/>
        </p:nvGrpSpPr>
        <p:grpSpPr>
          <a:xfrm>
            <a:off x="1808530" y="1356929"/>
            <a:ext cx="7799760" cy="1346760"/>
            <a:chOff x="1808530" y="1356929"/>
            <a:chExt cx="7799760" cy="1346760"/>
          </a:xfrm>
        </p:grpSpPr>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C9AC1662-8A22-7D0A-1509-1A2CCF0797C4}"/>
                    </a:ext>
                  </a:extLst>
                </p14:cNvPr>
                <p14:cNvContentPartPr/>
                <p14:nvPr/>
              </p14:nvContentPartPr>
              <p14:xfrm>
                <a:off x="3138010" y="1536569"/>
                <a:ext cx="1309680" cy="554040"/>
              </p14:xfrm>
            </p:contentPart>
          </mc:Choice>
          <mc:Fallback xmlns="">
            <p:pic>
              <p:nvPicPr>
                <p:cNvPr id="35" name="Ink 34">
                  <a:extLst>
                    <a:ext uri="{FF2B5EF4-FFF2-40B4-BE49-F238E27FC236}">
                      <a16:creationId xmlns:a16="http://schemas.microsoft.com/office/drawing/2014/main" id="{C9AC1662-8A22-7D0A-1509-1A2CCF0797C4}"/>
                    </a:ext>
                  </a:extLst>
                </p:cNvPr>
                <p:cNvPicPr/>
                <p:nvPr/>
              </p:nvPicPr>
              <p:blipFill>
                <a:blip r:embed="rId52"/>
                <a:stretch>
                  <a:fillRect/>
                </a:stretch>
              </p:blipFill>
              <p:spPr>
                <a:xfrm>
                  <a:off x="3129010" y="1527569"/>
                  <a:ext cx="132732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8386A0B1-4AF2-0B27-B05A-0912FF716623}"/>
                    </a:ext>
                  </a:extLst>
                </p14:cNvPr>
                <p14:cNvContentPartPr/>
                <p14:nvPr/>
              </p14:nvContentPartPr>
              <p14:xfrm>
                <a:off x="4826410" y="1679489"/>
                <a:ext cx="243360" cy="128880"/>
              </p14:xfrm>
            </p:contentPart>
          </mc:Choice>
          <mc:Fallback xmlns="">
            <p:pic>
              <p:nvPicPr>
                <p:cNvPr id="36" name="Ink 35">
                  <a:extLst>
                    <a:ext uri="{FF2B5EF4-FFF2-40B4-BE49-F238E27FC236}">
                      <a16:creationId xmlns:a16="http://schemas.microsoft.com/office/drawing/2014/main" id="{8386A0B1-4AF2-0B27-B05A-0912FF716623}"/>
                    </a:ext>
                  </a:extLst>
                </p:cNvPr>
                <p:cNvPicPr/>
                <p:nvPr/>
              </p:nvPicPr>
              <p:blipFill>
                <a:blip r:embed="rId54"/>
                <a:stretch>
                  <a:fillRect/>
                </a:stretch>
              </p:blipFill>
              <p:spPr>
                <a:xfrm>
                  <a:off x="4817770" y="1670849"/>
                  <a:ext cx="261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30F2F363-1182-4AC1-9938-B5221FFF5660}"/>
                    </a:ext>
                  </a:extLst>
                </p14:cNvPr>
                <p14:cNvContentPartPr/>
                <p14:nvPr/>
              </p14:nvContentPartPr>
              <p14:xfrm>
                <a:off x="7171810" y="1356929"/>
                <a:ext cx="2436480" cy="638280"/>
              </p14:xfrm>
            </p:contentPart>
          </mc:Choice>
          <mc:Fallback xmlns="">
            <p:pic>
              <p:nvPicPr>
                <p:cNvPr id="39" name="Ink 38">
                  <a:extLst>
                    <a:ext uri="{FF2B5EF4-FFF2-40B4-BE49-F238E27FC236}">
                      <a16:creationId xmlns:a16="http://schemas.microsoft.com/office/drawing/2014/main" id="{30F2F363-1182-4AC1-9938-B5221FFF5660}"/>
                    </a:ext>
                  </a:extLst>
                </p:cNvPr>
                <p:cNvPicPr/>
                <p:nvPr/>
              </p:nvPicPr>
              <p:blipFill>
                <a:blip r:embed="rId56"/>
                <a:stretch>
                  <a:fillRect/>
                </a:stretch>
              </p:blipFill>
              <p:spPr>
                <a:xfrm>
                  <a:off x="7162810" y="1347929"/>
                  <a:ext cx="245412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5D8FE601-2532-E6B9-5568-82D940B5C11E}"/>
                    </a:ext>
                  </a:extLst>
                </p14:cNvPr>
                <p14:cNvContentPartPr/>
                <p14:nvPr/>
              </p14:nvContentPartPr>
              <p14:xfrm>
                <a:off x="8997010" y="1511009"/>
                <a:ext cx="442440" cy="32040"/>
              </p14:xfrm>
            </p:contentPart>
          </mc:Choice>
          <mc:Fallback xmlns="">
            <p:pic>
              <p:nvPicPr>
                <p:cNvPr id="40" name="Ink 39">
                  <a:extLst>
                    <a:ext uri="{FF2B5EF4-FFF2-40B4-BE49-F238E27FC236}">
                      <a16:creationId xmlns:a16="http://schemas.microsoft.com/office/drawing/2014/main" id="{5D8FE601-2532-E6B9-5568-82D940B5C11E}"/>
                    </a:ext>
                  </a:extLst>
                </p:cNvPr>
                <p:cNvPicPr/>
                <p:nvPr/>
              </p:nvPicPr>
              <p:blipFill>
                <a:blip r:embed="rId58"/>
                <a:stretch>
                  <a:fillRect/>
                </a:stretch>
              </p:blipFill>
              <p:spPr>
                <a:xfrm>
                  <a:off x="8988370" y="1502369"/>
                  <a:ext cx="460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7CC79C36-6A87-722D-6621-7343EA63995F}"/>
                    </a:ext>
                  </a:extLst>
                </p14:cNvPr>
                <p14:cNvContentPartPr/>
                <p14:nvPr/>
              </p14:nvContentPartPr>
              <p14:xfrm>
                <a:off x="7935370" y="1550969"/>
                <a:ext cx="488880" cy="34920"/>
              </p14:xfrm>
            </p:contentPart>
          </mc:Choice>
          <mc:Fallback xmlns="">
            <p:pic>
              <p:nvPicPr>
                <p:cNvPr id="41" name="Ink 40">
                  <a:extLst>
                    <a:ext uri="{FF2B5EF4-FFF2-40B4-BE49-F238E27FC236}">
                      <a16:creationId xmlns:a16="http://schemas.microsoft.com/office/drawing/2014/main" id="{7CC79C36-6A87-722D-6621-7343EA63995F}"/>
                    </a:ext>
                  </a:extLst>
                </p:cNvPr>
                <p:cNvPicPr/>
                <p:nvPr/>
              </p:nvPicPr>
              <p:blipFill>
                <a:blip r:embed="rId60"/>
                <a:stretch>
                  <a:fillRect/>
                </a:stretch>
              </p:blipFill>
              <p:spPr>
                <a:xfrm>
                  <a:off x="7926730" y="1542329"/>
                  <a:ext cx="506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81B90D9A-521F-815C-536A-84FE4006DA27}"/>
                    </a:ext>
                  </a:extLst>
                </p14:cNvPr>
                <p14:cNvContentPartPr/>
                <p14:nvPr/>
              </p14:nvContentPartPr>
              <p14:xfrm>
                <a:off x="1808530" y="2253689"/>
                <a:ext cx="378360" cy="312840"/>
              </p14:xfrm>
            </p:contentPart>
          </mc:Choice>
          <mc:Fallback xmlns="">
            <p:pic>
              <p:nvPicPr>
                <p:cNvPr id="43" name="Ink 42">
                  <a:extLst>
                    <a:ext uri="{FF2B5EF4-FFF2-40B4-BE49-F238E27FC236}">
                      <a16:creationId xmlns:a16="http://schemas.microsoft.com/office/drawing/2014/main" id="{81B90D9A-521F-815C-536A-84FE4006DA27}"/>
                    </a:ext>
                  </a:extLst>
                </p:cNvPr>
                <p:cNvPicPr/>
                <p:nvPr/>
              </p:nvPicPr>
              <p:blipFill>
                <a:blip r:embed="rId62"/>
                <a:stretch>
                  <a:fillRect/>
                </a:stretch>
              </p:blipFill>
              <p:spPr>
                <a:xfrm>
                  <a:off x="1799890" y="2244689"/>
                  <a:ext cx="3960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AF8B0E1C-1E2E-C48A-1027-6F420CDBC1D3}"/>
                    </a:ext>
                  </a:extLst>
                </p14:cNvPr>
                <p14:cNvContentPartPr/>
                <p14:nvPr/>
              </p14:nvContentPartPr>
              <p14:xfrm>
                <a:off x="2035690" y="2331089"/>
                <a:ext cx="191880" cy="19080"/>
              </p14:xfrm>
            </p:contentPart>
          </mc:Choice>
          <mc:Fallback xmlns="">
            <p:pic>
              <p:nvPicPr>
                <p:cNvPr id="44" name="Ink 43">
                  <a:extLst>
                    <a:ext uri="{FF2B5EF4-FFF2-40B4-BE49-F238E27FC236}">
                      <a16:creationId xmlns:a16="http://schemas.microsoft.com/office/drawing/2014/main" id="{AF8B0E1C-1E2E-C48A-1027-6F420CDBC1D3}"/>
                    </a:ext>
                  </a:extLst>
                </p:cNvPr>
                <p:cNvPicPr/>
                <p:nvPr/>
              </p:nvPicPr>
              <p:blipFill>
                <a:blip r:embed="rId64"/>
                <a:stretch>
                  <a:fillRect/>
                </a:stretch>
              </p:blipFill>
              <p:spPr>
                <a:xfrm>
                  <a:off x="2027050" y="2322089"/>
                  <a:ext cx="209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174BD818-0DD6-EA24-80DF-82A7CC6F1714}"/>
                    </a:ext>
                  </a:extLst>
                </p14:cNvPr>
                <p14:cNvContentPartPr/>
                <p14:nvPr/>
              </p14:nvContentPartPr>
              <p14:xfrm>
                <a:off x="2446090" y="2155409"/>
                <a:ext cx="583920" cy="421200"/>
              </p14:xfrm>
            </p:contentPart>
          </mc:Choice>
          <mc:Fallback xmlns="">
            <p:pic>
              <p:nvPicPr>
                <p:cNvPr id="45" name="Ink 44">
                  <a:extLst>
                    <a:ext uri="{FF2B5EF4-FFF2-40B4-BE49-F238E27FC236}">
                      <a16:creationId xmlns:a16="http://schemas.microsoft.com/office/drawing/2014/main" id="{174BD818-0DD6-EA24-80DF-82A7CC6F1714}"/>
                    </a:ext>
                  </a:extLst>
                </p:cNvPr>
                <p:cNvPicPr/>
                <p:nvPr/>
              </p:nvPicPr>
              <p:blipFill>
                <a:blip r:embed="rId66"/>
                <a:stretch>
                  <a:fillRect/>
                </a:stretch>
              </p:blipFill>
              <p:spPr>
                <a:xfrm>
                  <a:off x="2437450" y="2146769"/>
                  <a:ext cx="6015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896EA0DB-9C4B-8487-2877-F92A58584C95}"/>
                    </a:ext>
                  </a:extLst>
                </p14:cNvPr>
                <p14:cNvContentPartPr/>
                <p14:nvPr/>
              </p14:nvContentPartPr>
              <p14:xfrm>
                <a:off x="2531050" y="2322089"/>
                <a:ext cx="245160" cy="30960"/>
              </p14:xfrm>
            </p:contentPart>
          </mc:Choice>
          <mc:Fallback xmlns="">
            <p:pic>
              <p:nvPicPr>
                <p:cNvPr id="46" name="Ink 45">
                  <a:extLst>
                    <a:ext uri="{FF2B5EF4-FFF2-40B4-BE49-F238E27FC236}">
                      <a16:creationId xmlns:a16="http://schemas.microsoft.com/office/drawing/2014/main" id="{896EA0DB-9C4B-8487-2877-F92A58584C95}"/>
                    </a:ext>
                  </a:extLst>
                </p:cNvPr>
                <p:cNvPicPr/>
                <p:nvPr/>
              </p:nvPicPr>
              <p:blipFill>
                <a:blip r:embed="rId68"/>
                <a:stretch>
                  <a:fillRect/>
                </a:stretch>
              </p:blipFill>
              <p:spPr>
                <a:xfrm>
                  <a:off x="2522050" y="2313089"/>
                  <a:ext cx="262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921EB06E-D42C-5786-0D77-CDC016D32474}"/>
                    </a:ext>
                  </a:extLst>
                </p14:cNvPr>
                <p14:cNvContentPartPr/>
                <p14:nvPr/>
              </p14:nvContentPartPr>
              <p14:xfrm>
                <a:off x="3224410" y="2194289"/>
                <a:ext cx="679680" cy="327240"/>
              </p14:xfrm>
            </p:contentPart>
          </mc:Choice>
          <mc:Fallback xmlns="">
            <p:pic>
              <p:nvPicPr>
                <p:cNvPr id="47" name="Ink 46">
                  <a:extLst>
                    <a:ext uri="{FF2B5EF4-FFF2-40B4-BE49-F238E27FC236}">
                      <a16:creationId xmlns:a16="http://schemas.microsoft.com/office/drawing/2014/main" id="{921EB06E-D42C-5786-0D77-CDC016D32474}"/>
                    </a:ext>
                  </a:extLst>
                </p:cNvPr>
                <p:cNvPicPr/>
                <p:nvPr/>
              </p:nvPicPr>
              <p:blipFill>
                <a:blip r:embed="rId70"/>
                <a:stretch>
                  <a:fillRect/>
                </a:stretch>
              </p:blipFill>
              <p:spPr>
                <a:xfrm>
                  <a:off x="3215410" y="2185649"/>
                  <a:ext cx="6973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B65BF20E-B289-40D4-95BD-7499265E1772}"/>
                    </a:ext>
                  </a:extLst>
                </p14:cNvPr>
                <p14:cNvContentPartPr/>
                <p14:nvPr/>
              </p14:nvContentPartPr>
              <p14:xfrm>
                <a:off x="4214050" y="2151809"/>
                <a:ext cx="290880" cy="551880"/>
              </p14:xfrm>
            </p:contentPart>
          </mc:Choice>
          <mc:Fallback xmlns="">
            <p:pic>
              <p:nvPicPr>
                <p:cNvPr id="48" name="Ink 47">
                  <a:extLst>
                    <a:ext uri="{FF2B5EF4-FFF2-40B4-BE49-F238E27FC236}">
                      <a16:creationId xmlns:a16="http://schemas.microsoft.com/office/drawing/2014/main" id="{B65BF20E-B289-40D4-95BD-7499265E1772}"/>
                    </a:ext>
                  </a:extLst>
                </p:cNvPr>
                <p:cNvPicPr/>
                <p:nvPr/>
              </p:nvPicPr>
              <p:blipFill>
                <a:blip r:embed="rId72"/>
                <a:stretch>
                  <a:fillRect/>
                </a:stretch>
              </p:blipFill>
              <p:spPr>
                <a:xfrm>
                  <a:off x="4205050" y="2142809"/>
                  <a:ext cx="3085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AB35F478-EF34-8A3A-2621-9AB41401EEFA}"/>
                    </a:ext>
                  </a:extLst>
                </p14:cNvPr>
                <p14:cNvContentPartPr/>
                <p14:nvPr/>
              </p14:nvContentPartPr>
              <p14:xfrm>
                <a:off x="4715890" y="2045969"/>
                <a:ext cx="968400" cy="438480"/>
              </p14:xfrm>
            </p:contentPart>
          </mc:Choice>
          <mc:Fallback xmlns="">
            <p:pic>
              <p:nvPicPr>
                <p:cNvPr id="50" name="Ink 49">
                  <a:extLst>
                    <a:ext uri="{FF2B5EF4-FFF2-40B4-BE49-F238E27FC236}">
                      <a16:creationId xmlns:a16="http://schemas.microsoft.com/office/drawing/2014/main" id="{AB35F478-EF34-8A3A-2621-9AB41401EEFA}"/>
                    </a:ext>
                  </a:extLst>
                </p:cNvPr>
                <p:cNvPicPr/>
                <p:nvPr/>
              </p:nvPicPr>
              <p:blipFill>
                <a:blip r:embed="rId74"/>
                <a:stretch>
                  <a:fillRect/>
                </a:stretch>
              </p:blipFill>
              <p:spPr>
                <a:xfrm>
                  <a:off x="4707250" y="2036969"/>
                  <a:ext cx="98604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05E2D45A-A1A6-2470-6430-4AE8FD8E560D}"/>
                    </a:ext>
                  </a:extLst>
                </p14:cNvPr>
                <p14:cNvContentPartPr/>
                <p14:nvPr/>
              </p14:nvContentPartPr>
              <p14:xfrm>
                <a:off x="5478370" y="2218409"/>
                <a:ext cx="32760" cy="11880"/>
              </p14:xfrm>
            </p:contentPart>
          </mc:Choice>
          <mc:Fallback xmlns="">
            <p:pic>
              <p:nvPicPr>
                <p:cNvPr id="51" name="Ink 50">
                  <a:extLst>
                    <a:ext uri="{FF2B5EF4-FFF2-40B4-BE49-F238E27FC236}">
                      <a16:creationId xmlns:a16="http://schemas.microsoft.com/office/drawing/2014/main" id="{05E2D45A-A1A6-2470-6430-4AE8FD8E560D}"/>
                    </a:ext>
                  </a:extLst>
                </p:cNvPr>
                <p:cNvPicPr/>
                <p:nvPr/>
              </p:nvPicPr>
              <p:blipFill>
                <a:blip r:embed="rId76"/>
                <a:stretch>
                  <a:fillRect/>
                </a:stretch>
              </p:blipFill>
              <p:spPr>
                <a:xfrm>
                  <a:off x="5469730" y="2209769"/>
                  <a:ext cx="50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Ink 51">
                  <a:extLst>
                    <a:ext uri="{FF2B5EF4-FFF2-40B4-BE49-F238E27FC236}">
                      <a16:creationId xmlns:a16="http://schemas.microsoft.com/office/drawing/2014/main" id="{B484ED9E-1788-3544-4309-F07A9927CD4E}"/>
                    </a:ext>
                  </a:extLst>
                </p14:cNvPr>
                <p14:cNvContentPartPr/>
                <p14:nvPr/>
              </p14:nvContentPartPr>
              <p14:xfrm>
                <a:off x="4800130" y="2241809"/>
                <a:ext cx="428040" cy="48960"/>
              </p14:xfrm>
            </p:contentPart>
          </mc:Choice>
          <mc:Fallback xmlns="">
            <p:pic>
              <p:nvPicPr>
                <p:cNvPr id="52" name="Ink 51">
                  <a:extLst>
                    <a:ext uri="{FF2B5EF4-FFF2-40B4-BE49-F238E27FC236}">
                      <a16:creationId xmlns:a16="http://schemas.microsoft.com/office/drawing/2014/main" id="{B484ED9E-1788-3544-4309-F07A9927CD4E}"/>
                    </a:ext>
                  </a:extLst>
                </p:cNvPr>
                <p:cNvPicPr/>
                <p:nvPr/>
              </p:nvPicPr>
              <p:blipFill>
                <a:blip r:embed="rId78"/>
                <a:stretch>
                  <a:fillRect/>
                </a:stretch>
              </p:blipFill>
              <p:spPr>
                <a:xfrm>
                  <a:off x="4791490" y="2233169"/>
                  <a:ext cx="445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A55F9F98-68AF-4B07-8C62-7C4C5434AF42}"/>
                    </a:ext>
                  </a:extLst>
                </p14:cNvPr>
                <p14:cNvContentPartPr/>
                <p14:nvPr/>
              </p14:nvContentPartPr>
              <p14:xfrm>
                <a:off x="5899930" y="2038049"/>
                <a:ext cx="1145880" cy="388440"/>
              </p14:xfrm>
            </p:contentPart>
          </mc:Choice>
          <mc:Fallback xmlns="">
            <p:pic>
              <p:nvPicPr>
                <p:cNvPr id="54" name="Ink 53">
                  <a:extLst>
                    <a:ext uri="{FF2B5EF4-FFF2-40B4-BE49-F238E27FC236}">
                      <a16:creationId xmlns:a16="http://schemas.microsoft.com/office/drawing/2014/main" id="{A55F9F98-68AF-4B07-8C62-7C4C5434AF42}"/>
                    </a:ext>
                  </a:extLst>
                </p:cNvPr>
                <p:cNvPicPr/>
                <p:nvPr/>
              </p:nvPicPr>
              <p:blipFill>
                <a:blip r:embed="rId80"/>
                <a:stretch>
                  <a:fillRect/>
                </a:stretch>
              </p:blipFill>
              <p:spPr>
                <a:xfrm>
                  <a:off x="5891290" y="2029049"/>
                  <a:ext cx="116352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396142B9-CA06-FFA9-5300-3973BD21D10B}"/>
                    </a:ext>
                  </a:extLst>
                </p14:cNvPr>
                <p14:cNvContentPartPr/>
                <p14:nvPr/>
              </p14:nvContentPartPr>
              <p14:xfrm>
                <a:off x="5886970" y="2183129"/>
                <a:ext cx="427320" cy="25200"/>
              </p14:xfrm>
            </p:contentPart>
          </mc:Choice>
          <mc:Fallback xmlns="">
            <p:pic>
              <p:nvPicPr>
                <p:cNvPr id="55" name="Ink 54">
                  <a:extLst>
                    <a:ext uri="{FF2B5EF4-FFF2-40B4-BE49-F238E27FC236}">
                      <a16:creationId xmlns:a16="http://schemas.microsoft.com/office/drawing/2014/main" id="{396142B9-CA06-FFA9-5300-3973BD21D10B}"/>
                    </a:ext>
                  </a:extLst>
                </p:cNvPr>
                <p:cNvPicPr/>
                <p:nvPr/>
              </p:nvPicPr>
              <p:blipFill>
                <a:blip r:embed="rId82"/>
                <a:stretch>
                  <a:fillRect/>
                </a:stretch>
              </p:blipFill>
              <p:spPr>
                <a:xfrm>
                  <a:off x="5877970" y="2174129"/>
                  <a:ext cx="444960" cy="4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DF5ACB1C-EE29-5456-7B04-4D4D977A9242}"/>
                  </a:ext>
                </a:extLst>
              </p14:cNvPr>
              <p14:cNvContentPartPr/>
              <p14:nvPr/>
            </p14:nvContentPartPr>
            <p14:xfrm>
              <a:off x="7129330" y="2394449"/>
              <a:ext cx="67680" cy="149760"/>
            </p14:xfrm>
          </p:contentPart>
        </mc:Choice>
        <mc:Fallback xmlns="">
          <p:pic>
            <p:nvPicPr>
              <p:cNvPr id="57" name="Ink 56">
                <a:extLst>
                  <a:ext uri="{FF2B5EF4-FFF2-40B4-BE49-F238E27FC236}">
                    <a16:creationId xmlns:a16="http://schemas.microsoft.com/office/drawing/2014/main" id="{DF5ACB1C-EE29-5456-7B04-4D4D977A9242}"/>
                  </a:ext>
                </a:extLst>
              </p:cNvPr>
              <p:cNvPicPr/>
              <p:nvPr/>
            </p:nvPicPr>
            <p:blipFill>
              <a:blip r:embed="rId84"/>
              <a:stretch>
                <a:fillRect/>
              </a:stretch>
            </p:blipFill>
            <p:spPr>
              <a:xfrm>
                <a:off x="7120330" y="2385449"/>
                <a:ext cx="85320" cy="167400"/>
              </a:xfrm>
              <a:prstGeom prst="rect">
                <a:avLst/>
              </a:prstGeom>
            </p:spPr>
          </p:pic>
        </mc:Fallback>
      </mc:AlternateContent>
      <p:grpSp>
        <p:nvGrpSpPr>
          <p:cNvPr id="70" name="Group 69">
            <a:extLst>
              <a:ext uri="{FF2B5EF4-FFF2-40B4-BE49-F238E27FC236}">
                <a16:creationId xmlns:a16="http://schemas.microsoft.com/office/drawing/2014/main" id="{7662E2A5-E936-5830-0524-2FC2B0D297D2}"/>
              </a:ext>
            </a:extLst>
          </p:cNvPr>
          <p:cNvGrpSpPr/>
          <p:nvPr/>
        </p:nvGrpSpPr>
        <p:grpSpPr>
          <a:xfrm>
            <a:off x="7463050" y="2033369"/>
            <a:ext cx="1024200" cy="313560"/>
            <a:chOff x="7463050" y="2033369"/>
            <a:chExt cx="1024200" cy="313560"/>
          </a:xfrm>
        </p:grpSpPr>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63F79C28-8325-804B-585B-112539D7417D}"/>
                    </a:ext>
                  </a:extLst>
                </p14:cNvPr>
                <p14:cNvContentPartPr/>
                <p14:nvPr/>
              </p14:nvContentPartPr>
              <p14:xfrm>
                <a:off x="7463050" y="2033369"/>
                <a:ext cx="1024200" cy="313560"/>
              </p14:xfrm>
            </p:contentPart>
          </mc:Choice>
          <mc:Fallback xmlns="">
            <p:pic>
              <p:nvPicPr>
                <p:cNvPr id="58" name="Ink 57">
                  <a:extLst>
                    <a:ext uri="{FF2B5EF4-FFF2-40B4-BE49-F238E27FC236}">
                      <a16:creationId xmlns:a16="http://schemas.microsoft.com/office/drawing/2014/main" id="{63F79C28-8325-804B-585B-112539D7417D}"/>
                    </a:ext>
                  </a:extLst>
                </p:cNvPr>
                <p:cNvPicPr/>
                <p:nvPr/>
              </p:nvPicPr>
              <p:blipFill>
                <a:blip r:embed="rId86"/>
                <a:stretch>
                  <a:fillRect/>
                </a:stretch>
              </p:blipFill>
              <p:spPr>
                <a:xfrm>
                  <a:off x="7454050" y="2024369"/>
                  <a:ext cx="10418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0C40464C-6D93-2451-64D6-0DF3C2CAD333}"/>
                    </a:ext>
                  </a:extLst>
                </p14:cNvPr>
                <p14:cNvContentPartPr/>
                <p14:nvPr/>
              </p14:nvContentPartPr>
              <p14:xfrm>
                <a:off x="8183050" y="2055689"/>
                <a:ext cx="41040" cy="21960"/>
              </p14:xfrm>
            </p:contentPart>
          </mc:Choice>
          <mc:Fallback xmlns="">
            <p:pic>
              <p:nvPicPr>
                <p:cNvPr id="59" name="Ink 58">
                  <a:extLst>
                    <a:ext uri="{FF2B5EF4-FFF2-40B4-BE49-F238E27FC236}">
                      <a16:creationId xmlns:a16="http://schemas.microsoft.com/office/drawing/2014/main" id="{0C40464C-6D93-2451-64D6-0DF3C2CAD333}"/>
                    </a:ext>
                  </a:extLst>
                </p:cNvPr>
                <p:cNvPicPr/>
                <p:nvPr/>
              </p:nvPicPr>
              <p:blipFill>
                <a:blip r:embed="rId88"/>
                <a:stretch>
                  <a:fillRect/>
                </a:stretch>
              </p:blipFill>
              <p:spPr>
                <a:xfrm>
                  <a:off x="8174410" y="2047049"/>
                  <a:ext cx="58680" cy="39600"/>
                </a:xfrm>
                <a:prstGeom prst="rect">
                  <a:avLst/>
                </a:prstGeom>
              </p:spPr>
            </p:pic>
          </mc:Fallback>
        </mc:AlternateContent>
      </p:grpSp>
      <p:grpSp>
        <p:nvGrpSpPr>
          <p:cNvPr id="69" name="Group 68">
            <a:extLst>
              <a:ext uri="{FF2B5EF4-FFF2-40B4-BE49-F238E27FC236}">
                <a16:creationId xmlns:a16="http://schemas.microsoft.com/office/drawing/2014/main" id="{0198A845-611A-53E7-0D17-09ACB847A461}"/>
              </a:ext>
            </a:extLst>
          </p:cNvPr>
          <p:cNvGrpSpPr/>
          <p:nvPr/>
        </p:nvGrpSpPr>
        <p:grpSpPr>
          <a:xfrm>
            <a:off x="8665450" y="1867409"/>
            <a:ext cx="3199320" cy="597600"/>
            <a:chOff x="8665450" y="1867409"/>
            <a:chExt cx="3199320" cy="597600"/>
          </a:xfrm>
        </p:grpSpPr>
        <mc:AlternateContent xmlns:mc="http://schemas.openxmlformats.org/markup-compatibility/2006" xmlns:p14="http://schemas.microsoft.com/office/powerpoint/2010/main">
          <mc:Choice Requires="p14">
            <p:contentPart p14:bwMode="auto" r:id="rId89">
              <p14:nvContentPartPr>
                <p14:cNvPr id="60" name="Ink 59">
                  <a:extLst>
                    <a:ext uri="{FF2B5EF4-FFF2-40B4-BE49-F238E27FC236}">
                      <a16:creationId xmlns:a16="http://schemas.microsoft.com/office/drawing/2014/main" id="{75080D3A-77AA-0DD6-9192-77AAEA05624C}"/>
                    </a:ext>
                  </a:extLst>
                </p14:cNvPr>
                <p14:cNvContentPartPr/>
                <p14:nvPr/>
              </p14:nvContentPartPr>
              <p14:xfrm>
                <a:off x="8665450" y="1990889"/>
                <a:ext cx="1626840" cy="474120"/>
              </p14:xfrm>
            </p:contentPart>
          </mc:Choice>
          <mc:Fallback xmlns="">
            <p:pic>
              <p:nvPicPr>
                <p:cNvPr id="60" name="Ink 59">
                  <a:extLst>
                    <a:ext uri="{FF2B5EF4-FFF2-40B4-BE49-F238E27FC236}">
                      <a16:creationId xmlns:a16="http://schemas.microsoft.com/office/drawing/2014/main" id="{75080D3A-77AA-0DD6-9192-77AAEA05624C}"/>
                    </a:ext>
                  </a:extLst>
                </p:cNvPr>
                <p:cNvPicPr/>
                <p:nvPr/>
              </p:nvPicPr>
              <p:blipFill>
                <a:blip r:embed="rId90"/>
                <a:stretch>
                  <a:fillRect/>
                </a:stretch>
              </p:blipFill>
              <p:spPr>
                <a:xfrm>
                  <a:off x="8656450" y="1982249"/>
                  <a:ext cx="16444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Ink 60">
                  <a:extLst>
                    <a:ext uri="{FF2B5EF4-FFF2-40B4-BE49-F238E27FC236}">
                      <a16:creationId xmlns:a16="http://schemas.microsoft.com/office/drawing/2014/main" id="{8F837DEA-46F1-AE3F-7B1B-D9F20B8787FF}"/>
                    </a:ext>
                  </a:extLst>
                </p14:cNvPr>
                <p14:cNvContentPartPr/>
                <p14:nvPr/>
              </p14:nvContentPartPr>
              <p14:xfrm>
                <a:off x="10509010" y="2143169"/>
                <a:ext cx="177840" cy="146880"/>
              </p14:xfrm>
            </p:contentPart>
          </mc:Choice>
          <mc:Fallback xmlns="">
            <p:pic>
              <p:nvPicPr>
                <p:cNvPr id="61" name="Ink 60">
                  <a:extLst>
                    <a:ext uri="{FF2B5EF4-FFF2-40B4-BE49-F238E27FC236}">
                      <a16:creationId xmlns:a16="http://schemas.microsoft.com/office/drawing/2014/main" id="{8F837DEA-46F1-AE3F-7B1B-D9F20B8787FF}"/>
                    </a:ext>
                  </a:extLst>
                </p:cNvPr>
                <p:cNvPicPr/>
                <p:nvPr/>
              </p:nvPicPr>
              <p:blipFill>
                <a:blip r:embed="rId92"/>
                <a:stretch>
                  <a:fillRect/>
                </a:stretch>
              </p:blipFill>
              <p:spPr>
                <a:xfrm>
                  <a:off x="10500370" y="2134529"/>
                  <a:ext cx="195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Ink 61">
                  <a:extLst>
                    <a:ext uri="{FF2B5EF4-FFF2-40B4-BE49-F238E27FC236}">
                      <a16:creationId xmlns:a16="http://schemas.microsoft.com/office/drawing/2014/main" id="{6E18BA69-3F6D-35F0-D1D0-B4FF2640BC3B}"/>
                    </a:ext>
                  </a:extLst>
                </p14:cNvPr>
                <p14:cNvContentPartPr/>
                <p14:nvPr/>
              </p14:nvContentPartPr>
              <p14:xfrm>
                <a:off x="10865050" y="1887929"/>
                <a:ext cx="122760" cy="155880"/>
              </p14:xfrm>
            </p:contentPart>
          </mc:Choice>
          <mc:Fallback xmlns="">
            <p:pic>
              <p:nvPicPr>
                <p:cNvPr id="62" name="Ink 61">
                  <a:extLst>
                    <a:ext uri="{FF2B5EF4-FFF2-40B4-BE49-F238E27FC236}">
                      <a16:creationId xmlns:a16="http://schemas.microsoft.com/office/drawing/2014/main" id="{6E18BA69-3F6D-35F0-D1D0-B4FF2640BC3B}"/>
                    </a:ext>
                  </a:extLst>
                </p:cNvPr>
                <p:cNvPicPr/>
                <p:nvPr/>
              </p:nvPicPr>
              <p:blipFill>
                <a:blip r:embed="rId94"/>
                <a:stretch>
                  <a:fillRect/>
                </a:stretch>
              </p:blipFill>
              <p:spPr>
                <a:xfrm>
                  <a:off x="10856410" y="1879289"/>
                  <a:ext cx="140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Ink 62">
                  <a:extLst>
                    <a:ext uri="{FF2B5EF4-FFF2-40B4-BE49-F238E27FC236}">
                      <a16:creationId xmlns:a16="http://schemas.microsoft.com/office/drawing/2014/main" id="{C30691E8-7E49-B417-A337-D6A2A6012FCE}"/>
                    </a:ext>
                  </a:extLst>
                </p14:cNvPr>
                <p14:cNvContentPartPr/>
                <p14:nvPr/>
              </p14:nvContentPartPr>
              <p14:xfrm>
                <a:off x="11039650" y="1867409"/>
                <a:ext cx="10440" cy="117000"/>
              </p14:xfrm>
            </p:contentPart>
          </mc:Choice>
          <mc:Fallback xmlns="">
            <p:pic>
              <p:nvPicPr>
                <p:cNvPr id="63" name="Ink 62">
                  <a:extLst>
                    <a:ext uri="{FF2B5EF4-FFF2-40B4-BE49-F238E27FC236}">
                      <a16:creationId xmlns:a16="http://schemas.microsoft.com/office/drawing/2014/main" id="{C30691E8-7E49-B417-A337-D6A2A6012FCE}"/>
                    </a:ext>
                  </a:extLst>
                </p:cNvPr>
                <p:cNvPicPr/>
                <p:nvPr/>
              </p:nvPicPr>
              <p:blipFill>
                <a:blip r:embed="rId96"/>
                <a:stretch>
                  <a:fillRect/>
                </a:stretch>
              </p:blipFill>
              <p:spPr>
                <a:xfrm>
                  <a:off x="11030650" y="1858769"/>
                  <a:ext cx="28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Ink 63">
                  <a:extLst>
                    <a:ext uri="{FF2B5EF4-FFF2-40B4-BE49-F238E27FC236}">
                      <a16:creationId xmlns:a16="http://schemas.microsoft.com/office/drawing/2014/main" id="{4E207CAD-41D6-32D1-A73D-89332B57CA5A}"/>
                    </a:ext>
                  </a:extLst>
                </p14:cNvPr>
                <p14:cNvContentPartPr/>
                <p14:nvPr/>
              </p14:nvContentPartPr>
              <p14:xfrm>
                <a:off x="10956490" y="1932929"/>
                <a:ext cx="801360" cy="357840"/>
              </p14:xfrm>
            </p:contentPart>
          </mc:Choice>
          <mc:Fallback xmlns="">
            <p:pic>
              <p:nvPicPr>
                <p:cNvPr id="64" name="Ink 63">
                  <a:extLst>
                    <a:ext uri="{FF2B5EF4-FFF2-40B4-BE49-F238E27FC236}">
                      <a16:creationId xmlns:a16="http://schemas.microsoft.com/office/drawing/2014/main" id="{4E207CAD-41D6-32D1-A73D-89332B57CA5A}"/>
                    </a:ext>
                  </a:extLst>
                </p:cNvPr>
                <p:cNvPicPr/>
                <p:nvPr/>
              </p:nvPicPr>
              <p:blipFill>
                <a:blip r:embed="rId98"/>
                <a:stretch>
                  <a:fillRect/>
                </a:stretch>
              </p:blipFill>
              <p:spPr>
                <a:xfrm>
                  <a:off x="10947850" y="1923929"/>
                  <a:ext cx="8190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Ink 64">
                  <a:extLst>
                    <a:ext uri="{FF2B5EF4-FFF2-40B4-BE49-F238E27FC236}">
                      <a16:creationId xmlns:a16="http://schemas.microsoft.com/office/drawing/2014/main" id="{DF872C66-1B09-CC83-CCC7-55CBE80F51CC}"/>
                    </a:ext>
                  </a:extLst>
                </p14:cNvPr>
                <p14:cNvContentPartPr/>
                <p14:nvPr/>
              </p14:nvContentPartPr>
              <p14:xfrm>
                <a:off x="11181850" y="2055689"/>
                <a:ext cx="274320" cy="7560"/>
              </p14:xfrm>
            </p:contentPart>
          </mc:Choice>
          <mc:Fallback xmlns="">
            <p:pic>
              <p:nvPicPr>
                <p:cNvPr id="65" name="Ink 64">
                  <a:extLst>
                    <a:ext uri="{FF2B5EF4-FFF2-40B4-BE49-F238E27FC236}">
                      <a16:creationId xmlns:a16="http://schemas.microsoft.com/office/drawing/2014/main" id="{DF872C66-1B09-CC83-CCC7-55CBE80F51CC}"/>
                    </a:ext>
                  </a:extLst>
                </p:cNvPr>
                <p:cNvPicPr/>
                <p:nvPr/>
              </p:nvPicPr>
              <p:blipFill>
                <a:blip r:embed="rId100"/>
                <a:stretch>
                  <a:fillRect/>
                </a:stretch>
              </p:blipFill>
              <p:spPr>
                <a:xfrm>
                  <a:off x="11173210" y="2047049"/>
                  <a:ext cx="291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 65">
                  <a:extLst>
                    <a:ext uri="{FF2B5EF4-FFF2-40B4-BE49-F238E27FC236}">
                      <a16:creationId xmlns:a16="http://schemas.microsoft.com/office/drawing/2014/main" id="{ED8DF423-F74C-28B7-344F-3CBBA51D0114}"/>
                    </a:ext>
                  </a:extLst>
                </p14:cNvPr>
                <p14:cNvContentPartPr/>
                <p14:nvPr/>
              </p14:nvContentPartPr>
              <p14:xfrm>
                <a:off x="11742370" y="1903409"/>
                <a:ext cx="30960" cy="134280"/>
              </p14:xfrm>
            </p:contentPart>
          </mc:Choice>
          <mc:Fallback xmlns="">
            <p:pic>
              <p:nvPicPr>
                <p:cNvPr id="66" name="Ink 65">
                  <a:extLst>
                    <a:ext uri="{FF2B5EF4-FFF2-40B4-BE49-F238E27FC236}">
                      <a16:creationId xmlns:a16="http://schemas.microsoft.com/office/drawing/2014/main" id="{ED8DF423-F74C-28B7-344F-3CBBA51D0114}"/>
                    </a:ext>
                  </a:extLst>
                </p:cNvPr>
                <p:cNvPicPr/>
                <p:nvPr/>
              </p:nvPicPr>
              <p:blipFill>
                <a:blip r:embed="rId102"/>
                <a:stretch>
                  <a:fillRect/>
                </a:stretch>
              </p:blipFill>
              <p:spPr>
                <a:xfrm>
                  <a:off x="11733370" y="1894769"/>
                  <a:ext cx="48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0785B639-1449-103B-4050-E9E46A10A4BE}"/>
                    </a:ext>
                  </a:extLst>
                </p14:cNvPr>
                <p14:cNvContentPartPr/>
                <p14:nvPr/>
              </p14:nvContentPartPr>
              <p14:xfrm>
                <a:off x="11832730" y="1867769"/>
                <a:ext cx="32040" cy="228960"/>
              </p14:xfrm>
            </p:contentPart>
          </mc:Choice>
          <mc:Fallback xmlns="">
            <p:pic>
              <p:nvPicPr>
                <p:cNvPr id="67" name="Ink 66">
                  <a:extLst>
                    <a:ext uri="{FF2B5EF4-FFF2-40B4-BE49-F238E27FC236}">
                      <a16:creationId xmlns:a16="http://schemas.microsoft.com/office/drawing/2014/main" id="{0785B639-1449-103B-4050-E9E46A10A4BE}"/>
                    </a:ext>
                  </a:extLst>
                </p:cNvPr>
                <p:cNvPicPr/>
                <p:nvPr/>
              </p:nvPicPr>
              <p:blipFill>
                <a:blip r:embed="rId104"/>
                <a:stretch>
                  <a:fillRect/>
                </a:stretch>
              </p:blipFill>
              <p:spPr>
                <a:xfrm>
                  <a:off x="11823730" y="1858769"/>
                  <a:ext cx="49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Ink 67">
                  <a:extLst>
                    <a:ext uri="{FF2B5EF4-FFF2-40B4-BE49-F238E27FC236}">
                      <a16:creationId xmlns:a16="http://schemas.microsoft.com/office/drawing/2014/main" id="{7EF68F0E-DDEB-477B-24F1-48B949A6200A}"/>
                    </a:ext>
                  </a:extLst>
                </p14:cNvPr>
                <p14:cNvContentPartPr/>
                <p14:nvPr/>
              </p14:nvContentPartPr>
              <p14:xfrm>
                <a:off x="11793850" y="2350889"/>
                <a:ext cx="8640" cy="6480"/>
              </p14:xfrm>
            </p:contentPart>
          </mc:Choice>
          <mc:Fallback xmlns="">
            <p:pic>
              <p:nvPicPr>
                <p:cNvPr id="68" name="Ink 67">
                  <a:extLst>
                    <a:ext uri="{FF2B5EF4-FFF2-40B4-BE49-F238E27FC236}">
                      <a16:creationId xmlns:a16="http://schemas.microsoft.com/office/drawing/2014/main" id="{7EF68F0E-DDEB-477B-24F1-48B949A6200A}"/>
                    </a:ext>
                  </a:extLst>
                </p:cNvPr>
                <p:cNvPicPr/>
                <p:nvPr/>
              </p:nvPicPr>
              <p:blipFill>
                <a:blip r:embed="rId106"/>
                <a:stretch>
                  <a:fillRect/>
                </a:stretch>
              </p:blipFill>
              <p:spPr>
                <a:xfrm>
                  <a:off x="11784850" y="2341889"/>
                  <a:ext cx="26280" cy="24120"/>
                </a:xfrm>
                <a:prstGeom prst="rect">
                  <a:avLst/>
                </a:prstGeom>
              </p:spPr>
            </p:pic>
          </mc:Fallback>
        </mc:AlternateContent>
      </p:grpSp>
      <p:grpSp>
        <p:nvGrpSpPr>
          <p:cNvPr id="80" name="Group 79">
            <a:extLst>
              <a:ext uri="{FF2B5EF4-FFF2-40B4-BE49-F238E27FC236}">
                <a16:creationId xmlns:a16="http://schemas.microsoft.com/office/drawing/2014/main" id="{5FB7919C-8358-CF1C-20FC-366C54B2D30B}"/>
              </a:ext>
            </a:extLst>
          </p:cNvPr>
          <p:cNvGrpSpPr/>
          <p:nvPr/>
        </p:nvGrpSpPr>
        <p:grpSpPr>
          <a:xfrm>
            <a:off x="403090" y="2998529"/>
            <a:ext cx="1948680" cy="511200"/>
            <a:chOff x="403090" y="2998529"/>
            <a:chExt cx="1948680" cy="511200"/>
          </a:xfrm>
        </p:grpSpPr>
        <mc:AlternateContent xmlns:mc="http://schemas.openxmlformats.org/markup-compatibility/2006" xmlns:p14="http://schemas.microsoft.com/office/powerpoint/2010/main">
          <mc:Choice Requires="p14">
            <p:contentPart p14:bwMode="auto" r:id="rId107">
              <p14:nvContentPartPr>
                <p14:cNvPr id="71" name="Ink 70">
                  <a:extLst>
                    <a:ext uri="{FF2B5EF4-FFF2-40B4-BE49-F238E27FC236}">
                      <a16:creationId xmlns:a16="http://schemas.microsoft.com/office/drawing/2014/main" id="{99C351CA-30D4-2BDC-E434-7FC61E09B225}"/>
                    </a:ext>
                  </a:extLst>
                </p14:cNvPr>
                <p14:cNvContentPartPr/>
                <p14:nvPr/>
              </p14:nvContentPartPr>
              <p14:xfrm>
                <a:off x="656530" y="3242969"/>
                <a:ext cx="30600" cy="230400"/>
              </p14:xfrm>
            </p:contentPart>
          </mc:Choice>
          <mc:Fallback xmlns="">
            <p:pic>
              <p:nvPicPr>
                <p:cNvPr id="71" name="Ink 70">
                  <a:extLst>
                    <a:ext uri="{FF2B5EF4-FFF2-40B4-BE49-F238E27FC236}">
                      <a16:creationId xmlns:a16="http://schemas.microsoft.com/office/drawing/2014/main" id="{99C351CA-30D4-2BDC-E434-7FC61E09B225}"/>
                    </a:ext>
                  </a:extLst>
                </p:cNvPr>
                <p:cNvPicPr/>
                <p:nvPr/>
              </p:nvPicPr>
              <p:blipFill>
                <a:blip r:embed="rId108"/>
                <a:stretch>
                  <a:fillRect/>
                </a:stretch>
              </p:blipFill>
              <p:spPr>
                <a:xfrm>
                  <a:off x="647530" y="3234329"/>
                  <a:ext cx="48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F2EEC68D-284D-E60B-623B-C4C2004C414D}"/>
                    </a:ext>
                  </a:extLst>
                </p14:cNvPr>
                <p14:cNvContentPartPr/>
                <p14:nvPr/>
              </p14:nvContentPartPr>
              <p14:xfrm>
                <a:off x="763810" y="3251249"/>
                <a:ext cx="48960" cy="243720"/>
              </p14:xfrm>
            </p:contentPart>
          </mc:Choice>
          <mc:Fallback xmlns="">
            <p:pic>
              <p:nvPicPr>
                <p:cNvPr id="72" name="Ink 71">
                  <a:extLst>
                    <a:ext uri="{FF2B5EF4-FFF2-40B4-BE49-F238E27FC236}">
                      <a16:creationId xmlns:a16="http://schemas.microsoft.com/office/drawing/2014/main" id="{F2EEC68D-284D-E60B-623B-C4C2004C414D}"/>
                    </a:ext>
                  </a:extLst>
                </p:cNvPr>
                <p:cNvPicPr/>
                <p:nvPr/>
              </p:nvPicPr>
              <p:blipFill>
                <a:blip r:embed="rId110"/>
                <a:stretch>
                  <a:fillRect/>
                </a:stretch>
              </p:blipFill>
              <p:spPr>
                <a:xfrm>
                  <a:off x="754810" y="3242609"/>
                  <a:ext cx="666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6540FA02-DA32-B13F-03DE-49D7FC8805B9}"/>
                    </a:ext>
                  </a:extLst>
                </p14:cNvPr>
                <p14:cNvContentPartPr/>
                <p14:nvPr/>
              </p14:nvContentPartPr>
              <p14:xfrm>
                <a:off x="575170" y="3173129"/>
                <a:ext cx="353880" cy="113040"/>
              </p14:xfrm>
            </p:contentPart>
          </mc:Choice>
          <mc:Fallback xmlns="">
            <p:pic>
              <p:nvPicPr>
                <p:cNvPr id="73" name="Ink 72">
                  <a:extLst>
                    <a:ext uri="{FF2B5EF4-FFF2-40B4-BE49-F238E27FC236}">
                      <a16:creationId xmlns:a16="http://schemas.microsoft.com/office/drawing/2014/main" id="{6540FA02-DA32-B13F-03DE-49D7FC8805B9}"/>
                    </a:ext>
                  </a:extLst>
                </p:cNvPr>
                <p:cNvPicPr/>
                <p:nvPr/>
              </p:nvPicPr>
              <p:blipFill>
                <a:blip r:embed="rId112"/>
                <a:stretch>
                  <a:fillRect/>
                </a:stretch>
              </p:blipFill>
              <p:spPr>
                <a:xfrm>
                  <a:off x="566530" y="3164489"/>
                  <a:ext cx="37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761AF5B7-5D6F-1FEB-5B81-401670A6BE9E}"/>
                    </a:ext>
                  </a:extLst>
                </p14:cNvPr>
                <p14:cNvContentPartPr/>
                <p14:nvPr/>
              </p14:nvContentPartPr>
              <p14:xfrm>
                <a:off x="1001770" y="3313529"/>
                <a:ext cx="133200" cy="20160"/>
              </p14:xfrm>
            </p:contentPart>
          </mc:Choice>
          <mc:Fallback xmlns="">
            <p:pic>
              <p:nvPicPr>
                <p:cNvPr id="74" name="Ink 73">
                  <a:extLst>
                    <a:ext uri="{FF2B5EF4-FFF2-40B4-BE49-F238E27FC236}">
                      <a16:creationId xmlns:a16="http://schemas.microsoft.com/office/drawing/2014/main" id="{761AF5B7-5D6F-1FEB-5B81-401670A6BE9E}"/>
                    </a:ext>
                  </a:extLst>
                </p:cNvPr>
                <p:cNvPicPr/>
                <p:nvPr/>
              </p:nvPicPr>
              <p:blipFill>
                <a:blip r:embed="rId114"/>
                <a:stretch>
                  <a:fillRect/>
                </a:stretch>
              </p:blipFill>
              <p:spPr>
                <a:xfrm>
                  <a:off x="992770" y="3304889"/>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95A3D691-A00B-B943-50AF-8022889F3882}"/>
                    </a:ext>
                  </a:extLst>
                </p14:cNvPr>
                <p14:cNvContentPartPr/>
                <p14:nvPr/>
              </p14:nvContentPartPr>
              <p14:xfrm>
                <a:off x="1182850" y="3273209"/>
                <a:ext cx="1168920" cy="236520"/>
              </p14:xfrm>
            </p:contentPart>
          </mc:Choice>
          <mc:Fallback xmlns="">
            <p:pic>
              <p:nvPicPr>
                <p:cNvPr id="75" name="Ink 74">
                  <a:extLst>
                    <a:ext uri="{FF2B5EF4-FFF2-40B4-BE49-F238E27FC236}">
                      <a16:creationId xmlns:a16="http://schemas.microsoft.com/office/drawing/2014/main" id="{95A3D691-A00B-B943-50AF-8022889F3882}"/>
                    </a:ext>
                  </a:extLst>
                </p:cNvPr>
                <p:cNvPicPr/>
                <p:nvPr/>
              </p:nvPicPr>
              <p:blipFill>
                <a:blip r:embed="rId116"/>
                <a:stretch>
                  <a:fillRect/>
                </a:stretch>
              </p:blipFill>
              <p:spPr>
                <a:xfrm>
                  <a:off x="1174210" y="3264569"/>
                  <a:ext cx="1186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E352CF82-FE9C-256C-7261-F01B8A774D12}"/>
                    </a:ext>
                  </a:extLst>
                </p14:cNvPr>
                <p14:cNvContentPartPr/>
                <p14:nvPr/>
              </p14:nvContentPartPr>
              <p14:xfrm>
                <a:off x="403090" y="3011489"/>
                <a:ext cx="25200" cy="97920"/>
              </p14:xfrm>
            </p:contentPart>
          </mc:Choice>
          <mc:Fallback xmlns="">
            <p:pic>
              <p:nvPicPr>
                <p:cNvPr id="76" name="Ink 75">
                  <a:extLst>
                    <a:ext uri="{FF2B5EF4-FFF2-40B4-BE49-F238E27FC236}">
                      <a16:creationId xmlns:a16="http://schemas.microsoft.com/office/drawing/2014/main" id="{E352CF82-FE9C-256C-7261-F01B8A774D12}"/>
                    </a:ext>
                  </a:extLst>
                </p:cNvPr>
                <p:cNvPicPr/>
                <p:nvPr/>
              </p:nvPicPr>
              <p:blipFill>
                <a:blip r:embed="rId118"/>
                <a:stretch>
                  <a:fillRect/>
                </a:stretch>
              </p:blipFill>
              <p:spPr>
                <a:xfrm>
                  <a:off x="394090" y="3002849"/>
                  <a:ext cx="42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2CEAD5E0-B6F5-BA1E-5D04-128E04633C6A}"/>
                    </a:ext>
                  </a:extLst>
                </p14:cNvPr>
                <p14:cNvContentPartPr/>
                <p14:nvPr/>
              </p14:nvContentPartPr>
              <p14:xfrm>
                <a:off x="467530" y="3011489"/>
                <a:ext cx="29520" cy="109080"/>
              </p14:xfrm>
            </p:contentPart>
          </mc:Choice>
          <mc:Fallback xmlns="">
            <p:pic>
              <p:nvPicPr>
                <p:cNvPr id="77" name="Ink 76">
                  <a:extLst>
                    <a:ext uri="{FF2B5EF4-FFF2-40B4-BE49-F238E27FC236}">
                      <a16:creationId xmlns:a16="http://schemas.microsoft.com/office/drawing/2014/main" id="{2CEAD5E0-B6F5-BA1E-5D04-128E04633C6A}"/>
                    </a:ext>
                  </a:extLst>
                </p:cNvPr>
                <p:cNvPicPr/>
                <p:nvPr/>
              </p:nvPicPr>
              <p:blipFill>
                <a:blip r:embed="rId120"/>
                <a:stretch>
                  <a:fillRect/>
                </a:stretch>
              </p:blipFill>
              <p:spPr>
                <a:xfrm>
                  <a:off x="458890" y="3002849"/>
                  <a:ext cx="47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D85C616E-CB12-944B-26BA-E625E53847A4}"/>
                    </a:ext>
                  </a:extLst>
                </p14:cNvPr>
                <p14:cNvContentPartPr/>
                <p14:nvPr/>
              </p14:nvContentPartPr>
              <p14:xfrm>
                <a:off x="859210" y="3023369"/>
                <a:ext cx="55440" cy="107640"/>
              </p14:xfrm>
            </p:contentPart>
          </mc:Choice>
          <mc:Fallback xmlns="">
            <p:pic>
              <p:nvPicPr>
                <p:cNvPr id="78" name="Ink 77">
                  <a:extLst>
                    <a:ext uri="{FF2B5EF4-FFF2-40B4-BE49-F238E27FC236}">
                      <a16:creationId xmlns:a16="http://schemas.microsoft.com/office/drawing/2014/main" id="{D85C616E-CB12-944B-26BA-E625E53847A4}"/>
                    </a:ext>
                  </a:extLst>
                </p:cNvPr>
                <p:cNvPicPr/>
                <p:nvPr/>
              </p:nvPicPr>
              <p:blipFill>
                <a:blip r:embed="rId122"/>
                <a:stretch>
                  <a:fillRect/>
                </a:stretch>
              </p:blipFill>
              <p:spPr>
                <a:xfrm>
                  <a:off x="850570" y="3014369"/>
                  <a:ext cx="73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0F36B677-D009-A459-D006-234A2B7B3F8B}"/>
                    </a:ext>
                  </a:extLst>
                </p14:cNvPr>
                <p14:cNvContentPartPr/>
                <p14:nvPr/>
              </p14:nvContentPartPr>
              <p14:xfrm>
                <a:off x="928690" y="2998529"/>
                <a:ext cx="29520" cy="122400"/>
              </p14:xfrm>
            </p:contentPart>
          </mc:Choice>
          <mc:Fallback xmlns="">
            <p:pic>
              <p:nvPicPr>
                <p:cNvPr id="79" name="Ink 78">
                  <a:extLst>
                    <a:ext uri="{FF2B5EF4-FFF2-40B4-BE49-F238E27FC236}">
                      <a16:creationId xmlns:a16="http://schemas.microsoft.com/office/drawing/2014/main" id="{0F36B677-D009-A459-D006-234A2B7B3F8B}"/>
                    </a:ext>
                  </a:extLst>
                </p:cNvPr>
                <p:cNvPicPr/>
                <p:nvPr/>
              </p:nvPicPr>
              <p:blipFill>
                <a:blip r:embed="rId124"/>
                <a:stretch>
                  <a:fillRect/>
                </a:stretch>
              </p:blipFill>
              <p:spPr>
                <a:xfrm>
                  <a:off x="920050" y="2989529"/>
                  <a:ext cx="47160" cy="140040"/>
                </a:xfrm>
                <a:prstGeom prst="rect">
                  <a:avLst/>
                </a:prstGeom>
              </p:spPr>
            </p:pic>
          </mc:Fallback>
        </mc:AlternateContent>
      </p:grpSp>
      <p:grpSp>
        <p:nvGrpSpPr>
          <p:cNvPr id="92" name="Group 91">
            <a:extLst>
              <a:ext uri="{FF2B5EF4-FFF2-40B4-BE49-F238E27FC236}">
                <a16:creationId xmlns:a16="http://schemas.microsoft.com/office/drawing/2014/main" id="{9922C226-967E-2B89-6AA9-DDF5941CE3C5}"/>
              </a:ext>
            </a:extLst>
          </p:cNvPr>
          <p:cNvGrpSpPr/>
          <p:nvPr/>
        </p:nvGrpSpPr>
        <p:grpSpPr>
          <a:xfrm>
            <a:off x="2682970" y="2944889"/>
            <a:ext cx="4482720" cy="603360"/>
            <a:chOff x="2682970" y="2944889"/>
            <a:chExt cx="4482720" cy="603360"/>
          </a:xfrm>
        </p:grpSpPr>
        <mc:AlternateContent xmlns:mc="http://schemas.openxmlformats.org/markup-compatibility/2006" xmlns:p14="http://schemas.microsoft.com/office/powerpoint/2010/main">
          <mc:Choice Requires="p14">
            <p:contentPart p14:bwMode="auto" r:id="rId125">
              <p14:nvContentPartPr>
                <p14:cNvPr id="81" name="Ink 80">
                  <a:extLst>
                    <a:ext uri="{FF2B5EF4-FFF2-40B4-BE49-F238E27FC236}">
                      <a16:creationId xmlns:a16="http://schemas.microsoft.com/office/drawing/2014/main" id="{4F321846-BAFB-E8D8-C29C-AA108C1DD0E7}"/>
                    </a:ext>
                  </a:extLst>
                </p14:cNvPr>
                <p14:cNvContentPartPr/>
                <p14:nvPr/>
              </p14:nvContentPartPr>
              <p14:xfrm>
                <a:off x="2682970" y="3268889"/>
                <a:ext cx="841320" cy="212040"/>
              </p14:xfrm>
            </p:contentPart>
          </mc:Choice>
          <mc:Fallback xmlns="">
            <p:pic>
              <p:nvPicPr>
                <p:cNvPr id="81" name="Ink 80">
                  <a:extLst>
                    <a:ext uri="{FF2B5EF4-FFF2-40B4-BE49-F238E27FC236}">
                      <a16:creationId xmlns:a16="http://schemas.microsoft.com/office/drawing/2014/main" id="{4F321846-BAFB-E8D8-C29C-AA108C1DD0E7}"/>
                    </a:ext>
                  </a:extLst>
                </p:cNvPr>
                <p:cNvPicPr/>
                <p:nvPr/>
              </p:nvPicPr>
              <p:blipFill>
                <a:blip r:embed="rId126"/>
                <a:stretch>
                  <a:fillRect/>
                </a:stretch>
              </p:blipFill>
              <p:spPr>
                <a:xfrm>
                  <a:off x="2673970" y="3260249"/>
                  <a:ext cx="858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Ink 81">
                  <a:extLst>
                    <a:ext uri="{FF2B5EF4-FFF2-40B4-BE49-F238E27FC236}">
                      <a16:creationId xmlns:a16="http://schemas.microsoft.com/office/drawing/2014/main" id="{6CA33EEA-8805-A21A-C5EE-6D7CEF9674D0}"/>
                    </a:ext>
                  </a:extLst>
                </p14:cNvPr>
                <p14:cNvContentPartPr/>
                <p14:nvPr/>
              </p14:nvContentPartPr>
              <p14:xfrm>
                <a:off x="3523210" y="3274649"/>
                <a:ext cx="293760" cy="183600"/>
              </p14:xfrm>
            </p:contentPart>
          </mc:Choice>
          <mc:Fallback xmlns="">
            <p:pic>
              <p:nvPicPr>
                <p:cNvPr id="82" name="Ink 81">
                  <a:extLst>
                    <a:ext uri="{FF2B5EF4-FFF2-40B4-BE49-F238E27FC236}">
                      <a16:creationId xmlns:a16="http://schemas.microsoft.com/office/drawing/2014/main" id="{6CA33EEA-8805-A21A-C5EE-6D7CEF9674D0}"/>
                    </a:ext>
                  </a:extLst>
                </p:cNvPr>
                <p:cNvPicPr/>
                <p:nvPr/>
              </p:nvPicPr>
              <p:blipFill>
                <a:blip r:embed="rId128"/>
                <a:stretch>
                  <a:fillRect/>
                </a:stretch>
              </p:blipFill>
              <p:spPr>
                <a:xfrm>
                  <a:off x="3514570" y="3266009"/>
                  <a:ext cx="311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12A44A82-37C7-D36C-8E61-9A7B4768D482}"/>
                    </a:ext>
                  </a:extLst>
                </p14:cNvPr>
                <p14:cNvContentPartPr/>
                <p14:nvPr/>
              </p14:nvContentPartPr>
              <p14:xfrm>
                <a:off x="4034770" y="3077729"/>
                <a:ext cx="84600" cy="144000"/>
              </p14:xfrm>
            </p:contentPart>
          </mc:Choice>
          <mc:Fallback xmlns="">
            <p:pic>
              <p:nvPicPr>
                <p:cNvPr id="84" name="Ink 83">
                  <a:extLst>
                    <a:ext uri="{FF2B5EF4-FFF2-40B4-BE49-F238E27FC236}">
                      <a16:creationId xmlns:a16="http://schemas.microsoft.com/office/drawing/2014/main" id="{12A44A82-37C7-D36C-8E61-9A7B4768D482}"/>
                    </a:ext>
                  </a:extLst>
                </p:cNvPr>
                <p:cNvPicPr/>
                <p:nvPr/>
              </p:nvPicPr>
              <p:blipFill>
                <a:blip r:embed="rId130"/>
                <a:stretch>
                  <a:fillRect/>
                </a:stretch>
              </p:blipFill>
              <p:spPr>
                <a:xfrm>
                  <a:off x="4025770" y="3069089"/>
                  <a:ext cx="102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Ink 84">
                  <a:extLst>
                    <a:ext uri="{FF2B5EF4-FFF2-40B4-BE49-F238E27FC236}">
                      <a16:creationId xmlns:a16="http://schemas.microsoft.com/office/drawing/2014/main" id="{732A330A-1204-5738-15B2-62F4A76B7755}"/>
                    </a:ext>
                  </a:extLst>
                </p14:cNvPr>
                <p14:cNvContentPartPr/>
                <p14:nvPr/>
              </p14:nvContentPartPr>
              <p14:xfrm>
                <a:off x="4146370" y="3061889"/>
                <a:ext cx="11880" cy="138600"/>
              </p14:xfrm>
            </p:contentPart>
          </mc:Choice>
          <mc:Fallback xmlns="">
            <p:pic>
              <p:nvPicPr>
                <p:cNvPr id="85" name="Ink 84">
                  <a:extLst>
                    <a:ext uri="{FF2B5EF4-FFF2-40B4-BE49-F238E27FC236}">
                      <a16:creationId xmlns:a16="http://schemas.microsoft.com/office/drawing/2014/main" id="{732A330A-1204-5738-15B2-62F4A76B7755}"/>
                    </a:ext>
                  </a:extLst>
                </p:cNvPr>
                <p:cNvPicPr/>
                <p:nvPr/>
              </p:nvPicPr>
              <p:blipFill>
                <a:blip r:embed="rId132"/>
                <a:stretch>
                  <a:fillRect/>
                </a:stretch>
              </p:blipFill>
              <p:spPr>
                <a:xfrm>
                  <a:off x="4137370" y="3052889"/>
                  <a:ext cx="2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Ink 85">
                  <a:extLst>
                    <a:ext uri="{FF2B5EF4-FFF2-40B4-BE49-F238E27FC236}">
                      <a16:creationId xmlns:a16="http://schemas.microsoft.com/office/drawing/2014/main" id="{7ED5C1FC-08D4-1971-8794-E42DA2AE183D}"/>
                    </a:ext>
                  </a:extLst>
                </p14:cNvPr>
                <p14:cNvContentPartPr/>
                <p14:nvPr/>
              </p14:nvContentPartPr>
              <p14:xfrm>
                <a:off x="4178410" y="3163769"/>
                <a:ext cx="1400040" cy="384480"/>
              </p14:xfrm>
            </p:contentPart>
          </mc:Choice>
          <mc:Fallback xmlns="">
            <p:pic>
              <p:nvPicPr>
                <p:cNvPr id="86" name="Ink 85">
                  <a:extLst>
                    <a:ext uri="{FF2B5EF4-FFF2-40B4-BE49-F238E27FC236}">
                      <a16:creationId xmlns:a16="http://schemas.microsoft.com/office/drawing/2014/main" id="{7ED5C1FC-08D4-1971-8794-E42DA2AE183D}"/>
                    </a:ext>
                  </a:extLst>
                </p:cNvPr>
                <p:cNvPicPr/>
                <p:nvPr/>
              </p:nvPicPr>
              <p:blipFill>
                <a:blip r:embed="rId134"/>
                <a:stretch>
                  <a:fillRect/>
                </a:stretch>
              </p:blipFill>
              <p:spPr>
                <a:xfrm>
                  <a:off x="4169770" y="3154769"/>
                  <a:ext cx="1417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Ink 86">
                  <a:extLst>
                    <a:ext uri="{FF2B5EF4-FFF2-40B4-BE49-F238E27FC236}">
                      <a16:creationId xmlns:a16="http://schemas.microsoft.com/office/drawing/2014/main" id="{03985D6C-6D32-B0D6-1BBF-3FA886281870}"/>
                    </a:ext>
                  </a:extLst>
                </p14:cNvPr>
                <p14:cNvContentPartPr/>
                <p14:nvPr/>
              </p14:nvContentPartPr>
              <p14:xfrm>
                <a:off x="4709770" y="3052889"/>
                <a:ext cx="34560" cy="53640"/>
              </p14:xfrm>
            </p:contentPart>
          </mc:Choice>
          <mc:Fallback xmlns="">
            <p:pic>
              <p:nvPicPr>
                <p:cNvPr id="87" name="Ink 86">
                  <a:extLst>
                    <a:ext uri="{FF2B5EF4-FFF2-40B4-BE49-F238E27FC236}">
                      <a16:creationId xmlns:a16="http://schemas.microsoft.com/office/drawing/2014/main" id="{03985D6C-6D32-B0D6-1BBF-3FA886281870}"/>
                    </a:ext>
                  </a:extLst>
                </p:cNvPr>
                <p:cNvPicPr/>
                <p:nvPr/>
              </p:nvPicPr>
              <p:blipFill>
                <a:blip r:embed="rId136"/>
                <a:stretch>
                  <a:fillRect/>
                </a:stretch>
              </p:blipFill>
              <p:spPr>
                <a:xfrm>
                  <a:off x="4701130" y="3043889"/>
                  <a:ext cx="52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3800C657-DA4A-7F1D-672B-20E280F3046E}"/>
                    </a:ext>
                  </a:extLst>
                </p14:cNvPr>
                <p14:cNvContentPartPr/>
                <p14:nvPr/>
              </p14:nvContentPartPr>
              <p14:xfrm>
                <a:off x="5575930" y="2985929"/>
                <a:ext cx="43560" cy="77040"/>
              </p14:xfrm>
            </p:contentPart>
          </mc:Choice>
          <mc:Fallback xmlns="">
            <p:pic>
              <p:nvPicPr>
                <p:cNvPr id="89" name="Ink 88">
                  <a:extLst>
                    <a:ext uri="{FF2B5EF4-FFF2-40B4-BE49-F238E27FC236}">
                      <a16:creationId xmlns:a16="http://schemas.microsoft.com/office/drawing/2014/main" id="{3800C657-DA4A-7F1D-672B-20E280F3046E}"/>
                    </a:ext>
                  </a:extLst>
                </p:cNvPr>
                <p:cNvPicPr/>
                <p:nvPr/>
              </p:nvPicPr>
              <p:blipFill>
                <a:blip r:embed="rId138"/>
                <a:stretch>
                  <a:fillRect/>
                </a:stretch>
              </p:blipFill>
              <p:spPr>
                <a:xfrm>
                  <a:off x="5567290" y="2976929"/>
                  <a:ext cx="61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417DDAC4-DD2D-4CB4-66DA-C524D5956380}"/>
                    </a:ext>
                  </a:extLst>
                </p14:cNvPr>
                <p14:cNvContentPartPr/>
                <p14:nvPr/>
              </p14:nvContentPartPr>
              <p14:xfrm>
                <a:off x="5634250" y="2944889"/>
                <a:ext cx="48600" cy="92520"/>
              </p14:xfrm>
            </p:contentPart>
          </mc:Choice>
          <mc:Fallback xmlns="">
            <p:pic>
              <p:nvPicPr>
                <p:cNvPr id="90" name="Ink 89">
                  <a:extLst>
                    <a:ext uri="{FF2B5EF4-FFF2-40B4-BE49-F238E27FC236}">
                      <a16:creationId xmlns:a16="http://schemas.microsoft.com/office/drawing/2014/main" id="{417DDAC4-DD2D-4CB4-66DA-C524D5956380}"/>
                    </a:ext>
                  </a:extLst>
                </p:cNvPr>
                <p:cNvPicPr/>
                <p:nvPr/>
              </p:nvPicPr>
              <p:blipFill>
                <a:blip r:embed="rId140"/>
                <a:stretch>
                  <a:fillRect/>
                </a:stretch>
              </p:blipFill>
              <p:spPr>
                <a:xfrm>
                  <a:off x="5625250" y="2936249"/>
                  <a:ext cx="66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27567D8F-B9D3-E377-0FB3-50A2DA4C9AC2}"/>
                    </a:ext>
                  </a:extLst>
                </p14:cNvPr>
                <p14:cNvContentPartPr/>
                <p14:nvPr/>
              </p14:nvContentPartPr>
              <p14:xfrm>
                <a:off x="5865730" y="3134609"/>
                <a:ext cx="1299960" cy="218880"/>
              </p14:xfrm>
            </p:contentPart>
          </mc:Choice>
          <mc:Fallback xmlns="">
            <p:pic>
              <p:nvPicPr>
                <p:cNvPr id="91" name="Ink 90">
                  <a:extLst>
                    <a:ext uri="{FF2B5EF4-FFF2-40B4-BE49-F238E27FC236}">
                      <a16:creationId xmlns:a16="http://schemas.microsoft.com/office/drawing/2014/main" id="{27567D8F-B9D3-E377-0FB3-50A2DA4C9AC2}"/>
                    </a:ext>
                  </a:extLst>
                </p:cNvPr>
                <p:cNvPicPr/>
                <p:nvPr/>
              </p:nvPicPr>
              <p:blipFill>
                <a:blip r:embed="rId142"/>
                <a:stretch>
                  <a:fillRect/>
                </a:stretch>
              </p:blipFill>
              <p:spPr>
                <a:xfrm>
                  <a:off x="5856730" y="3125969"/>
                  <a:ext cx="1317600" cy="236520"/>
                </a:xfrm>
                <a:prstGeom prst="rect">
                  <a:avLst/>
                </a:prstGeom>
              </p:spPr>
            </p:pic>
          </mc:Fallback>
        </mc:AlternateContent>
      </p:grpSp>
    </p:spTree>
    <p:extLst>
      <p:ext uri="{BB962C8B-B14F-4D97-AF65-F5344CB8AC3E}">
        <p14:creationId xmlns:p14="http://schemas.microsoft.com/office/powerpoint/2010/main" val="326182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D875E03-11B2-C214-A9C4-CB673B65FEE2}"/>
              </a:ext>
            </a:extLst>
          </p:cNvPr>
          <p:cNvGrpSpPr/>
          <p:nvPr/>
        </p:nvGrpSpPr>
        <p:grpSpPr>
          <a:xfrm>
            <a:off x="641050" y="95489"/>
            <a:ext cx="3316680" cy="679320"/>
            <a:chOff x="641050" y="95489"/>
            <a:chExt cx="3316680" cy="679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B385B7A-ED9F-6BBD-273D-AD91695368DB}"/>
                    </a:ext>
                  </a:extLst>
                </p14:cNvPr>
                <p14:cNvContentPartPr/>
                <p14:nvPr/>
              </p14:nvContentPartPr>
              <p14:xfrm>
                <a:off x="641050" y="189809"/>
                <a:ext cx="30960" cy="412560"/>
              </p14:xfrm>
            </p:contentPart>
          </mc:Choice>
          <mc:Fallback xmlns="">
            <p:pic>
              <p:nvPicPr>
                <p:cNvPr id="2" name="Ink 1">
                  <a:extLst>
                    <a:ext uri="{FF2B5EF4-FFF2-40B4-BE49-F238E27FC236}">
                      <a16:creationId xmlns:a16="http://schemas.microsoft.com/office/drawing/2014/main" id="{6B385B7A-ED9F-6BBD-273D-AD91695368DB}"/>
                    </a:ext>
                  </a:extLst>
                </p:cNvPr>
                <p:cNvPicPr/>
                <p:nvPr/>
              </p:nvPicPr>
              <p:blipFill>
                <a:blip r:embed="rId3"/>
                <a:stretch>
                  <a:fillRect/>
                </a:stretch>
              </p:blipFill>
              <p:spPr>
                <a:xfrm>
                  <a:off x="632410" y="180809"/>
                  <a:ext cx="486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7CF73BB-9B9A-BCC6-861B-723581698036}"/>
                    </a:ext>
                  </a:extLst>
                </p14:cNvPr>
                <p14:cNvContentPartPr/>
                <p14:nvPr/>
              </p14:nvContentPartPr>
              <p14:xfrm>
                <a:off x="776770" y="561689"/>
                <a:ext cx="39240" cy="31680"/>
              </p14:xfrm>
            </p:contentPart>
          </mc:Choice>
          <mc:Fallback xmlns="">
            <p:pic>
              <p:nvPicPr>
                <p:cNvPr id="3" name="Ink 2">
                  <a:extLst>
                    <a:ext uri="{FF2B5EF4-FFF2-40B4-BE49-F238E27FC236}">
                      <a16:creationId xmlns:a16="http://schemas.microsoft.com/office/drawing/2014/main" id="{97CF73BB-9B9A-BCC6-861B-723581698036}"/>
                    </a:ext>
                  </a:extLst>
                </p:cNvPr>
                <p:cNvPicPr/>
                <p:nvPr/>
              </p:nvPicPr>
              <p:blipFill>
                <a:blip r:embed="rId5"/>
                <a:stretch>
                  <a:fillRect/>
                </a:stretch>
              </p:blipFill>
              <p:spPr>
                <a:xfrm>
                  <a:off x="768130" y="553049"/>
                  <a:ext cx="56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4CB28A-8448-5489-F336-0B2A2FA53CCB}"/>
                    </a:ext>
                  </a:extLst>
                </p14:cNvPr>
                <p14:cNvContentPartPr/>
                <p14:nvPr/>
              </p14:nvContentPartPr>
              <p14:xfrm>
                <a:off x="1129930" y="95489"/>
                <a:ext cx="1569960" cy="679320"/>
              </p14:xfrm>
            </p:contentPart>
          </mc:Choice>
          <mc:Fallback xmlns="">
            <p:pic>
              <p:nvPicPr>
                <p:cNvPr id="4" name="Ink 3">
                  <a:extLst>
                    <a:ext uri="{FF2B5EF4-FFF2-40B4-BE49-F238E27FC236}">
                      <a16:creationId xmlns:a16="http://schemas.microsoft.com/office/drawing/2014/main" id="{BD4CB28A-8448-5489-F336-0B2A2FA53CCB}"/>
                    </a:ext>
                  </a:extLst>
                </p:cNvPr>
                <p:cNvPicPr/>
                <p:nvPr/>
              </p:nvPicPr>
              <p:blipFill>
                <a:blip r:embed="rId7"/>
                <a:stretch>
                  <a:fillRect/>
                </a:stretch>
              </p:blipFill>
              <p:spPr>
                <a:xfrm>
                  <a:off x="1121290" y="86489"/>
                  <a:ext cx="158760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2C17A1E-8525-BC5A-8D9F-E5007156DFAD}"/>
                    </a:ext>
                  </a:extLst>
                </p14:cNvPr>
                <p14:cNvContentPartPr/>
                <p14:nvPr/>
              </p14:nvContentPartPr>
              <p14:xfrm>
                <a:off x="2997970" y="168569"/>
                <a:ext cx="137160" cy="367200"/>
              </p14:xfrm>
            </p:contentPart>
          </mc:Choice>
          <mc:Fallback xmlns="">
            <p:pic>
              <p:nvPicPr>
                <p:cNvPr id="6" name="Ink 5">
                  <a:extLst>
                    <a:ext uri="{FF2B5EF4-FFF2-40B4-BE49-F238E27FC236}">
                      <a16:creationId xmlns:a16="http://schemas.microsoft.com/office/drawing/2014/main" id="{D2C17A1E-8525-BC5A-8D9F-E5007156DFAD}"/>
                    </a:ext>
                  </a:extLst>
                </p:cNvPr>
                <p:cNvPicPr/>
                <p:nvPr/>
              </p:nvPicPr>
              <p:blipFill>
                <a:blip r:embed="rId9"/>
                <a:stretch>
                  <a:fillRect/>
                </a:stretch>
              </p:blipFill>
              <p:spPr>
                <a:xfrm>
                  <a:off x="2988970" y="159569"/>
                  <a:ext cx="1548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2B0DD99-2B61-63D0-6AB6-9918F80F8D7B}"/>
                    </a:ext>
                  </a:extLst>
                </p14:cNvPr>
                <p14:cNvContentPartPr/>
                <p14:nvPr/>
              </p14:nvContentPartPr>
              <p14:xfrm>
                <a:off x="3126850" y="340649"/>
                <a:ext cx="830880" cy="237600"/>
              </p14:xfrm>
            </p:contentPart>
          </mc:Choice>
          <mc:Fallback xmlns="">
            <p:pic>
              <p:nvPicPr>
                <p:cNvPr id="7" name="Ink 6">
                  <a:extLst>
                    <a:ext uri="{FF2B5EF4-FFF2-40B4-BE49-F238E27FC236}">
                      <a16:creationId xmlns:a16="http://schemas.microsoft.com/office/drawing/2014/main" id="{F2B0DD99-2B61-63D0-6AB6-9918F80F8D7B}"/>
                    </a:ext>
                  </a:extLst>
                </p:cNvPr>
                <p:cNvPicPr/>
                <p:nvPr/>
              </p:nvPicPr>
              <p:blipFill>
                <a:blip r:embed="rId11"/>
                <a:stretch>
                  <a:fillRect/>
                </a:stretch>
              </p:blipFill>
              <p:spPr>
                <a:xfrm>
                  <a:off x="3117850" y="331649"/>
                  <a:ext cx="848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615A624-4C08-B0EC-CC3A-9C92FD8E8573}"/>
                    </a:ext>
                  </a:extLst>
                </p14:cNvPr>
                <p14:cNvContentPartPr/>
                <p14:nvPr/>
              </p14:nvContentPartPr>
              <p14:xfrm>
                <a:off x="3202810" y="262169"/>
                <a:ext cx="49320" cy="34920"/>
              </p14:xfrm>
            </p:contentPart>
          </mc:Choice>
          <mc:Fallback xmlns="">
            <p:pic>
              <p:nvPicPr>
                <p:cNvPr id="8" name="Ink 7">
                  <a:extLst>
                    <a:ext uri="{FF2B5EF4-FFF2-40B4-BE49-F238E27FC236}">
                      <a16:creationId xmlns:a16="http://schemas.microsoft.com/office/drawing/2014/main" id="{0615A624-4C08-B0EC-CC3A-9C92FD8E8573}"/>
                    </a:ext>
                  </a:extLst>
                </p:cNvPr>
                <p:cNvPicPr/>
                <p:nvPr/>
              </p:nvPicPr>
              <p:blipFill>
                <a:blip r:embed="rId13"/>
                <a:stretch>
                  <a:fillRect/>
                </a:stretch>
              </p:blipFill>
              <p:spPr>
                <a:xfrm>
                  <a:off x="3193810" y="253529"/>
                  <a:ext cx="66960" cy="52560"/>
                </a:xfrm>
                <a:prstGeom prst="rect">
                  <a:avLst/>
                </a:prstGeom>
              </p:spPr>
            </p:pic>
          </mc:Fallback>
        </mc:AlternateContent>
      </p:grpSp>
      <p:grpSp>
        <p:nvGrpSpPr>
          <p:cNvPr id="17" name="Group 16">
            <a:extLst>
              <a:ext uri="{FF2B5EF4-FFF2-40B4-BE49-F238E27FC236}">
                <a16:creationId xmlns:a16="http://schemas.microsoft.com/office/drawing/2014/main" id="{06A8206A-1968-90AF-4208-FEEE9AB0CF92}"/>
              </a:ext>
            </a:extLst>
          </p:cNvPr>
          <p:cNvGrpSpPr/>
          <p:nvPr/>
        </p:nvGrpSpPr>
        <p:grpSpPr>
          <a:xfrm>
            <a:off x="4357330" y="150929"/>
            <a:ext cx="613800" cy="472680"/>
            <a:chOff x="4357330" y="150929"/>
            <a:chExt cx="613800" cy="47268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1C466158-5325-3F40-7E26-350F4DD30F65}"/>
                    </a:ext>
                  </a:extLst>
                </p14:cNvPr>
                <p14:cNvContentPartPr/>
                <p14:nvPr/>
              </p14:nvContentPartPr>
              <p14:xfrm>
                <a:off x="4458490" y="366209"/>
                <a:ext cx="6120" cy="247320"/>
              </p14:xfrm>
            </p:contentPart>
          </mc:Choice>
          <mc:Fallback xmlns="">
            <p:pic>
              <p:nvPicPr>
                <p:cNvPr id="10" name="Ink 9">
                  <a:extLst>
                    <a:ext uri="{FF2B5EF4-FFF2-40B4-BE49-F238E27FC236}">
                      <a16:creationId xmlns:a16="http://schemas.microsoft.com/office/drawing/2014/main" id="{1C466158-5325-3F40-7E26-350F4DD30F65}"/>
                    </a:ext>
                  </a:extLst>
                </p:cNvPr>
                <p:cNvPicPr/>
                <p:nvPr/>
              </p:nvPicPr>
              <p:blipFill>
                <a:blip r:embed="rId15"/>
                <a:stretch>
                  <a:fillRect/>
                </a:stretch>
              </p:blipFill>
              <p:spPr>
                <a:xfrm>
                  <a:off x="4449490" y="357569"/>
                  <a:ext cx="23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D96881C0-690A-C579-E631-EB6CAA07F0E5}"/>
                    </a:ext>
                  </a:extLst>
                </p14:cNvPr>
                <p14:cNvContentPartPr/>
                <p14:nvPr/>
              </p14:nvContentPartPr>
              <p14:xfrm>
                <a:off x="4590250" y="377009"/>
                <a:ext cx="15120" cy="246600"/>
              </p14:xfrm>
            </p:contentPart>
          </mc:Choice>
          <mc:Fallback xmlns="">
            <p:pic>
              <p:nvPicPr>
                <p:cNvPr id="11" name="Ink 10">
                  <a:extLst>
                    <a:ext uri="{FF2B5EF4-FFF2-40B4-BE49-F238E27FC236}">
                      <a16:creationId xmlns:a16="http://schemas.microsoft.com/office/drawing/2014/main" id="{D96881C0-690A-C579-E631-EB6CAA07F0E5}"/>
                    </a:ext>
                  </a:extLst>
                </p:cNvPr>
                <p:cNvPicPr/>
                <p:nvPr/>
              </p:nvPicPr>
              <p:blipFill>
                <a:blip r:embed="rId17"/>
                <a:stretch>
                  <a:fillRect/>
                </a:stretch>
              </p:blipFill>
              <p:spPr>
                <a:xfrm>
                  <a:off x="4581610" y="368009"/>
                  <a:ext cx="327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12FC963-55BE-8F76-0B29-AC866836A80E}"/>
                    </a:ext>
                  </a:extLst>
                </p14:cNvPr>
                <p14:cNvContentPartPr/>
                <p14:nvPr/>
              </p14:nvContentPartPr>
              <p14:xfrm>
                <a:off x="4357330" y="318329"/>
                <a:ext cx="316440" cy="85320"/>
              </p14:xfrm>
            </p:contentPart>
          </mc:Choice>
          <mc:Fallback xmlns="">
            <p:pic>
              <p:nvPicPr>
                <p:cNvPr id="12" name="Ink 11">
                  <a:extLst>
                    <a:ext uri="{FF2B5EF4-FFF2-40B4-BE49-F238E27FC236}">
                      <a16:creationId xmlns:a16="http://schemas.microsoft.com/office/drawing/2014/main" id="{512FC963-55BE-8F76-0B29-AC866836A80E}"/>
                    </a:ext>
                  </a:extLst>
                </p:cNvPr>
                <p:cNvPicPr/>
                <p:nvPr/>
              </p:nvPicPr>
              <p:blipFill>
                <a:blip r:embed="rId19"/>
                <a:stretch>
                  <a:fillRect/>
                </a:stretch>
              </p:blipFill>
              <p:spPr>
                <a:xfrm>
                  <a:off x="4348330" y="309689"/>
                  <a:ext cx="334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13E887B-52CD-73BC-8B97-268E1FCEB9CB}"/>
                    </a:ext>
                  </a:extLst>
                </p14:cNvPr>
                <p14:cNvContentPartPr/>
                <p14:nvPr/>
              </p14:nvContentPartPr>
              <p14:xfrm>
                <a:off x="4859530" y="150929"/>
                <a:ext cx="6480" cy="190440"/>
              </p14:xfrm>
            </p:contentPart>
          </mc:Choice>
          <mc:Fallback xmlns="">
            <p:pic>
              <p:nvPicPr>
                <p:cNvPr id="14" name="Ink 13">
                  <a:extLst>
                    <a:ext uri="{FF2B5EF4-FFF2-40B4-BE49-F238E27FC236}">
                      <a16:creationId xmlns:a16="http://schemas.microsoft.com/office/drawing/2014/main" id="{F13E887B-52CD-73BC-8B97-268E1FCEB9CB}"/>
                    </a:ext>
                  </a:extLst>
                </p:cNvPr>
                <p:cNvPicPr/>
                <p:nvPr/>
              </p:nvPicPr>
              <p:blipFill>
                <a:blip r:embed="rId21"/>
                <a:stretch>
                  <a:fillRect/>
                </a:stretch>
              </p:blipFill>
              <p:spPr>
                <a:xfrm>
                  <a:off x="4850530" y="142289"/>
                  <a:ext cx="24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2E1FAB1-9DB2-EDC5-CEE4-3805354FE851}"/>
                    </a:ext>
                  </a:extLst>
                </p14:cNvPr>
                <p14:cNvContentPartPr/>
                <p14:nvPr/>
              </p14:nvContentPartPr>
              <p14:xfrm>
                <a:off x="4795090" y="216449"/>
                <a:ext cx="176040" cy="21600"/>
              </p14:xfrm>
            </p:contentPart>
          </mc:Choice>
          <mc:Fallback xmlns="">
            <p:pic>
              <p:nvPicPr>
                <p:cNvPr id="15" name="Ink 14">
                  <a:extLst>
                    <a:ext uri="{FF2B5EF4-FFF2-40B4-BE49-F238E27FC236}">
                      <a16:creationId xmlns:a16="http://schemas.microsoft.com/office/drawing/2014/main" id="{02E1FAB1-9DB2-EDC5-CEE4-3805354FE851}"/>
                    </a:ext>
                  </a:extLst>
                </p:cNvPr>
                <p:cNvPicPr/>
                <p:nvPr/>
              </p:nvPicPr>
              <p:blipFill>
                <a:blip r:embed="rId23"/>
                <a:stretch>
                  <a:fillRect/>
                </a:stretch>
              </p:blipFill>
              <p:spPr>
                <a:xfrm>
                  <a:off x="4786450" y="207809"/>
                  <a:ext cx="193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980997C-5D76-2A0F-589E-CD08CC0F4A62}"/>
                    </a:ext>
                  </a:extLst>
                </p14:cNvPr>
                <p14:cNvContentPartPr/>
                <p14:nvPr/>
              </p14:nvContentPartPr>
              <p14:xfrm>
                <a:off x="4785010" y="377729"/>
                <a:ext cx="184320" cy="12960"/>
              </p14:xfrm>
            </p:contentPart>
          </mc:Choice>
          <mc:Fallback xmlns="">
            <p:pic>
              <p:nvPicPr>
                <p:cNvPr id="16" name="Ink 15">
                  <a:extLst>
                    <a:ext uri="{FF2B5EF4-FFF2-40B4-BE49-F238E27FC236}">
                      <a16:creationId xmlns:a16="http://schemas.microsoft.com/office/drawing/2014/main" id="{0980997C-5D76-2A0F-589E-CD08CC0F4A62}"/>
                    </a:ext>
                  </a:extLst>
                </p:cNvPr>
                <p:cNvPicPr/>
                <p:nvPr/>
              </p:nvPicPr>
              <p:blipFill>
                <a:blip r:embed="rId25"/>
                <a:stretch>
                  <a:fillRect/>
                </a:stretch>
              </p:blipFill>
              <p:spPr>
                <a:xfrm>
                  <a:off x="4776010" y="368729"/>
                  <a:ext cx="201960" cy="30600"/>
                </a:xfrm>
                <a:prstGeom prst="rect">
                  <a:avLst/>
                </a:prstGeom>
              </p:spPr>
            </p:pic>
          </mc:Fallback>
        </mc:AlternateContent>
      </p:grpSp>
      <p:grpSp>
        <p:nvGrpSpPr>
          <p:cNvPr id="21" name="Group 20">
            <a:extLst>
              <a:ext uri="{FF2B5EF4-FFF2-40B4-BE49-F238E27FC236}">
                <a16:creationId xmlns:a16="http://schemas.microsoft.com/office/drawing/2014/main" id="{72355DFA-D477-6FFB-8F06-AAC3176FA745}"/>
              </a:ext>
            </a:extLst>
          </p:cNvPr>
          <p:cNvGrpSpPr/>
          <p:nvPr/>
        </p:nvGrpSpPr>
        <p:grpSpPr>
          <a:xfrm>
            <a:off x="2176450" y="1008809"/>
            <a:ext cx="1785960" cy="377640"/>
            <a:chOff x="2176450" y="1008809"/>
            <a:chExt cx="1785960" cy="37764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DF92747E-29FB-1A42-04A9-EF1BC0A98E34}"/>
                    </a:ext>
                  </a:extLst>
                </p14:cNvPr>
                <p14:cNvContentPartPr/>
                <p14:nvPr/>
              </p14:nvContentPartPr>
              <p14:xfrm>
                <a:off x="2176450" y="1012769"/>
                <a:ext cx="1014120" cy="328320"/>
              </p14:xfrm>
            </p:contentPart>
          </mc:Choice>
          <mc:Fallback xmlns="">
            <p:pic>
              <p:nvPicPr>
                <p:cNvPr id="18" name="Ink 17">
                  <a:extLst>
                    <a:ext uri="{FF2B5EF4-FFF2-40B4-BE49-F238E27FC236}">
                      <a16:creationId xmlns:a16="http://schemas.microsoft.com/office/drawing/2014/main" id="{DF92747E-29FB-1A42-04A9-EF1BC0A98E34}"/>
                    </a:ext>
                  </a:extLst>
                </p:cNvPr>
                <p:cNvPicPr/>
                <p:nvPr/>
              </p:nvPicPr>
              <p:blipFill>
                <a:blip r:embed="rId27"/>
                <a:stretch>
                  <a:fillRect/>
                </a:stretch>
              </p:blipFill>
              <p:spPr>
                <a:xfrm>
                  <a:off x="2167450" y="1003769"/>
                  <a:ext cx="10317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3D934A2-77B9-47A7-A87B-33BCF2843C4D}"/>
                    </a:ext>
                  </a:extLst>
                </p14:cNvPr>
                <p14:cNvContentPartPr/>
                <p14:nvPr/>
              </p14:nvContentPartPr>
              <p14:xfrm>
                <a:off x="3445450" y="1008809"/>
                <a:ext cx="516960" cy="377640"/>
              </p14:xfrm>
            </p:contentPart>
          </mc:Choice>
          <mc:Fallback xmlns="">
            <p:pic>
              <p:nvPicPr>
                <p:cNvPr id="19" name="Ink 18">
                  <a:extLst>
                    <a:ext uri="{FF2B5EF4-FFF2-40B4-BE49-F238E27FC236}">
                      <a16:creationId xmlns:a16="http://schemas.microsoft.com/office/drawing/2014/main" id="{03D934A2-77B9-47A7-A87B-33BCF2843C4D}"/>
                    </a:ext>
                  </a:extLst>
                </p:cNvPr>
                <p:cNvPicPr/>
                <p:nvPr/>
              </p:nvPicPr>
              <p:blipFill>
                <a:blip r:embed="rId29"/>
                <a:stretch>
                  <a:fillRect/>
                </a:stretch>
              </p:blipFill>
              <p:spPr>
                <a:xfrm>
                  <a:off x="3436810" y="1000169"/>
                  <a:ext cx="5346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EDCB660D-01E2-E4E8-0D98-DEB29BB73606}"/>
                    </a:ext>
                  </a:extLst>
                </p14:cNvPr>
                <p14:cNvContentPartPr/>
                <p14:nvPr/>
              </p14:nvContentPartPr>
              <p14:xfrm>
                <a:off x="3687010" y="1095209"/>
                <a:ext cx="30960" cy="7560"/>
              </p14:xfrm>
            </p:contentPart>
          </mc:Choice>
          <mc:Fallback xmlns="">
            <p:pic>
              <p:nvPicPr>
                <p:cNvPr id="20" name="Ink 19">
                  <a:extLst>
                    <a:ext uri="{FF2B5EF4-FFF2-40B4-BE49-F238E27FC236}">
                      <a16:creationId xmlns:a16="http://schemas.microsoft.com/office/drawing/2014/main" id="{EDCB660D-01E2-E4E8-0D98-DEB29BB73606}"/>
                    </a:ext>
                  </a:extLst>
                </p:cNvPr>
                <p:cNvPicPr/>
                <p:nvPr/>
              </p:nvPicPr>
              <p:blipFill>
                <a:blip r:embed="rId31"/>
                <a:stretch>
                  <a:fillRect/>
                </a:stretch>
              </p:blipFill>
              <p:spPr>
                <a:xfrm>
                  <a:off x="3678370" y="1086569"/>
                  <a:ext cx="48600" cy="25200"/>
                </a:xfrm>
                <a:prstGeom prst="rect">
                  <a:avLst/>
                </a:prstGeom>
              </p:spPr>
            </p:pic>
          </mc:Fallback>
        </mc:AlternateContent>
      </p:grpSp>
      <p:grpSp>
        <p:nvGrpSpPr>
          <p:cNvPr id="29" name="Group 28">
            <a:extLst>
              <a:ext uri="{FF2B5EF4-FFF2-40B4-BE49-F238E27FC236}">
                <a16:creationId xmlns:a16="http://schemas.microsoft.com/office/drawing/2014/main" id="{DA54E86A-49E1-A2FE-1C83-012F1BED410C}"/>
              </a:ext>
            </a:extLst>
          </p:cNvPr>
          <p:cNvGrpSpPr/>
          <p:nvPr/>
        </p:nvGrpSpPr>
        <p:grpSpPr>
          <a:xfrm>
            <a:off x="4245010" y="883529"/>
            <a:ext cx="1331280" cy="411840"/>
            <a:chOff x="4245010" y="883529"/>
            <a:chExt cx="1331280" cy="411840"/>
          </a:xfrm>
        </p:grpSpPr>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2028369-C779-1564-24DE-97BBE1BE9172}"/>
                    </a:ext>
                  </a:extLst>
                </p14:cNvPr>
                <p14:cNvContentPartPr/>
                <p14:nvPr/>
              </p14:nvContentPartPr>
              <p14:xfrm>
                <a:off x="4245010" y="1119329"/>
                <a:ext cx="208080" cy="55440"/>
              </p14:xfrm>
            </p:contentPart>
          </mc:Choice>
          <mc:Fallback xmlns="">
            <p:pic>
              <p:nvPicPr>
                <p:cNvPr id="22" name="Ink 21">
                  <a:extLst>
                    <a:ext uri="{FF2B5EF4-FFF2-40B4-BE49-F238E27FC236}">
                      <a16:creationId xmlns:a16="http://schemas.microsoft.com/office/drawing/2014/main" id="{22028369-C779-1564-24DE-97BBE1BE9172}"/>
                    </a:ext>
                  </a:extLst>
                </p:cNvPr>
                <p:cNvPicPr/>
                <p:nvPr/>
              </p:nvPicPr>
              <p:blipFill>
                <a:blip r:embed="rId33"/>
                <a:stretch>
                  <a:fillRect/>
                </a:stretch>
              </p:blipFill>
              <p:spPr>
                <a:xfrm>
                  <a:off x="4236370" y="1110329"/>
                  <a:ext cx="225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2FDA664C-5AF7-84EC-02BE-DCA0E1333540}"/>
                    </a:ext>
                  </a:extLst>
                </p14:cNvPr>
                <p14:cNvContentPartPr/>
                <p14:nvPr/>
              </p14:nvContentPartPr>
              <p14:xfrm>
                <a:off x="4618330" y="1039049"/>
                <a:ext cx="27720" cy="243000"/>
              </p14:xfrm>
            </p:contentPart>
          </mc:Choice>
          <mc:Fallback xmlns="">
            <p:pic>
              <p:nvPicPr>
                <p:cNvPr id="23" name="Ink 22">
                  <a:extLst>
                    <a:ext uri="{FF2B5EF4-FFF2-40B4-BE49-F238E27FC236}">
                      <a16:creationId xmlns:a16="http://schemas.microsoft.com/office/drawing/2014/main" id="{2FDA664C-5AF7-84EC-02BE-DCA0E1333540}"/>
                    </a:ext>
                  </a:extLst>
                </p:cNvPr>
                <p:cNvPicPr/>
                <p:nvPr/>
              </p:nvPicPr>
              <p:blipFill>
                <a:blip r:embed="rId35"/>
                <a:stretch>
                  <a:fillRect/>
                </a:stretch>
              </p:blipFill>
              <p:spPr>
                <a:xfrm>
                  <a:off x="4609690" y="1030409"/>
                  <a:ext cx="45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DE19B450-3921-9881-1F67-08F6DC9B51E9}"/>
                    </a:ext>
                  </a:extLst>
                </p14:cNvPr>
                <p14:cNvContentPartPr/>
                <p14:nvPr/>
              </p14:nvContentPartPr>
              <p14:xfrm>
                <a:off x="4757290" y="1067489"/>
                <a:ext cx="147960" cy="218160"/>
              </p14:xfrm>
            </p:contentPart>
          </mc:Choice>
          <mc:Fallback xmlns="">
            <p:pic>
              <p:nvPicPr>
                <p:cNvPr id="24" name="Ink 23">
                  <a:extLst>
                    <a:ext uri="{FF2B5EF4-FFF2-40B4-BE49-F238E27FC236}">
                      <a16:creationId xmlns:a16="http://schemas.microsoft.com/office/drawing/2014/main" id="{DE19B450-3921-9881-1F67-08F6DC9B51E9}"/>
                    </a:ext>
                  </a:extLst>
                </p:cNvPr>
                <p:cNvPicPr/>
                <p:nvPr/>
              </p:nvPicPr>
              <p:blipFill>
                <a:blip r:embed="rId37"/>
                <a:stretch>
                  <a:fillRect/>
                </a:stretch>
              </p:blipFill>
              <p:spPr>
                <a:xfrm>
                  <a:off x="4748290" y="1058489"/>
                  <a:ext cx="165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9363C2D-F5A5-8354-8108-93B80A309345}"/>
                    </a:ext>
                  </a:extLst>
                </p14:cNvPr>
                <p14:cNvContentPartPr/>
                <p14:nvPr/>
              </p14:nvContentPartPr>
              <p14:xfrm>
                <a:off x="4996330" y="1017449"/>
                <a:ext cx="133200" cy="20160"/>
              </p14:xfrm>
            </p:contentPart>
          </mc:Choice>
          <mc:Fallback xmlns="">
            <p:pic>
              <p:nvPicPr>
                <p:cNvPr id="25" name="Ink 24">
                  <a:extLst>
                    <a:ext uri="{FF2B5EF4-FFF2-40B4-BE49-F238E27FC236}">
                      <a16:creationId xmlns:a16="http://schemas.microsoft.com/office/drawing/2014/main" id="{59363C2D-F5A5-8354-8108-93B80A309345}"/>
                    </a:ext>
                  </a:extLst>
                </p:cNvPr>
                <p:cNvPicPr/>
                <p:nvPr/>
              </p:nvPicPr>
              <p:blipFill>
                <a:blip r:embed="rId39"/>
                <a:stretch>
                  <a:fillRect/>
                </a:stretch>
              </p:blipFill>
              <p:spPr>
                <a:xfrm>
                  <a:off x="4987690" y="1008809"/>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B37324FA-C097-8F57-207F-1CC90EF2E56D}"/>
                    </a:ext>
                  </a:extLst>
                </p14:cNvPr>
                <p14:cNvContentPartPr/>
                <p14:nvPr/>
              </p14:nvContentPartPr>
              <p14:xfrm>
                <a:off x="5229610" y="883529"/>
                <a:ext cx="106200" cy="92160"/>
              </p14:xfrm>
            </p:contentPart>
          </mc:Choice>
          <mc:Fallback xmlns="">
            <p:pic>
              <p:nvPicPr>
                <p:cNvPr id="26" name="Ink 25">
                  <a:extLst>
                    <a:ext uri="{FF2B5EF4-FFF2-40B4-BE49-F238E27FC236}">
                      <a16:creationId xmlns:a16="http://schemas.microsoft.com/office/drawing/2014/main" id="{B37324FA-C097-8F57-207F-1CC90EF2E56D}"/>
                    </a:ext>
                  </a:extLst>
                </p:cNvPr>
                <p:cNvPicPr/>
                <p:nvPr/>
              </p:nvPicPr>
              <p:blipFill>
                <a:blip r:embed="rId41"/>
                <a:stretch>
                  <a:fillRect/>
                </a:stretch>
              </p:blipFill>
              <p:spPr>
                <a:xfrm>
                  <a:off x="5220610" y="874889"/>
                  <a:ext cx="123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30D7E4BF-A9FC-AE4D-F677-2521CEB09E4F}"/>
                    </a:ext>
                  </a:extLst>
                </p14:cNvPr>
                <p14:cNvContentPartPr/>
                <p14:nvPr/>
              </p14:nvContentPartPr>
              <p14:xfrm>
                <a:off x="5251930" y="986129"/>
                <a:ext cx="79920" cy="94320"/>
              </p14:xfrm>
            </p:contentPart>
          </mc:Choice>
          <mc:Fallback xmlns="">
            <p:pic>
              <p:nvPicPr>
                <p:cNvPr id="27" name="Ink 26">
                  <a:extLst>
                    <a:ext uri="{FF2B5EF4-FFF2-40B4-BE49-F238E27FC236}">
                      <a16:creationId xmlns:a16="http://schemas.microsoft.com/office/drawing/2014/main" id="{30D7E4BF-A9FC-AE4D-F677-2521CEB09E4F}"/>
                    </a:ext>
                  </a:extLst>
                </p:cNvPr>
                <p:cNvPicPr/>
                <p:nvPr/>
              </p:nvPicPr>
              <p:blipFill>
                <a:blip r:embed="rId43"/>
                <a:stretch>
                  <a:fillRect/>
                </a:stretch>
              </p:blipFill>
              <p:spPr>
                <a:xfrm>
                  <a:off x="5242930" y="977129"/>
                  <a:ext cx="97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C9100D56-1E2A-4BFC-F36E-A6FD440F3D4F}"/>
                    </a:ext>
                  </a:extLst>
                </p14:cNvPr>
                <p14:cNvContentPartPr/>
                <p14:nvPr/>
              </p14:nvContentPartPr>
              <p14:xfrm>
                <a:off x="5412130" y="1108529"/>
                <a:ext cx="164160" cy="186840"/>
              </p14:xfrm>
            </p:contentPart>
          </mc:Choice>
          <mc:Fallback xmlns="">
            <p:pic>
              <p:nvPicPr>
                <p:cNvPr id="28" name="Ink 27">
                  <a:extLst>
                    <a:ext uri="{FF2B5EF4-FFF2-40B4-BE49-F238E27FC236}">
                      <a16:creationId xmlns:a16="http://schemas.microsoft.com/office/drawing/2014/main" id="{C9100D56-1E2A-4BFC-F36E-A6FD440F3D4F}"/>
                    </a:ext>
                  </a:extLst>
                </p:cNvPr>
                <p:cNvPicPr/>
                <p:nvPr/>
              </p:nvPicPr>
              <p:blipFill>
                <a:blip r:embed="rId45"/>
                <a:stretch>
                  <a:fillRect/>
                </a:stretch>
              </p:blipFill>
              <p:spPr>
                <a:xfrm>
                  <a:off x="5403130" y="1099889"/>
                  <a:ext cx="181800" cy="204480"/>
                </a:xfrm>
                <a:prstGeom prst="rect">
                  <a:avLst/>
                </a:prstGeom>
              </p:spPr>
            </p:pic>
          </mc:Fallback>
        </mc:AlternateContent>
      </p:grpSp>
      <p:grpSp>
        <p:nvGrpSpPr>
          <p:cNvPr id="37" name="Group 36">
            <a:extLst>
              <a:ext uri="{FF2B5EF4-FFF2-40B4-BE49-F238E27FC236}">
                <a16:creationId xmlns:a16="http://schemas.microsoft.com/office/drawing/2014/main" id="{D6E3FACC-4083-00AD-E882-26871F3DA2AD}"/>
              </a:ext>
            </a:extLst>
          </p:cNvPr>
          <p:cNvGrpSpPr/>
          <p:nvPr/>
        </p:nvGrpSpPr>
        <p:grpSpPr>
          <a:xfrm>
            <a:off x="6310690" y="861929"/>
            <a:ext cx="502200" cy="430560"/>
            <a:chOff x="6310690" y="861929"/>
            <a:chExt cx="502200" cy="43056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A5D450CD-CBEF-A60E-0EE6-BD3C475EB031}"/>
                    </a:ext>
                  </a:extLst>
                </p14:cNvPr>
                <p14:cNvContentPartPr/>
                <p14:nvPr/>
              </p14:nvContentPartPr>
              <p14:xfrm>
                <a:off x="6310690" y="861929"/>
                <a:ext cx="92160" cy="430560"/>
              </p14:xfrm>
            </p:contentPart>
          </mc:Choice>
          <mc:Fallback xmlns="">
            <p:pic>
              <p:nvPicPr>
                <p:cNvPr id="30" name="Ink 29">
                  <a:extLst>
                    <a:ext uri="{FF2B5EF4-FFF2-40B4-BE49-F238E27FC236}">
                      <a16:creationId xmlns:a16="http://schemas.microsoft.com/office/drawing/2014/main" id="{A5D450CD-CBEF-A60E-0EE6-BD3C475EB031}"/>
                    </a:ext>
                  </a:extLst>
                </p:cNvPr>
                <p:cNvPicPr/>
                <p:nvPr/>
              </p:nvPicPr>
              <p:blipFill>
                <a:blip r:embed="rId47"/>
                <a:stretch>
                  <a:fillRect/>
                </a:stretch>
              </p:blipFill>
              <p:spPr>
                <a:xfrm>
                  <a:off x="6301690" y="853289"/>
                  <a:ext cx="1098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BEABBEF0-EFB1-C051-16A1-C7A39A107539}"/>
                    </a:ext>
                  </a:extLst>
                </p14:cNvPr>
                <p14:cNvContentPartPr/>
                <p14:nvPr/>
              </p14:nvContentPartPr>
              <p14:xfrm>
                <a:off x="6519130" y="941129"/>
                <a:ext cx="47160" cy="278280"/>
              </p14:xfrm>
            </p:contentPart>
          </mc:Choice>
          <mc:Fallback xmlns="">
            <p:pic>
              <p:nvPicPr>
                <p:cNvPr id="31" name="Ink 30">
                  <a:extLst>
                    <a:ext uri="{FF2B5EF4-FFF2-40B4-BE49-F238E27FC236}">
                      <a16:creationId xmlns:a16="http://schemas.microsoft.com/office/drawing/2014/main" id="{BEABBEF0-EFB1-C051-16A1-C7A39A107539}"/>
                    </a:ext>
                  </a:extLst>
                </p:cNvPr>
                <p:cNvPicPr/>
                <p:nvPr/>
              </p:nvPicPr>
              <p:blipFill>
                <a:blip r:embed="rId49"/>
                <a:stretch>
                  <a:fillRect/>
                </a:stretch>
              </p:blipFill>
              <p:spPr>
                <a:xfrm>
                  <a:off x="6510490" y="932129"/>
                  <a:ext cx="648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98F20F84-3208-644E-984F-2E9E8012FD7B}"/>
                    </a:ext>
                  </a:extLst>
                </p14:cNvPr>
                <p14:cNvContentPartPr/>
                <p14:nvPr/>
              </p14:nvContentPartPr>
              <p14:xfrm>
                <a:off x="6646210" y="981089"/>
                <a:ext cx="166680" cy="181440"/>
              </p14:xfrm>
            </p:contentPart>
          </mc:Choice>
          <mc:Fallback xmlns="">
            <p:pic>
              <p:nvPicPr>
                <p:cNvPr id="32" name="Ink 31">
                  <a:extLst>
                    <a:ext uri="{FF2B5EF4-FFF2-40B4-BE49-F238E27FC236}">
                      <a16:creationId xmlns:a16="http://schemas.microsoft.com/office/drawing/2014/main" id="{98F20F84-3208-644E-984F-2E9E8012FD7B}"/>
                    </a:ext>
                  </a:extLst>
                </p:cNvPr>
                <p:cNvPicPr/>
                <p:nvPr/>
              </p:nvPicPr>
              <p:blipFill>
                <a:blip r:embed="rId51"/>
                <a:stretch>
                  <a:fillRect/>
                </a:stretch>
              </p:blipFill>
              <p:spPr>
                <a:xfrm>
                  <a:off x="6637570" y="972449"/>
                  <a:ext cx="184320" cy="199080"/>
                </a:xfrm>
                <a:prstGeom prst="rect">
                  <a:avLst/>
                </a:prstGeom>
              </p:spPr>
            </p:pic>
          </mc:Fallback>
        </mc:AlternateContent>
      </p:grpSp>
      <p:grpSp>
        <p:nvGrpSpPr>
          <p:cNvPr id="36" name="Group 35">
            <a:extLst>
              <a:ext uri="{FF2B5EF4-FFF2-40B4-BE49-F238E27FC236}">
                <a16:creationId xmlns:a16="http://schemas.microsoft.com/office/drawing/2014/main" id="{7B3D6B9D-429F-873B-E45D-E31C33262944}"/>
              </a:ext>
            </a:extLst>
          </p:cNvPr>
          <p:cNvGrpSpPr/>
          <p:nvPr/>
        </p:nvGrpSpPr>
        <p:grpSpPr>
          <a:xfrm>
            <a:off x="7031770" y="869129"/>
            <a:ext cx="566280" cy="485280"/>
            <a:chOff x="7031770" y="869129"/>
            <a:chExt cx="566280" cy="48528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030AA0AE-E20A-1E9E-D3B3-45F1A403BF18}"/>
                    </a:ext>
                  </a:extLst>
                </p14:cNvPr>
                <p14:cNvContentPartPr/>
                <p14:nvPr/>
              </p14:nvContentPartPr>
              <p14:xfrm>
                <a:off x="7031770" y="1053089"/>
                <a:ext cx="81360" cy="121680"/>
              </p14:xfrm>
            </p:contentPart>
          </mc:Choice>
          <mc:Fallback xmlns="">
            <p:pic>
              <p:nvPicPr>
                <p:cNvPr id="33" name="Ink 32">
                  <a:extLst>
                    <a:ext uri="{FF2B5EF4-FFF2-40B4-BE49-F238E27FC236}">
                      <a16:creationId xmlns:a16="http://schemas.microsoft.com/office/drawing/2014/main" id="{030AA0AE-E20A-1E9E-D3B3-45F1A403BF18}"/>
                    </a:ext>
                  </a:extLst>
                </p:cNvPr>
                <p:cNvPicPr/>
                <p:nvPr/>
              </p:nvPicPr>
              <p:blipFill>
                <a:blip r:embed="rId53"/>
                <a:stretch>
                  <a:fillRect/>
                </a:stretch>
              </p:blipFill>
              <p:spPr>
                <a:xfrm>
                  <a:off x="7022770" y="1044089"/>
                  <a:ext cx="99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98756440-D443-4CCB-1939-529E05A1CEEA}"/>
                    </a:ext>
                  </a:extLst>
                </p14:cNvPr>
                <p14:cNvContentPartPr/>
                <p14:nvPr/>
              </p14:nvContentPartPr>
              <p14:xfrm>
                <a:off x="7210690" y="1071449"/>
                <a:ext cx="128520" cy="100440"/>
              </p14:xfrm>
            </p:contentPart>
          </mc:Choice>
          <mc:Fallback xmlns="">
            <p:pic>
              <p:nvPicPr>
                <p:cNvPr id="34" name="Ink 33">
                  <a:extLst>
                    <a:ext uri="{FF2B5EF4-FFF2-40B4-BE49-F238E27FC236}">
                      <a16:creationId xmlns:a16="http://schemas.microsoft.com/office/drawing/2014/main" id="{98756440-D443-4CCB-1939-529E05A1CEEA}"/>
                    </a:ext>
                  </a:extLst>
                </p:cNvPr>
                <p:cNvPicPr/>
                <p:nvPr/>
              </p:nvPicPr>
              <p:blipFill>
                <a:blip r:embed="rId55"/>
                <a:stretch>
                  <a:fillRect/>
                </a:stretch>
              </p:blipFill>
              <p:spPr>
                <a:xfrm>
                  <a:off x="7202050" y="1062449"/>
                  <a:ext cx="146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456EE263-77B3-BBEB-7331-EE089E42361D}"/>
                    </a:ext>
                  </a:extLst>
                </p14:cNvPr>
                <p14:cNvContentPartPr/>
                <p14:nvPr/>
              </p14:nvContentPartPr>
              <p14:xfrm>
                <a:off x="7393570" y="869129"/>
                <a:ext cx="204480" cy="485280"/>
              </p14:xfrm>
            </p:contentPart>
          </mc:Choice>
          <mc:Fallback xmlns="">
            <p:pic>
              <p:nvPicPr>
                <p:cNvPr id="35" name="Ink 34">
                  <a:extLst>
                    <a:ext uri="{FF2B5EF4-FFF2-40B4-BE49-F238E27FC236}">
                      <a16:creationId xmlns:a16="http://schemas.microsoft.com/office/drawing/2014/main" id="{456EE263-77B3-BBEB-7331-EE089E42361D}"/>
                    </a:ext>
                  </a:extLst>
                </p:cNvPr>
                <p:cNvPicPr/>
                <p:nvPr/>
              </p:nvPicPr>
              <p:blipFill>
                <a:blip r:embed="rId57"/>
                <a:stretch>
                  <a:fillRect/>
                </a:stretch>
              </p:blipFill>
              <p:spPr>
                <a:xfrm>
                  <a:off x="7384570" y="860489"/>
                  <a:ext cx="222120" cy="502920"/>
                </a:xfrm>
                <a:prstGeom prst="rect">
                  <a:avLst/>
                </a:prstGeom>
              </p:spPr>
            </p:pic>
          </mc:Fallback>
        </mc:AlternateContent>
      </p:grpSp>
      <p:grpSp>
        <p:nvGrpSpPr>
          <p:cNvPr id="55" name="Group 54">
            <a:extLst>
              <a:ext uri="{FF2B5EF4-FFF2-40B4-BE49-F238E27FC236}">
                <a16:creationId xmlns:a16="http://schemas.microsoft.com/office/drawing/2014/main" id="{391F0D18-5D0B-6CC4-0BBD-2B38CD2824E2}"/>
              </a:ext>
            </a:extLst>
          </p:cNvPr>
          <p:cNvGrpSpPr/>
          <p:nvPr/>
        </p:nvGrpSpPr>
        <p:grpSpPr>
          <a:xfrm>
            <a:off x="3937930" y="1568969"/>
            <a:ext cx="3408480" cy="609840"/>
            <a:chOff x="3937930" y="1568969"/>
            <a:chExt cx="3408480" cy="609840"/>
          </a:xfrm>
        </p:grpSpPr>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9883C08E-7A89-B151-C6A1-FF259ADA8E81}"/>
                    </a:ext>
                  </a:extLst>
                </p14:cNvPr>
                <p14:cNvContentPartPr/>
                <p14:nvPr/>
              </p14:nvContentPartPr>
              <p14:xfrm>
                <a:off x="4089850" y="1769849"/>
                <a:ext cx="43920" cy="256680"/>
              </p14:xfrm>
            </p:contentPart>
          </mc:Choice>
          <mc:Fallback xmlns="">
            <p:pic>
              <p:nvPicPr>
                <p:cNvPr id="46" name="Ink 45">
                  <a:extLst>
                    <a:ext uri="{FF2B5EF4-FFF2-40B4-BE49-F238E27FC236}">
                      <a16:creationId xmlns:a16="http://schemas.microsoft.com/office/drawing/2014/main" id="{9883C08E-7A89-B151-C6A1-FF259ADA8E81}"/>
                    </a:ext>
                  </a:extLst>
                </p:cNvPr>
                <p:cNvPicPr/>
                <p:nvPr/>
              </p:nvPicPr>
              <p:blipFill>
                <a:blip r:embed="rId59"/>
                <a:stretch>
                  <a:fillRect/>
                </a:stretch>
              </p:blipFill>
              <p:spPr>
                <a:xfrm>
                  <a:off x="4080850" y="1760849"/>
                  <a:ext cx="61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E1AF2BD4-41E0-9C61-0C24-483C6D1D1506}"/>
                    </a:ext>
                  </a:extLst>
                </p14:cNvPr>
                <p14:cNvContentPartPr/>
                <p14:nvPr/>
              </p14:nvContentPartPr>
              <p14:xfrm>
                <a:off x="3953770" y="2043449"/>
                <a:ext cx="262440" cy="16920"/>
              </p14:xfrm>
            </p:contentPart>
          </mc:Choice>
          <mc:Fallback xmlns="">
            <p:pic>
              <p:nvPicPr>
                <p:cNvPr id="47" name="Ink 46">
                  <a:extLst>
                    <a:ext uri="{FF2B5EF4-FFF2-40B4-BE49-F238E27FC236}">
                      <a16:creationId xmlns:a16="http://schemas.microsoft.com/office/drawing/2014/main" id="{E1AF2BD4-41E0-9C61-0C24-483C6D1D1506}"/>
                    </a:ext>
                  </a:extLst>
                </p:cNvPr>
                <p:cNvPicPr/>
                <p:nvPr/>
              </p:nvPicPr>
              <p:blipFill>
                <a:blip r:embed="rId61"/>
                <a:stretch>
                  <a:fillRect/>
                </a:stretch>
              </p:blipFill>
              <p:spPr>
                <a:xfrm>
                  <a:off x="3944770" y="2034449"/>
                  <a:ext cx="280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DE2ED1F2-C1FC-E146-02A6-D22B2790B42C}"/>
                    </a:ext>
                  </a:extLst>
                </p14:cNvPr>
                <p14:cNvContentPartPr/>
                <p14:nvPr/>
              </p14:nvContentPartPr>
              <p14:xfrm>
                <a:off x="3937930" y="1745009"/>
                <a:ext cx="371160" cy="82800"/>
              </p14:xfrm>
            </p:contentPart>
          </mc:Choice>
          <mc:Fallback xmlns="">
            <p:pic>
              <p:nvPicPr>
                <p:cNvPr id="48" name="Ink 47">
                  <a:extLst>
                    <a:ext uri="{FF2B5EF4-FFF2-40B4-BE49-F238E27FC236}">
                      <a16:creationId xmlns:a16="http://schemas.microsoft.com/office/drawing/2014/main" id="{DE2ED1F2-C1FC-E146-02A6-D22B2790B42C}"/>
                    </a:ext>
                  </a:extLst>
                </p:cNvPr>
                <p:cNvPicPr/>
                <p:nvPr/>
              </p:nvPicPr>
              <p:blipFill>
                <a:blip r:embed="rId63"/>
                <a:stretch>
                  <a:fillRect/>
                </a:stretch>
              </p:blipFill>
              <p:spPr>
                <a:xfrm>
                  <a:off x="3928930" y="1736009"/>
                  <a:ext cx="388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2C2F4ECB-00B9-A36E-E294-6FD55134039A}"/>
                    </a:ext>
                  </a:extLst>
                </p14:cNvPr>
                <p14:cNvContentPartPr/>
                <p14:nvPr/>
              </p14:nvContentPartPr>
              <p14:xfrm>
                <a:off x="4237450" y="1908449"/>
                <a:ext cx="374040" cy="164160"/>
              </p14:xfrm>
            </p:contentPart>
          </mc:Choice>
          <mc:Fallback xmlns="">
            <p:pic>
              <p:nvPicPr>
                <p:cNvPr id="49" name="Ink 48">
                  <a:extLst>
                    <a:ext uri="{FF2B5EF4-FFF2-40B4-BE49-F238E27FC236}">
                      <a16:creationId xmlns:a16="http://schemas.microsoft.com/office/drawing/2014/main" id="{2C2F4ECB-00B9-A36E-E294-6FD55134039A}"/>
                    </a:ext>
                  </a:extLst>
                </p:cNvPr>
                <p:cNvPicPr/>
                <p:nvPr/>
              </p:nvPicPr>
              <p:blipFill>
                <a:blip r:embed="rId65"/>
                <a:stretch>
                  <a:fillRect/>
                </a:stretch>
              </p:blipFill>
              <p:spPr>
                <a:xfrm>
                  <a:off x="4228450" y="1899809"/>
                  <a:ext cx="391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4AE890E5-4A86-4689-BD0F-507B7084F91F}"/>
                    </a:ext>
                  </a:extLst>
                </p14:cNvPr>
                <p14:cNvContentPartPr/>
                <p14:nvPr/>
              </p14:nvContentPartPr>
              <p14:xfrm>
                <a:off x="4845850" y="1624049"/>
                <a:ext cx="633240" cy="448560"/>
              </p14:xfrm>
            </p:contentPart>
          </mc:Choice>
          <mc:Fallback xmlns="">
            <p:pic>
              <p:nvPicPr>
                <p:cNvPr id="50" name="Ink 49">
                  <a:extLst>
                    <a:ext uri="{FF2B5EF4-FFF2-40B4-BE49-F238E27FC236}">
                      <a16:creationId xmlns:a16="http://schemas.microsoft.com/office/drawing/2014/main" id="{4AE890E5-4A86-4689-BD0F-507B7084F91F}"/>
                    </a:ext>
                  </a:extLst>
                </p:cNvPr>
                <p:cNvPicPr/>
                <p:nvPr/>
              </p:nvPicPr>
              <p:blipFill>
                <a:blip r:embed="rId67"/>
                <a:stretch>
                  <a:fillRect/>
                </a:stretch>
              </p:blipFill>
              <p:spPr>
                <a:xfrm>
                  <a:off x="4836850" y="1615049"/>
                  <a:ext cx="6508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F21D4661-CADA-EDD7-4A37-0AEEE2D5A31D}"/>
                    </a:ext>
                  </a:extLst>
                </p14:cNvPr>
                <p14:cNvContentPartPr/>
                <p14:nvPr/>
              </p14:nvContentPartPr>
              <p14:xfrm>
                <a:off x="5639650" y="1633409"/>
                <a:ext cx="914040" cy="456840"/>
              </p14:xfrm>
            </p:contentPart>
          </mc:Choice>
          <mc:Fallback xmlns="">
            <p:pic>
              <p:nvPicPr>
                <p:cNvPr id="51" name="Ink 50">
                  <a:extLst>
                    <a:ext uri="{FF2B5EF4-FFF2-40B4-BE49-F238E27FC236}">
                      <a16:creationId xmlns:a16="http://schemas.microsoft.com/office/drawing/2014/main" id="{F21D4661-CADA-EDD7-4A37-0AEEE2D5A31D}"/>
                    </a:ext>
                  </a:extLst>
                </p:cNvPr>
                <p:cNvPicPr/>
                <p:nvPr/>
              </p:nvPicPr>
              <p:blipFill>
                <a:blip r:embed="rId69"/>
                <a:stretch>
                  <a:fillRect/>
                </a:stretch>
              </p:blipFill>
              <p:spPr>
                <a:xfrm>
                  <a:off x="5631010" y="1624409"/>
                  <a:ext cx="93168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70DD6F0F-4A87-F89C-DC71-F61F02E1B193}"/>
                    </a:ext>
                  </a:extLst>
                </p14:cNvPr>
                <p14:cNvContentPartPr/>
                <p14:nvPr/>
              </p14:nvContentPartPr>
              <p14:xfrm>
                <a:off x="6720010" y="1568969"/>
                <a:ext cx="626400" cy="609840"/>
              </p14:xfrm>
            </p:contentPart>
          </mc:Choice>
          <mc:Fallback xmlns="">
            <p:pic>
              <p:nvPicPr>
                <p:cNvPr id="52" name="Ink 51">
                  <a:extLst>
                    <a:ext uri="{FF2B5EF4-FFF2-40B4-BE49-F238E27FC236}">
                      <a16:creationId xmlns:a16="http://schemas.microsoft.com/office/drawing/2014/main" id="{70DD6F0F-4A87-F89C-DC71-F61F02E1B193}"/>
                    </a:ext>
                  </a:extLst>
                </p:cNvPr>
                <p:cNvPicPr/>
                <p:nvPr/>
              </p:nvPicPr>
              <p:blipFill>
                <a:blip r:embed="rId71"/>
                <a:stretch>
                  <a:fillRect/>
                </a:stretch>
              </p:blipFill>
              <p:spPr>
                <a:xfrm>
                  <a:off x="6711370" y="1559969"/>
                  <a:ext cx="6440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F85DA698-3A84-1790-8EDB-788CDEE93EF5}"/>
                    </a:ext>
                  </a:extLst>
                </p14:cNvPr>
                <p14:cNvContentPartPr/>
                <p14:nvPr/>
              </p14:nvContentPartPr>
              <p14:xfrm>
                <a:off x="6781570" y="1791449"/>
                <a:ext cx="291600" cy="68040"/>
              </p14:xfrm>
            </p:contentPart>
          </mc:Choice>
          <mc:Fallback xmlns="">
            <p:pic>
              <p:nvPicPr>
                <p:cNvPr id="53" name="Ink 52">
                  <a:extLst>
                    <a:ext uri="{FF2B5EF4-FFF2-40B4-BE49-F238E27FC236}">
                      <a16:creationId xmlns:a16="http://schemas.microsoft.com/office/drawing/2014/main" id="{F85DA698-3A84-1790-8EDB-788CDEE93EF5}"/>
                    </a:ext>
                  </a:extLst>
                </p:cNvPr>
                <p:cNvPicPr/>
                <p:nvPr/>
              </p:nvPicPr>
              <p:blipFill>
                <a:blip r:embed="rId73"/>
                <a:stretch>
                  <a:fillRect/>
                </a:stretch>
              </p:blipFill>
              <p:spPr>
                <a:xfrm>
                  <a:off x="6772930" y="1782809"/>
                  <a:ext cx="309240" cy="85680"/>
                </a:xfrm>
                <a:prstGeom prst="rect">
                  <a:avLst/>
                </a:prstGeom>
              </p:spPr>
            </p:pic>
          </mc:Fallback>
        </mc:AlternateContent>
      </p:grpSp>
      <p:grpSp>
        <p:nvGrpSpPr>
          <p:cNvPr id="60" name="Group 59">
            <a:extLst>
              <a:ext uri="{FF2B5EF4-FFF2-40B4-BE49-F238E27FC236}">
                <a16:creationId xmlns:a16="http://schemas.microsoft.com/office/drawing/2014/main" id="{E784E6C1-D77F-C9CE-DEAA-6AFE72670537}"/>
              </a:ext>
            </a:extLst>
          </p:cNvPr>
          <p:cNvGrpSpPr/>
          <p:nvPr/>
        </p:nvGrpSpPr>
        <p:grpSpPr>
          <a:xfrm>
            <a:off x="7614970" y="1587329"/>
            <a:ext cx="1792080" cy="496440"/>
            <a:chOff x="7614970" y="1587329"/>
            <a:chExt cx="1792080" cy="496440"/>
          </a:xfrm>
        </p:grpSpPr>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4651C951-6A6E-8EC9-F9A7-B42BF681A9A0}"/>
                    </a:ext>
                  </a:extLst>
                </p14:cNvPr>
                <p14:cNvContentPartPr/>
                <p14:nvPr/>
              </p14:nvContentPartPr>
              <p14:xfrm>
                <a:off x="7614970" y="1594529"/>
                <a:ext cx="630000" cy="367200"/>
              </p14:xfrm>
            </p:contentPart>
          </mc:Choice>
          <mc:Fallback xmlns="">
            <p:pic>
              <p:nvPicPr>
                <p:cNvPr id="56" name="Ink 55">
                  <a:extLst>
                    <a:ext uri="{FF2B5EF4-FFF2-40B4-BE49-F238E27FC236}">
                      <a16:creationId xmlns:a16="http://schemas.microsoft.com/office/drawing/2014/main" id="{4651C951-6A6E-8EC9-F9A7-B42BF681A9A0}"/>
                    </a:ext>
                  </a:extLst>
                </p:cNvPr>
                <p:cNvPicPr/>
                <p:nvPr/>
              </p:nvPicPr>
              <p:blipFill>
                <a:blip r:embed="rId75"/>
                <a:stretch>
                  <a:fillRect/>
                </a:stretch>
              </p:blipFill>
              <p:spPr>
                <a:xfrm>
                  <a:off x="7605970" y="1585529"/>
                  <a:ext cx="6476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E0B6DCFD-C752-31B3-0928-873EB6C80B96}"/>
                    </a:ext>
                  </a:extLst>
                </p14:cNvPr>
                <p14:cNvContentPartPr/>
                <p14:nvPr/>
              </p14:nvContentPartPr>
              <p14:xfrm>
                <a:off x="8016010" y="1720889"/>
                <a:ext cx="39240" cy="15840"/>
              </p14:xfrm>
            </p:contentPart>
          </mc:Choice>
          <mc:Fallback xmlns="">
            <p:pic>
              <p:nvPicPr>
                <p:cNvPr id="57" name="Ink 56">
                  <a:extLst>
                    <a:ext uri="{FF2B5EF4-FFF2-40B4-BE49-F238E27FC236}">
                      <a16:creationId xmlns:a16="http://schemas.microsoft.com/office/drawing/2014/main" id="{E0B6DCFD-C752-31B3-0928-873EB6C80B96}"/>
                    </a:ext>
                  </a:extLst>
                </p:cNvPr>
                <p:cNvPicPr/>
                <p:nvPr/>
              </p:nvPicPr>
              <p:blipFill>
                <a:blip r:embed="rId77"/>
                <a:stretch>
                  <a:fillRect/>
                </a:stretch>
              </p:blipFill>
              <p:spPr>
                <a:xfrm>
                  <a:off x="8007370" y="1712249"/>
                  <a:ext cx="56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3BBF7AAA-C5D9-CEA4-31FC-BE19C36D65BF}"/>
                    </a:ext>
                  </a:extLst>
                </p14:cNvPr>
                <p14:cNvContentPartPr/>
                <p14:nvPr/>
              </p14:nvContentPartPr>
              <p14:xfrm>
                <a:off x="8393650" y="1587329"/>
                <a:ext cx="1013400" cy="496440"/>
              </p14:xfrm>
            </p:contentPart>
          </mc:Choice>
          <mc:Fallback xmlns="">
            <p:pic>
              <p:nvPicPr>
                <p:cNvPr id="59" name="Ink 58">
                  <a:extLst>
                    <a:ext uri="{FF2B5EF4-FFF2-40B4-BE49-F238E27FC236}">
                      <a16:creationId xmlns:a16="http://schemas.microsoft.com/office/drawing/2014/main" id="{3BBF7AAA-C5D9-CEA4-31FC-BE19C36D65BF}"/>
                    </a:ext>
                  </a:extLst>
                </p:cNvPr>
                <p:cNvPicPr/>
                <p:nvPr/>
              </p:nvPicPr>
              <p:blipFill>
                <a:blip r:embed="rId79"/>
                <a:stretch>
                  <a:fillRect/>
                </a:stretch>
              </p:blipFill>
              <p:spPr>
                <a:xfrm>
                  <a:off x="8384650" y="1578329"/>
                  <a:ext cx="1031040" cy="514080"/>
                </a:xfrm>
                <a:prstGeom prst="rect">
                  <a:avLst/>
                </a:prstGeom>
              </p:spPr>
            </p:pic>
          </mc:Fallback>
        </mc:AlternateContent>
      </p:grpSp>
      <p:grpSp>
        <p:nvGrpSpPr>
          <p:cNvPr id="64" name="Group 63">
            <a:extLst>
              <a:ext uri="{FF2B5EF4-FFF2-40B4-BE49-F238E27FC236}">
                <a16:creationId xmlns:a16="http://schemas.microsoft.com/office/drawing/2014/main" id="{29578C99-575B-CB58-8297-000416E6D317}"/>
              </a:ext>
            </a:extLst>
          </p:cNvPr>
          <p:cNvGrpSpPr/>
          <p:nvPr/>
        </p:nvGrpSpPr>
        <p:grpSpPr>
          <a:xfrm>
            <a:off x="9602170" y="1626929"/>
            <a:ext cx="1023840" cy="307080"/>
            <a:chOff x="9602170" y="1626929"/>
            <a:chExt cx="1023840" cy="307080"/>
          </a:xfrm>
        </p:grpSpPr>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DEFC78D3-D24D-2861-57DD-9AACB90B9957}"/>
                    </a:ext>
                  </a:extLst>
                </p14:cNvPr>
                <p14:cNvContentPartPr/>
                <p14:nvPr/>
              </p14:nvContentPartPr>
              <p14:xfrm>
                <a:off x="9602170" y="1678409"/>
                <a:ext cx="487800" cy="255600"/>
              </p14:xfrm>
            </p:contentPart>
          </mc:Choice>
          <mc:Fallback xmlns="">
            <p:pic>
              <p:nvPicPr>
                <p:cNvPr id="61" name="Ink 60">
                  <a:extLst>
                    <a:ext uri="{FF2B5EF4-FFF2-40B4-BE49-F238E27FC236}">
                      <a16:creationId xmlns:a16="http://schemas.microsoft.com/office/drawing/2014/main" id="{DEFC78D3-D24D-2861-57DD-9AACB90B9957}"/>
                    </a:ext>
                  </a:extLst>
                </p:cNvPr>
                <p:cNvPicPr/>
                <p:nvPr/>
              </p:nvPicPr>
              <p:blipFill>
                <a:blip r:embed="rId81"/>
                <a:stretch>
                  <a:fillRect/>
                </a:stretch>
              </p:blipFill>
              <p:spPr>
                <a:xfrm>
                  <a:off x="9593530" y="1669769"/>
                  <a:ext cx="5054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C1933721-C276-E9C1-EF81-C44851B0F5B6}"/>
                    </a:ext>
                  </a:extLst>
                </p14:cNvPr>
                <p14:cNvContentPartPr/>
                <p14:nvPr/>
              </p14:nvContentPartPr>
              <p14:xfrm>
                <a:off x="10251250" y="1626929"/>
                <a:ext cx="326880" cy="254160"/>
              </p14:xfrm>
            </p:contentPart>
          </mc:Choice>
          <mc:Fallback xmlns="">
            <p:pic>
              <p:nvPicPr>
                <p:cNvPr id="62" name="Ink 61">
                  <a:extLst>
                    <a:ext uri="{FF2B5EF4-FFF2-40B4-BE49-F238E27FC236}">
                      <a16:creationId xmlns:a16="http://schemas.microsoft.com/office/drawing/2014/main" id="{C1933721-C276-E9C1-EF81-C44851B0F5B6}"/>
                    </a:ext>
                  </a:extLst>
                </p:cNvPr>
                <p:cNvPicPr/>
                <p:nvPr/>
              </p:nvPicPr>
              <p:blipFill>
                <a:blip r:embed="rId83"/>
                <a:stretch>
                  <a:fillRect/>
                </a:stretch>
              </p:blipFill>
              <p:spPr>
                <a:xfrm>
                  <a:off x="10242610" y="1618289"/>
                  <a:ext cx="3445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82CD96B6-ED73-AD87-7120-1416F4045306}"/>
                    </a:ext>
                  </a:extLst>
                </p14:cNvPr>
                <p14:cNvContentPartPr/>
                <p14:nvPr/>
              </p14:nvContentPartPr>
              <p14:xfrm>
                <a:off x="10329010" y="1735289"/>
                <a:ext cx="297000" cy="6480"/>
              </p14:xfrm>
            </p:contentPart>
          </mc:Choice>
          <mc:Fallback xmlns="">
            <p:pic>
              <p:nvPicPr>
                <p:cNvPr id="63" name="Ink 62">
                  <a:extLst>
                    <a:ext uri="{FF2B5EF4-FFF2-40B4-BE49-F238E27FC236}">
                      <a16:creationId xmlns:a16="http://schemas.microsoft.com/office/drawing/2014/main" id="{82CD96B6-ED73-AD87-7120-1416F4045306}"/>
                    </a:ext>
                  </a:extLst>
                </p:cNvPr>
                <p:cNvPicPr/>
                <p:nvPr/>
              </p:nvPicPr>
              <p:blipFill>
                <a:blip r:embed="rId85"/>
                <a:stretch>
                  <a:fillRect/>
                </a:stretch>
              </p:blipFill>
              <p:spPr>
                <a:xfrm>
                  <a:off x="10320370" y="1726649"/>
                  <a:ext cx="314640" cy="24120"/>
                </a:xfrm>
                <a:prstGeom prst="rect">
                  <a:avLst/>
                </a:prstGeom>
              </p:spPr>
            </p:pic>
          </mc:Fallback>
        </mc:AlternateContent>
      </p:grpSp>
      <p:grpSp>
        <p:nvGrpSpPr>
          <p:cNvPr id="71" name="Group 70">
            <a:extLst>
              <a:ext uri="{FF2B5EF4-FFF2-40B4-BE49-F238E27FC236}">
                <a16:creationId xmlns:a16="http://schemas.microsoft.com/office/drawing/2014/main" id="{E8C0F1B7-DA65-E53D-FA58-3A98097ECB83}"/>
              </a:ext>
            </a:extLst>
          </p:cNvPr>
          <p:cNvGrpSpPr/>
          <p:nvPr/>
        </p:nvGrpSpPr>
        <p:grpSpPr>
          <a:xfrm>
            <a:off x="3891130" y="2298689"/>
            <a:ext cx="1481400" cy="474480"/>
            <a:chOff x="3891130" y="2298689"/>
            <a:chExt cx="1481400" cy="474480"/>
          </a:xfrm>
        </p:grpSpPr>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C797B28F-6C5F-31BA-8FA5-1148A08A3AC1}"/>
                    </a:ext>
                  </a:extLst>
                </p14:cNvPr>
                <p14:cNvContentPartPr/>
                <p14:nvPr/>
              </p14:nvContentPartPr>
              <p14:xfrm>
                <a:off x="3891130" y="2360969"/>
                <a:ext cx="720360" cy="412200"/>
              </p14:xfrm>
            </p:contentPart>
          </mc:Choice>
          <mc:Fallback xmlns="">
            <p:pic>
              <p:nvPicPr>
                <p:cNvPr id="65" name="Ink 64">
                  <a:extLst>
                    <a:ext uri="{FF2B5EF4-FFF2-40B4-BE49-F238E27FC236}">
                      <a16:creationId xmlns:a16="http://schemas.microsoft.com/office/drawing/2014/main" id="{C797B28F-6C5F-31BA-8FA5-1148A08A3AC1}"/>
                    </a:ext>
                  </a:extLst>
                </p:cNvPr>
                <p:cNvPicPr/>
                <p:nvPr/>
              </p:nvPicPr>
              <p:blipFill>
                <a:blip r:embed="rId87"/>
                <a:stretch>
                  <a:fillRect/>
                </a:stretch>
              </p:blipFill>
              <p:spPr>
                <a:xfrm>
                  <a:off x="3882130" y="2352329"/>
                  <a:ext cx="7380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D6F6A78B-F55A-304B-5425-B809BEFFAEA9}"/>
                    </a:ext>
                  </a:extLst>
                </p14:cNvPr>
                <p14:cNvContentPartPr/>
                <p14:nvPr/>
              </p14:nvContentPartPr>
              <p14:xfrm>
                <a:off x="4329610" y="2477609"/>
                <a:ext cx="14760" cy="3240"/>
              </p14:xfrm>
            </p:contentPart>
          </mc:Choice>
          <mc:Fallback xmlns="">
            <p:pic>
              <p:nvPicPr>
                <p:cNvPr id="66" name="Ink 65">
                  <a:extLst>
                    <a:ext uri="{FF2B5EF4-FFF2-40B4-BE49-F238E27FC236}">
                      <a16:creationId xmlns:a16="http://schemas.microsoft.com/office/drawing/2014/main" id="{D6F6A78B-F55A-304B-5425-B809BEFFAEA9}"/>
                    </a:ext>
                  </a:extLst>
                </p:cNvPr>
                <p:cNvPicPr/>
                <p:nvPr/>
              </p:nvPicPr>
              <p:blipFill>
                <a:blip r:embed="rId89"/>
                <a:stretch>
                  <a:fillRect/>
                </a:stretch>
              </p:blipFill>
              <p:spPr>
                <a:xfrm>
                  <a:off x="4320610" y="2468609"/>
                  <a:ext cx="32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149AB583-EF3C-F991-4FAE-92D53F515AB5}"/>
                    </a:ext>
                  </a:extLst>
                </p14:cNvPr>
                <p14:cNvContentPartPr/>
                <p14:nvPr/>
              </p14:nvContentPartPr>
              <p14:xfrm>
                <a:off x="3907330" y="2466089"/>
                <a:ext cx="412920" cy="32040"/>
              </p14:xfrm>
            </p:contentPart>
          </mc:Choice>
          <mc:Fallback xmlns="">
            <p:pic>
              <p:nvPicPr>
                <p:cNvPr id="67" name="Ink 66">
                  <a:extLst>
                    <a:ext uri="{FF2B5EF4-FFF2-40B4-BE49-F238E27FC236}">
                      <a16:creationId xmlns:a16="http://schemas.microsoft.com/office/drawing/2014/main" id="{149AB583-EF3C-F991-4FAE-92D53F515AB5}"/>
                    </a:ext>
                  </a:extLst>
                </p:cNvPr>
                <p:cNvPicPr/>
                <p:nvPr/>
              </p:nvPicPr>
              <p:blipFill>
                <a:blip r:embed="rId91"/>
                <a:stretch>
                  <a:fillRect/>
                </a:stretch>
              </p:blipFill>
              <p:spPr>
                <a:xfrm>
                  <a:off x="3898330" y="2457449"/>
                  <a:ext cx="430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38184032-AD6A-44CE-6785-6F88EEF925D9}"/>
                    </a:ext>
                  </a:extLst>
                </p14:cNvPr>
                <p14:cNvContentPartPr/>
                <p14:nvPr/>
              </p14:nvContentPartPr>
              <p14:xfrm>
                <a:off x="4535170" y="2637089"/>
                <a:ext cx="127800" cy="39240"/>
              </p14:xfrm>
            </p:contentPart>
          </mc:Choice>
          <mc:Fallback xmlns="">
            <p:pic>
              <p:nvPicPr>
                <p:cNvPr id="68" name="Ink 67">
                  <a:extLst>
                    <a:ext uri="{FF2B5EF4-FFF2-40B4-BE49-F238E27FC236}">
                      <a16:creationId xmlns:a16="http://schemas.microsoft.com/office/drawing/2014/main" id="{38184032-AD6A-44CE-6785-6F88EEF925D9}"/>
                    </a:ext>
                  </a:extLst>
                </p:cNvPr>
                <p:cNvPicPr/>
                <p:nvPr/>
              </p:nvPicPr>
              <p:blipFill>
                <a:blip r:embed="rId93"/>
                <a:stretch>
                  <a:fillRect/>
                </a:stretch>
              </p:blipFill>
              <p:spPr>
                <a:xfrm>
                  <a:off x="4526530" y="2628449"/>
                  <a:ext cx="145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F983F4BB-E67B-3BF4-8631-B8EB6AB39ED8}"/>
                    </a:ext>
                  </a:extLst>
                </p14:cNvPr>
                <p14:cNvContentPartPr/>
                <p14:nvPr/>
              </p14:nvContentPartPr>
              <p14:xfrm>
                <a:off x="4958530" y="2298689"/>
                <a:ext cx="414000" cy="389160"/>
              </p14:xfrm>
            </p:contentPart>
          </mc:Choice>
          <mc:Fallback xmlns="">
            <p:pic>
              <p:nvPicPr>
                <p:cNvPr id="70" name="Ink 69">
                  <a:extLst>
                    <a:ext uri="{FF2B5EF4-FFF2-40B4-BE49-F238E27FC236}">
                      <a16:creationId xmlns:a16="http://schemas.microsoft.com/office/drawing/2014/main" id="{F983F4BB-E67B-3BF4-8631-B8EB6AB39ED8}"/>
                    </a:ext>
                  </a:extLst>
                </p:cNvPr>
                <p:cNvPicPr/>
                <p:nvPr/>
              </p:nvPicPr>
              <p:blipFill>
                <a:blip r:embed="rId95"/>
                <a:stretch>
                  <a:fillRect/>
                </a:stretch>
              </p:blipFill>
              <p:spPr>
                <a:xfrm>
                  <a:off x="4949530" y="2290049"/>
                  <a:ext cx="431640" cy="406800"/>
                </a:xfrm>
                <a:prstGeom prst="rect">
                  <a:avLst/>
                </a:prstGeom>
              </p:spPr>
            </p:pic>
          </mc:Fallback>
        </mc:AlternateContent>
      </p:grpSp>
      <p:grpSp>
        <p:nvGrpSpPr>
          <p:cNvPr id="75" name="Group 74">
            <a:extLst>
              <a:ext uri="{FF2B5EF4-FFF2-40B4-BE49-F238E27FC236}">
                <a16:creationId xmlns:a16="http://schemas.microsoft.com/office/drawing/2014/main" id="{E6A7BD2A-203E-89A7-5B99-21134B406419}"/>
              </a:ext>
            </a:extLst>
          </p:cNvPr>
          <p:cNvGrpSpPr/>
          <p:nvPr/>
        </p:nvGrpSpPr>
        <p:grpSpPr>
          <a:xfrm>
            <a:off x="5333290" y="2221289"/>
            <a:ext cx="969840" cy="393840"/>
            <a:chOff x="5333290" y="2221289"/>
            <a:chExt cx="969840" cy="393840"/>
          </a:xfrm>
        </p:grpSpPr>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0125D4D1-A1FB-4EB9-829A-4ED7C492014B}"/>
                    </a:ext>
                  </a:extLst>
                </p14:cNvPr>
                <p14:cNvContentPartPr/>
                <p14:nvPr/>
              </p14:nvContentPartPr>
              <p14:xfrm>
                <a:off x="5352370" y="2221289"/>
                <a:ext cx="950760" cy="393840"/>
              </p14:xfrm>
            </p:contentPart>
          </mc:Choice>
          <mc:Fallback xmlns="">
            <p:pic>
              <p:nvPicPr>
                <p:cNvPr id="72" name="Ink 71">
                  <a:extLst>
                    <a:ext uri="{FF2B5EF4-FFF2-40B4-BE49-F238E27FC236}">
                      <a16:creationId xmlns:a16="http://schemas.microsoft.com/office/drawing/2014/main" id="{0125D4D1-A1FB-4EB9-829A-4ED7C492014B}"/>
                    </a:ext>
                  </a:extLst>
                </p:cNvPr>
                <p:cNvPicPr/>
                <p:nvPr/>
              </p:nvPicPr>
              <p:blipFill>
                <a:blip r:embed="rId97"/>
                <a:stretch>
                  <a:fillRect/>
                </a:stretch>
              </p:blipFill>
              <p:spPr>
                <a:xfrm>
                  <a:off x="5343370" y="2212289"/>
                  <a:ext cx="9684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FC152DF6-EBB8-4C51-5C4A-64EE4DE0D42C}"/>
                    </a:ext>
                  </a:extLst>
                </p14:cNvPr>
                <p14:cNvContentPartPr/>
                <p14:nvPr/>
              </p14:nvContentPartPr>
              <p14:xfrm>
                <a:off x="6028810" y="2427209"/>
                <a:ext cx="39240" cy="6480"/>
              </p14:xfrm>
            </p:contentPart>
          </mc:Choice>
          <mc:Fallback xmlns="">
            <p:pic>
              <p:nvPicPr>
                <p:cNvPr id="73" name="Ink 72">
                  <a:extLst>
                    <a:ext uri="{FF2B5EF4-FFF2-40B4-BE49-F238E27FC236}">
                      <a16:creationId xmlns:a16="http://schemas.microsoft.com/office/drawing/2014/main" id="{FC152DF6-EBB8-4C51-5C4A-64EE4DE0D42C}"/>
                    </a:ext>
                  </a:extLst>
                </p:cNvPr>
                <p:cNvPicPr/>
                <p:nvPr/>
              </p:nvPicPr>
              <p:blipFill>
                <a:blip r:embed="rId99"/>
                <a:stretch>
                  <a:fillRect/>
                </a:stretch>
              </p:blipFill>
              <p:spPr>
                <a:xfrm>
                  <a:off x="6019810" y="2418569"/>
                  <a:ext cx="56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A9F8369F-F399-8B4D-6AD8-90C77235B79B}"/>
                    </a:ext>
                  </a:extLst>
                </p14:cNvPr>
                <p14:cNvContentPartPr/>
                <p14:nvPr/>
              </p14:nvContentPartPr>
              <p14:xfrm>
                <a:off x="5333290" y="2382569"/>
                <a:ext cx="645840" cy="23760"/>
              </p14:xfrm>
            </p:contentPart>
          </mc:Choice>
          <mc:Fallback xmlns="">
            <p:pic>
              <p:nvPicPr>
                <p:cNvPr id="74" name="Ink 73">
                  <a:extLst>
                    <a:ext uri="{FF2B5EF4-FFF2-40B4-BE49-F238E27FC236}">
                      <a16:creationId xmlns:a16="http://schemas.microsoft.com/office/drawing/2014/main" id="{A9F8369F-F399-8B4D-6AD8-90C77235B79B}"/>
                    </a:ext>
                  </a:extLst>
                </p:cNvPr>
                <p:cNvPicPr/>
                <p:nvPr/>
              </p:nvPicPr>
              <p:blipFill>
                <a:blip r:embed="rId101"/>
                <a:stretch>
                  <a:fillRect/>
                </a:stretch>
              </p:blipFill>
              <p:spPr>
                <a:xfrm>
                  <a:off x="5324290" y="2373569"/>
                  <a:ext cx="663480" cy="41400"/>
                </a:xfrm>
                <a:prstGeom prst="rect">
                  <a:avLst/>
                </a:prstGeom>
              </p:spPr>
            </p:pic>
          </mc:Fallback>
        </mc:AlternateContent>
      </p:grpSp>
      <p:grpSp>
        <p:nvGrpSpPr>
          <p:cNvPr id="95" name="Group 94">
            <a:extLst>
              <a:ext uri="{FF2B5EF4-FFF2-40B4-BE49-F238E27FC236}">
                <a16:creationId xmlns:a16="http://schemas.microsoft.com/office/drawing/2014/main" id="{25EDF4FC-FD7A-1B76-1BE7-D56D03D40E53}"/>
              </a:ext>
            </a:extLst>
          </p:cNvPr>
          <p:cNvGrpSpPr/>
          <p:nvPr/>
        </p:nvGrpSpPr>
        <p:grpSpPr>
          <a:xfrm>
            <a:off x="6876250" y="2227409"/>
            <a:ext cx="3092400" cy="1020960"/>
            <a:chOff x="6876250" y="2227409"/>
            <a:chExt cx="3092400" cy="1020960"/>
          </a:xfrm>
        </p:grpSpPr>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79296AF6-894D-D0FF-C221-096F95B11309}"/>
                    </a:ext>
                  </a:extLst>
                </p14:cNvPr>
                <p14:cNvContentPartPr/>
                <p14:nvPr/>
              </p14:nvContentPartPr>
              <p14:xfrm>
                <a:off x="7053370" y="2493089"/>
                <a:ext cx="18720" cy="213840"/>
              </p14:xfrm>
            </p:contentPart>
          </mc:Choice>
          <mc:Fallback xmlns="">
            <p:pic>
              <p:nvPicPr>
                <p:cNvPr id="76" name="Ink 75">
                  <a:extLst>
                    <a:ext uri="{FF2B5EF4-FFF2-40B4-BE49-F238E27FC236}">
                      <a16:creationId xmlns:a16="http://schemas.microsoft.com/office/drawing/2014/main" id="{79296AF6-894D-D0FF-C221-096F95B11309}"/>
                    </a:ext>
                  </a:extLst>
                </p:cNvPr>
                <p:cNvPicPr/>
                <p:nvPr/>
              </p:nvPicPr>
              <p:blipFill>
                <a:blip r:embed="rId103"/>
                <a:stretch>
                  <a:fillRect/>
                </a:stretch>
              </p:blipFill>
              <p:spPr>
                <a:xfrm>
                  <a:off x="7044370" y="2484449"/>
                  <a:ext cx="36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178FA2E3-4CE7-0276-FA0B-E1CBF9592723}"/>
                    </a:ext>
                  </a:extLst>
                </p14:cNvPr>
                <p14:cNvContentPartPr/>
                <p14:nvPr/>
              </p14:nvContentPartPr>
              <p14:xfrm>
                <a:off x="6876250" y="2413529"/>
                <a:ext cx="352080" cy="127800"/>
              </p14:xfrm>
            </p:contentPart>
          </mc:Choice>
          <mc:Fallback xmlns="">
            <p:pic>
              <p:nvPicPr>
                <p:cNvPr id="77" name="Ink 76">
                  <a:extLst>
                    <a:ext uri="{FF2B5EF4-FFF2-40B4-BE49-F238E27FC236}">
                      <a16:creationId xmlns:a16="http://schemas.microsoft.com/office/drawing/2014/main" id="{178FA2E3-4CE7-0276-FA0B-E1CBF9592723}"/>
                    </a:ext>
                  </a:extLst>
                </p:cNvPr>
                <p:cNvPicPr/>
                <p:nvPr/>
              </p:nvPicPr>
              <p:blipFill>
                <a:blip r:embed="rId105"/>
                <a:stretch>
                  <a:fillRect/>
                </a:stretch>
              </p:blipFill>
              <p:spPr>
                <a:xfrm>
                  <a:off x="6867250" y="2404889"/>
                  <a:ext cx="369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E65D5C60-2B2F-5D47-56FC-325C4DE2A566}"/>
                    </a:ext>
                  </a:extLst>
                </p14:cNvPr>
                <p14:cNvContentPartPr/>
                <p14:nvPr/>
              </p14:nvContentPartPr>
              <p14:xfrm>
                <a:off x="7045090" y="2653649"/>
                <a:ext cx="550800" cy="298080"/>
              </p14:xfrm>
            </p:contentPart>
          </mc:Choice>
          <mc:Fallback xmlns="">
            <p:pic>
              <p:nvPicPr>
                <p:cNvPr id="78" name="Ink 77">
                  <a:extLst>
                    <a:ext uri="{FF2B5EF4-FFF2-40B4-BE49-F238E27FC236}">
                      <a16:creationId xmlns:a16="http://schemas.microsoft.com/office/drawing/2014/main" id="{E65D5C60-2B2F-5D47-56FC-325C4DE2A566}"/>
                    </a:ext>
                  </a:extLst>
                </p:cNvPr>
                <p:cNvPicPr/>
                <p:nvPr/>
              </p:nvPicPr>
              <p:blipFill>
                <a:blip r:embed="rId107"/>
                <a:stretch>
                  <a:fillRect/>
                </a:stretch>
              </p:blipFill>
              <p:spPr>
                <a:xfrm>
                  <a:off x="7036450" y="2644649"/>
                  <a:ext cx="568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E67529B1-5AB1-EEF9-CE5A-42F75D8AD840}"/>
                    </a:ext>
                  </a:extLst>
                </p14:cNvPr>
                <p14:cNvContentPartPr/>
                <p14:nvPr/>
              </p14:nvContentPartPr>
              <p14:xfrm>
                <a:off x="7751770" y="2580209"/>
                <a:ext cx="389880" cy="14400"/>
              </p14:xfrm>
            </p:contentPart>
          </mc:Choice>
          <mc:Fallback xmlns="">
            <p:pic>
              <p:nvPicPr>
                <p:cNvPr id="79" name="Ink 78">
                  <a:extLst>
                    <a:ext uri="{FF2B5EF4-FFF2-40B4-BE49-F238E27FC236}">
                      <a16:creationId xmlns:a16="http://schemas.microsoft.com/office/drawing/2014/main" id="{E67529B1-5AB1-EEF9-CE5A-42F75D8AD840}"/>
                    </a:ext>
                  </a:extLst>
                </p:cNvPr>
                <p:cNvPicPr/>
                <p:nvPr/>
              </p:nvPicPr>
              <p:blipFill>
                <a:blip r:embed="rId109"/>
                <a:stretch>
                  <a:fillRect/>
                </a:stretch>
              </p:blipFill>
              <p:spPr>
                <a:xfrm>
                  <a:off x="7742770" y="2571209"/>
                  <a:ext cx="407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A15FF695-3117-412F-7D9D-442621B959CB}"/>
                    </a:ext>
                  </a:extLst>
                </p14:cNvPr>
                <p14:cNvContentPartPr/>
                <p14:nvPr/>
              </p14:nvContentPartPr>
              <p14:xfrm>
                <a:off x="7780930" y="2718089"/>
                <a:ext cx="352800" cy="20160"/>
              </p14:xfrm>
            </p:contentPart>
          </mc:Choice>
          <mc:Fallback xmlns="">
            <p:pic>
              <p:nvPicPr>
                <p:cNvPr id="80" name="Ink 79">
                  <a:extLst>
                    <a:ext uri="{FF2B5EF4-FFF2-40B4-BE49-F238E27FC236}">
                      <a16:creationId xmlns:a16="http://schemas.microsoft.com/office/drawing/2014/main" id="{A15FF695-3117-412F-7D9D-442621B959CB}"/>
                    </a:ext>
                  </a:extLst>
                </p:cNvPr>
                <p:cNvPicPr/>
                <p:nvPr/>
              </p:nvPicPr>
              <p:blipFill>
                <a:blip r:embed="rId111"/>
                <a:stretch>
                  <a:fillRect/>
                </a:stretch>
              </p:blipFill>
              <p:spPr>
                <a:xfrm>
                  <a:off x="7772290" y="2709089"/>
                  <a:ext cx="370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0512A411-38F6-CC37-080F-F1115DFECF8C}"/>
                    </a:ext>
                  </a:extLst>
                </p14:cNvPr>
                <p14:cNvContentPartPr/>
                <p14:nvPr/>
              </p14:nvContentPartPr>
              <p14:xfrm>
                <a:off x="8905570" y="2297969"/>
                <a:ext cx="36720" cy="246600"/>
              </p14:xfrm>
            </p:contentPart>
          </mc:Choice>
          <mc:Fallback xmlns="">
            <p:pic>
              <p:nvPicPr>
                <p:cNvPr id="82" name="Ink 81">
                  <a:extLst>
                    <a:ext uri="{FF2B5EF4-FFF2-40B4-BE49-F238E27FC236}">
                      <a16:creationId xmlns:a16="http://schemas.microsoft.com/office/drawing/2014/main" id="{0512A411-38F6-CC37-080F-F1115DFECF8C}"/>
                    </a:ext>
                  </a:extLst>
                </p:cNvPr>
                <p:cNvPicPr/>
                <p:nvPr/>
              </p:nvPicPr>
              <p:blipFill>
                <a:blip r:embed="rId113"/>
                <a:stretch>
                  <a:fillRect/>
                </a:stretch>
              </p:blipFill>
              <p:spPr>
                <a:xfrm>
                  <a:off x="8896570" y="2289329"/>
                  <a:ext cx="543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066FFF38-53C7-C163-FBA6-841256AEA1C0}"/>
                    </a:ext>
                  </a:extLst>
                </p14:cNvPr>
                <p14:cNvContentPartPr/>
                <p14:nvPr/>
              </p14:nvContentPartPr>
              <p14:xfrm>
                <a:off x="8773810" y="2227409"/>
                <a:ext cx="319680" cy="116280"/>
              </p14:xfrm>
            </p:contentPart>
          </mc:Choice>
          <mc:Fallback xmlns="">
            <p:pic>
              <p:nvPicPr>
                <p:cNvPr id="83" name="Ink 82">
                  <a:extLst>
                    <a:ext uri="{FF2B5EF4-FFF2-40B4-BE49-F238E27FC236}">
                      <a16:creationId xmlns:a16="http://schemas.microsoft.com/office/drawing/2014/main" id="{066FFF38-53C7-C163-FBA6-841256AEA1C0}"/>
                    </a:ext>
                  </a:extLst>
                </p:cNvPr>
                <p:cNvPicPr/>
                <p:nvPr/>
              </p:nvPicPr>
              <p:blipFill>
                <a:blip r:embed="rId115"/>
                <a:stretch>
                  <a:fillRect/>
                </a:stretch>
              </p:blipFill>
              <p:spPr>
                <a:xfrm>
                  <a:off x="8765170" y="2218769"/>
                  <a:ext cx="337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1C22F040-4732-11C1-6E0C-33FAF6761201}"/>
                    </a:ext>
                  </a:extLst>
                </p14:cNvPr>
                <p14:cNvContentPartPr/>
                <p14:nvPr/>
              </p14:nvContentPartPr>
              <p14:xfrm>
                <a:off x="9030490" y="2509289"/>
                <a:ext cx="98280" cy="80640"/>
              </p14:xfrm>
            </p:contentPart>
          </mc:Choice>
          <mc:Fallback xmlns="">
            <p:pic>
              <p:nvPicPr>
                <p:cNvPr id="85" name="Ink 84">
                  <a:extLst>
                    <a:ext uri="{FF2B5EF4-FFF2-40B4-BE49-F238E27FC236}">
                      <a16:creationId xmlns:a16="http://schemas.microsoft.com/office/drawing/2014/main" id="{1C22F040-4732-11C1-6E0C-33FAF6761201}"/>
                    </a:ext>
                  </a:extLst>
                </p:cNvPr>
                <p:cNvPicPr/>
                <p:nvPr/>
              </p:nvPicPr>
              <p:blipFill>
                <a:blip r:embed="rId117"/>
                <a:stretch>
                  <a:fillRect/>
                </a:stretch>
              </p:blipFill>
              <p:spPr>
                <a:xfrm>
                  <a:off x="9021850" y="2500649"/>
                  <a:ext cx="11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DBA8BCDD-14B5-10CF-7913-FDA31169ECCA}"/>
                    </a:ext>
                  </a:extLst>
                </p14:cNvPr>
                <p14:cNvContentPartPr/>
                <p14:nvPr/>
              </p14:nvContentPartPr>
              <p14:xfrm>
                <a:off x="8393650" y="2623769"/>
                <a:ext cx="1361520" cy="94680"/>
              </p14:xfrm>
            </p:contentPart>
          </mc:Choice>
          <mc:Fallback xmlns="">
            <p:pic>
              <p:nvPicPr>
                <p:cNvPr id="86" name="Ink 85">
                  <a:extLst>
                    <a:ext uri="{FF2B5EF4-FFF2-40B4-BE49-F238E27FC236}">
                      <a16:creationId xmlns:a16="http://schemas.microsoft.com/office/drawing/2014/main" id="{DBA8BCDD-14B5-10CF-7913-FDA31169ECCA}"/>
                    </a:ext>
                  </a:extLst>
                </p:cNvPr>
                <p:cNvPicPr/>
                <p:nvPr/>
              </p:nvPicPr>
              <p:blipFill>
                <a:blip r:embed="rId119"/>
                <a:stretch>
                  <a:fillRect/>
                </a:stretch>
              </p:blipFill>
              <p:spPr>
                <a:xfrm>
                  <a:off x="8384650" y="2614769"/>
                  <a:ext cx="1379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71F6287A-8D97-552A-52E2-4B9E7037F893}"/>
                    </a:ext>
                  </a:extLst>
                </p14:cNvPr>
                <p14:cNvContentPartPr/>
                <p14:nvPr/>
              </p14:nvContentPartPr>
              <p14:xfrm>
                <a:off x="8445490" y="2740409"/>
                <a:ext cx="1415520" cy="507960"/>
              </p14:xfrm>
            </p:contentPart>
          </mc:Choice>
          <mc:Fallback xmlns="">
            <p:pic>
              <p:nvPicPr>
                <p:cNvPr id="87" name="Ink 86">
                  <a:extLst>
                    <a:ext uri="{FF2B5EF4-FFF2-40B4-BE49-F238E27FC236}">
                      <a16:creationId xmlns:a16="http://schemas.microsoft.com/office/drawing/2014/main" id="{71F6287A-8D97-552A-52E2-4B9E7037F893}"/>
                    </a:ext>
                  </a:extLst>
                </p:cNvPr>
                <p:cNvPicPr/>
                <p:nvPr/>
              </p:nvPicPr>
              <p:blipFill>
                <a:blip r:embed="rId121"/>
                <a:stretch>
                  <a:fillRect/>
                </a:stretch>
              </p:blipFill>
              <p:spPr>
                <a:xfrm>
                  <a:off x="8436850" y="2731769"/>
                  <a:ext cx="14331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D933199C-3838-4A59-CDC7-1544723DA131}"/>
                    </a:ext>
                  </a:extLst>
                </p14:cNvPr>
                <p14:cNvContentPartPr/>
                <p14:nvPr/>
              </p14:nvContentPartPr>
              <p14:xfrm>
                <a:off x="8828530" y="2925449"/>
                <a:ext cx="18720" cy="206640"/>
              </p14:xfrm>
            </p:contentPart>
          </mc:Choice>
          <mc:Fallback xmlns="">
            <p:pic>
              <p:nvPicPr>
                <p:cNvPr id="88" name="Ink 87">
                  <a:extLst>
                    <a:ext uri="{FF2B5EF4-FFF2-40B4-BE49-F238E27FC236}">
                      <a16:creationId xmlns:a16="http://schemas.microsoft.com/office/drawing/2014/main" id="{D933199C-3838-4A59-CDC7-1544723DA131}"/>
                    </a:ext>
                  </a:extLst>
                </p:cNvPr>
                <p:cNvPicPr/>
                <p:nvPr/>
              </p:nvPicPr>
              <p:blipFill>
                <a:blip r:embed="rId123"/>
                <a:stretch>
                  <a:fillRect/>
                </a:stretch>
              </p:blipFill>
              <p:spPr>
                <a:xfrm>
                  <a:off x="8819890" y="2916809"/>
                  <a:ext cx="36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4997213C-C3C8-DFE3-E7AB-03C3172E5E3C}"/>
                    </a:ext>
                  </a:extLst>
                </p14:cNvPr>
                <p14:cNvContentPartPr/>
                <p14:nvPr/>
              </p14:nvContentPartPr>
              <p14:xfrm>
                <a:off x="8979010" y="3019049"/>
                <a:ext cx="112320" cy="11160"/>
              </p14:xfrm>
            </p:contentPart>
          </mc:Choice>
          <mc:Fallback xmlns="">
            <p:pic>
              <p:nvPicPr>
                <p:cNvPr id="89" name="Ink 88">
                  <a:extLst>
                    <a:ext uri="{FF2B5EF4-FFF2-40B4-BE49-F238E27FC236}">
                      <a16:creationId xmlns:a16="http://schemas.microsoft.com/office/drawing/2014/main" id="{4997213C-C3C8-DFE3-E7AB-03C3172E5E3C}"/>
                    </a:ext>
                  </a:extLst>
                </p:cNvPr>
                <p:cNvPicPr/>
                <p:nvPr/>
              </p:nvPicPr>
              <p:blipFill>
                <a:blip r:embed="rId125"/>
                <a:stretch>
                  <a:fillRect/>
                </a:stretch>
              </p:blipFill>
              <p:spPr>
                <a:xfrm>
                  <a:off x="8970010" y="3010409"/>
                  <a:ext cx="129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36BEB847-E1BB-0597-210A-78B7FC9258D1}"/>
                    </a:ext>
                  </a:extLst>
                </p14:cNvPr>
                <p14:cNvContentPartPr/>
                <p14:nvPr/>
              </p14:nvContentPartPr>
              <p14:xfrm>
                <a:off x="9298330" y="2874329"/>
                <a:ext cx="123120" cy="149760"/>
              </p14:xfrm>
            </p:contentPart>
          </mc:Choice>
          <mc:Fallback xmlns="">
            <p:pic>
              <p:nvPicPr>
                <p:cNvPr id="90" name="Ink 89">
                  <a:extLst>
                    <a:ext uri="{FF2B5EF4-FFF2-40B4-BE49-F238E27FC236}">
                      <a16:creationId xmlns:a16="http://schemas.microsoft.com/office/drawing/2014/main" id="{36BEB847-E1BB-0597-210A-78B7FC9258D1}"/>
                    </a:ext>
                  </a:extLst>
                </p:cNvPr>
                <p:cNvPicPr/>
                <p:nvPr/>
              </p:nvPicPr>
              <p:blipFill>
                <a:blip r:embed="rId127"/>
                <a:stretch>
                  <a:fillRect/>
                </a:stretch>
              </p:blipFill>
              <p:spPr>
                <a:xfrm>
                  <a:off x="9289690" y="2865689"/>
                  <a:ext cx="140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81888A17-9E67-F260-3DD3-22D606217B37}"/>
                    </a:ext>
                  </a:extLst>
                </p14:cNvPr>
                <p14:cNvContentPartPr/>
                <p14:nvPr/>
              </p14:nvContentPartPr>
              <p14:xfrm>
                <a:off x="9518290" y="2808089"/>
                <a:ext cx="58680" cy="110160"/>
              </p14:xfrm>
            </p:contentPart>
          </mc:Choice>
          <mc:Fallback xmlns="">
            <p:pic>
              <p:nvPicPr>
                <p:cNvPr id="91" name="Ink 90">
                  <a:extLst>
                    <a:ext uri="{FF2B5EF4-FFF2-40B4-BE49-F238E27FC236}">
                      <a16:creationId xmlns:a16="http://schemas.microsoft.com/office/drawing/2014/main" id="{81888A17-9E67-F260-3DD3-22D606217B37}"/>
                    </a:ext>
                  </a:extLst>
                </p:cNvPr>
                <p:cNvPicPr/>
                <p:nvPr/>
              </p:nvPicPr>
              <p:blipFill>
                <a:blip r:embed="rId129"/>
                <a:stretch>
                  <a:fillRect/>
                </a:stretch>
              </p:blipFill>
              <p:spPr>
                <a:xfrm>
                  <a:off x="9509290" y="2799089"/>
                  <a:ext cx="76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328BBD63-F771-5D07-F8EB-5BE5B5AA3EE0}"/>
                    </a:ext>
                  </a:extLst>
                </p14:cNvPr>
                <p14:cNvContentPartPr/>
                <p14:nvPr/>
              </p14:nvContentPartPr>
              <p14:xfrm>
                <a:off x="9502450" y="2828609"/>
                <a:ext cx="264240" cy="366120"/>
              </p14:xfrm>
            </p:contentPart>
          </mc:Choice>
          <mc:Fallback xmlns="">
            <p:pic>
              <p:nvPicPr>
                <p:cNvPr id="92" name="Ink 91">
                  <a:extLst>
                    <a:ext uri="{FF2B5EF4-FFF2-40B4-BE49-F238E27FC236}">
                      <a16:creationId xmlns:a16="http://schemas.microsoft.com/office/drawing/2014/main" id="{328BBD63-F771-5D07-F8EB-5BE5B5AA3EE0}"/>
                    </a:ext>
                  </a:extLst>
                </p:cNvPr>
                <p:cNvPicPr/>
                <p:nvPr/>
              </p:nvPicPr>
              <p:blipFill>
                <a:blip r:embed="rId131"/>
                <a:stretch>
                  <a:fillRect/>
                </a:stretch>
              </p:blipFill>
              <p:spPr>
                <a:xfrm>
                  <a:off x="9493450" y="2819969"/>
                  <a:ext cx="2818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41A9E1A2-F04B-6C27-85B4-3755A684AB96}"/>
                    </a:ext>
                  </a:extLst>
                </p14:cNvPr>
                <p14:cNvContentPartPr/>
                <p14:nvPr/>
              </p14:nvContentPartPr>
              <p14:xfrm>
                <a:off x="9672370" y="3023009"/>
                <a:ext cx="145080" cy="151560"/>
              </p14:xfrm>
            </p:contentPart>
          </mc:Choice>
          <mc:Fallback xmlns="">
            <p:pic>
              <p:nvPicPr>
                <p:cNvPr id="93" name="Ink 92">
                  <a:extLst>
                    <a:ext uri="{FF2B5EF4-FFF2-40B4-BE49-F238E27FC236}">
                      <a16:creationId xmlns:a16="http://schemas.microsoft.com/office/drawing/2014/main" id="{41A9E1A2-F04B-6C27-85B4-3755A684AB96}"/>
                    </a:ext>
                  </a:extLst>
                </p:cNvPr>
                <p:cNvPicPr/>
                <p:nvPr/>
              </p:nvPicPr>
              <p:blipFill>
                <a:blip r:embed="rId133"/>
                <a:stretch>
                  <a:fillRect/>
                </a:stretch>
              </p:blipFill>
              <p:spPr>
                <a:xfrm>
                  <a:off x="9663730" y="3014009"/>
                  <a:ext cx="162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4624E728-FB8C-6210-F98D-97E40AB84731}"/>
                    </a:ext>
                  </a:extLst>
                </p14:cNvPr>
                <p14:cNvContentPartPr/>
                <p14:nvPr/>
              </p14:nvContentPartPr>
              <p14:xfrm>
                <a:off x="9843370" y="2949929"/>
                <a:ext cx="125280" cy="72360"/>
              </p14:xfrm>
            </p:contentPart>
          </mc:Choice>
          <mc:Fallback xmlns="">
            <p:pic>
              <p:nvPicPr>
                <p:cNvPr id="94" name="Ink 93">
                  <a:extLst>
                    <a:ext uri="{FF2B5EF4-FFF2-40B4-BE49-F238E27FC236}">
                      <a16:creationId xmlns:a16="http://schemas.microsoft.com/office/drawing/2014/main" id="{4624E728-FB8C-6210-F98D-97E40AB84731}"/>
                    </a:ext>
                  </a:extLst>
                </p:cNvPr>
                <p:cNvPicPr/>
                <p:nvPr/>
              </p:nvPicPr>
              <p:blipFill>
                <a:blip r:embed="rId135"/>
                <a:stretch>
                  <a:fillRect/>
                </a:stretch>
              </p:blipFill>
              <p:spPr>
                <a:xfrm>
                  <a:off x="9834370" y="2940929"/>
                  <a:ext cx="142920" cy="90000"/>
                </a:xfrm>
                <a:prstGeom prst="rect">
                  <a:avLst/>
                </a:prstGeom>
              </p:spPr>
            </p:pic>
          </mc:Fallback>
        </mc:AlternateContent>
      </p:grpSp>
      <p:grpSp>
        <p:nvGrpSpPr>
          <p:cNvPr id="112" name="Group 111">
            <a:extLst>
              <a:ext uri="{FF2B5EF4-FFF2-40B4-BE49-F238E27FC236}">
                <a16:creationId xmlns:a16="http://schemas.microsoft.com/office/drawing/2014/main" id="{027595DA-0B4B-48DB-7E63-3B66D0CC4C8C}"/>
              </a:ext>
            </a:extLst>
          </p:cNvPr>
          <p:cNvGrpSpPr/>
          <p:nvPr/>
        </p:nvGrpSpPr>
        <p:grpSpPr>
          <a:xfrm>
            <a:off x="8040850" y="745289"/>
            <a:ext cx="3983400" cy="556200"/>
            <a:chOff x="8040850" y="745289"/>
            <a:chExt cx="3983400" cy="556200"/>
          </a:xfrm>
        </p:grpSpPr>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0621C738-9C6D-7766-B79F-0505F98C677D}"/>
                    </a:ext>
                  </a:extLst>
                </p14:cNvPr>
                <p14:cNvContentPartPr/>
                <p14:nvPr/>
              </p14:nvContentPartPr>
              <p14:xfrm>
                <a:off x="8040850" y="1053809"/>
                <a:ext cx="286920" cy="110160"/>
              </p14:xfrm>
            </p:contentPart>
          </mc:Choice>
          <mc:Fallback xmlns="">
            <p:pic>
              <p:nvPicPr>
                <p:cNvPr id="98" name="Ink 97">
                  <a:extLst>
                    <a:ext uri="{FF2B5EF4-FFF2-40B4-BE49-F238E27FC236}">
                      <a16:creationId xmlns:a16="http://schemas.microsoft.com/office/drawing/2014/main" id="{0621C738-9C6D-7766-B79F-0505F98C677D}"/>
                    </a:ext>
                  </a:extLst>
                </p:cNvPr>
                <p:cNvPicPr/>
                <p:nvPr/>
              </p:nvPicPr>
              <p:blipFill>
                <a:blip r:embed="rId137"/>
                <a:stretch>
                  <a:fillRect/>
                </a:stretch>
              </p:blipFill>
              <p:spPr>
                <a:xfrm>
                  <a:off x="8031850" y="1044809"/>
                  <a:ext cx="304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87ADDE38-17AC-03CB-5173-502F1575CB3C}"/>
                    </a:ext>
                  </a:extLst>
                </p14:cNvPr>
                <p14:cNvContentPartPr/>
                <p14:nvPr/>
              </p14:nvContentPartPr>
              <p14:xfrm>
                <a:off x="8175130" y="899009"/>
                <a:ext cx="60120" cy="23760"/>
              </p14:xfrm>
            </p:contentPart>
          </mc:Choice>
          <mc:Fallback xmlns="">
            <p:pic>
              <p:nvPicPr>
                <p:cNvPr id="99" name="Ink 98">
                  <a:extLst>
                    <a:ext uri="{FF2B5EF4-FFF2-40B4-BE49-F238E27FC236}">
                      <a16:creationId xmlns:a16="http://schemas.microsoft.com/office/drawing/2014/main" id="{87ADDE38-17AC-03CB-5173-502F1575CB3C}"/>
                    </a:ext>
                  </a:extLst>
                </p:cNvPr>
                <p:cNvPicPr/>
                <p:nvPr/>
              </p:nvPicPr>
              <p:blipFill>
                <a:blip r:embed="rId139"/>
                <a:stretch>
                  <a:fillRect/>
                </a:stretch>
              </p:blipFill>
              <p:spPr>
                <a:xfrm>
                  <a:off x="8166490" y="890369"/>
                  <a:ext cx="77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E17C69C5-8BC2-8C72-EFF8-E7CA75A5F5D6}"/>
                    </a:ext>
                  </a:extLst>
                </p14:cNvPr>
                <p14:cNvContentPartPr/>
                <p14:nvPr/>
              </p14:nvContentPartPr>
              <p14:xfrm>
                <a:off x="8514610" y="859769"/>
                <a:ext cx="535680" cy="288360"/>
              </p14:xfrm>
            </p:contentPart>
          </mc:Choice>
          <mc:Fallback xmlns="">
            <p:pic>
              <p:nvPicPr>
                <p:cNvPr id="100" name="Ink 99">
                  <a:extLst>
                    <a:ext uri="{FF2B5EF4-FFF2-40B4-BE49-F238E27FC236}">
                      <a16:creationId xmlns:a16="http://schemas.microsoft.com/office/drawing/2014/main" id="{E17C69C5-8BC2-8C72-EFF8-E7CA75A5F5D6}"/>
                    </a:ext>
                  </a:extLst>
                </p:cNvPr>
                <p:cNvPicPr/>
                <p:nvPr/>
              </p:nvPicPr>
              <p:blipFill>
                <a:blip r:embed="rId141"/>
                <a:stretch>
                  <a:fillRect/>
                </a:stretch>
              </p:blipFill>
              <p:spPr>
                <a:xfrm>
                  <a:off x="8505970" y="850769"/>
                  <a:ext cx="5533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B2A49943-F40D-CA76-7A94-48CD5107B5E0}"/>
                    </a:ext>
                  </a:extLst>
                </p14:cNvPr>
                <p14:cNvContentPartPr/>
                <p14:nvPr/>
              </p14:nvContentPartPr>
              <p14:xfrm>
                <a:off x="8879290" y="966689"/>
                <a:ext cx="195840" cy="22320"/>
              </p14:xfrm>
            </p:contentPart>
          </mc:Choice>
          <mc:Fallback xmlns="">
            <p:pic>
              <p:nvPicPr>
                <p:cNvPr id="101" name="Ink 100">
                  <a:extLst>
                    <a:ext uri="{FF2B5EF4-FFF2-40B4-BE49-F238E27FC236}">
                      <a16:creationId xmlns:a16="http://schemas.microsoft.com/office/drawing/2014/main" id="{B2A49943-F40D-CA76-7A94-48CD5107B5E0}"/>
                    </a:ext>
                  </a:extLst>
                </p:cNvPr>
                <p:cNvPicPr/>
                <p:nvPr/>
              </p:nvPicPr>
              <p:blipFill>
                <a:blip r:embed="rId143"/>
                <a:stretch>
                  <a:fillRect/>
                </a:stretch>
              </p:blipFill>
              <p:spPr>
                <a:xfrm>
                  <a:off x="8870290" y="958049"/>
                  <a:ext cx="213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Ink 101">
                  <a:extLst>
                    <a:ext uri="{FF2B5EF4-FFF2-40B4-BE49-F238E27FC236}">
                      <a16:creationId xmlns:a16="http://schemas.microsoft.com/office/drawing/2014/main" id="{D8D770DE-2189-4F56-AD45-3CA6BA07140D}"/>
                    </a:ext>
                  </a:extLst>
                </p14:cNvPr>
                <p14:cNvContentPartPr/>
                <p14:nvPr/>
              </p14:nvContentPartPr>
              <p14:xfrm>
                <a:off x="9144970" y="856889"/>
                <a:ext cx="961200" cy="398880"/>
              </p14:xfrm>
            </p:contentPart>
          </mc:Choice>
          <mc:Fallback xmlns="">
            <p:pic>
              <p:nvPicPr>
                <p:cNvPr id="102" name="Ink 101">
                  <a:extLst>
                    <a:ext uri="{FF2B5EF4-FFF2-40B4-BE49-F238E27FC236}">
                      <a16:creationId xmlns:a16="http://schemas.microsoft.com/office/drawing/2014/main" id="{D8D770DE-2189-4F56-AD45-3CA6BA07140D}"/>
                    </a:ext>
                  </a:extLst>
                </p:cNvPr>
                <p:cNvPicPr/>
                <p:nvPr/>
              </p:nvPicPr>
              <p:blipFill>
                <a:blip r:embed="rId145"/>
                <a:stretch>
                  <a:fillRect/>
                </a:stretch>
              </p:blipFill>
              <p:spPr>
                <a:xfrm>
                  <a:off x="9135970" y="847889"/>
                  <a:ext cx="97884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66588A71-39C1-F908-AE8A-661CD95BCE62}"/>
                    </a:ext>
                  </a:extLst>
                </p14:cNvPr>
                <p14:cNvContentPartPr/>
                <p14:nvPr/>
              </p14:nvContentPartPr>
              <p14:xfrm>
                <a:off x="10277530" y="771929"/>
                <a:ext cx="110520" cy="529560"/>
              </p14:xfrm>
            </p:contentPart>
          </mc:Choice>
          <mc:Fallback xmlns="">
            <p:pic>
              <p:nvPicPr>
                <p:cNvPr id="103" name="Ink 102">
                  <a:extLst>
                    <a:ext uri="{FF2B5EF4-FFF2-40B4-BE49-F238E27FC236}">
                      <a16:creationId xmlns:a16="http://schemas.microsoft.com/office/drawing/2014/main" id="{66588A71-39C1-F908-AE8A-661CD95BCE62}"/>
                    </a:ext>
                  </a:extLst>
                </p:cNvPr>
                <p:cNvPicPr/>
                <p:nvPr/>
              </p:nvPicPr>
              <p:blipFill>
                <a:blip r:embed="rId147"/>
                <a:stretch>
                  <a:fillRect/>
                </a:stretch>
              </p:blipFill>
              <p:spPr>
                <a:xfrm>
                  <a:off x="10268530" y="762929"/>
                  <a:ext cx="1281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Ink 104">
                  <a:extLst>
                    <a:ext uri="{FF2B5EF4-FFF2-40B4-BE49-F238E27FC236}">
                      <a16:creationId xmlns:a16="http://schemas.microsoft.com/office/drawing/2014/main" id="{E74B5571-65CD-2CE5-684F-C3D595FF8B63}"/>
                    </a:ext>
                  </a:extLst>
                </p14:cNvPr>
                <p14:cNvContentPartPr/>
                <p14:nvPr/>
              </p14:nvContentPartPr>
              <p14:xfrm>
                <a:off x="10373650" y="972089"/>
                <a:ext cx="912600" cy="307080"/>
              </p14:xfrm>
            </p:contentPart>
          </mc:Choice>
          <mc:Fallback xmlns="">
            <p:pic>
              <p:nvPicPr>
                <p:cNvPr id="105" name="Ink 104">
                  <a:extLst>
                    <a:ext uri="{FF2B5EF4-FFF2-40B4-BE49-F238E27FC236}">
                      <a16:creationId xmlns:a16="http://schemas.microsoft.com/office/drawing/2014/main" id="{E74B5571-65CD-2CE5-684F-C3D595FF8B63}"/>
                    </a:ext>
                  </a:extLst>
                </p:cNvPr>
                <p:cNvPicPr/>
                <p:nvPr/>
              </p:nvPicPr>
              <p:blipFill>
                <a:blip r:embed="rId149"/>
                <a:stretch>
                  <a:fillRect/>
                </a:stretch>
              </p:blipFill>
              <p:spPr>
                <a:xfrm>
                  <a:off x="10364650" y="963089"/>
                  <a:ext cx="930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5CCF1F72-F1D7-2402-CD69-B704E95981E2}"/>
                    </a:ext>
                  </a:extLst>
                </p14:cNvPr>
                <p14:cNvContentPartPr/>
                <p14:nvPr/>
              </p14:nvContentPartPr>
              <p14:xfrm>
                <a:off x="11394970" y="831689"/>
                <a:ext cx="125640" cy="265320"/>
              </p14:xfrm>
            </p:contentPart>
          </mc:Choice>
          <mc:Fallback xmlns="">
            <p:pic>
              <p:nvPicPr>
                <p:cNvPr id="106" name="Ink 105">
                  <a:extLst>
                    <a:ext uri="{FF2B5EF4-FFF2-40B4-BE49-F238E27FC236}">
                      <a16:creationId xmlns:a16="http://schemas.microsoft.com/office/drawing/2014/main" id="{5CCF1F72-F1D7-2402-CD69-B704E95981E2}"/>
                    </a:ext>
                  </a:extLst>
                </p:cNvPr>
                <p:cNvPicPr/>
                <p:nvPr/>
              </p:nvPicPr>
              <p:blipFill>
                <a:blip r:embed="rId151"/>
                <a:stretch>
                  <a:fillRect/>
                </a:stretch>
              </p:blipFill>
              <p:spPr>
                <a:xfrm>
                  <a:off x="11386330" y="822689"/>
                  <a:ext cx="143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312C267A-2EFA-2EE3-0840-947BF8F7AE18}"/>
                    </a:ext>
                  </a:extLst>
                </p14:cNvPr>
                <p14:cNvContentPartPr/>
                <p14:nvPr/>
              </p14:nvContentPartPr>
              <p14:xfrm>
                <a:off x="11328730" y="950489"/>
                <a:ext cx="194040" cy="31680"/>
              </p14:xfrm>
            </p:contentPart>
          </mc:Choice>
          <mc:Fallback xmlns="">
            <p:pic>
              <p:nvPicPr>
                <p:cNvPr id="107" name="Ink 106">
                  <a:extLst>
                    <a:ext uri="{FF2B5EF4-FFF2-40B4-BE49-F238E27FC236}">
                      <a16:creationId xmlns:a16="http://schemas.microsoft.com/office/drawing/2014/main" id="{312C267A-2EFA-2EE3-0840-947BF8F7AE18}"/>
                    </a:ext>
                  </a:extLst>
                </p:cNvPr>
                <p:cNvPicPr/>
                <p:nvPr/>
              </p:nvPicPr>
              <p:blipFill>
                <a:blip r:embed="rId153"/>
                <a:stretch>
                  <a:fillRect/>
                </a:stretch>
              </p:blipFill>
              <p:spPr>
                <a:xfrm>
                  <a:off x="11319730" y="941489"/>
                  <a:ext cx="211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5F064E3C-E046-4CF2-8CD8-3A114482F5B1}"/>
                    </a:ext>
                  </a:extLst>
                </p14:cNvPr>
                <p14:cNvContentPartPr/>
                <p14:nvPr/>
              </p14:nvContentPartPr>
              <p14:xfrm>
                <a:off x="11543290" y="897929"/>
                <a:ext cx="45720" cy="188640"/>
              </p14:xfrm>
            </p:contentPart>
          </mc:Choice>
          <mc:Fallback xmlns="">
            <p:pic>
              <p:nvPicPr>
                <p:cNvPr id="108" name="Ink 107">
                  <a:extLst>
                    <a:ext uri="{FF2B5EF4-FFF2-40B4-BE49-F238E27FC236}">
                      <a16:creationId xmlns:a16="http://schemas.microsoft.com/office/drawing/2014/main" id="{5F064E3C-E046-4CF2-8CD8-3A114482F5B1}"/>
                    </a:ext>
                  </a:extLst>
                </p:cNvPr>
                <p:cNvPicPr/>
                <p:nvPr/>
              </p:nvPicPr>
              <p:blipFill>
                <a:blip r:embed="rId155"/>
                <a:stretch>
                  <a:fillRect/>
                </a:stretch>
              </p:blipFill>
              <p:spPr>
                <a:xfrm>
                  <a:off x="11534290" y="889289"/>
                  <a:ext cx="633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819826E8-26BE-E17E-A5F5-D8A64D7A1E3A}"/>
                    </a:ext>
                  </a:extLst>
                </p14:cNvPr>
                <p14:cNvContentPartPr/>
                <p14:nvPr/>
              </p14:nvContentPartPr>
              <p14:xfrm>
                <a:off x="11593330" y="1015649"/>
                <a:ext cx="181440" cy="79920"/>
              </p14:xfrm>
            </p:contentPart>
          </mc:Choice>
          <mc:Fallback xmlns="">
            <p:pic>
              <p:nvPicPr>
                <p:cNvPr id="109" name="Ink 108">
                  <a:extLst>
                    <a:ext uri="{FF2B5EF4-FFF2-40B4-BE49-F238E27FC236}">
                      <a16:creationId xmlns:a16="http://schemas.microsoft.com/office/drawing/2014/main" id="{819826E8-26BE-E17E-A5F5-D8A64D7A1E3A}"/>
                    </a:ext>
                  </a:extLst>
                </p:cNvPr>
                <p:cNvPicPr/>
                <p:nvPr/>
              </p:nvPicPr>
              <p:blipFill>
                <a:blip r:embed="rId157"/>
                <a:stretch>
                  <a:fillRect/>
                </a:stretch>
              </p:blipFill>
              <p:spPr>
                <a:xfrm>
                  <a:off x="11584690" y="1007009"/>
                  <a:ext cx="199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39D324DD-F02E-75FB-19E1-5756E83F6A67}"/>
                    </a:ext>
                  </a:extLst>
                </p14:cNvPr>
                <p14:cNvContentPartPr/>
                <p14:nvPr/>
              </p14:nvContentPartPr>
              <p14:xfrm>
                <a:off x="11811490" y="1005569"/>
                <a:ext cx="144720" cy="85320"/>
              </p14:xfrm>
            </p:contentPart>
          </mc:Choice>
          <mc:Fallback xmlns="">
            <p:pic>
              <p:nvPicPr>
                <p:cNvPr id="110" name="Ink 109">
                  <a:extLst>
                    <a:ext uri="{FF2B5EF4-FFF2-40B4-BE49-F238E27FC236}">
                      <a16:creationId xmlns:a16="http://schemas.microsoft.com/office/drawing/2014/main" id="{39D324DD-F02E-75FB-19E1-5756E83F6A67}"/>
                    </a:ext>
                  </a:extLst>
                </p:cNvPr>
                <p:cNvPicPr/>
                <p:nvPr/>
              </p:nvPicPr>
              <p:blipFill>
                <a:blip r:embed="rId159"/>
                <a:stretch>
                  <a:fillRect/>
                </a:stretch>
              </p:blipFill>
              <p:spPr>
                <a:xfrm>
                  <a:off x="11802490" y="996569"/>
                  <a:ext cx="162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224FE6B0-945E-837C-3F54-79B3FF52C9C5}"/>
                    </a:ext>
                  </a:extLst>
                </p14:cNvPr>
                <p14:cNvContentPartPr/>
                <p14:nvPr/>
              </p14:nvContentPartPr>
              <p14:xfrm>
                <a:off x="11903650" y="745289"/>
                <a:ext cx="120600" cy="475200"/>
              </p14:xfrm>
            </p:contentPart>
          </mc:Choice>
          <mc:Fallback xmlns="">
            <p:pic>
              <p:nvPicPr>
                <p:cNvPr id="111" name="Ink 110">
                  <a:extLst>
                    <a:ext uri="{FF2B5EF4-FFF2-40B4-BE49-F238E27FC236}">
                      <a16:creationId xmlns:a16="http://schemas.microsoft.com/office/drawing/2014/main" id="{224FE6B0-945E-837C-3F54-79B3FF52C9C5}"/>
                    </a:ext>
                  </a:extLst>
                </p:cNvPr>
                <p:cNvPicPr/>
                <p:nvPr/>
              </p:nvPicPr>
              <p:blipFill>
                <a:blip r:embed="rId161"/>
                <a:stretch>
                  <a:fillRect/>
                </a:stretch>
              </p:blipFill>
              <p:spPr>
                <a:xfrm>
                  <a:off x="11895010" y="736649"/>
                  <a:ext cx="138240" cy="492840"/>
                </a:xfrm>
                <a:prstGeom prst="rect">
                  <a:avLst/>
                </a:prstGeom>
              </p:spPr>
            </p:pic>
          </mc:Fallback>
        </mc:AlternateContent>
      </p:grpSp>
      <p:grpSp>
        <p:nvGrpSpPr>
          <p:cNvPr id="130" name="Group 129">
            <a:extLst>
              <a:ext uri="{FF2B5EF4-FFF2-40B4-BE49-F238E27FC236}">
                <a16:creationId xmlns:a16="http://schemas.microsoft.com/office/drawing/2014/main" id="{39AE646A-E3F6-7410-BC6E-0D2B7568F1D5}"/>
              </a:ext>
            </a:extLst>
          </p:cNvPr>
          <p:cNvGrpSpPr/>
          <p:nvPr/>
        </p:nvGrpSpPr>
        <p:grpSpPr>
          <a:xfrm>
            <a:off x="4041610" y="3508649"/>
            <a:ext cx="2818440" cy="1006200"/>
            <a:chOff x="4041610" y="3508649"/>
            <a:chExt cx="2818440" cy="1006200"/>
          </a:xfrm>
        </p:grpSpPr>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81D381B1-D71C-6AAC-E0AE-B48DE22C5617}"/>
                    </a:ext>
                  </a:extLst>
                </p14:cNvPr>
                <p14:cNvContentPartPr/>
                <p14:nvPr/>
              </p14:nvContentPartPr>
              <p14:xfrm>
                <a:off x="4054930" y="3681089"/>
                <a:ext cx="41760" cy="271440"/>
              </p14:xfrm>
            </p:contentPart>
          </mc:Choice>
          <mc:Fallback xmlns="">
            <p:pic>
              <p:nvPicPr>
                <p:cNvPr id="113" name="Ink 112">
                  <a:extLst>
                    <a:ext uri="{FF2B5EF4-FFF2-40B4-BE49-F238E27FC236}">
                      <a16:creationId xmlns:a16="http://schemas.microsoft.com/office/drawing/2014/main" id="{81D381B1-D71C-6AAC-E0AE-B48DE22C5617}"/>
                    </a:ext>
                  </a:extLst>
                </p:cNvPr>
                <p:cNvPicPr/>
                <p:nvPr/>
              </p:nvPicPr>
              <p:blipFill>
                <a:blip r:embed="rId163"/>
                <a:stretch>
                  <a:fillRect/>
                </a:stretch>
              </p:blipFill>
              <p:spPr>
                <a:xfrm>
                  <a:off x="4045930" y="3672449"/>
                  <a:ext cx="594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98F59B85-B41A-B107-3A73-A7108F7EBDFE}"/>
                    </a:ext>
                  </a:extLst>
                </p14:cNvPr>
                <p14:cNvContentPartPr/>
                <p14:nvPr/>
              </p14:nvContentPartPr>
              <p14:xfrm>
                <a:off x="4041610" y="3670649"/>
                <a:ext cx="278640" cy="45720"/>
              </p14:xfrm>
            </p:contentPart>
          </mc:Choice>
          <mc:Fallback xmlns="">
            <p:pic>
              <p:nvPicPr>
                <p:cNvPr id="114" name="Ink 113">
                  <a:extLst>
                    <a:ext uri="{FF2B5EF4-FFF2-40B4-BE49-F238E27FC236}">
                      <a16:creationId xmlns:a16="http://schemas.microsoft.com/office/drawing/2014/main" id="{98F59B85-B41A-B107-3A73-A7108F7EBDFE}"/>
                    </a:ext>
                  </a:extLst>
                </p:cNvPr>
                <p:cNvPicPr/>
                <p:nvPr/>
              </p:nvPicPr>
              <p:blipFill>
                <a:blip r:embed="rId165"/>
                <a:stretch>
                  <a:fillRect/>
                </a:stretch>
              </p:blipFill>
              <p:spPr>
                <a:xfrm>
                  <a:off x="4032970" y="3662009"/>
                  <a:ext cx="296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41D9CFBB-0CEB-AE92-7F82-BC560D06AA9E}"/>
                    </a:ext>
                  </a:extLst>
                </p14:cNvPr>
                <p14:cNvContentPartPr/>
                <p14:nvPr/>
              </p14:nvContentPartPr>
              <p14:xfrm>
                <a:off x="4091650" y="3780449"/>
                <a:ext cx="141480" cy="6840"/>
              </p14:xfrm>
            </p:contentPart>
          </mc:Choice>
          <mc:Fallback xmlns="">
            <p:pic>
              <p:nvPicPr>
                <p:cNvPr id="115" name="Ink 114">
                  <a:extLst>
                    <a:ext uri="{FF2B5EF4-FFF2-40B4-BE49-F238E27FC236}">
                      <a16:creationId xmlns:a16="http://schemas.microsoft.com/office/drawing/2014/main" id="{41D9CFBB-0CEB-AE92-7F82-BC560D06AA9E}"/>
                    </a:ext>
                  </a:extLst>
                </p:cNvPr>
                <p:cNvPicPr/>
                <p:nvPr/>
              </p:nvPicPr>
              <p:blipFill>
                <a:blip r:embed="rId167"/>
                <a:stretch>
                  <a:fillRect/>
                </a:stretch>
              </p:blipFill>
              <p:spPr>
                <a:xfrm>
                  <a:off x="4082650" y="3771809"/>
                  <a:ext cx="159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0D281C66-2B00-3A36-589F-2EF57F8A491F}"/>
                    </a:ext>
                  </a:extLst>
                </p14:cNvPr>
                <p14:cNvContentPartPr/>
                <p14:nvPr/>
              </p14:nvContentPartPr>
              <p14:xfrm>
                <a:off x="4330330" y="3585689"/>
                <a:ext cx="822960" cy="397800"/>
              </p14:xfrm>
            </p:contentPart>
          </mc:Choice>
          <mc:Fallback xmlns="">
            <p:pic>
              <p:nvPicPr>
                <p:cNvPr id="116" name="Ink 115">
                  <a:extLst>
                    <a:ext uri="{FF2B5EF4-FFF2-40B4-BE49-F238E27FC236}">
                      <a16:creationId xmlns:a16="http://schemas.microsoft.com/office/drawing/2014/main" id="{0D281C66-2B00-3A36-589F-2EF57F8A491F}"/>
                    </a:ext>
                  </a:extLst>
                </p:cNvPr>
                <p:cNvPicPr/>
                <p:nvPr/>
              </p:nvPicPr>
              <p:blipFill>
                <a:blip r:embed="rId169"/>
                <a:stretch>
                  <a:fillRect/>
                </a:stretch>
              </p:blipFill>
              <p:spPr>
                <a:xfrm>
                  <a:off x="4321690" y="3576689"/>
                  <a:ext cx="8406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F8DA6BB0-D2F3-6C74-FF83-1373158AD3E8}"/>
                    </a:ext>
                  </a:extLst>
                </p14:cNvPr>
                <p14:cNvContentPartPr/>
                <p14:nvPr/>
              </p14:nvContentPartPr>
              <p14:xfrm>
                <a:off x="4581970" y="3736529"/>
                <a:ext cx="419760" cy="40320"/>
              </p14:xfrm>
            </p:contentPart>
          </mc:Choice>
          <mc:Fallback xmlns="">
            <p:pic>
              <p:nvPicPr>
                <p:cNvPr id="117" name="Ink 116">
                  <a:extLst>
                    <a:ext uri="{FF2B5EF4-FFF2-40B4-BE49-F238E27FC236}">
                      <a16:creationId xmlns:a16="http://schemas.microsoft.com/office/drawing/2014/main" id="{F8DA6BB0-D2F3-6C74-FF83-1373158AD3E8}"/>
                    </a:ext>
                  </a:extLst>
                </p:cNvPr>
                <p:cNvPicPr/>
                <p:nvPr/>
              </p:nvPicPr>
              <p:blipFill>
                <a:blip r:embed="rId171"/>
                <a:stretch>
                  <a:fillRect/>
                </a:stretch>
              </p:blipFill>
              <p:spPr>
                <a:xfrm>
                  <a:off x="4572970" y="3727529"/>
                  <a:ext cx="437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A2BB2596-774C-EFA6-6840-4B579FD6CAE2}"/>
                    </a:ext>
                  </a:extLst>
                </p14:cNvPr>
                <p14:cNvContentPartPr/>
                <p14:nvPr/>
              </p14:nvContentPartPr>
              <p14:xfrm>
                <a:off x="5948530" y="3508649"/>
                <a:ext cx="40320" cy="298080"/>
              </p14:xfrm>
            </p:contentPart>
          </mc:Choice>
          <mc:Fallback xmlns="">
            <p:pic>
              <p:nvPicPr>
                <p:cNvPr id="119" name="Ink 118">
                  <a:extLst>
                    <a:ext uri="{FF2B5EF4-FFF2-40B4-BE49-F238E27FC236}">
                      <a16:creationId xmlns:a16="http://schemas.microsoft.com/office/drawing/2014/main" id="{A2BB2596-774C-EFA6-6840-4B579FD6CAE2}"/>
                    </a:ext>
                  </a:extLst>
                </p:cNvPr>
                <p:cNvPicPr/>
                <p:nvPr/>
              </p:nvPicPr>
              <p:blipFill>
                <a:blip r:embed="rId173"/>
                <a:stretch>
                  <a:fillRect/>
                </a:stretch>
              </p:blipFill>
              <p:spPr>
                <a:xfrm>
                  <a:off x="5939890" y="3499649"/>
                  <a:ext cx="579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CE156A44-59F2-96C7-B890-89EB068AC832}"/>
                    </a:ext>
                  </a:extLst>
                </p14:cNvPr>
                <p14:cNvContentPartPr/>
                <p14:nvPr/>
              </p14:nvContentPartPr>
              <p14:xfrm>
                <a:off x="5465770" y="3809609"/>
                <a:ext cx="1280880" cy="108720"/>
              </p14:xfrm>
            </p:contentPart>
          </mc:Choice>
          <mc:Fallback xmlns="">
            <p:pic>
              <p:nvPicPr>
                <p:cNvPr id="120" name="Ink 119">
                  <a:extLst>
                    <a:ext uri="{FF2B5EF4-FFF2-40B4-BE49-F238E27FC236}">
                      <a16:creationId xmlns:a16="http://schemas.microsoft.com/office/drawing/2014/main" id="{CE156A44-59F2-96C7-B890-89EB068AC832}"/>
                    </a:ext>
                  </a:extLst>
                </p:cNvPr>
                <p:cNvPicPr/>
                <p:nvPr/>
              </p:nvPicPr>
              <p:blipFill>
                <a:blip r:embed="rId175"/>
                <a:stretch>
                  <a:fillRect/>
                </a:stretch>
              </p:blipFill>
              <p:spPr>
                <a:xfrm>
                  <a:off x="5457130" y="3800969"/>
                  <a:ext cx="1298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Ink 121">
                  <a:extLst>
                    <a:ext uri="{FF2B5EF4-FFF2-40B4-BE49-F238E27FC236}">
                      <a16:creationId xmlns:a16="http://schemas.microsoft.com/office/drawing/2014/main" id="{DD975996-B7F7-08B7-B2D9-6F9D647A8E14}"/>
                    </a:ext>
                  </a:extLst>
                </p14:cNvPr>
                <p14:cNvContentPartPr/>
                <p14:nvPr/>
              </p14:nvContentPartPr>
              <p14:xfrm>
                <a:off x="5574130" y="3971249"/>
                <a:ext cx="1198440" cy="471960"/>
              </p14:xfrm>
            </p:contentPart>
          </mc:Choice>
          <mc:Fallback xmlns="">
            <p:pic>
              <p:nvPicPr>
                <p:cNvPr id="122" name="Ink 121">
                  <a:extLst>
                    <a:ext uri="{FF2B5EF4-FFF2-40B4-BE49-F238E27FC236}">
                      <a16:creationId xmlns:a16="http://schemas.microsoft.com/office/drawing/2014/main" id="{DD975996-B7F7-08B7-B2D9-6F9D647A8E14}"/>
                    </a:ext>
                  </a:extLst>
                </p:cNvPr>
                <p:cNvPicPr/>
                <p:nvPr/>
              </p:nvPicPr>
              <p:blipFill>
                <a:blip r:embed="rId177"/>
                <a:stretch>
                  <a:fillRect/>
                </a:stretch>
              </p:blipFill>
              <p:spPr>
                <a:xfrm>
                  <a:off x="5565490" y="3962249"/>
                  <a:ext cx="12160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E7C8A98C-6E9F-BCEE-7359-4891740AB5AC}"/>
                    </a:ext>
                  </a:extLst>
                </p14:cNvPr>
                <p14:cNvContentPartPr/>
                <p14:nvPr/>
              </p14:nvContentPartPr>
              <p14:xfrm>
                <a:off x="5898490" y="4230809"/>
                <a:ext cx="17280" cy="220320"/>
              </p14:xfrm>
            </p:contentPart>
          </mc:Choice>
          <mc:Fallback xmlns="">
            <p:pic>
              <p:nvPicPr>
                <p:cNvPr id="123" name="Ink 122">
                  <a:extLst>
                    <a:ext uri="{FF2B5EF4-FFF2-40B4-BE49-F238E27FC236}">
                      <a16:creationId xmlns:a16="http://schemas.microsoft.com/office/drawing/2014/main" id="{E7C8A98C-6E9F-BCEE-7359-4891740AB5AC}"/>
                    </a:ext>
                  </a:extLst>
                </p:cNvPr>
                <p:cNvPicPr/>
                <p:nvPr/>
              </p:nvPicPr>
              <p:blipFill>
                <a:blip r:embed="rId179"/>
                <a:stretch>
                  <a:fillRect/>
                </a:stretch>
              </p:blipFill>
              <p:spPr>
                <a:xfrm>
                  <a:off x="5889850" y="4222169"/>
                  <a:ext cx="349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355CCA63-D469-DD1E-4F4E-F821B1B6007B}"/>
                    </a:ext>
                  </a:extLst>
                </p14:cNvPr>
                <p14:cNvContentPartPr/>
                <p14:nvPr/>
              </p14:nvContentPartPr>
              <p14:xfrm>
                <a:off x="6038530" y="4297769"/>
                <a:ext cx="113400" cy="32760"/>
              </p14:xfrm>
            </p:contentPart>
          </mc:Choice>
          <mc:Fallback xmlns="">
            <p:pic>
              <p:nvPicPr>
                <p:cNvPr id="124" name="Ink 123">
                  <a:extLst>
                    <a:ext uri="{FF2B5EF4-FFF2-40B4-BE49-F238E27FC236}">
                      <a16:creationId xmlns:a16="http://schemas.microsoft.com/office/drawing/2014/main" id="{355CCA63-D469-DD1E-4F4E-F821B1B6007B}"/>
                    </a:ext>
                  </a:extLst>
                </p:cNvPr>
                <p:cNvPicPr/>
                <p:nvPr/>
              </p:nvPicPr>
              <p:blipFill>
                <a:blip r:embed="rId181"/>
                <a:stretch>
                  <a:fillRect/>
                </a:stretch>
              </p:blipFill>
              <p:spPr>
                <a:xfrm>
                  <a:off x="6029530" y="4289129"/>
                  <a:ext cx="131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Ink 124">
                  <a:extLst>
                    <a:ext uri="{FF2B5EF4-FFF2-40B4-BE49-F238E27FC236}">
                      <a16:creationId xmlns:a16="http://schemas.microsoft.com/office/drawing/2014/main" id="{4C1E5793-36A9-5C46-2067-0C2248A09A5C}"/>
                    </a:ext>
                  </a:extLst>
                </p14:cNvPr>
                <p14:cNvContentPartPr/>
                <p14:nvPr/>
              </p14:nvContentPartPr>
              <p14:xfrm>
                <a:off x="6328330" y="4200209"/>
                <a:ext cx="107640" cy="188280"/>
              </p14:xfrm>
            </p:contentPart>
          </mc:Choice>
          <mc:Fallback xmlns="">
            <p:pic>
              <p:nvPicPr>
                <p:cNvPr id="125" name="Ink 124">
                  <a:extLst>
                    <a:ext uri="{FF2B5EF4-FFF2-40B4-BE49-F238E27FC236}">
                      <a16:creationId xmlns:a16="http://schemas.microsoft.com/office/drawing/2014/main" id="{4C1E5793-36A9-5C46-2067-0C2248A09A5C}"/>
                    </a:ext>
                  </a:extLst>
                </p:cNvPr>
                <p:cNvPicPr/>
                <p:nvPr/>
              </p:nvPicPr>
              <p:blipFill>
                <a:blip r:embed="rId183"/>
                <a:stretch>
                  <a:fillRect/>
                </a:stretch>
              </p:blipFill>
              <p:spPr>
                <a:xfrm>
                  <a:off x="6319690" y="4191209"/>
                  <a:ext cx="125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Ink 125">
                  <a:extLst>
                    <a:ext uri="{FF2B5EF4-FFF2-40B4-BE49-F238E27FC236}">
                      <a16:creationId xmlns:a16="http://schemas.microsoft.com/office/drawing/2014/main" id="{AF445292-586A-D714-0895-786D1CD0530D}"/>
                    </a:ext>
                  </a:extLst>
                </p14:cNvPr>
                <p14:cNvContentPartPr/>
                <p14:nvPr/>
              </p14:nvContentPartPr>
              <p14:xfrm>
                <a:off x="6543970" y="4117409"/>
                <a:ext cx="53280" cy="111240"/>
              </p14:xfrm>
            </p:contentPart>
          </mc:Choice>
          <mc:Fallback xmlns="">
            <p:pic>
              <p:nvPicPr>
                <p:cNvPr id="126" name="Ink 125">
                  <a:extLst>
                    <a:ext uri="{FF2B5EF4-FFF2-40B4-BE49-F238E27FC236}">
                      <a16:creationId xmlns:a16="http://schemas.microsoft.com/office/drawing/2014/main" id="{AF445292-586A-D714-0895-786D1CD0530D}"/>
                    </a:ext>
                  </a:extLst>
                </p:cNvPr>
                <p:cNvPicPr/>
                <p:nvPr/>
              </p:nvPicPr>
              <p:blipFill>
                <a:blip r:embed="rId185"/>
                <a:stretch>
                  <a:fillRect/>
                </a:stretch>
              </p:blipFill>
              <p:spPr>
                <a:xfrm>
                  <a:off x="6535330" y="4108769"/>
                  <a:ext cx="70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Ink 126">
                  <a:extLst>
                    <a:ext uri="{FF2B5EF4-FFF2-40B4-BE49-F238E27FC236}">
                      <a16:creationId xmlns:a16="http://schemas.microsoft.com/office/drawing/2014/main" id="{152E5194-1C58-D07C-20FC-3BB8756F5084}"/>
                    </a:ext>
                  </a:extLst>
                </p14:cNvPr>
                <p14:cNvContentPartPr/>
                <p14:nvPr/>
              </p14:nvContentPartPr>
              <p14:xfrm>
                <a:off x="6419410" y="4194089"/>
                <a:ext cx="294480" cy="303480"/>
              </p14:xfrm>
            </p:contentPart>
          </mc:Choice>
          <mc:Fallback xmlns="">
            <p:pic>
              <p:nvPicPr>
                <p:cNvPr id="127" name="Ink 126">
                  <a:extLst>
                    <a:ext uri="{FF2B5EF4-FFF2-40B4-BE49-F238E27FC236}">
                      <a16:creationId xmlns:a16="http://schemas.microsoft.com/office/drawing/2014/main" id="{152E5194-1C58-D07C-20FC-3BB8756F5084}"/>
                    </a:ext>
                  </a:extLst>
                </p:cNvPr>
                <p:cNvPicPr/>
                <p:nvPr/>
              </p:nvPicPr>
              <p:blipFill>
                <a:blip r:embed="rId187"/>
                <a:stretch>
                  <a:fillRect/>
                </a:stretch>
              </p:blipFill>
              <p:spPr>
                <a:xfrm>
                  <a:off x="6410410" y="4185089"/>
                  <a:ext cx="3121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Ink 127">
                  <a:extLst>
                    <a:ext uri="{FF2B5EF4-FFF2-40B4-BE49-F238E27FC236}">
                      <a16:creationId xmlns:a16="http://schemas.microsoft.com/office/drawing/2014/main" id="{4753DA57-2AE2-35A8-B545-0CF797197110}"/>
                    </a:ext>
                  </a:extLst>
                </p14:cNvPr>
                <p14:cNvContentPartPr/>
                <p14:nvPr/>
              </p14:nvContentPartPr>
              <p14:xfrm>
                <a:off x="6589330" y="4397489"/>
                <a:ext cx="132480" cy="117360"/>
              </p14:xfrm>
            </p:contentPart>
          </mc:Choice>
          <mc:Fallback xmlns="">
            <p:pic>
              <p:nvPicPr>
                <p:cNvPr id="128" name="Ink 127">
                  <a:extLst>
                    <a:ext uri="{FF2B5EF4-FFF2-40B4-BE49-F238E27FC236}">
                      <a16:creationId xmlns:a16="http://schemas.microsoft.com/office/drawing/2014/main" id="{4753DA57-2AE2-35A8-B545-0CF797197110}"/>
                    </a:ext>
                  </a:extLst>
                </p:cNvPr>
                <p:cNvPicPr/>
                <p:nvPr/>
              </p:nvPicPr>
              <p:blipFill>
                <a:blip r:embed="rId189"/>
                <a:stretch>
                  <a:fillRect/>
                </a:stretch>
              </p:blipFill>
              <p:spPr>
                <a:xfrm>
                  <a:off x="6580690" y="4388849"/>
                  <a:ext cx="150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FF80D137-E082-96B9-F5F9-6B2CC0A66041}"/>
                    </a:ext>
                  </a:extLst>
                </p14:cNvPr>
                <p14:cNvContentPartPr/>
                <p14:nvPr/>
              </p14:nvContentPartPr>
              <p14:xfrm>
                <a:off x="6784810" y="4298489"/>
                <a:ext cx="75240" cy="126000"/>
              </p14:xfrm>
            </p:contentPart>
          </mc:Choice>
          <mc:Fallback xmlns="">
            <p:pic>
              <p:nvPicPr>
                <p:cNvPr id="129" name="Ink 128">
                  <a:extLst>
                    <a:ext uri="{FF2B5EF4-FFF2-40B4-BE49-F238E27FC236}">
                      <a16:creationId xmlns:a16="http://schemas.microsoft.com/office/drawing/2014/main" id="{FF80D137-E082-96B9-F5F9-6B2CC0A66041}"/>
                    </a:ext>
                  </a:extLst>
                </p:cNvPr>
                <p:cNvPicPr/>
                <p:nvPr/>
              </p:nvPicPr>
              <p:blipFill>
                <a:blip r:embed="rId191"/>
                <a:stretch>
                  <a:fillRect/>
                </a:stretch>
              </p:blipFill>
              <p:spPr>
                <a:xfrm>
                  <a:off x="6775810" y="4289849"/>
                  <a:ext cx="92880" cy="143640"/>
                </a:xfrm>
                <a:prstGeom prst="rect">
                  <a:avLst/>
                </a:prstGeom>
              </p:spPr>
            </p:pic>
          </mc:Fallback>
        </mc:AlternateContent>
      </p:grpSp>
      <p:grpSp>
        <p:nvGrpSpPr>
          <p:cNvPr id="152" name="Group 151">
            <a:extLst>
              <a:ext uri="{FF2B5EF4-FFF2-40B4-BE49-F238E27FC236}">
                <a16:creationId xmlns:a16="http://schemas.microsoft.com/office/drawing/2014/main" id="{E429D706-F56A-F1AD-975F-3484A67560FE}"/>
              </a:ext>
            </a:extLst>
          </p:cNvPr>
          <p:cNvGrpSpPr/>
          <p:nvPr/>
        </p:nvGrpSpPr>
        <p:grpSpPr>
          <a:xfrm>
            <a:off x="7298530" y="3522329"/>
            <a:ext cx="2103120" cy="1174680"/>
            <a:chOff x="7298530" y="3522329"/>
            <a:chExt cx="2103120" cy="1174680"/>
          </a:xfrm>
        </p:grpSpPr>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B69D97F3-C061-36DA-5255-C07F0616AA1D}"/>
                    </a:ext>
                  </a:extLst>
                </p14:cNvPr>
                <p14:cNvContentPartPr/>
                <p14:nvPr/>
              </p14:nvContentPartPr>
              <p14:xfrm>
                <a:off x="7351090" y="3913289"/>
                <a:ext cx="240480" cy="54000"/>
              </p14:xfrm>
            </p:contentPart>
          </mc:Choice>
          <mc:Fallback xmlns="">
            <p:pic>
              <p:nvPicPr>
                <p:cNvPr id="131" name="Ink 130">
                  <a:extLst>
                    <a:ext uri="{FF2B5EF4-FFF2-40B4-BE49-F238E27FC236}">
                      <a16:creationId xmlns:a16="http://schemas.microsoft.com/office/drawing/2014/main" id="{B69D97F3-C061-36DA-5255-C07F0616AA1D}"/>
                    </a:ext>
                  </a:extLst>
                </p:cNvPr>
                <p:cNvPicPr/>
                <p:nvPr/>
              </p:nvPicPr>
              <p:blipFill>
                <a:blip r:embed="rId193"/>
                <a:stretch>
                  <a:fillRect/>
                </a:stretch>
              </p:blipFill>
              <p:spPr>
                <a:xfrm>
                  <a:off x="7342450" y="3904289"/>
                  <a:ext cx="25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1B2DE7C8-B336-198D-D3EF-5CC01962411D}"/>
                    </a:ext>
                  </a:extLst>
                </p14:cNvPr>
                <p14:cNvContentPartPr/>
                <p14:nvPr/>
              </p14:nvContentPartPr>
              <p14:xfrm>
                <a:off x="7298530" y="4006169"/>
                <a:ext cx="290880" cy="25920"/>
              </p14:xfrm>
            </p:contentPart>
          </mc:Choice>
          <mc:Fallback xmlns="">
            <p:pic>
              <p:nvPicPr>
                <p:cNvPr id="132" name="Ink 131">
                  <a:extLst>
                    <a:ext uri="{FF2B5EF4-FFF2-40B4-BE49-F238E27FC236}">
                      <a16:creationId xmlns:a16="http://schemas.microsoft.com/office/drawing/2014/main" id="{1B2DE7C8-B336-198D-D3EF-5CC01962411D}"/>
                    </a:ext>
                  </a:extLst>
                </p:cNvPr>
                <p:cNvPicPr/>
                <p:nvPr/>
              </p:nvPicPr>
              <p:blipFill>
                <a:blip r:embed="rId195"/>
                <a:stretch>
                  <a:fillRect/>
                </a:stretch>
              </p:blipFill>
              <p:spPr>
                <a:xfrm>
                  <a:off x="7289890" y="3997529"/>
                  <a:ext cx="308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61159928-D1B3-F3FB-8387-CDB60E80C7C4}"/>
                    </a:ext>
                  </a:extLst>
                </p14:cNvPr>
                <p14:cNvContentPartPr/>
                <p14:nvPr/>
              </p14:nvContentPartPr>
              <p14:xfrm>
                <a:off x="7980730" y="3522329"/>
                <a:ext cx="326880" cy="413280"/>
              </p14:xfrm>
            </p:contentPart>
          </mc:Choice>
          <mc:Fallback xmlns="">
            <p:pic>
              <p:nvPicPr>
                <p:cNvPr id="134" name="Ink 133">
                  <a:extLst>
                    <a:ext uri="{FF2B5EF4-FFF2-40B4-BE49-F238E27FC236}">
                      <a16:creationId xmlns:a16="http://schemas.microsoft.com/office/drawing/2014/main" id="{61159928-D1B3-F3FB-8387-CDB60E80C7C4}"/>
                    </a:ext>
                  </a:extLst>
                </p:cNvPr>
                <p:cNvPicPr/>
                <p:nvPr/>
              </p:nvPicPr>
              <p:blipFill>
                <a:blip r:embed="rId197"/>
                <a:stretch>
                  <a:fillRect/>
                </a:stretch>
              </p:blipFill>
              <p:spPr>
                <a:xfrm>
                  <a:off x="7972090" y="3513329"/>
                  <a:ext cx="3445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9EB65418-D998-00EF-F330-88BF6E1E8D16}"/>
                    </a:ext>
                  </a:extLst>
                </p14:cNvPr>
                <p14:cNvContentPartPr/>
                <p14:nvPr/>
              </p14:nvContentPartPr>
              <p14:xfrm>
                <a:off x="8391490" y="3779369"/>
                <a:ext cx="15840" cy="171720"/>
              </p14:xfrm>
            </p:contentPart>
          </mc:Choice>
          <mc:Fallback xmlns="">
            <p:pic>
              <p:nvPicPr>
                <p:cNvPr id="135" name="Ink 134">
                  <a:extLst>
                    <a:ext uri="{FF2B5EF4-FFF2-40B4-BE49-F238E27FC236}">
                      <a16:creationId xmlns:a16="http://schemas.microsoft.com/office/drawing/2014/main" id="{9EB65418-D998-00EF-F330-88BF6E1E8D16}"/>
                    </a:ext>
                  </a:extLst>
                </p:cNvPr>
                <p:cNvPicPr/>
                <p:nvPr/>
              </p:nvPicPr>
              <p:blipFill>
                <a:blip r:embed="rId199"/>
                <a:stretch>
                  <a:fillRect/>
                </a:stretch>
              </p:blipFill>
              <p:spPr>
                <a:xfrm>
                  <a:off x="8382490" y="3770729"/>
                  <a:ext cx="33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803E28BA-7499-AD36-E450-6CB27C60FB41}"/>
                    </a:ext>
                  </a:extLst>
                </p14:cNvPr>
                <p14:cNvContentPartPr/>
                <p14:nvPr/>
              </p14:nvContentPartPr>
              <p14:xfrm>
                <a:off x="8441530" y="3807809"/>
                <a:ext cx="7200" cy="149040"/>
              </p14:xfrm>
            </p:contentPart>
          </mc:Choice>
          <mc:Fallback xmlns="">
            <p:pic>
              <p:nvPicPr>
                <p:cNvPr id="136" name="Ink 135">
                  <a:extLst>
                    <a:ext uri="{FF2B5EF4-FFF2-40B4-BE49-F238E27FC236}">
                      <a16:creationId xmlns:a16="http://schemas.microsoft.com/office/drawing/2014/main" id="{803E28BA-7499-AD36-E450-6CB27C60FB41}"/>
                    </a:ext>
                  </a:extLst>
                </p:cNvPr>
                <p:cNvPicPr/>
                <p:nvPr/>
              </p:nvPicPr>
              <p:blipFill>
                <a:blip r:embed="rId201"/>
                <a:stretch>
                  <a:fillRect/>
                </a:stretch>
              </p:blipFill>
              <p:spPr>
                <a:xfrm>
                  <a:off x="8432890" y="3798809"/>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9176B90E-3259-28D1-CB59-91522BEE7D6B}"/>
                    </a:ext>
                  </a:extLst>
                </p14:cNvPr>
                <p14:cNvContentPartPr/>
                <p14:nvPr/>
              </p14:nvContentPartPr>
              <p14:xfrm>
                <a:off x="8323450" y="3759209"/>
                <a:ext cx="230760" cy="91080"/>
              </p14:xfrm>
            </p:contentPart>
          </mc:Choice>
          <mc:Fallback xmlns="">
            <p:pic>
              <p:nvPicPr>
                <p:cNvPr id="137" name="Ink 136">
                  <a:extLst>
                    <a:ext uri="{FF2B5EF4-FFF2-40B4-BE49-F238E27FC236}">
                      <a16:creationId xmlns:a16="http://schemas.microsoft.com/office/drawing/2014/main" id="{9176B90E-3259-28D1-CB59-91522BEE7D6B}"/>
                    </a:ext>
                  </a:extLst>
                </p:cNvPr>
                <p:cNvPicPr/>
                <p:nvPr/>
              </p:nvPicPr>
              <p:blipFill>
                <a:blip r:embed="rId203"/>
                <a:stretch>
                  <a:fillRect/>
                </a:stretch>
              </p:blipFill>
              <p:spPr>
                <a:xfrm>
                  <a:off x="8314810" y="3750569"/>
                  <a:ext cx="248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Ink 137">
                  <a:extLst>
                    <a:ext uri="{FF2B5EF4-FFF2-40B4-BE49-F238E27FC236}">
                      <a16:creationId xmlns:a16="http://schemas.microsoft.com/office/drawing/2014/main" id="{ADCD0446-5F23-6178-C27B-00B42E73CD16}"/>
                    </a:ext>
                  </a:extLst>
                </p14:cNvPr>
                <p14:cNvContentPartPr/>
                <p14:nvPr/>
              </p14:nvContentPartPr>
              <p14:xfrm>
                <a:off x="8626930" y="3683249"/>
                <a:ext cx="187560" cy="196200"/>
              </p14:xfrm>
            </p:contentPart>
          </mc:Choice>
          <mc:Fallback xmlns="">
            <p:pic>
              <p:nvPicPr>
                <p:cNvPr id="138" name="Ink 137">
                  <a:extLst>
                    <a:ext uri="{FF2B5EF4-FFF2-40B4-BE49-F238E27FC236}">
                      <a16:creationId xmlns:a16="http://schemas.microsoft.com/office/drawing/2014/main" id="{ADCD0446-5F23-6178-C27B-00B42E73CD16}"/>
                    </a:ext>
                  </a:extLst>
                </p:cNvPr>
                <p:cNvPicPr/>
                <p:nvPr/>
              </p:nvPicPr>
              <p:blipFill>
                <a:blip r:embed="rId205"/>
                <a:stretch>
                  <a:fillRect/>
                </a:stretch>
              </p:blipFill>
              <p:spPr>
                <a:xfrm>
                  <a:off x="8617930" y="3674609"/>
                  <a:ext cx="205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Ink 138">
                  <a:extLst>
                    <a:ext uri="{FF2B5EF4-FFF2-40B4-BE49-F238E27FC236}">
                      <a16:creationId xmlns:a16="http://schemas.microsoft.com/office/drawing/2014/main" id="{9E777559-FE31-A541-5173-658E1F9DB5FD}"/>
                    </a:ext>
                  </a:extLst>
                </p14:cNvPr>
                <p14:cNvContentPartPr/>
                <p14:nvPr/>
              </p14:nvContentPartPr>
              <p14:xfrm>
                <a:off x="8865250" y="3535289"/>
                <a:ext cx="155160" cy="165960"/>
              </p14:xfrm>
            </p:contentPart>
          </mc:Choice>
          <mc:Fallback xmlns="">
            <p:pic>
              <p:nvPicPr>
                <p:cNvPr id="139" name="Ink 138">
                  <a:extLst>
                    <a:ext uri="{FF2B5EF4-FFF2-40B4-BE49-F238E27FC236}">
                      <a16:creationId xmlns:a16="http://schemas.microsoft.com/office/drawing/2014/main" id="{9E777559-FE31-A541-5173-658E1F9DB5FD}"/>
                    </a:ext>
                  </a:extLst>
                </p:cNvPr>
                <p:cNvPicPr/>
                <p:nvPr/>
              </p:nvPicPr>
              <p:blipFill>
                <a:blip r:embed="rId207"/>
                <a:stretch>
                  <a:fillRect/>
                </a:stretch>
              </p:blipFill>
              <p:spPr>
                <a:xfrm>
                  <a:off x="8856250" y="3526289"/>
                  <a:ext cx="172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Ink 139">
                  <a:extLst>
                    <a:ext uri="{FF2B5EF4-FFF2-40B4-BE49-F238E27FC236}">
                      <a16:creationId xmlns:a16="http://schemas.microsoft.com/office/drawing/2014/main" id="{5BC5814B-A741-33C8-FC15-BCB2274E5A8A}"/>
                    </a:ext>
                  </a:extLst>
                </p14:cNvPr>
                <p14:cNvContentPartPr/>
                <p14:nvPr/>
              </p14:nvContentPartPr>
              <p14:xfrm>
                <a:off x="7844290" y="3974129"/>
                <a:ext cx="1506240" cy="110880"/>
              </p14:xfrm>
            </p:contentPart>
          </mc:Choice>
          <mc:Fallback xmlns="">
            <p:pic>
              <p:nvPicPr>
                <p:cNvPr id="140" name="Ink 139">
                  <a:extLst>
                    <a:ext uri="{FF2B5EF4-FFF2-40B4-BE49-F238E27FC236}">
                      <a16:creationId xmlns:a16="http://schemas.microsoft.com/office/drawing/2014/main" id="{5BC5814B-A741-33C8-FC15-BCB2274E5A8A}"/>
                    </a:ext>
                  </a:extLst>
                </p:cNvPr>
                <p:cNvPicPr/>
                <p:nvPr/>
              </p:nvPicPr>
              <p:blipFill>
                <a:blip r:embed="rId209"/>
                <a:stretch>
                  <a:fillRect/>
                </a:stretch>
              </p:blipFill>
              <p:spPr>
                <a:xfrm>
                  <a:off x="7835290" y="3965129"/>
                  <a:ext cx="1523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17E0B18C-B0AD-39FF-6ED2-3B1F1D38ECD0}"/>
                    </a:ext>
                  </a:extLst>
                </p14:cNvPr>
                <p14:cNvContentPartPr/>
                <p14:nvPr/>
              </p14:nvContentPartPr>
              <p14:xfrm>
                <a:off x="7807570" y="4032449"/>
                <a:ext cx="1594080" cy="664560"/>
              </p14:xfrm>
            </p:contentPart>
          </mc:Choice>
          <mc:Fallback xmlns="">
            <p:pic>
              <p:nvPicPr>
                <p:cNvPr id="142" name="Ink 141">
                  <a:extLst>
                    <a:ext uri="{FF2B5EF4-FFF2-40B4-BE49-F238E27FC236}">
                      <a16:creationId xmlns:a16="http://schemas.microsoft.com/office/drawing/2014/main" id="{17E0B18C-B0AD-39FF-6ED2-3B1F1D38ECD0}"/>
                    </a:ext>
                  </a:extLst>
                </p:cNvPr>
                <p:cNvPicPr/>
                <p:nvPr/>
              </p:nvPicPr>
              <p:blipFill>
                <a:blip r:embed="rId211"/>
                <a:stretch>
                  <a:fillRect/>
                </a:stretch>
              </p:blipFill>
              <p:spPr>
                <a:xfrm>
                  <a:off x="7798570" y="4023449"/>
                  <a:ext cx="161172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A476FC07-CEA7-7C5B-6859-6132C5E7EFCA}"/>
                    </a:ext>
                  </a:extLst>
                </p14:cNvPr>
                <p14:cNvContentPartPr/>
                <p14:nvPr/>
              </p14:nvContentPartPr>
              <p14:xfrm>
                <a:off x="8178370" y="4368329"/>
                <a:ext cx="39960" cy="220320"/>
              </p14:xfrm>
            </p:contentPart>
          </mc:Choice>
          <mc:Fallback xmlns="">
            <p:pic>
              <p:nvPicPr>
                <p:cNvPr id="144" name="Ink 143">
                  <a:extLst>
                    <a:ext uri="{FF2B5EF4-FFF2-40B4-BE49-F238E27FC236}">
                      <a16:creationId xmlns:a16="http://schemas.microsoft.com/office/drawing/2014/main" id="{A476FC07-CEA7-7C5B-6859-6132C5E7EFCA}"/>
                    </a:ext>
                  </a:extLst>
                </p:cNvPr>
                <p:cNvPicPr/>
                <p:nvPr/>
              </p:nvPicPr>
              <p:blipFill>
                <a:blip r:embed="rId213"/>
                <a:stretch>
                  <a:fillRect/>
                </a:stretch>
              </p:blipFill>
              <p:spPr>
                <a:xfrm>
                  <a:off x="8169370" y="4359329"/>
                  <a:ext cx="57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62EE7C88-6E9B-BF51-B44F-9576326E6782}"/>
                    </a:ext>
                  </a:extLst>
                </p14:cNvPr>
                <p14:cNvContentPartPr/>
                <p14:nvPr/>
              </p14:nvContentPartPr>
              <p14:xfrm>
                <a:off x="8332090" y="4425929"/>
                <a:ext cx="154080" cy="32760"/>
              </p14:xfrm>
            </p:contentPart>
          </mc:Choice>
          <mc:Fallback xmlns="">
            <p:pic>
              <p:nvPicPr>
                <p:cNvPr id="145" name="Ink 144">
                  <a:extLst>
                    <a:ext uri="{FF2B5EF4-FFF2-40B4-BE49-F238E27FC236}">
                      <a16:creationId xmlns:a16="http://schemas.microsoft.com/office/drawing/2014/main" id="{62EE7C88-6E9B-BF51-B44F-9576326E6782}"/>
                    </a:ext>
                  </a:extLst>
                </p:cNvPr>
                <p:cNvPicPr/>
                <p:nvPr/>
              </p:nvPicPr>
              <p:blipFill>
                <a:blip r:embed="rId215"/>
                <a:stretch>
                  <a:fillRect/>
                </a:stretch>
              </p:blipFill>
              <p:spPr>
                <a:xfrm>
                  <a:off x="8323090" y="4416929"/>
                  <a:ext cx="171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Ink 145">
                  <a:extLst>
                    <a:ext uri="{FF2B5EF4-FFF2-40B4-BE49-F238E27FC236}">
                      <a16:creationId xmlns:a16="http://schemas.microsoft.com/office/drawing/2014/main" id="{AE1E86E5-2BDF-6EE3-F73F-B1D0CD8C66CA}"/>
                    </a:ext>
                  </a:extLst>
                </p14:cNvPr>
                <p14:cNvContentPartPr/>
                <p14:nvPr/>
              </p14:nvContentPartPr>
              <p14:xfrm>
                <a:off x="8664010" y="4232609"/>
                <a:ext cx="187560" cy="213120"/>
              </p14:xfrm>
            </p:contentPart>
          </mc:Choice>
          <mc:Fallback xmlns="">
            <p:pic>
              <p:nvPicPr>
                <p:cNvPr id="146" name="Ink 145">
                  <a:extLst>
                    <a:ext uri="{FF2B5EF4-FFF2-40B4-BE49-F238E27FC236}">
                      <a16:creationId xmlns:a16="http://schemas.microsoft.com/office/drawing/2014/main" id="{AE1E86E5-2BDF-6EE3-F73F-B1D0CD8C66CA}"/>
                    </a:ext>
                  </a:extLst>
                </p:cNvPr>
                <p:cNvPicPr/>
                <p:nvPr/>
              </p:nvPicPr>
              <p:blipFill>
                <a:blip r:embed="rId217"/>
                <a:stretch>
                  <a:fillRect/>
                </a:stretch>
              </p:blipFill>
              <p:spPr>
                <a:xfrm>
                  <a:off x="8655010" y="4223969"/>
                  <a:ext cx="205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Ink 146">
                  <a:extLst>
                    <a:ext uri="{FF2B5EF4-FFF2-40B4-BE49-F238E27FC236}">
                      <a16:creationId xmlns:a16="http://schemas.microsoft.com/office/drawing/2014/main" id="{1A1E2FCD-96AE-4CA0-C0C5-09390993BC65}"/>
                    </a:ext>
                  </a:extLst>
                </p14:cNvPr>
                <p14:cNvContentPartPr/>
                <p14:nvPr/>
              </p14:nvContentPartPr>
              <p14:xfrm>
                <a:off x="8932570" y="4206329"/>
                <a:ext cx="112320" cy="58320"/>
              </p14:xfrm>
            </p:contentPart>
          </mc:Choice>
          <mc:Fallback xmlns="">
            <p:pic>
              <p:nvPicPr>
                <p:cNvPr id="147" name="Ink 146">
                  <a:extLst>
                    <a:ext uri="{FF2B5EF4-FFF2-40B4-BE49-F238E27FC236}">
                      <a16:creationId xmlns:a16="http://schemas.microsoft.com/office/drawing/2014/main" id="{1A1E2FCD-96AE-4CA0-C0C5-09390993BC65}"/>
                    </a:ext>
                  </a:extLst>
                </p:cNvPr>
                <p:cNvPicPr/>
                <p:nvPr/>
              </p:nvPicPr>
              <p:blipFill>
                <a:blip r:embed="rId219"/>
                <a:stretch>
                  <a:fillRect/>
                </a:stretch>
              </p:blipFill>
              <p:spPr>
                <a:xfrm>
                  <a:off x="8923570" y="4197689"/>
                  <a:ext cx="129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BC3F28C6-084F-5F38-1919-8D7311A7A6BE}"/>
                    </a:ext>
                  </a:extLst>
                </p14:cNvPr>
                <p14:cNvContentPartPr/>
                <p14:nvPr/>
              </p14:nvContentPartPr>
              <p14:xfrm>
                <a:off x="8781730" y="4252049"/>
                <a:ext cx="379080" cy="417600"/>
              </p14:xfrm>
            </p:contentPart>
          </mc:Choice>
          <mc:Fallback xmlns="">
            <p:pic>
              <p:nvPicPr>
                <p:cNvPr id="149" name="Ink 148">
                  <a:extLst>
                    <a:ext uri="{FF2B5EF4-FFF2-40B4-BE49-F238E27FC236}">
                      <a16:creationId xmlns:a16="http://schemas.microsoft.com/office/drawing/2014/main" id="{BC3F28C6-084F-5F38-1919-8D7311A7A6BE}"/>
                    </a:ext>
                  </a:extLst>
                </p:cNvPr>
                <p:cNvPicPr/>
                <p:nvPr/>
              </p:nvPicPr>
              <p:blipFill>
                <a:blip r:embed="rId221"/>
                <a:stretch>
                  <a:fillRect/>
                </a:stretch>
              </p:blipFill>
              <p:spPr>
                <a:xfrm>
                  <a:off x="8772730" y="4243049"/>
                  <a:ext cx="3967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81BFB2CD-DF08-1D03-1D77-F56F6819AABB}"/>
                    </a:ext>
                  </a:extLst>
                </p14:cNvPr>
                <p14:cNvContentPartPr/>
                <p14:nvPr/>
              </p14:nvContentPartPr>
              <p14:xfrm>
                <a:off x="9004210" y="4506209"/>
                <a:ext cx="153720" cy="176760"/>
              </p14:xfrm>
            </p:contentPart>
          </mc:Choice>
          <mc:Fallback xmlns="">
            <p:pic>
              <p:nvPicPr>
                <p:cNvPr id="150" name="Ink 149">
                  <a:extLst>
                    <a:ext uri="{FF2B5EF4-FFF2-40B4-BE49-F238E27FC236}">
                      <a16:creationId xmlns:a16="http://schemas.microsoft.com/office/drawing/2014/main" id="{81BFB2CD-DF08-1D03-1D77-F56F6819AABB}"/>
                    </a:ext>
                  </a:extLst>
                </p:cNvPr>
                <p:cNvPicPr/>
                <p:nvPr/>
              </p:nvPicPr>
              <p:blipFill>
                <a:blip r:embed="rId223"/>
                <a:stretch>
                  <a:fillRect/>
                </a:stretch>
              </p:blipFill>
              <p:spPr>
                <a:xfrm>
                  <a:off x="8995210" y="4497209"/>
                  <a:ext cx="171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F61DEE47-CD1C-A3FA-99BB-F86B39104ADB}"/>
                    </a:ext>
                  </a:extLst>
                </p14:cNvPr>
                <p14:cNvContentPartPr/>
                <p14:nvPr/>
              </p14:nvContentPartPr>
              <p14:xfrm>
                <a:off x="9179530" y="4424129"/>
                <a:ext cx="111240" cy="69480"/>
              </p14:xfrm>
            </p:contentPart>
          </mc:Choice>
          <mc:Fallback xmlns="">
            <p:pic>
              <p:nvPicPr>
                <p:cNvPr id="151" name="Ink 150">
                  <a:extLst>
                    <a:ext uri="{FF2B5EF4-FFF2-40B4-BE49-F238E27FC236}">
                      <a16:creationId xmlns:a16="http://schemas.microsoft.com/office/drawing/2014/main" id="{F61DEE47-CD1C-A3FA-99BB-F86B39104ADB}"/>
                    </a:ext>
                  </a:extLst>
                </p:cNvPr>
                <p:cNvPicPr/>
                <p:nvPr/>
              </p:nvPicPr>
              <p:blipFill>
                <a:blip r:embed="rId225"/>
                <a:stretch>
                  <a:fillRect/>
                </a:stretch>
              </p:blipFill>
              <p:spPr>
                <a:xfrm>
                  <a:off x="9170530" y="4415489"/>
                  <a:ext cx="128880" cy="87120"/>
                </a:xfrm>
                <a:prstGeom prst="rect">
                  <a:avLst/>
                </a:prstGeom>
              </p:spPr>
            </p:pic>
          </mc:Fallback>
        </mc:AlternateContent>
      </p:grpSp>
      <p:grpSp>
        <p:nvGrpSpPr>
          <p:cNvPr id="162" name="Group 161">
            <a:extLst>
              <a:ext uri="{FF2B5EF4-FFF2-40B4-BE49-F238E27FC236}">
                <a16:creationId xmlns:a16="http://schemas.microsoft.com/office/drawing/2014/main" id="{A03EA28C-F81C-C68C-B681-F8E0D4181420}"/>
              </a:ext>
            </a:extLst>
          </p:cNvPr>
          <p:cNvGrpSpPr/>
          <p:nvPr/>
        </p:nvGrpSpPr>
        <p:grpSpPr>
          <a:xfrm>
            <a:off x="9698650" y="3538169"/>
            <a:ext cx="1353960" cy="456120"/>
            <a:chOff x="9698650" y="3538169"/>
            <a:chExt cx="1353960" cy="456120"/>
          </a:xfrm>
        </p:grpSpPr>
        <mc:AlternateContent xmlns:mc="http://schemas.openxmlformats.org/markup-compatibility/2006" xmlns:p14="http://schemas.microsoft.com/office/powerpoint/2010/main">
          <mc:Choice Requires="p14">
            <p:contentPart p14:bwMode="auto" r:id="rId226">
              <p14:nvContentPartPr>
                <p14:cNvPr id="153" name="Ink 152">
                  <a:extLst>
                    <a:ext uri="{FF2B5EF4-FFF2-40B4-BE49-F238E27FC236}">
                      <a16:creationId xmlns:a16="http://schemas.microsoft.com/office/drawing/2014/main" id="{CB362A30-F17E-E8C3-7E70-BDF9A749C163}"/>
                    </a:ext>
                  </a:extLst>
                </p14:cNvPr>
                <p14:cNvContentPartPr/>
                <p14:nvPr/>
              </p14:nvContentPartPr>
              <p14:xfrm>
                <a:off x="10263490" y="3538169"/>
                <a:ext cx="32400" cy="297720"/>
              </p14:xfrm>
            </p:contentPart>
          </mc:Choice>
          <mc:Fallback xmlns="">
            <p:pic>
              <p:nvPicPr>
                <p:cNvPr id="153" name="Ink 152">
                  <a:extLst>
                    <a:ext uri="{FF2B5EF4-FFF2-40B4-BE49-F238E27FC236}">
                      <a16:creationId xmlns:a16="http://schemas.microsoft.com/office/drawing/2014/main" id="{CB362A30-F17E-E8C3-7E70-BDF9A749C163}"/>
                    </a:ext>
                  </a:extLst>
                </p:cNvPr>
                <p:cNvPicPr/>
                <p:nvPr/>
              </p:nvPicPr>
              <p:blipFill>
                <a:blip r:embed="rId227"/>
                <a:stretch>
                  <a:fillRect/>
                </a:stretch>
              </p:blipFill>
              <p:spPr>
                <a:xfrm>
                  <a:off x="10254490" y="3529169"/>
                  <a:ext cx="500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4" name="Ink 153">
                  <a:extLst>
                    <a:ext uri="{FF2B5EF4-FFF2-40B4-BE49-F238E27FC236}">
                      <a16:creationId xmlns:a16="http://schemas.microsoft.com/office/drawing/2014/main" id="{5E5FB04F-66B0-2E09-5DD2-21561263A0E9}"/>
                    </a:ext>
                  </a:extLst>
                </p14:cNvPr>
                <p14:cNvContentPartPr/>
                <p14:nvPr/>
              </p14:nvContentPartPr>
              <p14:xfrm>
                <a:off x="9698650" y="3872969"/>
                <a:ext cx="1353960" cy="121320"/>
              </p14:xfrm>
            </p:contentPart>
          </mc:Choice>
          <mc:Fallback xmlns="">
            <p:pic>
              <p:nvPicPr>
                <p:cNvPr id="154" name="Ink 153">
                  <a:extLst>
                    <a:ext uri="{FF2B5EF4-FFF2-40B4-BE49-F238E27FC236}">
                      <a16:creationId xmlns:a16="http://schemas.microsoft.com/office/drawing/2014/main" id="{5E5FB04F-66B0-2E09-5DD2-21561263A0E9}"/>
                    </a:ext>
                  </a:extLst>
                </p:cNvPr>
                <p:cNvPicPr/>
                <p:nvPr/>
              </p:nvPicPr>
              <p:blipFill>
                <a:blip r:embed="rId229"/>
                <a:stretch>
                  <a:fillRect/>
                </a:stretch>
              </p:blipFill>
              <p:spPr>
                <a:xfrm>
                  <a:off x="9689650" y="3864329"/>
                  <a:ext cx="1371600" cy="138960"/>
                </a:xfrm>
                <a:prstGeom prst="rect">
                  <a:avLst/>
                </a:prstGeom>
              </p:spPr>
            </p:pic>
          </mc:Fallback>
        </mc:AlternateContent>
      </p:grpSp>
      <p:grpSp>
        <p:nvGrpSpPr>
          <p:cNvPr id="161" name="Group 160">
            <a:extLst>
              <a:ext uri="{FF2B5EF4-FFF2-40B4-BE49-F238E27FC236}">
                <a16:creationId xmlns:a16="http://schemas.microsoft.com/office/drawing/2014/main" id="{8219234F-7D5C-B4BD-936B-0A95A4780BB3}"/>
              </a:ext>
            </a:extLst>
          </p:cNvPr>
          <p:cNvGrpSpPr/>
          <p:nvPr/>
        </p:nvGrpSpPr>
        <p:grpSpPr>
          <a:xfrm>
            <a:off x="9836530" y="4121729"/>
            <a:ext cx="1017360" cy="435240"/>
            <a:chOff x="9836530" y="4121729"/>
            <a:chExt cx="1017360" cy="435240"/>
          </a:xfrm>
        </p:grpSpPr>
        <mc:AlternateContent xmlns:mc="http://schemas.openxmlformats.org/markup-compatibility/2006" xmlns:p14="http://schemas.microsoft.com/office/powerpoint/2010/main">
          <mc:Choice Requires="p14">
            <p:contentPart p14:bwMode="auto" r:id="rId230">
              <p14:nvContentPartPr>
                <p14:cNvPr id="155" name="Ink 154">
                  <a:extLst>
                    <a:ext uri="{FF2B5EF4-FFF2-40B4-BE49-F238E27FC236}">
                      <a16:creationId xmlns:a16="http://schemas.microsoft.com/office/drawing/2014/main" id="{E1DCBE1B-311E-6440-6E48-3D896FDE18D1}"/>
                    </a:ext>
                  </a:extLst>
                </p14:cNvPr>
                <p14:cNvContentPartPr/>
                <p14:nvPr/>
              </p14:nvContentPartPr>
              <p14:xfrm>
                <a:off x="9836530" y="4121729"/>
                <a:ext cx="279360" cy="337320"/>
              </p14:xfrm>
            </p:contentPart>
          </mc:Choice>
          <mc:Fallback xmlns="">
            <p:pic>
              <p:nvPicPr>
                <p:cNvPr id="155" name="Ink 154">
                  <a:extLst>
                    <a:ext uri="{FF2B5EF4-FFF2-40B4-BE49-F238E27FC236}">
                      <a16:creationId xmlns:a16="http://schemas.microsoft.com/office/drawing/2014/main" id="{E1DCBE1B-311E-6440-6E48-3D896FDE18D1}"/>
                    </a:ext>
                  </a:extLst>
                </p:cNvPr>
                <p:cNvPicPr/>
                <p:nvPr/>
              </p:nvPicPr>
              <p:blipFill>
                <a:blip r:embed="rId231"/>
                <a:stretch>
                  <a:fillRect/>
                </a:stretch>
              </p:blipFill>
              <p:spPr>
                <a:xfrm>
                  <a:off x="9827890" y="4113089"/>
                  <a:ext cx="2970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A93A8D4B-4CEC-E79A-6B42-D11FCC6AA1FB}"/>
                    </a:ext>
                  </a:extLst>
                </p14:cNvPr>
                <p14:cNvContentPartPr/>
                <p14:nvPr/>
              </p14:nvContentPartPr>
              <p14:xfrm>
                <a:off x="10219570" y="4437449"/>
                <a:ext cx="17280" cy="119520"/>
              </p14:xfrm>
            </p:contentPart>
          </mc:Choice>
          <mc:Fallback xmlns="">
            <p:pic>
              <p:nvPicPr>
                <p:cNvPr id="156" name="Ink 155">
                  <a:extLst>
                    <a:ext uri="{FF2B5EF4-FFF2-40B4-BE49-F238E27FC236}">
                      <a16:creationId xmlns:a16="http://schemas.microsoft.com/office/drawing/2014/main" id="{A93A8D4B-4CEC-E79A-6B42-D11FCC6AA1FB}"/>
                    </a:ext>
                  </a:extLst>
                </p:cNvPr>
                <p:cNvPicPr/>
                <p:nvPr/>
              </p:nvPicPr>
              <p:blipFill>
                <a:blip r:embed="rId233"/>
                <a:stretch>
                  <a:fillRect/>
                </a:stretch>
              </p:blipFill>
              <p:spPr>
                <a:xfrm>
                  <a:off x="10210570" y="4428449"/>
                  <a:ext cx="34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9A75E625-53D9-9591-94F6-E41A18C87D23}"/>
                    </a:ext>
                  </a:extLst>
                </p14:cNvPr>
                <p14:cNvContentPartPr/>
                <p14:nvPr/>
              </p14:nvContentPartPr>
              <p14:xfrm>
                <a:off x="10293730" y="4442129"/>
                <a:ext cx="5760" cy="62640"/>
              </p14:xfrm>
            </p:contentPart>
          </mc:Choice>
          <mc:Fallback xmlns="">
            <p:pic>
              <p:nvPicPr>
                <p:cNvPr id="157" name="Ink 156">
                  <a:extLst>
                    <a:ext uri="{FF2B5EF4-FFF2-40B4-BE49-F238E27FC236}">
                      <a16:creationId xmlns:a16="http://schemas.microsoft.com/office/drawing/2014/main" id="{9A75E625-53D9-9591-94F6-E41A18C87D23}"/>
                    </a:ext>
                  </a:extLst>
                </p:cNvPr>
                <p:cNvPicPr/>
                <p:nvPr/>
              </p:nvPicPr>
              <p:blipFill>
                <a:blip r:embed="rId235"/>
                <a:stretch>
                  <a:fillRect/>
                </a:stretch>
              </p:blipFill>
              <p:spPr>
                <a:xfrm>
                  <a:off x="10284730" y="4433489"/>
                  <a:ext cx="23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Ink 157">
                  <a:extLst>
                    <a:ext uri="{FF2B5EF4-FFF2-40B4-BE49-F238E27FC236}">
                      <a16:creationId xmlns:a16="http://schemas.microsoft.com/office/drawing/2014/main" id="{D38A8852-A215-895C-22E9-DBA50E1C7E80}"/>
                    </a:ext>
                  </a:extLst>
                </p14:cNvPr>
                <p14:cNvContentPartPr/>
                <p14:nvPr/>
              </p14:nvContentPartPr>
              <p14:xfrm>
                <a:off x="10185370" y="4401809"/>
                <a:ext cx="253440" cy="48240"/>
              </p14:xfrm>
            </p:contentPart>
          </mc:Choice>
          <mc:Fallback xmlns="">
            <p:pic>
              <p:nvPicPr>
                <p:cNvPr id="158" name="Ink 157">
                  <a:extLst>
                    <a:ext uri="{FF2B5EF4-FFF2-40B4-BE49-F238E27FC236}">
                      <a16:creationId xmlns:a16="http://schemas.microsoft.com/office/drawing/2014/main" id="{D38A8852-A215-895C-22E9-DBA50E1C7E80}"/>
                    </a:ext>
                  </a:extLst>
                </p:cNvPr>
                <p:cNvPicPr/>
                <p:nvPr/>
              </p:nvPicPr>
              <p:blipFill>
                <a:blip r:embed="rId237"/>
                <a:stretch>
                  <a:fillRect/>
                </a:stretch>
              </p:blipFill>
              <p:spPr>
                <a:xfrm>
                  <a:off x="10176370" y="4393169"/>
                  <a:ext cx="271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Ink 158">
                  <a:extLst>
                    <a:ext uri="{FF2B5EF4-FFF2-40B4-BE49-F238E27FC236}">
                      <a16:creationId xmlns:a16="http://schemas.microsoft.com/office/drawing/2014/main" id="{435DDD44-60AB-5B55-1853-3626A9C510C4}"/>
                    </a:ext>
                  </a:extLst>
                </p14:cNvPr>
                <p14:cNvContentPartPr/>
                <p14:nvPr/>
              </p14:nvContentPartPr>
              <p14:xfrm>
                <a:off x="10510810" y="4263569"/>
                <a:ext cx="160200" cy="178200"/>
              </p14:xfrm>
            </p:contentPart>
          </mc:Choice>
          <mc:Fallback xmlns="">
            <p:pic>
              <p:nvPicPr>
                <p:cNvPr id="159" name="Ink 158">
                  <a:extLst>
                    <a:ext uri="{FF2B5EF4-FFF2-40B4-BE49-F238E27FC236}">
                      <a16:creationId xmlns:a16="http://schemas.microsoft.com/office/drawing/2014/main" id="{435DDD44-60AB-5B55-1853-3626A9C510C4}"/>
                    </a:ext>
                  </a:extLst>
                </p:cNvPr>
                <p:cNvPicPr/>
                <p:nvPr/>
              </p:nvPicPr>
              <p:blipFill>
                <a:blip r:embed="rId239"/>
                <a:stretch>
                  <a:fillRect/>
                </a:stretch>
              </p:blipFill>
              <p:spPr>
                <a:xfrm>
                  <a:off x="10501810" y="4254929"/>
                  <a:ext cx="177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0" name="Ink 159">
                  <a:extLst>
                    <a:ext uri="{FF2B5EF4-FFF2-40B4-BE49-F238E27FC236}">
                      <a16:creationId xmlns:a16="http://schemas.microsoft.com/office/drawing/2014/main" id="{1B86A340-7B49-4A23-194B-518B4BDE3F76}"/>
                    </a:ext>
                  </a:extLst>
                </p14:cNvPr>
                <p14:cNvContentPartPr/>
                <p14:nvPr/>
              </p14:nvContentPartPr>
              <p14:xfrm>
                <a:off x="10720690" y="4155209"/>
                <a:ext cx="133200" cy="83160"/>
              </p14:xfrm>
            </p:contentPart>
          </mc:Choice>
          <mc:Fallback xmlns="">
            <p:pic>
              <p:nvPicPr>
                <p:cNvPr id="160" name="Ink 159">
                  <a:extLst>
                    <a:ext uri="{FF2B5EF4-FFF2-40B4-BE49-F238E27FC236}">
                      <a16:creationId xmlns:a16="http://schemas.microsoft.com/office/drawing/2014/main" id="{1B86A340-7B49-4A23-194B-518B4BDE3F76}"/>
                    </a:ext>
                  </a:extLst>
                </p:cNvPr>
                <p:cNvPicPr/>
                <p:nvPr/>
              </p:nvPicPr>
              <p:blipFill>
                <a:blip r:embed="rId241"/>
                <a:stretch>
                  <a:fillRect/>
                </a:stretch>
              </p:blipFill>
              <p:spPr>
                <a:xfrm>
                  <a:off x="10711690" y="4146569"/>
                  <a:ext cx="150840" cy="100800"/>
                </a:xfrm>
                <a:prstGeom prst="rect">
                  <a:avLst/>
                </a:prstGeom>
              </p:spPr>
            </p:pic>
          </mc:Fallback>
        </mc:AlternateContent>
      </p:grpSp>
      <p:grpSp>
        <p:nvGrpSpPr>
          <p:cNvPr id="168" name="Group 167">
            <a:extLst>
              <a:ext uri="{FF2B5EF4-FFF2-40B4-BE49-F238E27FC236}">
                <a16:creationId xmlns:a16="http://schemas.microsoft.com/office/drawing/2014/main" id="{B659D1ED-0366-0E98-FA74-0C4F792903C6}"/>
              </a:ext>
            </a:extLst>
          </p:cNvPr>
          <p:cNvGrpSpPr/>
          <p:nvPr/>
        </p:nvGrpSpPr>
        <p:grpSpPr>
          <a:xfrm>
            <a:off x="7307530" y="5018849"/>
            <a:ext cx="2521440" cy="564480"/>
            <a:chOff x="7307530" y="5018849"/>
            <a:chExt cx="2521440" cy="564480"/>
          </a:xfrm>
        </p:grpSpPr>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EAE662F4-DC14-4EA5-7B87-0C1505B0CE1D}"/>
                    </a:ext>
                  </a:extLst>
                </p14:cNvPr>
                <p14:cNvContentPartPr/>
                <p14:nvPr/>
              </p14:nvContentPartPr>
              <p14:xfrm>
                <a:off x="7314730" y="5441129"/>
                <a:ext cx="281520" cy="19080"/>
              </p14:xfrm>
            </p:contentPart>
          </mc:Choice>
          <mc:Fallback xmlns="">
            <p:pic>
              <p:nvPicPr>
                <p:cNvPr id="163" name="Ink 162">
                  <a:extLst>
                    <a:ext uri="{FF2B5EF4-FFF2-40B4-BE49-F238E27FC236}">
                      <a16:creationId xmlns:a16="http://schemas.microsoft.com/office/drawing/2014/main" id="{EAE662F4-DC14-4EA5-7B87-0C1505B0CE1D}"/>
                    </a:ext>
                  </a:extLst>
                </p:cNvPr>
                <p:cNvPicPr/>
                <p:nvPr/>
              </p:nvPicPr>
              <p:blipFill>
                <a:blip r:embed="rId243"/>
                <a:stretch>
                  <a:fillRect/>
                </a:stretch>
              </p:blipFill>
              <p:spPr>
                <a:xfrm>
                  <a:off x="7305730" y="5432129"/>
                  <a:ext cx="299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B72281FC-1775-AC46-6EEF-6F6C8BE94375}"/>
                    </a:ext>
                  </a:extLst>
                </p14:cNvPr>
                <p14:cNvContentPartPr/>
                <p14:nvPr/>
              </p14:nvContentPartPr>
              <p14:xfrm>
                <a:off x="7307530" y="5551649"/>
                <a:ext cx="288720" cy="31680"/>
              </p14:xfrm>
            </p:contentPart>
          </mc:Choice>
          <mc:Fallback xmlns="">
            <p:pic>
              <p:nvPicPr>
                <p:cNvPr id="164" name="Ink 163">
                  <a:extLst>
                    <a:ext uri="{FF2B5EF4-FFF2-40B4-BE49-F238E27FC236}">
                      <a16:creationId xmlns:a16="http://schemas.microsoft.com/office/drawing/2014/main" id="{B72281FC-1775-AC46-6EEF-6F6C8BE94375}"/>
                    </a:ext>
                  </a:extLst>
                </p:cNvPr>
                <p:cNvPicPr/>
                <p:nvPr/>
              </p:nvPicPr>
              <p:blipFill>
                <a:blip r:embed="rId245"/>
                <a:stretch>
                  <a:fillRect/>
                </a:stretch>
              </p:blipFill>
              <p:spPr>
                <a:xfrm>
                  <a:off x="7298530" y="5543009"/>
                  <a:ext cx="306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429FCADE-F6C5-78A8-DEF7-99905CD43B02}"/>
                    </a:ext>
                  </a:extLst>
                </p14:cNvPr>
                <p14:cNvContentPartPr/>
                <p14:nvPr/>
              </p14:nvContentPartPr>
              <p14:xfrm>
                <a:off x="8382490" y="5018849"/>
                <a:ext cx="498600" cy="384480"/>
              </p14:xfrm>
            </p:contentPart>
          </mc:Choice>
          <mc:Fallback xmlns="">
            <p:pic>
              <p:nvPicPr>
                <p:cNvPr id="166" name="Ink 165">
                  <a:extLst>
                    <a:ext uri="{FF2B5EF4-FFF2-40B4-BE49-F238E27FC236}">
                      <a16:creationId xmlns:a16="http://schemas.microsoft.com/office/drawing/2014/main" id="{429FCADE-F6C5-78A8-DEF7-99905CD43B02}"/>
                    </a:ext>
                  </a:extLst>
                </p:cNvPr>
                <p:cNvPicPr/>
                <p:nvPr/>
              </p:nvPicPr>
              <p:blipFill>
                <a:blip r:embed="rId247"/>
                <a:stretch>
                  <a:fillRect/>
                </a:stretch>
              </p:blipFill>
              <p:spPr>
                <a:xfrm>
                  <a:off x="8373490" y="5009849"/>
                  <a:ext cx="5162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4F1201C1-18CB-4463-FD2C-17D9EBC53B2E}"/>
                    </a:ext>
                  </a:extLst>
                </p14:cNvPr>
                <p14:cNvContentPartPr/>
                <p14:nvPr/>
              </p14:nvContentPartPr>
              <p14:xfrm>
                <a:off x="7877410" y="5475689"/>
                <a:ext cx="1951560" cy="80280"/>
              </p14:xfrm>
            </p:contentPart>
          </mc:Choice>
          <mc:Fallback xmlns="">
            <p:pic>
              <p:nvPicPr>
                <p:cNvPr id="167" name="Ink 166">
                  <a:extLst>
                    <a:ext uri="{FF2B5EF4-FFF2-40B4-BE49-F238E27FC236}">
                      <a16:creationId xmlns:a16="http://schemas.microsoft.com/office/drawing/2014/main" id="{4F1201C1-18CB-4463-FD2C-17D9EBC53B2E}"/>
                    </a:ext>
                  </a:extLst>
                </p:cNvPr>
                <p:cNvPicPr/>
                <p:nvPr/>
              </p:nvPicPr>
              <p:blipFill>
                <a:blip r:embed="rId249"/>
                <a:stretch>
                  <a:fillRect/>
                </a:stretch>
              </p:blipFill>
              <p:spPr>
                <a:xfrm>
                  <a:off x="7868770" y="5467049"/>
                  <a:ext cx="1969200" cy="97920"/>
                </a:xfrm>
                <a:prstGeom prst="rect">
                  <a:avLst/>
                </a:prstGeom>
              </p:spPr>
            </p:pic>
          </mc:Fallback>
        </mc:AlternateContent>
      </p:grpSp>
      <p:grpSp>
        <p:nvGrpSpPr>
          <p:cNvPr id="175" name="Group 174">
            <a:extLst>
              <a:ext uri="{FF2B5EF4-FFF2-40B4-BE49-F238E27FC236}">
                <a16:creationId xmlns:a16="http://schemas.microsoft.com/office/drawing/2014/main" id="{FEECC41A-2990-2059-EE37-AE0D746A1095}"/>
              </a:ext>
            </a:extLst>
          </p:cNvPr>
          <p:cNvGrpSpPr/>
          <p:nvPr/>
        </p:nvGrpSpPr>
        <p:grpSpPr>
          <a:xfrm>
            <a:off x="8302030" y="5682329"/>
            <a:ext cx="972000" cy="469080"/>
            <a:chOff x="8302030" y="5682329"/>
            <a:chExt cx="972000" cy="469080"/>
          </a:xfrm>
        </p:grpSpPr>
        <mc:AlternateContent xmlns:mc="http://schemas.openxmlformats.org/markup-compatibility/2006" xmlns:p14="http://schemas.microsoft.com/office/powerpoint/2010/main">
          <mc:Choice Requires="p14">
            <p:contentPart p14:bwMode="auto" r:id="rId250">
              <p14:nvContentPartPr>
                <p14:cNvPr id="169" name="Ink 168">
                  <a:extLst>
                    <a:ext uri="{FF2B5EF4-FFF2-40B4-BE49-F238E27FC236}">
                      <a16:creationId xmlns:a16="http://schemas.microsoft.com/office/drawing/2014/main" id="{36991CBA-CA65-CBC9-8B52-CF25776E95F1}"/>
                    </a:ext>
                  </a:extLst>
                </p14:cNvPr>
                <p14:cNvContentPartPr/>
                <p14:nvPr/>
              </p14:nvContentPartPr>
              <p14:xfrm>
                <a:off x="8302030" y="5682329"/>
                <a:ext cx="293400" cy="449640"/>
              </p14:xfrm>
            </p:contentPart>
          </mc:Choice>
          <mc:Fallback xmlns="">
            <p:pic>
              <p:nvPicPr>
                <p:cNvPr id="169" name="Ink 168">
                  <a:extLst>
                    <a:ext uri="{FF2B5EF4-FFF2-40B4-BE49-F238E27FC236}">
                      <a16:creationId xmlns:a16="http://schemas.microsoft.com/office/drawing/2014/main" id="{36991CBA-CA65-CBC9-8B52-CF25776E95F1}"/>
                    </a:ext>
                  </a:extLst>
                </p:cNvPr>
                <p:cNvPicPr/>
                <p:nvPr/>
              </p:nvPicPr>
              <p:blipFill>
                <a:blip r:embed="rId251"/>
                <a:stretch>
                  <a:fillRect/>
                </a:stretch>
              </p:blipFill>
              <p:spPr>
                <a:xfrm>
                  <a:off x="8293030" y="5673329"/>
                  <a:ext cx="3110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 name="Ink 169">
                  <a:extLst>
                    <a:ext uri="{FF2B5EF4-FFF2-40B4-BE49-F238E27FC236}">
                      <a16:creationId xmlns:a16="http://schemas.microsoft.com/office/drawing/2014/main" id="{75B6AC4E-82D1-F485-A51D-D73800777C38}"/>
                    </a:ext>
                  </a:extLst>
                </p14:cNvPr>
                <p14:cNvContentPartPr/>
                <p14:nvPr/>
              </p14:nvContentPartPr>
              <p14:xfrm>
                <a:off x="8757070" y="5971049"/>
                <a:ext cx="10080" cy="169200"/>
              </p14:xfrm>
            </p:contentPart>
          </mc:Choice>
          <mc:Fallback xmlns="">
            <p:pic>
              <p:nvPicPr>
                <p:cNvPr id="170" name="Ink 169">
                  <a:extLst>
                    <a:ext uri="{FF2B5EF4-FFF2-40B4-BE49-F238E27FC236}">
                      <a16:creationId xmlns:a16="http://schemas.microsoft.com/office/drawing/2014/main" id="{75B6AC4E-82D1-F485-A51D-D73800777C38}"/>
                    </a:ext>
                  </a:extLst>
                </p:cNvPr>
                <p:cNvPicPr/>
                <p:nvPr/>
              </p:nvPicPr>
              <p:blipFill>
                <a:blip r:embed="rId253"/>
                <a:stretch>
                  <a:fillRect/>
                </a:stretch>
              </p:blipFill>
              <p:spPr>
                <a:xfrm>
                  <a:off x="8748430" y="5962049"/>
                  <a:ext cx="27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Ink 170">
                  <a:extLst>
                    <a:ext uri="{FF2B5EF4-FFF2-40B4-BE49-F238E27FC236}">
                      <a16:creationId xmlns:a16="http://schemas.microsoft.com/office/drawing/2014/main" id="{F1D4F5A4-3B0B-D985-F004-C960EA878E04}"/>
                    </a:ext>
                  </a:extLst>
                </p14:cNvPr>
                <p14:cNvContentPartPr/>
                <p14:nvPr/>
              </p14:nvContentPartPr>
              <p14:xfrm>
                <a:off x="8803870" y="5975729"/>
                <a:ext cx="7920" cy="175680"/>
              </p14:xfrm>
            </p:contentPart>
          </mc:Choice>
          <mc:Fallback xmlns="">
            <p:pic>
              <p:nvPicPr>
                <p:cNvPr id="171" name="Ink 170">
                  <a:extLst>
                    <a:ext uri="{FF2B5EF4-FFF2-40B4-BE49-F238E27FC236}">
                      <a16:creationId xmlns:a16="http://schemas.microsoft.com/office/drawing/2014/main" id="{F1D4F5A4-3B0B-D985-F004-C960EA878E04}"/>
                    </a:ext>
                  </a:extLst>
                </p:cNvPr>
                <p:cNvPicPr/>
                <p:nvPr/>
              </p:nvPicPr>
              <p:blipFill>
                <a:blip r:embed="rId255"/>
                <a:stretch>
                  <a:fillRect/>
                </a:stretch>
              </p:blipFill>
              <p:spPr>
                <a:xfrm>
                  <a:off x="8795230" y="5967089"/>
                  <a:ext cx="25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Ink 171">
                  <a:extLst>
                    <a:ext uri="{FF2B5EF4-FFF2-40B4-BE49-F238E27FC236}">
                      <a16:creationId xmlns:a16="http://schemas.microsoft.com/office/drawing/2014/main" id="{2B01E519-E74F-B0CA-358B-3904D34EADAF}"/>
                    </a:ext>
                  </a:extLst>
                </p14:cNvPr>
                <p14:cNvContentPartPr/>
                <p14:nvPr/>
              </p14:nvContentPartPr>
              <p14:xfrm>
                <a:off x="8622430" y="5926769"/>
                <a:ext cx="271080" cy="126720"/>
              </p14:xfrm>
            </p:contentPart>
          </mc:Choice>
          <mc:Fallback xmlns="">
            <p:pic>
              <p:nvPicPr>
                <p:cNvPr id="172" name="Ink 171">
                  <a:extLst>
                    <a:ext uri="{FF2B5EF4-FFF2-40B4-BE49-F238E27FC236}">
                      <a16:creationId xmlns:a16="http://schemas.microsoft.com/office/drawing/2014/main" id="{2B01E519-E74F-B0CA-358B-3904D34EADAF}"/>
                    </a:ext>
                  </a:extLst>
                </p:cNvPr>
                <p:cNvPicPr/>
                <p:nvPr/>
              </p:nvPicPr>
              <p:blipFill>
                <a:blip r:embed="rId257"/>
                <a:stretch>
                  <a:fillRect/>
                </a:stretch>
              </p:blipFill>
              <p:spPr>
                <a:xfrm>
                  <a:off x="8613430" y="5917769"/>
                  <a:ext cx="288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Ink 172">
                  <a:extLst>
                    <a:ext uri="{FF2B5EF4-FFF2-40B4-BE49-F238E27FC236}">
                      <a16:creationId xmlns:a16="http://schemas.microsoft.com/office/drawing/2014/main" id="{3D6EF180-84DC-C4A3-7AF7-7C16EAFF0940}"/>
                    </a:ext>
                  </a:extLst>
                </p14:cNvPr>
                <p14:cNvContentPartPr/>
                <p14:nvPr/>
              </p14:nvContentPartPr>
              <p14:xfrm>
                <a:off x="9024550" y="5837849"/>
                <a:ext cx="249480" cy="138960"/>
              </p14:xfrm>
            </p:contentPart>
          </mc:Choice>
          <mc:Fallback xmlns="">
            <p:pic>
              <p:nvPicPr>
                <p:cNvPr id="173" name="Ink 172">
                  <a:extLst>
                    <a:ext uri="{FF2B5EF4-FFF2-40B4-BE49-F238E27FC236}">
                      <a16:creationId xmlns:a16="http://schemas.microsoft.com/office/drawing/2014/main" id="{3D6EF180-84DC-C4A3-7AF7-7C16EAFF0940}"/>
                    </a:ext>
                  </a:extLst>
                </p:cNvPr>
                <p:cNvPicPr/>
                <p:nvPr/>
              </p:nvPicPr>
              <p:blipFill>
                <a:blip r:embed="rId259"/>
                <a:stretch>
                  <a:fillRect/>
                </a:stretch>
              </p:blipFill>
              <p:spPr>
                <a:xfrm>
                  <a:off x="9015550" y="5828849"/>
                  <a:ext cx="267120" cy="156600"/>
                </a:xfrm>
                <a:prstGeom prst="rect">
                  <a:avLst/>
                </a:prstGeom>
              </p:spPr>
            </p:pic>
          </mc:Fallback>
        </mc:AlternateContent>
      </p:grpSp>
      <p:grpSp>
        <p:nvGrpSpPr>
          <p:cNvPr id="192" name="Group 191">
            <a:extLst>
              <a:ext uri="{FF2B5EF4-FFF2-40B4-BE49-F238E27FC236}">
                <a16:creationId xmlns:a16="http://schemas.microsoft.com/office/drawing/2014/main" id="{9DE89485-FF11-BF53-A69C-03A97EDFCBCA}"/>
              </a:ext>
            </a:extLst>
          </p:cNvPr>
          <p:cNvGrpSpPr/>
          <p:nvPr/>
        </p:nvGrpSpPr>
        <p:grpSpPr>
          <a:xfrm>
            <a:off x="9076570" y="4605929"/>
            <a:ext cx="2698560" cy="418680"/>
            <a:chOff x="9076570" y="4605929"/>
            <a:chExt cx="2698560" cy="418680"/>
          </a:xfrm>
        </p:grpSpPr>
        <mc:AlternateContent xmlns:mc="http://schemas.openxmlformats.org/markup-compatibility/2006" xmlns:p14="http://schemas.microsoft.com/office/powerpoint/2010/main">
          <mc:Choice Requires="p14">
            <p:contentPart p14:bwMode="auto" r:id="rId260">
              <p14:nvContentPartPr>
                <p14:cNvPr id="176" name="Ink 175">
                  <a:extLst>
                    <a:ext uri="{FF2B5EF4-FFF2-40B4-BE49-F238E27FC236}">
                      <a16:creationId xmlns:a16="http://schemas.microsoft.com/office/drawing/2014/main" id="{5FB01273-856B-12A8-9A9E-BA7A63FD730D}"/>
                    </a:ext>
                  </a:extLst>
                </p14:cNvPr>
                <p14:cNvContentPartPr/>
                <p14:nvPr/>
              </p14:nvContentPartPr>
              <p14:xfrm>
                <a:off x="9159010" y="4934609"/>
                <a:ext cx="852480" cy="72720"/>
              </p14:xfrm>
            </p:contentPart>
          </mc:Choice>
          <mc:Fallback xmlns="">
            <p:pic>
              <p:nvPicPr>
                <p:cNvPr id="176" name="Ink 175">
                  <a:extLst>
                    <a:ext uri="{FF2B5EF4-FFF2-40B4-BE49-F238E27FC236}">
                      <a16:creationId xmlns:a16="http://schemas.microsoft.com/office/drawing/2014/main" id="{5FB01273-856B-12A8-9A9E-BA7A63FD730D}"/>
                    </a:ext>
                  </a:extLst>
                </p:cNvPr>
                <p:cNvPicPr/>
                <p:nvPr/>
              </p:nvPicPr>
              <p:blipFill>
                <a:blip r:embed="rId261"/>
                <a:stretch>
                  <a:fillRect/>
                </a:stretch>
              </p:blipFill>
              <p:spPr>
                <a:xfrm>
                  <a:off x="9150370" y="4925609"/>
                  <a:ext cx="870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7" name="Ink 176">
                  <a:extLst>
                    <a:ext uri="{FF2B5EF4-FFF2-40B4-BE49-F238E27FC236}">
                      <a16:creationId xmlns:a16="http://schemas.microsoft.com/office/drawing/2014/main" id="{3658A500-5F4D-BE5A-272B-70C5A83AB31A}"/>
                    </a:ext>
                  </a:extLst>
                </p14:cNvPr>
                <p14:cNvContentPartPr/>
                <p14:nvPr/>
              </p14:nvContentPartPr>
              <p14:xfrm>
                <a:off x="9076570" y="4937489"/>
                <a:ext cx="239040" cy="87120"/>
              </p14:xfrm>
            </p:contentPart>
          </mc:Choice>
          <mc:Fallback xmlns="">
            <p:pic>
              <p:nvPicPr>
                <p:cNvPr id="177" name="Ink 176">
                  <a:extLst>
                    <a:ext uri="{FF2B5EF4-FFF2-40B4-BE49-F238E27FC236}">
                      <a16:creationId xmlns:a16="http://schemas.microsoft.com/office/drawing/2014/main" id="{3658A500-5F4D-BE5A-272B-70C5A83AB31A}"/>
                    </a:ext>
                  </a:extLst>
                </p:cNvPr>
                <p:cNvPicPr/>
                <p:nvPr/>
              </p:nvPicPr>
              <p:blipFill>
                <a:blip r:embed="rId263"/>
                <a:stretch>
                  <a:fillRect/>
                </a:stretch>
              </p:blipFill>
              <p:spPr>
                <a:xfrm>
                  <a:off x="9067930" y="4928489"/>
                  <a:ext cx="256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9" name="Ink 178">
                  <a:extLst>
                    <a:ext uri="{FF2B5EF4-FFF2-40B4-BE49-F238E27FC236}">
                      <a16:creationId xmlns:a16="http://schemas.microsoft.com/office/drawing/2014/main" id="{D2B0E4D9-3D69-EB06-C507-90F30F12DB47}"/>
                    </a:ext>
                  </a:extLst>
                </p14:cNvPr>
                <p14:cNvContentPartPr/>
                <p14:nvPr/>
              </p14:nvContentPartPr>
              <p14:xfrm>
                <a:off x="10095010" y="4882769"/>
                <a:ext cx="161280" cy="102240"/>
              </p14:xfrm>
            </p:contentPart>
          </mc:Choice>
          <mc:Fallback xmlns="">
            <p:pic>
              <p:nvPicPr>
                <p:cNvPr id="179" name="Ink 178">
                  <a:extLst>
                    <a:ext uri="{FF2B5EF4-FFF2-40B4-BE49-F238E27FC236}">
                      <a16:creationId xmlns:a16="http://schemas.microsoft.com/office/drawing/2014/main" id="{D2B0E4D9-3D69-EB06-C507-90F30F12DB47}"/>
                    </a:ext>
                  </a:extLst>
                </p:cNvPr>
                <p:cNvPicPr/>
                <p:nvPr/>
              </p:nvPicPr>
              <p:blipFill>
                <a:blip r:embed="rId265"/>
                <a:stretch>
                  <a:fillRect/>
                </a:stretch>
              </p:blipFill>
              <p:spPr>
                <a:xfrm>
                  <a:off x="10086370" y="4874129"/>
                  <a:ext cx="178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0" name="Ink 179">
                  <a:extLst>
                    <a:ext uri="{FF2B5EF4-FFF2-40B4-BE49-F238E27FC236}">
                      <a16:creationId xmlns:a16="http://schemas.microsoft.com/office/drawing/2014/main" id="{79818991-6570-ACB0-AD16-F93954D91224}"/>
                    </a:ext>
                  </a:extLst>
                </p14:cNvPr>
                <p14:cNvContentPartPr/>
                <p14:nvPr/>
              </p14:nvContentPartPr>
              <p14:xfrm>
                <a:off x="10285810" y="4907969"/>
                <a:ext cx="124200" cy="49320"/>
              </p14:xfrm>
            </p:contentPart>
          </mc:Choice>
          <mc:Fallback xmlns="">
            <p:pic>
              <p:nvPicPr>
                <p:cNvPr id="180" name="Ink 179">
                  <a:extLst>
                    <a:ext uri="{FF2B5EF4-FFF2-40B4-BE49-F238E27FC236}">
                      <a16:creationId xmlns:a16="http://schemas.microsoft.com/office/drawing/2014/main" id="{79818991-6570-ACB0-AD16-F93954D91224}"/>
                    </a:ext>
                  </a:extLst>
                </p:cNvPr>
                <p:cNvPicPr/>
                <p:nvPr/>
              </p:nvPicPr>
              <p:blipFill>
                <a:blip r:embed="rId267"/>
                <a:stretch>
                  <a:fillRect/>
                </a:stretch>
              </p:blipFill>
              <p:spPr>
                <a:xfrm>
                  <a:off x="10277170" y="4899329"/>
                  <a:ext cx="141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1" name="Ink 180">
                  <a:extLst>
                    <a:ext uri="{FF2B5EF4-FFF2-40B4-BE49-F238E27FC236}">
                      <a16:creationId xmlns:a16="http://schemas.microsoft.com/office/drawing/2014/main" id="{FD89569A-5065-12A5-E85E-8B395A988E59}"/>
                    </a:ext>
                  </a:extLst>
                </p14:cNvPr>
                <p14:cNvContentPartPr/>
                <p14:nvPr/>
              </p14:nvContentPartPr>
              <p14:xfrm>
                <a:off x="10460770" y="4723289"/>
                <a:ext cx="40320" cy="210600"/>
              </p14:xfrm>
            </p:contentPart>
          </mc:Choice>
          <mc:Fallback xmlns="">
            <p:pic>
              <p:nvPicPr>
                <p:cNvPr id="181" name="Ink 180">
                  <a:extLst>
                    <a:ext uri="{FF2B5EF4-FFF2-40B4-BE49-F238E27FC236}">
                      <a16:creationId xmlns:a16="http://schemas.microsoft.com/office/drawing/2014/main" id="{FD89569A-5065-12A5-E85E-8B395A988E59}"/>
                    </a:ext>
                  </a:extLst>
                </p:cNvPr>
                <p:cNvPicPr/>
                <p:nvPr/>
              </p:nvPicPr>
              <p:blipFill>
                <a:blip r:embed="rId269"/>
                <a:stretch>
                  <a:fillRect/>
                </a:stretch>
              </p:blipFill>
              <p:spPr>
                <a:xfrm>
                  <a:off x="10451770" y="4714649"/>
                  <a:ext cx="579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2" name="Ink 181">
                  <a:extLst>
                    <a:ext uri="{FF2B5EF4-FFF2-40B4-BE49-F238E27FC236}">
                      <a16:creationId xmlns:a16="http://schemas.microsoft.com/office/drawing/2014/main" id="{2BC774EE-D5AB-E367-94C9-602FED38BBAA}"/>
                    </a:ext>
                  </a:extLst>
                </p14:cNvPr>
                <p14:cNvContentPartPr/>
                <p14:nvPr/>
              </p14:nvContentPartPr>
              <p14:xfrm>
                <a:off x="10573450" y="4658129"/>
                <a:ext cx="291600" cy="298800"/>
              </p14:xfrm>
            </p:contentPart>
          </mc:Choice>
          <mc:Fallback xmlns="">
            <p:pic>
              <p:nvPicPr>
                <p:cNvPr id="182" name="Ink 181">
                  <a:extLst>
                    <a:ext uri="{FF2B5EF4-FFF2-40B4-BE49-F238E27FC236}">
                      <a16:creationId xmlns:a16="http://schemas.microsoft.com/office/drawing/2014/main" id="{2BC774EE-D5AB-E367-94C9-602FED38BBAA}"/>
                    </a:ext>
                  </a:extLst>
                </p:cNvPr>
                <p:cNvPicPr/>
                <p:nvPr/>
              </p:nvPicPr>
              <p:blipFill>
                <a:blip r:embed="rId271"/>
                <a:stretch>
                  <a:fillRect/>
                </a:stretch>
              </p:blipFill>
              <p:spPr>
                <a:xfrm>
                  <a:off x="10564810" y="4649489"/>
                  <a:ext cx="3092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3" name="Ink 182">
                  <a:extLst>
                    <a:ext uri="{FF2B5EF4-FFF2-40B4-BE49-F238E27FC236}">
                      <a16:creationId xmlns:a16="http://schemas.microsoft.com/office/drawing/2014/main" id="{A7A8F6D0-0474-1A7B-F7B9-4040E669448C}"/>
                    </a:ext>
                  </a:extLst>
                </p14:cNvPr>
                <p14:cNvContentPartPr/>
                <p14:nvPr/>
              </p14:nvContentPartPr>
              <p14:xfrm>
                <a:off x="10766050" y="4790969"/>
                <a:ext cx="186480" cy="115200"/>
              </p14:xfrm>
            </p:contentPart>
          </mc:Choice>
          <mc:Fallback xmlns="">
            <p:pic>
              <p:nvPicPr>
                <p:cNvPr id="183" name="Ink 182">
                  <a:extLst>
                    <a:ext uri="{FF2B5EF4-FFF2-40B4-BE49-F238E27FC236}">
                      <a16:creationId xmlns:a16="http://schemas.microsoft.com/office/drawing/2014/main" id="{A7A8F6D0-0474-1A7B-F7B9-4040E669448C}"/>
                    </a:ext>
                  </a:extLst>
                </p:cNvPr>
                <p:cNvPicPr/>
                <p:nvPr/>
              </p:nvPicPr>
              <p:blipFill>
                <a:blip r:embed="rId273"/>
                <a:stretch>
                  <a:fillRect/>
                </a:stretch>
              </p:blipFill>
              <p:spPr>
                <a:xfrm>
                  <a:off x="10757410" y="4781969"/>
                  <a:ext cx="204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4" name="Ink 183">
                  <a:extLst>
                    <a:ext uri="{FF2B5EF4-FFF2-40B4-BE49-F238E27FC236}">
                      <a16:creationId xmlns:a16="http://schemas.microsoft.com/office/drawing/2014/main" id="{FB0D3961-3895-E1E1-7F66-3E0E32E8A279}"/>
                    </a:ext>
                  </a:extLst>
                </p14:cNvPr>
                <p14:cNvContentPartPr/>
                <p14:nvPr/>
              </p14:nvContentPartPr>
              <p14:xfrm>
                <a:off x="10986370" y="4734809"/>
                <a:ext cx="19440" cy="33120"/>
              </p14:xfrm>
            </p:contentPart>
          </mc:Choice>
          <mc:Fallback xmlns="">
            <p:pic>
              <p:nvPicPr>
                <p:cNvPr id="184" name="Ink 183">
                  <a:extLst>
                    <a:ext uri="{FF2B5EF4-FFF2-40B4-BE49-F238E27FC236}">
                      <a16:creationId xmlns:a16="http://schemas.microsoft.com/office/drawing/2014/main" id="{FB0D3961-3895-E1E1-7F66-3E0E32E8A279}"/>
                    </a:ext>
                  </a:extLst>
                </p:cNvPr>
                <p:cNvPicPr/>
                <p:nvPr/>
              </p:nvPicPr>
              <p:blipFill>
                <a:blip r:embed="rId275"/>
                <a:stretch>
                  <a:fillRect/>
                </a:stretch>
              </p:blipFill>
              <p:spPr>
                <a:xfrm>
                  <a:off x="10977370" y="4725809"/>
                  <a:ext cx="3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5" name="Ink 184">
                  <a:extLst>
                    <a:ext uri="{FF2B5EF4-FFF2-40B4-BE49-F238E27FC236}">
                      <a16:creationId xmlns:a16="http://schemas.microsoft.com/office/drawing/2014/main" id="{CDADB943-69EC-C99E-280E-0D1BACBBC0AF}"/>
                    </a:ext>
                  </a:extLst>
                </p14:cNvPr>
                <p14:cNvContentPartPr/>
                <p14:nvPr/>
              </p14:nvContentPartPr>
              <p14:xfrm>
                <a:off x="11029930" y="4773689"/>
                <a:ext cx="217800" cy="152640"/>
              </p14:xfrm>
            </p:contentPart>
          </mc:Choice>
          <mc:Fallback xmlns="">
            <p:pic>
              <p:nvPicPr>
                <p:cNvPr id="185" name="Ink 184">
                  <a:extLst>
                    <a:ext uri="{FF2B5EF4-FFF2-40B4-BE49-F238E27FC236}">
                      <a16:creationId xmlns:a16="http://schemas.microsoft.com/office/drawing/2014/main" id="{CDADB943-69EC-C99E-280E-0D1BACBBC0AF}"/>
                    </a:ext>
                  </a:extLst>
                </p:cNvPr>
                <p:cNvPicPr/>
                <p:nvPr/>
              </p:nvPicPr>
              <p:blipFill>
                <a:blip r:embed="rId277"/>
                <a:stretch>
                  <a:fillRect/>
                </a:stretch>
              </p:blipFill>
              <p:spPr>
                <a:xfrm>
                  <a:off x="11021290" y="4765049"/>
                  <a:ext cx="23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6" name="Ink 185">
                  <a:extLst>
                    <a:ext uri="{FF2B5EF4-FFF2-40B4-BE49-F238E27FC236}">
                      <a16:creationId xmlns:a16="http://schemas.microsoft.com/office/drawing/2014/main" id="{60A56772-D210-49E9-9A71-38A0753EBFCC}"/>
                    </a:ext>
                  </a:extLst>
                </p14:cNvPr>
                <p14:cNvContentPartPr/>
                <p14:nvPr/>
              </p14:nvContentPartPr>
              <p14:xfrm>
                <a:off x="11251690" y="4714289"/>
                <a:ext cx="27360" cy="22680"/>
              </p14:xfrm>
            </p:contentPart>
          </mc:Choice>
          <mc:Fallback xmlns="">
            <p:pic>
              <p:nvPicPr>
                <p:cNvPr id="186" name="Ink 185">
                  <a:extLst>
                    <a:ext uri="{FF2B5EF4-FFF2-40B4-BE49-F238E27FC236}">
                      <a16:creationId xmlns:a16="http://schemas.microsoft.com/office/drawing/2014/main" id="{60A56772-D210-49E9-9A71-38A0753EBFCC}"/>
                    </a:ext>
                  </a:extLst>
                </p:cNvPr>
                <p:cNvPicPr/>
                <p:nvPr/>
              </p:nvPicPr>
              <p:blipFill>
                <a:blip r:embed="rId279"/>
                <a:stretch>
                  <a:fillRect/>
                </a:stretch>
              </p:blipFill>
              <p:spPr>
                <a:xfrm>
                  <a:off x="11243050" y="4705289"/>
                  <a:ext cx="45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7" name="Ink 186">
                  <a:extLst>
                    <a:ext uri="{FF2B5EF4-FFF2-40B4-BE49-F238E27FC236}">
                      <a16:creationId xmlns:a16="http://schemas.microsoft.com/office/drawing/2014/main" id="{F1829D3C-3BDA-4E18-6B80-2AA319536671}"/>
                    </a:ext>
                  </a:extLst>
                </p14:cNvPr>
                <p14:cNvContentPartPr/>
                <p14:nvPr/>
              </p14:nvContentPartPr>
              <p14:xfrm>
                <a:off x="11263570" y="4794929"/>
                <a:ext cx="96840" cy="105480"/>
              </p14:xfrm>
            </p:contentPart>
          </mc:Choice>
          <mc:Fallback xmlns="">
            <p:pic>
              <p:nvPicPr>
                <p:cNvPr id="187" name="Ink 186">
                  <a:extLst>
                    <a:ext uri="{FF2B5EF4-FFF2-40B4-BE49-F238E27FC236}">
                      <a16:creationId xmlns:a16="http://schemas.microsoft.com/office/drawing/2014/main" id="{F1829D3C-3BDA-4E18-6B80-2AA319536671}"/>
                    </a:ext>
                  </a:extLst>
                </p:cNvPr>
                <p:cNvPicPr/>
                <p:nvPr/>
              </p:nvPicPr>
              <p:blipFill>
                <a:blip r:embed="rId281"/>
                <a:stretch>
                  <a:fillRect/>
                </a:stretch>
              </p:blipFill>
              <p:spPr>
                <a:xfrm>
                  <a:off x="11254570" y="4785929"/>
                  <a:ext cx="11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8" name="Ink 187">
                  <a:extLst>
                    <a:ext uri="{FF2B5EF4-FFF2-40B4-BE49-F238E27FC236}">
                      <a16:creationId xmlns:a16="http://schemas.microsoft.com/office/drawing/2014/main" id="{EAC16C1A-B1FA-4BD3-8156-A034C87C388A}"/>
                    </a:ext>
                  </a:extLst>
                </p14:cNvPr>
                <p14:cNvContentPartPr/>
                <p14:nvPr/>
              </p14:nvContentPartPr>
              <p14:xfrm>
                <a:off x="11475250" y="4605929"/>
                <a:ext cx="66600" cy="296640"/>
              </p14:xfrm>
            </p:contentPart>
          </mc:Choice>
          <mc:Fallback xmlns="">
            <p:pic>
              <p:nvPicPr>
                <p:cNvPr id="188" name="Ink 187">
                  <a:extLst>
                    <a:ext uri="{FF2B5EF4-FFF2-40B4-BE49-F238E27FC236}">
                      <a16:creationId xmlns:a16="http://schemas.microsoft.com/office/drawing/2014/main" id="{EAC16C1A-B1FA-4BD3-8156-A034C87C388A}"/>
                    </a:ext>
                  </a:extLst>
                </p:cNvPr>
                <p:cNvPicPr/>
                <p:nvPr/>
              </p:nvPicPr>
              <p:blipFill>
                <a:blip r:embed="rId283"/>
                <a:stretch>
                  <a:fillRect/>
                </a:stretch>
              </p:blipFill>
              <p:spPr>
                <a:xfrm>
                  <a:off x="11466250" y="4597289"/>
                  <a:ext cx="842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9" name="Ink 188">
                  <a:extLst>
                    <a:ext uri="{FF2B5EF4-FFF2-40B4-BE49-F238E27FC236}">
                      <a16:creationId xmlns:a16="http://schemas.microsoft.com/office/drawing/2014/main" id="{19AA0E5C-DC97-EC4A-81C5-243856A405E7}"/>
                    </a:ext>
                  </a:extLst>
                </p14:cNvPr>
                <p14:cNvContentPartPr/>
                <p14:nvPr/>
              </p14:nvContentPartPr>
              <p14:xfrm>
                <a:off x="11357170" y="4730849"/>
                <a:ext cx="204480" cy="166680"/>
              </p14:xfrm>
            </p:contentPart>
          </mc:Choice>
          <mc:Fallback xmlns="">
            <p:pic>
              <p:nvPicPr>
                <p:cNvPr id="189" name="Ink 188">
                  <a:extLst>
                    <a:ext uri="{FF2B5EF4-FFF2-40B4-BE49-F238E27FC236}">
                      <a16:creationId xmlns:a16="http://schemas.microsoft.com/office/drawing/2014/main" id="{19AA0E5C-DC97-EC4A-81C5-243856A405E7}"/>
                    </a:ext>
                  </a:extLst>
                </p:cNvPr>
                <p:cNvPicPr/>
                <p:nvPr/>
              </p:nvPicPr>
              <p:blipFill>
                <a:blip r:embed="rId285"/>
                <a:stretch>
                  <a:fillRect/>
                </a:stretch>
              </p:blipFill>
              <p:spPr>
                <a:xfrm>
                  <a:off x="11348170" y="4721849"/>
                  <a:ext cx="222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0" name="Ink 189">
                  <a:extLst>
                    <a:ext uri="{FF2B5EF4-FFF2-40B4-BE49-F238E27FC236}">
                      <a16:creationId xmlns:a16="http://schemas.microsoft.com/office/drawing/2014/main" id="{39C64775-61F4-8C87-C667-0602BCE6835C}"/>
                    </a:ext>
                  </a:extLst>
                </p14:cNvPr>
                <p14:cNvContentPartPr/>
                <p14:nvPr/>
              </p14:nvContentPartPr>
              <p14:xfrm>
                <a:off x="11580010" y="4743449"/>
                <a:ext cx="195120" cy="227880"/>
              </p14:xfrm>
            </p:contentPart>
          </mc:Choice>
          <mc:Fallback xmlns="">
            <p:pic>
              <p:nvPicPr>
                <p:cNvPr id="190" name="Ink 189">
                  <a:extLst>
                    <a:ext uri="{FF2B5EF4-FFF2-40B4-BE49-F238E27FC236}">
                      <a16:creationId xmlns:a16="http://schemas.microsoft.com/office/drawing/2014/main" id="{39C64775-61F4-8C87-C667-0602BCE6835C}"/>
                    </a:ext>
                  </a:extLst>
                </p:cNvPr>
                <p:cNvPicPr/>
                <p:nvPr/>
              </p:nvPicPr>
              <p:blipFill>
                <a:blip r:embed="rId287"/>
                <a:stretch>
                  <a:fillRect/>
                </a:stretch>
              </p:blipFill>
              <p:spPr>
                <a:xfrm>
                  <a:off x="11571010" y="4734809"/>
                  <a:ext cx="212760" cy="2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8">
            <p14:nvContentPartPr>
              <p14:cNvPr id="191" name="Ink 190">
                <a:extLst>
                  <a:ext uri="{FF2B5EF4-FFF2-40B4-BE49-F238E27FC236}">
                    <a16:creationId xmlns:a16="http://schemas.microsoft.com/office/drawing/2014/main" id="{9777079C-7428-B438-9BB0-84E4F428055F}"/>
                  </a:ext>
                </a:extLst>
              </p14:cNvPr>
              <p14:cNvContentPartPr/>
              <p14:nvPr/>
            </p14:nvContentPartPr>
            <p14:xfrm>
              <a:off x="10158370" y="5146649"/>
              <a:ext cx="1060560" cy="354240"/>
            </p14:xfrm>
          </p:contentPart>
        </mc:Choice>
        <mc:Fallback xmlns="">
          <p:pic>
            <p:nvPicPr>
              <p:cNvPr id="191" name="Ink 190">
                <a:extLst>
                  <a:ext uri="{FF2B5EF4-FFF2-40B4-BE49-F238E27FC236}">
                    <a16:creationId xmlns:a16="http://schemas.microsoft.com/office/drawing/2014/main" id="{9777079C-7428-B438-9BB0-84E4F428055F}"/>
                  </a:ext>
                </a:extLst>
              </p:cNvPr>
              <p:cNvPicPr/>
              <p:nvPr/>
            </p:nvPicPr>
            <p:blipFill>
              <a:blip r:embed="rId289"/>
              <a:stretch>
                <a:fillRect/>
              </a:stretch>
            </p:blipFill>
            <p:spPr>
              <a:xfrm>
                <a:off x="10149370" y="5137649"/>
                <a:ext cx="107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3" name="Ink 192">
                <a:extLst>
                  <a:ext uri="{FF2B5EF4-FFF2-40B4-BE49-F238E27FC236}">
                    <a16:creationId xmlns:a16="http://schemas.microsoft.com/office/drawing/2014/main" id="{4CAF7DB6-5CCA-33F8-68A0-3730630C7D7B}"/>
                  </a:ext>
                </a:extLst>
              </p14:cNvPr>
              <p14:cNvContentPartPr/>
              <p14:nvPr/>
            </p14:nvContentPartPr>
            <p14:xfrm>
              <a:off x="9302650" y="5631929"/>
              <a:ext cx="104040" cy="128880"/>
            </p14:xfrm>
          </p:contentPart>
        </mc:Choice>
        <mc:Fallback xmlns="">
          <p:pic>
            <p:nvPicPr>
              <p:cNvPr id="193" name="Ink 192">
                <a:extLst>
                  <a:ext uri="{FF2B5EF4-FFF2-40B4-BE49-F238E27FC236}">
                    <a16:creationId xmlns:a16="http://schemas.microsoft.com/office/drawing/2014/main" id="{4CAF7DB6-5CCA-33F8-68A0-3730630C7D7B}"/>
                  </a:ext>
                </a:extLst>
              </p:cNvPr>
              <p:cNvPicPr/>
              <p:nvPr/>
            </p:nvPicPr>
            <p:blipFill>
              <a:blip r:embed="rId291"/>
              <a:stretch>
                <a:fillRect/>
              </a:stretch>
            </p:blipFill>
            <p:spPr>
              <a:xfrm>
                <a:off x="9293650" y="5622929"/>
                <a:ext cx="121680" cy="146520"/>
              </a:xfrm>
              <a:prstGeom prst="rect">
                <a:avLst/>
              </a:prstGeom>
            </p:spPr>
          </p:pic>
        </mc:Fallback>
      </mc:AlternateContent>
      <p:grpSp>
        <p:nvGrpSpPr>
          <p:cNvPr id="209" name="Group 208">
            <a:extLst>
              <a:ext uri="{FF2B5EF4-FFF2-40B4-BE49-F238E27FC236}">
                <a16:creationId xmlns:a16="http://schemas.microsoft.com/office/drawing/2014/main" id="{4785BE76-888B-93A6-06E0-4C3E4A408ED6}"/>
              </a:ext>
            </a:extLst>
          </p:cNvPr>
          <p:cNvGrpSpPr/>
          <p:nvPr/>
        </p:nvGrpSpPr>
        <p:grpSpPr>
          <a:xfrm>
            <a:off x="332890" y="4461209"/>
            <a:ext cx="721080" cy="301680"/>
            <a:chOff x="332890" y="4461209"/>
            <a:chExt cx="721080" cy="301680"/>
          </a:xfrm>
        </p:grpSpPr>
        <mc:AlternateContent xmlns:mc="http://schemas.openxmlformats.org/markup-compatibility/2006" xmlns:p14="http://schemas.microsoft.com/office/powerpoint/2010/main">
          <mc:Choice Requires="p14">
            <p:contentPart p14:bwMode="auto" r:id="rId292">
              <p14:nvContentPartPr>
                <p14:cNvPr id="194" name="Ink 193">
                  <a:extLst>
                    <a:ext uri="{FF2B5EF4-FFF2-40B4-BE49-F238E27FC236}">
                      <a16:creationId xmlns:a16="http://schemas.microsoft.com/office/drawing/2014/main" id="{F5186703-1AB7-9E00-A464-B229FBD5BF14}"/>
                    </a:ext>
                  </a:extLst>
                </p14:cNvPr>
                <p14:cNvContentPartPr/>
                <p14:nvPr/>
              </p14:nvContentPartPr>
              <p14:xfrm>
                <a:off x="332890" y="4475969"/>
                <a:ext cx="154800" cy="286920"/>
              </p14:xfrm>
            </p:contentPart>
          </mc:Choice>
          <mc:Fallback xmlns="">
            <p:pic>
              <p:nvPicPr>
                <p:cNvPr id="194" name="Ink 193">
                  <a:extLst>
                    <a:ext uri="{FF2B5EF4-FFF2-40B4-BE49-F238E27FC236}">
                      <a16:creationId xmlns:a16="http://schemas.microsoft.com/office/drawing/2014/main" id="{F5186703-1AB7-9E00-A464-B229FBD5BF14}"/>
                    </a:ext>
                  </a:extLst>
                </p:cNvPr>
                <p:cNvPicPr/>
                <p:nvPr/>
              </p:nvPicPr>
              <p:blipFill>
                <a:blip r:embed="rId293"/>
                <a:stretch>
                  <a:fillRect/>
                </a:stretch>
              </p:blipFill>
              <p:spPr>
                <a:xfrm>
                  <a:off x="324250" y="4467329"/>
                  <a:ext cx="172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5" name="Ink 194">
                  <a:extLst>
                    <a:ext uri="{FF2B5EF4-FFF2-40B4-BE49-F238E27FC236}">
                      <a16:creationId xmlns:a16="http://schemas.microsoft.com/office/drawing/2014/main" id="{A0951AEA-5697-352A-17DF-A0FEF9932E43}"/>
                    </a:ext>
                  </a:extLst>
                </p14:cNvPr>
                <p14:cNvContentPartPr/>
                <p14:nvPr/>
              </p14:nvContentPartPr>
              <p14:xfrm>
                <a:off x="363130" y="4664609"/>
                <a:ext cx="93600" cy="14400"/>
              </p14:xfrm>
            </p:contentPart>
          </mc:Choice>
          <mc:Fallback xmlns="">
            <p:pic>
              <p:nvPicPr>
                <p:cNvPr id="195" name="Ink 194">
                  <a:extLst>
                    <a:ext uri="{FF2B5EF4-FFF2-40B4-BE49-F238E27FC236}">
                      <a16:creationId xmlns:a16="http://schemas.microsoft.com/office/drawing/2014/main" id="{A0951AEA-5697-352A-17DF-A0FEF9932E43}"/>
                    </a:ext>
                  </a:extLst>
                </p:cNvPr>
                <p:cNvPicPr/>
                <p:nvPr/>
              </p:nvPicPr>
              <p:blipFill>
                <a:blip r:embed="rId295"/>
                <a:stretch>
                  <a:fillRect/>
                </a:stretch>
              </p:blipFill>
              <p:spPr>
                <a:xfrm>
                  <a:off x="354490" y="4655969"/>
                  <a:ext cx="11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Ink 203">
                  <a:extLst>
                    <a:ext uri="{FF2B5EF4-FFF2-40B4-BE49-F238E27FC236}">
                      <a16:creationId xmlns:a16="http://schemas.microsoft.com/office/drawing/2014/main" id="{B0D96613-2719-1A8A-895E-4614E478B0A7}"/>
                    </a:ext>
                  </a:extLst>
                </p14:cNvPr>
                <p14:cNvContentPartPr/>
                <p14:nvPr/>
              </p14:nvContentPartPr>
              <p14:xfrm>
                <a:off x="729250" y="4632569"/>
                <a:ext cx="3240" cy="112680"/>
              </p14:xfrm>
            </p:contentPart>
          </mc:Choice>
          <mc:Fallback xmlns="">
            <p:pic>
              <p:nvPicPr>
                <p:cNvPr id="204" name="Ink 203">
                  <a:extLst>
                    <a:ext uri="{FF2B5EF4-FFF2-40B4-BE49-F238E27FC236}">
                      <a16:creationId xmlns:a16="http://schemas.microsoft.com/office/drawing/2014/main" id="{B0D96613-2719-1A8A-895E-4614E478B0A7}"/>
                    </a:ext>
                  </a:extLst>
                </p:cNvPr>
                <p:cNvPicPr/>
                <p:nvPr/>
              </p:nvPicPr>
              <p:blipFill>
                <a:blip r:embed="rId297"/>
                <a:stretch>
                  <a:fillRect/>
                </a:stretch>
              </p:blipFill>
              <p:spPr>
                <a:xfrm>
                  <a:off x="720250" y="4623569"/>
                  <a:ext cx="2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Ink 204">
                  <a:extLst>
                    <a:ext uri="{FF2B5EF4-FFF2-40B4-BE49-F238E27FC236}">
                      <a16:creationId xmlns:a16="http://schemas.microsoft.com/office/drawing/2014/main" id="{14225216-25EF-986E-D236-4EC8C94FAAFD}"/>
                    </a:ext>
                  </a:extLst>
                </p14:cNvPr>
                <p14:cNvContentPartPr/>
                <p14:nvPr/>
              </p14:nvContentPartPr>
              <p14:xfrm>
                <a:off x="804490" y="4631129"/>
                <a:ext cx="9360" cy="124200"/>
              </p14:xfrm>
            </p:contentPart>
          </mc:Choice>
          <mc:Fallback xmlns="">
            <p:pic>
              <p:nvPicPr>
                <p:cNvPr id="205" name="Ink 204">
                  <a:extLst>
                    <a:ext uri="{FF2B5EF4-FFF2-40B4-BE49-F238E27FC236}">
                      <a16:creationId xmlns:a16="http://schemas.microsoft.com/office/drawing/2014/main" id="{14225216-25EF-986E-D236-4EC8C94FAAFD}"/>
                    </a:ext>
                  </a:extLst>
                </p:cNvPr>
                <p:cNvPicPr/>
                <p:nvPr/>
              </p:nvPicPr>
              <p:blipFill>
                <a:blip r:embed="rId299"/>
                <a:stretch>
                  <a:fillRect/>
                </a:stretch>
              </p:blipFill>
              <p:spPr>
                <a:xfrm>
                  <a:off x="795490" y="4622489"/>
                  <a:ext cx="27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Ink 205">
                  <a:extLst>
                    <a:ext uri="{FF2B5EF4-FFF2-40B4-BE49-F238E27FC236}">
                      <a16:creationId xmlns:a16="http://schemas.microsoft.com/office/drawing/2014/main" id="{518EEFCD-1B00-B51D-EA15-6511EF9A70D9}"/>
                    </a:ext>
                  </a:extLst>
                </p14:cNvPr>
                <p14:cNvContentPartPr/>
                <p14:nvPr/>
              </p14:nvContentPartPr>
              <p14:xfrm>
                <a:off x="675250" y="4576769"/>
                <a:ext cx="199080" cy="83520"/>
              </p14:xfrm>
            </p:contentPart>
          </mc:Choice>
          <mc:Fallback xmlns="">
            <p:pic>
              <p:nvPicPr>
                <p:cNvPr id="206" name="Ink 205">
                  <a:extLst>
                    <a:ext uri="{FF2B5EF4-FFF2-40B4-BE49-F238E27FC236}">
                      <a16:creationId xmlns:a16="http://schemas.microsoft.com/office/drawing/2014/main" id="{518EEFCD-1B00-B51D-EA15-6511EF9A70D9}"/>
                    </a:ext>
                  </a:extLst>
                </p:cNvPr>
                <p:cNvPicPr/>
                <p:nvPr/>
              </p:nvPicPr>
              <p:blipFill>
                <a:blip r:embed="rId301"/>
                <a:stretch>
                  <a:fillRect/>
                </a:stretch>
              </p:blipFill>
              <p:spPr>
                <a:xfrm>
                  <a:off x="666250" y="4567769"/>
                  <a:ext cx="21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7" name="Ink 206">
                  <a:extLst>
                    <a:ext uri="{FF2B5EF4-FFF2-40B4-BE49-F238E27FC236}">
                      <a16:creationId xmlns:a16="http://schemas.microsoft.com/office/drawing/2014/main" id="{9C1AB104-ACAB-20BA-CFF1-B5612FE05854}"/>
                    </a:ext>
                  </a:extLst>
                </p14:cNvPr>
                <p14:cNvContentPartPr/>
                <p14:nvPr/>
              </p14:nvContentPartPr>
              <p14:xfrm>
                <a:off x="945970" y="4461209"/>
                <a:ext cx="21960" cy="142560"/>
              </p14:xfrm>
            </p:contentPart>
          </mc:Choice>
          <mc:Fallback xmlns="">
            <p:pic>
              <p:nvPicPr>
                <p:cNvPr id="207" name="Ink 206">
                  <a:extLst>
                    <a:ext uri="{FF2B5EF4-FFF2-40B4-BE49-F238E27FC236}">
                      <a16:creationId xmlns:a16="http://schemas.microsoft.com/office/drawing/2014/main" id="{9C1AB104-ACAB-20BA-CFF1-B5612FE05854}"/>
                    </a:ext>
                  </a:extLst>
                </p:cNvPr>
                <p:cNvPicPr/>
                <p:nvPr/>
              </p:nvPicPr>
              <p:blipFill>
                <a:blip r:embed="rId303"/>
                <a:stretch>
                  <a:fillRect/>
                </a:stretch>
              </p:blipFill>
              <p:spPr>
                <a:xfrm>
                  <a:off x="936970" y="4452569"/>
                  <a:ext cx="39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8" name="Ink 207">
                  <a:extLst>
                    <a:ext uri="{FF2B5EF4-FFF2-40B4-BE49-F238E27FC236}">
                      <a16:creationId xmlns:a16="http://schemas.microsoft.com/office/drawing/2014/main" id="{755F149B-89D1-DAB6-FE41-A8CEF6D0661C}"/>
                    </a:ext>
                  </a:extLst>
                </p14:cNvPr>
                <p14:cNvContentPartPr/>
                <p14:nvPr/>
              </p14:nvContentPartPr>
              <p14:xfrm>
                <a:off x="898090" y="4515929"/>
                <a:ext cx="155880" cy="30960"/>
              </p14:xfrm>
            </p:contentPart>
          </mc:Choice>
          <mc:Fallback xmlns="">
            <p:pic>
              <p:nvPicPr>
                <p:cNvPr id="208" name="Ink 207">
                  <a:extLst>
                    <a:ext uri="{FF2B5EF4-FFF2-40B4-BE49-F238E27FC236}">
                      <a16:creationId xmlns:a16="http://schemas.microsoft.com/office/drawing/2014/main" id="{755F149B-89D1-DAB6-FE41-A8CEF6D0661C}"/>
                    </a:ext>
                  </a:extLst>
                </p:cNvPr>
                <p:cNvPicPr/>
                <p:nvPr/>
              </p:nvPicPr>
              <p:blipFill>
                <a:blip r:embed="rId305"/>
                <a:stretch>
                  <a:fillRect/>
                </a:stretch>
              </p:blipFill>
              <p:spPr>
                <a:xfrm>
                  <a:off x="889450" y="4506929"/>
                  <a:ext cx="173520" cy="48600"/>
                </a:xfrm>
                <a:prstGeom prst="rect">
                  <a:avLst/>
                </a:prstGeom>
              </p:spPr>
            </p:pic>
          </mc:Fallback>
        </mc:AlternateContent>
      </p:grpSp>
      <p:grpSp>
        <p:nvGrpSpPr>
          <p:cNvPr id="215" name="Group 214">
            <a:extLst>
              <a:ext uri="{FF2B5EF4-FFF2-40B4-BE49-F238E27FC236}">
                <a16:creationId xmlns:a16="http://schemas.microsoft.com/office/drawing/2014/main" id="{0C6330C7-E33E-4DDE-8FB5-E1C36F795D13}"/>
              </a:ext>
            </a:extLst>
          </p:cNvPr>
          <p:cNvGrpSpPr/>
          <p:nvPr/>
        </p:nvGrpSpPr>
        <p:grpSpPr>
          <a:xfrm>
            <a:off x="1310290" y="4464449"/>
            <a:ext cx="1410840" cy="457920"/>
            <a:chOff x="1310290" y="4464449"/>
            <a:chExt cx="1410840" cy="457920"/>
          </a:xfrm>
        </p:grpSpPr>
        <mc:AlternateContent xmlns:mc="http://schemas.openxmlformats.org/markup-compatibility/2006" xmlns:p14="http://schemas.microsoft.com/office/powerpoint/2010/main">
          <mc:Choice Requires="p14">
            <p:contentPart p14:bwMode="auto" r:id="rId306">
              <p14:nvContentPartPr>
                <p14:cNvPr id="210" name="Ink 209">
                  <a:extLst>
                    <a:ext uri="{FF2B5EF4-FFF2-40B4-BE49-F238E27FC236}">
                      <a16:creationId xmlns:a16="http://schemas.microsoft.com/office/drawing/2014/main" id="{F89A385E-6303-CFC4-BAA7-77F7DE866336}"/>
                    </a:ext>
                  </a:extLst>
                </p14:cNvPr>
                <p14:cNvContentPartPr/>
                <p14:nvPr/>
              </p14:nvContentPartPr>
              <p14:xfrm>
                <a:off x="1310290" y="4646969"/>
                <a:ext cx="158760" cy="90000"/>
              </p14:xfrm>
            </p:contentPart>
          </mc:Choice>
          <mc:Fallback xmlns="">
            <p:pic>
              <p:nvPicPr>
                <p:cNvPr id="210" name="Ink 209">
                  <a:extLst>
                    <a:ext uri="{FF2B5EF4-FFF2-40B4-BE49-F238E27FC236}">
                      <a16:creationId xmlns:a16="http://schemas.microsoft.com/office/drawing/2014/main" id="{F89A385E-6303-CFC4-BAA7-77F7DE866336}"/>
                    </a:ext>
                  </a:extLst>
                </p:cNvPr>
                <p:cNvPicPr/>
                <p:nvPr/>
              </p:nvPicPr>
              <p:blipFill>
                <a:blip r:embed="rId307"/>
                <a:stretch>
                  <a:fillRect/>
                </a:stretch>
              </p:blipFill>
              <p:spPr>
                <a:xfrm>
                  <a:off x="1301650" y="4637969"/>
                  <a:ext cx="176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Ink 210">
                  <a:extLst>
                    <a:ext uri="{FF2B5EF4-FFF2-40B4-BE49-F238E27FC236}">
                      <a16:creationId xmlns:a16="http://schemas.microsoft.com/office/drawing/2014/main" id="{A46A3B7C-6710-E944-BE0A-5AC4110F84D2}"/>
                    </a:ext>
                  </a:extLst>
                </p14:cNvPr>
                <p14:cNvContentPartPr/>
                <p14:nvPr/>
              </p14:nvContentPartPr>
              <p14:xfrm>
                <a:off x="1539610" y="4655969"/>
                <a:ext cx="113400" cy="63360"/>
              </p14:xfrm>
            </p:contentPart>
          </mc:Choice>
          <mc:Fallback xmlns="">
            <p:pic>
              <p:nvPicPr>
                <p:cNvPr id="211" name="Ink 210">
                  <a:extLst>
                    <a:ext uri="{FF2B5EF4-FFF2-40B4-BE49-F238E27FC236}">
                      <a16:creationId xmlns:a16="http://schemas.microsoft.com/office/drawing/2014/main" id="{A46A3B7C-6710-E944-BE0A-5AC4110F84D2}"/>
                    </a:ext>
                  </a:extLst>
                </p:cNvPr>
                <p:cNvPicPr/>
                <p:nvPr/>
              </p:nvPicPr>
              <p:blipFill>
                <a:blip r:embed="rId309"/>
                <a:stretch>
                  <a:fillRect/>
                </a:stretch>
              </p:blipFill>
              <p:spPr>
                <a:xfrm>
                  <a:off x="1530610" y="4647329"/>
                  <a:ext cx="131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Ink 211">
                  <a:extLst>
                    <a:ext uri="{FF2B5EF4-FFF2-40B4-BE49-F238E27FC236}">
                      <a16:creationId xmlns:a16="http://schemas.microsoft.com/office/drawing/2014/main" id="{AF59C889-18CC-02BD-282E-D0110BBD1D8E}"/>
                    </a:ext>
                  </a:extLst>
                </p14:cNvPr>
                <p14:cNvContentPartPr/>
                <p14:nvPr/>
              </p14:nvContentPartPr>
              <p14:xfrm>
                <a:off x="1679650" y="4650209"/>
                <a:ext cx="158040" cy="272160"/>
              </p14:xfrm>
            </p:contentPart>
          </mc:Choice>
          <mc:Fallback xmlns="">
            <p:pic>
              <p:nvPicPr>
                <p:cNvPr id="212" name="Ink 211">
                  <a:extLst>
                    <a:ext uri="{FF2B5EF4-FFF2-40B4-BE49-F238E27FC236}">
                      <a16:creationId xmlns:a16="http://schemas.microsoft.com/office/drawing/2014/main" id="{AF59C889-18CC-02BD-282E-D0110BBD1D8E}"/>
                    </a:ext>
                  </a:extLst>
                </p:cNvPr>
                <p:cNvPicPr/>
                <p:nvPr/>
              </p:nvPicPr>
              <p:blipFill>
                <a:blip r:embed="rId311"/>
                <a:stretch>
                  <a:fillRect/>
                </a:stretch>
              </p:blipFill>
              <p:spPr>
                <a:xfrm>
                  <a:off x="1671010" y="4641209"/>
                  <a:ext cx="1756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4" name="Ink 213">
                  <a:extLst>
                    <a:ext uri="{FF2B5EF4-FFF2-40B4-BE49-F238E27FC236}">
                      <a16:creationId xmlns:a16="http://schemas.microsoft.com/office/drawing/2014/main" id="{3BE59411-90D3-25A1-1A0F-41E7D2920A29}"/>
                    </a:ext>
                  </a:extLst>
                </p14:cNvPr>
                <p14:cNvContentPartPr/>
                <p14:nvPr/>
              </p14:nvContentPartPr>
              <p14:xfrm>
                <a:off x="2081050" y="4464449"/>
                <a:ext cx="640080" cy="282240"/>
              </p14:xfrm>
            </p:contentPart>
          </mc:Choice>
          <mc:Fallback xmlns="">
            <p:pic>
              <p:nvPicPr>
                <p:cNvPr id="214" name="Ink 213">
                  <a:extLst>
                    <a:ext uri="{FF2B5EF4-FFF2-40B4-BE49-F238E27FC236}">
                      <a16:creationId xmlns:a16="http://schemas.microsoft.com/office/drawing/2014/main" id="{3BE59411-90D3-25A1-1A0F-41E7D2920A29}"/>
                    </a:ext>
                  </a:extLst>
                </p:cNvPr>
                <p:cNvPicPr/>
                <p:nvPr/>
              </p:nvPicPr>
              <p:blipFill>
                <a:blip r:embed="rId313"/>
                <a:stretch>
                  <a:fillRect/>
                </a:stretch>
              </p:blipFill>
              <p:spPr>
                <a:xfrm>
                  <a:off x="2072050" y="4455449"/>
                  <a:ext cx="657720" cy="29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4">
            <p14:nvContentPartPr>
              <p14:cNvPr id="216" name="Ink 215">
                <a:extLst>
                  <a:ext uri="{FF2B5EF4-FFF2-40B4-BE49-F238E27FC236}">
                    <a16:creationId xmlns:a16="http://schemas.microsoft.com/office/drawing/2014/main" id="{1F07C40B-89D2-121B-3F19-3178710FEE2B}"/>
                  </a:ext>
                </a:extLst>
              </p14:cNvPr>
              <p14:cNvContentPartPr/>
              <p14:nvPr/>
            </p14:nvContentPartPr>
            <p14:xfrm>
              <a:off x="3091570" y="4471649"/>
              <a:ext cx="322200" cy="236160"/>
            </p14:xfrm>
          </p:contentPart>
        </mc:Choice>
        <mc:Fallback xmlns="">
          <p:pic>
            <p:nvPicPr>
              <p:cNvPr id="216" name="Ink 215">
                <a:extLst>
                  <a:ext uri="{FF2B5EF4-FFF2-40B4-BE49-F238E27FC236}">
                    <a16:creationId xmlns:a16="http://schemas.microsoft.com/office/drawing/2014/main" id="{1F07C40B-89D2-121B-3F19-3178710FEE2B}"/>
                  </a:ext>
                </a:extLst>
              </p:cNvPr>
              <p:cNvPicPr/>
              <p:nvPr/>
            </p:nvPicPr>
            <p:blipFill>
              <a:blip r:embed="rId315"/>
              <a:stretch>
                <a:fillRect/>
              </a:stretch>
            </p:blipFill>
            <p:spPr>
              <a:xfrm>
                <a:off x="3082570" y="4463009"/>
                <a:ext cx="339840" cy="253800"/>
              </a:xfrm>
              <a:prstGeom prst="rect">
                <a:avLst/>
              </a:prstGeom>
            </p:spPr>
          </p:pic>
        </mc:Fallback>
      </mc:AlternateContent>
      <p:grpSp>
        <p:nvGrpSpPr>
          <p:cNvPr id="227" name="Group 226">
            <a:extLst>
              <a:ext uri="{FF2B5EF4-FFF2-40B4-BE49-F238E27FC236}">
                <a16:creationId xmlns:a16="http://schemas.microsoft.com/office/drawing/2014/main" id="{8EB15C78-C2D5-39FF-813B-C0988CE77F45}"/>
              </a:ext>
            </a:extLst>
          </p:cNvPr>
          <p:cNvGrpSpPr/>
          <p:nvPr/>
        </p:nvGrpSpPr>
        <p:grpSpPr>
          <a:xfrm>
            <a:off x="3609250" y="4441049"/>
            <a:ext cx="1003680" cy="352800"/>
            <a:chOff x="3609250" y="4441049"/>
            <a:chExt cx="1003680" cy="352800"/>
          </a:xfrm>
        </p:grpSpPr>
        <mc:AlternateContent xmlns:mc="http://schemas.openxmlformats.org/markup-compatibility/2006" xmlns:p14="http://schemas.microsoft.com/office/powerpoint/2010/main">
          <mc:Choice Requires="p14">
            <p:contentPart p14:bwMode="auto" r:id="rId316">
              <p14:nvContentPartPr>
                <p14:cNvPr id="220" name="Ink 219">
                  <a:extLst>
                    <a:ext uri="{FF2B5EF4-FFF2-40B4-BE49-F238E27FC236}">
                      <a16:creationId xmlns:a16="http://schemas.microsoft.com/office/drawing/2014/main" id="{2CDBEE78-7474-F360-602E-7263A9C8B4B5}"/>
                    </a:ext>
                  </a:extLst>
                </p14:cNvPr>
                <p14:cNvContentPartPr/>
                <p14:nvPr/>
              </p14:nvContentPartPr>
              <p14:xfrm>
                <a:off x="3609250" y="4520609"/>
                <a:ext cx="163800" cy="185760"/>
              </p14:xfrm>
            </p:contentPart>
          </mc:Choice>
          <mc:Fallback xmlns="">
            <p:pic>
              <p:nvPicPr>
                <p:cNvPr id="220" name="Ink 219">
                  <a:extLst>
                    <a:ext uri="{FF2B5EF4-FFF2-40B4-BE49-F238E27FC236}">
                      <a16:creationId xmlns:a16="http://schemas.microsoft.com/office/drawing/2014/main" id="{2CDBEE78-7474-F360-602E-7263A9C8B4B5}"/>
                    </a:ext>
                  </a:extLst>
                </p:cNvPr>
                <p:cNvPicPr/>
                <p:nvPr/>
              </p:nvPicPr>
              <p:blipFill>
                <a:blip r:embed="rId317"/>
                <a:stretch>
                  <a:fillRect/>
                </a:stretch>
              </p:blipFill>
              <p:spPr>
                <a:xfrm>
                  <a:off x="3600610" y="4511609"/>
                  <a:ext cx="181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1" name="Ink 220">
                  <a:extLst>
                    <a:ext uri="{FF2B5EF4-FFF2-40B4-BE49-F238E27FC236}">
                      <a16:creationId xmlns:a16="http://schemas.microsoft.com/office/drawing/2014/main" id="{359CF2C2-CA6A-08A8-CAAE-EE0E90D42F2B}"/>
                    </a:ext>
                  </a:extLst>
                </p14:cNvPr>
                <p14:cNvContentPartPr/>
                <p14:nvPr/>
              </p14:nvContentPartPr>
              <p14:xfrm>
                <a:off x="3913450" y="4470569"/>
                <a:ext cx="16920" cy="248400"/>
              </p14:xfrm>
            </p:contentPart>
          </mc:Choice>
          <mc:Fallback xmlns="">
            <p:pic>
              <p:nvPicPr>
                <p:cNvPr id="221" name="Ink 220">
                  <a:extLst>
                    <a:ext uri="{FF2B5EF4-FFF2-40B4-BE49-F238E27FC236}">
                      <a16:creationId xmlns:a16="http://schemas.microsoft.com/office/drawing/2014/main" id="{359CF2C2-CA6A-08A8-CAAE-EE0E90D42F2B}"/>
                    </a:ext>
                  </a:extLst>
                </p:cNvPr>
                <p:cNvPicPr/>
                <p:nvPr/>
              </p:nvPicPr>
              <p:blipFill>
                <a:blip r:embed="rId319"/>
                <a:stretch>
                  <a:fillRect/>
                </a:stretch>
              </p:blipFill>
              <p:spPr>
                <a:xfrm>
                  <a:off x="3904810" y="4461929"/>
                  <a:ext cx="34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2" name="Ink 221">
                  <a:extLst>
                    <a:ext uri="{FF2B5EF4-FFF2-40B4-BE49-F238E27FC236}">
                      <a16:creationId xmlns:a16="http://schemas.microsoft.com/office/drawing/2014/main" id="{8AAAC8BA-0125-D18A-DA1D-2966A5B8C005}"/>
                    </a:ext>
                  </a:extLst>
                </p14:cNvPr>
                <p14:cNvContentPartPr/>
                <p14:nvPr/>
              </p14:nvContentPartPr>
              <p14:xfrm>
                <a:off x="3886090" y="4442849"/>
                <a:ext cx="203400" cy="288000"/>
              </p14:xfrm>
            </p:contentPart>
          </mc:Choice>
          <mc:Fallback xmlns="">
            <p:pic>
              <p:nvPicPr>
                <p:cNvPr id="222" name="Ink 221">
                  <a:extLst>
                    <a:ext uri="{FF2B5EF4-FFF2-40B4-BE49-F238E27FC236}">
                      <a16:creationId xmlns:a16="http://schemas.microsoft.com/office/drawing/2014/main" id="{8AAAC8BA-0125-D18A-DA1D-2966A5B8C005}"/>
                    </a:ext>
                  </a:extLst>
                </p:cNvPr>
                <p:cNvPicPr/>
                <p:nvPr/>
              </p:nvPicPr>
              <p:blipFill>
                <a:blip r:embed="rId321"/>
                <a:stretch>
                  <a:fillRect/>
                </a:stretch>
              </p:blipFill>
              <p:spPr>
                <a:xfrm>
                  <a:off x="3877450" y="4433849"/>
                  <a:ext cx="2210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5" name="Ink 224">
                  <a:extLst>
                    <a:ext uri="{FF2B5EF4-FFF2-40B4-BE49-F238E27FC236}">
                      <a16:creationId xmlns:a16="http://schemas.microsoft.com/office/drawing/2014/main" id="{04C3A73B-00DD-E9E8-7A31-3C1BF57EA483}"/>
                    </a:ext>
                  </a:extLst>
                </p14:cNvPr>
                <p14:cNvContentPartPr/>
                <p14:nvPr/>
              </p14:nvContentPartPr>
              <p14:xfrm>
                <a:off x="4139890" y="4668569"/>
                <a:ext cx="194760" cy="88920"/>
              </p14:xfrm>
            </p:contentPart>
          </mc:Choice>
          <mc:Fallback xmlns="">
            <p:pic>
              <p:nvPicPr>
                <p:cNvPr id="225" name="Ink 224">
                  <a:extLst>
                    <a:ext uri="{FF2B5EF4-FFF2-40B4-BE49-F238E27FC236}">
                      <a16:creationId xmlns:a16="http://schemas.microsoft.com/office/drawing/2014/main" id="{04C3A73B-00DD-E9E8-7A31-3C1BF57EA483}"/>
                    </a:ext>
                  </a:extLst>
                </p:cNvPr>
                <p:cNvPicPr/>
                <p:nvPr/>
              </p:nvPicPr>
              <p:blipFill>
                <a:blip r:embed="rId323"/>
                <a:stretch>
                  <a:fillRect/>
                </a:stretch>
              </p:blipFill>
              <p:spPr>
                <a:xfrm>
                  <a:off x="4131250" y="4659929"/>
                  <a:ext cx="212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6" name="Ink 225">
                  <a:extLst>
                    <a:ext uri="{FF2B5EF4-FFF2-40B4-BE49-F238E27FC236}">
                      <a16:creationId xmlns:a16="http://schemas.microsoft.com/office/drawing/2014/main" id="{EB38B4CA-F0AE-66FA-FB09-3352C463D76B}"/>
                    </a:ext>
                  </a:extLst>
                </p14:cNvPr>
                <p14:cNvContentPartPr/>
                <p14:nvPr/>
              </p14:nvContentPartPr>
              <p14:xfrm>
                <a:off x="4364890" y="4441049"/>
                <a:ext cx="248040" cy="352800"/>
              </p14:xfrm>
            </p:contentPart>
          </mc:Choice>
          <mc:Fallback xmlns="">
            <p:pic>
              <p:nvPicPr>
                <p:cNvPr id="226" name="Ink 225">
                  <a:extLst>
                    <a:ext uri="{FF2B5EF4-FFF2-40B4-BE49-F238E27FC236}">
                      <a16:creationId xmlns:a16="http://schemas.microsoft.com/office/drawing/2014/main" id="{EB38B4CA-F0AE-66FA-FB09-3352C463D76B}"/>
                    </a:ext>
                  </a:extLst>
                </p:cNvPr>
                <p:cNvPicPr/>
                <p:nvPr/>
              </p:nvPicPr>
              <p:blipFill>
                <a:blip r:embed="rId325"/>
                <a:stretch>
                  <a:fillRect/>
                </a:stretch>
              </p:blipFill>
              <p:spPr>
                <a:xfrm>
                  <a:off x="4355890" y="4432049"/>
                  <a:ext cx="265680" cy="370440"/>
                </a:xfrm>
                <a:prstGeom prst="rect">
                  <a:avLst/>
                </a:prstGeom>
              </p:spPr>
            </p:pic>
          </mc:Fallback>
        </mc:AlternateContent>
      </p:grpSp>
      <p:grpSp>
        <p:nvGrpSpPr>
          <p:cNvPr id="242" name="Group 241">
            <a:extLst>
              <a:ext uri="{FF2B5EF4-FFF2-40B4-BE49-F238E27FC236}">
                <a16:creationId xmlns:a16="http://schemas.microsoft.com/office/drawing/2014/main" id="{98775B5F-FF82-5EE7-FA56-2022C7D0C83D}"/>
              </a:ext>
            </a:extLst>
          </p:cNvPr>
          <p:cNvGrpSpPr/>
          <p:nvPr/>
        </p:nvGrpSpPr>
        <p:grpSpPr>
          <a:xfrm>
            <a:off x="260530" y="4894289"/>
            <a:ext cx="4938480" cy="471960"/>
            <a:chOff x="260530" y="4894289"/>
            <a:chExt cx="4938480" cy="471960"/>
          </a:xfrm>
        </p:grpSpPr>
        <mc:AlternateContent xmlns:mc="http://schemas.openxmlformats.org/markup-compatibility/2006" xmlns:p14="http://schemas.microsoft.com/office/powerpoint/2010/main">
          <mc:Choice Requires="p14">
            <p:contentPart p14:bwMode="auto" r:id="rId326">
              <p14:nvContentPartPr>
                <p14:cNvPr id="228" name="Ink 227">
                  <a:extLst>
                    <a:ext uri="{FF2B5EF4-FFF2-40B4-BE49-F238E27FC236}">
                      <a16:creationId xmlns:a16="http://schemas.microsoft.com/office/drawing/2014/main" id="{CD1D7C02-17F5-F713-AFDC-EAB406A4CDDC}"/>
                    </a:ext>
                  </a:extLst>
                </p14:cNvPr>
                <p14:cNvContentPartPr/>
                <p14:nvPr/>
              </p14:nvContentPartPr>
              <p14:xfrm>
                <a:off x="260530" y="5056649"/>
                <a:ext cx="147600" cy="123840"/>
              </p14:xfrm>
            </p:contentPart>
          </mc:Choice>
          <mc:Fallback xmlns="">
            <p:pic>
              <p:nvPicPr>
                <p:cNvPr id="228" name="Ink 227">
                  <a:extLst>
                    <a:ext uri="{FF2B5EF4-FFF2-40B4-BE49-F238E27FC236}">
                      <a16:creationId xmlns:a16="http://schemas.microsoft.com/office/drawing/2014/main" id="{CD1D7C02-17F5-F713-AFDC-EAB406A4CDDC}"/>
                    </a:ext>
                  </a:extLst>
                </p:cNvPr>
                <p:cNvPicPr/>
                <p:nvPr/>
              </p:nvPicPr>
              <p:blipFill>
                <a:blip r:embed="rId327"/>
                <a:stretch>
                  <a:fillRect/>
                </a:stretch>
              </p:blipFill>
              <p:spPr>
                <a:xfrm>
                  <a:off x="251890" y="5048009"/>
                  <a:ext cx="165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9" name="Ink 228">
                  <a:extLst>
                    <a:ext uri="{FF2B5EF4-FFF2-40B4-BE49-F238E27FC236}">
                      <a16:creationId xmlns:a16="http://schemas.microsoft.com/office/drawing/2014/main" id="{3FFEF12B-D9A6-5A60-7B6A-763BE37E0F05}"/>
                    </a:ext>
                  </a:extLst>
                </p14:cNvPr>
                <p14:cNvContentPartPr/>
                <p14:nvPr/>
              </p14:nvContentPartPr>
              <p14:xfrm>
                <a:off x="457090" y="4894289"/>
                <a:ext cx="101520" cy="286920"/>
              </p14:xfrm>
            </p:contentPart>
          </mc:Choice>
          <mc:Fallback xmlns="">
            <p:pic>
              <p:nvPicPr>
                <p:cNvPr id="229" name="Ink 228">
                  <a:extLst>
                    <a:ext uri="{FF2B5EF4-FFF2-40B4-BE49-F238E27FC236}">
                      <a16:creationId xmlns:a16="http://schemas.microsoft.com/office/drawing/2014/main" id="{3FFEF12B-D9A6-5A60-7B6A-763BE37E0F05}"/>
                    </a:ext>
                  </a:extLst>
                </p:cNvPr>
                <p:cNvPicPr/>
                <p:nvPr/>
              </p:nvPicPr>
              <p:blipFill>
                <a:blip r:embed="rId329"/>
                <a:stretch>
                  <a:fillRect/>
                </a:stretch>
              </p:blipFill>
              <p:spPr>
                <a:xfrm>
                  <a:off x="448450" y="4885649"/>
                  <a:ext cx="1191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0" name="Ink 229">
                  <a:extLst>
                    <a:ext uri="{FF2B5EF4-FFF2-40B4-BE49-F238E27FC236}">
                      <a16:creationId xmlns:a16="http://schemas.microsoft.com/office/drawing/2014/main" id="{6E1C6993-561F-1B5F-2F3F-DBC82FE00AAE}"/>
                    </a:ext>
                  </a:extLst>
                </p14:cNvPr>
                <p14:cNvContentPartPr/>
                <p14:nvPr/>
              </p14:nvContentPartPr>
              <p14:xfrm>
                <a:off x="598570" y="5095529"/>
                <a:ext cx="112320" cy="112320"/>
              </p14:xfrm>
            </p:contentPart>
          </mc:Choice>
          <mc:Fallback xmlns="">
            <p:pic>
              <p:nvPicPr>
                <p:cNvPr id="230" name="Ink 229">
                  <a:extLst>
                    <a:ext uri="{FF2B5EF4-FFF2-40B4-BE49-F238E27FC236}">
                      <a16:creationId xmlns:a16="http://schemas.microsoft.com/office/drawing/2014/main" id="{6E1C6993-561F-1B5F-2F3F-DBC82FE00AAE}"/>
                    </a:ext>
                  </a:extLst>
                </p:cNvPr>
                <p:cNvPicPr/>
                <p:nvPr/>
              </p:nvPicPr>
              <p:blipFill>
                <a:blip r:embed="rId331"/>
                <a:stretch>
                  <a:fillRect/>
                </a:stretch>
              </p:blipFill>
              <p:spPr>
                <a:xfrm>
                  <a:off x="589930" y="5086889"/>
                  <a:ext cx="129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1" name="Ink 230">
                  <a:extLst>
                    <a:ext uri="{FF2B5EF4-FFF2-40B4-BE49-F238E27FC236}">
                      <a16:creationId xmlns:a16="http://schemas.microsoft.com/office/drawing/2014/main" id="{80A3D83D-6BE7-55EA-09A8-DA5EB1659268}"/>
                    </a:ext>
                  </a:extLst>
                </p14:cNvPr>
                <p14:cNvContentPartPr/>
                <p14:nvPr/>
              </p14:nvContentPartPr>
              <p14:xfrm>
                <a:off x="718810" y="5110289"/>
                <a:ext cx="100080" cy="66600"/>
              </p14:xfrm>
            </p:contentPart>
          </mc:Choice>
          <mc:Fallback xmlns="">
            <p:pic>
              <p:nvPicPr>
                <p:cNvPr id="231" name="Ink 230">
                  <a:extLst>
                    <a:ext uri="{FF2B5EF4-FFF2-40B4-BE49-F238E27FC236}">
                      <a16:creationId xmlns:a16="http://schemas.microsoft.com/office/drawing/2014/main" id="{80A3D83D-6BE7-55EA-09A8-DA5EB1659268}"/>
                    </a:ext>
                  </a:extLst>
                </p:cNvPr>
                <p:cNvPicPr/>
                <p:nvPr/>
              </p:nvPicPr>
              <p:blipFill>
                <a:blip r:embed="rId333"/>
                <a:stretch>
                  <a:fillRect/>
                </a:stretch>
              </p:blipFill>
              <p:spPr>
                <a:xfrm>
                  <a:off x="710170" y="5101289"/>
                  <a:ext cx="11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3" name="Ink 232">
                  <a:extLst>
                    <a:ext uri="{FF2B5EF4-FFF2-40B4-BE49-F238E27FC236}">
                      <a16:creationId xmlns:a16="http://schemas.microsoft.com/office/drawing/2014/main" id="{DCB69D76-80E0-964F-AD65-EB1DD33A8530}"/>
                    </a:ext>
                  </a:extLst>
                </p14:cNvPr>
                <p14:cNvContentPartPr/>
                <p14:nvPr/>
              </p14:nvContentPartPr>
              <p14:xfrm>
                <a:off x="1035970" y="4977089"/>
                <a:ext cx="685080" cy="232920"/>
              </p14:xfrm>
            </p:contentPart>
          </mc:Choice>
          <mc:Fallback xmlns="">
            <p:pic>
              <p:nvPicPr>
                <p:cNvPr id="233" name="Ink 232">
                  <a:extLst>
                    <a:ext uri="{FF2B5EF4-FFF2-40B4-BE49-F238E27FC236}">
                      <a16:creationId xmlns:a16="http://schemas.microsoft.com/office/drawing/2014/main" id="{DCB69D76-80E0-964F-AD65-EB1DD33A8530}"/>
                    </a:ext>
                  </a:extLst>
                </p:cNvPr>
                <p:cNvPicPr/>
                <p:nvPr/>
              </p:nvPicPr>
              <p:blipFill>
                <a:blip r:embed="rId335"/>
                <a:stretch>
                  <a:fillRect/>
                </a:stretch>
              </p:blipFill>
              <p:spPr>
                <a:xfrm>
                  <a:off x="1026970" y="4968449"/>
                  <a:ext cx="702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4" name="Ink 233">
                  <a:extLst>
                    <a:ext uri="{FF2B5EF4-FFF2-40B4-BE49-F238E27FC236}">
                      <a16:creationId xmlns:a16="http://schemas.microsoft.com/office/drawing/2014/main" id="{B3478DB2-E572-DD02-EF99-9D561D932586}"/>
                    </a:ext>
                  </a:extLst>
                </p14:cNvPr>
                <p14:cNvContentPartPr/>
                <p14:nvPr/>
              </p14:nvContentPartPr>
              <p14:xfrm>
                <a:off x="1746610" y="4967369"/>
                <a:ext cx="371160" cy="237960"/>
              </p14:xfrm>
            </p:contentPart>
          </mc:Choice>
          <mc:Fallback xmlns="">
            <p:pic>
              <p:nvPicPr>
                <p:cNvPr id="234" name="Ink 233">
                  <a:extLst>
                    <a:ext uri="{FF2B5EF4-FFF2-40B4-BE49-F238E27FC236}">
                      <a16:creationId xmlns:a16="http://schemas.microsoft.com/office/drawing/2014/main" id="{B3478DB2-E572-DD02-EF99-9D561D932586}"/>
                    </a:ext>
                  </a:extLst>
                </p:cNvPr>
                <p:cNvPicPr/>
                <p:nvPr/>
              </p:nvPicPr>
              <p:blipFill>
                <a:blip r:embed="rId337"/>
                <a:stretch>
                  <a:fillRect/>
                </a:stretch>
              </p:blipFill>
              <p:spPr>
                <a:xfrm>
                  <a:off x="1737610" y="4958729"/>
                  <a:ext cx="388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6" name="Ink 235">
                  <a:extLst>
                    <a:ext uri="{FF2B5EF4-FFF2-40B4-BE49-F238E27FC236}">
                      <a16:creationId xmlns:a16="http://schemas.microsoft.com/office/drawing/2014/main" id="{5BDE86CF-B9CC-59A2-3B57-A69A0E6B3FED}"/>
                    </a:ext>
                  </a:extLst>
                </p14:cNvPr>
                <p14:cNvContentPartPr/>
                <p14:nvPr/>
              </p14:nvContentPartPr>
              <p14:xfrm>
                <a:off x="2267170" y="4947209"/>
                <a:ext cx="380880" cy="419040"/>
              </p14:xfrm>
            </p:contentPart>
          </mc:Choice>
          <mc:Fallback xmlns="">
            <p:pic>
              <p:nvPicPr>
                <p:cNvPr id="236" name="Ink 235">
                  <a:extLst>
                    <a:ext uri="{FF2B5EF4-FFF2-40B4-BE49-F238E27FC236}">
                      <a16:creationId xmlns:a16="http://schemas.microsoft.com/office/drawing/2014/main" id="{5BDE86CF-B9CC-59A2-3B57-A69A0E6B3FED}"/>
                    </a:ext>
                  </a:extLst>
                </p:cNvPr>
                <p:cNvPicPr/>
                <p:nvPr/>
              </p:nvPicPr>
              <p:blipFill>
                <a:blip r:embed="rId339"/>
                <a:stretch>
                  <a:fillRect/>
                </a:stretch>
              </p:blipFill>
              <p:spPr>
                <a:xfrm>
                  <a:off x="2258530" y="4938569"/>
                  <a:ext cx="3985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8" name="Ink 237">
                  <a:extLst>
                    <a:ext uri="{FF2B5EF4-FFF2-40B4-BE49-F238E27FC236}">
                      <a16:creationId xmlns:a16="http://schemas.microsoft.com/office/drawing/2014/main" id="{44A8C3E3-0602-F4C1-EE3B-F681023FDA33}"/>
                    </a:ext>
                  </a:extLst>
                </p14:cNvPr>
                <p14:cNvContentPartPr/>
                <p14:nvPr/>
              </p14:nvContentPartPr>
              <p14:xfrm>
                <a:off x="2879530" y="5053769"/>
                <a:ext cx="152640" cy="130320"/>
              </p14:xfrm>
            </p:contentPart>
          </mc:Choice>
          <mc:Fallback xmlns="">
            <p:pic>
              <p:nvPicPr>
                <p:cNvPr id="238" name="Ink 237">
                  <a:extLst>
                    <a:ext uri="{FF2B5EF4-FFF2-40B4-BE49-F238E27FC236}">
                      <a16:creationId xmlns:a16="http://schemas.microsoft.com/office/drawing/2014/main" id="{44A8C3E3-0602-F4C1-EE3B-F681023FDA33}"/>
                    </a:ext>
                  </a:extLst>
                </p:cNvPr>
                <p:cNvPicPr/>
                <p:nvPr/>
              </p:nvPicPr>
              <p:blipFill>
                <a:blip r:embed="rId341"/>
                <a:stretch>
                  <a:fillRect/>
                </a:stretch>
              </p:blipFill>
              <p:spPr>
                <a:xfrm>
                  <a:off x="2870530" y="5044769"/>
                  <a:ext cx="170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9" name="Ink 238">
                  <a:extLst>
                    <a:ext uri="{FF2B5EF4-FFF2-40B4-BE49-F238E27FC236}">
                      <a16:creationId xmlns:a16="http://schemas.microsoft.com/office/drawing/2014/main" id="{4DF733B2-145A-70CB-5E54-13F86CF24993}"/>
                    </a:ext>
                  </a:extLst>
                </p14:cNvPr>
                <p14:cNvContentPartPr/>
                <p14:nvPr/>
              </p14:nvContentPartPr>
              <p14:xfrm>
                <a:off x="3230890" y="4996889"/>
                <a:ext cx="871920" cy="182160"/>
              </p14:xfrm>
            </p:contentPart>
          </mc:Choice>
          <mc:Fallback xmlns="">
            <p:pic>
              <p:nvPicPr>
                <p:cNvPr id="239" name="Ink 238">
                  <a:extLst>
                    <a:ext uri="{FF2B5EF4-FFF2-40B4-BE49-F238E27FC236}">
                      <a16:creationId xmlns:a16="http://schemas.microsoft.com/office/drawing/2014/main" id="{4DF733B2-145A-70CB-5E54-13F86CF24993}"/>
                    </a:ext>
                  </a:extLst>
                </p:cNvPr>
                <p:cNvPicPr/>
                <p:nvPr/>
              </p:nvPicPr>
              <p:blipFill>
                <a:blip r:embed="rId343"/>
                <a:stretch>
                  <a:fillRect/>
                </a:stretch>
              </p:blipFill>
              <p:spPr>
                <a:xfrm>
                  <a:off x="3221890" y="4988249"/>
                  <a:ext cx="889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0" name="Ink 239">
                  <a:extLst>
                    <a:ext uri="{FF2B5EF4-FFF2-40B4-BE49-F238E27FC236}">
                      <a16:creationId xmlns:a16="http://schemas.microsoft.com/office/drawing/2014/main" id="{826FAA40-9711-EFEA-6F17-79D92484E083}"/>
                    </a:ext>
                  </a:extLst>
                </p14:cNvPr>
                <p14:cNvContentPartPr/>
                <p14:nvPr/>
              </p14:nvContentPartPr>
              <p14:xfrm>
                <a:off x="3892210" y="4949369"/>
                <a:ext cx="47520" cy="4680"/>
              </p14:xfrm>
            </p:contentPart>
          </mc:Choice>
          <mc:Fallback xmlns="">
            <p:pic>
              <p:nvPicPr>
                <p:cNvPr id="240" name="Ink 239">
                  <a:extLst>
                    <a:ext uri="{FF2B5EF4-FFF2-40B4-BE49-F238E27FC236}">
                      <a16:creationId xmlns:a16="http://schemas.microsoft.com/office/drawing/2014/main" id="{826FAA40-9711-EFEA-6F17-79D92484E083}"/>
                    </a:ext>
                  </a:extLst>
                </p:cNvPr>
                <p:cNvPicPr/>
                <p:nvPr/>
              </p:nvPicPr>
              <p:blipFill>
                <a:blip r:embed="rId345"/>
                <a:stretch>
                  <a:fillRect/>
                </a:stretch>
              </p:blipFill>
              <p:spPr>
                <a:xfrm>
                  <a:off x="3883570" y="4940729"/>
                  <a:ext cx="65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1" name="Ink 240">
                  <a:extLst>
                    <a:ext uri="{FF2B5EF4-FFF2-40B4-BE49-F238E27FC236}">
                      <a16:creationId xmlns:a16="http://schemas.microsoft.com/office/drawing/2014/main" id="{8D9BD813-56F7-10DD-3D7A-18E8E068EEBA}"/>
                    </a:ext>
                  </a:extLst>
                </p14:cNvPr>
                <p14:cNvContentPartPr/>
                <p14:nvPr/>
              </p14:nvContentPartPr>
              <p14:xfrm>
                <a:off x="4360570" y="4954409"/>
                <a:ext cx="838440" cy="383400"/>
              </p14:xfrm>
            </p:contentPart>
          </mc:Choice>
          <mc:Fallback xmlns="">
            <p:pic>
              <p:nvPicPr>
                <p:cNvPr id="241" name="Ink 240">
                  <a:extLst>
                    <a:ext uri="{FF2B5EF4-FFF2-40B4-BE49-F238E27FC236}">
                      <a16:creationId xmlns:a16="http://schemas.microsoft.com/office/drawing/2014/main" id="{8D9BD813-56F7-10DD-3D7A-18E8E068EEBA}"/>
                    </a:ext>
                  </a:extLst>
                </p:cNvPr>
                <p:cNvPicPr/>
                <p:nvPr/>
              </p:nvPicPr>
              <p:blipFill>
                <a:blip r:embed="rId347"/>
                <a:stretch>
                  <a:fillRect/>
                </a:stretch>
              </p:blipFill>
              <p:spPr>
                <a:xfrm>
                  <a:off x="4351570" y="4945409"/>
                  <a:ext cx="856080" cy="401040"/>
                </a:xfrm>
                <a:prstGeom prst="rect">
                  <a:avLst/>
                </a:prstGeom>
              </p:spPr>
            </p:pic>
          </mc:Fallback>
        </mc:AlternateContent>
      </p:grpSp>
      <p:grpSp>
        <p:nvGrpSpPr>
          <p:cNvPr id="245" name="Group 244">
            <a:extLst>
              <a:ext uri="{FF2B5EF4-FFF2-40B4-BE49-F238E27FC236}">
                <a16:creationId xmlns:a16="http://schemas.microsoft.com/office/drawing/2014/main" id="{BE39110B-E91C-9206-A707-18C9B36939DD}"/>
              </a:ext>
            </a:extLst>
          </p:cNvPr>
          <p:cNvGrpSpPr/>
          <p:nvPr/>
        </p:nvGrpSpPr>
        <p:grpSpPr>
          <a:xfrm>
            <a:off x="201850" y="5349689"/>
            <a:ext cx="1159200" cy="306720"/>
            <a:chOff x="201850" y="5349689"/>
            <a:chExt cx="1159200" cy="306720"/>
          </a:xfrm>
        </p:grpSpPr>
        <mc:AlternateContent xmlns:mc="http://schemas.openxmlformats.org/markup-compatibility/2006" xmlns:p14="http://schemas.microsoft.com/office/powerpoint/2010/main">
          <mc:Choice Requires="p14">
            <p:contentPart p14:bwMode="auto" r:id="rId348">
              <p14:nvContentPartPr>
                <p14:cNvPr id="243" name="Ink 242">
                  <a:extLst>
                    <a:ext uri="{FF2B5EF4-FFF2-40B4-BE49-F238E27FC236}">
                      <a16:creationId xmlns:a16="http://schemas.microsoft.com/office/drawing/2014/main" id="{6B671887-6853-3604-97A2-7E0474903593}"/>
                    </a:ext>
                  </a:extLst>
                </p14:cNvPr>
                <p14:cNvContentPartPr/>
                <p14:nvPr/>
              </p14:nvContentPartPr>
              <p14:xfrm>
                <a:off x="201850" y="5349689"/>
                <a:ext cx="1159200" cy="306720"/>
              </p14:xfrm>
            </p:contentPart>
          </mc:Choice>
          <mc:Fallback xmlns="">
            <p:pic>
              <p:nvPicPr>
                <p:cNvPr id="243" name="Ink 242">
                  <a:extLst>
                    <a:ext uri="{FF2B5EF4-FFF2-40B4-BE49-F238E27FC236}">
                      <a16:creationId xmlns:a16="http://schemas.microsoft.com/office/drawing/2014/main" id="{6B671887-6853-3604-97A2-7E0474903593}"/>
                    </a:ext>
                  </a:extLst>
                </p:cNvPr>
                <p:cNvPicPr/>
                <p:nvPr/>
              </p:nvPicPr>
              <p:blipFill>
                <a:blip r:embed="rId349"/>
                <a:stretch>
                  <a:fillRect/>
                </a:stretch>
              </p:blipFill>
              <p:spPr>
                <a:xfrm>
                  <a:off x="193210" y="5340689"/>
                  <a:ext cx="11768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4" name="Ink 243">
                  <a:extLst>
                    <a:ext uri="{FF2B5EF4-FFF2-40B4-BE49-F238E27FC236}">
                      <a16:creationId xmlns:a16="http://schemas.microsoft.com/office/drawing/2014/main" id="{FDD3AAEC-F8D7-B302-A10A-DB2410A68FEA}"/>
                    </a:ext>
                  </a:extLst>
                </p14:cNvPr>
                <p14:cNvContentPartPr/>
                <p14:nvPr/>
              </p14:nvContentPartPr>
              <p14:xfrm>
                <a:off x="882250" y="5393609"/>
                <a:ext cx="252720" cy="63720"/>
              </p14:xfrm>
            </p:contentPart>
          </mc:Choice>
          <mc:Fallback xmlns="">
            <p:pic>
              <p:nvPicPr>
                <p:cNvPr id="244" name="Ink 243">
                  <a:extLst>
                    <a:ext uri="{FF2B5EF4-FFF2-40B4-BE49-F238E27FC236}">
                      <a16:creationId xmlns:a16="http://schemas.microsoft.com/office/drawing/2014/main" id="{FDD3AAEC-F8D7-B302-A10A-DB2410A68FEA}"/>
                    </a:ext>
                  </a:extLst>
                </p:cNvPr>
                <p:cNvPicPr/>
                <p:nvPr/>
              </p:nvPicPr>
              <p:blipFill>
                <a:blip r:embed="rId351"/>
                <a:stretch>
                  <a:fillRect/>
                </a:stretch>
              </p:blipFill>
              <p:spPr>
                <a:xfrm>
                  <a:off x="873250" y="5384969"/>
                  <a:ext cx="27036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246" name="Ink 245">
                <a:extLst>
                  <a:ext uri="{FF2B5EF4-FFF2-40B4-BE49-F238E27FC236}">
                    <a16:creationId xmlns:a16="http://schemas.microsoft.com/office/drawing/2014/main" id="{F16000F4-D9FA-DE6B-58F0-F872FCD9F413}"/>
                  </a:ext>
                </a:extLst>
              </p14:cNvPr>
              <p14:cNvContentPartPr/>
              <p14:nvPr/>
            </p14:nvContentPartPr>
            <p14:xfrm>
              <a:off x="1564810" y="5468489"/>
              <a:ext cx="42840" cy="46440"/>
            </p14:xfrm>
          </p:contentPart>
        </mc:Choice>
        <mc:Fallback xmlns="">
          <p:pic>
            <p:nvPicPr>
              <p:cNvPr id="246" name="Ink 245">
                <a:extLst>
                  <a:ext uri="{FF2B5EF4-FFF2-40B4-BE49-F238E27FC236}">
                    <a16:creationId xmlns:a16="http://schemas.microsoft.com/office/drawing/2014/main" id="{F16000F4-D9FA-DE6B-58F0-F872FCD9F413}"/>
                  </a:ext>
                </a:extLst>
              </p:cNvPr>
              <p:cNvPicPr/>
              <p:nvPr/>
            </p:nvPicPr>
            <p:blipFill>
              <a:blip r:embed="rId353"/>
              <a:stretch>
                <a:fillRect/>
              </a:stretch>
            </p:blipFill>
            <p:spPr>
              <a:xfrm>
                <a:off x="1555810" y="5459849"/>
                <a:ext cx="60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47" name="Ink 246">
                <a:extLst>
                  <a:ext uri="{FF2B5EF4-FFF2-40B4-BE49-F238E27FC236}">
                    <a16:creationId xmlns:a16="http://schemas.microsoft.com/office/drawing/2014/main" id="{B1B9A1D9-6A1C-41A4-9D63-5EEA87A03D4F}"/>
                  </a:ext>
                </a:extLst>
              </p14:cNvPr>
              <p14:cNvContentPartPr/>
              <p14:nvPr/>
            </p14:nvContentPartPr>
            <p14:xfrm>
              <a:off x="1568050" y="5629409"/>
              <a:ext cx="36360" cy="19800"/>
            </p14:xfrm>
          </p:contentPart>
        </mc:Choice>
        <mc:Fallback xmlns="">
          <p:pic>
            <p:nvPicPr>
              <p:cNvPr id="247" name="Ink 246">
                <a:extLst>
                  <a:ext uri="{FF2B5EF4-FFF2-40B4-BE49-F238E27FC236}">
                    <a16:creationId xmlns:a16="http://schemas.microsoft.com/office/drawing/2014/main" id="{B1B9A1D9-6A1C-41A4-9D63-5EEA87A03D4F}"/>
                  </a:ext>
                </a:extLst>
              </p:cNvPr>
              <p:cNvPicPr/>
              <p:nvPr/>
            </p:nvPicPr>
            <p:blipFill>
              <a:blip r:embed="rId355"/>
              <a:stretch>
                <a:fillRect/>
              </a:stretch>
            </p:blipFill>
            <p:spPr>
              <a:xfrm>
                <a:off x="1559410" y="5620769"/>
                <a:ext cx="54000" cy="37440"/>
              </a:xfrm>
              <a:prstGeom prst="rect">
                <a:avLst/>
              </a:prstGeom>
            </p:spPr>
          </p:pic>
        </mc:Fallback>
      </mc:AlternateContent>
      <p:grpSp>
        <p:nvGrpSpPr>
          <p:cNvPr id="261" name="Group 260">
            <a:extLst>
              <a:ext uri="{FF2B5EF4-FFF2-40B4-BE49-F238E27FC236}">
                <a16:creationId xmlns:a16="http://schemas.microsoft.com/office/drawing/2014/main" id="{6729F980-C8BA-FAB0-76A1-BC6C9F51D90E}"/>
              </a:ext>
            </a:extLst>
          </p:cNvPr>
          <p:cNvGrpSpPr/>
          <p:nvPr/>
        </p:nvGrpSpPr>
        <p:grpSpPr>
          <a:xfrm>
            <a:off x="1962250" y="5360849"/>
            <a:ext cx="2984400" cy="480600"/>
            <a:chOff x="1962250" y="5360849"/>
            <a:chExt cx="2984400" cy="480600"/>
          </a:xfrm>
        </p:grpSpPr>
        <mc:AlternateContent xmlns:mc="http://schemas.openxmlformats.org/markup-compatibility/2006" xmlns:p14="http://schemas.microsoft.com/office/powerpoint/2010/main">
          <mc:Choice Requires="p14">
            <p:contentPart p14:bwMode="auto" r:id="rId356">
              <p14:nvContentPartPr>
                <p14:cNvPr id="248" name="Ink 247">
                  <a:extLst>
                    <a:ext uri="{FF2B5EF4-FFF2-40B4-BE49-F238E27FC236}">
                      <a16:creationId xmlns:a16="http://schemas.microsoft.com/office/drawing/2014/main" id="{A49C60B3-B5BB-719A-FB7C-902E5295E247}"/>
                    </a:ext>
                  </a:extLst>
                </p14:cNvPr>
                <p14:cNvContentPartPr/>
                <p14:nvPr/>
              </p14:nvContentPartPr>
              <p14:xfrm>
                <a:off x="1977370" y="5442929"/>
                <a:ext cx="14040" cy="240840"/>
              </p14:xfrm>
            </p:contentPart>
          </mc:Choice>
          <mc:Fallback xmlns="">
            <p:pic>
              <p:nvPicPr>
                <p:cNvPr id="248" name="Ink 247">
                  <a:extLst>
                    <a:ext uri="{FF2B5EF4-FFF2-40B4-BE49-F238E27FC236}">
                      <a16:creationId xmlns:a16="http://schemas.microsoft.com/office/drawing/2014/main" id="{A49C60B3-B5BB-719A-FB7C-902E5295E247}"/>
                    </a:ext>
                  </a:extLst>
                </p:cNvPr>
                <p:cNvPicPr/>
                <p:nvPr/>
              </p:nvPicPr>
              <p:blipFill>
                <a:blip r:embed="rId357"/>
                <a:stretch>
                  <a:fillRect/>
                </a:stretch>
              </p:blipFill>
              <p:spPr>
                <a:xfrm>
                  <a:off x="1968370" y="5434289"/>
                  <a:ext cx="31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9" name="Ink 248">
                  <a:extLst>
                    <a:ext uri="{FF2B5EF4-FFF2-40B4-BE49-F238E27FC236}">
                      <a16:creationId xmlns:a16="http://schemas.microsoft.com/office/drawing/2014/main" id="{E8965578-4D5E-3015-D69E-6C7DB7EBFB88}"/>
                    </a:ext>
                  </a:extLst>
                </p14:cNvPr>
                <p14:cNvContentPartPr/>
                <p14:nvPr/>
              </p14:nvContentPartPr>
              <p14:xfrm>
                <a:off x="2089690" y="5406209"/>
                <a:ext cx="25920" cy="284760"/>
              </p14:xfrm>
            </p:contentPart>
          </mc:Choice>
          <mc:Fallback xmlns="">
            <p:pic>
              <p:nvPicPr>
                <p:cNvPr id="249" name="Ink 248">
                  <a:extLst>
                    <a:ext uri="{FF2B5EF4-FFF2-40B4-BE49-F238E27FC236}">
                      <a16:creationId xmlns:a16="http://schemas.microsoft.com/office/drawing/2014/main" id="{E8965578-4D5E-3015-D69E-6C7DB7EBFB88}"/>
                    </a:ext>
                  </a:extLst>
                </p:cNvPr>
                <p:cNvPicPr/>
                <p:nvPr/>
              </p:nvPicPr>
              <p:blipFill>
                <a:blip r:embed="rId359"/>
                <a:stretch>
                  <a:fillRect/>
                </a:stretch>
              </p:blipFill>
              <p:spPr>
                <a:xfrm>
                  <a:off x="2080690" y="5397569"/>
                  <a:ext cx="435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0" name="Ink 249">
                  <a:extLst>
                    <a:ext uri="{FF2B5EF4-FFF2-40B4-BE49-F238E27FC236}">
                      <a16:creationId xmlns:a16="http://schemas.microsoft.com/office/drawing/2014/main" id="{874A1783-82BD-BEA2-8246-30F7BA2C7FCD}"/>
                    </a:ext>
                  </a:extLst>
                </p14:cNvPr>
                <p14:cNvContentPartPr/>
                <p14:nvPr/>
              </p14:nvContentPartPr>
              <p14:xfrm>
                <a:off x="1962250" y="5590529"/>
                <a:ext cx="176400" cy="26640"/>
              </p14:xfrm>
            </p:contentPart>
          </mc:Choice>
          <mc:Fallback xmlns="">
            <p:pic>
              <p:nvPicPr>
                <p:cNvPr id="250" name="Ink 249">
                  <a:extLst>
                    <a:ext uri="{FF2B5EF4-FFF2-40B4-BE49-F238E27FC236}">
                      <a16:creationId xmlns:a16="http://schemas.microsoft.com/office/drawing/2014/main" id="{874A1783-82BD-BEA2-8246-30F7BA2C7FCD}"/>
                    </a:ext>
                  </a:extLst>
                </p:cNvPr>
                <p:cNvPicPr/>
                <p:nvPr/>
              </p:nvPicPr>
              <p:blipFill>
                <a:blip r:embed="rId361"/>
                <a:stretch>
                  <a:fillRect/>
                </a:stretch>
              </p:blipFill>
              <p:spPr>
                <a:xfrm>
                  <a:off x="1953610" y="5581889"/>
                  <a:ext cx="194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1" name="Ink 250">
                  <a:extLst>
                    <a:ext uri="{FF2B5EF4-FFF2-40B4-BE49-F238E27FC236}">
                      <a16:creationId xmlns:a16="http://schemas.microsoft.com/office/drawing/2014/main" id="{E664EDD9-163D-5E65-0212-A17226D07434}"/>
                    </a:ext>
                  </a:extLst>
                </p14:cNvPr>
                <p14:cNvContentPartPr/>
                <p14:nvPr/>
              </p14:nvContentPartPr>
              <p14:xfrm>
                <a:off x="2131450" y="5375249"/>
                <a:ext cx="736560" cy="466200"/>
              </p14:xfrm>
            </p:contentPart>
          </mc:Choice>
          <mc:Fallback xmlns="">
            <p:pic>
              <p:nvPicPr>
                <p:cNvPr id="251" name="Ink 250">
                  <a:extLst>
                    <a:ext uri="{FF2B5EF4-FFF2-40B4-BE49-F238E27FC236}">
                      <a16:creationId xmlns:a16="http://schemas.microsoft.com/office/drawing/2014/main" id="{E664EDD9-163D-5E65-0212-A17226D07434}"/>
                    </a:ext>
                  </a:extLst>
                </p:cNvPr>
                <p:cNvPicPr/>
                <p:nvPr/>
              </p:nvPicPr>
              <p:blipFill>
                <a:blip r:embed="rId363"/>
                <a:stretch>
                  <a:fillRect/>
                </a:stretch>
              </p:blipFill>
              <p:spPr>
                <a:xfrm>
                  <a:off x="2122810" y="5366249"/>
                  <a:ext cx="75420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2" name="Ink 251">
                  <a:extLst>
                    <a:ext uri="{FF2B5EF4-FFF2-40B4-BE49-F238E27FC236}">
                      <a16:creationId xmlns:a16="http://schemas.microsoft.com/office/drawing/2014/main" id="{5E8BEF6F-A367-36F7-5F53-DDA9791A00BA}"/>
                    </a:ext>
                  </a:extLst>
                </p14:cNvPr>
                <p14:cNvContentPartPr/>
                <p14:nvPr/>
              </p14:nvContentPartPr>
              <p14:xfrm>
                <a:off x="2236930" y="5386769"/>
                <a:ext cx="74520" cy="14760"/>
              </p14:xfrm>
            </p:contentPart>
          </mc:Choice>
          <mc:Fallback xmlns="">
            <p:pic>
              <p:nvPicPr>
                <p:cNvPr id="252" name="Ink 251">
                  <a:extLst>
                    <a:ext uri="{FF2B5EF4-FFF2-40B4-BE49-F238E27FC236}">
                      <a16:creationId xmlns:a16="http://schemas.microsoft.com/office/drawing/2014/main" id="{5E8BEF6F-A367-36F7-5F53-DDA9791A00BA}"/>
                    </a:ext>
                  </a:extLst>
                </p:cNvPr>
                <p:cNvPicPr/>
                <p:nvPr/>
              </p:nvPicPr>
              <p:blipFill>
                <a:blip r:embed="rId365"/>
                <a:stretch>
                  <a:fillRect/>
                </a:stretch>
              </p:blipFill>
              <p:spPr>
                <a:xfrm>
                  <a:off x="2227930" y="5377769"/>
                  <a:ext cx="92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4" name="Ink 253">
                  <a:extLst>
                    <a:ext uri="{FF2B5EF4-FFF2-40B4-BE49-F238E27FC236}">
                      <a16:creationId xmlns:a16="http://schemas.microsoft.com/office/drawing/2014/main" id="{4D78B32E-84BC-6DB3-C9AF-D3A174F84430}"/>
                    </a:ext>
                  </a:extLst>
                </p14:cNvPr>
                <p14:cNvContentPartPr/>
                <p14:nvPr/>
              </p14:nvContentPartPr>
              <p14:xfrm>
                <a:off x="3093370" y="5360849"/>
                <a:ext cx="799560" cy="320760"/>
              </p14:xfrm>
            </p:contentPart>
          </mc:Choice>
          <mc:Fallback xmlns="">
            <p:pic>
              <p:nvPicPr>
                <p:cNvPr id="254" name="Ink 253">
                  <a:extLst>
                    <a:ext uri="{FF2B5EF4-FFF2-40B4-BE49-F238E27FC236}">
                      <a16:creationId xmlns:a16="http://schemas.microsoft.com/office/drawing/2014/main" id="{4D78B32E-84BC-6DB3-C9AF-D3A174F84430}"/>
                    </a:ext>
                  </a:extLst>
                </p:cNvPr>
                <p:cNvPicPr/>
                <p:nvPr/>
              </p:nvPicPr>
              <p:blipFill>
                <a:blip r:embed="rId367"/>
                <a:stretch>
                  <a:fillRect/>
                </a:stretch>
              </p:blipFill>
              <p:spPr>
                <a:xfrm>
                  <a:off x="3084370" y="5351849"/>
                  <a:ext cx="817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5" name="Ink 254">
                  <a:extLst>
                    <a:ext uri="{FF2B5EF4-FFF2-40B4-BE49-F238E27FC236}">
                      <a16:creationId xmlns:a16="http://schemas.microsoft.com/office/drawing/2014/main" id="{2CC2A783-6019-9186-8E95-8D006539A115}"/>
                    </a:ext>
                  </a:extLst>
                </p14:cNvPr>
                <p14:cNvContentPartPr/>
                <p14:nvPr/>
              </p14:nvContentPartPr>
              <p14:xfrm>
                <a:off x="3780610" y="5466329"/>
                <a:ext cx="141480" cy="32760"/>
              </p14:xfrm>
            </p:contentPart>
          </mc:Choice>
          <mc:Fallback xmlns="">
            <p:pic>
              <p:nvPicPr>
                <p:cNvPr id="255" name="Ink 254">
                  <a:extLst>
                    <a:ext uri="{FF2B5EF4-FFF2-40B4-BE49-F238E27FC236}">
                      <a16:creationId xmlns:a16="http://schemas.microsoft.com/office/drawing/2014/main" id="{2CC2A783-6019-9186-8E95-8D006539A115}"/>
                    </a:ext>
                  </a:extLst>
                </p:cNvPr>
                <p:cNvPicPr/>
                <p:nvPr/>
              </p:nvPicPr>
              <p:blipFill>
                <a:blip r:embed="rId369"/>
                <a:stretch>
                  <a:fillRect/>
                </a:stretch>
              </p:blipFill>
              <p:spPr>
                <a:xfrm>
                  <a:off x="3771610" y="5457329"/>
                  <a:ext cx="159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6" name="Ink 255">
                  <a:extLst>
                    <a:ext uri="{FF2B5EF4-FFF2-40B4-BE49-F238E27FC236}">
                      <a16:creationId xmlns:a16="http://schemas.microsoft.com/office/drawing/2014/main" id="{6781045E-7EA3-6281-2505-4899EE0BC668}"/>
                    </a:ext>
                  </a:extLst>
                </p14:cNvPr>
                <p14:cNvContentPartPr/>
                <p14:nvPr/>
              </p14:nvContentPartPr>
              <p14:xfrm>
                <a:off x="3916690" y="5466689"/>
                <a:ext cx="60120" cy="165960"/>
              </p14:xfrm>
            </p:contentPart>
          </mc:Choice>
          <mc:Fallback xmlns="">
            <p:pic>
              <p:nvPicPr>
                <p:cNvPr id="256" name="Ink 255">
                  <a:extLst>
                    <a:ext uri="{FF2B5EF4-FFF2-40B4-BE49-F238E27FC236}">
                      <a16:creationId xmlns:a16="http://schemas.microsoft.com/office/drawing/2014/main" id="{6781045E-7EA3-6281-2505-4899EE0BC668}"/>
                    </a:ext>
                  </a:extLst>
                </p:cNvPr>
                <p:cNvPicPr/>
                <p:nvPr/>
              </p:nvPicPr>
              <p:blipFill>
                <a:blip r:embed="rId371"/>
                <a:stretch>
                  <a:fillRect/>
                </a:stretch>
              </p:blipFill>
              <p:spPr>
                <a:xfrm>
                  <a:off x="3908050" y="5458049"/>
                  <a:ext cx="77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7" name="Ink 256">
                  <a:extLst>
                    <a:ext uri="{FF2B5EF4-FFF2-40B4-BE49-F238E27FC236}">
                      <a16:creationId xmlns:a16="http://schemas.microsoft.com/office/drawing/2014/main" id="{09C10510-7FCF-402E-5BC2-B1900F130E3F}"/>
                    </a:ext>
                  </a:extLst>
                </p14:cNvPr>
                <p14:cNvContentPartPr/>
                <p14:nvPr/>
              </p14:nvContentPartPr>
              <p14:xfrm>
                <a:off x="4033330" y="5531849"/>
                <a:ext cx="147600" cy="118080"/>
              </p14:xfrm>
            </p:contentPart>
          </mc:Choice>
          <mc:Fallback xmlns="">
            <p:pic>
              <p:nvPicPr>
                <p:cNvPr id="257" name="Ink 256">
                  <a:extLst>
                    <a:ext uri="{FF2B5EF4-FFF2-40B4-BE49-F238E27FC236}">
                      <a16:creationId xmlns:a16="http://schemas.microsoft.com/office/drawing/2014/main" id="{09C10510-7FCF-402E-5BC2-B1900F130E3F}"/>
                    </a:ext>
                  </a:extLst>
                </p:cNvPr>
                <p:cNvPicPr/>
                <p:nvPr/>
              </p:nvPicPr>
              <p:blipFill>
                <a:blip r:embed="rId373"/>
                <a:stretch>
                  <a:fillRect/>
                </a:stretch>
              </p:blipFill>
              <p:spPr>
                <a:xfrm>
                  <a:off x="4024690" y="5523209"/>
                  <a:ext cx="165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8" name="Ink 257">
                  <a:extLst>
                    <a:ext uri="{FF2B5EF4-FFF2-40B4-BE49-F238E27FC236}">
                      <a16:creationId xmlns:a16="http://schemas.microsoft.com/office/drawing/2014/main" id="{BB34FCC6-30E2-F737-0A15-FD14A6F0FCE6}"/>
                    </a:ext>
                  </a:extLst>
                </p14:cNvPr>
                <p14:cNvContentPartPr/>
                <p14:nvPr/>
              </p14:nvContentPartPr>
              <p14:xfrm>
                <a:off x="4175890" y="5489369"/>
                <a:ext cx="183600" cy="185760"/>
              </p14:xfrm>
            </p:contentPart>
          </mc:Choice>
          <mc:Fallback xmlns="">
            <p:pic>
              <p:nvPicPr>
                <p:cNvPr id="258" name="Ink 257">
                  <a:extLst>
                    <a:ext uri="{FF2B5EF4-FFF2-40B4-BE49-F238E27FC236}">
                      <a16:creationId xmlns:a16="http://schemas.microsoft.com/office/drawing/2014/main" id="{BB34FCC6-30E2-F737-0A15-FD14A6F0FCE6}"/>
                    </a:ext>
                  </a:extLst>
                </p:cNvPr>
                <p:cNvPicPr/>
                <p:nvPr/>
              </p:nvPicPr>
              <p:blipFill>
                <a:blip r:embed="rId375"/>
                <a:stretch>
                  <a:fillRect/>
                </a:stretch>
              </p:blipFill>
              <p:spPr>
                <a:xfrm>
                  <a:off x="4166890" y="5480369"/>
                  <a:ext cx="201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0" name="Ink 259">
                  <a:extLst>
                    <a:ext uri="{FF2B5EF4-FFF2-40B4-BE49-F238E27FC236}">
                      <a16:creationId xmlns:a16="http://schemas.microsoft.com/office/drawing/2014/main" id="{09A1BC2C-1DDA-8E26-87B4-CEF01E47657A}"/>
                    </a:ext>
                  </a:extLst>
                </p14:cNvPr>
                <p14:cNvContentPartPr/>
                <p14:nvPr/>
              </p14:nvContentPartPr>
              <p14:xfrm>
                <a:off x="4377130" y="5406209"/>
                <a:ext cx="569520" cy="290520"/>
              </p14:xfrm>
            </p:contentPart>
          </mc:Choice>
          <mc:Fallback xmlns="">
            <p:pic>
              <p:nvPicPr>
                <p:cNvPr id="260" name="Ink 259">
                  <a:extLst>
                    <a:ext uri="{FF2B5EF4-FFF2-40B4-BE49-F238E27FC236}">
                      <a16:creationId xmlns:a16="http://schemas.microsoft.com/office/drawing/2014/main" id="{09A1BC2C-1DDA-8E26-87B4-CEF01E47657A}"/>
                    </a:ext>
                  </a:extLst>
                </p:cNvPr>
                <p:cNvPicPr/>
                <p:nvPr/>
              </p:nvPicPr>
              <p:blipFill>
                <a:blip r:embed="rId377"/>
                <a:stretch>
                  <a:fillRect/>
                </a:stretch>
              </p:blipFill>
              <p:spPr>
                <a:xfrm>
                  <a:off x="4368130" y="5397569"/>
                  <a:ext cx="587160" cy="308160"/>
                </a:xfrm>
                <a:prstGeom prst="rect">
                  <a:avLst/>
                </a:prstGeom>
              </p:spPr>
            </p:pic>
          </mc:Fallback>
        </mc:AlternateContent>
      </p:grpSp>
      <p:grpSp>
        <p:nvGrpSpPr>
          <p:cNvPr id="265" name="Group 264">
            <a:extLst>
              <a:ext uri="{FF2B5EF4-FFF2-40B4-BE49-F238E27FC236}">
                <a16:creationId xmlns:a16="http://schemas.microsoft.com/office/drawing/2014/main" id="{A7405B6A-22F1-EEB4-0758-6E563C05DDEF}"/>
              </a:ext>
            </a:extLst>
          </p:cNvPr>
          <p:cNvGrpSpPr/>
          <p:nvPr/>
        </p:nvGrpSpPr>
        <p:grpSpPr>
          <a:xfrm>
            <a:off x="393370" y="5944769"/>
            <a:ext cx="619920" cy="447480"/>
            <a:chOff x="393370" y="5944769"/>
            <a:chExt cx="619920" cy="447480"/>
          </a:xfrm>
        </p:grpSpPr>
        <mc:AlternateContent xmlns:mc="http://schemas.openxmlformats.org/markup-compatibility/2006" xmlns:p14="http://schemas.microsoft.com/office/powerpoint/2010/main">
          <mc:Choice Requires="p14">
            <p:contentPart p14:bwMode="auto" r:id="rId378">
              <p14:nvContentPartPr>
                <p14:cNvPr id="262" name="Ink 261">
                  <a:extLst>
                    <a:ext uri="{FF2B5EF4-FFF2-40B4-BE49-F238E27FC236}">
                      <a16:creationId xmlns:a16="http://schemas.microsoft.com/office/drawing/2014/main" id="{CA419EB9-0770-CE2E-6F79-440BB241DA80}"/>
                    </a:ext>
                  </a:extLst>
                </p14:cNvPr>
                <p14:cNvContentPartPr/>
                <p14:nvPr/>
              </p14:nvContentPartPr>
              <p14:xfrm>
                <a:off x="468970" y="6001649"/>
                <a:ext cx="50040" cy="196200"/>
              </p14:xfrm>
            </p:contentPart>
          </mc:Choice>
          <mc:Fallback xmlns="">
            <p:pic>
              <p:nvPicPr>
                <p:cNvPr id="262" name="Ink 261">
                  <a:extLst>
                    <a:ext uri="{FF2B5EF4-FFF2-40B4-BE49-F238E27FC236}">
                      <a16:creationId xmlns:a16="http://schemas.microsoft.com/office/drawing/2014/main" id="{CA419EB9-0770-CE2E-6F79-440BB241DA80}"/>
                    </a:ext>
                  </a:extLst>
                </p:cNvPr>
                <p:cNvPicPr/>
                <p:nvPr/>
              </p:nvPicPr>
              <p:blipFill>
                <a:blip r:embed="rId379"/>
                <a:stretch>
                  <a:fillRect/>
                </a:stretch>
              </p:blipFill>
              <p:spPr>
                <a:xfrm>
                  <a:off x="460330" y="5993009"/>
                  <a:ext cx="67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3" name="Ink 262">
                  <a:extLst>
                    <a:ext uri="{FF2B5EF4-FFF2-40B4-BE49-F238E27FC236}">
                      <a16:creationId xmlns:a16="http://schemas.microsoft.com/office/drawing/2014/main" id="{AB2E5A59-E606-37A3-88C5-8D294E9F1809}"/>
                    </a:ext>
                  </a:extLst>
                </p14:cNvPr>
                <p14:cNvContentPartPr/>
                <p14:nvPr/>
              </p14:nvContentPartPr>
              <p14:xfrm>
                <a:off x="393370" y="5944769"/>
                <a:ext cx="243360" cy="93600"/>
              </p14:xfrm>
            </p:contentPart>
          </mc:Choice>
          <mc:Fallback xmlns="">
            <p:pic>
              <p:nvPicPr>
                <p:cNvPr id="263" name="Ink 262">
                  <a:extLst>
                    <a:ext uri="{FF2B5EF4-FFF2-40B4-BE49-F238E27FC236}">
                      <a16:creationId xmlns:a16="http://schemas.microsoft.com/office/drawing/2014/main" id="{AB2E5A59-E606-37A3-88C5-8D294E9F1809}"/>
                    </a:ext>
                  </a:extLst>
                </p:cNvPr>
                <p:cNvPicPr/>
                <p:nvPr/>
              </p:nvPicPr>
              <p:blipFill>
                <a:blip r:embed="rId381"/>
                <a:stretch>
                  <a:fillRect/>
                </a:stretch>
              </p:blipFill>
              <p:spPr>
                <a:xfrm>
                  <a:off x="384730" y="5936129"/>
                  <a:ext cx="261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4" name="Ink 263">
                  <a:extLst>
                    <a:ext uri="{FF2B5EF4-FFF2-40B4-BE49-F238E27FC236}">
                      <a16:creationId xmlns:a16="http://schemas.microsoft.com/office/drawing/2014/main" id="{B33DEA90-86BB-A6E7-587E-3C0D4D203147}"/>
                    </a:ext>
                  </a:extLst>
                </p14:cNvPr>
                <p14:cNvContentPartPr/>
                <p14:nvPr/>
              </p14:nvContentPartPr>
              <p14:xfrm>
                <a:off x="471130" y="6165089"/>
                <a:ext cx="542160" cy="227160"/>
              </p14:xfrm>
            </p:contentPart>
          </mc:Choice>
          <mc:Fallback xmlns="">
            <p:pic>
              <p:nvPicPr>
                <p:cNvPr id="264" name="Ink 263">
                  <a:extLst>
                    <a:ext uri="{FF2B5EF4-FFF2-40B4-BE49-F238E27FC236}">
                      <a16:creationId xmlns:a16="http://schemas.microsoft.com/office/drawing/2014/main" id="{B33DEA90-86BB-A6E7-587E-3C0D4D203147}"/>
                    </a:ext>
                  </a:extLst>
                </p:cNvPr>
                <p:cNvPicPr/>
                <p:nvPr/>
              </p:nvPicPr>
              <p:blipFill>
                <a:blip r:embed="rId383"/>
                <a:stretch>
                  <a:fillRect/>
                </a:stretch>
              </p:blipFill>
              <p:spPr>
                <a:xfrm>
                  <a:off x="462490" y="6156449"/>
                  <a:ext cx="559800" cy="244800"/>
                </a:xfrm>
                <a:prstGeom prst="rect">
                  <a:avLst/>
                </a:prstGeom>
              </p:spPr>
            </p:pic>
          </mc:Fallback>
        </mc:AlternateContent>
      </p:grpSp>
      <p:grpSp>
        <p:nvGrpSpPr>
          <p:cNvPr id="272" name="Group 271">
            <a:extLst>
              <a:ext uri="{FF2B5EF4-FFF2-40B4-BE49-F238E27FC236}">
                <a16:creationId xmlns:a16="http://schemas.microsoft.com/office/drawing/2014/main" id="{5682EB88-B5DA-624A-27A6-58B0F88D9B04}"/>
              </a:ext>
            </a:extLst>
          </p:cNvPr>
          <p:cNvGrpSpPr/>
          <p:nvPr/>
        </p:nvGrpSpPr>
        <p:grpSpPr>
          <a:xfrm>
            <a:off x="1277890" y="5992289"/>
            <a:ext cx="815040" cy="388800"/>
            <a:chOff x="1277890" y="5992289"/>
            <a:chExt cx="815040" cy="388800"/>
          </a:xfrm>
        </p:grpSpPr>
        <mc:AlternateContent xmlns:mc="http://schemas.openxmlformats.org/markup-compatibility/2006" xmlns:p14="http://schemas.microsoft.com/office/powerpoint/2010/main">
          <mc:Choice Requires="p14">
            <p:contentPart p14:bwMode="auto" r:id="rId384">
              <p14:nvContentPartPr>
                <p14:cNvPr id="266" name="Ink 265">
                  <a:extLst>
                    <a:ext uri="{FF2B5EF4-FFF2-40B4-BE49-F238E27FC236}">
                      <a16:creationId xmlns:a16="http://schemas.microsoft.com/office/drawing/2014/main" id="{A955E8EE-354E-42ED-77B3-B81E1369ABBD}"/>
                    </a:ext>
                  </a:extLst>
                </p14:cNvPr>
                <p14:cNvContentPartPr/>
                <p14:nvPr/>
              </p14:nvContentPartPr>
              <p14:xfrm>
                <a:off x="1277890" y="6068249"/>
                <a:ext cx="227880" cy="196200"/>
              </p14:xfrm>
            </p:contentPart>
          </mc:Choice>
          <mc:Fallback xmlns="">
            <p:pic>
              <p:nvPicPr>
                <p:cNvPr id="266" name="Ink 265">
                  <a:extLst>
                    <a:ext uri="{FF2B5EF4-FFF2-40B4-BE49-F238E27FC236}">
                      <a16:creationId xmlns:a16="http://schemas.microsoft.com/office/drawing/2014/main" id="{A955E8EE-354E-42ED-77B3-B81E1369ABBD}"/>
                    </a:ext>
                  </a:extLst>
                </p:cNvPr>
                <p:cNvPicPr/>
                <p:nvPr/>
              </p:nvPicPr>
              <p:blipFill>
                <a:blip r:embed="rId385"/>
                <a:stretch>
                  <a:fillRect/>
                </a:stretch>
              </p:blipFill>
              <p:spPr>
                <a:xfrm>
                  <a:off x="1268890" y="6059609"/>
                  <a:ext cx="245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7" name="Ink 266">
                  <a:extLst>
                    <a:ext uri="{FF2B5EF4-FFF2-40B4-BE49-F238E27FC236}">
                      <a16:creationId xmlns:a16="http://schemas.microsoft.com/office/drawing/2014/main" id="{A40ADDDE-461C-5B04-E0BF-A97E516C8FDD}"/>
                    </a:ext>
                  </a:extLst>
                </p14:cNvPr>
                <p14:cNvContentPartPr/>
                <p14:nvPr/>
              </p14:nvContentPartPr>
              <p14:xfrm>
                <a:off x="1445290" y="6051329"/>
                <a:ext cx="209160" cy="255960"/>
              </p14:xfrm>
            </p:contentPart>
          </mc:Choice>
          <mc:Fallback xmlns="">
            <p:pic>
              <p:nvPicPr>
                <p:cNvPr id="267" name="Ink 266">
                  <a:extLst>
                    <a:ext uri="{FF2B5EF4-FFF2-40B4-BE49-F238E27FC236}">
                      <a16:creationId xmlns:a16="http://schemas.microsoft.com/office/drawing/2014/main" id="{A40ADDDE-461C-5B04-E0BF-A97E516C8FDD}"/>
                    </a:ext>
                  </a:extLst>
                </p:cNvPr>
                <p:cNvPicPr/>
                <p:nvPr/>
              </p:nvPicPr>
              <p:blipFill>
                <a:blip r:embed="rId387"/>
                <a:stretch>
                  <a:fillRect/>
                </a:stretch>
              </p:blipFill>
              <p:spPr>
                <a:xfrm>
                  <a:off x="1436650" y="6042689"/>
                  <a:ext cx="226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8" name="Ink 267">
                  <a:extLst>
                    <a:ext uri="{FF2B5EF4-FFF2-40B4-BE49-F238E27FC236}">
                      <a16:creationId xmlns:a16="http://schemas.microsoft.com/office/drawing/2014/main" id="{4592A2D3-11F7-8BC3-95EA-7C1BF57F6FD4}"/>
                    </a:ext>
                  </a:extLst>
                </p14:cNvPr>
                <p14:cNvContentPartPr/>
                <p14:nvPr/>
              </p14:nvContentPartPr>
              <p14:xfrm>
                <a:off x="1890610" y="6100289"/>
                <a:ext cx="37440" cy="189720"/>
              </p14:xfrm>
            </p:contentPart>
          </mc:Choice>
          <mc:Fallback xmlns="">
            <p:pic>
              <p:nvPicPr>
                <p:cNvPr id="268" name="Ink 267">
                  <a:extLst>
                    <a:ext uri="{FF2B5EF4-FFF2-40B4-BE49-F238E27FC236}">
                      <a16:creationId xmlns:a16="http://schemas.microsoft.com/office/drawing/2014/main" id="{4592A2D3-11F7-8BC3-95EA-7C1BF57F6FD4}"/>
                    </a:ext>
                  </a:extLst>
                </p:cNvPr>
                <p:cNvPicPr/>
                <p:nvPr/>
              </p:nvPicPr>
              <p:blipFill>
                <a:blip r:embed="rId389"/>
                <a:stretch>
                  <a:fillRect/>
                </a:stretch>
              </p:blipFill>
              <p:spPr>
                <a:xfrm>
                  <a:off x="1881610" y="6091289"/>
                  <a:ext cx="55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0" name="Ink 269">
                  <a:extLst>
                    <a:ext uri="{FF2B5EF4-FFF2-40B4-BE49-F238E27FC236}">
                      <a16:creationId xmlns:a16="http://schemas.microsoft.com/office/drawing/2014/main" id="{30A2D67A-3C73-C9F2-D4E8-B56B324EFF5C}"/>
                    </a:ext>
                  </a:extLst>
                </p14:cNvPr>
                <p14:cNvContentPartPr/>
                <p14:nvPr/>
              </p14:nvContentPartPr>
              <p14:xfrm>
                <a:off x="1793770" y="5992289"/>
                <a:ext cx="281160" cy="138240"/>
              </p14:xfrm>
            </p:contentPart>
          </mc:Choice>
          <mc:Fallback xmlns="">
            <p:pic>
              <p:nvPicPr>
                <p:cNvPr id="270" name="Ink 269">
                  <a:extLst>
                    <a:ext uri="{FF2B5EF4-FFF2-40B4-BE49-F238E27FC236}">
                      <a16:creationId xmlns:a16="http://schemas.microsoft.com/office/drawing/2014/main" id="{30A2D67A-3C73-C9F2-D4E8-B56B324EFF5C}"/>
                    </a:ext>
                  </a:extLst>
                </p:cNvPr>
                <p:cNvPicPr/>
                <p:nvPr/>
              </p:nvPicPr>
              <p:blipFill>
                <a:blip r:embed="rId391"/>
                <a:stretch>
                  <a:fillRect/>
                </a:stretch>
              </p:blipFill>
              <p:spPr>
                <a:xfrm>
                  <a:off x="1784770" y="5983289"/>
                  <a:ext cx="298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1" name="Ink 270">
                  <a:extLst>
                    <a:ext uri="{FF2B5EF4-FFF2-40B4-BE49-F238E27FC236}">
                      <a16:creationId xmlns:a16="http://schemas.microsoft.com/office/drawing/2014/main" id="{118BD9FE-58BA-7FF7-F90B-5FC1AFBCD95C}"/>
                    </a:ext>
                  </a:extLst>
                </p14:cNvPr>
                <p14:cNvContentPartPr/>
                <p14:nvPr/>
              </p14:nvContentPartPr>
              <p14:xfrm>
                <a:off x="1993930" y="6328169"/>
                <a:ext cx="99000" cy="52920"/>
              </p14:xfrm>
            </p:contentPart>
          </mc:Choice>
          <mc:Fallback xmlns="">
            <p:pic>
              <p:nvPicPr>
                <p:cNvPr id="271" name="Ink 270">
                  <a:extLst>
                    <a:ext uri="{FF2B5EF4-FFF2-40B4-BE49-F238E27FC236}">
                      <a16:creationId xmlns:a16="http://schemas.microsoft.com/office/drawing/2014/main" id="{118BD9FE-58BA-7FF7-F90B-5FC1AFBCD95C}"/>
                    </a:ext>
                  </a:extLst>
                </p:cNvPr>
                <p:cNvPicPr/>
                <p:nvPr/>
              </p:nvPicPr>
              <p:blipFill>
                <a:blip r:embed="rId393"/>
                <a:stretch>
                  <a:fillRect/>
                </a:stretch>
              </p:blipFill>
              <p:spPr>
                <a:xfrm>
                  <a:off x="1985290" y="6319169"/>
                  <a:ext cx="116640" cy="70560"/>
                </a:xfrm>
                <a:prstGeom prst="rect">
                  <a:avLst/>
                </a:prstGeom>
              </p:spPr>
            </p:pic>
          </mc:Fallback>
        </mc:AlternateContent>
      </p:grpSp>
      <p:grpSp>
        <p:nvGrpSpPr>
          <p:cNvPr id="286" name="Group 285">
            <a:extLst>
              <a:ext uri="{FF2B5EF4-FFF2-40B4-BE49-F238E27FC236}">
                <a16:creationId xmlns:a16="http://schemas.microsoft.com/office/drawing/2014/main" id="{35F97CAF-E4B5-ADEE-CF43-B55B2D31488C}"/>
              </a:ext>
            </a:extLst>
          </p:cNvPr>
          <p:cNvGrpSpPr/>
          <p:nvPr/>
        </p:nvGrpSpPr>
        <p:grpSpPr>
          <a:xfrm>
            <a:off x="4938010" y="5944769"/>
            <a:ext cx="2530080" cy="424800"/>
            <a:chOff x="4938010" y="5944769"/>
            <a:chExt cx="2530080" cy="424800"/>
          </a:xfrm>
        </p:grpSpPr>
        <mc:AlternateContent xmlns:mc="http://schemas.openxmlformats.org/markup-compatibility/2006" xmlns:p14="http://schemas.microsoft.com/office/powerpoint/2010/main">
          <mc:Choice Requires="p14">
            <p:contentPart p14:bwMode="auto" r:id="rId394">
              <p14:nvContentPartPr>
                <p14:cNvPr id="277" name="Ink 276">
                  <a:extLst>
                    <a:ext uri="{FF2B5EF4-FFF2-40B4-BE49-F238E27FC236}">
                      <a16:creationId xmlns:a16="http://schemas.microsoft.com/office/drawing/2014/main" id="{C13F9216-3265-ED3B-3072-95E8938A1646}"/>
                    </a:ext>
                  </a:extLst>
                </p14:cNvPr>
                <p14:cNvContentPartPr/>
                <p14:nvPr/>
              </p14:nvContentPartPr>
              <p14:xfrm>
                <a:off x="4938010" y="5944769"/>
                <a:ext cx="1240200" cy="424800"/>
              </p14:xfrm>
            </p:contentPart>
          </mc:Choice>
          <mc:Fallback xmlns="">
            <p:pic>
              <p:nvPicPr>
                <p:cNvPr id="277" name="Ink 276">
                  <a:extLst>
                    <a:ext uri="{FF2B5EF4-FFF2-40B4-BE49-F238E27FC236}">
                      <a16:creationId xmlns:a16="http://schemas.microsoft.com/office/drawing/2014/main" id="{C13F9216-3265-ED3B-3072-95E8938A1646}"/>
                    </a:ext>
                  </a:extLst>
                </p:cNvPr>
                <p:cNvPicPr/>
                <p:nvPr/>
              </p:nvPicPr>
              <p:blipFill>
                <a:blip r:embed="rId395"/>
                <a:stretch>
                  <a:fillRect/>
                </a:stretch>
              </p:blipFill>
              <p:spPr>
                <a:xfrm>
                  <a:off x="4929010" y="5936129"/>
                  <a:ext cx="12578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0" name="Ink 279">
                  <a:extLst>
                    <a:ext uri="{FF2B5EF4-FFF2-40B4-BE49-F238E27FC236}">
                      <a16:creationId xmlns:a16="http://schemas.microsoft.com/office/drawing/2014/main" id="{536CBBBB-982D-598D-368B-8D927C0E77E3}"/>
                    </a:ext>
                  </a:extLst>
                </p14:cNvPr>
                <p14:cNvContentPartPr/>
                <p14:nvPr/>
              </p14:nvContentPartPr>
              <p14:xfrm>
                <a:off x="6353170" y="5948009"/>
                <a:ext cx="832320" cy="402480"/>
              </p14:xfrm>
            </p:contentPart>
          </mc:Choice>
          <mc:Fallback xmlns="">
            <p:pic>
              <p:nvPicPr>
                <p:cNvPr id="280" name="Ink 279">
                  <a:extLst>
                    <a:ext uri="{FF2B5EF4-FFF2-40B4-BE49-F238E27FC236}">
                      <a16:creationId xmlns:a16="http://schemas.microsoft.com/office/drawing/2014/main" id="{536CBBBB-982D-598D-368B-8D927C0E77E3}"/>
                    </a:ext>
                  </a:extLst>
                </p:cNvPr>
                <p:cNvPicPr/>
                <p:nvPr/>
              </p:nvPicPr>
              <p:blipFill>
                <a:blip r:embed="rId397"/>
                <a:stretch>
                  <a:fillRect/>
                </a:stretch>
              </p:blipFill>
              <p:spPr>
                <a:xfrm>
                  <a:off x="6344170" y="5939369"/>
                  <a:ext cx="849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1" name="Ink 280">
                  <a:extLst>
                    <a:ext uri="{FF2B5EF4-FFF2-40B4-BE49-F238E27FC236}">
                      <a16:creationId xmlns:a16="http://schemas.microsoft.com/office/drawing/2014/main" id="{78F2C6EB-02DA-E799-8083-97C67F653DC1}"/>
                    </a:ext>
                  </a:extLst>
                </p14:cNvPr>
                <p14:cNvContentPartPr/>
                <p14:nvPr/>
              </p14:nvContentPartPr>
              <p14:xfrm>
                <a:off x="6739090" y="6043769"/>
                <a:ext cx="246600" cy="43560"/>
              </p14:xfrm>
            </p:contentPart>
          </mc:Choice>
          <mc:Fallback xmlns="">
            <p:pic>
              <p:nvPicPr>
                <p:cNvPr id="281" name="Ink 280">
                  <a:extLst>
                    <a:ext uri="{FF2B5EF4-FFF2-40B4-BE49-F238E27FC236}">
                      <a16:creationId xmlns:a16="http://schemas.microsoft.com/office/drawing/2014/main" id="{78F2C6EB-02DA-E799-8083-97C67F653DC1}"/>
                    </a:ext>
                  </a:extLst>
                </p:cNvPr>
                <p:cNvPicPr/>
                <p:nvPr/>
              </p:nvPicPr>
              <p:blipFill>
                <a:blip r:embed="rId399"/>
                <a:stretch>
                  <a:fillRect/>
                </a:stretch>
              </p:blipFill>
              <p:spPr>
                <a:xfrm>
                  <a:off x="6730450" y="6035129"/>
                  <a:ext cx="264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2" name="Ink 281">
                  <a:extLst>
                    <a:ext uri="{FF2B5EF4-FFF2-40B4-BE49-F238E27FC236}">
                      <a16:creationId xmlns:a16="http://schemas.microsoft.com/office/drawing/2014/main" id="{E6CC5F1C-6A1B-9CE1-AB36-0C2C9628B162}"/>
                    </a:ext>
                  </a:extLst>
                </p14:cNvPr>
                <p14:cNvContentPartPr/>
                <p14:nvPr/>
              </p14:nvContentPartPr>
              <p14:xfrm>
                <a:off x="7136170" y="6157889"/>
                <a:ext cx="331920" cy="200160"/>
              </p14:xfrm>
            </p:contentPart>
          </mc:Choice>
          <mc:Fallback xmlns="">
            <p:pic>
              <p:nvPicPr>
                <p:cNvPr id="282" name="Ink 281">
                  <a:extLst>
                    <a:ext uri="{FF2B5EF4-FFF2-40B4-BE49-F238E27FC236}">
                      <a16:creationId xmlns:a16="http://schemas.microsoft.com/office/drawing/2014/main" id="{E6CC5F1C-6A1B-9CE1-AB36-0C2C9628B162}"/>
                    </a:ext>
                  </a:extLst>
                </p:cNvPr>
                <p:cNvPicPr/>
                <p:nvPr/>
              </p:nvPicPr>
              <p:blipFill>
                <a:blip r:embed="rId401"/>
                <a:stretch>
                  <a:fillRect/>
                </a:stretch>
              </p:blipFill>
              <p:spPr>
                <a:xfrm>
                  <a:off x="7127170" y="6148889"/>
                  <a:ext cx="349560" cy="217800"/>
                </a:xfrm>
                <a:prstGeom prst="rect">
                  <a:avLst/>
                </a:prstGeom>
              </p:spPr>
            </p:pic>
          </mc:Fallback>
        </mc:AlternateContent>
      </p:grpSp>
      <p:grpSp>
        <p:nvGrpSpPr>
          <p:cNvPr id="285" name="Group 284">
            <a:extLst>
              <a:ext uri="{FF2B5EF4-FFF2-40B4-BE49-F238E27FC236}">
                <a16:creationId xmlns:a16="http://schemas.microsoft.com/office/drawing/2014/main" id="{E29A9927-B761-10A3-34EC-86AED85BEE04}"/>
              </a:ext>
            </a:extLst>
          </p:cNvPr>
          <p:cNvGrpSpPr/>
          <p:nvPr/>
        </p:nvGrpSpPr>
        <p:grpSpPr>
          <a:xfrm>
            <a:off x="2869450" y="5959169"/>
            <a:ext cx="2369160" cy="915480"/>
            <a:chOff x="2869450" y="5959169"/>
            <a:chExt cx="2369160" cy="915480"/>
          </a:xfrm>
        </p:grpSpPr>
        <mc:AlternateContent xmlns:mc="http://schemas.openxmlformats.org/markup-compatibility/2006" xmlns:p14="http://schemas.microsoft.com/office/powerpoint/2010/main">
          <mc:Choice Requires="p14">
            <p:contentPart p14:bwMode="auto" r:id="rId402">
              <p14:nvContentPartPr>
                <p14:cNvPr id="273" name="Ink 272">
                  <a:extLst>
                    <a:ext uri="{FF2B5EF4-FFF2-40B4-BE49-F238E27FC236}">
                      <a16:creationId xmlns:a16="http://schemas.microsoft.com/office/drawing/2014/main" id="{2DFA2EBD-D23A-4F16-0EBF-95AC864F0390}"/>
                    </a:ext>
                  </a:extLst>
                </p14:cNvPr>
                <p14:cNvContentPartPr/>
                <p14:nvPr/>
              </p14:nvContentPartPr>
              <p14:xfrm>
                <a:off x="2869450" y="6007769"/>
                <a:ext cx="241560" cy="317880"/>
              </p14:xfrm>
            </p:contentPart>
          </mc:Choice>
          <mc:Fallback xmlns="">
            <p:pic>
              <p:nvPicPr>
                <p:cNvPr id="273" name="Ink 272">
                  <a:extLst>
                    <a:ext uri="{FF2B5EF4-FFF2-40B4-BE49-F238E27FC236}">
                      <a16:creationId xmlns:a16="http://schemas.microsoft.com/office/drawing/2014/main" id="{2DFA2EBD-D23A-4F16-0EBF-95AC864F0390}"/>
                    </a:ext>
                  </a:extLst>
                </p:cNvPr>
                <p:cNvPicPr/>
                <p:nvPr/>
              </p:nvPicPr>
              <p:blipFill>
                <a:blip r:embed="rId403"/>
                <a:stretch>
                  <a:fillRect/>
                </a:stretch>
              </p:blipFill>
              <p:spPr>
                <a:xfrm>
                  <a:off x="2860810" y="5999129"/>
                  <a:ext cx="2592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4" name="Ink 273">
                  <a:extLst>
                    <a:ext uri="{FF2B5EF4-FFF2-40B4-BE49-F238E27FC236}">
                      <a16:creationId xmlns:a16="http://schemas.microsoft.com/office/drawing/2014/main" id="{5B17AE10-B32E-D1FC-EEBB-80F10173B7EF}"/>
                    </a:ext>
                  </a:extLst>
                </p14:cNvPr>
                <p14:cNvContentPartPr/>
                <p14:nvPr/>
              </p14:nvContentPartPr>
              <p14:xfrm>
                <a:off x="3208570" y="6175889"/>
                <a:ext cx="351000" cy="293040"/>
              </p14:xfrm>
            </p:contentPart>
          </mc:Choice>
          <mc:Fallback xmlns="">
            <p:pic>
              <p:nvPicPr>
                <p:cNvPr id="274" name="Ink 273">
                  <a:extLst>
                    <a:ext uri="{FF2B5EF4-FFF2-40B4-BE49-F238E27FC236}">
                      <a16:creationId xmlns:a16="http://schemas.microsoft.com/office/drawing/2014/main" id="{5B17AE10-B32E-D1FC-EEBB-80F10173B7EF}"/>
                    </a:ext>
                  </a:extLst>
                </p:cNvPr>
                <p:cNvPicPr/>
                <p:nvPr/>
              </p:nvPicPr>
              <p:blipFill>
                <a:blip r:embed="rId405"/>
                <a:stretch>
                  <a:fillRect/>
                </a:stretch>
              </p:blipFill>
              <p:spPr>
                <a:xfrm>
                  <a:off x="3199570" y="6167249"/>
                  <a:ext cx="3686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5" name="Ink 274">
                  <a:extLst>
                    <a:ext uri="{FF2B5EF4-FFF2-40B4-BE49-F238E27FC236}">
                      <a16:creationId xmlns:a16="http://schemas.microsoft.com/office/drawing/2014/main" id="{1C184CAE-E558-D589-77BA-CF929862409C}"/>
                    </a:ext>
                  </a:extLst>
                </p14:cNvPr>
                <p14:cNvContentPartPr/>
                <p14:nvPr/>
              </p14:nvContentPartPr>
              <p14:xfrm>
                <a:off x="3792490" y="5959169"/>
                <a:ext cx="964440" cy="426240"/>
              </p14:xfrm>
            </p:contentPart>
          </mc:Choice>
          <mc:Fallback xmlns="">
            <p:pic>
              <p:nvPicPr>
                <p:cNvPr id="275" name="Ink 274">
                  <a:extLst>
                    <a:ext uri="{FF2B5EF4-FFF2-40B4-BE49-F238E27FC236}">
                      <a16:creationId xmlns:a16="http://schemas.microsoft.com/office/drawing/2014/main" id="{1C184CAE-E558-D589-77BA-CF929862409C}"/>
                    </a:ext>
                  </a:extLst>
                </p:cNvPr>
                <p:cNvPicPr/>
                <p:nvPr/>
              </p:nvPicPr>
              <p:blipFill>
                <a:blip r:embed="rId407"/>
                <a:stretch>
                  <a:fillRect/>
                </a:stretch>
              </p:blipFill>
              <p:spPr>
                <a:xfrm>
                  <a:off x="3783490" y="5950529"/>
                  <a:ext cx="98208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6" name="Ink 275">
                  <a:extLst>
                    <a:ext uri="{FF2B5EF4-FFF2-40B4-BE49-F238E27FC236}">
                      <a16:creationId xmlns:a16="http://schemas.microsoft.com/office/drawing/2014/main" id="{F28F3051-86F8-05BC-5BA3-9D5A5F3A20AB}"/>
                    </a:ext>
                  </a:extLst>
                </p14:cNvPr>
                <p14:cNvContentPartPr/>
                <p14:nvPr/>
              </p14:nvContentPartPr>
              <p14:xfrm>
                <a:off x="3784210" y="6088769"/>
                <a:ext cx="414720" cy="29160"/>
              </p14:xfrm>
            </p:contentPart>
          </mc:Choice>
          <mc:Fallback xmlns="">
            <p:pic>
              <p:nvPicPr>
                <p:cNvPr id="276" name="Ink 275">
                  <a:extLst>
                    <a:ext uri="{FF2B5EF4-FFF2-40B4-BE49-F238E27FC236}">
                      <a16:creationId xmlns:a16="http://schemas.microsoft.com/office/drawing/2014/main" id="{F28F3051-86F8-05BC-5BA3-9D5A5F3A20AB}"/>
                    </a:ext>
                  </a:extLst>
                </p:cNvPr>
                <p:cNvPicPr/>
                <p:nvPr/>
              </p:nvPicPr>
              <p:blipFill>
                <a:blip r:embed="rId409"/>
                <a:stretch>
                  <a:fillRect/>
                </a:stretch>
              </p:blipFill>
              <p:spPr>
                <a:xfrm>
                  <a:off x="3775210" y="6079769"/>
                  <a:ext cx="432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3" name="Ink 282">
                  <a:extLst>
                    <a:ext uri="{FF2B5EF4-FFF2-40B4-BE49-F238E27FC236}">
                      <a16:creationId xmlns:a16="http://schemas.microsoft.com/office/drawing/2014/main" id="{13495013-7C8C-6D1B-368D-5D5CC892CCEC}"/>
                    </a:ext>
                  </a:extLst>
                </p14:cNvPr>
                <p14:cNvContentPartPr/>
                <p14:nvPr/>
              </p14:nvContentPartPr>
              <p14:xfrm>
                <a:off x="2953690" y="6440849"/>
                <a:ext cx="1028160" cy="433800"/>
              </p14:xfrm>
            </p:contentPart>
          </mc:Choice>
          <mc:Fallback xmlns="">
            <p:pic>
              <p:nvPicPr>
                <p:cNvPr id="283" name="Ink 282">
                  <a:extLst>
                    <a:ext uri="{FF2B5EF4-FFF2-40B4-BE49-F238E27FC236}">
                      <a16:creationId xmlns:a16="http://schemas.microsoft.com/office/drawing/2014/main" id="{13495013-7C8C-6D1B-368D-5D5CC892CCEC}"/>
                    </a:ext>
                  </a:extLst>
                </p:cNvPr>
                <p:cNvPicPr/>
                <p:nvPr/>
              </p:nvPicPr>
              <p:blipFill>
                <a:blip r:embed="rId411"/>
                <a:stretch>
                  <a:fillRect/>
                </a:stretch>
              </p:blipFill>
              <p:spPr>
                <a:xfrm>
                  <a:off x="2944690" y="6432209"/>
                  <a:ext cx="10458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4" name="Ink 283">
                  <a:extLst>
                    <a:ext uri="{FF2B5EF4-FFF2-40B4-BE49-F238E27FC236}">
                      <a16:creationId xmlns:a16="http://schemas.microsoft.com/office/drawing/2014/main" id="{FE03CD81-8A48-D538-7AD6-23E34020443C}"/>
                    </a:ext>
                  </a:extLst>
                </p14:cNvPr>
                <p14:cNvContentPartPr/>
                <p14:nvPr/>
              </p14:nvContentPartPr>
              <p14:xfrm>
                <a:off x="4146370" y="6425928"/>
                <a:ext cx="1092240" cy="420480"/>
              </p14:xfrm>
            </p:contentPart>
          </mc:Choice>
          <mc:Fallback xmlns="">
            <p:pic>
              <p:nvPicPr>
                <p:cNvPr id="284" name="Ink 283">
                  <a:extLst>
                    <a:ext uri="{FF2B5EF4-FFF2-40B4-BE49-F238E27FC236}">
                      <a16:creationId xmlns:a16="http://schemas.microsoft.com/office/drawing/2014/main" id="{FE03CD81-8A48-D538-7AD6-23E34020443C}"/>
                    </a:ext>
                  </a:extLst>
                </p:cNvPr>
                <p:cNvPicPr/>
                <p:nvPr/>
              </p:nvPicPr>
              <p:blipFill>
                <a:blip r:embed="rId413"/>
                <a:stretch>
                  <a:fillRect/>
                </a:stretch>
              </p:blipFill>
              <p:spPr>
                <a:xfrm>
                  <a:off x="4137730" y="6417288"/>
                  <a:ext cx="1109880" cy="438120"/>
                </a:xfrm>
                <a:prstGeom prst="rect">
                  <a:avLst/>
                </a:prstGeom>
              </p:spPr>
            </p:pic>
          </mc:Fallback>
        </mc:AlternateContent>
      </p:grpSp>
    </p:spTree>
    <p:extLst>
      <p:ext uri="{BB962C8B-B14F-4D97-AF65-F5344CB8AC3E}">
        <p14:creationId xmlns:p14="http://schemas.microsoft.com/office/powerpoint/2010/main" val="7560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6F9A457-E7B0-2096-D6D0-E6E998DDF65B}"/>
                  </a:ext>
                </a:extLst>
              </p14:cNvPr>
              <p14:cNvContentPartPr/>
              <p14:nvPr/>
            </p14:nvContentPartPr>
            <p14:xfrm>
              <a:off x="734650" y="368729"/>
              <a:ext cx="844560" cy="315360"/>
            </p14:xfrm>
          </p:contentPart>
        </mc:Choice>
        <mc:Fallback xmlns="">
          <p:pic>
            <p:nvPicPr>
              <p:cNvPr id="2" name="Ink 1">
                <a:extLst>
                  <a:ext uri="{FF2B5EF4-FFF2-40B4-BE49-F238E27FC236}">
                    <a16:creationId xmlns:a16="http://schemas.microsoft.com/office/drawing/2014/main" id="{B6F9A457-E7B0-2096-D6D0-E6E998DDF65B}"/>
                  </a:ext>
                </a:extLst>
              </p:cNvPr>
              <p:cNvPicPr/>
              <p:nvPr/>
            </p:nvPicPr>
            <p:blipFill>
              <a:blip r:embed="rId3"/>
              <a:stretch>
                <a:fillRect/>
              </a:stretch>
            </p:blipFill>
            <p:spPr>
              <a:xfrm>
                <a:off x="725650" y="360089"/>
                <a:ext cx="862200" cy="333000"/>
              </a:xfrm>
              <a:prstGeom prst="rect">
                <a:avLst/>
              </a:prstGeom>
            </p:spPr>
          </p:pic>
        </mc:Fallback>
      </mc:AlternateContent>
      <p:grpSp>
        <p:nvGrpSpPr>
          <p:cNvPr id="17" name="Group 16">
            <a:extLst>
              <a:ext uri="{FF2B5EF4-FFF2-40B4-BE49-F238E27FC236}">
                <a16:creationId xmlns:a16="http://schemas.microsoft.com/office/drawing/2014/main" id="{1D089544-250F-E3D2-F4BD-BFC1D4030C1F}"/>
              </a:ext>
            </a:extLst>
          </p:cNvPr>
          <p:cNvGrpSpPr/>
          <p:nvPr/>
        </p:nvGrpSpPr>
        <p:grpSpPr>
          <a:xfrm>
            <a:off x="1747690" y="263969"/>
            <a:ext cx="1886040" cy="542160"/>
            <a:chOff x="1747690" y="263969"/>
            <a:chExt cx="1886040" cy="54216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BDF86B5-364B-E076-AEBC-B60361A5A339}"/>
                    </a:ext>
                  </a:extLst>
                </p14:cNvPr>
                <p14:cNvContentPartPr/>
                <p14:nvPr/>
              </p14:nvContentPartPr>
              <p14:xfrm>
                <a:off x="1747690" y="344249"/>
                <a:ext cx="1102320" cy="355320"/>
              </p14:xfrm>
            </p:contentPart>
          </mc:Choice>
          <mc:Fallback xmlns="">
            <p:pic>
              <p:nvPicPr>
                <p:cNvPr id="3" name="Ink 2">
                  <a:extLst>
                    <a:ext uri="{FF2B5EF4-FFF2-40B4-BE49-F238E27FC236}">
                      <a16:creationId xmlns:a16="http://schemas.microsoft.com/office/drawing/2014/main" id="{7BDF86B5-364B-E076-AEBC-B60361A5A339}"/>
                    </a:ext>
                  </a:extLst>
                </p:cNvPr>
                <p:cNvPicPr/>
                <p:nvPr/>
              </p:nvPicPr>
              <p:blipFill>
                <a:blip r:embed="rId5"/>
                <a:stretch>
                  <a:fillRect/>
                </a:stretch>
              </p:blipFill>
              <p:spPr>
                <a:xfrm>
                  <a:off x="1738690" y="335249"/>
                  <a:ext cx="11199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67B05ED-9895-AF01-7299-210358ED2EEB}"/>
                    </a:ext>
                  </a:extLst>
                </p14:cNvPr>
                <p14:cNvContentPartPr/>
                <p14:nvPr/>
              </p14:nvContentPartPr>
              <p14:xfrm>
                <a:off x="2509090" y="506969"/>
                <a:ext cx="61200" cy="20160"/>
              </p14:xfrm>
            </p:contentPart>
          </mc:Choice>
          <mc:Fallback xmlns="">
            <p:pic>
              <p:nvPicPr>
                <p:cNvPr id="4" name="Ink 3">
                  <a:extLst>
                    <a:ext uri="{FF2B5EF4-FFF2-40B4-BE49-F238E27FC236}">
                      <a16:creationId xmlns:a16="http://schemas.microsoft.com/office/drawing/2014/main" id="{067B05ED-9895-AF01-7299-210358ED2EEB}"/>
                    </a:ext>
                  </a:extLst>
                </p:cNvPr>
                <p:cNvPicPr/>
                <p:nvPr/>
              </p:nvPicPr>
              <p:blipFill>
                <a:blip r:embed="rId7"/>
                <a:stretch>
                  <a:fillRect/>
                </a:stretch>
              </p:blipFill>
              <p:spPr>
                <a:xfrm>
                  <a:off x="2500090" y="497969"/>
                  <a:ext cx="78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5A9E0A0-E2E1-E849-34A7-CEBCD2016DC1}"/>
                    </a:ext>
                  </a:extLst>
                </p14:cNvPr>
                <p14:cNvContentPartPr/>
                <p14:nvPr/>
              </p14:nvContentPartPr>
              <p14:xfrm>
                <a:off x="2183650" y="425969"/>
                <a:ext cx="455040" cy="108000"/>
              </p14:xfrm>
            </p:contentPart>
          </mc:Choice>
          <mc:Fallback xmlns="">
            <p:pic>
              <p:nvPicPr>
                <p:cNvPr id="5" name="Ink 4">
                  <a:extLst>
                    <a:ext uri="{FF2B5EF4-FFF2-40B4-BE49-F238E27FC236}">
                      <a16:creationId xmlns:a16="http://schemas.microsoft.com/office/drawing/2014/main" id="{25A9E0A0-E2E1-E849-34A7-CEBCD2016DC1}"/>
                    </a:ext>
                  </a:extLst>
                </p:cNvPr>
                <p:cNvPicPr/>
                <p:nvPr/>
              </p:nvPicPr>
              <p:blipFill>
                <a:blip r:embed="rId9"/>
                <a:stretch>
                  <a:fillRect/>
                </a:stretch>
              </p:blipFill>
              <p:spPr>
                <a:xfrm>
                  <a:off x="2174650" y="417329"/>
                  <a:ext cx="472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E20137AC-E9C5-8D3A-014B-6884B31BE81E}"/>
                    </a:ext>
                  </a:extLst>
                </p14:cNvPr>
                <p14:cNvContentPartPr/>
                <p14:nvPr/>
              </p14:nvContentPartPr>
              <p14:xfrm>
                <a:off x="3094450" y="263969"/>
                <a:ext cx="539280" cy="542160"/>
              </p14:xfrm>
            </p:contentPart>
          </mc:Choice>
          <mc:Fallback xmlns="">
            <p:pic>
              <p:nvPicPr>
                <p:cNvPr id="6" name="Ink 5">
                  <a:extLst>
                    <a:ext uri="{FF2B5EF4-FFF2-40B4-BE49-F238E27FC236}">
                      <a16:creationId xmlns:a16="http://schemas.microsoft.com/office/drawing/2014/main" id="{E20137AC-E9C5-8D3A-014B-6884B31BE81E}"/>
                    </a:ext>
                  </a:extLst>
                </p:cNvPr>
                <p:cNvPicPr/>
                <p:nvPr/>
              </p:nvPicPr>
              <p:blipFill>
                <a:blip r:embed="rId11"/>
                <a:stretch>
                  <a:fillRect/>
                </a:stretch>
              </p:blipFill>
              <p:spPr>
                <a:xfrm>
                  <a:off x="3085810" y="254969"/>
                  <a:ext cx="556920" cy="559800"/>
                </a:xfrm>
                <a:prstGeom prst="rect">
                  <a:avLst/>
                </a:prstGeom>
              </p:spPr>
            </p:pic>
          </mc:Fallback>
        </mc:AlternateContent>
      </p:grpSp>
      <p:grpSp>
        <p:nvGrpSpPr>
          <p:cNvPr id="16" name="Group 15">
            <a:extLst>
              <a:ext uri="{FF2B5EF4-FFF2-40B4-BE49-F238E27FC236}">
                <a16:creationId xmlns:a16="http://schemas.microsoft.com/office/drawing/2014/main" id="{E5DB5AD2-15F4-37CE-EADA-66FAA86D4F15}"/>
              </a:ext>
            </a:extLst>
          </p:cNvPr>
          <p:cNvGrpSpPr/>
          <p:nvPr/>
        </p:nvGrpSpPr>
        <p:grpSpPr>
          <a:xfrm>
            <a:off x="3887530" y="315809"/>
            <a:ext cx="1233360" cy="514080"/>
            <a:chOff x="3887530" y="315809"/>
            <a:chExt cx="1233360" cy="51408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8525356-7913-8879-5F38-B1DBAEF85CFC}"/>
                    </a:ext>
                  </a:extLst>
                </p14:cNvPr>
                <p14:cNvContentPartPr/>
                <p14:nvPr/>
              </p14:nvContentPartPr>
              <p14:xfrm>
                <a:off x="3887530" y="315809"/>
                <a:ext cx="1233360" cy="514080"/>
              </p14:xfrm>
            </p:contentPart>
          </mc:Choice>
          <mc:Fallback xmlns="">
            <p:pic>
              <p:nvPicPr>
                <p:cNvPr id="7" name="Ink 6">
                  <a:extLst>
                    <a:ext uri="{FF2B5EF4-FFF2-40B4-BE49-F238E27FC236}">
                      <a16:creationId xmlns:a16="http://schemas.microsoft.com/office/drawing/2014/main" id="{C8525356-7913-8879-5F38-B1DBAEF85CFC}"/>
                    </a:ext>
                  </a:extLst>
                </p:cNvPr>
                <p:cNvPicPr/>
                <p:nvPr/>
              </p:nvPicPr>
              <p:blipFill>
                <a:blip r:embed="rId13"/>
                <a:stretch>
                  <a:fillRect/>
                </a:stretch>
              </p:blipFill>
              <p:spPr>
                <a:xfrm>
                  <a:off x="3878890" y="307169"/>
                  <a:ext cx="125100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75B97FCB-F8E4-8FC3-9541-F2E3B8884C14}"/>
                    </a:ext>
                  </a:extLst>
                </p14:cNvPr>
                <p14:cNvContentPartPr/>
                <p14:nvPr/>
              </p14:nvContentPartPr>
              <p14:xfrm>
                <a:off x="4837930" y="487529"/>
                <a:ext cx="14760" cy="15480"/>
              </p14:xfrm>
            </p:contentPart>
          </mc:Choice>
          <mc:Fallback xmlns="">
            <p:pic>
              <p:nvPicPr>
                <p:cNvPr id="8" name="Ink 7">
                  <a:extLst>
                    <a:ext uri="{FF2B5EF4-FFF2-40B4-BE49-F238E27FC236}">
                      <a16:creationId xmlns:a16="http://schemas.microsoft.com/office/drawing/2014/main" id="{75B97FCB-F8E4-8FC3-9541-F2E3B8884C14}"/>
                    </a:ext>
                  </a:extLst>
                </p:cNvPr>
                <p:cNvPicPr/>
                <p:nvPr/>
              </p:nvPicPr>
              <p:blipFill>
                <a:blip r:embed="rId15"/>
                <a:stretch>
                  <a:fillRect/>
                </a:stretch>
              </p:blipFill>
              <p:spPr>
                <a:xfrm>
                  <a:off x="4828930" y="478889"/>
                  <a:ext cx="32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70EA2AF4-464E-28C1-EB78-59DCBD4E7B8D}"/>
                    </a:ext>
                  </a:extLst>
                </p14:cNvPr>
                <p14:cNvContentPartPr/>
                <p14:nvPr/>
              </p14:nvContentPartPr>
              <p14:xfrm>
                <a:off x="4455610" y="427409"/>
                <a:ext cx="266040" cy="59400"/>
              </p14:xfrm>
            </p:contentPart>
          </mc:Choice>
          <mc:Fallback xmlns="">
            <p:pic>
              <p:nvPicPr>
                <p:cNvPr id="9" name="Ink 8">
                  <a:extLst>
                    <a:ext uri="{FF2B5EF4-FFF2-40B4-BE49-F238E27FC236}">
                      <a16:creationId xmlns:a16="http://schemas.microsoft.com/office/drawing/2014/main" id="{70EA2AF4-464E-28C1-EB78-59DCBD4E7B8D}"/>
                    </a:ext>
                  </a:extLst>
                </p:cNvPr>
                <p:cNvPicPr/>
                <p:nvPr/>
              </p:nvPicPr>
              <p:blipFill>
                <a:blip r:embed="rId17"/>
                <a:stretch>
                  <a:fillRect/>
                </a:stretch>
              </p:blipFill>
              <p:spPr>
                <a:xfrm>
                  <a:off x="4446970" y="418409"/>
                  <a:ext cx="283680" cy="77040"/>
                </a:xfrm>
                <a:prstGeom prst="rect">
                  <a:avLst/>
                </a:prstGeom>
              </p:spPr>
            </p:pic>
          </mc:Fallback>
        </mc:AlternateContent>
      </p:grpSp>
      <p:grpSp>
        <p:nvGrpSpPr>
          <p:cNvPr id="15" name="Group 14">
            <a:extLst>
              <a:ext uri="{FF2B5EF4-FFF2-40B4-BE49-F238E27FC236}">
                <a16:creationId xmlns:a16="http://schemas.microsoft.com/office/drawing/2014/main" id="{41ECD1D6-F897-A9CC-9474-3BB7EBE24D1B}"/>
              </a:ext>
            </a:extLst>
          </p:cNvPr>
          <p:cNvGrpSpPr/>
          <p:nvPr/>
        </p:nvGrpSpPr>
        <p:grpSpPr>
          <a:xfrm>
            <a:off x="5434810" y="241289"/>
            <a:ext cx="2372760" cy="382680"/>
            <a:chOff x="5434810" y="241289"/>
            <a:chExt cx="2372760" cy="382680"/>
          </a:xfrm>
        </p:grpSpPr>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54D896F6-252B-FC2C-0A20-2D6CD13B14AB}"/>
                    </a:ext>
                  </a:extLst>
                </p14:cNvPr>
                <p14:cNvContentPartPr/>
                <p14:nvPr/>
              </p14:nvContentPartPr>
              <p14:xfrm>
                <a:off x="5434810" y="243449"/>
                <a:ext cx="1373760" cy="380520"/>
              </p14:xfrm>
            </p:contentPart>
          </mc:Choice>
          <mc:Fallback xmlns="">
            <p:pic>
              <p:nvPicPr>
                <p:cNvPr id="10" name="Ink 9">
                  <a:extLst>
                    <a:ext uri="{FF2B5EF4-FFF2-40B4-BE49-F238E27FC236}">
                      <a16:creationId xmlns:a16="http://schemas.microsoft.com/office/drawing/2014/main" id="{54D896F6-252B-FC2C-0A20-2D6CD13B14AB}"/>
                    </a:ext>
                  </a:extLst>
                </p:cNvPr>
                <p:cNvPicPr/>
                <p:nvPr/>
              </p:nvPicPr>
              <p:blipFill>
                <a:blip r:embed="rId19"/>
                <a:stretch>
                  <a:fillRect/>
                </a:stretch>
              </p:blipFill>
              <p:spPr>
                <a:xfrm>
                  <a:off x="5425810" y="234449"/>
                  <a:ext cx="13914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E3B5AE90-5DB0-488E-5AF0-B00CCCD68155}"/>
                    </a:ext>
                  </a:extLst>
                </p14:cNvPr>
                <p14:cNvContentPartPr/>
                <p14:nvPr/>
              </p14:nvContentPartPr>
              <p14:xfrm>
                <a:off x="6046810" y="398609"/>
                <a:ext cx="279000" cy="19440"/>
              </p14:xfrm>
            </p:contentPart>
          </mc:Choice>
          <mc:Fallback xmlns="">
            <p:pic>
              <p:nvPicPr>
                <p:cNvPr id="11" name="Ink 10">
                  <a:extLst>
                    <a:ext uri="{FF2B5EF4-FFF2-40B4-BE49-F238E27FC236}">
                      <a16:creationId xmlns:a16="http://schemas.microsoft.com/office/drawing/2014/main" id="{E3B5AE90-5DB0-488E-5AF0-B00CCCD68155}"/>
                    </a:ext>
                  </a:extLst>
                </p:cNvPr>
                <p:cNvPicPr/>
                <p:nvPr/>
              </p:nvPicPr>
              <p:blipFill>
                <a:blip r:embed="rId21"/>
                <a:stretch>
                  <a:fillRect/>
                </a:stretch>
              </p:blipFill>
              <p:spPr>
                <a:xfrm>
                  <a:off x="6037810" y="389609"/>
                  <a:ext cx="29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7D4B8B27-F6CE-042C-79F8-E7EF15E4052B}"/>
                    </a:ext>
                  </a:extLst>
                </p14:cNvPr>
                <p14:cNvContentPartPr/>
                <p14:nvPr/>
              </p14:nvContentPartPr>
              <p14:xfrm>
                <a:off x="6883450" y="533609"/>
                <a:ext cx="151200" cy="33840"/>
              </p14:xfrm>
            </p:contentPart>
          </mc:Choice>
          <mc:Fallback xmlns="">
            <p:pic>
              <p:nvPicPr>
                <p:cNvPr id="12" name="Ink 11">
                  <a:extLst>
                    <a:ext uri="{FF2B5EF4-FFF2-40B4-BE49-F238E27FC236}">
                      <a16:creationId xmlns:a16="http://schemas.microsoft.com/office/drawing/2014/main" id="{7D4B8B27-F6CE-042C-79F8-E7EF15E4052B}"/>
                    </a:ext>
                  </a:extLst>
                </p:cNvPr>
                <p:cNvPicPr/>
                <p:nvPr/>
              </p:nvPicPr>
              <p:blipFill>
                <a:blip r:embed="rId23"/>
                <a:stretch>
                  <a:fillRect/>
                </a:stretch>
              </p:blipFill>
              <p:spPr>
                <a:xfrm>
                  <a:off x="6874450" y="524969"/>
                  <a:ext cx="168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88C94648-AA89-ECB1-37F1-21864889916C}"/>
                    </a:ext>
                  </a:extLst>
                </p14:cNvPr>
                <p14:cNvContentPartPr/>
                <p14:nvPr/>
              </p14:nvContentPartPr>
              <p14:xfrm>
                <a:off x="7160290" y="241289"/>
                <a:ext cx="647280" cy="369360"/>
              </p14:xfrm>
            </p:contentPart>
          </mc:Choice>
          <mc:Fallback xmlns="">
            <p:pic>
              <p:nvPicPr>
                <p:cNvPr id="13" name="Ink 12">
                  <a:extLst>
                    <a:ext uri="{FF2B5EF4-FFF2-40B4-BE49-F238E27FC236}">
                      <a16:creationId xmlns:a16="http://schemas.microsoft.com/office/drawing/2014/main" id="{88C94648-AA89-ECB1-37F1-21864889916C}"/>
                    </a:ext>
                  </a:extLst>
                </p:cNvPr>
                <p:cNvPicPr/>
                <p:nvPr/>
              </p:nvPicPr>
              <p:blipFill>
                <a:blip r:embed="rId25"/>
                <a:stretch>
                  <a:fillRect/>
                </a:stretch>
              </p:blipFill>
              <p:spPr>
                <a:xfrm>
                  <a:off x="7151650" y="232649"/>
                  <a:ext cx="664920" cy="387000"/>
                </a:xfrm>
                <a:prstGeom prst="rect">
                  <a:avLst/>
                </a:prstGeom>
              </p:spPr>
            </p:pic>
          </mc:Fallback>
        </mc:AlternateContent>
      </p:grpSp>
      <p:grpSp>
        <p:nvGrpSpPr>
          <p:cNvPr id="27" name="Group 26">
            <a:extLst>
              <a:ext uri="{FF2B5EF4-FFF2-40B4-BE49-F238E27FC236}">
                <a16:creationId xmlns:a16="http://schemas.microsoft.com/office/drawing/2014/main" id="{13AD76AC-34C0-28F1-98FE-2419C71EE76E}"/>
              </a:ext>
            </a:extLst>
          </p:cNvPr>
          <p:cNvGrpSpPr/>
          <p:nvPr/>
        </p:nvGrpSpPr>
        <p:grpSpPr>
          <a:xfrm>
            <a:off x="8055250" y="159569"/>
            <a:ext cx="3213360" cy="632880"/>
            <a:chOff x="8055250" y="159569"/>
            <a:chExt cx="3213360" cy="63288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ABA33FE-B7D8-3B12-F522-EB3D0B7E8DDA}"/>
                    </a:ext>
                  </a:extLst>
                </p14:cNvPr>
                <p14:cNvContentPartPr/>
                <p14:nvPr/>
              </p14:nvContentPartPr>
              <p14:xfrm>
                <a:off x="8055250" y="400049"/>
                <a:ext cx="918000" cy="392400"/>
              </p14:xfrm>
            </p:contentPart>
          </mc:Choice>
          <mc:Fallback xmlns="">
            <p:pic>
              <p:nvPicPr>
                <p:cNvPr id="18" name="Ink 17">
                  <a:extLst>
                    <a:ext uri="{FF2B5EF4-FFF2-40B4-BE49-F238E27FC236}">
                      <a16:creationId xmlns:a16="http://schemas.microsoft.com/office/drawing/2014/main" id="{AABA33FE-B7D8-3B12-F522-EB3D0B7E8DDA}"/>
                    </a:ext>
                  </a:extLst>
                </p:cNvPr>
                <p:cNvPicPr/>
                <p:nvPr/>
              </p:nvPicPr>
              <p:blipFill>
                <a:blip r:embed="rId27"/>
                <a:stretch>
                  <a:fillRect/>
                </a:stretch>
              </p:blipFill>
              <p:spPr>
                <a:xfrm>
                  <a:off x="8046610" y="391409"/>
                  <a:ext cx="9356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23A2F4E0-A3F0-ACAE-00FE-BA1B4DF9211C}"/>
                    </a:ext>
                  </a:extLst>
                </p14:cNvPr>
                <p14:cNvContentPartPr/>
                <p14:nvPr/>
              </p14:nvContentPartPr>
              <p14:xfrm>
                <a:off x="8590930" y="319769"/>
                <a:ext cx="43920" cy="11880"/>
              </p14:xfrm>
            </p:contentPart>
          </mc:Choice>
          <mc:Fallback xmlns="">
            <p:pic>
              <p:nvPicPr>
                <p:cNvPr id="19" name="Ink 18">
                  <a:extLst>
                    <a:ext uri="{FF2B5EF4-FFF2-40B4-BE49-F238E27FC236}">
                      <a16:creationId xmlns:a16="http://schemas.microsoft.com/office/drawing/2014/main" id="{23A2F4E0-A3F0-ACAE-00FE-BA1B4DF9211C}"/>
                    </a:ext>
                  </a:extLst>
                </p:cNvPr>
                <p:cNvPicPr/>
                <p:nvPr/>
              </p:nvPicPr>
              <p:blipFill>
                <a:blip r:embed="rId29"/>
                <a:stretch>
                  <a:fillRect/>
                </a:stretch>
              </p:blipFill>
              <p:spPr>
                <a:xfrm>
                  <a:off x="8582290" y="310769"/>
                  <a:ext cx="61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BC3CBCB-058B-B4DB-CDC9-B5E9BB563A9A}"/>
                    </a:ext>
                  </a:extLst>
                </p14:cNvPr>
                <p14:cNvContentPartPr/>
                <p14:nvPr/>
              </p14:nvContentPartPr>
              <p14:xfrm>
                <a:off x="9278890" y="206009"/>
                <a:ext cx="114120" cy="424800"/>
              </p14:xfrm>
            </p:contentPart>
          </mc:Choice>
          <mc:Fallback xmlns="">
            <p:pic>
              <p:nvPicPr>
                <p:cNvPr id="21" name="Ink 20">
                  <a:extLst>
                    <a:ext uri="{FF2B5EF4-FFF2-40B4-BE49-F238E27FC236}">
                      <a16:creationId xmlns:a16="http://schemas.microsoft.com/office/drawing/2014/main" id="{6BC3CBCB-058B-B4DB-CDC9-B5E9BB563A9A}"/>
                    </a:ext>
                  </a:extLst>
                </p:cNvPr>
                <p:cNvPicPr/>
                <p:nvPr/>
              </p:nvPicPr>
              <p:blipFill>
                <a:blip r:embed="rId31"/>
                <a:stretch>
                  <a:fillRect/>
                </a:stretch>
              </p:blipFill>
              <p:spPr>
                <a:xfrm>
                  <a:off x="9269890" y="197369"/>
                  <a:ext cx="13176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782FC9F-EB98-E7E2-047C-42C4B0D6BE23}"/>
                    </a:ext>
                  </a:extLst>
                </p14:cNvPr>
                <p14:cNvContentPartPr/>
                <p14:nvPr/>
              </p14:nvContentPartPr>
              <p14:xfrm>
                <a:off x="9383290" y="159569"/>
                <a:ext cx="1694160" cy="505440"/>
              </p14:xfrm>
            </p:contentPart>
          </mc:Choice>
          <mc:Fallback xmlns="">
            <p:pic>
              <p:nvPicPr>
                <p:cNvPr id="22" name="Ink 21">
                  <a:extLst>
                    <a:ext uri="{FF2B5EF4-FFF2-40B4-BE49-F238E27FC236}">
                      <a16:creationId xmlns:a16="http://schemas.microsoft.com/office/drawing/2014/main" id="{0782FC9F-EB98-E7E2-047C-42C4B0D6BE23}"/>
                    </a:ext>
                  </a:extLst>
                </p:cNvPr>
                <p:cNvPicPr/>
                <p:nvPr/>
              </p:nvPicPr>
              <p:blipFill>
                <a:blip r:embed="rId33"/>
                <a:stretch>
                  <a:fillRect/>
                </a:stretch>
              </p:blipFill>
              <p:spPr>
                <a:xfrm>
                  <a:off x="9374650" y="150929"/>
                  <a:ext cx="17118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5AD780F8-538E-553F-7CF7-7903D7F9934A}"/>
                    </a:ext>
                  </a:extLst>
                </p14:cNvPr>
                <p14:cNvContentPartPr/>
                <p14:nvPr/>
              </p14:nvContentPartPr>
              <p14:xfrm>
                <a:off x="10798450" y="288089"/>
                <a:ext cx="18360" cy="11880"/>
              </p14:xfrm>
            </p:contentPart>
          </mc:Choice>
          <mc:Fallback xmlns="">
            <p:pic>
              <p:nvPicPr>
                <p:cNvPr id="23" name="Ink 22">
                  <a:extLst>
                    <a:ext uri="{FF2B5EF4-FFF2-40B4-BE49-F238E27FC236}">
                      <a16:creationId xmlns:a16="http://schemas.microsoft.com/office/drawing/2014/main" id="{5AD780F8-538E-553F-7CF7-7903D7F9934A}"/>
                    </a:ext>
                  </a:extLst>
                </p:cNvPr>
                <p:cNvPicPr/>
                <p:nvPr/>
              </p:nvPicPr>
              <p:blipFill>
                <a:blip r:embed="rId35"/>
                <a:stretch>
                  <a:fillRect/>
                </a:stretch>
              </p:blipFill>
              <p:spPr>
                <a:xfrm>
                  <a:off x="10789810" y="279089"/>
                  <a:ext cx="3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47F53A48-2EF4-7CE4-0933-7BA933B974FF}"/>
                    </a:ext>
                  </a:extLst>
                </p14:cNvPr>
                <p14:cNvContentPartPr/>
                <p14:nvPr/>
              </p14:nvContentPartPr>
              <p14:xfrm>
                <a:off x="10443850" y="301049"/>
                <a:ext cx="259200" cy="4680"/>
              </p14:xfrm>
            </p:contentPart>
          </mc:Choice>
          <mc:Fallback xmlns="">
            <p:pic>
              <p:nvPicPr>
                <p:cNvPr id="24" name="Ink 23">
                  <a:extLst>
                    <a:ext uri="{FF2B5EF4-FFF2-40B4-BE49-F238E27FC236}">
                      <a16:creationId xmlns:a16="http://schemas.microsoft.com/office/drawing/2014/main" id="{47F53A48-2EF4-7CE4-0933-7BA933B974FF}"/>
                    </a:ext>
                  </a:extLst>
                </p:cNvPr>
                <p:cNvPicPr/>
                <p:nvPr/>
              </p:nvPicPr>
              <p:blipFill>
                <a:blip r:embed="rId37"/>
                <a:stretch>
                  <a:fillRect/>
                </a:stretch>
              </p:blipFill>
              <p:spPr>
                <a:xfrm>
                  <a:off x="10435210" y="292409"/>
                  <a:ext cx="276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F329C2B4-73A9-9EEB-D744-D7A18F4C0E08}"/>
                    </a:ext>
                  </a:extLst>
                </p14:cNvPr>
                <p14:cNvContentPartPr/>
                <p14:nvPr/>
              </p14:nvContentPartPr>
              <p14:xfrm>
                <a:off x="9555730" y="319769"/>
                <a:ext cx="27720" cy="7560"/>
              </p14:xfrm>
            </p:contentPart>
          </mc:Choice>
          <mc:Fallback xmlns="">
            <p:pic>
              <p:nvPicPr>
                <p:cNvPr id="25" name="Ink 24">
                  <a:extLst>
                    <a:ext uri="{FF2B5EF4-FFF2-40B4-BE49-F238E27FC236}">
                      <a16:creationId xmlns:a16="http://schemas.microsoft.com/office/drawing/2014/main" id="{F329C2B4-73A9-9EEB-D744-D7A18F4C0E08}"/>
                    </a:ext>
                  </a:extLst>
                </p:cNvPr>
                <p:cNvPicPr/>
                <p:nvPr/>
              </p:nvPicPr>
              <p:blipFill>
                <a:blip r:embed="rId39"/>
                <a:stretch>
                  <a:fillRect/>
                </a:stretch>
              </p:blipFill>
              <p:spPr>
                <a:xfrm>
                  <a:off x="9546730" y="310769"/>
                  <a:ext cx="45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29560671-765F-FC07-0706-0C278B27DC04}"/>
                    </a:ext>
                  </a:extLst>
                </p14:cNvPr>
                <p14:cNvContentPartPr/>
                <p14:nvPr/>
              </p14:nvContentPartPr>
              <p14:xfrm>
                <a:off x="11104810" y="173249"/>
                <a:ext cx="163800" cy="487440"/>
              </p14:xfrm>
            </p:contentPart>
          </mc:Choice>
          <mc:Fallback xmlns="">
            <p:pic>
              <p:nvPicPr>
                <p:cNvPr id="26" name="Ink 25">
                  <a:extLst>
                    <a:ext uri="{FF2B5EF4-FFF2-40B4-BE49-F238E27FC236}">
                      <a16:creationId xmlns:a16="http://schemas.microsoft.com/office/drawing/2014/main" id="{29560671-765F-FC07-0706-0C278B27DC04}"/>
                    </a:ext>
                  </a:extLst>
                </p:cNvPr>
                <p:cNvPicPr/>
                <p:nvPr/>
              </p:nvPicPr>
              <p:blipFill>
                <a:blip r:embed="rId41"/>
                <a:stretch>
                  <a:fillRect/>
                </a:stretch>
              </p:blipFill>
              <p:spPr>
                <a:xfrm>
                  <a:off x="11095810" y="164609"/>
                  <a:ext cx="181440" cy="505080"/>
                </a:xfrm>
                <a:prstGeom prst="rect">
                  <a:avLst/>
                </a:prstGeom>
              </p:spPr>
            </p:pic>
          </mc:Fallback>
        </mc:AlternateContent>
      </p:grpSp>
      <p:grpSp>
        <p:nvGrpSpPr>
          <p:cNvPr id="32" name="Group 31">
            <a:extLst>
              <a:ext uri="{FF2B5EF4-FFF2-40B4-BE49-F238E27FC236}">
                <a16:creationId xmlns:a16="http://schemas.microsoft.com/office/drawing/2014/main" id="{4F91EE09-BB1D-E38D-DC42-C03E22919940}"/>
              </a:ext>
            </a:extLst>
          </p:cNvPr>
          <p:cNvGrpSpPr/>
          <p:nvPr/>
        </p:nvGrpSpPr>
        <p:grpSpPr>
          <a:xfrm>
            <a:off x="598210" y="1108529"/>
            <a:ext cx="2582640" cy="443520"/>
            <a:chOff x="598210" y="1108529"/>
            <a:chExt cx="2582640" cy="44352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A2AF17BB-20AC-56D7-C743-553A9142D2A6}"/>
                    </a:ext>
                  </a:extLst>
                </p14:cNvPr>
                <p14:cNvContentPartPr/>
                <p14:nvPr/>
              </p14:nvContentPartPr>
              <p14:xfrm>
                <a:off x="598210" y="1285649"/>
                <a:ext cx="496080" cy="266400"/>
              </p14:xfrm>
            </p:contentPart>
          </mc:Choice>
          <mc:Fallback xmlns="">
            <p:pic>
              <p:nvPicPr>
                <p:cNvPr id="28" name="Ink 27">
                  <a:extLst>
                    <a:ext uri="{FF2B5EF4-FFF2-40B4-BE49-F238E27FC236}">
                      <a16:creationId xmlns:a16="http://schemas.microsoft.com/office/drawing/2014/main" id="{A2AF17BB-20AC-56D7-C743-553A9142D2A6}"/>
                    </a:ext>
                  </a:extLst>
                </p:cNvPr>
                <p:cNvPicPr/>
                <p:nvPr/>
              </p:nvPicPr>
              <p:blipFill>
                <a:blip r:embed="rId43"/>
                <a:stretch>
                  <a:fillRect/>
                </a:stretch>
              </p:blipFill>
              <p:spPr>
                <a:xfrm>
                  <a:off x="589570" y="1277009"/>
                  <a:ext cx="5137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1A3E39A5-2999-9D8B-027C-B081A5EE3CB8}"/>
                    </a:ext>
                  </a:extLst>
                </p14:cNvPr>
                <p14:cNvContentPartPr/>
                <p14:nvPr/>
              </p14:nvContentPartPr>
              <p14:xfrm>
                <a:off x="868930" y="1142729"/>
                <a:ext cx="27720" cy="50760"/>
              </p14:xfrm>
            </p:contentPart>
          </mc:Choice>
          <mc:Fallback xmlns="">
            <p:pic>
              <p:nvPicPr>
                <p:cNvPr id="29" name="Ink 28">
                  <a:extLst>
                    <a:ext uri="{FF2B5EF4-FFF2-40B4-BE49-F238E27FC236}">
                      <a16:creationId xmlns:a16="http://schemas.microsoft.com/office/drawing/2014/main" id="{1A3E39A5-2999-9D8B-027C-B081A5EE3CB8}"/>
                    </a:ext>
                  </a:extLst>
                </p:cNvPr>
                <p:cNvPicPr/>
                <p:nvPr/>
              </p:nvPicPr>
              <p:blipFill>
                <a:blip r:embed="rId45"/>
                <a:stretch>
                  <a:fillRect/>
                </a:stretch>
              </p:blipFill>
              <p:spPr>
                <a:xfrm>
                  <a:off x="860290" y="1133729"/>
                  <a:ext cx="45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B1598325-B121-D9AF-5D4C-94009927F99D}"/>
                    </a:ext>
                  </a:extLst>
                </p14:cNvPr>
                <p14:cNvContentPartPr/>
                <p14:nvPr/>
              </p14:nvContentPartPr>
              <p14:xfrm>
                <a:off x="1443850" y="1108529"/>
                <a:ext cx="1737000" cy="430200"/>
              </p14:xfrm>
            </p:contentPart>
          </mc:Choice>
          <mc:Fallback xmlns="">
            <p:pic>
              <p:nvPicPr>
                <p:cNvPr id="30" name="Ink 29">
                  <a:extLst>
                    <a:ext uri="{FF2B5EF4-FFF2-40B4-BE49-F238E27FC236}">
                      <a16:creationId xmlns:a16="http://schemas.microsoft.com/office/drawing/2014/main" id="{B1598325-B121-D9AF-5D4C-94009927F99D}"/>
                    </a:ext>
                  </a:extLst>
                </p:cNvPr>
                <p:cNvPicPr/>
                <p:nvPr/>
              </p:nvPicPr>
              <p:blipFill>
                <a:blip r:embed="rId47"/>
                <a:stretch>
                  <a:fillRect/>
                </a:stretch>
              </p:blipFill>
              <p:spPr>
                <a:xfrm>
                  <a:off x="1435210" y="1099529"/>
                  <a:ext cx="17546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42631D09-E79E-2516-DCA7-F9E8502C7FA1}"/>
                    </a:ext>
                  </a:extLst>
                </p14:cNvPr>
                <p14:cNvContentPartPr/>
                <p14:nvPr/>
              </p14:nvContentPartPr>
              <p14:xfrm>
                <a:off x="2890330" y="1177289"/>
                <a:ext cx="13680" cy="11880"/>
              </p14:xfrm>
            </p:contentPart>
          </mc:Choice>
          <mc:Fallback xmlns="">
            <p:pic>
              <p:nvPicPr>
                <p:cNvPr id="31" name="Ink 30">
                  <a:extLst>
                    <a:ext uri="{FF2B5EF4-FFF2-40B4-BE49-F238E27FC236}">
                      <a16:creationId xmlns:a16="http://schemas.microsoft.com/office/drawing/2014/main" id="{42631D09-E79E-2516-DCA7-F9E8502C7FA1}"/>
                    </a:ext>
                  </a:extLst>
                </p:cNvPr>
                <p:cNvPicPr/>
                <p:nvPr/>
              </p:nvPicPr>
              <p:blipFill>
                <a:blip r:embed="rId49"/>
                <a:stretch>
                  <a:fillRect/>
                </a:stretch>
              </p:blipFill>
              <p:spPr>
                <a:xfrm>
                  <a:off x="2881690" y="1168289"/>
                  <a:ext cx="3132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DA96CC92-D30A-B585-0E47-E0E4A7951B94}"/>
                  </a:ext>
                </a:extLst>
              </p14:cNvPr>
              <p14:cNvContentPartPr/>
              <p14:nvPr/>
            </p14:nvContentPartPr>
            <p14:xfrm>
              <a:off x="3664330" y="1099529"/>
              <a:ext cx="37440" cy="10440"/>
            </p14:xfrm>
          </p:contentPart>
        </mc:Choice>
        <mc:Fallback xmlns="">
          <p:pic>
            <p:nvPicPr>
              <p:cNvPr id="34" name="Ink 33">
                <a:extLst>
                  <a:ext uri="{FF2B5EF4-FFF2-40B4-BE49-F238E27FC236}">
                    <a16:creationId xmlns:a16="http://schemas.microsoft.com/office/drawing/2014/main" id="{DA96CC92-D30A-B585-0E47-E0E4A7951B94}"/>
                  </a:ext>
                </a:extLst>
              </p:cNvPr>
              <p:cNvPicPr/>
              <p:nvPr/>
            </p:nvPicPr>
            <p:blipFill>
              <a:blip r:embed="rId51"/>
              <a:stretch>
                <a:fillRect/>
              </a:stretch>
            </p:blipFill>
            <p:spPr>
              <a:xfrm>
                <a:off x="3655690" y="1090529"/>
                <a:ext cx="55080" cy="28080"/>
              </a:xfrm>
              <a:prstGeom prst="rect">
                <a:avLst/>
              </a:prstGeom>
            </p:spPr>
          </p:pic>
        </mc:Fallback>
      </mc:AlternateContent>
      <p:grpSp>
        <p:nvGrpSpPr>
          <p:cNvPr id="44" name="Group 43">
            <a:extLst>
              <a:ext uri="{FF2B5EF4-FFF2-40B4-BE49-F238E27FC236}">
                <a16:creationId xmlns:a16="http://schemas.microsoft.com/office/drawing/2014/main" id="{336DDE2D-698A-8A60-8F74-27FB957068D1}"/>
              </a:ext>
            </a:extLst>
          </p:cNvPr>
          <p:cNvGrpSpPr/>
          <p:nvPr/>
        </p:nvGrpSpPr>
        <p:grpSpPr>
          <a:xfrm>
            <a:off x="3599170" y="1259369"/>
            <a:ext cx="1989360" cy="331200"/>
            <a:chOff x="3599170" y="1259369"/>
            <a:chExt cx="1989360" cy="33120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F2BE5E1E-54C9-2434-299A-D38D9D302E4C}"/>
                    </a:ext>
                  </a:extLst>
                </p14:cNvPr>
                <p14:cNvContentPartPr/>
                <p14:nvPr/>
              </p14:nvContentPartPr>
              <p14:xfrm>
                <a:off x="3599170" y="1259369"/>
                <a:ext cx="1769400" cy="220320"/>
              </p14:xfrm>
            </p:contentPart>
          </mc:Choice>
          <mc:Fallback xmlns="">
            <p:pic>
              <p:nvPicPr>
                <p:cNvPr id="33" name="Ink 32">
                  <a:extLst>
                    <a:ext uri="{FF2B5EF4-FFF2-40B4-BE49-F238E27FC236}">
                      <a16:creationId xmlns:a16="http://schemas.microsoft.com/office/drawing/2014/main" id="{F2BE5E1E-54C9-2434-299A-D38D9D302E4C}"/>
                    </a:ext>
                  </a:extLst>
                </p:cNvPr>
                <p:cNvPicPr/>
                <p:nvPr/>
              </p:nvPicPr>
              <p:blipFill>
                <a:blip r:embed="rId53"/>
                <a:stretch>
                  <a:fillRect/>
                </a:stretch>
              </p:blipFill>
              <p:spPr>
                <a:xfrm>
                  <a:off x="3590530" y="1250369"/>
                  <a:ext cx="1787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455897F9-4604-589E-8A0F-C27015D0A6EE}"/>
                    </a:ext>
                  </a:extLst>
                </p14:cNvPr>
                <p14:cNvContentPartPr/>
                <p14:nvPr/>
              </p14:nvContentPartPr>
              <p14:xfrm>
                <a:off x="3657850" y="1509929"/>
                <a:ext cx="1930680" cy="80640"/>
              </p14:xfrm>
            </p:contentPart>
          </mc:Choice>
          <mc:Fallback xmlns="">
            <p:pic>
              <p:nvPicPr>
                <p:cNvPr id="35" name="Ink 34">
                  <a:extLst>
                    <a:ext uri="{FF2B5EF4-FFF2-40B4-BE49-F238E27FC236}">
                      <a16:creationId xmlns:a16="http://schemas.microsoft.com/office/drawing/2014/main" id="{455897F9-4604-589E-8A0F-C27015D0A6EE}"/>
                    </a:ext>
                  </a:extLst>
                </p:cNvPr>
                <p:cNvPicPr/>
                <p:nvPr/>
              </p:nvPicPr>
              <p:blipFill>
                <a:blip r:embed="rId55"/>
                <a:stretch>
                  <a:fillRect/>
                </a:stretch>
              </p:blipFill>
              <p:spPr>
                <a:xfrm>
                  <a:off x="3649210" y="1500929"/>
                  <a:ext cx="194832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60B108B5-7919-8CF4-4F0E-592281E580DD}"/>
                  </a:ext>
                </a:extLst>
              </p14:cNvPr>
              <p14:cNvContentPartPr/>
              <p14:nvPr/>
            </p14:nvContentPartPr>
            <p14:xfrm>
              <a:off x="6261370" y="1237409"/>
              <a:ext cx="399240" cy="167760"/>
            </p14:xfrm>
          </p:contentPart>
        </mc:Choice>
        <mc:Fallback xmlns="">
          <p:pic>
            <p:nvPicPr>
              <p:cNvPr id="36" name="Ink 35">
                <a:extLst>
                  <a:ext uri="{FF2B5EF4-FFF2-40B4-BE49-F238E27FC236}">
                    <a16:creationId xmlns:a16="http://schemas.microsoft.com/office/drawing/2014/main" id="{60B108B5-7919-8CF4-4F0E-592281E580DD}"/>
                  </a:ext>
                </a:extLst>
              </p:cNvPr>
              <p:cNvPicPr/>
              <p:nvPr/>
            </p:nvPicPr>
            <p:blipFill>
              <a:blip r:embed="rId57"/>
              <a:stretch>
                <a:fillRect/>
              </a:stretch>
            </p:blipFill>
            <p:spPr>
              <a:xfrm>
                <a:off x="6252370" y="1228409"/>
                <a:ext cx="416880" cy="185400"/>
              </a:xfrm>
              <a:prstGeom prst="rect">
                <a:avLst/>
              </a:prstGeom>
            </p:spPr>
          </p:pic>
        </mc:Fallback>
      </mc:AlternateContent>
      <p:grpSp>
        <p:nvGrpSpPr>
          <p:cNvPr id="48" name="Group 47">
            <a:extLst>
              <a:ext uri="{FF2B5EF4-FFF2-40B4-BE49-F238E27FC236}">
                <a16:creationId xmlns:a16="http://schemas.microsoft.com/office/drawing/2014/main" id="{659EF71F-EF77-9B31-BEA9-B04034AA643B}"/>
              </a:ext>
            </a:extLst>
          </p:cNvPr>
          <p:cNvGrpSpPr/>
          <p:nvPr/>
        </p:nvGrpSpPr>
        <p:grpSpPr>
          <a:xfrm>
            <a:off x="7200250" y="923489"/>
            <a:ext cx="3475440" cy="632880"/>
            <a:chOff x="7200250" y="923489"/>
            <a:chExt cx="3475440" cy="63288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9D2655F2-59D1-9802-6A33-2BD347243390}"/>
                    </a:ext>
                  </a:extLst>
                </p14:cNvPr>
                <p14:cNvContentPartPr/>
                <p14:nvPr/>
              </p14:nvContentPartPr>
              <p14:xfrm>
                <a:off x="7272610" y="1152809"/>
                <a:ext cx="14040" cy="213120"/>
              </p14:xfrm>
            </p:contentPart>
          </mc:Choice>
          <mc:Fallback xmlns="">
            <p:pic>
              <p:nvPicPr>
                <p:cNvPr id="37" name="Ink 36">
                  <a:extLst>
                    <a:ext uri="{FF2B5EF4-FFF2-40B4-BE49-F238E27FC236}">
                      <a16:creationId xmlns:a16="http://schemas.microsoft.com/office/drawing/2014/main" id="{9D2655F2-59D1-9802-6A33-2BD347243390}"/>
                    </a:ext>
                  </a:extLst>
                </p:cNvPr>
                <p:cNvPicPr/>
                <p:nvPr/>
              </p:nvPicPr>
              <p:blipFill>
                <a:blip r:embed="rId59"/>
                <a:stretch>
                  <a:fillRect/>
                </a:stretch>
              </p:blipFill>
              <p:spPr>
                <a:xfrm>
                  <a:off x="7263970" y="1144169"/>
                  <a:ext cx="31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954F560E-B138-3A24-6843-D49471C96513}"/>
                    </a:ext>
                  </a:extLst>
                </p14:cNvPr>
                <p14:cNvContentPartPr/>
                <p14:nvPr/>
              </p14:nvContentPartPr>
              <p14:xfrm>
                <a:off x="7362250" y="1115729"/>
                <a:ext cx="18360" cy="211320"/>
              </p14:xfrm>
            </p:contentPart>
          </mc:Choice>
          <mc:Fallback xmlns="">
            <p:pic>
              <p:nvPicPr>
                <p:cNvPr id="38" name="Ink 37">
                  <a:extLst>
                    <a:ext uri="{FF2B5EF4-FFF2-40B4-BE49-F238E27FC236}">
                      <a16:creationId xmlns:a16="http://schemas.microsoft.com/office/drawing/2014/main" id="{954F560E-B138-3A24-6843-D49471C96513}"/>
                    </a:ext>
                  </a:extLst>
                </p:cNvPr>
                <p:cNvPicPr/>
                <p:nvPr/>
              </p:nvPicPr>
              <p:blipFill>
                <a:blip r:embed="rId61"/>
                <a:stretch>
                  <a:fillRect/>
                </a:stretch>
              </p:blipFill>
              <p:spPr>
                <a:xfrm>
                  <a:off x="7353610" y="1107089"/>
                  <a:ext cx="36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5B6EDEF7-9208-D70C-2EE0-E8F02A5FE948}"/>
                    </a:ext>
                  </a:extLst>
                </p14:cNvPr>
                <p14:cNvContentPartPr/>
                <p14:nvPr/>
              </p14:nvContentPartPr>
              <p14:xfrm>
                <a:off x="7200250" y="1100249"/>
                <a:ext cx="238680" cy="74880"/>
              </p14:xfrm>
            </p:contentPart>
          </mc:Choice>
          <mc:Fallback xmlns="">
            <p:pic>
              <p:nvPicPr>
                <p:cNvPr id="39" name="Ink 38">
                  <a:extLst>
                    <a:ext uri="{FF2B5EF4-FFF2-40B4-BE49-F238E27FC236}">
                      <a16:creationId xmlns:a16="http://schemas.microsoft.com/office/drawing/2014/main" id="{5B6EDEF7-9208-D70C-2EE0-E8F02A5FE948}"/>
                    </a:ext>
                  </a:extLst>
                </p:cNvPr>
                <p:cNvPicPr/>
                <p:nvPr/>
              </p:nvPicPr>
              <p:blipFill>
                <a:blip r:embed="rId63"/>
                <a:stretch>
                  <a:fillRect/>
                </a:stretch>
              </p:blipFill>
              <p:spPr>
                <a:xfrm>
                  <a:off x="7191250" y="1091609"/>
                  <a:ext cx="256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60661775-CC64-7D39-5B45-C4796EAC7AC7}"/>
                    </a:ext>
                  </a:extLst>
                </p14:cNvPr>
                <p14:cNvContentPartPr/>
                <p14:nvPr/>
              </p14:nvContentPartPr>
              <p14:xfrm>
                <a:off x="7586170" y="923489"/>
                <a:ext cx="10080" cy="167040"/>
              </p14:xfrm>
            </p:contentPart>
          </mc:Choice>
          <mc:Fallback xmlns="">
            <p:pic>
              <p:nvPicPr>
                <p:cNvPr id="40" name="Ink 39">
                  <a:extLst>
                    <a:ext uri="{FF2B5EF4-FFF2-40B4-BE49-F238E27FC236}">
                      <a16:creationId xmlns:a16="http://schemas.microsoft.com/office/drawing/2014/main" id="{60661775-CC64-7D39-5B45-C4796EAC7AC7}"/>
                    </a:ext>
                  </a:extLst>
                </p:cNvPr>
                <p:cNvPicPr/>
                <p:nvPr/>
              </p:nvPicPr>
              <p:blipFill>
                <a:blip r:embed="rId65"/>
                <a:stretch>
                  <a:fillRect/>
                </a:stretch>
              </p:blipFill>
              <p:spPr>
                <a:xfrm>
                  <a:off x="7577170" y="914489"/>
                  <a:ext cx="27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91F43B96-0EB0-C86A-601B-BE801A99B1ED}"/>
                    </a:ext>
                  </a:extLst>
                </p14:cNvPr>
                <p14:cNvContentPartPr/>
                <p14:nvPr/>
              </p14:nvContentPartPr>
              <p14:xfrm>
                <a:off x="7522090" y="968849"/>
                <a:ext cx="153720" cy="27720"/>
              </p14:xfrm>
            </p:contentPart>
          </mc:Choice>
          <mc:Fallback xmlns="">
            <p:pic>
              <p:nvPicPr>
                <p:cNvPr id="41" name="Ink 40">
                  <a:extLst>
                    <a:ext uri="{FF2B5EF4-FFF2-40B4-BE49-F238E27FC236}">
                      <a16:creationId xmlns:a16="http://schemas.microsoft.com/office/drawing/2014/main" id="{91F43B96-0EB0-C86A-601B-BE801A99B1ED}"/>
                    </a:ext>
                  </a:extLst>
                </p:cNvPr>
                <p:cNvPicPr/>
                <p:nvPr/>
              </p:nvPicPr>
              <p:blipFill>
                <a:blip r:embed="rId67"/>
                <a:stretch>
                  <a:fillRect/>
                </a:stretch>
              </p:blipFill>
              <p:spPr>
                <a:xfrm>
                  <a:off x="7513090" y="959849"/>
                  <a:ext cx="171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61D6AA1B-05A4-A1A6-0604-9586A87BCB66}"/>
                    </a:ext>
                  </a:extLst>
                </p14:cNvPr>
                <p14:cNvContentPartPr/>
                <p14:nvPr/>
              </p14:nvContentPartPr>
              <p14:xfrm>
                <a:off x="7522810" y="1141289"/>
                <a:ext cx="146160" cy="23040"/>
              </p14:xfrm>
            </p:contentPart>
          </mc:Choice>
          <mc:Fallback xmlns="">
            <p:pic>
              <p:nvPicPr>
                <p:cNvPr id="42" name="Ink 41">
                  <a:extLst>
                    <a:ext uri="{FF2B5EF4-FFF2-40B4-BE49-F238E27FC236}">
                      <a16:creationId xmlns:a16="http://schemas.microsoft.com/office/drawing/2014/main" id="{61D6AA1B-05A4-A1A6-0604-9586A87BCB66}"/>
                    </a:ext>
                  </a:extLst>
                </p:cNvPr>
                <p:cNvPicPr/>
                <p:nvPr/>
              </p:nvPicPr>
              <p:blipFill>
                <a:blip r:embed="rId69"/>
                <a:stretch>
                  <a:fillRect/>
                </a:stretch>
              </p:blipFill>
              <p:spPr>
                <a:xfrm>
                  <a:off x="7513810" y="1132649"/>
                  <a:ext cx="163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80FE155D-4D2E-A526-96BF-2EC4D2CF6E28}"/>
                    </a:ext>
                  </a:extLst>
                </p14:cNvPr>
                <p14:cNvContentPartPr/>
                <p14:nvPr/>
              </p14:nvContentPartPr>
              <p14:xfrm>
                <a:off x="7996210" y="927809"/>
                <a:ext cx="1220400" cy="488520"/>
              </p14:xfrm>
            </p:contentPart>
          </mc:Choice>
          <mc:Fallback xmlns="">
            <p:pic>
              <p:nvPicPr>
                <p:cNvPr id="45" name="Ink 44">
                  <a:extLst>
                    <a:ext uri="{FF2B5EF4-FFF2-40B4-BE49-F238E27FC236}">
                      <a16:creationId xmlns:a16="http://schemas.microsoft.com/office/drawing/2014/main" id="{80FE155D-4D2E-A526-96BF-2EC4D2CF6E28}"/>
                    </a:ext>
                  </a:extLst>
                </p:cNvPr>
                <p:cNvPicPr/>
                <p:nvPr/>
              </p:nvPicPr>
              <p:blipFill>
                <a:blip r:embed="rId71"/>
                <a:stretch>
                  <a:fillRect/>
                </a:stretch>
              </p:blipFill>
              <p:spPr>
                <a:xfrm>
                  <a:off x="7987210" y="918809"/>
                  <a:ext cx="123804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AC340E62-C286-A2F8-0E8C-092662350B4C}"/>
                    </a:ext>
                  </a:extLst>
                </p14:cNvPr>
                <p14:cNvContentPartPr/>
                <p14:nvPr/>
              </p14:nvContentPartPr>
              <p14:xfrm>
                <a:off x="9567250" y="939689"/>
                <a:ext cx="1108440" cy="398880"/>
              </p14:xfrm>
            </p:contentPart>
          </mc:Choice>
          <mc:Fallback xmlns="">
            <p:pic>
              <p:nvPicPr>
                <p:cNvPr id="46" name="Ink 45">
                  <a:extLst>
                    <a:ext uri="{FF2B5EF4-FFF2-40B4-BE49-F238E27FC236}">
                      <a16:creationId xmlns:a16="http://schemas.microsoft.com/office/drawing/2014/main" id="{AC340E62-C286-A2F8-0E8C-092662350B4C}"/>
                    </a:ext>
                  </a:extLst>
                </p:cNvPr>
                <p:cNvPicPr/>
                <p:nvPr/>
              </p:nvPicPr>
              <p:blipFill>
                <a:blip r:embed="rId73"/>
                <a:stretch>
                  <a:fillRect/>
                </a:stretch>
              </p:blipFill>
              <p:spPr>
                <a:xfrm>
                  <a:off x="9558610" y="931049"/>
                  <a:ext cx="11260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EC7F0A28-C18A-2226-F3AA-38E8AD50D203}"/>
                    </a:ext>
                  </a:extLst>
                </p14:cNvPr>
                <p14:cNvContentPartPr/>
                <p14:nvPr/>
              </p14:nvContentPartPr>
              <p14:xfrm>
                <a:off x="8085490" y="1476449"/>
                <a:ext cx="1140480" cy="79920"/>
              </p14:xfrm>
            </p:contentPart>
          </mc:Choice>
          <mc:Fallback xmlns="">
            <p:pic>
              <p:nvPicPr>
                <p:cNvPr id="47" name="Ink 46">
                  <a:extLst>
                    <a:ext uri="{FF2B5EF4-FFF2-40B4-BE49-F238E27FC236}">
                      <a16:creationId xmlns:a16="http://schemas.microsoft.com/office/drawing/2014/main" id="{EC7F0A28-C18A-2226-F3AA-38E8AD50D203}"/>
                    </a:ext>
                  </a:extLst>
                </p:cNvPr>
                <p:cNvPicPr/>
                <p:nvPr/>
              </p:nvPicPr>
              <p:blipFill>
                <a:blip r:embed="rId75"/>
                <a:stretch>
                  <a:fillRect/>
                </a:stretch>
              </p:blipFill>
              <p:spPr>
                <a:xfrm>
                  <a:off x="8076490" y="1467449"/>
                  <a:ext cx="1158120" cy="97560"/>
                </a:xfrm>
                <a:prstGeom prst="rect">
                  <a:avLst/>
                </a:prstGeom>
              </p:spPr>
            </p:pic>
          </mc:Fallback>
        </mc:AlternateContent>
      </p:grpSp>
      <p:grpSp>
        <p:nvGrpSpPr>
          <p:cNvPr id="58" name="Group 57">
            <a:extLst>
              <a:ext uri="{FF2B5EF4-FFF2-40B4-BE49-F238E27FC236}">
                <a16:creationId xmlns:a16="http://schemas.microsoft.com/office/drawing/2014/main" id="{8B1119FC-2554-C180-0A4F-50BB7F9DB8B5}"/>
              </a:ext>
            </a:extLst>
          </p:cNvPr>
          <p:cNvGrpSpPr/>
          <p:nvPr/>
        </p:nvGrpSpPr>
        <p:grpSpPr>
          <a:xfrm>
            <a:off x="714130" y="2027249"/>
            <a:ext cx="3924360" cy="449280"/>
            <a:chOff x="714130" y="2027249"/>
            <a:chExt cx="3924360" cy="449280"/>
          </a:xfrm>
        </p:grpSpPr>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59FD3F28-B62B-AA7C-47E3-34D4B197028F}"/>
                    </a:ext>
                  </a:extLst>
                </p14:cNvPr>
                <p14:cNvContentPartPr/>
                <p14:nvPr/>
              </p14:nvContentPartPr>
              <p14:xfrm>
                <a:off x="714130" y="2083049"/>
                <a:ext cx="119520" cy="367920"/>
              </p14:xfrm>
            </p:contentPart>
          </mc:Choice>
          <mc:Fallback xmlns="">
            <p:pic>
              <p:nvPicPr>
                <p:cNvPr id="49" name="Ink 48">
                  <a:extLst>
                    <a:ext uri="{FF2B5EF4-FFF2-40B4-BE49-F238E27FC236}">
                      <a16:creationId xmlns:a16="http://schemas.microsoft.com/office/drawing/2014/main" id="{59FD3F28-B62B-AA7C-47E3-34D4B197028F}"/>
                    </a:ext>
                  </a:extLst>
                </p:cNvPr>
                <p:cNvPicPr/>
                <p:nvPr/>
              </p:nvPicPr>
              <p:blipFill>
                <a:blip r:embed="rId77"/>
                <a:stretch>
                  <a:fillRect/>
                </a:stretch>
              </p:blipFill>
              <p:spPr>
                <a:xfrm>
                  <a:off x="705130" y="2074409"/>
                  <a:ext cx="1371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FE85A77E-CCD6-EF6D-59E7-3AA89DC560A6}"/>
                    </a:ext>
                  </a:extLst>
                </p14:cNvPr>
                <p14:cNvContentPartPr/>
                <p14:nvPr/>
              </p14:nvContentPartPr>
              <p14:xfrm>
                <a:off x="799450" y="2076209"/>
                <a:ext cx="344880" cy="391320"/>
              </p14:xfrm>
            </p:contentPart>
          </mc:Choice>
          <mc:Fallback xmlns="">
            <p:pic>
              <p:nvPicPr>
                <p:cNvPr id="50" name="Ink 49">
                  <a:extLst>
                    <a:ext uri="{FF2B5EF4-FFF2-40B4-BE49-F238E27FC236}">
                      <a16:creationId xmlns:a16="http://schemas.microsoft.com/office/drawing/2014/main" id="{FE85A77E-CCD6-EF6D-59E7-3AA89DC560A6}"/>
                    </a:ext>
                  </a:extLst>
                </p:cNvPr>
                <p:cNvPicPr/>
                <p:nvPr/>
              </p:nvPicPr>
              <p:blipFill>
                <a:blip r:embed="rId79"/>
                <a:stretch>
                  <a:fillRect/>
                </a:stretch>
              </p:blipFill>
              <p:spPr>
                <a:xfrm>
                  <a:off x="790810" y="2067209"/>
                  <a:ext cx="3625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ACF19A9F-50C4-EFD9-327B-D1BA06BCAB3B}"/>
                    </a:ext>
                  </a:extLst>
                </p14:cNvPr>
                <p14:cNvContentPartPr/>
                <p14:nvPr/>
              </p14:nvContentPartPr>
              <p14:xfrm>
                <a:off x="861010" y="2215529"/>
                <a:ext cx="173160" cy="13680"/>
              </p14:xfrm>
            </p:contentPart>
          </mc:Choice>
          <mc:Fallback xmlns="">
            <p:pic>
              <p:nvPicPr>
                <p:cNvPr id="51" name="Ink 50">
                  <a:extLst>
                    <a:ext uri="{FF2B5EF4-FFF2-40B4-BE49-F238E27FC236}">
                      <a16:creationId xmlns:a16="http://schemas.microsoft.com/office/drawing/2014/main" id="{ACF19A9F-50C4-EFD9-327B-D1BA06BCAB3B}"/>
                    </a:ext>
                  </a:extLst>
                </p:cNvPr>
                <p:cNvPicPr/>
                <p:nvPr/>
              </p:nvPicPr>
              <p:blipFill>
                <a:blip r:embed="rId81"/>
                <a:stretch>
                  <a:fillRect/>
                </a:stretch>
              </p:blipFill>
              <p:spPr>
                <a:xfrm>
                  <a:off x="852370" y="2206889"/>
                  <a:ext cx="190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F87A4EDF-C1A3-A2A2-12D1-065C90AA123F}"/>
                    </a:ext>
                  </a:extLst>
                </p14:cNvPr>
                <p14:cNvContentPartPr/>
                <p14:nvPr/>
              </p14:nvContentPartPr>
              <p14:xfrm>
                <a:off x="1341970" y="2027249"/>
                <a:ext cx="1015920" cy="449280"/>
              </p14:xfrm>
            </p:contentPart>
          </mc:Choice>
          <mc:Fallback xmlns="">
            <p:pic>
              <p:nvPicPr>
                <p:cNvPr id="52" name="Ink 51">
                  <a:extLst>
                    <a:ext uri="{FF2B5EF4-FFF2-40B4-BE49-F238E27FC236}">
                      <a16:creationId xmlns:a16="http://schemas.microsoft.com/office/drawing/2014/main" id="{F87A4EDF-C1A3-A2A2-12D1-065C90AA123F}"/>
                    </a:ext>
                  </a:extLst>
                </p:cNvPr>
                <p:cNvPicPr/>
                <p:nvPr/>
              </p:nvPicPr>
              <p:blipFill>
                <a:blip r:embed="rId83"/>
                <a:stretch>
                  <a:fillRect/>
                </a:stretch>
              </p:blipFill>
              <p:spPr>
                <a:xfrm>
                  <a:off x="1332970" y="2018249"/>
                  <a:ext cx="10335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E75200A3-62F6-304D-88F3-506EC26E757D}"/>
                    </a:ext>
                  </a:extLst>
                </p14:cNvPr>
                <p14:cNvContentPartPr/>
                <p14:nvPr/>
              </p14:nvContentPartPr>
              <p14:xfrm>
                <a:off x="1383730" y="2142449"/>
                <a:ext cx="346680" cy="83520"/>
              </p14:xfrm>
            </p:contentPart>
          </mc:Choice>
          <mc:Fallback xmlns="">
            <p:pic>
              <p:nvPicPr>
                <p:cNvPr id="53" name="Ink 52">
                  <a:extLst>
                    <a:ext uri="{FF2B5EF4-FFF2-40B4-BE49-F238E27FC236}">
                      <a16:creationId xmlns:a16="http://schemas.microsoft.com/office/drawing/2014/main" id="{E75200A3-62F6-304D-88F3-506EC26E757D}"/>
                    </a:ext>
                  </a:extLst>
                </p:cNvPr>
                <p:cNvPicPr/>
                <p:nvPr/>
              </p:nvPicPr>
              <p:blipFill>
                <a:blip r:embed="rId85"/>
                <a:stretch>
                  <a:fillRect/>
                </a:stretch>
              </p:blipFill>
              <p:spPr>
                <a:xfrm>
                  <a:off x="1375090" y="2133809"/>
                  <a:ext cx="364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7B902908-BA4B-16F4-C806-013DD9CBFCD9}"/>
                    </a:ext>
                  </a:extLst>
                </p14:cNvPr>
                <p14:cNvContentPartPr/>
                <p14:nvPr/>
              </p14:nvContentPartPr>
              <p14:xfrm>
                <a:off x="2558410" y="2269889"/>
                <a:ext cx="424440" cy="183600"/>
              </p14:xfrm>
            </p:contentPart>
          </mc:Choice>
          <mc:Fallback xmlns="">
            <p:pic>
              <p:nvPicPr>
                <p:cNvPr id="54" name="Ink 53">
                  <a:extLst>
                    <a:ext uri="{FF2B5EF4-FFF2-40B4-BE49-F238E27FC236}">
                      <a16:creationId xmlns:a16="http://schemas.microsoft.com/office/drawing/2014/main" id="{7B902908-BA4B-16F4-C806-013DD9CBFCD9}"/>
                    </a:ext>
                  </a:extLst>
                </p:cNvPr>
                <p:cNvPicPr/>
                <p:nvPr/>
              </p:nvPicPr>
              <p:blipFill>
                <a:blip r:embed="rId87"/>
                <a:stretch>
                  <a:fillRect/>
                </a:stretch>
              </p:blipFill>
              <p:spPr>
                <a:xfrm>
                  <a:off x="2549770" y="2261249"/>
                  <a:ext cx="442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B4F18F73-28CB-0C39-9E2D-09FEB09D71B2}"/>
                    </a:ext>
                  </a:extLst>
                </p14:cNvPr>
                <p14:cNvContentPartPr/>
                <p14:nvPr/>
              </p14:nvContentPartPr>
              <p14:xfrm>
                <a:off x="2730130" y="2080529"/>
                <a:ext cx="39240" cy="9360"/>
              </p14:xfrm>
            </p:contentPart>
          </mc:Choice>
          <mc:Fallback xmlns="">
            <p:pic>
              <p:nvPicPr>
                <p:cNvPr id="55" name="Ink 54">
                  <a:extLst>
                    <a:ext uri="{FF2B5EF4-FFF2-40B4-BE49-F238E27FC236}">
                      <a16:creationId xmlns:a16="http://schemas.microsoft.com/office/drawing/2014/main" id="{B4F18F73-28CB-0C39-9E2D-09FEB09D71B2}"/>
                    </a:ext>
                  </a:extLst>
                </p:cNvPr>
                <p:cNvPicPr/>
                <p:nvPr/>
              </p:nvPicPr>
              <p:blipFill>
                <a:blip r:embed="rId89"/>
                <a:stretch>
                  <a:fillRect/>
                </a:stretch>
              </p:blipFill>
              <p:spPr>
                <a:xfrm>
                  <a:off x="2721490" y="2071529"/>
                  <a:ext cx="56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2DEC9965-4430-AE95-9D4B-712F4B50BC71}"/>
                    </a:ext>
                  </a:extLst>
                </p14:cNvPr>
                <p14:cNvContentPartPr/>
                <p14:nvPr/>
              </p14:nvContentPartPr>
              <p14:xfrm>
                <a:off x="3183370" y="2055689"/>
                <a:ext cx="1455120" cy="372600"/>
              </p14:xfrm>
            </p:contentPart>
          </mc:Choice>
          <mc:Fallback xmlns="">
            <p:pic>
              <p:nvPicPr>
                <p:cNvPr id="56" name="Ink 55">
                  <a:extLst>
                    <a:ext uri="{FF2B5EF4-FFF2-40B4-BE49-F238E27FC236}">
                      <a16:creationId xmlns:a16="http://schemas.microsoft.com/office/drawing/2014/main" id="{2DEC9965-4430-AE95-9D4B-712F4B50BC71}"/>
                    </a:ext>
                  </a:extLst>
                </p:cNvPr>
                <p:cNvPicPr/>
                <p:nvPr/>
              </p:nvPicPr>
              <p:blipFill>
                <a:blip r:embed="rId91"/>
                <a:stretch>
                  <a:fillRect/>
                </a:stretch>
              </p:blipFill>
              <p:spPr>
                <a:xfrm>
                  <a:off x="3174370" y="2046689"/>
                  <a:ext cx="1472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229200C3-5046-C93D-E1E0-16455BADD18E}"/>
                    </a:ext>
                  </a:extLst>
                </p14:cNvPr>
                <p14:cNvContentPartPr/>
                <p14:nvPr/>
              </p14:nvContentPartPr>
              <p14:xfrm>
                <a:off x="4391170" y="2176649"/>
                <a:ext cx="16560" cy="14760"/>
              </p14:xfrm>
            </p:contentPart>
          </mc:Choice>
          <mc:Fallback xmlns="">
            <p:pic>
              <p:nvPicPr>
                <p:cNvPr id="57" name="Ink 56">
                  <a:extLst>
                    <a:ext uri="{FF2B5EF4-FFF2-40B4-BE49-F238E27FC236}">
                      <a16:creationId xmlns:a16="http://schemas.microsoft.com/office/drawing/2014/main" id="{229200C3-5046-C93D-E1E0-16455BADD18E}"/>
                    </a:ext>
                  </a:extLst>
                </p:cNvPr>
                <p:cNvPicPr/>
                <p:nvPr/>
              </p:nvPicPr>
              <p:blipFill>
                <a:blip r:embed="rId93"/>
                <a:stretch>
                  <a:fillRect/>
                </a:stretch>
              </p:blipFill>
              <p:spPr>
                <a:xfrm>
                  <a:off x="4382170" y="2168009"/>
                  <a:ext cx="34200" cy="32400"/>
                </a:xfrm>
                <a:prstGeom prst="rect">
                  <a:avLst/>
                </a:prstGeom>
              </p:spPr>
            </p:pic>
          </mc:Fallback>
        </mc:AlternateContent>
      </p:grpSp>
      <p:grpSp>
        <p:nvGrpSpPr>
          <p:cNvPr id="71" name="Group 70">
            <a:extLst>
              <a:ext uri="{FF2B5EF4-FFF2-40B4-BE49-F238E27FC236}">
                <a16:creationId xmlns:a16="http://schemas.microsoft.com/office/drawing/2014/main" id="{D6A18853-3370-4145-06E0-B5CFA82DDF49}"/>
              </a:ext>
            </a:extLst>
          </p:cNvPr>
          <p:cNvGrpSpPr/>
          <p:nvPr/>
        </p:nvGrpSpPr>
        <p:grpSpPr>
          <a:xfrm>
            <a:off x="4845850" y="1974329"/>
            <a:ext cx="3081960" cy="551160"/>
            <a:chOff x="4845850" y="1974329"/>
            <a:chExt cx="3081960" cy="551160"/>
          </a:xfrm>
        </p:grpSpPr>
        <mc:AlternateContent xmlns:mc="http://schemas.openxmlformats.org/markup-compatibility/2006" xmlns:p14="http://schemas.microsoft.com/office/powerpoint/2010/main">
          <mc:Choice Requires="p14">
            <p:contentPart p14:bwMode="auto" r:id="rId94">
              <p14:nvContentPartPr>
                <p14:cNvPr id="20" name="Ink 19">
                  <a:extLst>
                    <a:ext uri="{FF2B5EF4-FFF2-40B4-BE49-F238E27FC236}">
                      <a16:creationId xmlns:a16="http://schemas.microsoft.com/office/drawing/2014/main" id="{81955D11-9C71-D728-FACF-5BF4952029EF}"/>
                    </a:ext>
                  </a:extLst>
                </p14:cNvPr>
                <p14:cNvContentPartPr/>
                <p14:nvPr/>
              </p14:nvContentPartPr>
              <p14:xfrm>
                <a:off x="4845850" y="1974329"/>
                <a:ext cx="969840" cy="420480"/>
              </p14:xfrm>
            </p:contentPart>
          </mc:Choice>
          <mc:Fallback xmlns="">
            <p:pic>
              <p:nvPicPr>
                <p:cNvPr id="20" name="Ink 19">
                  <a:extLst>
                    <a:ext uri="{FF2B5EF4-FFF2-40B4-BE49-F238E27FC236}">
                      <a16:creationId xmlns:a16="http://schemas.microsoft.com/office/drawing/2014/main" id="{81955D11-9C71-D728-FACF-5BF4952029EF}"/>
                    </a:ext>
                  </a:extLst>
                </p:cNvPr>
                <p:cNvPicPr/>
                <p:nvPr/>
              </p:nvPicPr>
              <p:blipFill>
                <a:blip r:embed="rId95"/>
                <a:stretch>
                  <a:fillRect/>
                </a:stretch>
              </p:blipFill>
              <p:spPr>
                <a:xfrm>
                  <a:off x="4836850" y="1965689"/>
                  <a:ext cx="9874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3" name="Ink 42">
                  <a:extLst>
                    <a:ext uri="{FF2B5EF4-FFF2-40B4-BE49-F238E27FC236}">
                      <a16:creationId xmlns:a16="http://schemas.microsoft.com/office/drawing/2014/main" id="{287F88AD-B7E8-7365-22AA-5A0DCDBA51CF}"/>
                    </a:ext>
                  </a:extLst>
                </p14:cNvPr>
                <p14:cNvContentPartPr/>
                <p14:nvPr/>
              </p14:nvContentPartPr>
              <p14:xfrm>
                <a:off x="5491690" y="2094569"/>
                <a:ext cx="243360" cy="33840"/>
              </p14:xfrm>
            </p:contentPart>
          </mc:Choice>
          <mc:Fallback xmlns="">
            <p:pic>
              <p:nvPicPr>
                <p:cNvPr id="43" name="Ink 42">
                  <a:extLst>
                    <a:ext uri="{FF2B5EF4-FFF2-40B4-BE49-F238E27FC236}">
                      <a16:creationId xmlns:a16="http://schemas.microsoft.com/office/drawing/2014/main" id="{287F88AD-B7E8-7365-22AA-5A0DCDBA51CF}"/>
                    </a:ext>
                  </a:extLst>
                </p:cNvPr>
                <p:cNvPicPr/>
                <p:nvPr/>
              </p:nvPicPr>
              <p:blipFill>
                <a:blip r:embed="rId97"/>
                <a:stretch>
                  <a:fillRect/>
                </a:stretch>
              </p:blipFill>
              <p:spPr>
                <a:xfrm>
                  <a:off x="5482690" y="2085929"/>
                  <a:ext cx="261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4AD7C049-44C6-1F2F-DA86-AEB591C6AE6D}"/>
                    </a:ext>
                  </a:extLst>
                </p14:cNvPr>
                <p14:cNvContentPartPr/>
                <p14:nvPr/>
              </p14:nvContentPartPr>
              <p14:xfrm>
                <a:off x="5056090" y="2116169"/>
                <a:ext cx="280440" cy="41040"/>
              </p14:xfrm>
            </p:contentPart>
          </mc:Choice>
          <mc:Fallback xmlns="">
            <p:pic>
              <p:nvPicPr>
                <p:cNvPr id="59" name="Ink 58">
                  <a:extLst>
                    <a:ext uri="{FF2B5EF4-FFF2-40B4-BE49-F238E27FC236}">
                      <a16:creationId xmlns:a16="http://schemas.microsoft.com/office/drawing/2014/main" id="{4AD7C049-44C6-1F2F-DA86-AEB591C6AE6D}"/>
                    </a:ext>
                  </a:extLst>
                </p:cNvPr>
                <p:cNvPicPr/>
                <p:nvPr/>
              </p:nvPicPr>
              <p:blipFill>
                <a:blip r:embed="rId99"/>
                <a:stretch>
                  <a:fillRect/>
                </a:stretch>
              </p:blipFill>
              <p:spPr>
                <a:xfrm>
                  <a:off x="5047450" y="2107529"/>
                  <a:ext cx="298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B1F4A518-5159-F281-84DB-CAB674F1E506}"/>
                    </a:ext>
                  </a:extLst>
                </p14:cNvPr>
                <p14:cNvContentPartPr/>
                <p14:nvPr/>
              </p14:nvContentPartPr>
              <p14:xfrm>
                <a:off x="6012610" y="2040209"/>
                <a:ext cx="484560" cy="286200"/>
              </p14:xfrm>
            </p:contentPart>
          </mc:Choice>
          <mc:Fallback xmlns="">
            <p:pic>
              <p:nvPicPr>
                <p:cNvPr id="61" name="Ink 60">
                  <a:extLst>
                    <a:ext uri="{FF2B5EF4-FFF2-40B4-BE49-F238E27FC236}">
                      <a16:creationId xmlns:a16="http://schemas.microsoft.com/office/drawing/2014/main" id="{B1F4A518-5159-F281-84DB-CAB674F1E506}"/>
                    </a:ext>
                  </a:extLst>
                </p:cNvPr>
                <p:cNvPicPr/>
                <p:nvPr/>
              </p:nvPicPr>
              <p:blipFill>
                <a:blip r:embed="rId101"/>
                <a:stretch>
                  <a:fillRect/>
                </a:stretch>
              </p:blipFill>
              <p:spPr>
                <a:xfrm>
                  <a:off x="6003610" y="2031569"/>
                  <a:ext cx="502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1B481789-7A88-C4E1-C4BD-2C4ACC2052A2}"/>
                    </a:ext>
                  </a:extLst>
                </p14:cNvPr>
                <p14:cNvContentPartPr/>
                <p14:nvPr/>
              </p14:nvContentPartPr>
              <p14:xfrm>
                <a:off x="6071650" y="2070809"/>
                <a:ext cx="380160" cy="69120"/>
              </p14:xfrm>
            </p:contentPart>
          </mc:Choice>
          <mc:Fallback xmlns="">
            <p:pic>
              <p:nvPicPr>
                <p:cNvPr id="62" name="Ink 61">
                  <a:extLst>
                    <a:ext uri="{FF2B5EF4-FFF2-40B4-BE49-F238E27FC236}">
                      <a16:creationId xmlns:a16="http://schemas.microsoft.com/office/drawing/2014/main" id="{1B481789-7A88-C4E1-C4BD-2C4ACC2052A2}"/>
                    </a:ext>
                  </a:extLst>
                </p:cNvPr>
                <p:cNvPicPr/>
                <p:nvPr/>
              </p:nvPicPr>
              <p:blipFill>
                <a:blip r:embed="rId103"/>
                <a:stretch>
                  <a:fillRect/>
                </a:stretch>
              </p:blipFill>
              <p:spPr>
                <a:xfrm>
                  <a:off x="6062650" y="2062169"/>
                  <a:ext cx="39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E5EE2682-5EB5-10F4-7854-FF48E4483347}"/>
                    </a:ext>
                  </a:extLst>
                </p14:cNvPr>
                <p14:cNvContentPartPr/>
                <p14:nvPr/>
              </p14:nvContentPartPr>
              <p14:xfrm>
                <a:off x="6710650" y="2191049"/>
                <a:ext cx="1217160" cy="334440"/>
              </p14:xfrm>
            </p:contentPart>
          </mc:Choice>
          <mc:Fallback xmlns="">
            <p:pic>
              <p:nvPicPr>
                <p:cNvPr id="63" name="Ink 62">
                  <a:extLst>
                    <a:ext uri="{FF2B5EF4-FFF2-40B4-BE49-F238E27FC236}">
                      <a16:creationId xmlns:a16="http://schemas.microsoft.com/office/drawing/2014/main" id="{E5EE2682-5EB5-10F4-7854-FF48E4483347}"/>
                    </a:ext>
                  </a:extLst>
                </p:cNvPr>
                <p:cNvPicPr/>
                <p:nvPr/>
              </p:nvPicPr>
              <p:blipFill>
                <a:blip r:embed="rId105"/>
                <a:stretch>
                  <a:fillRect/>
                </a:stretch>
              </p:blipFill>
              <p:spPr>
                <a:xfrm>
                  <a:off x="6702010" y="2182409"/>
                  <a:ext cx="1234800" cy="352080"/>
                </a:xfrm>
                <a:prstGeom prst="rect">
                  <a:avLst/>
                </a:prstGeom>
              </p:spPr>
            </p:pic>
          </mc:Fallback>
        </mc:AlternateContent>
      </p:grpSp>
      <p:grpSp>
        <p:nvGrpSpPr>
          <p:cNvPr id="70" name="Group 69">
            <a:extLst>
              <a:ext uri="{FF2B5EF4-FFF2-40B4-BE49-F238E27FC236}">
                <a16:creationId xmlns:a16="http://schemas.microsoft.com/office/drawing/2014/main" id="{CCF72D6A-B125-A646-3A0E-AAA2EF5304C4}"/>
              </a:ext>
            </a:extLst>
          </p:cNvPr>
          <p:cNvGrpSpPr/>
          <p:nvPr/>
        </p:nvGrpSpPr>
        <p:grpSpPr>
          <a:xfrm>
            <a:off x="8147410" y="1823849"/>
            <a:ext cx="2874960" cy="472320"/>
            <a:chOff x="8147410" y="1823849"/>
            <a:chExt cx="2874960" cy="472320"/>
          </a:xfrm>
        </p:grpSpPr>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EA70E8E7-2A82-F4FD-8887-3A4AA8A154F2}"/>
                    </a:ext>
                  </a:extLst>
                </p14:cNvPr>
                <p14:cNvContentPartPr/>
                <p14:nvPr/>
              </p14:nvContentPartPr>
              <p14:xfrm>
                <a:off x="8147410" y="1823849"/>
                <a:ext cx="1127160" cy="472320"/>
              </p14:xfrm>
            </p:contentPart>
          </mc:Choice>
          <mc:Fallback xmlns="">
            <p:pic>
              <p:nvPicPr>
                <p:cNvPr id="64" name="Ink 63">
                  <a:extLst>
                    <a:ext uri="{FF2B5EF4-FFF2-40B4-BE49-F238E27FC236}">
                      <a16:creationId xmlns:a16="http://schemas.microsoft.com/office/drawing/2014/main" id="{EA70E8E7-2A82-F4FD-8887-3A4AA8A154F2}"/>
                    </a:ext>
                  </a:extLst>
                </p:cNvPr>
                <p:cNvPicPr/>
                <p:nvPr/>
              </p:nvPicPr>
              <p:blipFill>
                <a:blip r:embed="rId107"/>
                <a:stretch>
                  <a:fillRect/>
                </a:stretch>
              </p:blipFill>
              <p:spPr>
                <a:xfrm>
                  <a:off x="8138410" y="1815209"/>
                  <a:ext cx="114480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126D9522-14D7-047E-EDFF-2BFE6AD89FE3}"/>
                    </a:ext>
                  </a:extLst>
                </p14:cNvPr>
                <p14:cNvContentPartPr/>
                <p14:nvPr/>
              </p14:nvContentPartPr>
              <p14:xfrm>
                <a:off x="9568690" y="1856969"/>
                <a:ext cx="144360" cy="379440"/>
              </p14:xfrm>
            </p:contentPart>
          </mc:Choice>
          <mc:Fallback xmlns="">
            <p:pic>
              <p:nvPicPr>
                <p:cNvPr id="65" name="Ink 64">
                  <a:extLst>
                    <a:ext uri="{FF2B5EF4-FFF2-40B4-BE49-F238E27FC236}">
                      <a16:creationId xmlns:a16="http://schemas.microsoft.com/office/drawing/2014/main" id="{126D9522-14D7-047E-EDFF-2BFE6AD89FE3}"/>
                    </a:ext>
                  </a:extLst>
                </p:cNvPr>
                <p:cNvPicPr/>
                <p:nvPr/>
              </p:nvPicPr>
              <p:blipFill>
                <a:blip r:embed="rId109"/>
                <a:stretch>
                  <a:fillRect/>
                </a:stretch>
              </p:blipFill>
              <p:spPr>
                <a:xfrm>
                  <a:off x="9560050" y="1847969"/>
                  <a:ext cx="1620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A23CD85C-E428-20FA-21DC-14D73923A9AB}"/>
                    </a:ext>
                  </a:extLst>
                </p14:cNvPr>
                <p14:cNvContentPartPr/>
                <p14:nvPr/>
              </p14:nvContentPartPr>
              <p14:xfrm>
                <a:off x="9789730" y="1904129"/>
                <a:ext cx="252720" cy="319680"/>
              </p14:xfrm>
            </p:contentPart>
          </mc:Choice>
          <mc:Fallback xmlns="">
            <p:pic>
              <p:nvPicPr>
                <p:cNvPr id="66" name="Ink 65">
                  <a:extLst>
                    <a:ext uri="{FF2B5EF4-FFF2-40B4-BE49-F238E27FC236}">
                      <a16:creationId xmlns:a16="http://schemas.microsoft.com/office/drawing/2014/main" id="{A23CD85C-E428-20FA-21DC-14D73923A9AB}"/>
                    </a:ext>
                  </a:extLst>
                </p:cNvPr>
                <p:cNvPicPr/>
                <p:nvPr/>
              </p:nvPicPr>
              <p:blipFill>
                <a:blip r:embed="rId111"/>
                <a:stretch>
                  <a:fillRect/>
                </a:stretch>
              </p:blipFill>
              <p:spPr>
                <a:xfrm>
                  <a:off x="9781090" y="1895489"/>
                  <a:ext cx="2703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F6BB9A91-6C15-959B-89C4-4419FB0AA50A}"/>
                    </a:ext>
                  </a:extLst>
                </p14:cNvPr>
                <p14:cNvContentPartPr/>
                <p14:nvPr/>
              </p14:nvContentPartPr>
              <p14:xfrm>
                <a:off x="10140370" y="1836089"/>
                <a:ext cx="343800" cy="357480"/>
              </p14:xfrm>
            </p:contentPart>
          </mc:Choice>
          <mc:Fallback xmlns="">
            <p:pic>
              <p:nvPicPr>
                <p:cNvPr id="67" name="Ink 66">
                  <a:extLst>
                    <a:ext uri="{FF2B5EF4-FFF2-40B4-BE49-F238E27FC236}">
                      <a16:creationId xmlns:a16="http://schemas.microsoft.com/office/drawing/2014/main" id="{F6BB9A91-6C15-959B-89C4-4419FB0AA50A}"/>
                    </a:ext>
                  </a:extLst>
                </p:cNvPr>
                <p:cNvPicPr/>
                <p:nvPr/>
              </p:nvPicPr>
              <p:blipFill>
                <a:blip r:embed="rId113"/>
                <a:stretch>
                  <a:fillRect/>
                </a:stretch>
              </p:blipFill>
              <p:spPr>
                <a:xfrm>
                  <a:off x="10131370" y="1827089"/>
                  <a:ext cx="3614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DBB628F3-BAA0-26A6-D51F-57061FB9DFA2}"/>
                    </a:ext>
                  </a:extLst>
                </p14:cNvPr>
                <p14:cNvContentPartPr/>
                <p14:nvPr/>
              </p14:nvContentPartPr>
              <p14:xfrm>
                <a:off x="10527010" y="2038409"/>
                <a:ext cx="138960" cy="129600"/>
              </p14:xfrm>
            </p:contentPart>
          </mc:Choice>
          <mc:Fallback xmlns="">
            <p:pic>
              <p:nvPicPr>
                <p:cNvPr id="68" name="Ink 67">
                  <a:extLst>
                    <a:ext uri="{FF2B5EF4-FFF2-40B4-BE49-F238E27FC236}">
                      <a16:creationId xmlns:a16="http://schemas.microsoft.com/office/drawing/2014/main" id="{DBB628F3-BAA0-26A6-D51F-57061FB9DFA2}"/>
                    </a:ext>
                  </a:extLst>
                </p:cNvPr>
                <p:cNvPicPr/>
                <p:nvPr/>
              </p:nvPicPr>
              <p:blipFill>
                <a:blip r:embed="rId115"/>
                <a:stretch>
                  <a:fillRect/>
                </a:stretch>
              </p:blipFill>
              <p:spPr>
                <a:xfrm>
                  <a:off x="10518370" y="2029769"/>
                  <a:ext cx="156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B45B79EC-BA1C-25EC-C620-4F8ED46B8B6B}"/>
                    </a:ext>
                  </a:extLst>
                </p14:cNvPr>
                <p14:cNvContentPartPr/>
                <p14:nvPr/>
              </p14:nvContentPartPr>
              <p14:xfrm>
                <a:off x="10759570" y="1838969"/>
                <a:ext cx="262800" cy="388800"/>
              </p14:xfrm>
            </p:contentPart>
          </mc:Choice>
          <mc:Fallback xmlns="">
            <p:pic>
              <p:nvPicPr>
                <p:cNvPr id="69" name="Ink 68">
                  <a:extLst>
                    <a:ext uri="{FF2B5EF4-FFF2-40B4-BE49-F238E27FC236}">
                      <a16:creationId xmlns:a16="http://schemas.microsoft.com/office/drawing/2014/main" id="{B45B79EC-BA1C-25EC-C620-4F8ED46B8B6B}"/>
                    </a:ext>
                  </a:extLst>
                </p:cNvPr>
                <p:cNvPicPr/>
                <p:nvPr/>
              </p:nvPicPr>
              <p:blipFill>
                <a:blip r:embed="rId117"/>
                <a:stretch>
                  <a:fillRect/>
                </a:stretch>
              </p:blipFill>
              <p:spPr>
                <a:xfrm>
                  <a:off x="10750930" y="1829969"/>
                  <a:ext cx="280440" cy="406440"/>
                </a:xfrm>
                <a:prstGeom prst="rect">
                  <a:avLst/>
                </a:prstGeom>
              </p:spPr>
            </p:pic>
          </mc:Fallback>
        </mc:AlternateContent>
      </p:grpSp>
      <p:grpSp>
        <p:nvGrpSpPr>
          <p:cNvPr id="84" name="Group 83">
            <a:extLst>
              <a:ext uri="{FF2B5EF4-FFF2-40B4-BE49-F238E27FC236}">
                <a16:creationId xmlns:a16="http://schemas.microsoft.com/office/drawing/2014/main" id="{BA9DA21A-B87C-4834-3765-DEA1720E6AF7}"/>
              </a:ext>
            </a:extLst>
          </p:cNvPr>
          <p:cNvGrpSpPr/>
          <p:nvPr/>
        </p:nvGrpSpPr>
        <p:grpSpPr>
          <a:xfrm>
            <a:off x="781450" y="2695409"/>
            <a:ext cx="5086080" cy="691920"/>
            <a:chOff x="781450" y="2695409"/>
            <a:chExt cx="5086080" cy="691920"/>
          </a:xfrm>
        </p:grpSpPr>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1457FFFF-D876-4494-D5DC-C0EA814E012A}"/>
                    </a:ext>
                  </a:extLst>
                </p14:cNvPr>
                <p14:cNvContentPartPr/>
                <p14:nvPr/>
              </p14:nvContentPartPr>
              <p14:xfrm>
                <a:off x="781450" y="2857409"/>
                <a:ext cx="119160" cy="358560"/>
              </p14:xfrm>
            </p:contentPart>
          </mc:Choice>
          <mc:Fallback xmlns="">
            <p:pic>
              <p:nvPicPr>
                <p:cNvPr id="72" name="Ink 71">
                  <a:extLst>
                    <a:ext uri="{FF2B5EF4-FFF2-40B4-BE49-F238E27FC236}">
                      <a16:creationId xmlns:a16="http://schemas.microsoft.com/office/drawing/2014/main" id="{1457FFFF-D876-4494-D5DC-C0EA814E012A}"/>
                    </a:ext>
                  </a:extLst>
                </p:cNvPr>
                <p:cNvPicPr/>
                <p:nvPr/>
              </p:nvPicPr>
              <p:blipFill>
                <a:blip r:embed="rId119"/>
                <a:stretch>
                  <a:fillRect/>
                </a:stretch>
              </p:blipFill>
              <p:spPr>
                <a:xfrm>
                  <a:off x="772450" y="2848769"/>
                  <a:ext cx="1368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9881BAB4-89B7-CA93-F688-3EAD0FCBD052}"/>
                    </a:ext>
                  </a:extLst>
                </p14:cNvPr>
                <p14:cNvContentPartPr/>
                <p14:nvPr/>
              </p14:nvContentPartPr>
              <p14:xfrm>
                <a:off x="859570" y="2821049"/>
                <a:ext cx="285120" cy="96840"/>
              </p14:xfrm>
            </p:contentPart>
          </mc:Choice>
          <mc:Fallback xmlns="">
            <p:pic>
              <p:nvPicPr>
                <p:cNvPr id="73" name="Ink 72">
                  <a:extLst>
                    <a:ext uri="{FF2B5EF4-FFF2-40B4-BE49-F238E27FC236}">
                      <a16:creationId xmlns:a16="http://schemas.microsoft.com/office/drawing/2014/main" id="{9881BAB4-89B7-CA93-F688-3EAD0FCBD052}"/>
                    </a:ext>
                  </a:extLst>
                </p:cNvPr>
                <p:cNvPicPr/>
                <p:nvPr/>
              </p:nvPicPr>
              <p:blipFill>
                <a:blip r:embed="rId121"/>
                <a:stretch>
                  <a:fillRect/>
                </a:stretch>
              </p:blipFill>
              <p:spPr>
                <a:xfrm>
                  <a:off x="850570" y="2812409"/>
                  <a:ext cx="302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9E17930E-12A1-2BC2-22BF-8AC53DF076E8}"/>
                    </a:ext>
                  </a:extLst>
                </p14:cNvPr>
                <p14:cNvContentPartPr/>
                <p14:nvPr/>
              </p14:nvContentPartPr>
              <p14:xfrm>
                <a:off x="823930" y="2999609"/>
                <a:ext cx="257760" cy="37080"/>
              </p14:xfrm>
            </p:contentPart>
          </mc:Choice>
          <mc:Fallback xmlns="">
            <p:pic>
              <p:nvPicPr>
                <p:cNvPr id="74" name="Ink 73">
                  <a:extLst>
                    <a:ext uri="{FF2B5EF4-FFF2-40B4-BE49-F238E27FC236}">
                      <a16:creationId xmlns:a16="http://schemas.microsoft.com/office/drawing/2014/main" id="{9E17930E-12A1-2BC2-22BF-8AC53DF076E8}"/>
                    </a:ext>
                  </a:extLst>
                </p:cNvPr>
                <p:cNvPicPr/>
                <p:nvPr/>
              </p:nvPicPr>
              <p:blipFill>
                <a:blip r:embed="rId123"/>
                <a:stretch>
                  <a:fillRect/>
                </a:stretch>
              </p:blipFill>
              <p:spPr>
                <a:xfrm>
                  <a:off x="815290" y="2990969"/>
                  <a:ext cx="275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Ink 74">
                  <a:extLst>
                    <a:ext uri="{FF2B5EF4-FFF2-40B4-BE49-F238E27FC236}">
                      <a16:creationId xmlns:a16="http://schemas.microsoft.com/office/drawing/2014/main" id="{DCFA4D0D-72CB-3707-BE21-0A191BF997C5}"/>
                    </a:ext>
                  </a:extLst>
                </p14:cNvPr>
                <p14:cNvContentPartPr/>
                <p14:nvPr/>
              </p14:nvContentPartPr>
              <p14:xfrm>
                <a:off x="968290" y="3019409"/>
                <a:ext cx="840240" cy="243360"/>
              </p14:xfrm>
            </p:contentPart>
          </mc:Choice>
          <mc:Fallback xmlns="">
            <p:pic>
              <p:nvPicPr>
                <p:cNvPr id="75" name="Ink 74">
                  <a:extLst>
                    <a:ext uri="{FF2B5EF4-FFF2-40B4-BE49-F238E27FC236}">
                      <a16:creationId xmlns:a16="http://schemas.microsoft.com/office/drawing/2014/main" id="{DCFA4D0D-72CB-3707-BE21-0A191BF997C5}"/>
                    </a:ext>
                  </a:extLst>
                </p:cNvPr>
                <p:cNvPicPr/>
                <p:nvPr/>
              </p:nvPicPr>
              <p:blipFill>
                <a:blip r:embed="rId125"/>
                <a:stretch>
                  <a:fillRect/>
                </a:stretch>
              </p:blipFill>
              <p:spPr>
                <a:xfrm>
                  <a:off x="959290" y="3010409"/>
                  <a:ext cx="857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Ink 75">
                  <a:extLst>
                    <a:ext uri="{FF2B5EF4-FFF2-40B4-BE49-F238E27FC236}">
                      <a16:creationId xmlns:a16="http://schemas.microsoft.com/office/drawing/2014/main" id="{12924393-544C-77EF-DCFE-F2463218B0C8}"/>
                    </a:ext>
                  </a:extLst>
                </p14:cNvPr>
                <p14:cNvContentPartPr/>
                <p14:nvPr/>
              </p14:nvContentPartPr>
              <p14:xfrm>
                <a:off x="1991050" y="2741129"/>
                <a:ext cx="755640" cy="497160"/>
              </p14:xfrm>
            </p:contentPart>
          </mc:Choice>
          <mc:Fallback xmlns="">
            <p:pic>
              <p:nvPicPr>
                <p:cNvPr id="76" name="Ink 75">
                  <a:extLst>
                    <a:ext uri="{FF2B5EF4-FFF2-40B4-BE49-F238E27FC236}">
                      <a16:creationId xmlns:a16="http://schemas.microsoft.com/office/drawing/2014/main" id="{12924393-544C-77EF-DCFE-F2463218B0C8}"/>
                    </a:ext>
                  </a:extLst>
                </p:cNvPr>
                <p:cNvPicPr/>
                <p:nvPr/>
              </p:nvPicPr>
              <p:blipFill>
                <a:blip r:embed="rId127"/>
                <a:stretch>
                  <a:fillRect/>
                </a:stretch>
              </p:blipFill>
              <p:spPr>
                <a:xfrm>
                  <a:off x="1982050" y="2732489"/>
                  <a:ext cx="7732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Ink 76">
                  <a:extLst>
                    <a:ext uri="{FF2B5EF4-FFF2-40B4-BE49-F238E27FC236}">
                      <a16:creationId xmlns:a16="http://schemas.microsoft.com/office/drawing/2014/main" id="{FF8B0F7B-7FB8-6326-38D6-ED6CBCD3C29A}"/>
                    </a:ext>
                  </a:extLst>
                </p14:cNvPr>
                <p14:cNvContentPartPr/>
                <p14:nvPr/>
              </p14:nvContentPartPr>
              <p14:xfrm>
                <a:off x="2005450" y="2900249"/>
                <a:ext cx="597960" cy="87120"/>
              </p14:xfrm>
            </p:contentPart>
          </mc:Choice>
          <mc:Fallback xmlns="">
            <p:pic>
              <p:nvPicPr>
                <p:cNvPr id="77" name="Ink 76">
                  <a:extLst>
                    <a:ext uri="{FF2B5EF4-FFF2-40B4-BE49-F238E27FC236}">
                      <a16:creationId xmlns:a16="http://schemas.microsoft.com/office/drawing/2014/main" id="{FF8B0F7B-7FB8-6326-38D6-ED6CBCD3C29A}"/>
                    </a:ext>
                  </a:extLst>
                </p:cNvPr>
                <p:cNvPicPr/>
                <p:nvPr/>
              </p:nvPicPr>
              <p:blipFill>
                <a:blip r:embed="rId129"/>
                <a:stretch>
                  <a:fillRect/>
                </a:stretch>
              </p:blipFill>
              <p:spPr>
                <a:xfrm>
                  <a:off x="1996450" y="2891609"/>
                  <a:ext cx="615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Ink 77">
                  <a:extLst>
                    <a:ext uri="{FF2B5EF4-FFF2-40B4-BE49-F238E27FC236}">
                      <a16:creationId xmlns:a16="http://schemas.microsoft.com/office/drawing/2014/main" id="{3E5229DF-5B1F-CA76-B846-AFF8DD66C78D}"/>
                    </a:ext>
                  </a:extLst>
                </p14:cNvPr>
                <p14:cNvContentPartPr/>
                <p14:nvPr/>
              </p14:nvContentPartPr>
              <p14:xfrm>
                <a:off x="2910490" y="2741129"/>
                <a:ext cx="1063440" cy="646200"/>
              </p14:xfrm>
            </p:contentPart>
          </mc:Choice>
          <mc:Fallback xmlns="">
            <p:pic>
              <p:nvPicPr>
                <p:cNvPr id="78" name="Ink 77">
                  <a:extLst>
                    <a:ext uri="{FF2B5EF4-FFF2-40B4-BE49-F238E27FC236}">
                      <a16:creationId xmlns:a16="http://schemas.microsoft.com/office/drawing/2014/main" id="{3E5229DF-5B1F-CA76-B846-AFF8DD66C78D}"/>
                    </a:ext>
                  </a:extLst>
                </p:cNvPr>
                <p:cNvPicPr/>
                <p:nvPr/>
              </p:nvPicPr>
              <p:blipFill>
                <a:blip r:embed="rId131"/>
                <a:stretch>
                  <a:fillRect/>
                </a:stretch>
              </p:blipFill>
              <p:spPr>
                <a:xfrm>
                  <a:off x="2901850" y="2732489"/>
                  <a:ext cx="108108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Ink 78">
                  <a:extLst>
                    <a:ext uri="{FF2B5EF4-FFF2-40B4-BE49-F238E27FC236}">
                      <a16:creationId xmlns:a16="http://schemas.microsoft.com/office/drawing/2014/main" id="{47018D8E-86F5-409C-1F90-B286CDDA9907}"/>
                    </a:ext>
                  </a:extLst>
                </p14:cNvPr>
                <p14:cNvContentPartPr/>
                <p14:nvPr/>
              </p14:nvContentPartPr>
              <p14:xfrm>
                <a:off x="3413410" y="2788649"/>
                <a:ext cx="581760" cy="129600"/>
              </p14:xfrm>
            </p:contentPart>
          </mc:Choice>
          <mc:Fallback xmlns="">
            <p:pic>
              <p:nvPicPr>
                <p:cNvPr id="79" name="Ink 78">
                  <a:extLst>
                    <a:ext uri="{FF2B5EF4-FFF2-40B4-BE49-F238E27FC236}">
                      <a16:creationId xmlns:a16="http://schemas.microsoft.com/office/drawing/2014/main" id="{47018D8E-86F5-409C-1F90-B286CDDA9907}"/>
                    </a:ext>
                  </a:extLst>
                </p:cNvPr>
                <p:cNvPicPr/>
                <p:nvPr/>
              </p:nvPicPr>
              <p:blipFill>
                <a:blip r:embed="rId133"/>
                <a:stretch>
                  <a:fillRect/>
                </a:stretch>
              </p:blipFill>
              <p:spPr>
                <a:xfrm>
                  <a:off x="3404410" y="2779649"/>
                  <a:ext cx="599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F3C0F35E-F64D-8F88-88C3-A5918B6FD524}"/>
                    </a:ext>
                  </a:extLst>
                </p14:cNvPr>
                <p14:cNvContentPartPr/>
                <p14:nvPr/>
              </p14:nvContentPartPr>
              <p14:xfrm>
                <a:off x="4211170" y="2695409"/>
                <a:ext cx="1070280" cy="460440"/>
              </p14:xfrm>
            </p:contentPart>
          </mc:Choice>
          <mc:Fallback xmlns="">
            <p:pic>
              <p:nvPicPr>
                <p:cNvPr id="80" name="Ink 79">
                  <a:extLst>
                    <a:ext uri="{FF2B5EF4-FFF2-40B4-BE49-F238E27FC236}">
                      <a16:creationId xmlns:a16="http://schemas.microsoft.com/office/drawing/2014/main" id="{F3C0F35E-F64D-8F88-88C3-A5918B6FD524}"/>
                    </a:ext>
                  </a:extLst>
                </p:cNvPr>
                <p:cNvPicPr/>
                <p:nvPr/>
              </p:nvPicPr>
              <p:blipFill>
                <a:blip r:embed="rId135"/>
                <a:stretch>
                  <a:fillRect/>
                </a:stretch>
              </p:blipFill>
              <p:spPr>
                <a:xfrm>
                  <a:off x="4202170" y="2686769"/>
                  <a:ext cx="10879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Ink 80">
                  <a:extLst>
                    <a:ext uri="{FF2B5EF4-FFF2-40B4-BE49-F238E27FC236}">
                      <a16:creationId xmlns:a16="http://schemas.microsoft.com/office/drawing/2014/main" id="{8A64A2A0-855A-E4FD-1AD4-1BE99C41CE22}"/>
                    </a:ext>
                  </a:extLst>
                </p14:cNvPr>
                <p14:cNvContentPartPr/>
                <p14:nvPr/>
              </p14:nvContentPartPr>
              <p14:xfrm>
                <a:off x="4348690" y="2803049"/>
                <a:ext cx="329400" cy="37440"/>
              </p14:xfrm>
            </p:contentPart>
          </mc:Choice>
          <mc:Fallback xmlns="">
            <p:pic>
              <p:nvPicPr>
                <p:cNvPr id="81" name="Ink 80">
                  <a:extLst>
                    <a:ext uri="{FF2B5EF4-FFF2-40B4-BE49-F238E27FC236}">
                      <a16:creationId xmlns:a16="http://schemas.microsoft.com/office/drawing/2014/main" id="{8A64A2A0-855A-E4FD-1AD4-1BE99C41CE22}"/>
                    </a:ext>
                  </a:extLst>
                </p:cNvPr>
                <p:cNvPicPr/>
                <p:nvPr/>
              </p:nvPicPr>
              <p:blipFill>
                <a:blip r:embed="rId137"/>
                <a:stretch>
                  <a:fillRect/>
                </a:stretch>
              </p:blipFill>
              <p:spPr>
                <a:xfrm>
                  <a:off x="4339690" y="2794049"/>
                  <a:ext cx="347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Ink 81">
                  <a:extLst>
                    <a:ext uri="{FF2B5EF4-FFF2-40B4-BE49-F238E27FC236}">
                      <a16:creationId xmlns:a16="http://schemas.microsoft.com/office/drawing/2014/main" id="{953661B7-4DAA-8CB2-A7C3-B4AFBDFAD459}"/>
                    </a:ext>
                  </a:extLst>
                </p14:cNvPr>
                <p14:cNvContentPartPr/>
                <p14:nvPr/>
              </p14:nvContentPartPr>
              <p14:xfrm>
                <a:off x="5516170" y="2975129"/>
                <a:ext cx="351360" cy="104400"/>
              </p14:xfrm>
            </p:contentPart>
          </mc:Choice>
          <mc:Fallback xmlns="">
            <p:pic>
              <p:nvPicPr>
                <p:cNvPr id="82" name="Ink 81">
                  <a:extLst>
                    <a:ext uri="{FF2B5EF4-FFF2-40B4-BE49-F238E27FC236}">
                      <a16:creationId xmlns:a16="http://schemas.microsoft.com/office/drawing/2014/main" id="{953661B7-4DAA-8CB2-A7C3-B4AFBDFAD459}"/>
                    </a:ext>
                  </a:extLst>
                </p:cNvPr>
                <p:cNvPicPr/>
                <p:nvPr/>
              </p:nvPicPr>
              <p:blipFill>
                <a:blip r:embed="rId139"/>
                <a:stretch>
                  <a:fillRect/>
                </a:stretch>
              </p:blipFill>
              <p:spPr>
                <a:xfrm>
                  <a:off x="5507530" y="2966489"/>
                  <a:ext cx="369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Ink 82">
                  <a:extLst>
                    <a:ext uri="{FF2B5EF4-FFF2-40B4-BE49-F238E27FC236}">
                      <a16:creationId xmlns:a16="http://schemas.microsoft.com/office/drawing/2014/main" id="{80A4C8C3-26CA-18AD-5BD3-F9EAA729B031}"/>
                    </a:ext>
                  </a:extLst>
                </p14:cNvPr>
                <p14:cNvContentPartPr/>
                <p14:nvPr/>
              </p14:nvContentPartPr>
              <p14:xfrm>
                <a:off x="5590330" y="2808089"/>
                <a:ext cx="32760" cy="7560"/>
              </p14:xfrm>
            </p:contentPart>
          </mc:Choice>
          <mc:Fallback xmlns="">
            <p:pic>
              <p:nvPicPr>
                <p:cNvPr id="83" name="Ink 82">
                  <a:extLst>
                    <a:ext uri="{FF2B5EF4-FFF2-40B4-BE49-F238E27FC236}">
                      <a16:creationId xmlns:a16="http://schemas.microsoft.com/office/drawing/2014/main" id="{80A4C8C3-26CA-18AD-5BD3-F9EAA729B031}"/>
                    </a:ext>
                  </a:extLst>
                </p:cNvPr>
                <p:cNvPicPr/>
                <p:nvPr/>
              </p:nvPicPr>
              <p:blipFill>
                <a:blip r:embed="rId141"/>
                <a:stretch>
                  <a:fillRect/>
                </a:stretch>
              </p:blipFill>
              <p:spPr>
                <a:xfrm>
                  <a:off x="5581330" y="2799449"/>
                  <a:ext cx="50400" cy="25200"/>
                </a:xfrm>
                <a:prstGeom prst="rect">
                  <a:avLst/>
                </a:prstGeom>
              </p:spPr>
            </p:pic>
          </mc:Fallback>
        </mc:AlternateContent>
      </p:grpSp>
      <p:grpSp>
        <p:nvGrpSpPr>
          <p:cNvPr id="93" name="Group 92">
            <a:extLst>
              <a:ext uri="{FF2B5EF4-FFF2-40B4-BE49-F238E27FC236}">
                <a16:creationId xmlns:a16="http://schemas.microsoft.com/office/drawing/2014/main" id="{79E35889-78A9-A01D-1210-5EDD72E2DC18}"/>
              </a:ext>
            </a:extLst>
          </p:cNvPr>
          <p:cNvGrpSpPr/>
          <p:nvPr/>
        </p:nvGrpSpPr>
        <p:grpSpPr>
          <a:xfrm>
            <a:off x="6187210" y="2621969"/>
            <a:ext cx="2774880" cy="710280"/>
            <a:chOff x="6187210" y="2621969"/>
            <a:chExt cx="2774880" cy="710280"/>
          </a:xfrm>
        </p:grpSpPr>
        <mc:AlternateContent xmlns:mc="http://schemas.openxmlformats.org/markup-compatibility/2006" xmlns:p14="http://schemas.microsoft.com/office/powerpoint/2010/main">
          <mc:Choice Requires="p14">
            <p:contentPart p14:bwMode="auto" r:id="rId142">
              <p14:nvContentPartPr>
                <p14:cNvPr id="85" name="Ink 84">
                  <a:extLst>
                    <a:ext uri="{FF2B5EF4-FFF2-40B4-BE49-F238E27FC236}">
                      <a16:creationId xmlns:a16="http://schemas.microsoft.com/office/drawing/2014/main" id="{2E752A3E-BEF7-5B67-F1AD-7F058E2FBCB9}"/>
                    </a:ext>
                  </a:extLst>
                </p14:cNvPr>
                <p14:cNvContentPartPr/>
                <p14:nvPr/>
              </p14:nvContentPartPr>
              <p14:xfrm>
                <a:off x="6187210" y="2987009"/>
                <a:ext cx="210960" cy="48240"/>
              </p14:xfrm>
            </p:contentPart>
          </mc:Choice>
          <mc:Fallback xmlns="">
            <p:pic>
              <p:nvPicPr>
                <p:cNvPr id="85" name="Ink 84">
                  <a:extLst>
                    <a:ext uri="{FF2B5EF4-FFF2-40B4-BE49-F238E27FC236}">
                      <a16:creationId xmlns:a16="http://schemas.microsoft.com/office/drawing/2014/main" id="{2E752A3E-BEF7-5B67-F1AD-7F058E2FBCB9}"/>
                    </a:ext>
                  </a:extLst>
                </p:cNvPr>
                <p:cNvPicPr/>
                <p:nvPr/>
              </p:nvPicPr>
              <p:blipFill>
                <a:blip r:embed="rId143"/>
                <a:stretch>
                  <a:fillRect/>
                </a:stretch>
              </p:blipFill>
              <p:spPr>
                <a:xfrm>
                  <a:off x="6178210" y="2978369"/>
                  <a:ext cx="228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4C3CCA6E-AF4F-E98D-6966-71047621850A}"/>
                    </a:ext>
                  </a:extLst>
                </p14:cNvPr>
                <p14:cNvContentPartPr/>
                <p14:nvPr/>
              </p14:nvContentPartPr>
              <p14:xfrm>
                <a:off x="6532450" y="2827169"/>
                <a:ext cx="147240" cy="261720"/>
              </p14:xfrm>
            </p:contentPart>
          </mc:Choice>
          <mc:Fallback xmlns="">
            <p:pic>
              <p:nvPicPr>
                <p:cNvPr id="86" name="Ink 85">
                  <a:extLst>
                    <a:ext uri="{FF2B5EF4-FFF2-40B4-BE49-F238E27FC236}">
                      <a16:creationId xmlns:a16="http://schemas.microsoft.com/office/drawing/2014/main" id="{4C3CCA6E-AF4F-E98D-6966-71047621850A}"/>
                    </a:ext>
                  </a:extLst>
                </p:cNvPr>
                <p:cNvPicPr/>
                <p:nvPr/>
              </p:nvPicPr>
              <p:blipFill>
                <a:blip r:embed="rId145"/>
                <a:stretch>
                  <a:fillRect/>
                </a:stretch>
              </p:blipFill>
              <p:spPr>
                <a:xfrm>
                  <a:off x="6523810" y="2818529"/>
                  <a:ext cx="164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87E667C4-80A5-8E86-9A34-DDCBB853405E}"/>
                    </a:ext>
                  </a:extLst>
                </p14:cNvPr>
                <p14:cNvContentPartPr/>
                <p14:nvPr/>
              </p14:nvContentPartPr>
              <p14:xfrm>
                <a:off x="6805690" y="3044969"/>
                <a:ext cx="30600" cy="16200"/>
              </p14:xfrm>
            </p:contentPart>
          </mc:Choice>
          <mc:Fallback xmlns="">
            <p:pic>
              <p:nvPicPr>
                <p:cNvPr id="87" name="Ink 86">
                  <a:extLst>
                    <a:ext uri="{FF2B5EF4-FFF2-40B4-BE49-F238E27FC236}">
                      <a16:creationId xmlns:a16="http://schemas.microsoft.com/office/drawing/2014/main" id="{87E667C4-80A5-8E86-9A34-DDCBB853405E}"/>
                    </a:ext>
                  </a:extLst>
                </p:cNvPr>
                <p:cNvPicPr/>
                <p:nvPr/>
              </p:nvPicPr>
              <p:blipFill>
                <a:blip r:embed="rId147"/>
                <a:stretch>
                  <a:fillRect/>
                </a:stretch>
              </p:blipFill>
              <p:spPr>
                <a:xfrm>
                  <a:off x="6797050" y="3035969"/>
                  <a:ext cx="4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67CB50D7-2496-8FEA-E41F-1410A7B4F5B0}"/>
                    </a:ext>
                  </a:extLst>
                </p14:cNvPr>
                <p14:cNvContentPartPr/>
                <p14:nvPr/>
              </p14:nvContentPartPr>
              <p14:xfrm>
                <a:off x="6913690" y="2811329"/>
                <a:ext cx="178560" cy="259920"/>
              </p14:xfrm>
            </p:contentPart>
          </mc:Choice>
          <mc:Fallback xmlns="">
            <p:pic>
              <p:nvPicPr>
                <p:cNvPr id="88" name="Ink 87">
                  <a:extLst>
                    <a:ext uri="{FF2B5EF4-FFF2-40B4-BE49-F238E27FC236}">
                      <a16:creationId xmlns:a16="http://schemas.microsoft.com/office/drawing/2014/main" id="{67CB50D7-2496-8FEA-E41F-1410A7B4F5B0}"/>
                    </a:ext>
                  </a:extLst>
                </p:cNvPr>
                <p:cNvPicPr/>
                <p:nvPr/>
              </p:nvPicPr>
              <p:blipFill>
                <a:blip r:embed="rId149"/>
                <a:stretch>
                  <a:fillRect/>
                </a:stretch>
              </p:blipFill>
              <p:spPr>
                <a:xfrm>
                  <a:off x="6905050" y="2802329"/>
                  <a:ext cx="196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Ink 89">
                  <a:extLst>
                    <a:ext uri="{FF2B5EF4-FFF2-40B4-BE49-F238E27FC236}">
                      <a16:creationId xmlns:a16="http://schemas.microsoft.com/office/drawing/2014/main" id="{86434132-CCA1-2ABD-1AE7-2FB20C49E400}"/>
                    </a:ext>
                  </a:extLst>
                </p14:cNvPr>
                <p14:cNvContentPartPr/>
                <p14:nvPr/>
              </p14:nvContentPartPr>
              <p14:xfrm>
                <a:off x="7289170" y="2929409"/>
                <a:ext cx="172440" cy="120960"/>
              </p14:xfrm>
            </p:contentPart>
          </mc:Choice>
          <mc:Fallback xmlns="">
            <p:pic>
              <p:nvPicPr>
                <p:cNvPr id="90" name="Ink 89">
                  <a:extLst>
                    <a:ext uri="{FF2B5EF4-FFF2-40B4-BE49-F238E27FC236}">
                      <a16:creationId xmlns:a16="http://schemas.microsoft.com/office/drawing/2014/main" id="{86434132-CCA1-2ABD-1AE7-2FB20C49E400}"/>
                    </a:ext>
                  </a:extLst>
                </p:cNvPr>
                <p:cNvPicPr/>
                <p:nvPr/>
              </p:nvPicPr>
              <p:blipFill>
                <a:blip r:embed="rId151"/>
                <a:stretch>
                  <a:fillRect/>
                </a:stretch>
              </p:blipFill>
              <p:spPr>
                <a:xfrm>
                  <a:off x="7280170" y="2920409"/>
                  <a:ext cx="190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Ink 90">
                  <a:extLst>
                    <a:ext uri="{FF2B5EF4-FFF2-40B4-BE49-F238E27FC236}">
                      <a16:creationId xmlns:a16="http://schemas.microsoft.com/office/drawing/2014/main" id="{62F441A3-20EA-628B-6792-CE1A4B0BF890}"/>
                    </a:ext>
                  </a:extLst>
                </p14:cNvPr>
                <p14:cNvContentPartPr/>
                <p14:nvPr/>
              </p14:nvContentPartPr>
              <p14:xfrm>
                <a:off x="7556290" y="2914649"/>
                <a:ext cx="195480" cy="127440"/>
              </p14:xfrm>
            </p:contentPart>
          </mc:Choice>
          <mc:Fallback xmlns="">
            <p:pic>
              <p:nvPicPr>
                <p:cNvPr id="91" name="Ink 90">
                  <a:extLst>
                    <a:ext uri="{FF2B5EF4-FFF2-40B4-BE49-F238E27FC236}">
                      <a16:creationId xmlns:a16="http://schemas.microsoft.com/office/drawing/2014/main" id="{62F441A3-20EA-628B-6792-CE1A4B0BF890}"/>
                    </a:ext>
                  </a:extLst>
                </p:cNvPr>
                <p:cNvPicPr/>
                <p:nvPr/>
              </p:nvPicPr>
              <p:blipFill>
                <a:blip r:embed="rId153"/>
                <a:stretch>
                  <a:fillRect/>
                </a:stretch>
              </p:blipFill>
              <p:spPr>
                <a:xfrm>
                  <a:off x="7547290" y="2905649"/>
                  <a:ext cx="213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Ink 91">
                  <a:extLst>
                    <a:ext uri="{FF2B5EF4-FFF2-40B4-BE49-F238E27FC236}">
                      <a16:creationId xmlns:a16="http://schemas.microsoft.com/office/drawing/2014/main" id="{5FA94142-C80C-F42C-FD08-DA7071CC8128}"/>
                    </a:ext>
                  </a:extLst>
                </p14:cNvPr>
                <p14:cNvContentPartPr/>
                <p14:nvPr/>
              </p14:nvContentPartPr>
              <p14:xfrm>
                <a:off x="8073970" y="2621969"/>
                <a:ext cx="888120" cy="710280"/>
              </p14:xfrm>
            </p:contentPart>
          </mc:Choice>
          <mc:Fallback xmlns="">
            <p:pic>
              <p:nvPicPr>
                <p:cNvPr id="92" name="Ink 91">
                  <a:extLst>
                    <a:ext uri="{FF2B5EF4-FFF2-40B4-BE49-F238E27FC236}">
                      <a16:creationId xmlns:a16="http://schemas.microsoft.com/office/drawing/2014/main" id="{5FA94142-C80C-F42C-FD08-DA7071CC8128}"/>
                    </a:ext>
                  </a:extLst>
                </p:cNvPr>
                <p:cNvPicPr/>
                <p:nvPr/>
              </p:nvPicPr>
              <p:blipFill>
                <a:blip r:embed="rId155"/>
                <a:stretch>
                  <a:fillRect/>
                </a:stretch>
              </p:blipFill>
              <p:spPr>
                <a:xfrm>
                  <a:off x="8065330" y="2612969"/>
                  <a:ext cx="905760" cy="72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94" name="Ink 93">
                <a:extLst>
                  <a:ext uri="{FF2B5EF4-FFF2-40B4-BE49-F238E27FC236}">
                    <a16:creationId xmlns:a16="http://schemas.microsoft.com/office/drawing/2014/main" id="{56528E88-2552-FD93-6228-E6A6BB0180E3}"/>
                  </a:ext>
                </a:extLst>
              </p14:cNvPr>
              <p14:cNvContentPartPr/>
              <p14:nvPr/>
            </p14:nvContentPartPr>
            <p14:xfrm>
              <a:off x="9086650" y="3091769"/>
              <a:ext cx="12960" cy="52920"/>
            </p14:xfrm>
          </p:contentPart>
        </mc:Choice>
        <mc:Fallback xmlns="">
          <p:pic>
            <p:nvPicPr>
              <p:cNvPr id="94" name="Ink 93">
                <a:extLst>
                  <a:ext uri="{FF2B5EF4-FFF2-40B4-BE49-F238E27FC236}">
                    <a16:creationId xmlns:a16="http://schemas.microsoft.com/office/drawing/2014/main" id="{56528E88-2552-FD93-6228-E6A6BB0180E3}"/>
                  </a:ext>
                </a:extLst>
              </p:cNvPr>
              <p:cNvPicPr/>
              <p:nvPr/>
            </p:nvPicPr>
            <p:blipFill>
              <a:blip r:embed="rId157"/>
              <a:stretch>
                <a:fillRect/>
              </a:stretch>
            </p:blipFill>
            <p:spPr>
              <a:xfrm>
                <a:off x="9078010" y="3082769"/>
                <a:ext cx="30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0C46138A-1C7B-5F4C-968A-573CDDA86026}"/>
                  </a:ext>
                </a:extLst>
              </p14:cNvPr>
              <p14:cNvContentPartPr/>
              <p14:nvPr/>
            </p14:nvContentPartPr>
            <p14:xfrm>
              <a:off x="5336890" y="3552569"/>
              <a:ext cx="260640" cy="138960"/>
            </p14:xfrm>
          </p:contentPart>
        </mc:Choice>
        <mc:Fallback xmlns="">
          <p:pic>
            <p:nvPicPr>
              <p:cNvPr id="107" name="Ink 106">
                <a:extLst>
                  <a:ext uri="{FF2B5EF4-FFF2-40B4-BE49-F238E27FC236}">
                    <a16:creationId xmlns:a16="http://schemas.microsoft.com/office/drawing/2014/main" id="{0C46138A-1C7B-5F4C-968A-573CDDA86026}"/>
                  </a:ext>
                </a:extLst>
              </p:cNvPr>
              <p:cNvPicPr/>
              <p:nvPr/>
            </p:nvPicPr>
            <p:blipFill>
              <a:blip r:embed="rId159"/>
              <a:stretch>
                <a:fillRect/>
              </a:stretch>
            </p:blipFill>
            <p:spPr>
              <a:xfrm>
                <a:off x="5327890" y="3543569"/>
                <a:ext cx="278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79D664C2-EFED-0C3A-9F2F-C60A60BEDECE}"/>
                  </a:ext>
                </a:extLst>
              </p14:cNvPr>
              <p14:cNvContentPartPr/>
              <p14:nvPr/>
            </p14:nvContentPartPr>
            <p14:xfrm>
              <a:off x="5826490" y="3276089"/>
              <a:ext cx="1421280" cy="445680"/>
            </p14:xfrm>
          </p:contentPart>
        </mc:Choice>
        <mc:Fallback xmlns="">
          <p:pic>
            <p:nvPicPr>
              <p:cNvPr id="108" name="Ink 107">
                <a:extLst>
                  <a:ext uri="{FF2B5EF4-FFF2-40B4-BE49-F238E27FC236}">
                    <a16:creationId xmlns:a16="http://schemas.microsoft.com/office/drawing/2014/main" id="{79D664C2-EFED-0C3A-9F2F-C60A60BEDECE}"/>
                  </a:ext>
                </a:extLst>
              </p:cNvPr>
              <p:cNvPicPr/>
              <p:nvPr/>
            </p:nvPicPr>
            <p:blipFill>
              <a:blip r:embed="rId161"/>
              <a:stretch>
                <a:fillRect/>
              </a:stretch>
            </p:blipFill>
            <p:spPr>
              <a:xfrm>
                <a:off x="5817850" y="3267089"/>
                <a:ext cx="143892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932FE449-DAB0-4836-57D2-A16D7F81B836}"/>
                  </a:ext>
                </a:extLst>
              </p14:cNvPr>
              <p14:cNvContentPartPr/>
              <p14:nvPr/>
            </p14:nvContentPartPr>
            <p14:xfrm>
              <a:off x="7634770" y="3380489"/>
              <a:ext cx="598320" cy="306360"/>
            </p14:xfrm>
          </p:contentPart>
        </mc:Choice>
        <mc:Fallback xmlns="">
          <p:pic>
            <p:nvPicPr>
              <p:cNvPr id="109" name="Ink 108">
                <a:extLst>
                  <a:ext uri="{FF2B5EF4-FFF2-40B4-BE49-F238E27FC236}">
                    <a16:creationId xmlns:a16="http://schemas.microsoft.com/office/drawing/2014/main" id="{932FE449-DAB0-4836-57D2-A16D7F81B836}"/>
                  </a:ext>
                </a:extLst>
              </p:cNvPr>
              <p:cNvPicPr/>
              <p:nvPr/>
            </p:nvPicPr>
            <p:blipFill>
              <a:blip r:embed="rId163"/>
              <a:stretch>
                <a:fillRect/>
              </a:stretch>
            </p:blipFill>
            <p:spPr>
              <a:xfrm>
                <a:off x="7625770" y="3371849"/>
                <a:ext cx="615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Ink 94">
                <a:extLst>
                  <a:ext uri="{FF2B5EF4-FFF2-40B4-BE49-F238E27FC236}">
                    <a16:creationId xmlns:a16="http://schemas.microsoft.com/office/drawing/2014/main" id="{37691FE6-A4DF-ECB8-BB30-4976942675D3}"/>
                  </a:ext>
                </a:extLst>
              </p14:cNvPr>
              <p14:cNvContentPartPr/>
              <p14:nvPr/>
            </p14:nvContentPartPr>
            <p14:xfrm>
              <a:off x="1658050" y="3692969"/>
              <a:ext cx="10080" cy="129600"/>
            </p14:xfrm>
          </p:contentPart>
        </mc:Choice>
        <mc:Fallback xmlns="">
          <p:pic>
            <p:nvPicPr>
              <p:cNvPr id="95" name="Ink 94">
                <a:extLst>
                  <a:ext uri="{FF2B5EF4-FFF2-40B4-BE49-F238E27FC236}">
                    <a16:creationId xmlns:a16="http://schemas.microsoft.com/office/drawing/2014/main" id="{37691FE6-A4DF-ECB8-BB30-4976942675D3}"/>
                  </a:ext>
                </a:extLst>
              </p:cNvPr>
              <p:cNvPicPr/>
              <p:nvPr/>
            </p:nvPicPr>
            <p:blipFill>
              <a:blip r:embed="rId165"/>
              <a:stretch>
                <a:fillRect/>
              </a:stretch>
            </p:blipFill>
            <p:spPr>
              <a:xfrm>
                <a:off x="1649050" y="3684329"/>
                <a:ext cx="2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Ink 95">
                <a:extLst>
                  <a:ext uri="{FF2B5EF4-FFF2-40B4-BE49-F238E27FC236}">
                    <a16:creationId xmlns:a16="http://schemas.microsoft.com/office/drawing/2014/main" id="{6B4FAB43-7CF0-85C5-1356-1A258A07D66B}"/>
                  </a:ext>
                </a:extLst>
              </p14:cNvPr>
              <p14:cNvContentPartPr/>
              <p14:nvPr/>
            </p14:nvContentPartPr>
            <p14:xfrm>
              <a:off x="1753090" y="3691169"/>
              <a:ext cx="18360" cy="130320"/>
            </p14:xfrm>
          </p:contentPart>
        </mc:Choice>
        <mc:Fallback xmlns="">
          <p:pic>
            <p:nvPicPr>
              <p:cNvPr id="96" name="Ink 95">
                <a:extLst>
                  <a:ext uri="{FF2B5EF4-FFF2-40B4-BE49-F238E27FC236}">
                    <a16:creationId xmlns:a16="http://schemas.microsoft.com/office/drawing/2014/main" id="{6B4FAB43-7CF0-85C5-1356-1A258A07D66B}"/>
                  </a:ext>
                </a:extLst>
              </p:cNvPr>
              <p:cNvPicPr/>
              <p:nvPr/>
            </p:nvPicPr>
            <p:blipFill>
              <a:blip r:embed="rId167"/>
              <a:stretch>
                <a:fillRect/>
              </a:stretch>
            </p:blipFill>
            <p:spPr>
              <a:xfrm>
                <a:off x="1744090" y="3682169"/>
                <a:ext cx="36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Ink 96">
                <a:extLst>
                  <a:ext uri="{FF2B5EF4-FFF2-40B4-BE49-F238E27FC236}">
                    <a16:creationId xmlns:a16="http://schemas.microsoft.com/office/drawing/2014/main" id="{5A92339B-6531-328A-9D24-F9E4B6A5D609}"/>
                  </a:ext>
                </a:extLst>
              </p14:cNvPr>
              <p14:cNvContentPartPr/>
              <p14:nvPr/>
            </p14:nvContentPartPr>
            <p14:xfrm>
              <a:off x="1600090" y="3655889"/>
              <a:ext cx="222480" cy="54000"/>
            </p14:xfrm>
          </p:contentPart>
        </mc:Choice>
        <mc:Fallback xmlns="">
          <p:pic>
            <p:nvPicPr>
              <p:cNvPr id="97" name="Ink 96">
                <a:extLst>
                  <a:ext uri="{FF2B5EF4-FFF2-40B4-BE49-F238E27FC236}">
                    <a16:creationId xmlns:a16="http://schemas.microsoft.com/office/drawing/2014/main" id="{5A92339B-6531-328A-9D24-F9E4B6A5D609}"/>
                  </a:ext>
                </a:extLst>
              </p:cNvPr>
              <p:cNvPicPr/>
              <p:nvPr/>
            </p:nvPicPr>
            <p:blipFill>
              <a:blip r:embed="rId169"/>
              <a:stretch>
                <a:fillRect/>
              </a:stretch>
            </p:blipFill>
            <p:spPr>
              <a:xfrm>
                <a:off x="1591450" y="3646889"/>
                <a:ext cx="24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Ink 97">
                <a:extLst>
                  <a:ext uri="{FF2B5EF4-FFF2-40B4-BE49-F238E27FC236}">
                    <a16:creationId xmlns:a16="http://schemas.microsoft.com/office/drawing/2014/main" id="{51B78DD5-E6BD-753F-9C22-CFAE52867D5C}"/>
                  </a:ext>
                </a:extLst>
              </p14:cNvPr>
              <p14:cNvContentPartPr/>
              <p14:nvPr/>
            </p14:nvContentPartPr>
            <p14:xfrm>
              <a:off x="1939930" y="3527729"/>
              <a:ext cx="7560" cy="167400"/>
            </p14:xfrm>
          </p:contentPart>
        </mc:Choice>
        <mc:Fallback xmlns="">
          <p:pic>
            <p:nvPicPr>
              <p:cNvPr id="98" name="Ink 97">
                <a:extLst>
                  <a:ext uri="{FF2B5EF4-FFF2-40B4-BE49-F238E27FC236}">
                    <a16:creationId xmlns:a16="http://schemas.microsoft.com/office/drawing/2014/main" id="{51B78DD5-E6BD-753F-9C22-CFAE52867D5C}"/>
                  </a:ext>
                </a:extLst>
              </p:cNvPr>
              <p:cNvPicPr/>
              <p:nvPr/>
            </p:nvPicPr>
            <p:blipFill>
              <a:blip r:embed="rId171"/>
              <a:stretch>
                <a:fillRect/>
              </a:stretch>
            </p:blipFill>
            <p:spPr>
              <a:xfrm>
                <a:off x="1931290" y="3519089"/>
                <a:ext cx="25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Ink 98">
                <a:extLst>
                  <a:ext uri="{FF2B5EF4-FFF2-40B4-BE49-F238E27FC236}">
                    <a16:creationId xmlns:a16="http://schemas.microsoft.com/office/drawing/2014/main" id="{B5401DDC-E374-1808-E265-8E54D3CACF4D}"/>
                  </a:ext>
                </a:extLst>
              </p14:cNvPr>
              <p14:cNvContentPartPr/>
              <p14:nvPr/>
            </p14:nvContentPartPr>
            <p14:xfrm>
              <a:off x="1880170" y="3577769"/>
              <a:ext cx="171000" cy="37080"/>
            </p14:xfrm>
          </p:contentPart>
        </mc:Choice>
        <mc:Fallback xmlns="">
          <p:pic>
            <p:nvPicPr>
              <p:cNvPr id="99" name="Ink 98">
                <a:extLst>
                  <a:ext uri="{FF2B5EF4-FFF2-40B4-BE49-F238E27FC236}">
                    <a16:creationId xmlns:a16="http://schemas.microsoft.com/office/drawing/2014/main" id="{B5401DDC-E374-1808-E265-8E54D3CACF4D}"/>
                  </a:ext>
                </a:extLst>
              </p:cNvPr>
              <p:cNvPicPr/>
              <p:nvPr/>
            </p:nvPicPr>
            <p:blipFill>
              <a:blip r:embed="rId173"/>
              <a:stretch>
                <a:fillRect/>
              </a:stretch>
            </p:blipFill>
            <p:spPr>
              <a:xfrm>
                <a:off x="1871530" y="3569129"/>
                <a:ext cx="188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Ink 100">
                <a:extLst>
                  <a:ext uri="{FF2B5EF4-FFF2-40B4-BE49-F238E27FC236}">
                    <a16:creationId xmlns:a16="http://schemas.microsoft.com/office/drawing/2014/main" id="{C0754C4D-A847-28B8-D0C2-CDFD1016BE51}"/>
                  </a:ext>
                </a:extLst>
              </p14:cNvPr>
              <p14:cNvContentPartPr/>
              <p14:nvPr/>
            </p14:nvContentPartPr>
            <p14:xfrm>
              <a:off x="2412610" y="3717809"/>
              <a:ext cx="311400" cy="142920"/>
            </p14:xfrm>
          </p:contentPart>
        </mc:Choice>
        <mc:Fallback xmlns="">
          <p:pic>
            <p:nvPicPr>
              <p:cNvPr id="101" name="Ink 100">
                <a:extLst>
                  <a:ext uri="{FF2B5EF4-FFF2-40B4-BE49-F238E27FC236}">
                    <a16:creationId xmlns:a16="http://schemas.microsoft.com/office/drawing/2014/main" id="{C0754C4D-A847-28B8-D0C2-CDFD1016BE51}"/>
                  </a:ext>
                </a:extLst>
              </p:cNvPr>
              <p:cNvPicPr/>
              <p:nvPr/>
            </p:nvPicPr>
            <p:blipFill>
              <a:blip r:embed="rId175"/>
              <a:stretch>
                <a:fillRect/>
              </a:stretch>
            </p:blipFill>
            <p:spPr>
              <a:xfrm>
                <a:off x="2403610" y="3708809"/>
                <a:ext cx="329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Ink 101">
                <a:extLst>
                  <a:ext uri="{FF2B5EF4-FFF2-40B4-BE49-F238E27FC236}">
                    <a16:creationId xmlns:a16="http://schemas.microsoft.com/office/drawing/2014/main" id="{FE28E3FC-772E-00B2-ACC4-5C18BAD88735}"/>
                  </a:ext>
                </a:extLst>
              </p14:cNvPr>
              <p14:cNvContentPartPr/>
              <p14:nvPr/>
            </p14:nvContentPartPr>
            <p14:xfrm>
              <a:off x="2471290" y="3691529"/>
              <a:ext cx="21960" cy="16560"/>
            </p14:xfrm>
          </p:contentPart>
        </mc:Choice>
        <mc:Fallback xmlns="">
          <p:pic>
            <p:nvPicPr>
              <p:cNvPr id="102" name="Ink 101">
                <a:extLst>
                  <a:ext uri="{FF2B5EF4-FFF2-40B4-BE49-F238E27FC236}">
                    <a16:creationId xmlns:a16="http://schemas.microsoft.com/office/drawing/2014/main" id="{FE28E3FC-772E-00B2-ACC4-5C18BAD88735}"/>
                  </a:ext>
                </a:extLst>
              </p:cNvPr>
              <p:cNvPicPr/>
              <p:nvPr/>
            </p:nvPicPr>
            <p:blipFill>
              <a:blip r:embed="rId177"/>
              <a:stretch>
                <a:fillRect/>
              </a:stretch>
            </p:blipFill>
            <p:spPr>
              <a:xfrm>
                <a:off x="2462290" y="3682889"/>
                <a:ext cx="39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Ink 102">
                <a:extLst>
                  <a:ext uri="{FF2B5EF4-FFF2-40B4-BE49-F238E27FC236}">
                    <a16:creationId xmlns:a16="http://schemas.microsoft.com/office/drawing/2014/main" id="{91BB5EA3-ADEA-307E-400F-7FA74C6022B1}"/>
                  </a:ext>
                </a:extLst>
              </p14:cNvPr>
              <p14:cNvContentPartPr/>
              <p14:nvPr/>
            </p14:nvContentPartPr>
            <p14:xfrm>
              <a:off x="2949010" y="3358529"/>
              <a:ext cx="1337760" cy="603360"/>
            </p14:xfrm>
          </p:contentPart>
        </mc:Choice>
        <mc:Fallback xmlns="">
          <p:pic>
            <p:nvPicPr>
              <p:cNvPr id="103" name="Ink 102">
                <a:extLst>
                  <a:ext uri="{FF2B5EF4-FFF2-40B4-BE49-F238E27FC236}">
                    <a16:creationId xmlns:a16="http://schemas.microsoft.com/office/drawing/2014/main" id="{91BB5EA3-ADEA-307E-400F-7FA74C6022B1}"/>
                  </a:ext>
                </a:extLst>
              </p:cNvPr>
              <p:cNvPicPr/>
              <p:nvPr/>
            </p:nvPicPr>
            <p:blipFill>
              <a:blip r:embed="rId179"/>
              <a:stretch>
                <a:fillRect/>
              </a:stretch>
            </p:blipFill>
            <p:spPr>
              <a:xfrm>
                <a:off x="2940370" y="3349889"/>
                <a:ext cx="13554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Ink 103">
                <a:extLst>
                  <a:ext uri="{FF2B5EF4-FFF2-40B4-BE49-F238E27FC236}">
                    <a16:creationId xmlns:a16="http://schemas.microsoft.com/office/drawing/2014/main" id="{CD13C306-A1CF-728D-6965-6F02698096C0}"/>
                  </a:ext>
                </a:extLst>
              </p14:cNvPr>
              <p14:cNvContentPartPr/>
              <p14:nvPr/>
            </p14:nvContentPartPr>
            <p14:xfrm>
              <a:off x="4579450" y="3402809"/>
              <a:ext cx="382680" cy="510480"/>
            </p14:xfrm>
          </p:contentPart>
        </mc:Choice>
        <mc:Fallback xmlns="">
          <p:pic>
            <p:nvPicPr>
              <p:cNvPr id="104" name="Ink 103">
                <a:extLst>
                  <a:ext uri="{FF2B5EF4-FFF2-40B4-BE49-F238E27FC236}">
                    <a16:creationId xmlns:a16="http://schemas.microsoft.com/office/drawing/2014/main" id="{CD13C306-A1CF-728D-6965-6F02698096C0}"/>
                  </a:ext>
                </a:extLst>
              </p:cNvPr>
              <p:cNvPicPr/>
              <p:nvPr/>
            </p:nvPicPr>
            <p:blipFill>
              <a:blip r:embed="rId181"/>
              <a:stretch>
                <a:fillRect/>
              </a:stretch>
            </p:blipFill>
            <p:spPr>
              <a:xfrm>
                <a:off x="4570450" y="3393809"/>
                <a:ext cx="4003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A02C0512-75BB-8314-04D8-BCD65713E5B3}"/>
                  </a:ext>
                </a:extLst>
              </p14:cNvPr>
              <p14:cNvContentPartPr/>
              <p14:nvPr/>
            </p14:nvContentPartPr>
            <p14:xfrm>
              <a:off x="8477170" y="3284369"/>
              <a:ext cx="1199880" cy="601560"/>
            </p14:xfrm>
          </p:contentPart>
        </mc:Choice>
        <mc:Fallback xmlns="">
          <p:pic>
            <p:nvPicPr>
              <p:cNvPr id="110" name="Ink 109">
                <a:extLst>
                  <a:ext uri="{FF2B5EF4-FFF2-40B4-BE49-F238E27FC236}">
                    <a16:creationId xmlns:a16="http://schemas.microsoft.com/office/drawing/2014/main" id="{A02C0512-75BB-8314-04D8-BCD65713E5B3}"/>
                  </a:ext>
                </a:extLst>
              </p:cNvPr>
              <p:cNvPicPr/>
              <p:nvPr/>
            </p:nvPicPr>
            <p:blipFill>
              <a:blip r:embed="rId183"/>
              <a:stretch>
                <a:fillRect/>
              </a:stretch>
            </p:blipFill>
            <p:spPr>
              <a:xfrm>
                <a:off x="8468530" y="3275369"/>
                <a:ext cx="121752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C76B9FFA-B221-2D48-78AA-2270FA6EF5FC}"/>
                  </a:ext>
                </a:extLst>
              </p14:cNvPr>
              <p14:cNvContentPartPr/>
              <p14:nvPr/>
            </p14:nvContentPartPr>
            <p14:xfrm>
              <a:off x="8851570" y="3482729"/>
              <a:ext cx="12960" cy="29520"/>
            </p14:xfrm>
          </p:contentPart>
        </mc:Choice>
        <mc:Fallback xmlns="">
          <p:pic>
            <p:nvPicPr>
              <p:cNvPr id="111" name="Ink 110">
                <a:extLst>
                  <a:ext uri="{FF2B5EF4-FFF2-40B4-BE49-F238E27FC236}">
                    <a16:creationId xmlns:a16="http://schemas.microsoft.com/office/drawing/2014/main" id="{C76B9FFA-B221-2D48-78AA-2270FA6EF5FC}"/>
                  </a:ext>
                </a:extLst>
              </p:cNvPr>
              <p:cNvPicPr/>
              <p:nvPr/>
            </p:nvPicPr>
            <p:blipFill>
              <a:blip r:embed="rId185"/>
              <a:stretch>
                <a:fillRect/>
              </a:stretch>
            </p:blipFill>
            <p:spPr>
              <a:xfrm>
                <a:off x="8842930" y="3474089"/>
                <a:ext cx="30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Ink 111">
                <a:extLst>
                  <a:ext uri="{FF2B5EF4-FFF2-40B4-BE49-F238E27FC236}">
                    <a16:creationId xmlns:a16="http://schemas.microsoft.com/office/drawing/2014/main" id="{B89A67E1-02C0-E973-10C3-362B04A0EDD6}"/>
                  </a:ext>
                </a:extLst>
              </p14:cNvPr>
              <p14:cNvContentPartPr/>
              <p14:nvPr/>
            </p14:nvContentPartPr>
            <p14:xfrm>
              <a:off x="10013650" y="3498929"/>
              <a:ext cx="780120" cy="116640"/>
            </p14:xfrm>
          </p:contentPart>
        </mc:Choice>
        <mc:Fallback xmlns="">
          <p:pic>
            <p:nvPicPr>
              <p:cNvPr id="112" name="Ink 111">
                <a:extLst>
                  <a:ext uri="{FF2B5EF4-FFF2-40B4-BE49-F238E27FC236}">
                    <a16:creationId xmlns:a16="http://schemas.microsoft.com/office/drawing/2014/main" id="{B89A67E1-02C0-E973-10C3-362B04A0EDD6}"/>
                  </a:ext>
                </a:extLst>
              </p:cNvPr>
              <p:cNvPicPr/>
              <p:nvPr/>
            </p:nvPicPr>
            <p:blipFill>
              <a:blip r:embed="rId187"/>
              <a:stretch>
                <a:fillRect/>
              </a:stretch>
            </p:blipFill>
            <p:spPr>
              <a:xfrm>
                <a:off x="10005010" y="3490289"/>
                <a:ext cx="797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Ink 113">
                <a:extLst>
                  <a:ext uri="{FF2B5EF4-FFF2-40B4-BE49-F238E27FC236}">
                    <a16:creationId xmlns:a16="http://schemas.microsoft.com/office/drawing/2014/main" id="{D71BF1BF-B53D-9E4E-9418-8223FA1C756F}"/>
                  </a:ext>
                </a:extLst>
              </p14:cNvPr>
              <p14:cNvContentPartPr/>
              <p14:nvPr/>
            </p14:nvContentPartPr>
            <p14:xfrm>
              <a:off x="10907890" y="3281849"/>
              <a:ext cx="390240" cy="289080"/>
            </p14:xfrm>
          </p:contentPart>
        </mc:Choice>
        <mc:Fallback xmlns="">
          <p:pic>
            <p:nvPicPr>
              <p:cNvPr id="114" name="Ink 113">
                <a:extLst>
                  <a:ext uri="{FF2B5EF4-FFF2-40B4-BE49-F238E27FC236}">
                    <a16:creationId xmlns:a16="http://schemas.microsoft.com/office/drawing/2014/main" id="{D71BF1BF-B53D-9E4E-9418-8223FA1C756F}"/>
                  </a:ext>
                </a:extLst>
              </p:cNvPr>
              <p:cNvPicPr/>
              <p:nvPr/>
            </p:nvPicPr>
            <p:blipFill>
              <a:blip r:embed="rId189"/>
              <a:stretch>
                <a:fillRect/>
              </a:stretch>
            </p:blipFill>
            <p:spPr>
              <a:xfrm>
                <a:off x="10899250" y="3272849"/>
                <a:ext cx="4078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Ink 114">
                <a:extLst>
                  <a:ext uri="{FF2B5EF4-FFF2-40B4-BE49-F238E27FC236}">
                    <a16:creationId xmlns:a16="http://schemas.microsoft.com/office/drawing/2014/main" id="{9707A2F6-12FF-1E24-FA64-321EE578D957}"/>
                  </a:ext>
                </a:extLst>
              </p14:cNvPr>
              <p14:cNvContentPartPr/>
              <p14:nvPr/>
            </p14:nvContentPartPr>
            <p14:xfrm>
              <a:off x="10953970" y="3343409"/>
              <a:ext cx="319320" cy="9360"/>
            </p14:xfrm>
          </p:contentPart>
        </mc:Choice>
        <mc:Fallback xmlns="">
          <p:pic>
            <p:nvPicPr>
              <p:cNvPr id="115" name="Ink 114">
                <a:extLst>
                  <a:ext uri="{FF2B5EF4-FFF2-40B4-BE49-F238E27FC236}">
                    <a16:creationId xmlns:a16="http://schemas.microsoft.com/office/drawing/2014/main" id="{9707A2F6-12FF-1E24-FA64-321EE578D957}"/>
                  </a:ext>
                </a:extLst>
              </p:cNvPr>
              <p:cNvPicPr/>
              <p:nvPr/>
            </p:nvPicPr>
            <p:blipFill>
              <a:blip r:embed="rId191"/>
              <a:stretch>
                <a:fillRect/>
              </a:stretch>
            </p:blipFill>
            <p:spPr>
              <a:xfrm>
                <a:off x="10945330" y="3334769"/>
                <a:ext cx="336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Ink 115">
                <a:extLst>
                  <a:ext uri="{FF2B5EF4-FFF2-40B4-BE49-F238E27FC236}">
                    <a16:creationId xmlns:a16="http://schemas.microsoft.com/office/drawing/2014/main" id="{18AA7F21-06DE-10EB-8839-AB0DCEEE971D}"/>
                  </a:ext>
                </a:extLst>
              </p14:cNvPr>
              <p14:cNvContentPartPr/>
              <p14:nvPr/>
            </p14:nvContentPartPr>
            <p14:xfrm>
              <a:off x="11386330" y="3191489"/>
              <a:ext cx="583560" cy="517320"/>
            </p14:xfrm>
          </p:contentPart>
        </mc:Choice>
        <mc:Fallback xmlns="">
          <p:pic>
            <p:nvPicPr>
              <p:cNvPr id="116" name="Ink 115">
                <a:extLst>
                  <a:ext uri="{FF2B5EF4-FFF2-40B4-BE49-F238E27FC236}">
                    <a16:creationId xmlns:a16="http://schemas.microsoft.com/office/drawing/2014/main" id="{18AA7F21-06DE-10EB-8839-AB0DCEEE971D}"/>
                  </a:ext>
                </a:extLst>
              </p:cNvPr>
              <p:cNvPicPr/>
              <p:nvPr/>
            </p:nvPicPr>
            <p:blipFill>
              <a:blip r:embed="rId193"/>
              <a:stretch>
                <a:fillRect/>
              </a:stretch>
            </p:blipFill>
            <p:spPr>
              <a:xfrm>
                <a:off x="11377330" y="3182489"/>
                <a:ext cx="60120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Ink 116">
                <a:extLst>
                  <a:ext uri="{FF2B5EF4-FFF2-40B4-BE49-F238E27FC236}">
                    <a16:creationId xmlns:a16="http://schemas.microsoft.com/office/drawing/2014/main" id="{1A09B97B-BA6E-6374-E60B-ECF2E330AA97}"/>
                  </a:ext>
                </a:extLst>
              </p14:cNvPr>
              <p14:cNvContentPartPr/>
              <p14:nvPr/>
            </p14:nvContentPartPr>
            <p14:xfrm>
              <a:off x="11523490" y="3286169"/>
              <a:ext cx="379440" cy="33120"/>
            </p14:xfrm>
          </p:contentPart>
        </mc:Choice>
        <mc:Fallback xmlns="">
          <p:pic>
            <p:nvPicPr>
              <p:cNvPr id="117" name="Ink 116">
                <a:extLst>
                  <a:ext uri="{FF2B5EF4-FFF2-40B4-BE49-F238E27FC236}">
                    <a16:creationId xmlns:a16="http://schemas.microsoft.com/office/drawing/2014/main" id="{1A09B97B-BA6E-6374-E60B-ECF2E330AA97}"/>
                  </a:ext>
                </a:extLst>
              </p:cNvPr>
              <p:cNvPicPr/>
              <p:nvPr/>
            </p:nvPicPr>
            <p:blipFill>
              <a:blip r:embed="rId195"/>
              <a:stretch>
                <a:fillRect/>
              </a:stretch>
            </p:blipFill>
            <p:spPr>
              <a:xfrm>
                <a:off x="11514490" y="3277169"/>
                <a:ext cx="39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FD2B190D-FEBB-7DFB-3462-5E580CC7A52F}"/>
                  </a:ext>
                </a:extLst>
              </p14:cNvPr>
              <p14:cNvContentPartPr/>
              <p14:nvPr/>
            </p14:nvContentPartPr>
            <p14:xfrm>
              <a:off x="7313650" y="4028129"/>
              <a:ext cx="1520280" cy="467640"/>
            </p14:xfrm>
          </p:contentPart>
        </mc:Choice>
        <mc:Fallback xmlns="">
          <p:pic>
            <p:nvPicPr>
              <p:cNvPr id="136" name="Ink 135">
                <a:extLst>
                  <a:ext uri="{FF2B5EF4-FFF2-40B4-BE49-F238E27FC236}">
                    <a16:creationId xmlns:a16="http://schemas.microsoft.com/office/drawing/2014/main" id="{FD2B190D-FEBB-7DFB-3462-5E580CC7A52F}"/>
                  </a:ext>
                </a:extLst>
              </p:cNvPr>
              <p:cNvPicPr/>
              <p:nvPr/>
            </p:nvPicPr>
            <p:blipFill>
              <a:blip r:embed="rId197"/>
              <a:stretch>
                <a:fillRect/>
              </a:stretch>
            </p:blipFill>
            <p:spPr>
              <a:xfrm>
                <a:off x="7305010" y="4019489"/>
                <a:ext cx="15379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7" name="Ink 136">
                <a:extLst>
                  <a:ext uri="{FF2B5EF4-FFF2-40B4-BE49-F238E27FC236}">
                    <a16:creationId xmlns:a16="http://schemas.microsoft.com/office/drawing/2014/main" id="{9A4289BC-9B01-85AD-6D73-4EEFE54D0846}"/>
                  </a:ext>
                </a:extLst>
              </p14:cNvPr>
              <p14:cNvContentPartPr/>
              <p14:nvPr/>
            </p14:nvContentPartPr>
            <p14:xfrm>
              <a:off x="9058930" y="4028849"/>
              <a:ext cx="400680" cy="652680"/>
            </p14:xfrm>
          </p:contentPart>
        </mc:Choice>
        <mc:Fallback xmlns="">
          <p:pic>
            <p:nvPicPr>
              <p:cNvPr id="137" name="Ink 136">
                <a:extLst>
                  <a:ext uri="{FF2B5EF4-FFF2-40B4-BE49-F238E27FC236}">
                    <a16:creationId xmlns:a16="http://schemas.microsoft.com/office/drawing/2014/main" id="{9A4289BC-9B01-85AD-6D73-4EEFE54D0846}"/>
                  </a:ext>
                </a:extLst>
              </p:cNvPr>
              <p:cNvPicPr/>
              <p:nvPr/>
            </p:nvPicPr>
            <p:blipFill>
              <a:blip r:embed="rId199"/>
              <a:stretch>
                <a:fillRect/>
              </a:stretch>
            </p:blipFill>
            <p:spPr>
              <a:xfrm>
                <a:off x="9050290" y="4020209"/>
                <a:ext cx="41832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79CE31A2-7AB6-581D-D86D-7DAAEFA75A3F}"/>
                  </a:ext>
                </a:extLst>
              </p14:cNvPr>
              <p14:cNvContentPartPr/>
              <p14:nvPr/>
            </p14:nvContentPartPr>
            <p14:xfrm>
              <a:off x="9774610" y="4256009"/>
              <a:ext cx="216720" cy="177120"/>
            </p14:xfrm>
          </p:contentPart>
        </mc:Choice>
        <mc:Fallback xmlns="">
          <p:pic>
            <p:nvPicPr>
              <p:cNvPr id="138" name="Ink 137">
                <a:extLst>
                  <a:ext uri="{FF2B5EF4-FFF2-40B4-BE49-F238E27FC236}">
                    <a16:creationId xmlns:a16="http://schemas.microsoft.com/office/drawing/2014/main" id="{79CE31A2-7AB6-581D-D86D-7DAAEFA75A3F}"/>
                  </a:ext>
                </a:extLst>
              </p:cNvPr>
              <p:cNvPicPr/>
              <p:nvPr/>
            </p:nvPicPr>
            <p:blipFill>
              <a:blip r:embed="rId201"/>
              <a:stretch>
                <a:fillRect/>
              </a:stretch>
            </p:blipFill>
            <p:spPr>
              <a:xfrm>
                <a:off x="9765970" y="4247009"/>
                <a:ext cx="234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FA736EDA-022A-6FC3-61D3-D953BD3351CD}"/>
                  </a:ext>
                </a:extLst>
              </p14:cNvPr>
              <p14:cNvContentPartPr/>
              <p14:nvPr/>
            </p14:nvContentPartPr>
            <p14:xfrm>
              <a:off x="10204090" y="3919409"/>
              <a:ext cx="1593720" cy="507960"/>
            </p14:xfrm>
          </p:contentPart>
        </mc:Choice>
        <mc:Fallback xmlns="">
          <p:pic>
            <p:nvPicPr>
              <p:cNvPr id="139" name="Ink 138">
                <a:extLst>
                  <a:ext uri="{FF2B5EF4-FFF2-40B4-BE49-F238E27FC236}">
                    <a16:creationId xmlns:a16="http://schemas.microsoft.com/office/drawing/2014/main" id="{FA736EDA-022A-6FC3-61D3-D953BD3351CD}"/>
                  </a:ext>
                </a:extLst>
              </p:cNvPr>
              <p:cNvPicPr/>
              <p:nvPr/>
            </p:nvPicPr>
            <p:blipFill>
              <a:blip r:embed="rId203"/>
              <a:stretch>
                <a:fillRect/>
              </a:stretch>
            </p:blipFill>
            <p:spPr>
              <a:xfrm>
                <a:off x="10195090" y="3910409"/>
                <a:ext cx="16113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9" name="Ink 158">
                <a:extLst>
                  <a:ext uri="{FF2B5EF4-FFF2-40B4-BE49-F238E27FC236}">
                    <a16:creationId xmlns:a16="http://schemas.microsoft.com/office/drawing/2014/main" id="{CC637AA9-3E38-2C9E-BFD3-EF33EA2B0A84}"/>
                  </a:ext>
                </a:extLst>
              </p14:cNvPr>
              <p14:cNvContentPartPr/>
              <p14:nvPr/>
            </p14:nvContentPartPr>
            <p14:xfrm>
              <a:off x="7450885" y="5004569"/>
              <a:ext cx="1432440" cy="457560"/>
            </p14:xfrm>
          </p:contentPart>
        </mc:Choice>
        <mc:Fallback xmlns="">
          <p:pic>
            <p:nvPicPr>
              <p:cNvPr id="159" name="Ink 158">
                <a:extLst>
                  <a:ext uri="{FF2B5EF4-FFF2-40B4-BE49-F238E27FC236}">
                    <a16:creationId xmlns:a16="http://schemas.microsoft.com/office/drawing/2014/main" id="{CC637AA9-3E38-2C9E-BFD3-EF33EA2B0A84}"/>
                  </a:ext>
                </a:extLst>
              </p:cNvPr>
              <p:cNvPicPr/>
              <p:nvPr/>
            </p:nvPicPr>
            <p:blipFill>
              <a:blip r:embed="rId205"/>
              <a:stretch>
                <a:fillRect/>
              </a:stretch>
            </p:blipFill>
            <p:spPr>
              <a:xfrm>
                <a:off x="7441885" y="4995569"/>
                <a:ext cx="1450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0" name="Ink 159">
                <a:extLst>
                  <a:ext uri="{FF2B5EF4-FFF2-40B4-BE49-F238E27FC236}">
                    <a16:creationId xmlns:a16="http://schemas.microsoft.com/office/drawing/2014/main" id="{041EA9B5-5B47-453E-97D4-9B5A576F2B0E}"/>
                  </a:ext>
                </a:extLst>
              </p14:cNvPr>
              <p14:cNvContentPartPr/>
              <p14:nvPr/>
            </p14:nvContentPartPr>
            <p14:xfrm>
              <a:off x="9204805" y="4751129"/>
              <a:ext cx="366840" cy="416160"/>
            </p14:xfrm>
          </p:contentPart>
        </mc:Choice>
        <mc:Fallback xmlns="">
          <p:pic>
            <p:nvPicPr>
              <p:cNvPr id="160" name="Ink 159">
                <a:extLst>
                  <a:ext uri="{FF2B5EF4-FFF2-40B4-BE49-F238E27FC236}">
                    <a16:creationId xmlns:a16="http://schemas.microsoft.com/office/drawing/2014/main" id="{041EA9B5-5B47-453E-97D4-9B5A576F2B0E}"/>
                  </a:ext>
                </a:extLst>
              </p:cNvPr>
              <p:cNvPicPr/>
              <p:nvPr/>
            </p:nvPicPr>
            <p:blipFill>
              <a:blip r:embed="rId207"/>
              <a:stretch>
                <a:fillRect/>
              </a:stretch>
            </p:blipFill>
            <p:spPr>
              <a:xfrm>
                <a:off x="9196165" y="4742129"/>
                <a:ext cx="3844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1" name="Ink 160">
                <a:extLst>
                  <a:ext uri="{FF2B5EF4-FFF2-40B4-BE49-F238E27FC236}">
                    <a16:creationId xmlns:a16="http://schemas.microsoft.com/office/drawing/2014/main" id="{3E685119-5F43-CA56-3B0C-CCC289D9F37D}"/>
                  </a:ext>
                </a:extLst>
              </p14:cNvPr>
              <p14:cNvContentPartPr/>
              <p14:nvPr/>
            </p14:nvContentPartPr>
            <p14:xfrm>
              <a:off x="9726085" y="5066849"/>
              <a:ext cx="11520" cy="196560"/>
            </p14:xfrm>
          </p:contentPart>
        </mc:Choice>
        <mc:Fallback xmlns="">
          <p:pic>
            <p:nvPicPr>
              <p:cNvPr id="161" name="Ink 160">
                <a:extLst>
                  <a:ext uri="{FF2B5EF4-FFF2-40B4-BE49-F238E27FC236}">
                    <a16:creationId xmlns:a16="http://schemas.microsoft.com/office/drawing/2014/main" id="{3E685119-5F43-CA56-3B0C-CCC289D9F37D}"/>
                  </a:ext>
                </a:extLst>
              </p:cNvPr>
              <p:cNvPicPr/>
              <p:nvPr/>
            </p:nvPicPr>
            <p:blipFill>
              <a:blip r:embed="rId209"/>
              <a:stretch>
                <a:fillRect/>
              </a:stretch>
            </p:blipFill>
            <p:spPr>
              <a:xfrm>
                <a:off x="9717085" y="5057849"/>
                <a:ext cx="29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2" name="Ink 161">
                <a:extLst>
                  <a:ext uri="{FF2B5EF4-FFF2-40B4-BE49-F238E27FC236}">
                    <a16:creationId xmlns:a16="http://schemas.microsoft.com/office/drawing/2014/main" id="{9B5FDCAE-FEB6-8010-731F-BA606B8CC6E1}"/>
                  </a:ext>
                </a:extLst>
              </p14:cNvPr>
              <p14:cNvContentPartPr/>
              <p14:nvPr/>
            </p14:nvContentPartPr>
            <p14:xfrm>
              <a:off x="9774685" y="5060729"/>
              <a:ext cx="7200" cy="196920"/>
            </p14:xfrm>
          </p:contentPart>
        </mc:Choice>
        <mc:Fallback xmlns="">
          <p:pic>
            <p:nvPicPr>
              <p:cNvPr id="162" name="Ink 161">
                <a:extLst>
                  <a:ext uri="{FF2B5EF4-FFF2-40B4-BE49-F238E27FC236}">
                    <a16:creationId xmlns:a16="http://schemas.microsoft.com/office/drawing/2014/main" id="{9B5FDCAE-FEB6-8010-731F-BA606B8CC6E1}"/>
                  </a:ext>
                </a:extLst>
              </p:cNvPr>
              <p:cNvPicPr/>
              <p:nvPr/>
            </p:nvPicPr>
            <p:blipFill>
              <a:blip r:embed="rId211"/>
              <a:stretch>
                <a:fillRect/>
              </a:stretch>
            </p:blipFill>
            <p:spPr>
              <a:xfrm>
                <a:off x="9766045" y="5051729"/>
                <a:ext cx="24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3" name="Ink 162">
                <a:extLst>
                  <a:ext uri="{FF2B5EF4-FFF2-40B4-BE49-F238E27FC236}">
                    <a16:creationId xmlns:a16="http://schemas.microsoft.com/office/drawing/2014/main" id="{CF2C30BA-E827-932E-32CE-103828C63BFA}"/>
                  </a:ext>
                </a:extLst>
              </p14:cNvPr>
              <p14:cNvContentPartPr/>
              <p14:nvPr/>
            </p14:nvContentPartPr>
            <p14:xfrm>
              <a:off x="9626005" y="5011049"/>
              <a:ext cx="314640" cy="61920"/>
            </p14:xfrm>
          </p:contentPart>
        </mc:Choice>
        <mc:Fallback xmlns="">
          <p:pic>
            <p:nvPicPr>
              <p:cNvPr id="163" name="Ink 162">
                <a:extLst>
                  <a:ext uri="{FF2B5EF4-FFF2-40B4-BE49-F238E27FC236}">
                    <a16:creationId xmlns:a16="http://schemas.microsoft.com/office/drawing/2014/main" id="{CF2C30BA-E827-932E-32CE-103828C63BFA}"/>
                  </a:ext>
                </a:extLst>
              </p:cNvPr>
              <p:cNvPicPr/>
              <p:nvPr/>
            </p:nvPicPr>
            <p:blipFill>
              <a:blip r:embed="rId213"/>
              <a:stretch>
                <a:fillRect/>
              </a:stretch>
            </p:blipFill>
            <p:spPr>
              <a:xfrm>
                <a:off x="9617005" y="5002409"/>
                <a:ext cx="33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4" name="Ink 163">
                <a:extLst>
                  <a:ext uri="{FF2B5EF4-FFF2-40B4-BE49-F238E27FC236}">
                    <a16:creationId xmlns:a16="http://schemas.microsoft.com/office/drawing/2014/main" id="{7883D11E-1AC9-02C3-8851-D5277480626A}"/>
                  </a:ext>
                </a:extLst>
              </p14:cNvPr>
              <p14:cNvContentPartPr/>
              <p14:nvPr/>
            </p14:nvContentPartPr>
            <p14:xfrm>
              <a:off x="10034245" y="4889729"/>
              <a:ext cx="265680" cy="231480"/>
            </p14:xfrm>
          </p:contentPart>
        </mc:Choice>
        <mc:Fallback xmlns="">
          <p:pic>
            <p:nvPicPr>
              <p:cNvPr id="164" name="Ink 163">
                <a:extLst>
                  <a:ext uri="{FF2B5EF4-FFF2-40B4-BE49-F238E27FC236}">
                    <a16:creationId xmlns:a16="http://schemas.microsoft.com/office/drawing/2014/main" id="{7883D11E-1AC9-02C3-8851-D5277480626A}"/>
                  </a:ext>
                </a:extLst>
              </p:cNvPr>
              <p:cNvPicPr/>
              <p:nvPr/>
            </p:nvPicPr>
            <p:blipFill>
              <a:blip r:embed="rId215"/>
              <a:stretch>
                <a:fillRect/>
              </a:stretch>
            </p:blipFill>
            <p:spPr>
              <a:xfrm>
                <a:off x="10025605" y="4880729"/>
                <a:ext cx="2833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5" name="Ink 164">
                <a:extLst>
                  <a:ext uri="{FF2B5EF4-FFF2-40B4-BE49-F238E27FC236}">
                    <a16:creationId xmlns:a16="http://schemas.microsoft.com/office/drawing/2014/main" id="{1E0773B1-B5A5-5A12-5719-CD6D22CBCC77}"/>
                  </a:ext>
                </a:extLst>
              </p14:cNvPr>
              <p14:cNvContentPartPr/>
              <p14:nvPr/>
            </p14:nvContentPartPr>
            <p14:xfrm>
              <a:off x="10326925" y="4720889"/>
              <a:ext cx="235440" cy="247680"/>
            </p14:xfrm>
          </p:contentPart>
        </mc:Choice>
        <mc:Fallback xmlns="">
          <p:pic>
            <p:nvPicPr>
              <p:cNvPr id="165" name="Ink 164">
                <a:extLst>
                  <a:ext uri="{FF2B5EF4-FFF2-40B4-BE49-F238E27FC236}">
                    <a16:creationId xmlns:a16="http://schemas.microsoft.com/office/drawing/2014/main" id="{1E0773B1-B5A5-5A12-5719-CD6D22CBCC77}"/>
                  </a:ext>
                </a:extLst>
              </p:cNvPr>
              <p:cNvPicPr/>
              <p:nvPr/>
            </p:nvPicPr>
            <p:blipFill>
              <a:blip r:embed="rId217"/>
              <a:stretch>
                <a:fillRect/>
              </a:stretch>
            </p:blipFill>
            <p:spPr>
              <a:xfrm>
                <a:off x="10317925" y="4711889"/>
                <a:ext cx="253080" cy="265320"/>
              </a:xfrm>
              <a:prstGeom prst="rect">
                <a:avLst/>
              </a:prstGeom>
            </p:spPr>
          </p:pic>
        </mc:Fallback>
      </mc:AlternateContent>
      <p:grpSp>
        <p:nvGrpSpPr>
          <p:cNvPr id="173" name="Group 172">
            <a:extLst>
              <a:ext uri="{FF2B5EF4-FFF2-40B4-BE49-F238E27FC236}">
                <a16:creationId xmlns:a16="http://schemas.microsoft.com/office/drawing/2014/main" id="{0EBCC83C-D82A-3541-737B-207B44295B0B}"/>
              </a:ext>
            </a:extLst>
          </p:cNvPr>
          <p:cNvGrpSpPr/>
          <p:nvPr/>
        </p:nvGrpSpPr>
        <p:grpSpPr>
          <a:xfrm>
            <a:off x="1595050" y="4145489"/>
            <a:ext cx="6141315" cy="2127360"/>
            <a:chOff x="1595050" y="4145489"/>
            <a:chExt cx="6141315" cy="2127360"/>
          </a:xfrm>
        </p:grpSpPr>
        <mc:AlternateContent xmlns:mc="http://schemas.openxmlformats.org/markup-compatibility/2006" xmlns:p14="http://schemas.microsoft.com/office/powerpoint/2010/main">
          <mc:Choice Requires="p14">
            <p:contentPart p14:bwMode="auto" r:id="rId218">
              <p14:nvContentPartPr>
                <p14:cNvPr id="119" name="Ink 118">
                  <a:extLst>
                    <a:ext uri="{FF2B5EF4-FFF2-40B4-BE49-F238E27FC236}">
                      <a16:creationId xmlns:a16="http://schemas.microsoft.com/office/drawing/2014/main" id="{123AA8AA-15D6-794B-1528-2B376C6FE2CD}"/>
                    </a:ext>
                  </a:extLst>
                </p14:cNvPr>
                <p14:cNvContentPartPr/>
                <p14:nvPr/>
              </p14:nvContentPartPr>
              <p14:xfrm>
                <a:off x="1639330" y="4531769"/>
                <a:ext cx="6840" cy="190080"/>
              </p14:xfrm>
            </p:contentPart>
          </mc:Choice>
          <mc:Fallback xmlns="">
            <p:pic>
              <p:nvPicPr>
                <p:cNvPr id="119" name="Ink 118">
                  <a:extLst>
                    <a:ext uri="{FF2B5EF4-FFF2-40B4-BE49-F238E27FC236}">
                      <a16:creationId xmlns:a16="http://schemas.microsoft.com/office/drawing/2014/main" id="{123AA8AA-15D6-794B-1528-2B376C6FE2CD}"/>
                    </a:ext>
                  </a:extLst>
                </p:cNvPr>
                <p:cNvPicPr/>
                <p:nvPr/>
              </p:nvPicPr>
              <p:blipFill>
                <a:blip r:embed="rId219"/>
                <a:stretch>
                  <a:fillRect/>
                </a:stretch>
              </p:blipFill>
              <p:spPr>
                <a:xfrm>
                  <a:off x="1630330" y="4523129"/>
                  <a:ext cx="24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Ink 119">
                  <a:extLst>
                    <a:ext uri="{FF2B5EF4-FFF2-40B4-BE49-F238E27FC236}">
                      <a16:creationId xmlns:a16="http://schemas.microsoft.com/office/drawing/2014/main" id="{AF1F512A-CB98-4732-09E1-61F3D5C3DF8D}"/>
                    </a:ext>
                  </a:extLst>
                </p14:cNvPr>
                <p14:cNvContentPartPr/>
                <p14:nvPr/>
              </p14:nvContentPartPr>
              <p14:xfrm>
                <a:off x="1714210" y="4516289"/>
                <a:ext cx="15480" cy="210600"/>
              </p14:xfrm>
            </p:contentPart>
          </mc:Choice>
          <mc:Fallback xmlns="">
            <p:pic>
              <p:nvPicPr>
                <p:cNvPr id="120" name="Ink 119">
                  <a:extLst>
                    <a:ext uri="{FF2B5EF4-FFF2-40B4-BE49-F238E27FC236}">
                      <a16:creationId xmlns:a16="http://schemas.microsoft.com/office/drawing/2014/main" id="{AF1F512A-CB98-4732-09E1-61F3D5C3DF8D}"/>
                    </a:ext>
                  </a:extLst>
                </p:cNvPr>
                <p:cNvPicPr/>
                <p:nvPr/>
              </p:nvPicPr>
              <p:blipFill>
                <a:blip r:embed="rId221"/>
                <a:stretch>
                  <a:fillRect/>
                </a:stretch>
              </p:blipFill>
              <p:spPr>
                <a:xfrm>
                  <a:off x="1705210" y="4507649"/>
                  <a:ext cx="33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Ink 120">
                  <a:extLst>
                    <a:ext uri="{FF2B5EF4-FFF2-40B4-BE49-F238E27FC236}">
                      <a16:creationId xmlns:a16="http://schemas.microsoft.com/office/drawing/2014/main" id="{FEB3C604-0026-B174-4FD0-FBFB5B698F9A}"/>
                    </a:ext>
                  </a:extLst>
                </p14:cNvPr>
                <p14:cNvContentPartPr/>
                <p14:nvPr/>
              </p14:nvContentPartPr>
              <p14:xfrm>
                <a:off x="1595050" y="4491809"/>
                <a:ext cx="259920" cy="61200"/>
              </p14:xfrm>
            </p:contentPart>
          </mc:Choice>
          <mc:Fallback xmlns="">
            <p:pic>
              <p:nvPicPr>
                <p:cNvPr id="121" name="Ink 120">
                  <a:extLst>
                    <a:ext uri="{FF2B5EF4-FFF2-40B4-BE49-F238E27FC236}">
                      <a16:creationId xmlns:a16="http://schemas.microsoft.com/office/drawing/2014/main" id="{FEB3C604-0026-B174-4FD0-FBFB5B698F9A}"/>
                    </a:ext>
                  </a:extLst>
                </p:cNvPr>
                <p:cNvPicPr/>
                <p:nvPr/>
              </p:nvPicPr>
              <p:blipFill>
                <a:blip r:embed="rId223"/>
                <a:stretch>
                  <a:fillRect/>
                </a:stretch>
              </p:blipFill>
              <p:spPr>
                <a:xfrm>
                  <a:off x="1586410" y="4483169"/>
                  <a:ext cx="277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Ink 121">
                  <a:extLst>
                    <a:ext uri="{FF2B5EF4-FFF2-40B4-BE49-F238E27FC236}">
                      <a16:creationId xmlns:a16="http://schemas.microsoft.com/office/drawing/2014/main" id="{F2379F58-33D5-24F8-860B-AF410159994E}"/>
                    </a:ext>
                  </a:extLst>
                </p14:cNvPr>
                <p14:cNvContentPartPr/>
                <p14:nvPr/>
              </p14:nvContentPartPr>
              <p14:xfrm>
                <a:off x="1904650" y="4439969"/>
                <a:ext cx="146520" cy="26640"/>
              </p14:xfrm>
            </p:contentPart>
          </mc:Choice>
          <mc:Fallback xmlns="">
            <p:pic>
              <p:nvPicPr>
                <p:cNvPr id="122" name="Ink 121">
                  <a:extLst>
                    <a:ext uri="{FF2B5EF4-FFF2-40B4-BE49-F238E27FC236}">
                      <a16:creationId xmlns:a16="http://schemas.microsoft.com/office/drawing/2014/main" id="{F2379F58-33D5-24F8-860B-AF410159994E}"/>
                    </a:ext>
                  </a:extLst>
                </p:cNvPr>
                <p:cNvPicPr/>
                <p:nvPr/>
              </p:nvPicPr>
              <p:blipFill>
                <a:blip r:embed="rId225"/>
                <a:stretch>
                  <a:fillRect/>
                </a:stretch>
              </p:blipFill>
              <p:spPr>
                <a:xfrm>
                  <a:off x="1895650" y="4430969"/>
                  <a:ext cx="164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Ink 123">
                  <a:extLst>
                    <a:ext uri="{FF2B5EF4-FFF2-40B4-BE49-F238E27FC236}">
                      <a16:creationId xmlns:a16="http://schemas.microsoft.com/office/drawing/2014/main" id="{E32DD2BF-37E3-CC4C-6771-905F01068D04}"/>
                    </a:ext>
                  </a:extLst>
                </p14:cNvPr>
                <p14:cNvContentPartPr/>
                <p14:nvPr/>
              </p14:nvContentPartPr>
              <p14:xfrm>
                <a:off x="2225410" y="4561289"/>
                <a:ext cx="375120" cy="152640"/>
              </p14:xfrm>
            </p:contentPart>
          </mc:Choice>
          <mc:Fallback xmlns="">
            <p:pic>
              <p:nvPicPr>
                <p:cNvPr id="124" name="Ink 123">
                  <a:extLst>
                    <a:ext uri="{FF2B5EF4-FFF2-40B4-BE49-F238E27FC236}">
                      <a16:creationId xmlns:a16="http://schemas.microsoft.com/office/drawing/2014/main" id="{E32DD2BF-37E3-CC4C-6771-905F01068D04}"/>
                    </a:ext>
                  </a:extLst>
                </p:cNvPr>
                <p:cNvPicPr/>
                <p:nvPr/>
              </p:nvPicPr>
              <p:blipFill>
                <a:blip r:embed="rId227"/>
                <a:stretch>
                  <a:fillRect/>
                </a:stretch>
              </p:blipFill>
              <p:spPr>
                <a:xfrm>
                  <a:off x="2216770" y="4552289"/>
                  <a:ext cx="39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5" name="Ink 124">
                  <a:extLst>
                    <a:ext uri="{FF2B5EF4-FFF2-40B4-BE49-F238E27FC236}">
                      <a16:creationId xmlns:a16="http://schemas.microsoft.com/office/drawing/2014/main" id="{42008A12-7DFA-DDFB-5242-75E2BA64808E}"/>
                    </a:ext>
                  </a:extLst>
                </p14:cNvPr>
                <p14:cNvContentPartPr/>
                <p14:nvPr/>
              </p14:nvContentPartPr>
              <p14:xfrm>
                <a:off x="2367610" y="4454009"/>
                <a:ext cx="42840" cy="24840"/>
              </p14:xfrm>
            </p:contentPart>
          </mc:Choice>
          <mc:Fallback xmlns="">
            <p:pic>
              <p:nvPicPr>
                <p:cNvPr id="125" name="Ink 124">
                  <a:extLst>
                    <a:ext uri="{FF2B5EF4-FFF2-40B4-BE49-F238E27FC236}">
                      <a16:creationId xmlns:a16="http://schemas.microsoft.com/office/drawing/2014/main" id="{42008A12-7DFA-DDFB-5242-75E2BA64808E}"/>
                    </a:ext>
                  </a:extLst>
                </p:cNvPr>
                <p:cNvPicPr/>
                <p:nvPr/>
              </p:nvPicPr>
              <p:blipFill>
                <a:blip r:embed="rId229"/>
                <a:stretch>
                  <a:fillRect/>
                </a:stretch>
              </p:blipFill>
              <p:spPr>
                <a:xfrm>
                  <a:off x="2358970" y="4445369"/>
                  <a:ext cx="60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6" name="Ink 125">
                  <a:extLst>
                    <a:ext uri="{FF2B5EF4-FFF2-40B4-BE49-F238E27FC236}">
                      <a16:creationId xmlns:a16="http://schemas.microsoft.com/office/drawing/2014/main" id="{F74AB845-2DC1-4EC9-3D85-4DDB11490973}"/>
                    </a:ext>
                  </a:extLst>
                </p14:cNvPr>
                <p14:cNvContentPartPr/>
                <p14:nvPr/>
              </p14:nvContentPartPr>
              <p14:xfrm>
                <a:off x="2839570" y="4251689"/>
                <a:ext cx="1489320" cy="489960"/>
              </p14:xfrm>
            </p:contentPart>
          </mc:Choice>
          <mc:Fallback xmlns="">
            <p:pic>
              <p:nvPicPr>
                <p:cNvPr id="126" name="Ink 125">
                  <a:extLst>
                    <a:ext uri="{FF2B5EF4-FFF2-40B4-BE49-F238E27FC236}">
                      <a16:creationId xmlns:a16="http://schemas.microsoft.com/office/drawing/2014/main" id="{F74AB845-2DC1-4EC9-3D85-4DDB11490973}"/>
                    </a:ext>
                  </a:extLst>
                </p:cNvPr>
                <p:cNvPicPr/>
                <p:nvPr/>
              </p:nvPicPr>
              <p:blipFill>
                <a:blip r:embed="rId231"/>
                <a:stretch>
                  <a:fillRect/>
                </a:stretch>
              </p:blipFill>
              <p:spPr>
                <a:xfrm>
                  <a:off x="2830570" y="4243049"/>
                  <a:ext cx="150696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7" name="Ink 126">
                  <a:extLst>
                    <a:ext uri="{FF2B5EF4-FFF2-40B4-BE49-F238E27FC236}">
                      <a16:creationId xmlns:a16="http://schemas.microsoft.com/office/drawing/2014/main" id="{BAE691C9-B25E-9499-E726-86FDB870C4B6}"/>
                    </a:ext>
                  </a:extLst>
                </p14:cNvPr>
                <p14:cNvContentPartPr/>
                <p14:nvPr/>
              </p14:nvContentPartPr>
              <p14:xfrm>
                <a:off x="3675850" y="4443929"/>
                <a:ext cx="347760" cy="16560"/>
              </p14:xfrm>
            </p:contentPart>
          </mc:Choice>
          <mc:Fallback xmlns="">
            <p:pic>
              <p:nvPicPr>
                <p:cNvPr id="127" name="Ink 126">
                  <a:extLst>
                    <a:ext uri="{FF2B5EF4-FFF2-40B4-BE49-F238E27FC236}">
                      <a16:creationId xmlns:a16="http://schemas.microsoft.com/office/drawing/2014/main" id="{BAE691C9-B25E-9499-E726-86FDB870C4B6}"/>
                    </a:ext>
                  </a:extLst>
                </p:cNvPr>
                <p:cNvPicPr/>
                <p:nvPr/>
              </p:nvPicPr>
              <p:blipFill>
                <a:blip r:embed="rId233"/>
                <a:stretch>
                  <a:fillRect/>
                </a:stretch>
              </p:blipFill>
              <p:spPr>
                <a:xfrm>
                  <a:off x="3666850" y="4435289"/>
                  <a:ext cx="365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8" name="Ink 127">
                  <a:extLst>
                    <a:ext uri="{FF2B5EF4-FFF2-40B4-BE49-F238E27FC236}">
                      <a16:creationId xmlns:a16="http://schemas.microsoft.com/office/drawing/2014/main" id="{5DC07F3C-3A87-4C8C-9B0A-5C5B3ED9F38E}"/>
                    </a:ext>
                  </a:extLst>
                </p14:cNvPr>
                <p14:cNvContentPartPr/>
                <p14:nvPr/>
              </p14:nvContentPartPr>
              <p14:xfrm>
                <a:off x="3059170" y="4464449"/>
                <a:ext cx="402840" cy="14760"/>
              </p14:xfrm>
            </p:contentPart>
          </mc:Choice>
          <mc:Fallback xmlns="">
            <p:pic>
              <p:nvPicPr>
                <p:cNvPr id="128" name="Ink 127">
                  <a:extLst>
                    <a:ext uri="{FF2B5EF4-FFF2-40B4-BE49-F238E27FC236}">
                      <a16:creationId xmlns:a16="http://schemas.microsoft.com/office/drawing/2014/main" id="{5DC07F3C-3A87-4C8C-9B0A-5C5B3ED9F38E}"/>
                    </a:ext>
                  </a:extLst>
                </p:cNvPr>
                <p:cNvPicPr/>
                <p:nvPr/>
              </p:nvPicPr>
              <p:blipFill>
                <a:blip r:embed="rId235"/>
                <a:stretch>
                  <a:fillRect/>
                </a:stretch>
              </p:blipFill>
              <p:spPr>
                <a:xfrm>
                  <a:off x="3050170" y="4455449"/>
                  <a:ext cx="420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1" name="Ink 130">
                  <a:extLst>
                    <a:ext uri="{FF2B5EF4-FFF2-40B4-BE49-F238E27FC236}">
                      <a16:creationId xmlns:a16="http://schemas.microsoft.com/office/drawing/2014/main" id="{61816602-15EB-CF74-990C-C62519191A31}"/>
                    </a:ext>
                  </a:extLst>
                </p14:cNvPr>
                <p14:cNvContentPartPr/>
                <p14:nvPr/>
              </p14:nvContentPartPr>
              <p14:xfrm>
                <a:off x="4117570" y="4400369"/>
                <a:ext cx="202320" cy="365400"/>
              </p14:xfrm>
            </p:contentPart>
          </mc:Choice>
          <mc:Fallback xmlns="">
            <p:pic>
              <p:nvPicPr>
                <p:cNvPr id="131" name="Ink 130">
                  <a:extLst>
                    <a:ext uri="{FF2B5EF4-FFF2-40B4-BE49-F238E27FC236}">
                      <a16:creationId xmlns:a16="http://schemas.microsoft.com/office/drawing/2014/main" id="{61816602-15EB-CF74-990C-C62519191A31}"/>
                    </a:ext>
                  </a:extLst>
                </p:cNvPr>
                <p:cNvPicPr/>
                <p:nvPr/>
              </p:nvPicPr>
              <p:blipFill>
                <a:blip r:embed="rId237"/>
                <a:stretch>
                  <a:fillRect/>
                </a:stretch>
              </p:blipFill>
              <p:spPr>
                <a:xfrm>
                  <a:off x="4108570" y="4391369"/>
                  <a:ext cx="2199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 name="Ink 131">
                  <a:extLst>
                    <a:ext uri="{FF2B5EF4-FFF2-40B4-BE49-F238E27FC236}">
                      <a16:creationId xmlns:a16="http://schemas.microsoft.com/office/drawing/2014/main" id="{611D6BBF-0697-F500-A364-B1C64FA3E3F4}"/>
                    </a:ext>
                  </a:extLst>
                </p14:cNvPr>
                <p14:cNvContentPartPr/>
                <p14:nvPr/>
              </p14:nvContentPartPr>
              <p14:xfrm>
                <a:off x="4685290" y="4362569"/>
                <a:ext cx="640440" cy="348840"/>
              </p14:xfrm>
            </p:contentPart>
          </mc:Choice>
          <mc:Fallback xmlns="">
            <p:pic>
              <p:nvPicPr>
                <p:cNvPr id="132" name="Ink 131">
                  <a:extLst>
                    <a:ext uri="{FF2B5EF4-FFF2-40B4-BE49-F238E27FC236}">
                      <a16:creationId xmlns:a16="http://schemas.microsoft.com/office/drawing/2014/main" id="{611D6BBF-0697-F500-A364-B1C64FA3E3F4}"/>
                    </a:ext>
                  </a:extLst>
                </p:cNvPr>
                <p:cNvPicPr/>
                <p:nvPr/>
              </p:nvPicPr>
              <p:blipFill>
                <a:blip r:embed="rId239"/>
                <a:stretch>
                  <a:fillRect/>
                </a:stretch>
              </p:blipFill>
              <p:spPr>
                <a:xfrm>
                  <a:off x="4676290" y="4353569"/>
                  <a:ext cx="6580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3" name="Ink 132">
                  <a:extLst>
                    <a:ext uri="{FF2B5EF4-FFF2-40B4-BE49-F238E27FC236}">
                      <a16:creationId xmlns:a16="http://schemas.microsoft.com/office/drawing/2014/main" id="{1EFD187C-7BB3-FA0B-7E64-E4D2AF927F1C}"/>
                    </a:ext>
                  </a:extLst>
                </p14:cNvPr>
                <p14:cNvContentPartPr/>
                <p14:nvPr/>
              </p14:nvContentPartPr>
              <p14:xfrm>
                <a:off x="5554330" y="4437449"/>
                <a:ext cx="795600" cy="407520"/>
              </p14:xfrm>
            </p:contentPart>
          </mc:Choice>
          <mc:Fallback xmlns="">
            <p:pic>
              <p:nvPicPr>
                <p:cNvPr id="133" name="Ink 132">
                  <a:extLst>
                    <a:ext uri="{FF2B5EF4-FFF2-40B4-BE49-F238E27FC236}">
                      <a16:creationId xmlns:a16="http://schemas.microsoft.com/office/drawing/2014/main" id="{1EFD187C-7BB3-FA0B-7E64-E4D2AF927F1C}"/>
                    </a:ext>
                  </a:extLst>
                </p:cNvPr>
                <p:cNvPicPr/>
                <p:nvPr/>
              </p:nvPicPr>
              <p:blipFill>
                <a:blip r:embed="rId241"/>
                <a:stretch>
                  <a:fillRect/>
                </a:stretch>
              </p:blipFill>
              <p:spPr>
                <a:xfrm>
                  <a:off x="5545690" y="4428809"/>
                  <a:ext cx="8132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4" name="Ink 133">
                  <a:extLst>
                    <a:ext uri="{FF2B5EF4-FFF2-40B4-BE49-F238E27FC236}">
                      <a16:creationId xmlns:a16="http://schemas.microsoft.com/office/drawing/2014/main" id="{D07F2B40-4647-50A9-C2FE-DD07B130BAB2}"/>
                    </a:ext>
                  </a:extLst>
                </p14:cNvPr>
                <p14:cNvContentPartPr/>
                <p14:nvPr/>
              </p14:nvContentPartPr>
              <p14:xfrm>
                <a:off x="6619570" y="4145489"/>
                <a:ext cx="380520" cy="375120"/>
              </p14:xfrm>
            </p:contentPart>
          </mc:Choice>
          <mc:Fallback xmlns="">
            <p:pic>
              <p:nvPicPr>
                <p:cNvPr id="134" name="Ink 133">
                  <a:extLst>
                    <a:ext uri="{FF2B5EF4-FFF2-40B4-BE49-F238E27FC236}">
                      <a16:creationId xmlns:a16="http://schemas.microsoft.com/office/drawing/2014/main" id="{D07F2B40-4647-50A9-C2FE-DD07B130BAB2}"/>
                    </a:ext>
                  </a:extLst>
                </p:cNvPr>
                <p:cNvPicPr/>
                <p:nvPr/>
              </p:nvPicPr>
              <p:blipFill>
                <a:blip r:embed="rId243"/>
                <a:stretch>
                  <a:fillRect/>
                </a:stretch>
              </p:blipFill>
              <p:spPr>
                <a:xfrm>
                  <a:off x="6610930" y="4136849"/>
                  <a:ext cx="3981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Ink 140">
                  <a:extLst>
                    <a:ext uri="{FF2B5EF4-FFF2-40B4-BE49-F238E27FC236}">
                      <a16:creationId xmlns:a16="http://schemas.microsoft.com/office/drawing/2014/main" id="{D49F2021-7B91-85E9-B849-278BE395A3EA}"/>
                    </a:ext>
                  </a:extLst>
                </p14:cNvPr>
                <p14:cNvContentPartPr/>
                <p14:nvPr/>
              </p14:nvContentPartPr>
              <p14:xfrm>
                <a:off x="3029365" y="5068289"/>
                <a:ext cx="147600" cy="325800"/>
              </p14:xfrm>
            </p:contentPart>
          </mc:Choice>
          <mc:Fallback xmlns="">
            <p:pic>
              <p:nvPicPr>
                <p:cNvPr id="141" name="Ink 140">
                  <a:extLst>
                    <a:ext uri="{FF2B5EF4-FFF2-40B4-BE49-F238E27FC236}">
                      <a16:creationId xmlns:a16="http://schemas.microsoft.com/office/drawing/2014/main" id="{D49F2021-7B91-85E9-B849-278BE395A3EA}"/>
                    </a:ext>
                  </a:extLst>
                </p:cNvPr>
                <p:cNvPicPr/>
                <p:nvPr/>
              </p:nvPicPr>
              <p:blipFill>
                <a:blip r:embed="rId245"/>
                <a:stretch>
                  <a:fillRect/>
                </a:stretch>
              </p:blipFill>
              <p:spPr>
                <a:xfrm>
                  <a:off x="3020725" y="5059289"/>
                  <a:ext cx="1652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Ink 141">
                  <a:extLst>
                    <a:ext uri="{FF2B5EF4-FFF2-40B4-BE49-F238E27FC236}">
                      <a16:creationId xmlns:a16="http://schemas.microsoft.com/office/drawing/2014/main" id="{28774443-E216-2514-4052-54084E289A02}"/>
                    </a:ext>
                  </a:extLst>
                </p14:cNvPr>
                <p14:cNvContentPartPr/>
                <p14:nvPr/>
              </p14:nvContentPartPr>
              <p14:xfrm>
                <a:off x="3002005" y="5040929"/>
                <a:ext cx="351000" cy="85680"/>
              </p14:xfrm>
            </p:contentPart>
          </mc:Choice>
          <mc:Fallback xmlns="">
            <p:pic>
              <p:nvPicPr>
                <p:cNvPr id="142" name="Ink 141">
                  <a:extLst>
                    <a:ext uri="{FF2B5EF4-FFF2-40B4-BE49-F238E27FC236}">
                      <a16:creationId xmlns:a16="http://schemas.microsoft.com/office/drawing/2014/main" id="{28774443-E216-2514-4052-54084E289A02}"/>
                    </a:ext>
                  </a:extLst>
                </p:cNvPr>
                <p:cNvPicPr/>
                <p:nvPr/>
              </p:nvPicPr>
              <p:blipFill>
                <a:blip r:embed="rId247"/>
                <a:stretch>
                  <a:fillRect/>
                </a:stretch>
              </p:blipFill>
              <p:spPr>
                <a:xfrm>
                  <a:off x="2993005" y="5031929"/>
                  <a:ext cx="368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 name="Ink 142">
                  <a:extLst>
                    <a:ext uri="{FF2B5EF4-FFF2-40B4-BE49-F238E27FC236}">
                      <a16:creationId xmlns:a16="http://schemas.microsoft.com/office/drawing/2014/main" id="{5F1FD8F7-7331-D6EC-91C4-B1241A8B6580}"/>
                    </a:ext>
                  </a:extLst>
                </p14:cNvPr>
                <p14:cNvContentPartPr/>
                <p14:nvPr/>
              </p14:nvContentPartPr>
              <p14:xfrm>
                <a:off x="2933605" y="5440889"/>
                <a:ext cx="268560" cy="66960"/>
              </p14:xfrm>
            </p:contentPart>
          </mc:Choice>
          <mc:Fallback xmlns="">
            <p:pic>
              <p:nvPicPr>
                <p:cNvPr id="143" name="Ink 142">
                  <a:extLst>
                    <a:ext uri="{FF2B5EF4-FFF2-40B4-BE49-F238E27FC236}">
                      <a16:creationId xmlns:a16="http://schemas.microsoft.com/office/drawing/2014/main" id="{5F1FD8F7-7331-D6EC-91C4-B1241A8B6580}"/>
                    </a:ext>
                  </a:extLst>
                </p:cNvPr>
                <p:cNvPicPr/>
                <p:nvPr/>
              </p:nvPicPr>
              <p:blipFill>
                <a:blip r:embed="rId249"/>
                <a:stretch>
                  <a:fillRect/>
                </a:stretch>
              </p:blipFill>
              <p:spPr>
                <a:xfrm>
                  <a:off x="2924605" y="5431889"/>
                  <a:ext cx="286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5" name="Ink 144">
                  <a:extLst>
                    <a:ext uri="{FF2B5EF4-FFF2-40B4-BE49-F238E27FC236}">
                      <a16:creationId xmlns:a16="http://schemas.microsoft.com/office/drawing/2014/main" id="{E681C40D-8871-4783-0272-1E9D0BAD658D}"/>
                    </a:ext>
                  </a:extLst>
                </p14:cNvPr>
                <p14:cNvContentPartPr/>
                <p14:nvPr/>
              </p14:nvContentPartPr>
              <p14:xfrm>
                <a:off x="2995525" y="5301929"/>
                <a:ext cx="47160" cy="226440"/>
              </p14:xfrm>
            </p:contentPart>
          </mc:Choice>
          <mc:Fallback xmlns="">
            <p:pic>
              <p:nvPicPr>
                <p:cNvPr id="145" name="Ink 144">
                  <a:extLst>
                    <a:ext uri="{FF2B5EF4-FFF2-40B4-BE49-F238E27FC236}">
                      <a16:creationId xmlns:a16="http://schemas.microsoft.com/office/drawing/2014/main" id="{E681C40D-8871-4783-0272-1E9D0BAD658D}"/>
                    </a:ext>
                  </a:extLst>
                </p:cNvPr>
                <p:cNvPicPr/>
                <p:nvPr/>
              </p:nvPicPr>
              <p:blipFill>
                <a:blip r:embed="rId251"/>
                <a:stretch>
                  <a:fillRect/>
                </a:stretch>
              </p:blipFill>
              <p:spPr>
                <a:xfrm>
                  <a:off x="2986885" y="5293289"/>
                  <a:ext cx="64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Ink 146">
                  <a:extLst>
                    <a:ext uri="{FF2B5EF4-FFF2-40B4-BE49-F238E27FC236}">
                      <a16:creationId xmlns:a16="http://schemas.microsoft.com/office/drawing/2014/main" id="{9F1BE07C-2697-685B-DAA1-FF35C5EE7679}"/>
                    </a:ext>
                  </a:extLst>
                </p14:cNvPr>
                <p14:cNvContentPartPr/>
                <p14:nvPr/>
              </p14:nvContentPartPr>
              <p14:xfrm>
                <a:off x="3274165" y="5052089"/>
                <a:ext cx="290880" cy="450720"/>
              </p14:xfrm>
            </p:contentPart>
          </mc:Choice>
          <mc:Fallback xmlns="">
            <p:pic>
              <p:nvPicPr>
                <p:cNvPr id="147" name="Ink 146">
                  <a:extLst>
                    <a:ext uri="{FF2B5EF4-FFF2-40B4-BE49-F238E27FC236}">
                      <a16:creationId xmlns:a16="http://schemas.microsoft.com/office/drawing/2014/main" id="{9F1BE07C-2697-685B-DAA1-FF35C5EE7679}"/>
                    </a:ext>
                  </a:extLst>
                </p:cNvPr>
                <p:cNvPicPr/>
                <p:nvPr/>
              </p:nvPicPr>
              <p:blipFill>
                <a:blip r:embed="rId253"/>
                <a:stretch>
                  <a:fillRect/>
                </a:stretch>
              </p:blipFill>
              <p:spPr>
                <a:xfrm>
                  <a:off x="3265165" y="5043449"/>
                  <a:ext cx="3085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Ink 147">
                  <a:extLst>
                    <a:ext uri="{FF2B5EF4-FFF2-40B4-BE49-F238E27FC236}">
                      <a16:creationId xmlns:a16="http://schemas.microsoft.com/office/drawing/2014/main" id="{909194A7-B270-003B-50D0-A3A2A893AE21}"/>
                    </a:ext>
                  </a:extLst>
                </p14:cNvPr>
                <p14:cNvContentPartPr/>
                <p14:nvPr/>
              </p14:nvContentPartPr>
              <p14:xfrm>
                <a:off x="3393685" y="5236049"/>
                <a:ext cx="241920" cy="33840"/>
              </p14:xfrm>
            </p:contentPart>
          </mc:Choice>
          <mc:Fallback xmlns="">
            <p:pic>
              <p:nvPicPr>
                <p:cNvPr id="148" name="Ink 147">
                  <a:extLst>
                    <a:ext uri="{FF2B5EF4-FFF2-40B4-BE49-F238E27FC236}">
                      <a16:creationId xmlns:a16="http://schemas.microsoft.com/office/drawing/2014/main" id="{909194A7-B270-003B-50D0-A3A2A893AE21}"/>
                    </a:ext>
                  </a:extLst>
                </p:cNvPr>
                <p:cNvPicPr/>
                <p:nvPr/>
              </p:nvPicPr>
              <p:blipFill>
                <a:blip r:embed="rId255"/>
                <a:stretch>
                  <a:fillRect/>
                </a:stretch>
              </p:blipFill>
              <p:spPr>
                <a:xfrm>
                  <a:off x="3384685" y="5227409"/>
                  <a:ext cx="259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Ink 148">
                  <a:extLst>
                    <a:ext uri="{FF2B5EF4-FFF2-40B4-BE49-F238E27FC236}">
                      <a16:creationId xmlns:a16="http://schemas.microsoft.com/office/drawing/2014/main" id="{0F0DC2B1-E047-1277-818D-94076101436C}"/>
                    </a:ext>
                  </a:extLst>
                </p14:cNvPr>
                <p14:cNvContentPartPr/>
                <p14:nvPr/>
              </p14:nvContentPartPr>
              <p14:xfrm>
                <a:off x="3917845" y="5241809"/>
                <a:ext cx="972360" cy="435960"/>
              </p14:xfrm>
            </p:contentPart>
          </mc:Choice>
          <mc:Fallback xmlns="">
            <p:pic>
              <p:nvPicPr>
                <p:cNvPr id="149" name="Ink 148">
                  <a:extLst>
                    <a:ext uri="{FF2B5EF4-FFF2-40B4-BE49-F238E27FC236}">
                      <a16:creationId xmlns:a16="http://schemas.microsoft.com/office/drawing/2014/main" id="{0F0DC2B1-E047-1277-818D-94076101436C}"/>
                    </a:ext>
                  </a:extLst>
                </p:cNvPr>
                <p:cNvPicPr/>
                <p:nvPr/>
              </p:nvPicPr>
              <p:blipFill>
                <a:blip r:embed="rId257"/>
                <a:stretch>
                  <a:fillRect/>
                </a:stretch>
              </p:blipFill>
              <p:spPr>
                <a:xfrm>
                  <a:off x="3908845" y="5233169"/>
                  <a:ext cx="9900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Ink 149">
                  <a:extLst>
                    <a:ext uri="{FF2B5EF4-FFF2-40B4-BE49-F238E27FC236}">
                      <a16:creationId xmlns:a16="http://schemas.microsoft.com/office/drawing/2014/main" id="{5155DB86-075A-6F05-C9DF-FEC96CB6DF24}"/>
                    </a:ext>
                  </a:extLst>
                </p14:cNvPr>
                <p14:cNvContentPartPr/>
                <p14:nvPr/>
              </p14:nvContentPartPr>
              <p14:xfrm>
                <a:off x="4248325" y="5081969"/>
                <a:ext cx="70200" cy="16560"/>
              </p14:xfrm>
            </p:contentPart>
          </mc:Choice>
          <mc:Fallback xmlns="">
            <p:pic>
              <p:nvPicPr>
                <p:cNvPr id="150" name="Ink 149">
                  <a:extLst>
                    <a:ext uri="{FF2B5EF4-FFF2-40B4-BE49-F238E27FC236}">
                      <a16:creationId xmlns:a16="http://schemas.microsoft.com/office/drawing/2014/main" id="{5155DB86-075A-6F05-C9DF-FEC96CB6DF24}"/>
                    </a:ext>
                  </a:extLst>
                </p:cNvPr>
                <p:cNvPicPr/>
                <p:nvPr/>
              </p:nvPicPr>
              <p:blipFill>
                <a:blip r:embed="rId259"/>
                <a:stretch>
                  <a:fillRect/>
                </a:stretch>
              </p:blipFill>
              <p:spPr>
                <a:xfrm>
                  <a:off x="4239325" y="5073329"/>
                  <a:ext cx="87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Ink 151">
                  <a:extLst>
                    <a:ext uri="{FF2B5EF4-FFF2-40B4-BE49-F238E27FC236}">
                      <a16:creationId xmlns:a16="http://schemas.microsoft.com/office/drawing/2014/main" id="{B031301B-6860-0AE4-7D33-CAE185678AAE}"/>
                    </a:ext>
                  </a:extLst>
                </p14:cNvPr>
                <p14:cNvContentPartPr/>
                <p14:nvPr/>
              </p14:nvContentPartPr>
              <p14:xfrm>
                <a:off x="5101885" y="5235329"/>
                <a:ext cx="404640" cy="400680"/>
              </p14:xfrm>
            </p:contentPart>
          </mc:Choice>
          <mc:Fallback xmlns="">
            <p:pic>
              <p:nvPicPr>
                <p:cNvPr id="152" name="Ink 151">
                  <a:extLst>
                    <a:ext uri="{FF2B5EF4-FFF2-40B4-BE49-F238E27FC236}">
                      <a16:creationId xmlns:a16="http://schemas.microsoft.com/office/drawing/2014/main" id="{B031301B-6860-0AE4-7D33-CAE185678AAE}"/>
                    </a:ext>
                  </a:extLst>
                </p:cNvPr>
                <p:cNvPicPr/>
                <p:nvPr/>
              </p:nvPicPr>
              <p:blipFill>
                <a:blip r:embed="rId261"/>
                <a:stretch>
                  <a:fillRect/>
                </a:stretch>
              </p:blipFill>
              <p:spPr>
                <a:xfrm>
                  <a:off x="5093245" y="5226329"/>
                  <a:ext cx="4222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Ink 152">
                  <a:extLst>
                    <a:ext uri="{FF2B5EF4-FFF2-40B4-BE49-F238E27FC236}">
                      <a16:creationId xmlns:a16="http://schemas.microsoft.com/office/drawing/2014/main" id="{47297284-8253-FC65-CF7E-404BB332D10D}"/>
                    </a:ext>
                  </a:extLst>
                </p14:cNvPr>
                <p14:cNvContentPartPr/>
                <p14:nvPr/>
              </p14:nvContentPartPr>
              <p14:xfrm>
                <a:off x="5663125" y="4976489"/>
                <a:ext cx="534600" cy="329400"/>
              </p14:xfrm>
            </p:contentPart>
          </mc:Choice>
          <mc:Fallback xmlns="">
            <p:pic>
              <p:nvPicPr>
                <p:cNvPr id="153" name="Ink 152">
                  <a:extLst>
                    <a:ext uri="{FF2B5EF4-FFF2-40B4-BE49-F238E27FC236}">
                      <a16:creationId xmlns:a16="http://schemas.microsoft.com/office/drawing/2014/main" id="{47297284-8253-FC65-CF7E-404BB332D10D}"/>
                    </a:ext>
                  </a:extLst>
                </p:cNvPr>
                <p:cNvPicPr/>
                <p:nvPr/>
              </p:nvPicPr>
              <p:blipFill>
                <a:blip r:embed="rId263"/>
                <a:stretch>
                  <a:fillRect/>
                </a:stretch>
              </p:blipFill>
              <p:spPr>
                <a:xfrm>
                  <a:off x="5654125" y="4967489"/>
                  <a:ext cx="5522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Ink 153">
                  <a:extLst>
                    <a:ext uri="{FF2B5EF4-FFF2-40B4-BE49-F238E27FC236}">
                      <a16:creationId xmlns:a16="http://schemas.microsoft.com/office/drawing/2014/main" id="{08DB0CFD-E8CD-DCE0-2E85-15E6B944BD26}"/>
                    </a:ext>
                  </a:extLst>
                </p14:cNvPr>
                <p14:cNvContentPartPr/>
                <p14:nvPr/>
              </p14:nvContentPartPr>
              <p14:xfrm>
                <a:off x="5878405" y="5093849"/>
                <a:ext cx="325800" cy="14040"/>
              </p14:xfrm>
            </p:contentPart>
          </mc:Choice>
          <mc:Fallback xmlns="">
            <p:pic>
              <p:nvPicPr>
                <p:cNvPr id="154" name="Ink 153">
                  <a:extLst>
                    <a:ext uri="{FF2B5EF4-FFF2-40B4-BE49-F238E27FC236}">
                      <a16:creationId xmlns:a16="http://schemas.microsoft.com/office/drawing/2014/main" id="{08DB0CFD-E8CD-DCE0-2E85-15E6B944BD26}"/>
                    </a:ext>
                  </a:extLst>
                </p:cNvPr>
                <p:cNvPicPr/>
                <p:nvPr/>
              </p:nvPicPr>
              <p:blipFill>
                <a:blip r:embed="rId265"/>
                <a:stretch>
                  <a:fillRect/>
                </a:stretch>
              </p:blipFill>
              <p:spPr>
                <a:xfrm>
                  <a:off x="5869405" y="5085209"/>
                  <a:ext cx="343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Ink 154">
                  <a:extLst>
                    <a:ext uri="{FF2B5EF4-FFF2-40B4-BE49-F238E27FC236}">
                      <a16:creationId xmlns:a16="http://schemas.microsoft.com/office/drawing/2014/main" id="{4C36BC56-7501-328F-FDEA-45C34358E203}"/>
                    </a:ext>
                  </a:extLst>
                </p14:cNvPr>
                <p14:cNvContentPartPr/>
                <p14:nvPr/>
              </p14:nvContentPartPr>
              <p14:xfrm>
                <a:off x="5760685" y="5015369"/>
                <a:ext cx="53280" cy="11160"/>
              </p14:xfrm>
            </p:contentPart>
          </mc:Choice>
          <mc:Fallback xmlns="">
            <p:pic>
              <p:nvPicPr>
                <p:cNvPr id="155" name="Ink 154">
                  <a:extLst>
                    <a:ext uri="{FF2B5EF4-FFF2-40B4-BE49-F238E27FC236}">
                      <a16:creationId xmlns:a16="http://schemas.microsoft.com/office/drawing/2014/main" id="{4C36BC56-7501-328F-FDEA-45C34358E203}"/>
                    </a:ext>
                  </a:extLst>
                </p:cNvPr>
                <p:cNvPicPr/>
                <p:nvPr/>
              </p:nvPicPr>
              <p:blipFill>
                <a:blip r:embed="rId267"/>
                <a:stretch>
                  <a:fillRect/>
                </a:stretch>
              </p:blipFill>
              <p:spPr>
                <a:xfrm>
                  <a:off x="5751685" y="5006369"/>
                  <a:ext cx="70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Ink 155">
                  <a:extLst>
                    <a:ext uri="{FF2B5EF4-FFF2-40B4-BE49-F238E27FC236}">
                      <a16:creationId xmlns:a16="http://schemas.microsoft.com/office/drawing/2014/main" id="{7B8024B8-6C8F-E565-8150-2BB687F46415}"/>
                    </a:ext>
                  </a:extLst>
                </p14:cNvPr>
                <p14:cNvContentPartPr/>
                <p14:nvPr/>
              </p14:nvContentPartPr>
              <p14:xfrm>
                <a:off x="6327685" y="4859489"/>
                <a:ext cx="882360" cy="447120"/>
              </p14:xfrm>
            </p:contentPart>
          </mc:Choice>
          <mc:Fallback xmlns="">
            <p:pic>
              <p:nvPicPr>
                <p:cNvPr id="156" name="Ink 155">
                  <a:extLst>
                    <a:ext uri="{FF2B5EF4-FFF2-40B4-BE49-F238E27FC236}">
                      <a16:creationId xmlns:a16="http://schemas.microsoft.com/office/drawing/2014/main" id="{7B8024B8-6C8F-E565-8150-2BB687F46415}"/>
                    </a:ext>
                  </a:extLst>
                </p:cNvPr>
                <p:cNvPicPr/>
                <p:nvPr/>
              </p:nvPicPr>
              <p:blipFill>
                <a:blip r:embed="rId269"/>
                <a:stretch>
                  <a:fillRect/>
                </a:stretch>
              </p:blipFill>
              <p:spPr>
                <a:xfrm>
                  <a:off x="6319045" y="4850489"/>
                  <a:ext cx="900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7" name="Ink 156">
                  <a:extLst>
                    <a:ext uri="{FF2B5EF4-FFF2-40B4-BE49-F238E27FC236}">
                      <a16:creationId xmlns:a16="http://schemas.microsoft.com/office/drawing/2014/main" id="{D7E4B8B5-8201-8D5C-310D-68D762B90822}"/>
                    </a:ext>
                  </a:extLst>
                </p14:cNvPr>
                <p14:cNvContentPartPr/>
                <p14:nvPr/>
              </p14:nvContentPartPr>
              <p14:xfrm>
                <a:off x="7074325" y="5007809"/>
                <a:ext cx="315000" cy="26280"/>
              </p14:xfrm>
            </p:contentPart>
          </mc:Choice>
          <mc:Fallback xmlns="">
            <p:pic>
              <p:nvPicPr>
                <p:cNvPr id="157" name="Ink 156">
                  <a:extLst>
                    <a:ext uri="{FF2B5EF4-FFF2-40B4-BE49-F238E27FC236}">
                      <a16:creationId xmlns:a16="http://schemas.microsoft.com/office/drawing/2014/main" id="{D7E4B8B5-8201-8D5C-310D-68D762B90822}"/>
                    </a:ext>
                  </a:extLst>
                </p:cNvPr>
                <p:cNvPicPr/>
                <p:nvPr/>
              </p:nvPicPr>
              <p:blipFill>
                <a:blip r:embed="rId271"/>
                <a:stretch>
                  <a:fillRect/>
                </a:stretch>
              </p:blipFill>
              <p:spPr>
                <a:xfrm>
                  <a:off x="7065325" y="4998809"/>
                  <a:ext cx="332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Ink 166">
                  <a:extLst>
                    <a:ext uri="{FF2B5EF4-FFF2-40B4-BE49-F238E27FC236}">
                      <a16:creationId xmlns:a16="http://schemas.microsoft.com/office/drawing/2014/main" id="{74BB5D6C-F37A-6A11-9E7E-A91C566AE823}"/>
                    </a:ext>
                  </a:extLst>
                </p14:cNvPr>
                <p14:cNvContentPartPr/>
                <p14:nvPr/>
              </p14:nvContentPartPr>
              <p14:xfrm>
                <a:off x="3062125" y="5782529"/>
                <a:ext cx="1229040" cy="310680"/>
              </p14:xfrm>
            </p:contentPart>
          </mc:Choice>
          <mc:Fallback xmlns="">
            <p:pic>
              <p:nvPicPr>
                <p:cNvPr id="167" name="Ink 166">
                  <a:extLst>
                    <a:ext uri="{FF2B5EF4-FFF2-40B4-BE49-F238E27FC236}">
                      <a16:creationId xmlns:a16="http://schemas.microsoft.com/office/drawing/2014/main" id="{74BB5D6C-F37A-6A11-9E7E-A91C566AE823}"/>
                    </a:ext>
                  </a:extLst>
                </p:cNvPr>
                <p:cNvPicPr/>
                <p:nvPr/>
              </p:nvPicPr>
              <p:blipFill>
                <a:blip r:embed="rId273"/>
                <a:stretch>
                  <a:fillRect/>
                </a:stretch>
              </p:blipFill>
              <p:spPr>
                <a:xfrm>
                  <a:off x="3053485" y="5773529"/>
                  <a:ext cx="12466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Ink 167">
                  <a:extLst>
                    <a:ext uri="{FF2B5EF4-FFF2-40B4-BE49-F238E27FC236}">
                      <a16:creationId xmlns:a16="http://schemas.microsoft.com/office/drawing/2014/main" id="{957A2710-78D8-AE78-60C6-57ADFFDBF12F}"/>
                    </a:ext>
                  </a:extLst>
                </p14:cNvPr>
                <p14:cNvContentPartPr/>
                <p14:nvPr/>
              </p14:nvContentPartPr>
              <p14:xfrm>
                <a:off x="4551805" y="5702609"/>
                <a:ext cx="972720" cy="355680"/>
              </p14:xfrm>
            </p:contentPart>
          </mc:Choice>
          <mc:Fallback xmlns="">
            <p:pic>
              <p:nvPicPr>
                <p:cNvPr id="168" name="Ink 167">
                  <a:extLst>
                    <a:ext uri="{FF2B5EF4-FFF2-40B4-BE49-F238E27FC236}">
                      <a16:creationId xmlns:a16="http://schemas.microsoft.com/office/drawing/2014/main" id="{957A2710-78D8-AE78-60C6-57ADFFDBF12F}"/>
                    </a:ext>
                  </a:extLst>
                </p:cNvPr>
                <p:cNvPicPr/>
                <p:nvPr/>
              </p:nvPicPr>
              <p:blipFill>
                <a:blip r:embed="rId275"/>
                <a:stretch>
                  <a:fillRect/>
                </a:stretch>
              </p:blipFill>
              <p:spPr>
                <a:xfrm>
                  <a:off x="4543165" y="5693609"/>
                  <a:ext cx="990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 name="Ink 168">
                  <a:extLst>
                    <a:ext uri="{FF2B5EF4-FFF2-40B4-BE49-F238E27FC236}">
                      <a16:creationId xmlns:a16="http://schemas.microsoft.com/office/drawing/2014/main" id="{4FA1CEFA-18F0-07FD-AA6D-62BC74DED096}"/>
                    </a:ext>
                  </a:extLst>
                </p14:cNvPr>
                <p14:cNvContentPartPr/>
                <p14:nvPr/>
              </p14:nvContentPartPr>
              <p14:xfrm>
                <a:off x="5046805" y="5787569"/>
                <a:ext cx="55080" cy="36360"/>
              </p14:xfrm>
            </p:contentPart>
          </mc:Choice>
          <mc:Fallback xmlns="">
            <p:pic>
              <p:nvPicPr>
                <p:cNvPr id="169" name="Ink 168">
                  <a:extLst>
                    <a:ext uri="{FF2B5EF4-FFF2-40B4-BE49-F238E27FC236}">
                      <a16:creationId xmlns:a16="http://schemas.microsoft.com/office/drawing/2014/main" id="{4FA1CEFA-18F0-07FD-AA6D-62BC74DED096}"/>
                    </a:ext>
                  </a:extLst>
                </p:cNvPr>
                <p:cNvPicPr/>
                <p:nvPr/>
              </p:nvPicPr>
              <p:blipFill>
                <a:blip r:embed="rId277"/>
                <a:stretch>
                  <a:fillRect/>
                </a:stretch>
              </p:blipFill>
              <p:spPr>
                <a:xfrm>
                  <a:off x="5038165" y="5778569"/>
                  <a:ext cx="72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0" name="Ink 169">
                  <a:extLst>
                    <a:ext uri="{FF2B5EF4-FFF2-40B4-BE49-F238E27FC236}">
                      <a16:creationId xmlns:a16="http://schemas.microsoft.com/office/drawing/2014/main" id="{4CBEA9BC-3A78-D99E-5F93-672FEFF9C40A}"/>
                    </a:ext>
                  </a:extLst>
                </p14:cNvPr>
                <p14:cNvContentPartPr/>
                <p14:nvPr/>
              </p14:nvContentPartPr>
              <p14:xfrm>
                <a:off x="5830165" y="5736809"/>
                <a:ext cx="637560" cy="536040"/>
              </p14:xfrm>
            </p:contentPart>
          </mc:Choice>
          <mc:Fallback xmlns="">
            <p:pic>
              <p:nvPicPr>
                <p:cNvPr id="170" name="Ink 169">
                  <a:extLst>
                    <a:ext uri="{FF2B5EF4-FFF2-40B4-BE49-F238E27FC236}">
                      <a16:creationId xmlns:a16="http://schemas.microsoft.com/office/drawing/2014/main" id="{4CBEA9BC-3A78-D99E-5F93-672FEFF9C40A}"/>
                    </a:ext>
                  </a:extLst>
                </p:cNvPr>
                <p:cNvPicPr/>
                <p:nvPr/>
              </p:nvPicPr>
              <p:blipFill>
                <a:blip r:embed="rId279"/>
                <a:stretch>
                  <a:fillRect/>
                </a:stretch>
              </p:blipFill>
              <p:spPr>
                <a:xfrm>
                  <a:off x="5821165" y="5727809"/>
                  <a:ext cx="6552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Ink 170">
                  <a:extLst>
                    <a:ext uri="{FF2B5EF4-FFF2-40B4-BE49-F238E27FC236}">
                      <a16:creationId xmlns:a16="http://schemas.microsoft.com/office/drawing/2014/main" id="{1C36CE12-2585-0AC4-E2D7-11FA2E04441D}"/>
                    </a:ext>
                  </a:extLst>
                </p14:cNvPr>
                <p14:cNvContentPartPr/>
                <p14:nvPr/>
              </p14:nvContentPartPr>
              <p14:xfrm>
                <a:off x="6645205" y="5780369"/>
                <a:ext cx="1091160" cy="248040"/>
              </p14:xfrm>
            </p:contentPart>
          </mc:Choice>
          <mc:Fallback xmlns="">
            <p:pic>
              <p:nvPicPr>
                <p:cNvPr id="171" name="Ink 170">
                  <a:extLst>
                    <a:ext uri="{FF2B5EF4-FFF2-40B4-BE49-F238E27FC236}">
                      <a16:creationId xmlns:a16="http://schemas.microsoft.com/office/drawing/2014/main" id="{1C36CE12-2585-0AC4-E2D7-11FA2E04441D}"/>
                    </a:ext>
                  </a:extLst>
                </p:cNvPr>
                <p:cNvPicPr/>
                <p:nvPr/>
              </p:nvPicPr>
              <p:blipFill>
                <a:blip r:embed="rId281"/>
                <a:stretch>
                  <a:fillRect/>
                </a:stretch>
              </p:blipFill>
              <p:spPr>
                <a:xfrm>
                  <a:off x="6636565" y="5771729"/>
                  <a:ext cx="1108800" cy="26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172" name="Ink 171">
                <a:extLst>
                  <a:ext uri="{FF2B5EF4-FFF2-40B4-BE49-F238E27FC236}">
                    <a16:creationId xmlns:a16="http://schemas.microsoft.com/office/drawing/2014/main" id="{E9D42365-799E-DD80-8F48-F74930CB9183}"/>
                  </a:ext>
                </a:extLst>
              </p14:cNvPr>
              <p14:cNvContentPartPr/>
              <p14:nvPr/>
            </p14:nvContentPartPr>
            <p14:xfrm>
              <a:off x="7947685" y="5470409"/>
              <a:ext cx="2639880" cy="606600"/>
            </p14:xfrm>
          </p:contentPart>
        </mc:Choice>
        <mc:Fallback xmlns="">
          <p:pic>
            <p:nvPicPr>
              <p:cNvPr id="172" name="Ink 171">
                <a:extLst>
                  <a:ext uri="{FF2B5EF4-FFF2-40B4-BE49-F238E27FC236}">
                    <a16:creationId xmlns:a16="http://schemas.microsoft.com/office/drawing/2014/main" id="{E9D42365-799E-DD80-8F48-F74930CB9183}"/>
                  </a:ext>
                </a:extLst>
              </p:cNvPr>
              <p:cNvPicPr/>
              <p:nvPr/>
            </p:nvPicPr>
            <p:blipFill>
              <a:blip r:embed="rId283"/>
              <a:stretch>
                <a:fillRect/>
              </a:stretch>
            </p:blipFill>
            <p:spPr>
              <a:xfrm>
                <a:off x="7938685" y="5461409"/>
                <a:ext cx="2657520" cy="624240"/>
              </a:xfrm>
              <a:prstGeom prst="rect">
                <a:avLst/>
              </a:prstGeom>
            </p:spPr>
          </p:pic>
        </mc:Fallback>
      </mc:AlternateContent>
    </p:spTree>
    <p:extLst>
      <p:ext uri="{BB962C8B-B14F-4D97-AF65-F5344CB8AC3E}">
        <p14:creationId xmlns:p14="http://schemas.microsoft.com/office/powerpoint/2010/main" val="269086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588E1-2969-4E0A-9790-1C802619D764}"/>
              </a:ext>
            </a:extLst>
          </p:cNvPr>
          <p:cNvPicPr>
            <a:picLocks noChangeAspect="1"/>
          </p:cNvPicPr>
          <p:nvPr/>
        </p:nvPicPr>
        <p:blipFill>
          <a:blip r:embed="rId2"/>
          <a:stretch>
            <a:fillRect/>
          </a:stretch>
        </p:blipFill>
        <p:spPr>
          <a:xfrm>
            <a:off x="1069788" y="699136"/>
            <a:ext cx="8665678" cy="567334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3F56B7-F434-BC3F-7B90-C34E01BBCF5D}"/>
                  </a:ext>
                </a:extLst>
              </p14:cNvPr>
              <p14:cNvContentPartPr/>
              <p14:nvPr/>
            </p14:nvContentPartPr>
            <p14:xfrm>
              <a:off x="9367885" y="1359209"/>
              <a:ext cx="635400" cy="306360"/>
            </p14:xfrm>
          </p:contentPart>
        </mc:Choice>
        <mc:Fallback xmlns="">
          <p:pic>
            <p:nvPicPr>
              <p:cNvPr id="2" name="Ink 1">
                <a:extLst>
                  <a:ext uri="{FF2B5EF4-FFF2-40B4-BE49-F238E27FC236}">
                    <a16:creationId xmlns:a16="http://schemas.microsoft.com/office/drawing/2014/main" id="{443F56B7-F434-BC3F-7B90-C34E01BBCF5D}"/>
                  </a:ext>
                </a:extLst>
              </p:cNvPr>
              <p:cNvPicPr/>
              <p:nvPr/>
            </p:nvPicPr>
            <p:blipFill>
              <a:blip r:embed="rId4"/>
              <a:stretch>
                <a:fillRect/>
              </a:stretch>
            </p:blipFill>
            <p:spPr>
              <a:xfrm>
                <a:off x="9358885" y="1350569"/>
                <a:ext cx="6530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728C150-FF3A-1A79-1854-97572110F320}"/>
                  </a:ext>
                </a:extLst>
              </p14:cNvPr>
              <p14:cNvContentPartPr/>
              <p14:nvPr/>
            </p14:nvContentPartPr>
            <p14:xfrm>
              <a:off x="9295525" y="1500689"/>
              <a:ext cx="143640" cy="180000"/>
            </p14:xfrm>
          </p:contentPart>
        </mc:Choice>
        <mc:Fallback xmlns="">
          <p:pic>
            <p:nvPicPr>
              <p:cNvPr id="4" name="Ink 3">
                <a:extLst>
                  <a:ext uri="{FF2B5EF4-FFF2-40B4-BE49-F238E27FC236}">
                    <a16:creationId xmlns:a16="http://schemas.microsoft.com/office/drawing/2014/main" id="{6728C150-FF3A-1A79-1854-97572110F320}"/>
                  </a:ext>
                </a:extLst>
              </p:cNvPr>
              <p:cNvPicPr/>
              <p:nvPr/>
            </p:nvPicPr>
            <p:blipFill>
              <a:blip r:embed="rId6"/>
              <a:stretch>
                <a:fillRect/>
              </a:stretch>
            </p:blipFill>
            <p:spPr>
              <a:xfrm>
                <a:off x="9286885" y="1491689"/>
                <a:ext cx="161280" cy="197640"/>
              </a:xfrm>
              <a:prstGeom prst="rect">
                <a:avLst/>
              </a:prstGeom>
            </p:spPr>
          </p:pic>
        </mc:Fallback>
      </mc:AlternateContent>
      <p:grpSp>
        <p:nvGrpSpPr>
          <p:cNvPr id="19" name="Group 18">
            <a:extLst>
              <a:ext uri="{FF2B5EF4-FFF2-40B4-BE49-F238E27FC236}">
                <a16:creationId xmlns:a16="http://schemas.microsoft.com/office/drawing/2014/main" id="{C85752FE-8F81-061E-C177-A5C806B11DD1}"/>
              </a:ext>
            </a:extLst>
          </p:cNvPr>
          <p:cNvGrpSpPr/>
          <p:nvPr/>
        </p:nvGrpSpPr>
        <p:grpSpPr>
          <a:xfrm>
            <a:off x="9980245" y="973649"/>
            <a:ext cx="1824480" cy="1428480"/>
            <a:chOff x="9980245" y="973649"/>
            <a:chExt cx="1824480" cy="142848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3A10921-B7F4-A636-623C-57F5204DC1B1}"/>
                    </a:ext>
                  </a:extLst>
                </p14:cNvPr>
                <p14:cNvContentPartPr/>
                <p14:nvPr/>
              </p14:nvContentPartPr>
              <p14:xfrm>
                <a:off x="10028485" y="1001369"/>
                <a:ext cx="1236960" cy="383400"/>
              </p14:xfrm>
            </p:contentPart>
          </mc:Choice>
          <mc:Fallback xmlns="">
            <p:pic>
              <p:nvPicPr>
                <p:cNvPr id="5" name="Ink 4">
                  <a:extLst>
                    <a:ext uri="{FF2B5EF4-FFF2-40B4-BE49-F238E27FC236}">
                      <a16:creationId xmlns:a16="http://schemas.microsoft.com/office/drawing/2014/main" id="{83A10921-B7F4-A636-623C-57F5204DC1B1}"/>
                    </a:ext>
                  </a:extLst>
                </p:cNvPr>
                <p:cNvPicPr/>
                <p:nvPr/>
              </p:nvPicPr>
              <p:blipFill>
                <a:blip r:embed="rId8"/>
                <a:stretch>
                  <a:fillRect/>
                </a:stretch>
              </p:blipFill>
              <p:spPr>
                <a:xfrm>
                  <a:off x="10019845" y="992729"/>
                  <a:ext cx="12546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77C05A2-8A5D-2CC8-F110-3437FB17C159}"/>
                    </a:ext>
                  </a:extLst>
                </p14:cNvPr>
                <p14:cNvContentPartPr/>
                <p14:nvPr/>
              </p14:nvContentPartPr>
              <p14:xfrm>
                <a:off x="11327365" y="973649"/>
                <a:ext cx="368640" cy="488520"/>
              </p14:xfrm>
            </p:contentPart>
          </mc:Choice>
          <mc:Fallback xmlns="">
            <p:pic>
              <p:nvPicPr>
                <p:cNvPr id="6" name="Ink 5">
                  <a:extLst>
                    <a:ext uri="{FF2B5EF4-FFF2-40B4-BE49-F238E27FC236}">
                      <a16:creationId xmlns:a16="http://schemas.microsoft.com/office/drawing/2014/main" id="{F77C05A2-8A5D-2CC8-F110-3437FB17C159}"/>
                    </a:ext>
                  </a:extLst>
                </p:cNvPr>
                <p:cNvPicPr/>
                <p:nvPr/>
              </p:nvPicPr>
              <p:blipFill>
                <a:blip r:embed="rId10"/>
                <a:stretch>
                  <a:fillRect/>
                </a:stretch>
              </p:blipFill>
              <p:spPr>
                <a:xfrm>
                  <a:off x="11318725" y="964649"/>
                  <a:ext cx="38628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FE90AE1C-45FB-D1D7-CA6F-C525AF39653E}"/>
                    </a:ext>
                  </a:extLst>
                </p14:cNvPr>
                <p14:cNvContentPartPr/>
                <p14:nvPr/>
              </p14:nvContentPartPr>
              <p14:xfrm>
                <a:off x="9980245" y="1543889"/>
                <a:ext cx="84960" cy="202320"/>
              </p14:xfrm>
            </p:contentPart>
          </mc:Choice>
          <mc:Fallback xmlns="">
            <p:pic>
              <p:nvPicPr>
                <p:cNvPr id="8" name="Ink 7">
                  <a:extLst>
                    <a:ext uri="{FF2B5EF4-FFF2-40B4-BE49-F238E27FC236}">
                      <a16:creationId xmlns:a16="http://schemas.microsoft.com/office/drawing/2014/main" id="{FE90AE1C-45FB-D1D7-CA6F-C525AF39653E}"/>
                    </a:ext>
                  </a:extLst>
                </p:cNvPr>
                <p:cNvPicPr/>
                <p:nvPr/>
              </p:nvPicPr>
              <p:blipFill>
                <a:blip r:embed="rId12"/>
                <a:stretch>
                  <a:fillRect/>
                </a:stretch>
              </p:blipFill>
              <p:spPr>
                <a:xfrm>
                  <a:off x="9971605" y="1535249"/>
                  <a:ext cx="102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91CA7A00-A61F-1B29-ABE2-F24A40012600}"/>
                    </a:ext>
                  </a:extLst>
                </p14:cNvPr>
                <p14:cNvContentPartPr/>
                <p14:nvPr/>
              </p14:nvContentPartPr>
              <p14:xfrm>
                <a:off x="10198045" y="1595729"/>
                <a:ext cx="88200" cy="117000"/>
              </p14:xfrm>
            </p:contentPart>
          </mc:Choice>
          <mc:Fallback xmlns="">
            <p:pic>
              <p:nvPicPr>
                <p:cNvPr id="9" name="Ink 8">
                  <a:extLst>
                    <a:ext uri="{FF2B5EF4-FFF2-40B4-BE49-F238E27FC236}">
                      <a16:creationId xmlns:a16="http://schemas.microsoft.com/office/drawing/2014/main" id="{91CA7A00-A61F-1B29-ABE2-F24A40012600}"/>
                    </a:ext>
                  </a:extLst>
                </p:cNvPr>
                <p:cNvPicPr/>
                <p:nvPr/>
              </p:nvPicPr>
              <p:blipFill>
                <a:blip r:embed="rId14"/>
                <a:stretch>
                  <a:fillRect/>
                </a:stretch>
              </p:blipFill>
              <p:spPr>
                <a:xfrm>
                  <a:off x="10189045" y="1586729"/>
                  <a:ext cx="105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E618C69F-8F78-80F6-85D5-C365FBF45961}"/>
                    </a:ext>
                  </a:extLst>
                </p14:cNvPr>
                <p14:cNvContentPartPr/>
                <p14:nvPr/>
              </p14:nvContentPartPr>
              <p14:xfrm>
                <a:off x="10388485" y="1601489"/>
                <a:ext cx="128160" cy="117000"/>
              </p14:xfrm>
            </p:contentPart>
          </mc:Choice>
          <mc:Fallback xmlns="">
            <p:pic>
              <p:nvPicPr>
                <p:cNvPr id="10" name="Ink 9">
                  <a:extLst>
                    <a:ext uri="{FF2B5EF4-FFF2-40B4-BE49-F238E27FC236}">
                      <a16:creationId xmlns:a16="http://schemas.microsoft.com/office/drawing/2014/main" id="{E618C69F-8F78-80F6-85D5-C365FBF45961}"/>
                    </a:ext>
                  </a:extLst>
                </p:cNvPr>
                <p:cNvPicPr/>
                <p:nvPr/>
              </p:nvPicPr>
              <p:blipFill>
                <a:blip r:embed="rId16"/>
                <a:stretch>
                  <a:fillRect/>
                </a:stretch>
              </p:blipFill>
              <p:spPr>
                <a:xfrm>
                  <a:off x="10379485" y="1592849"/>
                  <a:ext cx="145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C5A42E12-C5AE-3B9D-5348-07E9978E1C31}"/>
                    </a:ext>
                  </a:extLst>
                </p14:cNvPr>
                <p14:cNvContentPartPr/>
                <p14:nvPr/>
              </p14:nvContentPartPr>
              <p14:xfrm>
                <a:off x="10519525" y="1425449"/>
                <a:ext cx="75960" cy="285480"/>
              </p14:xfrm>
            </p:contentPart>
          </mc:Choice>
          <mc:Fallback xmlns="">
            <p:pic>
              <p:nvPicPr>
                <p:cNvPr id="11" name="Ink 10">
                  <a:extLst>
                    <a:ext uri="{FF2B5EF4-FFF2-40B4-BE49-F238E27FC236}">
                      <a16:creationId xmlns:a16="http://schemas.microsoft.com/office/drawing/2014/main" id="{C5A42E12-C5AE-3B9D-5348-07E9978E1C31}"/>
                    </a:ext>
                  </a:extLst>
                </p:cNvPr>
                <p:cNvPicPr/>
                <p:nvPr/>
              </p:nvPicPr>
              <p:blipFill>
                <a:blip r:embed="rId18"/>
                <a:stretch>
                  <a:fillRect/>
                </a:stretch>
              </p:blipFill>
              <p:spPr>
                <a:xfrm>
                  <a:off x="10510525" y="1416449"/>
                  <a:ext cx="93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0D9098DA-4CDA-ABF4-7593-4CA99FE2C1E0}"/>
                    </a:ext>
                  </a:extLst>
                </p14:cNvPr>
                <p14:cNvContentPartPr/>
                <p14:nvPr/>
              </p14:nvContentPartPr>
              <p14:xfrm>
                <a:off x="10554085" y="1577369"/>
                <a:ext cx="501840" cy="130680"/>
              </p14:xfrm>
            </p:contentPart>
          </mc:Choice>
          <mc:Fallback xmlns="">
            <p:pic>
              <p:nvPicPr>
                <p:cNvPr id="12" name="Ink 11">
                  <a:extLst>
                    <a:ext uri="{FF2B5EF4-FFF2-40B4-BE49-F238E27FC236}">
                      <a16:creationId xmlns:a16="http://schemas.microsoft.com/office/drawing/2014/main" id="{0D9098DA-4CDA-ABF4-7593-4CA99FE2C1E0}"/>
                    </a:ext>
                  </a:extLst>
                </p:cNvPr>
                <p:cNvPicPr/>
                <p:nvPr/>
              </p:nvPicPr>
              <p:blipFill>
                <a:blip r:embed="rId20"/>
                <a:stretch>
                  <a:fillRect/>
                </a:stretch>
              </p:blipFill>
              <p:spPr>
                <a:xfrm>
                  <a:off x="10545085" y="1568729"/>
                  <a:ext cx="519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73AAA4B1-44B1-F634-49D9-955D456DF9C7}"/>
                    </a:ext>
                  </a:extLst>
                </p14:cNvPr>
                <p14:cNvContentPartPr/>
                <p14:nvPr/>
              </p14:nvContentPartPr>
              <p14:xfrm>
                <a:off x="10975645" y="1709129"/>
                <a:ext cx="118440" cy="160560"/>
              </p14:xfrm>
            </p:contentPart>
          </mc:Choice>
          <mc:Fallback xmlns="">
            <p:pic>
              <p:nvPicPr>
                <p:cNvPr id="13" name="Ink 12">
                  <a:extLst>
                    <a:ext uri="{FF2B5EF4-FFF2-40B4-BE49-F238E27FC236}">
                      <a16:creationId xmlns:a16="http://schemas.microsoft.com/office/drawing/2014/main" id="{73AAA4B1-44B1-F634-49D9-955D456DF9C7}"/>
                    </a:ext>
                  </a:extLst>
                </p:cNvPr>
                <p:cNvPicPr/>
                <p:nvPr/>
              </p:nvPicPr>
              <p:blipFill>
                <a:blip r:embed="rId22"/>
                <a:stretch>
                  <a:fillRect/>
                </a:stretch>
              </p:blipFill>
              <p:spPr>
                <a:xfrm>
                  <a:off x="10966645" y="1700489"/>
                  <a:ext cx="136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53D99878-47B4-E536-39A5-22344124CB73}"/>
                    </a:ext>
                  </a:extLst>
                </p14:cNvPr>
                <p14:cNvContentPartPr/>
                <p14:nvPr/>
              </p14:nvContentPartPr>
              <p14:xfrm>
                <a:off x="11285965" y="1419689"/>
                <a:ext cx="518760" cy="292320"/>
              </p14:xfrm>
            </p:contentPart>
          </mc:Choice>
          <mc:Fallback xmlns="">
            <p:pic>
              <p:nvPicPr>
                <p:cNvPr id="15" name="Ink 14">
                  <a:extLst>
                    <a:ext uri="{FF2B5EF4-FFF2-40B4-BE49-F238E27FC236}">
                      <a16:creationId xmlns:a16="http://schemas.microsoft.com/office/drawing/2014/main" id="{53D99878-47B4-E536-39A5-22344124CB73}"/>
                    </a:ext>
                  </a:extLst>
                </p:cNvPr>
                <p:cNvPicPr/>
                <p:nvPr/>
              </p:nvPicPr>
              <p:blipFill>
                <a:blip r:embed="rId24"/>
                <a:stretch>
                  <a:fillRect/>
                </a:stretch>
              </p:blipFill>
              <p:spPr>
                <a:xfrm>
                  <a:off x="11276965" y="1411049"/>
                  <a:ext cx="5364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F8735659-C746-D5FD-3137-36FDE07D6FBD}"/>
                    </a:ext>
                  </a:extLst>
                </p14:cNvPr>
                <p14:cNvContentPartPr/>
                <p14:nvPr/>
              </p14:nvContentPartPr>
              <p14:xfrm>
                <a:off x="11517445" y="1533809"/>
                <a:ext cx="5400" cy="1440"/>
              </p14:xfrm>
            </p:contentPart>
          </mc:Choice>
          <mc:Fallback xmlns="">
            <p:pic>
              <p:nvPicPr>
                <p:cNvPr id="16" name="Ink 15">
                  <a:extLst>
                    <a:ext uri="{FF2B5EF4-FFF2-40B4-BE49-F238E27FC236}">
                      <a16:creationId xmlns:a16="http://schemas.microsoft.com/office/drawing/2014/main" id="{F8735659-C746-D5FD-3137-36FDE07D6FBD}"/>
                    </a:ext>
                  </a:extLst>
                </p:cNvPr>
                <p:cNvPicPr/>
                <p:nvPr/>
              </p:nvPicPr>
              <p:blipFill>
                <a:blip r:embed="rId26"/>
                <a:stretch>
                  <a:fillRect/>
                </a:stretch>
              </p:blipFill>
              <p:spPr>
                <a:xfrm>
                  <a:off x="11508805" y="1524809"/>
                  <a:ext cx="23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E1AE3E43-FAA1-1FA3-CA62-082A762F5089}"/>
                    </a:ext>
                  </a:extLst>
                </p14:cNvPr>
                <p14:cNvContentPartPr/>
                <p14:nvPr/>
              </p14:nvContentPartPr>
              <p14:xfrm>
                <a:off x="9993565" y="1927649"/>
                <a:ext cx="309600" cy="474480"/>
              </p14:xfrm>
            </p:contentPart>
          </mc:Choice>
          <mc:Fallback xmlns="">
            <p:pic>
              <p:nvPicPr>
                <p:cNvPr id="17" name="Ink 16">
                  <a:extLst>
                    <a:ext uri="{FF2B5EF4-FFF2-40B4-BE49-F238E27FC236}">
                      <a16:creationId xmlns:a16="http://schemas.microsoft.com/office/drawing/2014/main" id="{E1AE3E43-FAA1-1FA3-CA62-082A762F5089}"/>
                    </a:ext>
                  </a:extLst>
                </p:cNvPr>
                <p:cNvPicPr/>
                <p:nvPr/>
              </p:nvPicPr>
              <p:blipFill>
                <a:blip r:embed="rId28"/>
                <a:stretch>
                  <a:fillRect/>
                </a:stretch>
              </p:blipFill>
              <p:spPr>
                <a:xfrm>
                  <a:off x="9984925" y="1918649"/>
                  <a:ext cx="327240" cy="49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E0F231FD-8D85-F573-1C6D-0486A85BA12B}"/>
                  </a:ext>
                </a:extLst>
              </p14:cNvPr>
              <p14:cNvContentPartPr/>
              <p14:nvPr/>
            </p14:nvContentPartPr>
            <p14:xfrm>
              <a:off x="10512325" y="1933409"/>
              <a:ext cx="1492560" cy="389160"/>
            </p14:xfrm>
          </p:contentPart>
        </mc:Choice>
        <mc:Fallback xmlns="">
          <p:pic>
            <p:nvPicPr>
              <p:cNvPr id="18" name="Ink 17">
                <a:extLst>
                  <a:ext uri="{FF2B5EF4-FFF2-40B4-BE49-F238E27FC236}">
                    <a16:creationId xmlns:a16="http://schemas.microsoft.com/office/drawing/2014/main" id="{E0F231FD-8D85-F573-1C6D-0486A85BA12B}"/>
                  </a:ext>
                </a:extLst>
              </p:cNvPr>
              <p:cNvPicPr/>
              <p:nvPr/>
            </p:nvPicPr>
            <p:blipFill>
              <a:blip r:embed="rId30"/>
              <a:stretch>
                <a:fillRect/>
              </a:stretch>
            </p:blipFill>
            <p:spPr>
              <a:xfrm>
                <a:off x="10503685" y="1924409"/>
                <a:ext cx="1510200" cy="406800"/>
              </a:xfrm>
              <a:prstGeom prst="rect">
                <a:avLst/>
              </a:prstGeom>
            </p:spPr>
          </p:pic>
        </mc:Fallback>
      </mc:AlternateContent>
      <p:grpSp>
        <p:nvGrpSpPr>
          <p:cNvPr id="34" name="Group 33">
            <a:extLst>
              <a:ext uri="{FF2B5EF4-FFF2-40B4-BE49-F238E27FC236}">
                <a16:creationId xmlns:a16="http://schemas.microsoft.com/office/drawing/2014/main" id="{4E622974-2643-E287-9E8C-235B52661410}"/>
              </a:ext>
            </a:extLst>
          </p:cNvPr>
          <p:cNvGrpSpPr/>
          <p:nvPr/>
        </p:nvGrpSpPr>
        <p:grpSpPr>
          <a:xfrm>
            <a:off x="7970725" y="2138969"/>
            <a:ext cx="1890000" cy="830520"/>
            <a:chOff x="7970725" y="2138969"/>
            <a:chExt cx="1890000" cy="830520"/>
          </a:xfrm>
        </p:grpSpPr>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170F92FA-8E44-8A4C-63B8-FF5B4E75F238}"/>
                    </a:ext>
                  </a:extLst>
                </p14:cNvPr>
                <p14:cNvContentPartPr/>
                <p14:nvPr/>
              </p14:nvContentPartPr>
              <p14:xfrm>
                <a:off x="8040205" y="2181449"/>
                <a:ext cx="1820520" cy="788040"/>
              </p14:xfrm>
            </p:contentPart>
          </mc:Choice>
          <mc:Fallback xmlns="">
            <p:pic>
              <p:nvPicPr>
                <p:cNvPr id="32" name="Ink 31">
                  <a:extLst>
                    <a:ext uri="{FF2B5EF4-FFF2-40B4-BE49-F238E27FC236}">
                      <a16:creationId xmlns:a16="http://schemas.microsoft.com/office/drawing/2014/main" id="{170F92FA-8E44-8A4C-63B8-FF5B4E75F238}"/>
                    </a:ext>
                  </a:extLst>
                </p:cNvPr>
                <p:cNvPicPr/>
                <p:nvPr/>
              </p:nvPicPr>
              <p:blipFill>
                <a:blip r:embed="rId32"/>
                <a:stretch>
                  <a:fillRect/>
                </a:stretch>
              </p:blipFill>
              <p:spPr>
                <a:xfrm>
                  <a:off x="8031565" y="2172809"/>
                  <a:ext cx="183816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B06925BA-58A5-3C30-DC11-3917523AFD19}"/>
                    </a:ext>
                  </a:extLst>
                </p14:cNvPr>
                <p14:cNvContentPartPr/>
                <p14:nvPr/>
              </p14:nvContentPartPr>
              <p14:xfrm>
                <a:off x="7970725" y="2138969"/>
                <a:ext cx="186480" cy="89640"/>
              </p14:xfrm>
            </p:contentPart>
          </mc:Choice>
          <mc:Fallback xmlns="">
            <p:pic>
              <p:nvPicPr>
                <p:cNvPr id="33" name="Ink 32">
                  <a:extLst>
                    <a:ext uri="{FF2B5EF4-FFF2-40B4-BE49-F238E27FC236}">
                      <a16:creationId xmlns:a16="http://schemas.microsoft.com/office/drawing/2014/main" id="{B06925BA-58A5-3C30-DC11-3917523AFD19}"/>
                    </a:ext>
                  </a:extLst>
                </p:cNvPr>
                <p:cNvPicPr/>
                <p:nvPr/>
              </p:nvPicPr>
              <p:blipFill>
                <a:blip r:embed="rId34"/>
                <a:stretch>
                  <a:fillRect/>
                </a:stretch>
              </p:blipFill>
              <p:spPr>
                <a:xfrm>
                  <a:off x="7962085" y="2130329"/>
                  <a:ext cx="204120" cy="107280"/>
                </a:xfrm>
                <a:prstGeom prst="rect">
                  <a:avLst/>
                </a:prstGeom>
              </p:spPr>
            </p:pic>
          </mc:Fallback>
        </mc:AlternateContent>
      </p:grpSp>
      <p:grpSp>
        <p:nvGrpSpPr>
          <p:cNvPr id="56" name="Group 55">
            <a:extLst>
              <a:ext uri="{FF2B5EF4-FFF2-40B4-BE49-F238E27FC236}">
                <a16:creationId xmlns:a16="http://schemas.microsoft.com/office/drawing/2014/main" id="{1BCF846A-279B-7A69-9C4D-F79CE4B96B62}"/>
              </a:ext>
            </a:extLst>
          </p:cNvPr>
          <p:cNvGrpSpPr/>
          <p:nvPr/>
        </p:nvGrpSpPr>
        <p:grpSpPr>
          <a:xfrm>
            <a:off x="9896725" y="2705249"/>
            <a:ext cx="2211840" cy="1346400"/>
            <a:chOff x="9896725" y="2705249"/>
            <a:chExt cx="2211840" cy="1346400"/>
          </a:xfrm>
        </p:grpSpPr>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29654AC3-3ADD-7DB8-4017-FEA117198175}"/>
                    </a:ext>
                  </a:extLst>
                </p14:cNvPr>
                <p14:cNvContentPartPr/>
                <p14:nvPr/>
              </p14:nvContentPartPr>
              <p14:xfrm>
                <a:off x="9952165" y="2879129"/>
                <a:ext cx="848880" cy="163440"/>
              </p14:xfrm>
            </p:contentPart>
          </mc:Choice>
          <mc:Fallback xmlns="">
            <p:pic>
              <p:nvPicPr>
                <p:cNvPr id="35" name="Ink 34">
                  <a:extLst>
                    <a:ext uri="{FF2B5EF4-FFF2-40B4-BE49-F238E27FC236}">
                      <a16:creationId xmlns:a16="http://schemas.microsoft.com/office/drawing/2014/main" id="{29654AC3-3ADD-7DB8-4017-FEA117198175}"/>
                    </a:ext>
                  </a:extLst>
                </p:cNvPr>
                <p:cNvPicPr/>
                <p:nvPr/>
              </p:nvPicPr>
              <p:blipFill>
                <a:blip r:embed="rId36"/>
                <a:stretch>
                  <a:fillRect/>
                </a:stretch>
              </p:blipFill>
              <p:spPr>
                <a:xfrm>
                  <a:off x="9943525" y="2870489"/>
                  <a:ext cx="866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0342C9FC-A08D-A50C-6A66-E48323468FF2}"/>
                    </a:ext>
                  </a:extLst>
                </p14:cNvPr>
                <p14:cNvContentPartPr/>
                <p14:nvPr/>
              </p14:nvContentPartPr>
              <p14:xfrm>
                <a:off x="11030725" y="2705249"/>
                <a:ext cx="422280" cy="302760"/>
              </p14:xfrm>
            </p:contentPart>
          </mc:Choice>
          <mc:Fallback xmlns="">
            <p:pic>
              <p:nvPicPr>
                <p:cNvPr id="36" name="Ink 35">
                  <a:extLst>
                    <a:ext uri="{FF2B5EF4-FFF2-40B4-BE49-F238E27FC236}">
                      <a16:creationId xmlns:a16="http://schemas.microsoft.com/office/drawing/2014/main" id="{0342C9FC-A08D-A50C-6A66-E48323468FF2}"/>
                    </a:ext>
                  </a:extLst>
                </p:cNvPr>
                <p:cNvPicPr/>
                <p:nvPr/>
              </p:nvPicPr>
              <p:blipFill>
                <a:blip r:embed="rId38"/>
                <a:stretch>
                  <a:fillRect/>
                </a:stretch>
              </p:blipFill>
              <p:spPr>
                <a:xfrm>
                  <a:off x="11021725" y="2696249"/>
                  <a:ext cx="4399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3728C976-A3D0-39D9-636B-B531167A7DC5}"/>
                    </a:ext>
                  </a:extLst>
                </p14:cNvPr>
                <p14:cNvContentPartPr/>
                <p14:nvPr/>
              </p14:nvContentPartPr>
              <p14:xfrm>
                <a:off x="10980685" y="2773649"/>
                <a:ext cx="223920" cy="10440"/>
              </p14:xfrm>
            </p:contentPart>
          </mc:Choice>
          <mc:Fallback xmlns="">
            <p:pic>
              <p:nvPicPr>
                <p:cNvPr id="37" name="Ink 36">
                  <a:extLst>
                    <a:ext uri="{FF2B5EF4-FFF2-40B4-BE49-F238E27FC236}">
                      <a16:creationId xmlns:a16="http://schemas.microsoft.com/office/drawing/2014/main" id="{3728C976-A3D0-39D9-636B-B531167A7DC5}"/>
                    </a:ext>
                  </a:extLst>
                </p:cNvPr>
                <p:cNvPicPr/>
                <p:nvPr/>
              </p:nvPicPr>
              <p:blipFill>
                <a:blip r:embed="rId40"/>
                <a:stretch>
                  <a:fillRect/>
                </a:stretch>
              </p:blipFill>
              <p:spPr>
                <a:xfrm>
                  <a:off x="10971685" y="2764649"/>
                  <a:ext cx="241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86482B9D-89D6-722E-F49F-C3A0A84A9AFE}"/>
                    </a:ext>
                  </a:extLst>
                </p14:cNvPr>
                <p14:cNvContentPartPr/>
                <p14:nvPr/>
              </p14:nvContentPartPr>
              <p14:xfrm>
                <a:off x="9974845" y="3289889"/>
                <a:ext cx="231480" cy="144360"/>
              </p14:xfrm>
            </p:contentPart>
          </mc:Choice>
          <mc:Fallback xmlns="">
            <p:pic>
              <p:nvPicPr>
                <p:cNvPr id="38" name="Ink 37">
                  <a:extLst>
                    <a:ext uri="{FF2B5EF4-FFF2-40B4-BE49-F238E27FC236}">
                      <a16:creationId xmlns:a16="http://schemas.microsoft.com/office/drawing/2014/main" id="{86482B9D-89D6-722E-F49F-C3A0A84A9AFE}"/>
                    </a:ext>
                  </a:extLst>
                </p:cNvPr>
                <p:cNvPicPr/>
                <p:nvPr/>
              </p:nvPicPr>
              <p:blipFill>
                <a:blip r:embed="rId42"/>
                <a:stretch>
                  <a:fillRect/>
                </a:stretch>
              </p:blipFill>
              <p:spPr>
                <a:xfrm>
                  <a:off x="9966205" y="3281249"/>
                  <a:ext cx="249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30A5B4E7-71DE-4283-3B9D-19720A42D85F}"/>
                    </a:ext>
                  </a:extLst>
                </p14:cNvPr>
                <p14:cNvContentPartPr/>
                <p14:nvPr/>
              </p14:nvContentPartPr>
              <p14:xfrm>
                <a:off x="10401805" y="3141929"/>
                <a:ext cx="881280" cy="477720"/>
              </p14:xfrm>
            </p:contentPart>
          </mc:Choice>
          <mc:Fallback xmlns="">
            <p:pic>
              <p:nvPicPr>
                <p:cNvPr id="39" name="Ink 38">
                  <a:extLst>
                    <a:ext uri="{FF2B5EF4-FFF2-40B4-BE49-F238E27FC236}">
                      <a16:creationId xmlns:a16="http://schemas.microsoft.com/office/drawing/2014/main" id="{30A5B4E7-71DE-4283-3B9D-19720A42D85F}"/>
                    </a:ext>
                  </a:extLst>
                </p:cNvPr>
                <p:cNvPicPr/>
                <p:nvPr/>
              </p:nvPicPr>
              <p:blipFill>
                <a:blip r:embed="rId44"/>
                <a:stretch>
                  <a:fillRect/>
                </a:stretch>
              </p:blipFill>
              <p:spPr>
                <a:xfrm>
                  <a:off x="10392805" y="3133289"/>
                  <a:ext cx="89892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B1975484-B935-B90D-8CB9-308BA44556E0}"/>
                    </a:ext>
                  </a:extLst>
                </p14:cNvPr>
                <p14:cNvContentPartPr/>
                <p14:nvPr/>
              </p14:nvContentPartPr>
              <p14:xfrm>
                <a:off x="10556965" y="3207809"/>
                <a:ext cx="502560" cy="65160"/>
              </p14:xfrm>
            </p:contentPart>
          </mc:Choice>
          <mc:Fallback xmlns="">
            <p:pic>
              <p:nvPicPr>
                <p:cNvPr id="40" name="Ink 39">
                  <a:extLst>
                    <a:ext uri="{FF2B5EF4-FFF2-40B4-BE49-F238E27FC236}">
                      <a16:creationId xmlns:a16="http://schemas.microsoft.com/office/drawing/2014/main" id="{B1975484-B935-B90D-8CB9-308BA44556E0}"/>
                    </a:ext>
                  </a:extLst>
                </p:cNvPr>
                <p:cNvPicPr/>
                <p:nvPr/>
              </p:nvPicPr>
              <p:blipFill>
                <a:blip r:embed="rId46"/>
                <a:stretch>
                  <a:fillRect/>
                </a:stretch>
              </p:blipFill>
              <p:spPr>
                <a:xfrm>
                  <a:off x="10548325" y="3198809"/>
                  <a:ext cx="52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C9C60CEB-FDEA-EFFA-4FE6-8CD9711C4C52}"/>
                    </a:ext>
                  </a:extLst>
                </p14:cNvPr>
                <p14:cNvContentPartPr/>
                <p14:nvPr/>
              </p14:nvContentPartPr>
              <p14:xfrm>
                <a:off x="9896725" y="3527129"/>
                <a:ext cx="394560" cy="286200"/>
              </p14:xfrm>
            </p:contentPart>
          </mc:Choice>
          <mc:Fallback xmlns="">
            <p:pic>
              <p:nvPicPr>
                <p:cNvPr id="42" name="Ink 41">
                  <a:extLst>
                    <a:ext uri="{FF2B5EF4-FFF2-40B4-BE49-F238E27FC236}">
                      <a16:creationId xmlns:a16="http://schemas.microsoft.com/office/drawing/2014/main" id="{C9C60CEB-FDEA-EFFA-4FE6-8CD9711C4C52}"/>
                    </a:ext>
                  </a:extLst>
                </p:cNvPr>
                <p:cNvPicPr/>
                <p:nvPr/>
              </p:nvPicPr>
              <p:blipFill>
                <a:blip r:embed="rId48"/>
                <a:stretch>
                  <a:fillRect/>
                </a:stretch>
              </p:blipFill>
              <p:spPr>
                <a:xfrm>
                  <a:off x="9888085" y="3518489"/>
                  <a:ext cx="412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Ink 42">
                  <a:extLst>
                    <a:ext uri="{FF2B5EF4-FFF2-40B4-BE49-F238E27FC236}">
                      <a16:creationId xmlns:a16="http://schemas.microsoft.com/office/drawing/2014/main" id="{2F8A3FD2-DD0D-5A17-3642-E697F3B9EEA2}"/>
                    </a:ext>
                  </a:extLst>
                </p14:cNvPr>
                <p14:cNvContentPartPr/>
                <p14:nvPr/>
              </p14:nvContentPartPr>
              <p14:xfrm>
                <a:off x="10171765" y="3629369"/>
                <a:ext cx="200160" cy="23400"/>
              </p14:xfrm>
            </p:contentPart>
          </mc:Choice>
          <mc:Fallback xmlns="">
            <p:pic>
              <p:nvPicPr>
                <p:cNvPr id="43" name="Ink 42">
                  <a:extLst>
                    <a:ext uri="{FF2B5EF4-FFF2-40B4-BE49-F238E27FC236}">
                      <a16:creationId xmlns:a16="http://schemas.microsoft.com/office/drawing/2014/main" id="{2F8A3FD2-DD0D-5A17-3642-E697F3B9EEA2}"/>
                    </a:ext>
                  </a:extLst>
                </p:cNvPr>
                <p:cNvPicPr/>
                <p:nvPr/>
              </p:nvPicPr>
              <p:blipFill>
                <a:blip r:embed="rId50"/>
                <a:stretch>
                  <a:fillRect/>
                </a:stretch>
              </p:blipFill>
              <p:spPr>
                <a:xfrm>
                  <a:off x="10163125" y="3620369"/>
                  <a:ext cx="21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Ink 43">
                  <a:extLst>
                    <a:ext uri="{FF2B5EF4-FFF2-40B4-BE49-F238E27FC236}">
                      <a16:creationId xmlns:a16="http://schemas.microsoft.com/office/drawing/2014/main" id="{5CADF538-AAB7-4CFC-277B-BC6CE77DFD8B}"/>
                    </a:ext>
                  </a:extLst>
                </p14:cNvPr>
                <p14:cNvContentPartPr/>
                <p14:nvPr/>
              </p14:nvContentPartPr>
              <p14:xfrm>
                <a:off x="10308925" y="3693809"/>
                <a:ext cx="277560" cy="83880"/>
              </p14:xfrm>
            </p:contentPart>
          </mc:Choice>
          <mc:Fallback xmlns="">
            <p:pic>
              <p:nvPicPr>
                <p:cNvPr id="44" name="Ink 43">
                  <a:extLst>
                    <a:ext uri="{FF2B5EF4-FFF2-40B4-BE49-F238E27FC236}">
                      <a16:creationId xmlns:a16="http://schemas.microsoft.com/office/drawing/2014/main" id="{5CADF538-AAB7-4CFC-277B-BC6CE77DFD8B}"/>
                    </a:ext>
                  </a:extLst>
                </p:cNvPr>
                <p:cNvPicPr/>
                <p:nvPr/>
              </p:nvPicPr>
              <p:blipFill>
                <a:blip r:embed="rId52"/>
                <a:stretch>
                  <a:fillRect/>
                </a:stretch>
              </p:blipFill>
              <p:spPr>
                <a:xfrm>
                  <a:off x="10299925" y="3685169"/>
                  <a:ext cx="295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5B1D7935-8E87-FEC6-4D88-9C430ABC2605}"/>
                    </a:ext>
                  </a:extLst>
                </p14:cNvPr>
                <p14:cNvContentPartPr/>
                <p14:nvPr/>
              </p14:nvContentPartPr>
              <p14:xfrm>
                <a:off x="10707085" y="3564209"/>
                <a:ext cx="703080" cy="487440"/>
              </p14:xfrm>
            </p:contentPart>
          </mc:Choice>
          <mc:Fallback xmlns="">
            <p:pic>
              <p:nvPicPr>
                <p:cNvPr id="45" name="Ink 44">
                  <a:extLst>
                    <a:ext uri="{FF2B5EF4-FFF2-40B4-BE49-F238E27FC236}">
                      <a16:creationId xmlns:a16="http://schemas.microsoft.com/office/drawing/2014/main" id="{5B1D7935-8E87-FEC6-4D88-9C430ABC2605}"/>
                    </a:ext>
                  </a:extLst>
                </p:cNvPr>
                <p:cNvPicPr/>
                <p:nvPr/>
              </p:nvPicPr>
              <p:blipFill>
                <a:blip r:embed="rId54"/>
                <a:stretch>
                  <a:fillRect/>
                </a:stretch>
              </p:blipFill>
              <p:spPr>
                <a:xfrm>
                  <a:off x="10698085" y="3555209"/>
                  <a:ext cx="72072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Ink 46">
                  <a:extLst>
                    <a:ext uri="{FF2B5EF4-FFF2-40B4-BE49-F238E27FC236}">
                      <a16:creationId xmlns:a16="http://schemas.microsoft.com/office/drawing/2014/main" id="{B7A99DB0-B9F6-D086-0E49-9CC3869172AC}"/>
                    </a:ext>
                  </a:extLst>
                </p14:cNvPr>
                <p14:cNvContentPartPr/>
                <p14:nvPr/>
              </p14:nvContentPartPr>
              <p14:xfrm>
                <a:off x="11510605" y="3594089"/>
                <a:ext cx="90360" cy="211680"/>
              </p14:xfrm>
            </p:contentPart>
          </mc:Choice>
          <mc:Fallback xmlns="">
            <p:pic>
              <p:nvPicPr>
                <p:cNvPr id="47" name="Ink 46">
                  <a:extLst>
                    <a:ext uri="{FF2B5EF4-FFF2-40B4-BE49-F238E27FC236}">
                      <a16:creationId xmlns:a16="http://schemas.microsoft.com/office/drawing/2014/main" id="{B7A99DB0-B9F6-D086-0E49-9CC3869172AC}"/>
                    </a:ext>
                  </a:extLst>
                </p:cNvPr>
                <p:cNvPicPr/>
                <p:nvPr/>
              </p:nvPicPr>
              <p:blipFill>
                <a:blip r:embed="rId56"/>
                <a:stretch>
                  <a:fillRect/>
                </a:stretch>
              </p:blipFill>
              <p:spPr>
                <a:xfrm>
                  <a:off x="11501605" y="3585449"/>
                  <a:ext cx="108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Ink 47">
                  <a:extLst>
                    <a:ext uri="{FF2B5EF4-FFF2-40B4-BE49-F238E27FC236}">
                      <a16:creationId xmlns:a16="http://schemas.microsoft.com/office/drawing/2014/main" id="{BD39E4F9-5A41-C426-A2E4-882E2224DA62}"/>
                    </a:ext>
                  </a:extLst>
                </p14:cNvPr>
                <p14:cNvContentPartPr/>
                <p14:nvPr/>
              </p14:nvContentPartPr>
              <p14:xfrm>
                <a:off x="11500165" y="3681569"/>
                <a:ext cx="109800" cy="27720"/>
              </p14:xfrm>
            </p:contentPart>
          </mc:Choice>
          <mc:Fallback xmlns="">
            <p:pic>
              <p:nvPicPr>
                <p:cNvPr id="48" name="Ink 47">
                  <a:extLst>
                    <a:ext uri="{FF2B5EF4-FFF2-40B4-BE49-F238E27FC236}">
                      <a16:creationId xmlns:a16="http://schemas.microsoft.com/office/drawing/2014/main" id="{BD39E4F9-5A41-C426-A2E4-882E2224DA62}"/>
                    </a:ext>
                  </a:extLst>
                </p:cNvPr>
                <p:cNvPicPr/>
                <p:nvPr/>
              </p:nvPicPr>
              <p:blipFill>
                <a:blip r:embed="rId58"/>
                <a:stretch>
                  <a:fillRect/>
                </a:stretch>
              </p:blipFill>
              <p:spPr>
                <a:xfrm>
                  <a:off x="11491165" y="3672569"/>
                  <a:ext cx="127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Ink 48">
                  <a:extLst>
                    <a:ext uri="{FF2B5EF4-FFF2-40B4-BE49-F238E27FC236}">
                      <a16:creationId xmlns:a16="http://schemas.microsoft.com/office/drawing/2014/main" id="{1A295B4D-E242-8F0E-2499-A0CE4DEE2F17}"/>
                    </a:ext>
                  </a:extLst>
                </p14:cNvPr>
                <p14:cNvContentPartPr/>
                <p14:nvPr/>
              </p14:nvContentPartPr>
              <p14:xfrm>
                <a:off x="11603485" y="3704249"/>
                <a:ext cx="35280" cy="83160"/>
              </p14:xfrm>
            </p:contentPart>
          </mc:Choice>
          <mc:Fallback xmlns="">
            <p:pic>
              <p:nvPicPr>
                <p:cNvPr id="49" name="Ink 48">
                  <a:extLst>
                    <a:ext uri="{FF2B5EF4-FFF2-40B4-BE49-F238E27FC236}">
                      <a16:creationId xmlns:a16="http://schemas.microsoft.com/office/drawing/2014/main" id="{1A295B4D-E242-8F0E-2499-A0CE4DEE2F17}"/>
                    </a:ext>
                  </a:extLst>
                </p:cNvPr>
                <p:cNvPicPr/>
                <p:nvPr/>
              </p:nvPicPr>
              <p:blipFill>
                <a:blip r:embed="rId60"/>
                <a:stretch>
                  <a:fillRect/>
                </a:stretch>
              </p:blipFill>
              <p:spPr>
                <a:xfrm>
                  <a:off x="11594485" y="3695609"/>
                  <a:ext cx="52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0E257503-0EA3-C837-E8B7-2E275A0B0A15}"/>
                    </a:ext>
                  </a:extLst>
                </p14:cNvPr>
                <p14:cNvContentPartPr/>
                <p14:nvPr/>
              </p14:nvContentPartPr>
              <p14:xfrm>
                <a:off x="11585845" y="3712529"/>
                <a:ext cx="59760" cy="75240"/>
              </p14:xfrm>
            </p:contentPart>
          </mc:Choice>
          <mc:Fallback xmlns="">
            <p:pic>
              <p:nvPicPr>
                <p:cNvPr id="50" name="Ink 49">
                  <a:extLst>
                    <a:ext uri="{FF2B5EF4-FFF2-40B4-BE49-F238E27FC236}">
                      <a16:creationId xmlns:a16="http://schemas.microsoft.com/office/drawing/2014/main" id="{0E257503-0EA3-C837-E8B7-2E275A0B0A15}"/>
                    </a:ext>
                  </a:extLst>
                </p:cNvPr>
                <p:cNvPicPr/>
                <p:nvPr/>
              </p:nvPicPr>
              <p:blipFill>
                <a:blip r:embed="rId62"/>
                <a:stretch>
                  <a:fillRect/>
                </a:stretch>
              </p:blipFill>
              <p:spPr>
                <a:xfrm>
                  <a:off x="11576845" y="3703529"/>
                  <a:ext cx="77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Ink 51">
                  <a:extLst>
                    <a:ext uri="{FF2B5EF4-FFF2-40B4-BE49-F238E27FC236}">
                      <a16:creationId xmlns:a16="http://schemas.microsoft.com/office/drawing/2014/main" id="{36D483F7-92AE-8082-A90B-D29B899CC4EA}"/>
                    </a:ext>
                  </a:extLst>
                </p14:cNvPr>
                <p14:cNvContentPartPr/>
                <p14:nvPr/>
              </p14:nvContentPartPr>
              <p14:xfrm>
                <a:off x="11577205" y="3680489"/>
                <a:ext cx="381600" cy="290520"/>
              </p14:xfrm>
            </p:contentPart>
          </mc:Choice>
          <mc:Fallback xmlns="">
            <p:pic>
              <p:nvPicPr>
                <p:cNvPr id="52" name="Ink 51">
                  <a:extLst>
                    <a:ext uri="{FF2B5EF4-FFF2-40B4-BE49-F238E27FC236}">
                      <a16:creationId xmlns:a16="http://schemas.microsoft.com/office/drawing/2014/main" id="{36D483F7-92AE-8082-A90B-D29B899CC4EA}"/>
                    </a:ext>
                  </a:extLst>
                </p:cNvPr>
                <p:cNvPicPr/>
                <p:nvPr/>
              </p:nvPicPr>
              <p:blipFill>
                <a:blip r:embed="rId64"/>
                <a:stretch>
                  <a:fillRect/>
                </a:stretch>
              </p:blipFill>
              <p:spPr>
                <a:xfrm>
                  <a:off x="11568565" y="3671489"/>
                  <a:ext cx="3992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Ink 53">
                  <a:extLst>
                    <a:ext uri="{FF2B5EF4-FFF2-40B4-BE49-F238E27FC236}">
                      <a16:creationId xmlns:a16="http://schemas.microsoft.com/office/drawing/2014/main" id="{EE2BC9D6-3440-9826-29EE-44DF415D91C5}"/>
                    </a:ext>
                  </a:extLst>
                </p14:cNvPr>
                <p14:cNvContentPartPr/>
                <p14:nvPr/>
              </p14:nvContentPartPr>
              <p14:xfrm>
                <a:off x="12019645" y="3555569"/>
                <a:ext cx="14760" cy="137160"/>
              </p14:xfrm>
            </p:contentPart>
          </mc:Choice>
          <mc:Fallback xmlns="">
            <p:pic>
              <p:nvPicPr>
                <p:cNvPr id="54" name="Ink 53">
                  <a:extLst>
                    <a:ext uri="{FF2B5EF4-FFF2-40B4-BE49-F238E27FC236}">
                      <a16:creationId xmlns:a16="http://schemas.microsoft.com/office/drawing/2014/main" id="{EE2BC9D6-3440-9826-29EE-44DF415D91C5}"/>
                    </a:ext>
                  </a:extLst>
                </p:cNvPr>
                <p:cNvPicPr/>
                <p:nvPr/>
              </p:nvPicPr>
              <p:blipFill>
                <a:blip r:embed="rId66"/>
                <a:stretch>
                  <a:fillRect/>
                </a:stretch>
              </p:blipFill>
              <p:spPr>
                <a:xfrm>
                  <a:off x="12011005" y="3546569"/>
                  <a:ext cx="32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EDC9948A-6BEE-E547-82FD-A0889EE5A92A}"/>
                    </a:ext>
                  </a:extLst>
                </p14:cNvPr>
                <p14:cNvContentPartPr/>
                <p14:nvPr/>
              </p14:nvContentPartPr>
              <p14:xfrm>
                <a:off x="11906965" y="3622529"/>
                <a:ext cx="201600" cy="21600"/>
              </p14:xfrm>
            </p:contentPart>
          </mc:Choice>
          <mc:Fallback xmlns="">
            <p:pic>
              <p:nvPicPr>
                <p:cNvPr id="55" name="Ink 54">
                  <a:extLst>
                    <a:ext uri="{FF2B5EF4-FFF2-40B4-BE49-F238E27FC236}">
                      <a16:creationId xmlns:a16="http://schemas.microsoft.com/office/drawing/2014/main" id="{EDC9948A-6BEE-E547-82FD-A0889EE5A92A}"/>
                    </a:ext>
                  </a:extLst>
                </p:cNvPr>
                <p:cNvPicPr/>
                <p:nvPr/>
              </p:nvPicPr>
              <p:blipFill>
                <a:blip r:embed="rId68"/>
                <a:stretch>
                  <a:fillRect/>
                </a:stretch>
              </p:blipFill>
              <p:spPr>
                <a:xfrm>
                  <a:off x="11898325" y="3613529"/>
                  <a:ext cx="21924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57" name="Ink 56">
                <a:extLst>
                  <a:ext uri="{FF2B5EF4-FFF2-40B4-BE49-F238E27FC236}">
                    <a16:creationId xmlns:a16="http://schemas.microsoft.com/office/drawing/2014/main" id="{B5C1D6F9-8AD1-3167-4A03-1B8CD926ED10}"/>
                  </a:ext>
                </a:extLst>
              </p14:cNvPr>
              <p14:cNvContentPartPr/>
              <p14:nvPr/>
            </p14:nvContentPartPr>
            <p14:xfrm>
              <a:off x="6898645" y="3091169"/>
              <a:ext cx="241920" cy="140760"/>
            </p14:xfrm>
          </p:contentPart>
        </mc:Choice>
        <mc:Fallback xmlns="">
          <p:pic>
            <p:nvPicPr>
              <p:cNvPr id="57" name="Ink 56">
                <a:extLst>
                  <a:ext uri="{FF2B5EF4-FFF2-40B4-BE49-F238E27FC236}">
                    <a16:creationId xmlns:a16="http://schemas.microsoft.com/office/drawing/2014/main" id="{B5C1D6F9-8AD1-3167-4A03-1B8CD926ED10}"/>
                  </a:ext>
                </a:extLst>
              </p:cNvPr>
              <p:cNvPicPr/>
              <p:nvPr/>
            </p:nvPicPr>
            <p:blipFill>
              <a:blip r:embed="rId70"/>
              <a:stretch>
                <a:fillRect/>
              </a:stretch>
            </p:blipFill>
            <p:spPr>
              <a:xfrm>
                <a:off x="6889645" y="3082529"/>
                <a:ext cx="259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505FCD06-87C9-12EA-A730-CD6E85AA04A9}"/>
                  </a:ext>
                </a:extLst>
              </p14:cNvPr>
              <p14:cNvContentPartPr/>
              <p14:nvPr/>
            </p14:nvContentPartPr>
            <p14:xfrm>
              <a:off x="7371685" y="3404009"/>
              <a:ext cx="189720" cy="61560"/>
            </p14:xfrm>
          </p:contentPart>
        </mc:Choice>
        <mc:Fallback xmlns="">
          <p:pic>
            <p:nvPicPr>
              <p:cNvPr id="58" name="Ink 57">
                <a:extLst>
                  <a:ext uri="{FF2B5EF4-FFF2-40B4-BE49-F238E27FC236}">
                    <a16:creationId xmlns:a16="http://schemas.microsoft.com/office/drawing/2014/main" id="{505FCD06-87C9-12EA-A730-CD6E85AA04A9}"/>
                  </a:ext>
                </a:extLst>
              </p:cNvPr>
              <p:cNvPicPr/>
              <p:nvPr/>
            </p:nvPicPr>
            <p:blipFill>
              <a:blip r:embed="rId72"/>
              <a:stretch>
                <a:fillRect/>
              </a:stretch>
            </p:blipFill>
            <p:spPr>
              <a:xfrm>
                <a:off x="7363045" y="3395009"/>
                <a:ext cx="20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91C4052B-D4B9-2E35-5D6A-737E5DDDA625}"/>
                  </a:ext>
                </a:extLst>
              </p14:cNvPr>
              <p14:cNvContentPartPr/>
              <p14:nvPr/>
            </p14:nvContentPartPr>
            <p14:xfrm>
              <a:off x="7829245" y="3599849"/>
              <a:ext cx="239400" cy="127440"/>
            </p14:xfrm>
          </p:contentPart>
        </mc:Choice>
        <mc:Fallback xmlns="">
          <p:pic>
            <p:nvPicPr>
              <p:cNvPr id="59" name="Ink 58">
                <a:extLst>
                  <a:ext uri="{FF2B5EF4-FFF2-40B4-BE49-F238E27FC236}">
                    <a16:creationId xmlns:a16="http://schemas.microsoft.com/office/drawing/2014/main" id="{91C4052B-D4B9-2E35-5D6A-737E5DDDA625}"/>
                  </a:ext>
                </a:extLst>
              </p:cNvPr>
              <p:cNvPicPr/>
              <p:nvPr/>
            </p:nvPicPr>
            <p:blipFill>
              <a:blip r:embed="rId74"/>
              <a:stretch>
                <a:fillRect/>
              </a:stretch>
            </p:blipFill>
            <p:spPr>
              <a:xfrm>
                <a:off x="7820605" y="3591209"/>
                <a:ext cx="257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Ink 61">
                <a:extLst>
                  <a:ext uri="{FF2B5EF4-FFF2-40B4-BE49-F238E27FC236}">
                    <a16:creationId xmlns:a16="http://schemas.microsoft.com/office/drawing/2014/main" id="{7420325F-0170-8D6C-3B1D-E42C0FD0EDB8}"/>
                  </a:ext>
                </a:extLst>
              </p14:cNvPr>
              <p14:cNvContentPartPr/>
              <p14:nvPr/>
            </p14:nvContentPartPr>
            <p14:xfrm>
              <a:off x="8218045" y="3760409"/>
              <a:ext cx="248040" cy="126360"/>
            </p14:xfrm>
          </p:contentPart>
        </mc:Choice>
        <mc:Fallback xmlns="">
          <p:pic>
            <p:nvPicPr>
              <p:cNvPr id="62" name="Ink 61">
                <a:extLst>
                  <a:ext uri="{FF2B5EF4-FFF2-40B4-BE49-F238E27FC236}">
                    <a16:creationId xmlns:a16="http://schemas.microsoft.com/office/drawing/2014/main" id="{7420325F-0170-8D6C-3B1D-E42C0FD0EDB8}"/>
                  </a:ext>
                </a:extLst>
              </p:cNvPr>
              <p:cNvPicPr/>
              <p:nvPr/>
            </p:nvPicPr>
            <p:blipFill>
              <a:blip r:embed="rId76"/>
              <a:stretch>
                <a:fillRect/>
              </a:stretch>
            </p:blipFill>
            <p:spPr>
              <a:xfrm>
                <a:off x="8209405" y="3751409"/>
                <a:ext cx="26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3" name="Ink 62">
                <a:extLst>
                  <a:ext uri="{FF2B5EF4-FFF2-40B4-BE49-F238E27FC236}">
                    <a16:creationId xmlns:a16="http://schemas.microsoft.com/office/drawing/2014/main" id="{A5733A7F-F964-65AC-833E-5A1B3910D080}"/>
                  </a:ext>
                </a:extLst>
              </p14:cNvPr>
              <p14:cNvContentPartPr/>
              <p14:nvPr/>
            </p14:nvContentPartPr>
            <p14:xfrm>
              <a:off x="8698645" y="3991529"/>
              <a:ext cx="240840" cy="165960"/>
            </p14:xfrm>
          </p:contentPart>
        </mc:Choice>
        <mc:Fallback xmlns="">
          <p:pic>
            <p:nvPicPr>
              <p:cNvPr id="63" name="Ink 62">
                <a:extLst>
                  <a:ext uri="{FF2B5EF4-FFF2-40B4-BE49-F238E27FC236}">
                    <a16:creationId xmlns:a16="http://schemas.microsoft.com/office/drawing/2014/main" id="{A5733A7F-F964-65AC-833E-5A1B3910D080}"/>
                  </a:ext>
                </a:extLst>
              </p:cNvPr>
              <p:cNvPicPr/>
              <p:nvPr/>
            </p:nvPicPr>
            <p:blipFill>
              <a:blip r:embed="rId78"/>
              <a:stretch>
                <a:fillRect/>
              </a:stretch>
            </p:blipFill>
            <p:spPr>
              <a:xfrm>
                <a:off x="8689645" y="3982529"/>
                <a:ext cx="258480" cy="183600"/>
              </a:xfrm>
              <a:prstGeom prst="rect">
                <a:avLst/>
              </a:prstGeom>
            </p:spPr>
          </p:pic>
        </mc:Fallback>
      </mc:AlternateContent>
      <p:grpSp>
        <p:nvGrpSpPr>
          <p:cNvPr id="88" name="Group 87">
            <a:extLst>
              <a:ext uri="{FF2B5EF4-FFF2-40B4-BE49-F238E27FC236}">
                <a16:creationId xmlns:a16="http://schemas.microsoft.com/office/drawing/2014/main" id="{46B44170-09A5-1021-5E5A-03133DFAC895}"/>
              </a:ext>
            </a:extLst>
          </p:cNvPr>
          <p:cNvGrpSpPr/>
          <p:nvPr/>
        </p:nvGrpSpPr>
        <p:grpSpPr>
          <a:xfrm>
            <a:off x="9231805" y="4219049"/>
            <a:ext cx="1953720" cy="790200"/>
            <a:chOff x="9231805" y="4219049"/>
            <a:chExt cx="1953720" cy="790200"/>
          </a:xfrm>
        </p:grpSpPr>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AEC84E0A-B547-2E08-6421-5AE0FCE143FB}"/>
                    </a:ext>
                  </a:extLst>
                </p14:cNvPr>
                <p14:cNvContentPartPr/>
                <p14:nvPr/>
              </p14:nvContentPartPr>
              <p14:xfrm>
                <a:off x="9231805" y="4256849"/>
                <a:ext cx="204840" cy="123120"/>
              </p14:xfrm>
            </p:contentPart>
          </mc:Choice>
          <mc:Fallback xmlns="">
            <p:pic>
              <p:nvPicPr>
                <p:cNvPr id="64" name="Ink 63">
                  <a:extLst>
                    <a:ext uri="{FF2B5EF4-FFF2-40B4-BE49-F238E27FC236}">
                      <a16:creationId xmlns:a16="http://schemas.microsoft.com/office/drawing/2014/main" id="{AEC84E0A-B547-2E08-6421-5AE0FCE143FB}"/>
                    </a:ext>
                  </a:extLst>
                </p:cNvPr>
                <p:cNvPicPr/>
                <p:nvPr/>
              </p:nvPicPr>
              <p:blipFill>
                <a:blip r:embed="rId80"/>
                <a:stretch>
                  <a:fillRect/>
                </a:stretch>
              </p:blipFill>
              <p:spPr>
                <a:xfrm>
                  <a:off x="9222805" y="4248209"/>
                  <a:ext cx="222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5" name="Ink 64">
                  <a:extLst>
                    <a:ext uri="{FF2B5EF4-FFF2-40B4-BE49-F238E27FC236}">
                      <a16:creationId xmlns:a16="http://schemas.microsoft.com/office/drawing/2014/main" id="{974F1CA2-B912-F1BC-EBC9-7024E80DE9D3}"/>
                    </a:ext>
                  </a:extLst>
                </p14:cNvPr>
                <p14:cNvContentPartPr/>
                <p14:nvPr/>
              </p14:nvContentPartPr>
              <p14:xfrm>
                <a:off x="9437365" y="4269089"/>
                <a:ext cx="70920" cy="198000"/>
              </p14:xfrm>
            </p:contentPart>
          </mc:Choice>
          <mc:Fallback xmlns="">
            <p:pic>
              <p:nvPicPr>
                <p:cNvPr id="65" name="Ink 64">
                  <a:extLst>
                    <a:ext uri="{FF2B5EF4-FFF2-40B4-BE49-F238E27FC236}">
                      <a16:creationId xmlns:a16="http://schemas.microsoft.com/office/drawing/2014/main" id="{974F1CA2-B912-F1BC-EBC9-7024E80DE9D3}"/>
                    </a:ext>
                  </a:extLst>
                </p:cNvPr>
                <p:cNvPicPr/>
                <p:nvPr/>
              </p:nvPicPr>
              <p:blipFill>
                <a:blip r:embed="rId82"/>
                <a:stretch>
                  <a:fillRect/>
                </a:stretch>
              </p:blipFill>
              <p:spPr>
                <a:xfrm>
                  <a:off x="9428725" y="4260089"/>
                  <a:ext cx="88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7" name="Ink 66">
                  <a:extLst>
                    <a:ext uri="{FF2B5EF4-FFF2-40B4-BE49-F238E27FC236}">
                      <a16:creationId xmlns:a16="http://schemas.microsoft.com/office/drawing/2014/main" id="{38EB574B-DA43-808C-4014-99E9737D8639}"/>
                    </a:ext>
                  </a:extLst>
                </p14:cNvPr>
                <p14:cNvContentPartPr/>
                <p14:nvPr/>
              </p14:nvContentPartPr>
              <p14:xfrm>
                <a:off x="9741925" y="4338929"/>
                <a:ext cx="59040" cy="153360"/>
              </p14:xfrm>
            </p:contentPart>
          </mc:Choice>
          <mc:Fallback xmlns="">
            <p:pic>
              <p:nvPicPr>
                <p:cNvPr id="67" name="Ink 66">
                  <a:extLst>
                    <a:ext uri="{FF2B5EF4-FFF2-40B4-BE49-F238E27FC236}">
                      <a16:creationId xmlns:a16="http://schemas.microsoft.com/office/drawing/2014/main" id="{38EB574B-DA43-808C-4014-99E9737D8639}"/>
                    </a:ext>
                  </a:extLst>
                </p:cNvPr>
                <p:cNvPicPr/>
                <p:nvPr/>
              </p:nvPicPr>
              <p:blipFill>
                <a:blip r:embed="rId84"/>
                <a:stretch>
                  <a:fillRect/>
                </a:stretch>
              </p:blipFill>
              <p:spPr>
                <a:xfrm>
                  <a:off x="9732925" y="4330289"/>
                  <a:ext cx="7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8" name="Ink 67">
                  <a:extLst>
                    <a:ext uri="{FF2B5EF4-FFF2-40B4-BE49-F238E27FC236}">
                      <a16:creationId xmlns:a16="http://schemas.microsoft.com/office/drawing/2014/main" id="{C59C7F4C-9715-E2D4-F90B-607FCF972202}"/>
                    </a:ext>
                  </a:extLst>
                </p14:cNvPr>
                <p14:cNvContentPartPr/>
                <p14:nvPr/>
              </p14:nvContentPartPr>
              <p14:xfrm>
                <a:off x="9783685" y="4228049"/>
                <a:ext cx="41400" cy="26280"/>
              </p14:xfrm>
            </p:contentPart>
          </mc:Choice>
          <mc:Fallback xmlns="">
            <p:pic>
              <p:nvPicPr>
                <p:cNvPr id="68" name="Ink 67">
                  <a:extLst>
                    <a:ext uri="{FF2B5EF4-FFF2-40B4-BE49-F238E27FC236}">
                      <a16:creationId xmlns:a16="http://schemas.microsoft.com/office/drawing/2014/main" id="{C59C7F4C-9715-E2D4-F90B-607FCF972202}"/>
                    </a:ext>
                  </a:extLst>
                </p:cNvPr>
                <p:cNvPicPr/>
                <p:nvPr/>
              </p:nvPicPr>
              <p:blipFill>
                <a:blip r:embed="rId86"/>
                <a:stretch>
                  <a:fillRect/>
                </a:stretch>
              </p:blipFill>
              <p:spPr>
                <a:xfrm>
                  <a:off x="9774685" y="4219049"/>
                  <a:ext cx="5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9" name="Ink 68">
                  <a:extLst>
                    <a:ext uri="{FF2B5EF4-FFF2-40B4-BE49-F238E27FC236}">
                      <a16:creationId xmlns:a16="http://schemas.microsoft.com/office/drawing/2014/main" id="{491B224F-E47A-8A1D-74A9-6AE5CF9F6626}"/>
                    </a:ext>
                  </a:extLst>
                </p14:cNvPr>
                <p14:cNvContentPartPr/>
                <p14:nvPr/>
              </p14:nvContentPartPr>
              <p14:xfrm>
                <a:off x="9879085" y="4403369"/>
                <a:ext cx="136440" cy="114480"/>
              </p14:xfrm>
            </p:contentPart>
          </mc:Choice>
          <mc:Fallback xmlns="">
            <p:pic>
              <p:nvPicPr>
                <p:cNvPr id="69" name="Ink 68">
                  <a:extLst>
                    <a:ext uri="{FF2B5EF4-FFF2-40B4-BE49-F238E27FC236}">
                      <a16:creationId xmlns:a16="http://schemas.microsoft.com/office/drawing/2014/main" id="{491B224F-E47A-8A1D-74A9-6AE5CF9F6626}"/>
                    </a:ext>
                  </a:extLst>
                </p:cNvPr>
                <p:cNvPicPr/>
                <p:nvPr/>
              </p:nvPicPr>
              <p:blipFill>
                <a:blip r:embed="rId88"/>
                <a:stretch>
                  <a:fillRect/>
                </a:stretch>
              </p:blipFill>
              <p:spPr>
                <a:xfrm>
                  <a:off x="9870085" y="4394369"/>
                  <a:ext cx="154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Ink 69">
                  <a:extLst>
                    <a:ext uri="{FF2B5EF4-FFF2-40B4-BE49-F238E27FC236}">
                      <a16:creationId xmlns:a16="http://schemas.microsoft.com/office/drawing/2014/main" id="{F823D813-A06E-F8EF-CEF1-7CD30C8318C3}"/>
                    </a:ext>
                  </a:extLst>
                </p14:cNvPr>
                <p14:cNvContentPartPr/>
                <p14:nvPr/>
              </p14:nvContentPartPr>
              <p14:xfrm>
                <a:off x="10106965" y="4388249"/>
                <a:ext cx="174240" cy="138240"/>
              </p14:xfrm>
            </p:contentPart>
          </mc:Choice>
          <mc:Fallback xmlns="">
            <p:pic>
              <p:nvPicPr>
                <p:cNvPr id="70" name="Ink 69">
                  <a:extLst>
                    <a:ext uri="{FF2B5EF4-FFF2-40B4-BE49-F238E27FC236}">
                      <a16:creationId xmlns:a16="http://schemas.microsoft.com/office/drawing/2014/main" id="{F823D813-A06E-F8EF-CEF1-7CD30C8318C3}"/>
                    </a:ext>
                  </a:extLst>
                </p:cNvPr>
                <p:cNvPicPr/>
                <p:nvPr/>
              </p:nvPicPr>
              <p:blipFill>
                <a:blip r:embed="rId90"/>
                <a:stretch>
                  <a:fillRect/>
                </a:stretch>
              </p:blipFill>
              <p:spPr>
                <a:xfrm>
                  <a:off x="10098325" y="4379609"/>
                  <a:ext cx="191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 name="Ink 70">
                  <a:extLst>
                    <a:ext uri="{FF2B5EF4-FFF2-40B4-BE49-F238E27FC236}">
                      <a16:creationId xmlns:a16="http://schemas.microsoft.com/office/drawing/2014/main" id="{68C6839F-D2E4-62A9-1FA3-6D43F2244719}"/>
                    </a:ext>
                  </a:extLst>
                </p14:cNvPr>
                <p14:cNvContentPartPr/>
                <p14:nvPr/>
              </p14:nvContentPartPr>
              <p14:xfrm>
                <a:off x="10346005" y="4430369"/>
                <a:ext cx="33840" cy="82440"/>
              </p14:xfrm>
            </p:contentPart>
          </mc:Choice>
          <mc:Fallback xmlns="">
            <p:pic>
              <p:nvPicPr>
                <p:cNvPr id="71" name="Ink 70">
                  <a:extLst>
                    <a:ext uri="{FF2B5EF4-FFF2-40B4-BE49-F238E27FC236}">
                      <a16:creationId xmlns:a16="http://schemas.microsoft.com/office/drawing/2014/main" id="{68C6839F-D2E4-62A9-1FA3-6D43F2244719}"/>
                    </a:ext>
                  </a:extLst>
                </p:cNvPr>
                <p:cNvPicPr/>
                <p:nvPr/>
              </p:nvPicPr>
              <p:blipFill>
                <a:blip r:embed="rId92"/>
                <a:stretch>
                  <a:fillRect/>
                </a:stretch>
              </p:blipFill>
              <p:spPr>
                <a:xfrm>
                  <a:off x="10337365" y="4421729"/>
                  <a:ext cx="51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Ink 71">
                  <a:extLst>
                    <a:ext uri="{FF2B5EF4-FFF2-40B4-BE49-F238E27FC236}">
                      <a16:creationId xmlns:a16="http://schemas.microsoft.com/office/drawing/2014/main" id="{C8ED132D-4A77-9793-2A8D-CE32BEC16B51}"/>
                    </a:ext>
                  </a:extLst>
                </p14:cNvPr>
                <p14:cNvContentPartPr/>
                <p14:nvPr/>
              </p14:nvContentPartPr>
              <p14:xfrm>
                <a:off x="10352485" y="4323449"/>
                <a:ext cx="61560" cy="28800"/>
              </p14:xfrm>
            </p:contentPart>
          </mc:Choice>
          <mc:Fallback xmlns="">
            <p:pic>
              <p:nvPicPr>
                <p:cNvPr id="72" name="Ink 71">
                  <a:extLst>
                    <a:ext uri="{FF2B5EF4-FFF2-40B4-BE49-F238E27FC236}">
                      <a16:creationId xmlns:a16="http://schemas.microsoft.com/office/drawing/2014/main" id="{C8ED132D-4A77-9793-2A8D-CE32BEC16B51}"/>
                    </a:ext>
                  </a:extLst>
                </p:cNvPr>
                <p:cNvPicPr/>
                <p:nvPr/>
              </p:nvPicPr>
              <p:blipFill>
                <a:blip r:embed="rId94"/>
                <a:stretch>
                  <a:fillRect/>
                </a:stretch>
              </p:blipFill>
              <p:spPr>
                <a:xfrm>
                  <a:off x="10343845" y="4314809"/>
                  <a:ext cx="79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Ink 72">
                  <a:extLst>
                    <a:ext uri="{FF2B5EF4-FFF2-40B4-BE49-F238E27FC236}">
                      <a16:creationId xmlns:a16="http://schemas.microsoft.com/office/drawing/2014/main" id="{B1541024-B5A3-6AF6-B5E7-02712D8D9786}"/>
                    </a:ext>
                  </a:extLst>
                </p14:cNvPr>
                <p14:cNvContentPartPr/>
                <p14:nvPr/>
              </p14:nvContentPartPr>
              <p14:xfrm>
                <a:off x="10456885" y="4426409"/>
                <a:ext cx="190080" cy="108360"/>
              </p14:xfrm>
            </p:contentPart>
          </mc:Choice>
          <mc:Fallback xmlns="">
            <p:pic>
              <p:nvPicPr>
                <p:cNvPr id="73" name="Ink 72">
                  <a:extLst>
                    <a:ext uri="{FF2B5EF4-FFF2-40B4-BE49-F238E27FC236}">
                      <a16:creationId xmlns:a16="http://schemas.microsoft.com/office/drawing/2014/main" id="{B1541024-B5A3-6AF6-B5E7-02712D8D9786}"/>
                    </a:ext>
                  </a:extLst>
                </p:cNvPr>
                <p:cNvPicPr/>
                <p:nvPr/>
              </p:nvPicPr>
              <p:blipFill>
                <a:blip r:embed="rId96"/>
                <a:stretch>
                  <a:fillRect/>
                </a:stretch>
              </p:blipFill>
              <p:spPr>
                <a:xfrm>
                  <a:off x="10447885" y="4417769"/>
                  <a:ext cx="207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Ink 73">
                  <a:extLst>
                    <a:ext uri="{FF2B5EF4-FFF2-40B4-BE49-F238E27FC236}">
                      <a16:creationId xmlns:a16="http://schemas.microsoft.com/office/drawing/2014/main" id="{BA7E7A3C-6EAA-088A-97A1-86A5C722BBCD}"/>
                    </a:ext>
                  </a:extLst>
                </p14:cNvPr>
                <p14:cNvContentPartPr/>
                <p14:nvPr/>
              </p14:nvContentPartPr>
              <p14:xfrm>
                <a:off x="10626805" y="4344329"/>
                <a:ext cx="40680" cy="44280"/>
              </p14:xfrm>
            </p:contentPart>
          </mc:Choice>
          <mc:Fallback xmlns="">
            <p:pic>
              <p:nvPicPr>
                <p:cNvPr id="74" name="Ink 73">
                  <a:extLst>
                    <a:ext uri="{FF2B5EF4-FFF2-40B4-BE49-F238E27FC236}">
                      <a16:creationId xmlns:a16="http://schemas.microsoft.com/office/drawing/2014/main" id="{BA7E7A3C-6EAA-088A-97A1-86A5C722BBCD}"/>
                    </a:ext>
                  </a:extLst>
                </p:cNvPr>
                <p:cNvPicPr/>
                <p:nvPr/>
              </p:nvPicPr>
              <p:blipFill>
                <a:blip r:embed="rId98"/>
                <a:stretch>
                  <a:fillRect/>
                </a:stretch>
              </p:blipFill>
              <p:spPr>
                <a:xfrm>
                  <a:off x="10618165" y="4335689"/>
                  <a:ext cx="58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Ink 74">
                  <a:extLst>
                    <a:ext uri="{FF2B5EF4-FFF2-40B4-BE49-F238E27FC236}">
                      <a16:creationId xmlns:a16="http://schemas.microsoft.com/office/drawing/2014/main" id="{1F668A17-DCC2-6E4C-3142-A48542F55818}"/>
                    </a:ext>
                  </a:extLst>
                </p14:cNvPr>
                <p14:cNvContentPartPr/>
                <p14:nvPr/>
              </p14:nvContentPartPr>
              <p14:xfrm>
                <a:off x="10744885" y="4238489"/>
                <a:ext cx="69480" cy="326160"/>
              </p14:xfrm>
            </p:contentPart>
          </mc:Choice>
          <mc:Fallback xmlns="">
            <p:pic>
              <p:nvPicPr>
                <p:cNvPr id="75" name="Ink 74">
                  <a:extLst>
                    <a:ext uri="{FF2B5EF4-FFF2-40B4-BE49-F238E27FC236}">
                      <a16:creationId xmlns:a16="http://schemas.microsoft.com/office/drawing/2014/main" id="{1F668A17-DCC2-6E4C-3142-A48542F55818}"/>
                    </a:ext>
                  </a:extLst>
                </p:cNvPr>
                <p:cNvPicPr/>
                <p:nvPr/>
              </p:nvPicPr>
              <p:blipFill>
                <a:blip r:embed="rId100"/>
                <a:stretch>
                  <a:fillRect/>
                </a:stretch>
              </p:blipFill>
              <p:spPr>
                <a:xfrm>
                  <a:off x="10736245" y="4229489"/>
                  <a:ext cx="871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Ink 75">
                  <a:extLst>
                    <a:ext uri="{FF2B5EF4-FFF2-40B4-BE49-F238E27FC236}">
                      <a16:creationId xmlns:a16="http://schemas.microsoft.com/office/drawing/2014/main" id="{23874891-7F57-E690-5E65-761EA5BA0B74}"/>
                    </a:ext>
                  </a:extLst>
                </p14:cNvPr>
                <p14:cNvContentPartPr/>
                <p14:nvPr/>
              </p14:nvContentPartPr>
              <p14:xfrm>
                <a:off x="10927765" y="4219049"/>
                <a:ext cx="59400" cy="349560"/>
              </p14:xfrm>
            </p:contentPart>
          </mc:Choice>
          <mc:Fallback xmlns="">
            <p:pic>
              <p:nvPicPr>
                <p:cNvPr id="76" name="Ink 75">
                  <a:extLst>
                    <a:ext uri="{FF2B5EF4-FFF2-40B4-BE49-F238E27FC236}">
                      <a16:creationId xmlns:a16="http://schemas.microsoft.com/office/drawing/2014/main" id="{23874891-7F57-E690-5E65-761EA5BA0B74}"/>
                    </a:ext>
                  </a:extLst>
                </p:cNvPr>
                <p:cNvPicPr/>
                <p:nvPr/>
              </p:nvPicPr>
              <p:blipFill>
                <a:blip r:embed="rId102"/>
                <a:stretch>
                  <a:fillRect/>
                </a:stretch>
              </p:blipFill>
              <p:spPr>
                <a:xfrm>
                  <a:off x="10919125" y="4210409"/>
                  <a:ext cx="77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Ink 76">
                  <a:extLst>
                    <a:ext uri="{FF2B5EF4-FFF2-40B4-BE49-F238E27FC236}">
                      <a16:creationId xmlns:a16="http://schemas.microsoft.com/office/drawing/2014/main" id="{06AA6135-6523-D8AF-AB99-A74D23631B2D}"/>
                    </a:ext>
                  </a:extLst>
                </p14:cNvPr>
                <p14:cNvContentPartPr/>
                <p14:nvPr/>
              </p14:nvContentPartPr>
              <p14:xfrm>
                <a:off x="11018485" y="4479689"/>
                <a:ext cx="167040" cy="174240"/>
              </p14:xfrm>
            </p:contentPart>
          </mc:Choice>
          <mc:Fallback xmlns="">
            <p:pic>
              <p:nvPicPr>
                <p:cNvPr id="77" name="Ink 76">
                  <a:extLst>
                    <a:ext uri="{FF2B5EF4-FFF2-40B4-BE49-F238E27FC236}">
                      <a16:creationId xmlns:a16="http://schemas.microsoft.com/office/drawing/2014/main" id="{06AA6135-6523-D8AF-AB99-A74D23631B2D}"/>
                    </a:ext>
                  </a:extLst>
                </p:cNvPr>
                <p:cNvPicPr/>
                <p:nvPr/>
              </p:nvPicPr>
              <p:blipFill>
                <a:blip r:embed="rId104"/>
                <a:stretch>
                  <a:fillRect/>
                </a:stretch>
              </p:blipFill>
              <p:spPr>
                <a:xfrm>
                  <a:off x="11009485" y="4470689"/>
                  <a:ext cx="184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Ink 77">
                  <a:extLst>
                    <a:ext uri="{FF2B5EF4-FFF2-40B4-BE49-F238E27FC236}">
                      <a16:creationId xmlns:a16="http://schemas.microsoft.com/office/drawing/2014/main" id="{1D80EBD1-E21B-EE25-C013-A22DF396FC14}"/>
                    </a:ext>
                  </a:extLst>
                </p14:cNvPr>
                <p14:cNvContentPartPr/>
                <p14:nvPr/>
              </p14:nvContentPartPr>
              <p14:xfrm>
                <a:off x="9566965" y="4727729"/>
                <a:ext cx="182880" cy="227160"/>
              </p14:xfrm>
            </p:contentPart>
          </mc:Choice>
          <mc:Fallback xmlns="">
            <p:pic>
              <p:nvPicPr>
                <p:cNvPr id="78" name="Ink 77">
                  <a:extLst>
                    <a:ext uri="{FF2B5EF4-FFF2-40B4-BE49-F238E27FC236}">
                      <a16:creationId xmlns:a16="http://schemas.microsoft.com/office/drawing/2014/main" id="{1D80EBD1-E21B-EE25-C013-A22DF396FC14}"/>
                    </a:ext>
                  </a:extLst>
                </p:cNvPr>
                <p:cNvPicPr/>
                <p:nvPr/>
              </p:nvPicPr>
              <p:blipFill>
                <a:blip r:embed="rId106"/>
                <a:stretch>
                  <a:fillRect/>
                </a:stretch>
              </p:blipFill>
              <p:spPr>
                <a:xfrm>
                  <a:off x="9558325" y="4718729"/>
                  <a:ext cx="200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Ink 78">
                  <a:extLst>
                    <a:ext uri="{FF2B5EF4-FFF2-40B4-BE49-F238E27FC236}">
                      <a16:creationId xmlns:a16="http://schemas.microsoft.com/office/drawing/2014/main" id="{0FAB6BA4-AFE4-F35B-A8C8-E0ECE4E19608}"/>
                    </a:ext>
                  </a:extLst>
                </p14:cNvPr>
                <p14:cNvContentPartPr/>
                <p14:nvPr/>
              </p14:nvContentPartPr>
              <p14:xfrm>
                <a:off x="9841285" y="4783889"/>
                <a:ext cx="157320" cy="175320"/>
              </p14:xfrm>
            </p:contentPart>
          </mc:Choice>
          <mc:Fallback xmlns="">
            <p:pic>
              <p:nvPicPr>
                <p:cNvPr id="79" name="Ink 78">
                  <a:extLst>
                    <a:ext uri="{FF2B5EF4-FFF2-40B4-BE49-F238E27FC236}">
                      <a16:creationId xmlns:a16="http://schemas.microsoft.com/office/drawing/2014/main" id="{0FAB6BA4-AFE4-F35B-A8C8-E0ECE4E19608}"/>
                    </a:ext>
                  </a:extLst>
                </p:cNvPr>
                <p:cNvPicPr/>
                <p:nvPr/>
              </p:nvPicPr>
              <p:blipFill>
                <a:blip r:embed="rId108"/>
                <a:stretch>
                  <a:fillRect/>
                </a:stretch>
              </p:blipFill>
              <p:spPr>
                <a:xfrm>
                  <a:off x="9832285" y="4775249"/>
                  <a:ext cx="174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Ink 79">
                  <a:extLst>
                    <a:ext uri="{FF2B5EF4-FFF2-40B4-BE49-F238E27FC236}">
                      <a16:creationId xmlns:a16="http://schemas.microsoft.com/office/drawing/2014/main" id="{29535C10-E5C0-14F5-2121-8C4E37598379}"/>
                    </a:ext>
                  </a:extLst>
                </p14:cNvPr>
                <p14:cNvContentPartPr/>
                <p14:nvPr/>
              </p14:nvContentPartPr>
              <p14:xfrm>
                <a:off x="10032085" y="4791089"/>
                <a:ext cx="177480" cy="162360"/>
              </p14:xfrm>
            </p:contentPart>
          </mc:Choice>
          <mc:Fallback xmlns="">
            <p:pic>
              <p:nvPicPr>
                <p:cNvPr id="80" name="Ink 79">
                  <a:extLst>
                    <a:ext uri="{FF2B5EF4-FFF2-40B4-BE49-F238E27FC236}">
                      <a16:creationId xmlns:a16="http://schemas.microsoft.com/office/drawing/2014/main" id="{29535C10-E5C0-14F5-2121-8C4E37598379}"/>
                    </a:ext>
                  </a:extLst>
                </p:cNvPr>
                <p:cNvPicPr/>
                <p:nvPr/>
              </p:nvPicPr>
              <p:blipFill>
                <a:blip r:embed="rId110"/>
                <a:stretch>
                  <a:fillRect/>
                </a:stretch>
              </p:blipFill>
              <p:spPr>
                <a:xfrm>
                  <a:off x="10023085" y="4782089"/>
                  <a:ext cx="195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Ink 80">
                  <a:extLst>
                    <a:ext uri="{FF2B5EF4-FFF2-40B4-BE49-F238E27FC236}">
                      <a16:creationId xmlns:a16="http://schemas.microsoft.com/office/drawing/2014/main" id="{FC7DD681-8FC0-2C34-B06D-90E898F56592}"/>
                    </a:ext>
                  </a:extLst>
                </p14:cNvPr>
                <p14:cNvContentPartPr/>
                <p14:nvPr/>
              </p14:nvContentPartPr>
              <p14:xfrm>
                <a:off x="10338805" y="4564289"/>
                <a:ext cx="35280" cy="408240"/>
              </p14:xfrm>
            </p:contentPart>
          </mc:Choice>
          <mc:Fallback xmlns="">
            <p:pic>
              <p:nvPicPr>
                <p:cNvPr id="81" name="Ink 80">
                  <a:extLst>
                    <a:ext uri="{FF2B5EF4-FFF2-40B4-BE49-F238E27FC236}">
                      <a16:creationId xmlns:a16="http://schemas.microsoft.com/office/drawing/2014/main" id="{FC7DD681-8FC0-2C34-B06D-90E898F56592}"/>
                    </a:ext>
                  </a:extLst>
                </p:cNvPr>
                <p:cNvPicPr/>
                <p:nvPr/>
              </p:nvPicPr>
              <p:blipFill>
                <a:blip r:embed="rId112"/>
                <a:stretch>
                  <a:fillRect/>
                </a:stretch>
              </p:blipFill>
              <p:spPr>
                <a:xfrm>
                  <a:off x="10329805" y="4555649"/>
                  <a:ext cx="5292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Ink 81">
                  <a:extLst>
                    <a:ext uri="{FF2B5EF4-FFF2-40B4-BE49-F238E27FC236}">
                      <a16:creationId xmlns:a16="http://schemas.microsoft.com/office/drawing/2014/main" id="{BA4A716C-F7CB-B86D-0C9B-64FFA06316AE}"/>
                    </a:ext>
                  </a:extLst>
                </p14:cNvPr>
                <p14:cNvContentPartPr/>
                <p14:nvPr/>
              </p14:nvContentPartPr>
              <p14:xfrm>
                <a:off x="10255645" y="4735289"/>
                <a:ext cx="236160" cy="33840"/>
              </p14:xfrm>
            </p:contentPart>
          </mc:Choice>
          <mc:Fallback xmlns="">
            <p:pic>
              <p:nvPicPr>
                <p:cNvPr id="82" name="Ink 81">
                  <a:extLst>
                    <a:ext uri="{FF2B5EF4-FFF2-40B4-BE49-F238E27FC236}">
                      <a16:creationId xmlns:a16="http://schemas.microsoft.com/office/drawing/2014/main" id="{BA4A716C-F7CB-B86D-0C9B-64FFA06316AE}"/>
                    </a:ext>
                  </a:extLst>
                </p:cNvPr>
                <p:cNvPicPr/>
                <p:nvPr/>
              </p:nvPicPr>
              <p:blipFill>
                <a:blip r:embed="rId114"/>
                <a:stretch>
                  <a:fillRect/>
                </a:stretch>
              </p:blipFill>
              <p:spPr>
                <a:xfrm>
                  <a:off x="10246645" y="4726289"/>
                  <a:ext cx="253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Ink 82">
                  <a:extLst>
                    <a:ext uri="{FF2B5EF4-FFF2-40B4-BE49-F238E27FC236}">
                      <a16:creationId xmlns:a16="http://schemas.microsoft.com/office/drawing/2014/main" id="{64B79E00-263B-7F8D-DE60-F56410F76BF3}"/>
                    </a:ext>
                  </a:extLst>
                </p14:cNvPr>
                <p14:cNvContentPartPr/>
                <p14:nvPr/>
              </p14:nvContentPartPr>
              <p14:xfrm>
                <a:off x="10471645" y="4797209"/>
                <a:ext cx="114840" cy="163440"/>
              </p14:xfrm>
            </p:contentPart>
          </mc:Choice>
          <mc:Fallback xmlns="">
            <p:pic>
              <p:nvPicPr>
                <p:cNvPr id="83" name="Ink 82">
                  <a:extLst>
                    <a:ext uri="{FF2B5EF4-FFF2-40B4-BE49-F238E27FC236}">
                      <a16:creationId xmlns:a16="http://schemas.microsoft.com/office/drawing/2014/main" id="{64B79E00-263B-7F8D-DE60-F56410F76BF3}"/>
                    </a:ext>
                  </a:extLst>
                </p:cNvPr>
                <p:cNvPicPr/>
                <p:nvPr/>
              </p:nvPicPr>
              <p:blipFill>
                <a:blip r:embed="rId116"/>
                <a:stretch>
                  <a:fillRect/>
                </a:stretch>
              </p:blipFill>
              <p:spPr>
                <a:xfrm>
                  <a:off x="10463005" y="4788569"/>
                  <a:ext cx="132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Ink 83">
                  <a:extLst>
                    <a:ext uri="{FF2B5EF4-FFF2-40B4-BE49-F238E27FC236}">
                      <a16:creationId xmlns:a16="http://schemas.microsoft.com/office/drawing/2014/main" id="{592F1599-0191-9692-E6A1-70E6DE3599B5}"/>
                    </a:ext>
                  </a:extLst>
                </p14:cNvPr>
                <p14:cNvContentPartPr/>
                <p14:nvPr/>
              </p14:nvContentPartPr>
              <p14:xfrm>
                <a:off x="10691245" y="4807649"/>
                <a:ext cx="16920" cy="151560"/>
              </p14:xfrm>
            </p:contentPart>
          </mc:Choice>
          <mc:Fallback xmlns="">
            <p:pic>
              <p:nvPicPr>
                <p:cNvPr id="84" name="Ink 83">
                  <a:extLst>
                    <a:ext uri="{FF2B5EF4-FFF2-40B4-BE49-F238E27FC236}">
                      <a16:creationId xmlns:a16="http://schemas.microsoft.com/office/drawing/2014/main" id="{592F1599-0191-9692-E6A1-70E6DE3599B5}"/>
                    </a:ext>
                  </a:extLst>
                </p:cNvPr>
                <p:cNvPicPr/>
                <p:nvPr/>
              </p:nvPicPr>
              <p:blipFill>
                <a:blip r:embed="rId118"/>
                <a:stretch>
                  <a:fillRect/>
                </a:stretch>
              </p:blipFill>
              <p:spPr>
                <a:xfrm>
                  <a:off x="10682245" y="4798649"/>
                  <a:ext cx="34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Ink 84">
                  <a:extLst>
                    <a:ext uri="{FF2B5EF4-FFF2-40B4-BE49-F238E27FC236}">
                      <a16:creationId xmlns:a16="http://schemas.microsoft.com/office/drawing/2014/main" id="{42FDDBF7-CB8F-D45C-8173-48A6D76333EB}"/>
                    </a:ext>
                  </a:extLst>
                </p14:cNvPr>
                <p14:cNvContentPartPr/>
                <p14:nvPr/>
              </p14:nvContentPartPr>
              <p14:xfrm>
                <a:off x="10691245" y="4738529"/>
                <a:ext cx="41400" cy="24120"/>
              </p14:xfrm>
            </p:contentPart>
          </mc:Choice>
          <mc:Fallback xmlns="">
            <p:pic>
              <p:nvPicPr>
                <p:cNvPr id="85" name="Ink 84">
                  <a:extLst>
                    <a:ext uri="{FF2B5EF4-FFF2-40B4-BE49-F238E27FC236}">
                      <a16:creationId xmlns:a16="http://schemas.microsoft.com/office/drawing/2014/main" id="{42FDDBF7-CB8F-D45C-8173-48A6D76333EB}"/>
                    </a:ext>
                  </a:extLst>
                </p:cNvPr>
                <p:cNvPicPr/>
                <p:nvPr/>
              </p:nvPicPr>
              <p:blipFill>
                <a:blip r:embed="rId120"/>
                <a:stretch>
                  <a:fillRect/>
                </a:stretch>
              </p:blipFill>
              <p:spPr>
                <a:xfrm>
                  <a:off x="10682245" y="4729529"/>
                  <a:ext cx="59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Ink 85">
                  <a:extLst>
                    <a:ext uri="{FF2B5EF4-FFF2-40B4-BE49-F238E27FC236}">
                      <a16:creationId xmlns:a16="http://schemas.microsoft.com/office/drawing/2014/main" id="{F740CB7E-35C0-DBC1-0CC8-177CFF7B56EB}"/>
                    </a:ext>
                  </a:extLst>
                </p14:cNvPr>
                <p14:cNvContentPartPr/>
                <p14:nvPr/>
              </p14:nvContentPartPr>
              <p14:xfrm>
                <a:off x="10778005" y="4865609"/>
                <a:ext cx="79200" cy="117720"/>
              </p14:xfrm>
            </p:contentPart>
          </mc:Choice>
          <mc:Fallback xmlns="">
            <p:pic>
              <p:nvPicPr>
                <p:cNvPr id="86" name="Ink 85">
                  <a:extLst>
                    <a:ext uri="{FF2B5EF4-FFF2-40B4-BE49-F238E27FC236}">
                      <a16:creationId xmlns:a16="http://schemas.microsoft.com/office/drawing/2014/main" id="{F740CB7E-35C0-DBC1-0CC8-177CFF7B56EB}"/>
                    </a:ext>
                  </a:extLst>
                </p:cNvPr>
                <p:cNvPicPr/>
                <p:nvPr/>
              </p:nvPicPr>
              <p:blipFill>
                <a:blip r:embed="rId122"/>
                <a:stretch>
                  <a:fillRect/>
                </a:stretch>
              </p:blipFill>
              <p:spPr>
                <a:xfrm>
                  <a:off x="10769005" y="4856969"/>
                  <a:ext cx="96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Ink 86">
                  <a:extLst>
                    <a:ext uri="{FF2B5EF4-FFF2-40B4-BE49-F238E27FC236}">
                      <a16:creationId xmlns:a16="http://schemas.microsoft.com/office/drawing/2014/main" id="{A651DD43-9E38-1F08-C966-1FAAECDCE957}"/>
                    </a:ext>
                  </a:extLst>
                </p14:cNvPr>
                <p14:cNvContentPartPr/>
                <p14:nvPr/>
              </p14:nvContentPartPr>
              <p14:xfrm>
                <a:off x="10960525" y="4894769"/>
                <a:ext cx="125280" cy="114480"/>
              </p14:xfrm>
            </p:contentPart>
          </mc:Choice>
          <mc:Fallback xmlns="">
            <p:pic>
              <p:nvPicPr>
                <p:cNvPr id="87" name="Ink 86">
                  <a:extLst>
                    <a:ext uri="{FF2B5EF4-FFF2-40B4-BE49-F238E27FC236}">
                      <a16:creationId xmlns:a16="http://schemas.microsoft.com/office/drawing/2014/main" id="{A651DD43-9E38-1F08-C966-1FAAECDCE957}"/>
                    </a:ext>
                  </a:extLst>
                </p:cNvPr>
                <p:cNvPicPr/>
                <p:nvPr/>
              </p:nvPicPr>
              <p:blipFill>
                <a:blip r:embed="rId124"/>
                <a:stretch>
                  <a:fillRect/>
                </a:stretch>
              </p:blipFill>
              <p:spPr>
                <a:xfrm>
                  <a:off x="10951525" y="4885769"/>
                  <a:ext cx="142920" cy="132120"/>
                </a:xfrm>
                <a:prstGeom prst="rect">
                  <a:avLst/>
                </a:prstGeom>
              </p:spPr>
            </p:pic>
          </mc:Fallback>
        </mc:AlternateContent>
      </p:grpSp>
      <p:grpSp>
        <p:nvGrpSpPr>
          <p:cNvPr id="93" name="Group 92">
            <a:extLst>
              <a:ext uri="{FF2B5EF4-FFF2-40B4-BE49-F238E27FC236}">
                <a16:creationId xmlns:a16="http://schemas.microsoft.com/office/drawing/2014/main" id="{6D70582B-93C3-18E8-9F42-09D4791EE6A4}"/>
              </a:ext>
            </a:extLst>
          </p:cNvPr>
          <p:cNvGrpSpPr/>
          <p:nvPr/>
        </p:nvGrpSpPr>
        <p:grpSpPr>
          <a:xfrm>
            <a:off x="350245" y="6268169"/>
            <a:ext cx="2198160" cy="528120"/>
            <a:chOff x="350245" y="6268169"/>
            <a:chExt cx="2198160" cy="528120"/>
          </a:xfrm>
        </p:grpSpPr>
        <mc:AlternateContent xmlns:mc="http://schemas.openxmlformats.org/markup-compatibility/2006" xmlns:p14="http://schemas.microsoft.com/office/powerpoint/2010/main">
          <mc:Choice Requires="p14">
            <p:contentPart p14:bwMode="auto" r:id="rId125">
              <p14:nvContentPartPr>
                <p14:cNvPr id="89" name="Ink 88">
                  <a:extLst>
                    <a:ext uri="{FF2B5EF4-FFF2-40B4-BE49-F238E27FC236}">
                      <a16:creationId xmlns:a16="http://schemas.microsoft.com/office/drawing/2014/main" id="{905E63EA-6B0D-FEF8-D879-08EAF0DF6B5C}"/>
                    </a:ext>
                  </a:extLst>
                </p14:cNvPr>
                <p14:cNvContentPartPr/>
                <p14:nvPr/>
              </p14:nvContentPartPr>
              <p14:xfrm>
                <a:off x="350245" y="6268169"/>
                <a:ext cx="187560" cy="379800"/>
              </p14:xfrm>
            </p:contentPart>
          </mc:Choice>
          <mc:Fallback xmlns="">
            <p:pic>
              <p:nvPicPr>
                <p:cNvPr id="89" name="Ink 88">
                  <a:extLst>
                    <a:ext uri="{FF2B5EF4-FFF2-40B4-BE49-F238E27FC236}">
                      <a16:creationId xmlns:a16="http://schemas.microsoft.com/office/drawing/2014/main" id="{905E63EA-6B0D-FEF8-D879-08EAF0DF6B5C}"/>
                    </a:ext>
                  </a:extLst>
                </p:cNvPr>
                <p:cNvPicPr/>
                <p:nvPr/>
              </p:nvPicPr>
              <p:blipFill>
                <a:blip r:embed="rId126"/>
                <a:stretch>
                  <a:fillRect/>
                </a:stretch>
              </p:blipFill>
              <p:spPr>
                <a:xfrm>
                  <a:off x="341605" y="6259529"/>
                  <a:ext cx="2052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Ink 89">
                  <a:extLst>
                    <a:ext uri="{FF2B5EF4-FFF2-40B4-BE49-F238E27FC236}">
                      <a16:creationId xmlns:a16="http://schemas.microsoft.com/office/drawing/2014/main" id="{3DAEC535-ED13-5AF7-8A33-836D84CF85EF}"/>
                    </a:ext>
                  </a:extLst>
                </p14:cNvPr>
                <p14:cNvContentPartPr/>
                <p14:nvPr/>
              </p14:nvContentPartPr>
              <p14:xfrm>
                <a:off x="477685" y="6501089"/>
                <a:ext cx="658440" cy="189000"/>
              </p14:xfrm>
            </p:contentPart>
          </mc:Choice>
          <mc:Fallback xmlns="">
            <p:pic>
              <p:nvPicPr>
                <p:cNvPr id="90" name="Ink 89">
                  <a:extLst>
                    <a:ext uri="{FF2B5EF4-FFF2-40B4-BE49-F238E27FC236}">
                      <a16:creationId xmlns:a16="http://schemas.microsoft.com/office/drawing/2014/main" id="{3DAEC535-ED13-5AF7-8A33-836D84CF85EF}"/>
                    </a:ext>
                  </a:extLst>
                </p:cNvPr>
                <p:cNvPicPr/>
                <p:nvPr/>
              </p:nvPicPr>
              <p:blipFill>
                <a:blip r:embed="rId128"/>
                <a:stretch>
                  <a:fillRect/>
                </a:stretch>
              </p:blipFill>
              <p:spPr>
                <a:xfrm>
                  <a:off x="469045" y="6492089"/>
                  <a:ext cx="676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Ink 90">
                  <a:extLst>
                    <a:ext uri="{FF2B5EF4-FFF2-40B4-BE49-F238E27FC236}">
                      <a16:creationId xmlns:a16="http://schemas.microsoft.com/office/drawing/2014/main" id="{A2D7C819-4AB6-81AB-52E4-204843478B92}"/>
                    </a:ext>
                  </a:extLst>
                </p14:cNvPr>
                <p14:cNvContentPartPr/>
                <p14:nvPr/>
              </p14:nvContentPartPr>
              <p14:xfrm>
                <a:off x="607285" y="6317489"/>
                <a:ext cx="87120" cy="42480"/>
              </p14:xfrm>
            </p:contentPart>
          </mc:Choice>
          <mc:Fallback xmlns="">
            <p:pic>
              <p:nvPicPr>
                <p:cNvPr id="91" name="Ink 90">
                  <a:extLst>
                    <a:ext uri="{FF2B5EF4-FFF2-40B4-BE49-F238E27FC236}">
                      <a16:creationId xmlns:a16="http://schemas.microsoft.com/office/drawing/2014/main" id="{A2D7C819-4AB6-81AB-52E4-204843478B92}"/>
                    </a:ext>
                  </a:extLst>
                </p:cNvPr>
                <p:cNvPicPr/>
                <p:nvPr/>
              </p:nvPicPr>
              <p:blipFill>
                <a:blip r:embed="rId130"/>
                <a:stretch>
                  <a:fillRect/>
                </a:stretch>
              </p:blipFill>
              <p:spPr>
                <a:xfrm>
                  <a:off x="598645" y="6308489"/>
                  <a:ext cx="104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Ink 91">
                  <a:extLst>
                    <a:ext uri="{FF2B5EF4-FFF2-40B4-BE49-F238E27FC236}">
                      <a16:creationId xmlns:a16="http://schemas.microsoft.com/office/drawing/2014/main" id="{88217A4C-C7F4-874C-EDFE-E8C0B22F9D59}"/>
                    </a:ext>
                  </a:extLst>
                </p14:cNvPr>
                <p14:cNvContentPartPr/>
                <p14:nvPr/>
              </p14:nvContentPartPr>
              <p14:xfrm>
                <a:off x="1405765" y="6282209"/>
                <a:ext cx="1142640" cy="514080"/>
              </p14:xfrm>
            </p:contentPart>
          </mc:Choice>
          <mc:Fallback xmlns="">
            <p:pic>
              <p:nvPicPr>
                <p:cNvPr id="92" name="Ink 91">
                  <a:extLst>
                    <a:ext uri="{FF2B5EF4-FFF2-40B4-BE49-F238E27FC236}">
                      <a16:creationId xmlns:a16="http://schemas.microsoft.com/office/drawing/2014/main" id="{88217A4C-C7F4-874C-EDFE-E8C0B22F9D59}"/>
                    </a:ext>
                  </a:extLst>
                </p:cNvPr>
                <p:cNvPicPr/>
                <p:nvPr/>
              </p:nvPicPr>
              <p:blipFill>
                <a:blip r:embed="rId132"/>
                <a:stretch>
                  <a:fillRect/>
                </a:stretch>
              </p:blipFill>
              <p:spPr>
                <a:xfrm>
                  <a:off x="1397125" y="6273569"/>
                  <a:ext cx="1160280" cy="531720"/>
                </a:xfrm>
                <a:prstGeom prst="rect">
                  <a:avLst/>
                </a:prstGeom>
              </p:spPr>
            </p:pic>
          </mc:Fallback>
        </mc:AlternateContent>
      </p:grpSp>
      <p:grpSp>
        <p:nvGrpSpPr>
          <p:cNvPr id="97" name="Group 96">
            <a:extLst>
              <a:ext uri="{FF2B5EF4-FFF2-40B4-BE49-F238E27FC236}">
                <a16:creationId xmlns:a16="http://schemas.microsoft.com/office/drawing/2014/main" id="{07BDED5C-5403-19AA-25DE-E373577FCAD1}"/>
              </a:ext>
            </a:extLst>
          </p:cNvPr>
          <p:cNvGrpSpPr/>
          <p:nvPr/>
        </p:nvGrpSpPr>
        <p:grpSpPr>
          <a:xfrm>
            <a:off x="2688805" y="6485609"/>
            <a:ext cx="81720" cy="134640"/>
            <a:chOff x="2688805" y="6485609"/>
            <a:chExt cx="81720" cy="134640"/>
          </a:xfrm>
        </p:grpSpPr>
        <mc:AlternateContent xmlns:mc="http://schemas.openxmlformats.org/markup-compatibility/2006" xmlns:p14="http://schemas.microsoft.com/office/powerpoint/2010/main">
          <mc:Choice Requires="p14">
            <p:contentPart p14:bwMode="auto" r:id="rId133">
              <p14:nvContentPartPr>
                <p14:cNvPr id="94" name="Ink 93">
                  <a:extLst>
                    <a:ext uri="{FF2B5EF4-FFF2-40B4-BE49-F238E27FC236}">
                      <a16:creationId xmlns:a16="http://schemas.microsoft.com/office/drawing/2014/main" id="{A59A7D11-C99C-6AD7-6A11-C232B843BDFC}"/>
                    </a:ext>
                  </a:extLst>
                </p14:cNvPr>
                <p14:cNvContentPartPr/>
                <p14:nvPr/>
              </p14:nvContentPartPr>
              <p14:xfrm>
                <a:off x="2694925" y="6485609"/>
                <a:ext cx="21240" cy="21240"/>
              </p14:xfrm>
            </p:contentPart>
          </mc:Choice>
          <mc:Fallback xmlns="">
            <p:pic>
              <p:nvPicPr>
                <p:cNvPr id="94" name="Ink 93">
                  <a:extLst>
                    <a:ext uri="{FF2B5EF4-FFF2-40B4-BE49-F238E27FC236}">
                      <a16:creationId xmlns:a16="http://schemas.microsoft.com/office/drawing/2014/main" id="{A59A7D11-C99C-6AD7-6A11-C232B843BDFC}"/>
                    </a:ext>
                  </a:extLst>
                </p:cNvPr>
                <p:cNvPicPr/>
                <p:nvPr/>
              </p:nvPicPr>
              <p:blipFill>
                <a:blip r:embed="rId134"/>
                <a:stretch>
                  <a:fillRect/>
                </a:stretch>
              </p:blipFill>
              <p:spPr>
                <a:xfrm>
                  <a:off x="2686285" y="6476609"/>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Ink 94">
                  <a:extLst>
                    <a:ext uri="{FF2B5EF4-FFF2-40B4-BE49-F238E27FC236}">
                      <a16:creationId xmlns:a16="http://schemas.microsoft.com/office/drawing/2014/main" id="{518C29C2-DF50-848F-78F2-B3288B19139D}"/>
                    </a:ext>
                  </a:extLst>
                </p14:cNvPr>
                <p14:cNvContentPartPr/>
                <p14:nvPr/>
              </p14:nvContentPartPr>
              <p14:xfrm>
                <a:off x="2688805" y="6598649"/>
                <a:ext cx="81720" cy="21600"/>
              </p14:xfrm>
            </p:contentPart>
          </mc:Choice>
          <mc:Fallback xmlns="">
            <p:pic>
              <p:nvPicPr>
                <p:cNvPr id="95" name="Ink 94">
                  <a:extLst>
                    <a:ext uri="{FF2B5EF4-FFF2-40B4-BE49-F238E27FC236}">
                      <a16:creationId xmlns:a16="http://schemas.microsoft.com/office/drawing/2014/main" id="{518C29C2-DF50-848F-78F2-B3288B19139D}"/>
                    </a:ext>
                  </a:extLst>
                </p:cNvPr>
                <p:cNvPicPr/>
                <p:nvPr/>
              </p:nvPicPr>
              <p:blipFill>
                <a:blip r:embed="rId136"/>
                <a:stretch>
                  <a:fillRect/>
                </a:stretch>
              </p:blipFill>
              <p:spPr>
                <a:xfrm>
                  <a:off x="2679805" y="6590009"/>
                  <a:ext cx="99360" cy="39240"/>
                </a:xfrm>
                <a:prstGeom prst="rect">
                  <a:avLst/>
                </a:prstGeom>
              </p:spPr>
            </p:pic>
          </mc:Fallback>
        </mc:AlternateContent>
      </p:grpSp>
      <p:grpSp>
        <p:nvGrpSpPr>
          <p:cNvPr id="104" name="Group 103">
            <a:extLst>
              <a:ext uri="{FF2B5EF4-FFF2-40B4-BE49-F238E27FC236}">
                <a16:creationId xmlns:a16="http://schemas.microsoft.com/office/drawing/2014/main" id="{7FA8B599-0073-DDAD-AFC7-66B559233AC7}"/>
              </a:ext>
            </a:extLst>
          </p:cNvPr>
          <p:cNvGrpSpPr/>
          <p:nvPr/>
        </p:nvGrpSpPr>
        <p:grpSpPr>
          <a:xfrm>
            <a:off x="3272725" y="6223889"/>
            <a:ext cx="683280" cy="444240"/>
            <a:chOff x="3272725" y="6223889"/>
            <a:chExt cx="683280" cy="444240"/>
          </a:xfrm>
        </p:grpSpPr>
        <mc:AlternateContent xmlns:mc="http://schemas.openxmlformats.org/markup-compatibility/2006" xmlns:p14="http://schemas.microsoft.com/office/powerpoint/2010/main">
          <mc:Choice Requires="p14">
            <p:contentPart p14:bwMode="auto" r:id="rId137">
              <p14:nvContentPartPr>
                <p14:cNvPr id="96" name="Ink 95">
                  <a:extLst>
                    <a:ext uri="{FF2B5EF4-FFF2-40B4-BE49-F238E27FC236}">
                      <a16:creationId xmlns:a16="http://schemas.microsoft.com/office/drawing/2014/main" id="{A7FBA2A8-AC85-163F-1350-DD576C6FF0D8}"/>
                    </a:ext>
                  </a:extLst>
                </p14:cNvPr>
                <p14:cNvContentPartPr/>
                <p14:nvPr/>
              </p14:nvContentPartPr>
              <p14:xfrm>
                <a:off x="3341125" y="6474809"/>
                <a:ext cx="49680" cy="193320"/>
              </p14:xfrm>
            </p:contentPart>
          </mc:Choice>
          <mc:Fallback xmlns="">
            <p:pic>
              <p:nvPicPr>
                <p:cNvPr id="96" name="Ink 95">
                  <a:extLst>
                    <a:ext uri="{FF2B5EF4-FFF2-40B4-BE49-F238E27FC236}">
                      <a16:creationId xmlns:a16="http://schemas.microsoft.com/office/drawing/2014/main" id="{A7FBA2A8-AC85-163F-1350-DD576C6FF0D8}"/>
                    </a:ext>
                  </a:extLst>
                </p:cNvPr>
                <p:cNvPicPr/>
                <p:nvPr/>
              </p:nvPicPr>
              <p:blipFill>
                <a:blip r:embed="rId138"/>
                <a:stretch>
                  <a:fillRect/>
                </a:stretch>
              </p:blipFill>
              <p:spPr>
                <a:xfrm>
                  <a:off x="3332125" y="6465809"/>
                  <a:ext cx="67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Ink 97">
                  <a:extLst>
                    <a:ext uri="{FF2B5EF4-FFF2-40B4-BE49-F238E27FC236}">
                      <a16:creationId xmlns:a16="http://schemas.microsoft.com/office/drawing/2014/main" id="{5F36EACA-AC45-955B-C76F-0DD5B8371F61}"/>
                    </a:ext>
                  </a:extLst>
                </p14:cNvPr>
                <p14:cNvContentPartPr/>
                <p14:nvPr/>
              </p14:nvContentPartPr>
              <p14:xfrm>
                <a:off x="3475405" y="6497489"/>
                <a:ext cx="16560" cy="164880"/>
              </p14:xfrm>
            </p:contentPart>
          </mc:Choice>
          <mc:Fallback xmlns="">
            <p:pic>
              <p:nvPicPr>
                <p:cNvPr id="98" name="Ink 97">
                  <a:extLst>
                    <a:ext uri="{FF2B5EF4-FFF2-40B4-BE49-F238E27FC236}">
                      <a16:creationId xmlns:a16="http://schemas.microsoft.com/office/drawing/2014/main" id="{5F36EACA-AC45-955B-C76F-0DD5B8371F61}"/>
                    </a:ext>
                  </a:extLst>
                </p:cNvPr>
                <p:cNvPicPr/>
                <p:nvPr/>
              </p:nvPicPr>
              <p:blipFill>
                <a:blip r:embed="rId140"/>
                <a:stretch>
                  <a:fillRect/>
                </a:stretch>
              </p:blipFill>
              <p:spPr>
                <a:xfrm>
                  <a:off x="3466765" y="6488489"/>
                  <a:ext cx="34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Ink 98">
                  <a:extLst>
                    <a:ext uri="{FF2B5EF4-FFF2-40B4-BE49-F238E27FC236}">
                      <a16:creationId xmlns:a16="http://schemas.microsoft.com/office/drawing/2014/main" id="{028589AD-3D44-0761-24FA-186D9F6AE865}"/>
                    </a:ext>
                  </a:extLst>
                </p14:cNvPr>
                <p14:cNvContentPartPr/>
                <p14:nvPr/>
              </p14:nvContentPartPr>
              <p14:xfrm>
                <a:off x="3272725" y="6433769"/>
                <a:ext cx="344160" cy="90720"/>
              </p14:xfrm>
            </p:contentPart>
          </mc:Choice>
          <mc:Fallback xmlns="">
            <p:pic>
              <p:nvPicPr>
                <p:cNvPr id="99" name="Ink 98">
                  <a:extLst>
                    <a:ext uri="{FF2B5EF4-FFF2-40B4-BE49-F238E27FC236}">
                      <a16:creationId xmlns:a16="http://schemas.microsoft.com/office/drawing/2014/main" id="{028589AD-3D44-0761-24FA-186D9F6AE865}"/>
                    </a:ext>
                  </a:extLst>
                </p:cNvPr>
                <p:cNvPicPr/>
                <p:nvPr/>
              </p:nvPicPr>
              <p:blipFill>
                <a:blip r:embed="rId142"/>
                <a:stretch>
                  <a:fillRect/>
                </a:stretch>
              </p:blipFill>
              <p:spPr>
                <a:xfrm>
                  <a:off x="3263725" y="6425129"/>
                  <a:ext cx="36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Ink 100">
                  <a:extLst>
                    <a:ext uri="{FF2B5EF4-FFF2-40B4-BE49-F238E27FC236}">
                      <a16:creationId xmlns:a16="http://schemas.microsoft.com/office/drawing/2014/main" id="{CD71FB4D-A708-C2CD-7E4A-804BA596E118}"/>
                    </a:ext>
                  </a:extLst>
                </p14:cNvPr>
                <p14:cNvContentPartPr/>
                <p14:nvPr/>
              </p14:nvContentPartPr>
              <p14:xfrm>
                <a:off x="3739285" y="6223889"/>
                <a:ext cx="16200" cy="143640"/>
              </p14:xfrm>
            </p:contentPart>
          </mc:Choice>
          <mc:Fallback xmlns="">
            <p:pic>
              <p:nvPicPr>
                <p:cNvPr id="101" name="Ink 100">
                  <a:extLst>
                    <a:ext uri="{FF2B5EF4-FFF2-40B4-BE49-F238E27FC236}">
                      <a16:creationId xmlns:a16="http://schemas.microsoft.com/office/drawing/2014/main" id="{CD71FB4D-A708-C2CD-7E4A-804BA596E118}"/>
                    </a:ext>
                  </a:extLst>
                </p:cNvPr>
                <p:cNvPicPr/>
                <p:nvPr/>
              </p:nvPicPr>
              <p:blipFill>
                <a:blip r:embed="rId144"/>
                <a:stretch>
                  <a:fillRect/>
                </a:stretch>
              </p:blipFill>
              <p:spPr>
                <a:xfrm>
                  <a:off x="3730285" y="6214889"/>
                  <a:ext cx="33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Ink 101">
                  <a:extLst>
                    <a:ext uri="{FF2B5EF4-FFF2-40B4-BE49-F238E27FC236}">
                      <a16:creationId xmlns:a16="http://schemas.microsoft.com/office/drawing/2014/main" id="{2EF0C73D-2AB5-32CC-D0A3-5E79E4B60C48}"/>
                    </a:ext>
                  </a:extLst>
                </p14:cNvPr>
                <p14:cNvContentPartPr/>
                <p14:nvPr/>
              </p14:nvContentPartPr>
              <p14:xfrm>
                <a:off x="3655045" y="6273209"/>
                <a:ext cx="226080" cy="12960"/>
              </p14:xfrm>
            </p:contentPart>
          </mc:Choice>
          <mc:Fallback xmlns="">
            <p:pic>
              <p:nvPicPr>
                <p:cNvPr id="102" name="Ink 101">
                  <a:extLst>
                    <a:ext uri="{FF2B5EF4-FFF2-40B4-BE49-F238E27FC236}">
                      <a16:creationId xmlns:a16="http://schemas.microsoft.com/office/drawing/2014/main" id="{2EF0C73D-2AB5-32CC-D0A3-5E79E4B60C48}"/>
                    </a:ext>
                  </a:extLst>
                </p:cNvPr>
                <p:cNvPicPr/>
                <p:nvPr/>
              </p:nvPicPr>
              <p:blipFill>
                <a:blip r:embed="rId146"/>
                <a:stretch>
                  <a:fillRect/>
                </a:stretch>
              </p:blipFill>
              <p:spPr>
                <a:xfrm>
                  <a:off x="3646405" y="6264569"/>
                  <a:ext cx="243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Ink 102">
                  <a:extLst>
                    <a:ext uri="{FF2B5EF4-FFF2-40B4-BE49-F238E27FC236}">
                      <a16:creationId xmlns:a16="http://schemas.microsoft.com/office/drawing/2014/main" id="{B1E26A23-6D60-1347-14FA-8B259839DAA7}"/>
                    </a:ext>
                  </a:extLst>
                </p14:cNvPr>
                <p14:cNvContentPartPr/>
                <p14:nvPr/>
              </p14:nvContentPartPr>
              <p14:xfrm>
                <a:off x="3676285" y="6448889"/>
                <a:ext cx="279720" cy="41400"/>
              </p14:xfrm>
            </p:contentPart>
          </mc:Choice>
          <mc:Fallback xmlns="">
            <p:pic>
              <p:nvPicPr>
                <p:cNvPr id="103" name="Ink 102">
                  <a:extLst>
                    <a:ext uri="{FF2B5EF4-FFF2-40B4-BE49-F238E27FC236}">
                      <a16:creationId xmlns:a16="http://schemas.microsoft.com/office/drawing/2014/main" id="{B1E26A23-6D60-1347-14FA-8B259839DAA7}"/>
                    </a:ext>
                  </a:extLst>
                </p:cNvPr>
                <p:cNvPicPr/>
                <p:nvPr/>
              </p:nvPicPr>
              <p:blipFill>
                <a:blip r:embed="rId148"/>
                <a:stretch>
                  <a:fillRect/>
                </a:stretch>
              </p:blipFill>
              <p:spPr>
                <a:xfrm>
                  <a:off x="3667285" y="6440249"/>
                  <a:ext cx="297360" cy="59040"/>
                </a:xfrm>
                <a:prstGeom prst="rect">
                  <a:avLst/>
                </a:prstGeom>
              </p:spPr>
            </p:pic>
          </mc:Fallback>
        </mc:AlternateContent>
      </p:grpSp>
      <p:grpSp>
        <p:nvGrpSpPr>
          <p:cNvPr id="110" name="Group 109">
            <a:extLst>
              <a:ext uri="{FF2B5EF4-FFF2-40B4-BE49-F238E27FC236}">
                <a16:creationId xmlns:a16="http://schemas.microsoft.com/office/drawing/2014/main" id="{ACAF9AA9-49EA-EC47-3CE6-AD7D99E8E6CB}"/>
              </a:ext>
            </a:extLst>
          </p:cNvPr>
          <p:cNvGrpSpPr/>
          <p:nvPr/>
        </p:nvGrpSpPr>
        <p:grpSpPr>
          <a:xfrm>
            <a:off x="4215925" y="6170249"/>
            <a:ext cx="1207800" cy="404640"/>
            <a:chOff x="4215925" y="6170249"/>
            <a:chExt cx="1207800" cy="404640"/>
          </a:xfrm>
        </p:grpSpPr>
        <mc:AlternateContent xmlns:mc="http://schemas.openxmlformats.org/markup-compatibility/2006" xmlns:p14="http://schemas.microsoft.com/office/powerpoint/2010/main">
          <mc:Choice Requires="p14">
            <p:contentPart p14:bwMode="auto" r:id="rId149">
              <p14:nvContentPartPr>
                <p14:cNvPr id="105" name="Ink 104">
                  <a:extLst>
                    <a:ext uri="{FF2B5EF4-FFF2-40B4-BE49-F238E27FC236}">
                      <a16:creationId xmlns:a16="http://schemas.microsoft.com/office/drawing/2014/main" id="{36EF9114-9FD2-71B8-3221-3EF69BA3CC53}"/>
                    </a:ext>
                  </a:extLst>
                </p14:cNvPr>
                <p14:cNvContentPartPr/>
                <p14:nvPr/>
              </p14:nvContentPartPr>
              <p14:xfrm>
                <a:off x="4215925" y="6450329"/>
                <a:ext cx="1207800" cy="124560"/>
              </p14:xfrm>
            </p:contentPart>
          </mc:Choice>
          <mc:Fallback xmlns="">
            <p:pic>
              <p:nvPicPr>
                <p:cNvPr id="105" name="Ink 104">
                  <a:extLst>
                    <a:ext uri="{FF2B5EF4-FFF2-40B4-BE49-F238E27FC236}">
                      <a16:creationId xmlns:a16="http://schemas.microsoft.com/office/drawing/2014/main" id="{36EF9114-9FD2-71B8-3221-3EF69BA3CC53}"/>
                    </a:ext>
                  </a:extLst>
                </p:cNvPr>
                <p:cNvPicPr/>
                <p:nvPr/>
              </p:nvPicPr>
              <p:blipFill>
                <a:blip r:embed="rId150"/>
                <a:stretch>
                  <a:fillRect/>
                </a:stretch>
              </p:blipFill>
              <p:spPr>
                <a:xfrm>
                  <a:off x="4206925" y="6441329"/>
                  <a:ext cx="1225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Ink 105">
                  <a:extLst>
                    <a:ext uri="{FF2B5EF4-FFF2-40B4-BE49-F238E27FC236}">
                      <a16:creationId xmlns:a16="http://schemas.microsoft.com/office/drawing/2014/main" id="{A18A1118-ED5D-2F4D-360D-A79395EC9FF3}"/>
                    </a:ext>
                  </a:extLst>
                </p14:cNvPr>
                <p14:cNvContentPartPr/>
                <p14:nvPr/>
              </p14:nvContentPartPr>
              <p14:xfrm>
                <a:off x="4467925" y="6170249"/>
                <a:ext cx="124920" cy="254520"/>
              </p14:xfrm>
            </p:contentPart>
          </mc:Choice>
          <mc:Fallback xmlns="">
            <p:pic>
              <p:nvPicPr>
                <p:cNvPr id="106" name="Ink 105">
                  <a:extLst>
                    <a:ext uri="{FF2B5EF4-FFF2-40B4-BE49-F238E27FC236}">
                      <a16:creationId xmlns:a16="http://schemas.microsoft.com/office/drawing/2014/main" id="{A18A1118-ED5D-2F4D-360D-A79395EC9FF3}"/>
                    </a:ext>
                  </a:extLst>
                </p:cNvPr>
                <p:cNvPicPr/>
                <p:nvPr/>
              </p:nvPicPr>
              <p:blipFill>
                <a:blip r:embed="rId152"/>
                <a:stretch>
                  <a:fillRect/>
                </a:stretch>
              </p:blipFill>
              <p:spPr>
                <a:xfrm>
                  <a:off x="4459285" y="6161249"/>
                  <a:ext cx="142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 106">
                  <a:extLst>
                    <a:ext uri="{FF2B5EF4-FFF2-40B4-BE49-F238E27FC236}">
                      <a16:creationId xmlns:a16="http://schemas.microsoft.com/office/drawing/2014/main" id="{36D87B1A-28CB-7229-972E-D2A57F66725E}"/>
                    </a:ext>
                  </a:extLst>
                </p14:cNvPr>
                <p14:cNvContentPartPr/>
                <p14:nvPr/>
              </p14:nvContentPartPr>
              <p14:xfrm>
                <a:off x="4583485" y="6224609"/>
                <a:ext cx="225720" cy="230040"/>
              </p14:xfrm>
            </p:contentPart>
          </mc:Choice>
          <mc:Fallback xmlns="">
            <p:pic>
              <p:nvPicPr>
                <p:cNvPr id="107" name="Ink 106">
                  <a:extLst>
                    <a:ext uri="{FF2B5EF4-FFF2-40B4-BE49-F238E27FC236}">
                      <a16:creationId xmlns:a16="http://schemas.microsoft.com/office/drawing/2014/main" id="{36D87B1A-28CB-7229-972E-D2A57F66725E}"/>
                    </a:ext>
                  </a:extLst>
                </p:cNvPr>
                <p:cNvPicPr/>
                <p:nvPr/>
              </p:nvPicPr>
              <p:blipFill>
                <a:blip r:embed="rId154"/>
                <a:stretch>
                  <a:fillRect/>
                </a:stretch>
              </p:blipFill>
              <p:spPr>
                <a:xfrm>
                  <a:off x="4574845" y="6215609"/>
                  <a:ext cx="243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Ink 107">
                  <a:extLst>
                    <a:ext uri="{FF2B5EF4-FFF2-40B4-BE49-F238E27FC236}">
                      <a16:creationId xmlns:a16="http://schemas.microsoft.com/office/drawing/2014/main" id="{16F46F68-57EE-ACDA-0E2B-E3D030D554AE}"/>
                    </a:ext>
                  </a:extLst>
                </p14:cNvPr>
                <p14:cNvContentPartPr/>
                <p14:nvPr/>
              </p14:nvContentPartPr>
              <p14:xfrm>
                <a:off x="4839085" y="6271769"/>
                <a:ext cx="155880" cy="162720"/>
              </p14:xfrm>
            </p:contentPart>
          </mc:Choice>
          <mc:Fallback xmlns="">
            <p:pic>
              <p:nvPicPr>
                <p:cNvPr id="108" name="Ink 107">
                  <a:extLst>
                    <a:ext uri="{FF2B5EF4-FFF2-40B4-BE49-F238E27FC236}">
                      <a16:creationId xmlns:a16="http://schemas.microsoft.com/office/drawing/2014/main" id="{16F46F68-57EE-ACDA-0E2B-E3D030D554AE}"/>
                    </a:ext>
                  </a:extLst>
                </p:cNvPr>
                <p:cNvPicPr/>
                <p:nvPr/>
              </p:nvPicPr>
              <p:blipFill>
                <a:blip r:embed="rId156"/>
                <a:stretch>
                  <a:fillRect/>
                </a:stretch>
              </p:blipFill>
              <p:spPr>
                <a:xfrm>
                  <a:off x="4830445" y="6263129"/>
                  <a:ext cx="173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Ink 108">
                  <a:extLst>
                    <a:ext uri="{FF2B5EF4-FFF2-40B4-BE49-F238E27FC236}">
                      <a16:creationId xmlns:a16="http://schemas.microsoft.com/office/drawing/2014/main" id="{B6AB53BD-31C8-C780-0405-4B754ECF547C}"/>
                    </a:ext>
                  </a:extLst>
                </p14:cNvPr>
                <p14:cNvContentPartPr/>
                <p14:nvPr/>
              </p14:nvContentPartPr>
              <p14:xfrm>
                <a:off x="5006125" y="6265649"/>
                <a:ext cx="108000" cy="164160"/>
              </p14:xfrm>
            </p:contentPart>
          </mc:Choice>
          <mc:Fallback xmlns="">
            <p:pic>
              <p:nvPicPr>
                <p:cNvPr id="109" name="Ink 108">
                  <a:extLst>
                    <a:ext uri="{FF2B5EF4-FFF2-40B4-BE49-F238E27FC236}">
                      <a16:creationId xmlns:a16="http://schemas.microsoft.com/office/drawing/2014/main" id="{B6AB53BD-31C8-C780-0405-4B754ECF547C}"/>
                    </a:ext>
                  </a:extLst>
                </p:cNvPr>
                <p:cNvPicPr/>
                <p:nvPr/>
              </p:nvPicPr>
              <p:blipFill>
                <a:blip r:embed="rId158"/>
                <a:stretch>
                  <a:fillRect/>
                </a:stretch>
              </p:blipFill>
              <p:spPr>
                <a:xfrm>
                  <a:off x="4997125" y="6257009"/>
                  <a:ext cx="125640" cy="181800"/>
                </a:xfrm>
                <a:prstGeom prst="rect">
                  <a:avLst/>
                </a:prstGeom>
              </p:spPr>
            </p:pic>
          </mc:Fallback>
        </mc:AlternateContent>
      </p:grpSp>
      <p:grpSp>
        <p:nvGrpSpPr>
          <p:cNvPr id="120" name="Group 119">
            <a:extLst>
              <a:ext uri="{FF2B5EF4-FFF2-40B4-BE49-F238E27FC236}">
                <a16:creationId xmlns:a16="http://schemas.microsoft.com/office/drawing/2014/main" id="{480A19DF-1033-4F39-03BD-3AB81B2C837B}"/>
              </a:ext>
            </a:extLst>
          </p:cNvPr>
          <p:cNvGrpSpPr/>
          <p:nvPr/>
        </p:nvGrpSpPr>
        <p:grpSpPr>
          <a:xfrm>
            <a:off x="5536045" y="6155129"/>
            <a:ext cx="1742400" cy="518400"/>
            <a:chOff x="5536045" y="6155129"/>
            <a:chExt cx="1742400" cy="518400"/>
          </a:xfrm>
        </p:grpSpPr>
        <mc:AlternateContent xmlns:mc="http://schemas.openxmlformats.org/markup-compatibility/2006" xmlns:p14="http://schemas.microsoft.com/office/powerpoint/2010/main">
          <mc:Choice Requires="p14">
            <p:contentPart p14:bwMode="auto" r:id="rId159">
              <p14:nvContentPartPr>
                <p14:cNvPr id="111" name="Ink 110">
                  <a:extLst>
                    <a:ext uri="{FF2B5EF4-FFF2-40B4-BE49-F238E27FC236}">
                      <a16:creationId xmlns:a16="http://schemas.microsoft.com/office/drawing/2014/main" id="{0D8F5560-9F60-CEA8-080D-241E9B3D4801}"/>
                    </a:ext>
                  </a:extLst>
                </p14:cNvPr>
                <p14:cNvContentPartPr/>
                <p14:nvPr/>
              </p14:nvContentPartPr>
              <p14:xfrm>
                <a:off x="5536045" y="6353129"/>
                <a:ext cx="540360" cy="320400"/>
              </p14:xfrm>
            </p:contentPart>
          </mc:Choice>
          <mc:Fallback xmlns="">
            <p:pic>
              <p:nvPicPr>
                <p:cNvPr id="111" name="Ink 110">
                  <a:extLst>
                    <a:ext uri="{FF2B5EF4-FFF2-40B4-BE49-F238E27FC236}">
                      <a16:creationId xmlns:a16="http://schemas.microsoft.com/office/drawing/2014/main" id="{0D8F5560-9F60-CEA8-080D-241E9B3D4801}"/>
                    </a:ext>
                  </a:extLst>
                </p:cNvPr>
                <p:cNvPicPr/>
                <p:nvPr/>
              </p:nvPicPr>
              <p:blipFill>
                <a:blip r:embed="rId160"/>
                <a:stretch>
                  <a:fillRect/>
                </a:stretch>
              </p:blipFill>
              <p:spPr>
                <a:xfrm>
                  <a:off x="5527045" y="6344129"/>
                  <a:ext cx="5580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Ink 111">
                  <a:extLst>
                    <a:ext uri="{FF2B5EF4-FFF2-40B4-BE49-F238E27FC236}">
                      <a16:creationId xmlns:a16="http://schemas.microsoft.com/office/drawing/2014/main" id="{3E27E10C-E260-6874-1B2A-40A6F96D617B}"/>
                    </a:ext>
                  </a:extLst>
                </p14:cNvPr>
                <p14:cNvContentPartPr/>
                <p14:nvPr/>
              </p14:nvContentPartPr>
              <p14:xfrm>
                <a:off x="6137245" y="6155129"/>
                <a:ext cx="32760" cy="130680"/>
              </p14:xfrm>
            </p:contentPart>
          </mc:Choice>
          <mc:Fallback xmlns="">
            <p:pic>
              <p:nvPicPr>
                <p:cNvPr id="112" name="Ink 111">
                  <a:extLst>
                    <a:ext uri="{FF2B5EF4-FFF2-40B4-BE49-F238E27FC236}">
                      <a16:creationId xmlns:a16="http://schemas.microsoft.com/office/drawing/2014/main" id="{3E27E10C-E260-6874-1B2A-40A6F96D617B}"/>
                    </a:ext>
                  </a:extLst>
                </p:cNvPr>
                <p:cNvPicPr/>
                <p:nvPr/>
              </p:nvPicPr>
              <p:blipFill>
                <a:blip r:embed="rId162"/>
                <a:stretch>
                  <a:fillRect/>
                </a:stretch>
              </p:blipFill>
              <p:spPr>
                <a:xfrm>
                  <a:off x="6128605" y="6146129"/>
                  <a:ext cx="50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Ink 112">
                  <a:extLst>
                    <a:ext uri="{FF2B5EF4-FFF2-40B4-BE49-F238E27FC236}">
                      <a16:creationId xmlns:a16="http://schemas.microsoft.com/office/drawing/2014/main" id="{9A602F13-AF04-062F-2EDB-A66DC1E6F38D}"/>
                    </a:ext>
                  </a:extLst>
                </p14:cNvPr>
                <p14:cNvContentPartPr/>
                <p14:nvPr/>
              </p14:nvContentPartPr>
              <p14:xfrm>
                <a:off x="6079285" y="6240089"/>
                <a:ext cx="185760" cy="8280"/>
              </p14:xfrm>
            </p:contentPart>
          </mc:Choice>
          <mc:Fallback xmlns="">
            <p:pic>
              <p:nvPicPr>
                <p:cNvPr id="113" name="Ink 112">
                  <a:extLst>
                    <a:ext uri="{FF2B5EF4-FFF2-40B4-BE49-F238E27FC236}">
                      <a16:creationId xmlns:a16="http://schemas.microsoft.com/office/drawing/2014/main" id="{9A602F13-AF04-062F-2EDB-A66DC1E6F38D}"/>
                    </a:ext>
                  </a:extLst>
                </p:cNvPr>
                <p:cNvPicPr/>
                <p:nvPr/>
              </p:nvPicPr>
              <p:blipFill>
                <a:blip r:embed="rId164"/>
                <a:stretch>
                  <a:fillRect/>
                </a:stretch>
              </p:blipFill>
              <p:spPr>
                <a:xfrm>
                  <a:off x="6070645" y="6231449"/>
                  <a:ext cx="20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Ink 113">
                  <a:extLst>
                    <a:ext uri="{FF2B5EF4-FFF2-40B4-BE49-F238E27FC236}">
                      <a16:creationId xmlns:a16="http://schemas.microsoft.com/office/drawing/2014/main" id="{400EBCC9-1D8C-8FF4-6FC2-7C13EE6D1456}"/>
                    </a:ext>
                  </a:extLst>
                </p14:cNvPr>
                <p14:cNvContentPartPr/>
                <p14:nvPr/>
              </p14:nvContentPartPr>
              <p14:xfrm>
                <a:off x="6076405" y="6305249"/>
                <a:ext cx="205560" cy="27720"/>
              </p14:xfrm>
            </p:contentPart>
          </mc:Choice>
          <mc:Fallback xmlns="">
            <p:pic>
              <p:nvPicPr>
                <p:cNvPr id="114" name="Ink 113">
                  <a:extLst>
                    <a:ext uri="{FF2B5EF4-FFF2-40B4-BE49-F238E27FC236}">
                      <a16:creationId xmlns:a16="http://schemas.microsoft.com/office/drawing/2014/main" id="{400EBCC9-1D8C-8FF4-6FC2-7C13EE6D1456}"/>
                    </a:ext>
                  </a:extLst>
                </p:cNvPr>
                <p:cNvPicPr/>
                <p:nvPr/>
              </p:nvPicPr>
              <p:blipFill>
                <a:blip r:embed="rId166"/>
                <a:stretch>
                  <a:fillRect/>
                </a:stretch>
              </p:blipFill>
              <p:spPr>
                <a:xfrm>
                  <a:off x="6067765" y="6296249"/>
                  <a:ext cx="22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Ink 115">
                  <a:extLst>
                    <a:ext uri="{FF2B5EF4-FFF2-40B4-BE49-F238E27FC236}">
                      <a16:creationId xmlns:a16="http://schemas.microsoft.com/office/drawing/2014/main" id="{301DE82A-9E45-1E10-4D30-F1E198C9D7CC}"/>
                    </a:ext>
                  </a:extLst>
                </p14:cNvPr>
                <p14:cNvContentPartPr/>
                <p14:nvPr/>
              </p14:nvContentPartPr>
              <p14:xfrm>
                <a:off x="6604165" y="6314249"/>
                <a:ext cx="8280" cy="213120"/>
              </p14:xfrm>
            </p:contentPart>
          </mc:Choice>
          <mc:Fallback xmlns="">
            <p:pic>
              <p:nvPicPr>
                <p:cNvPr id="116" name="Ink 115">
                  <a:extLst>
                    <a:ext uri="{FF2B5EF4-FFF2-40B4-BE49-F238E27FC236}">
                      <a16:creationId xmlns:a16="http://schemas.microsoft.com/office/drawing/2014/main" id="{301DE82A-9E45-1E10-4D30-F1E198C9D7CC}"/>
                    </a:ext>
                  </a:extLst>
                </p:cNvPr>
                <p:cNvPicPr/>
                <p:nvPr/>
              </p:nvPicPr>
              <p:blipFill>
                <a:blip r:embed="rId168"/>
                <a:stretch>
                  <a:fillRect/>
                </a:stretch>
              </p:blipFill>
              <p:spPr>
                <a:xfrm>
                  <a:off x="6595525" y="6305609"/>
                  <a:ext cx="25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 name="Ink 116">
                  <a:extLst>
                    <a:ext uri="{FF2B5EF4-FFF2-40B4-BE49-F238E27FC236}">
                      <a16:creationId xmlns:a16="http://schemas.microsoft.com/office/drawing/2014/main" id="{C93CDD64-F424-8B29-5240-DB3C06D36597}"/>
                    </a:ext>
                  </a:extLst>
                </p14:cNvPr>
                <p14:cNvContentPartPr/>
                <p14:nvPr/>
              </p14:nvContentPartPr>
              <p14:xfrm>
                <a:off x="6468085" y="6390929"/>
                <a:ext cx="318240" cy="59760"/>
              </p14:xfrm>
            </p:contentPart>
          </mc:Choice>
          <mc:Fallback xmlns="">
            <p:pic>
              <p:nvPicPr>
                <p:cNvPr id="117" name="Ink 116">
                  <a:extLst>
                    <a:ext uri="{FF2B5EF4-FFF2-40B4-BE49-F238E27FC236}">
                      <a16:creationId xmlns:a16="http://schemas.microsoft.com/office/drawing/2014/main" id="{C93CDD64-F424-8B29-5240-DB3C06D36597}"/>
                    </a:ext>
                  </a:extLst>
                </p:cNvPr>
                <p:cNvPicPr/>
                <p:nvPr/>
              </p:nvPicPr>
              <p:blipFill>
                <a:blip r:embed="rId170"/>
                <a:stretch>
                  <a:fillRect/>
                </a:stretch>
              </p:blipFill>
              <p:spPr>
                <a:xfrm>
                  <a:off x="6459085" y="6381929"/>
                  <a:ext cx="335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8" name="Ink 117">
                  <a:extLst>
                    <a:ext uri="{FF2B5EF4-FFF2-40B4-BE49-F238E27FC236}">
                      <a16:creationId xmlns:a16="http://schemas.microsoft.com/office/drawing/2014/main" id="{79AF06B3-47D2-7CDC-A884-E5CDF3099E46}"/>
                    </a:ext>
                  </a:extLst>
                </p14:cNvPr>
                <p14:cNvContentPartPr/>
                <p14:nvPr/>
              </p14:nvContentPartPr>
              <p14:xfrm>
                <a:off x="6882805" y="6321809"/>
                <a:ext cx="297000" cy="235440"/>
              </p14:xfrm>
            </p:contentPart>
          </mc:Choice>
          <mc:Fallback xmlns="">
            <p:pic>
              <p:nvPicPr>
                <p:cNvPr id="118" name="Ink 117">
                  <a:extLst>
                    <a:ext uri="{FF2B5EF4-FFF2-40B4-BE49-F238E27FC236}">
                      <a16:creationId xmlns:a16="http://schemas.microsoft.com/office/drawing/2014/main" id="{79AF06B3-47D2-7CDC-A884-E5CDF3099E46}"/>
                    </a:ext>
                  </a:extLst>
                </p:cNvPr>
                <p:cNvPicPr/>
                <p:nvPr/>
              </p:nvPicPr>
              <p:blipFill>
                <a:blip r:embed="rId172"/>
                <a:stretch>
                  <a:fillRect/>
                </a:stretch>
              </p:blipFill>
              <p:spPr>
                <a:xfrm>
                  <a:off x="6873805" y="6312809"/>
                  <a:ext cx="3146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 name="Ink 118">
                  <a:extLst>
                    <a:ext uri="{FF2B5EF4-FFF2-40B4-BE49-F238E27FC236}">
                      <a16:creationId xmlns:a16="http://schemas.microsoft.com/office/drawing/2014/main" id="{8246EA7D-9AE1-7600-C11E-D03F4DBB552B}"/>
                    </a:ext>
                  </a:extLst>
                </p14:cNvPr>
                <p14:cNvContentPartPr/>
                <p14:nvPr/>
              </p14:nvContentPartPr>
              <p14:xfrm>
                <a:off x="7244245" y="6173129"/>
                <a:ext cx="34200" cy="162000"/>
              </p14:xfrm>
            </p:contentPart>
          </mc:Choice>
          <mc:Fallback xmlns="">
            <p:pic>
              <p:nvPicPr>
                <p:cNvPr id="119" name="Ink 118">
                  <a:extLst>
                    <a:ext uri="{FF2B5EF4-FFF2-40B4-BE49-F238E27FC236}">
                      <a16:creationId xmlns:a16="http://schemas.microsoft.com/office/drawing/2014/main" id="{8246EA7D-9AE1-7600-C11E-D03F4DBB552B}"/>
                    </a:ext>
                  </a:extLst>
                </p:cNvPr>
                <p:cNvPicPr/>
                <p:nvPr/>
              </p:nvPicPr>
              <p:blipFill>
                <a:blip r:embed="rId174"/>
                <a:stretch>
                  <a:fillRect/>
                </a:stretch>
              </p:blipFill>
              <p:spPr>
                <a:xfrm>
                  <a:off x="7235245" y="6164489"/>
                  <a:ext cx="51840" cy="179640"/>
                </a:xfrm>
                <a:prstGeom prst="rect">
                  <a:avLst/>
                </a:prstGeom>
              </p:spPr>
            </p:pic>
          </mc:Fallback>
        </mc:AlternateContent>
      </p:grpSp>
    </p:spTree>
    <p:extLst>
      <p:ext uri="{BB962C8B-B14F-4D97-AF65-F5344CB8AC3E}">
        <p14:creationId xmlns:p14="http://schemas.microsoft.com/office/powerpoint/2010/main" val="423275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ons | Article about pions by The Free Dictionary">
            <a:extLst>
              <a:ext uri="{FF2B5EF4-FFF2-40B4-BE49-F238E27FC236}">
                <a16:creationId xmlns:a16="http://schemas.microsoft.com/office/drawing/2014/main" id="{7EC2EFAC-C133-EC5E-7833-20BE657E7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485" y="11789"/>
            <a:ext cx="3012042" cy="67542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DFB8AA4-5F50-EA0B-3DD8-4C65C998F11F}"/>
              </a:ext>
            </a:extLst>
          </p:cNvPr>
          <p:cNvGrpSpPr/>
          <p:nvPr/>
        </p:nvGrpSpPr>
        <p:grpSpPr>
          <a:xfrm>
            <a:off x="793045" y="153569"/>
            <a:ext cx="2285640" cy="419040"/>
            <a:chOff x="793045" y="153569"/>
            <a:chExt cx="2285640" cy="4190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5962FA2-C87F-2EE7-118D-496D580A7A7E}"/>
                    </a:ext>
                  </a:extLst>
                </p14:cNvPr>
                <p14:cNvContentPartPr/>
                <p14:nvPr/>
              </p14:nvContentPartPr>
              <p14:xfrm>
                <a:off x="793045" y="226649"/>
                <a:ext cx="393840" cy="345960"/>
              </p14:xfrm>
            </p:contentPart>
          </mc:Choice>
          <mc:Fallback xmlns="">
            <p:pic>
              <p:nvPicPr>
                <p:cNvPr id="2" name="Ink 1">
                  <a:extLst>
                    <a:ext uri="{FF2B5EF4-FFF2-40B4-BE49-F238E27FC236}">
                      <a16:creationId xmlns:a16="http://schemas.microsoft.com/office/drawing/2014/main" id="{F5962FA2-C87F-2EE7-118D-496D580A7A7E}"/>
                    </a:ext>
                  </a:extLst>
                </p:cNvPr>
                <p:cNvPicPr/>
                <p:nvPr/>
              </p:nvPicPr>
              <p:blipFill>
                <a:blip r:embed="rId4"/>
                <a:stretch>
                  <a:fillRect/>
                </a:stretch>
              </p:blipFill>
              <p:spPr>
                <a:xfrm>
                  <a:off x="784405" y="217649"/>
                  <a:ext cx="4114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694FE30-7D2A-6B1D-FF1B-D1351F59E1B4}"/>
                    </a:ext>
                  </a:extLst>
                </p14:cNvPr>
                <p14:cNvContentPartPr/>
                <p14:nvPr/>
              </p14:nvContentPartPr>
              <p14:xfrm>
                <a:off x="1371205" y="395129"/>
                <a:ext cx="183240" cy="7920"/>
              </p14:xfrm>
            </p:contentPart>
          </mc:Choice>
          <mc:Fallback xmlns="">
            <p:pic>
              <p:nvPicPr>
                <p:cNvPr id="3" name="Ink 2">
                  <a:extLst>
                    <a:ext uri="{FF2B5EF4-FFF2-40B4-BE49-F238E27FC236}">
                      <a16:creationId xmlns:a16="http://schemas.microsoft.com/office/drawing/2014/main" id="{3694FE30-7D2A-6B1D-FF1B-D1351F59E1B4}"/>
                    </a:ext>
                  </a:extLst>
                </p:cNvPr>
                <p:cNvPicPr/>
                <p:nvPr/>
              </p:nvPicPr>
              <p:blipFill>
                <a:blip r:embed="rId6"/>
                <a:stretch>
                  <a:fillRect/>
                </a:stretch>
              </p:blipFill>
              <p:spPr>
                <a:xfrm>
                  <a:off x="1362565" y="386489"/>
                  <a:ext cx="200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2152E65-028B-83CB-4076-348D2BACA14E}"/>
                    </a:ext>
                  </a:extLst>
                </p14:cNvPr>
                <p14:cNvContentPartPr/>
                <p14:nvPr/>
              </p14:nvContentPartPr>
              <p14:xfrm>
                <a:off x="1721845" y="153569"/>
                <a:ext cx="271800" cy="309600"/>
              </p14:xfrm>
            </p:contentPart>
          </mc:Choice>
          <mc:Fallback xmlns="">
            <p:pic>
              <p:nvPicPr>
                <p:cNvPr id="4" name="Ink 3">
                  <a:extLst>
                    <a:ext uri="{FF2B5EF4-FFF2-40B4-BE49-F238E27FC236}">
                      <a16:creationId xmlns:a16="http://schemas.microsoft.com/office/drawing/2014/main" id="{E2152E65-028B-83CB-4076-348D2BACA14E}"/>
                    </a:ext>
                  </a:extLst>
                </p:cNvPr>
                <p:cNvPicPr/>
                <p:nvPr/>
              </p:nvPicPr>
              <p:blipFill>
                <a:blip r:embed="rId8"/>
                <a:stretch>
                  <a:fillRect/>
                </a:stretch>
              </p:blipFill>
              <p:spPr>
                <a:xfrm>
                  <a:off x="1712845" y="144929"/>
                  <a:ext cx="28944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1EB39B5-83E1-D404-A99C-0DF6D15A8527}"/>
                    </a:ext>
                  </a:extLst>
                </p14:cNvPr>
                <p14:cNvContentPartPr/>
                <p14:nvPr/>
              </p14:nvContentPartPr>
              <p14:xfrm>
                <a:off x="2005165" y="231689"/>
                <a:ext cx="1073520" cy="247320"/>
              </p14:xfrm>
            </p:contentPart>
          </mc:Choice>
          <mc:Fallback xmlns="">
            <p:pic>
              <p:nvPicPr>
                <p:cNvPr id="5" name="Ink 4">
                  <a:extLst>
                    <a:ext uri="{FF2B5EF4-FFF2-40B4-BE49-F238E27FC236}">
                      <a16:creationId xmlns:a16="http://schemas.microsoft.com/office/drawing/2014/main" id="{D1EB39B5-83E1-D404-A99C-0DF6D15A8527}"/>
                    </a:ext>
                  </a:extLst>
                </p:cNvPr>
                <p:cNvPicPr/>
                <p:nvPr/>
              </p:nvPicPr>
              <p:blipFill>
                <a:blip r:embed="rId10"/>
                <a:stretch>
                  <a:fillRect/>
                </a:stretch>
              </p:blipFill>
              <p:spPr>
                <a:xfrm>
                  <a:off x="1996165" y="222689"/>
                  <a:ext cx="1091160" cy="264960"/>
                </a:xfrm>
                <a:prstGeom prst="rect">
                  <a:avLst/>
                </a:prstGeom>
              </p:spPr>
            </p:pic>
          </mc:Fallback>
        </mc:AlternateContent>
      </p:grpSp>
      <p:grpSp>
        <p:nvGrpSpPr>
          <p:cNvPr id="23" name="Group 22">
            <a:extLst>
              <a:ext uri="{FF2B5EF4-FFF2-40B4-BE49-F238E27FC236}">
                <a16:creationId xmlns:a16="http://schemas.microsoft.com/office/drawing/2014/main" id="{5283E51D-E514-501F-3841-30E9EDC16A57}"/>
              </a:ext>
            </a:extLst>
          </p:cNvPr>
          <p:cNvGrpSpPr/>
          <p:nvPr/>
        </p:nvGrpSpPr>
        <p:grpSpPr>
          <a:xfrm>
            <a:off x="2059165" y="1111889"/>
            <a:ext cx="1062360" cy="721440"/>
            <a:chOff x="2059165" y="1111889"/>
            <a:chExt cx="1062360" cy="72144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E1A2E93-1842-4199-9FCA-04560D462CFE}"/>
                    </a:ext>
                  </a:extLst>
                </p14:cNvPr>
                <p14:cNvContentPartPr/>
                <p14:nvPr/>
              </p14:nvContentPartPr>
              <p14:xfrm>
                <a:off x="2474245" y="1169849"/>
                <a:ext cx="10440" cy="219960"/>
              </p14:xfrm>
            </p:contentPart>
          </mc:Choice>
          <mc:Fallback xmlns="">
            <p:pic>
              <p:nvPicPr>
                <p:cNvPr id="12" name="Ink 11">
                  <a:extLst>
                    <a:ext uri="{FF2B5EF4-FFF2-40B4-BE49-F238E27FC236}">
                      <a16:creationId xmlns:a16="http://schemas.microsoft.com/office/drawing/2014/main" id="{DE1A2E93-1842-4199-9FCA-04560D462CFE}"/>
                    </a:ext>
                  </a:extLst>
                </p:cNvPr>
                <p:cNvPicPr/>
                <p:nvPr/>
              </p:nvPicPr>
              <p:blipFill>
                <a:blip r:embed="rId12"/>
                <a:stretch>
                  <a:fillRect/>
                </a:stretch>
              </p:blipFill>
              <p:spPr>
                <a:xfrm>
                  <a:off x="2465245" y="1161209"/>
                  <a:ext cx="28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AAE37219-3B72-90B3-AE34-25F3438182B2}"/>
                    </a:ext>
                  </a:extLst>
                </p14:cNvPr>
                <p14:cNvContentPartPr/>
                <p14:nvPr/>
              </p14:nvContentPartPr>
              <p14:xfrm>
                <a:off x="2581165" y="1138529"/>
                <a:ext cx="14760" cy="237960"/>
              </p14:xfrm>
            </p:contentPart>
          </mc:Choice>
          <mc:Fallback xmlns="">
            <p:pic>
              <p:nvPicPr>
                <p:cNvPr id="13" name="Ink 12">
                  <a:extLst>
                    <a:ext uri="{FF2B5EF4-FFF2-40B4-BE49-F238E27FC236}">
                      <a16:creationId xmlns:a16="http://schemas.microsoft.com/office/drawing/2014/main" id="{AAE37219-3B72-90B3-AE34-25F3438182B2}"/>
                    </a:ext>
                  </a:extLst>
                </p:cNvPr>
                <p:cNvPicPr/>
                <p:nvPr/>
              </p:nvPicPr>
              <p:blipFill>
                <a:blip r:embed="rId14"/>
                <a:stretch>
                  <a:fillRect/>
                </a:stretch>
              </p:blipFill>
              <p:spPr>
                <a:xfrm>
                  <a:off x="2572165" y="1129529"/>
                  <a:ext cx="324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105A371F-7DC2-1984-EA0C-751AD6582491}"/>
                    </a:ext>
                  </a:extLst>
                </p14:cNvPr>
                <p14:cNvContentPartPr/>
                <p14:nvPr/>
              </p14:nvContentPartPr>
              <p14:xfrm>
                <a:off x="2408725" y="1111889"/>
                <a:ext cx="320760" cy="90360"/>
              </p14:xfrm>
            </p:contentPart>
          </mc:Choice>
          <mc:Fallback xmlns="">
            <p:pic>
              <p:nvPicPr>
                <p:cNvPr id="14" name="Ink 13">
                  <a:extLst>
                    <a:ext uri="{FF2B5EF4-FFF2-40B4-BE49-F238E27FC236}">
                      <a16:creationId xmlns:a16="http://schemas.microsoft.com/office/drawing/2014/main" id="{105A371F-7DC2-1984-EA0C-751AD6582491}"/>
                    </a:ext>
                  </a:extLst>
                </p:cNvPr>
                <p:cNvPicPr/>
                <p:nvPr/>
              </p:nvPicPr>
              <p:blipFill>
                <a:blip r:embed="rId16"/>
                <a:stretch>
                  <a:fillRect/>
                </a:stretch>
              </p:blipFill>
              <p:spPr>
                <a:xfrm>
                  <a:off x="2400085" y="1102889"/>
                  <a:ext cx="338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C9E9CAEA-AF4A-6911-B3C6-B6662C76C5CA}"/>
                    </a:ext>
                  </a:extLst>
                </p14:cNvPr>
                <p14:cNvContentPartPr/>
                <p14:nvPr/>
              </p14:nvContentPartPr>
              <p14:xfrm>
                <a:off x="2059165" y="1426889"/>
                <a:ext cx="307440" cy="312120"/>
              </p14:xfrm>
            </p:contentPart>
          </mc:Choice>
          <mc:Fallback xmlns="">
            <p:pic>
              <p:nvPicPr>
                <p:cNvPr id="16" name="Ink 15">
                  <a:extLst>
                    <a:ext uri="{FF2B5EF4-FFF2-40B4-BE49-F238E27FC236}">
                      <a16:creationId xmlns:a16="http://schemas.microsoft.com/office/drawing/2014/main" id="{C9E9CAEA-AF4A-6911-B3C6-B6662C76C5CA}"/>
                    </a:ext>
                  </a:extLst>
                </p:cNvPr>
                <p:cNvPicPr/>
                <p:nvPr/>
              </p:nvPicPr>
              <p:blipFill>
                <a:blip r:embed="rId18"/>
                <a:stretch>
                  <a:fillRect/>
                </a:stretch>
              </p:blipFill>
              <p:spPr>
                <a:xfrm>
                  <a:off x="2050165" y="1417889"/>
                  <a:ext cx="3250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66DE4ABA-25D0-F1D5-3888-5C9401D2D083}"/>
                    </a:ext>
                  </a:extLst>
                </p14:cNvPr>
                <p14:cNvContentPartPr/>
                <p14:nvPr/>
              </p14:nvContentPartPr>
              <p14:xfrm>
                <a:off x="2214685" y="1559009"/>
                <a:ext cx="218880" cy="17280"/>
              </p14:xfrm>
            </p:contentPart>
          </mc:Choice>
          <mc:Fallback xmlns="">
            <p:pic>
              <p:nvPicPr>
                <p:cNvPr id="17" name="Ink 16">
                  <a:extLst>
                    <a:ext uri="{FF2B5EF4-FFF2-40B4-BE49-F238E27FC236}">
                      <a16:creationId xmlns:a16="http://schemas.microsoft.com/office/drawing/2014/main" id="{66DE4ABA-25D0-F1D5-3888-5C9401D2D083}"/>
                    </a:ext>
                  </a:extLst>
                </p:cNvPr>
                <p:cNvPicPr/>
                <p:nvPr/>
              </p:nvPicPr>
              <p:blipFill>
                <a:blip r:embed="rId20"/>
                <a:stretch>
                  <a:fillRect/>
                </a:stretch>
              </p:blipFill>
              <p:spPr>
                <a:xfrm>
                  <a:off x="2206045" y="1550009"/>
                  <a:ext cx="236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C3C8839D-4036-DDEA-7710-7112461F69FA}"/>
                    </a:ext>
                  </a:extLst>
                </p14:cNvPr>
                <p14:cNvContentPartPr/>
                <p14:nvPr/>
              </p14:nvContentPartPr>
              <p14:xfrm>
                <a:off x="2446525" y="1616609"/>
                <a:ext cx="141840" cy="134640"/>
              </p14:xfrm>
            </p:contentPart>
          </mc:Choice>
          <mc:Fallback xmlns="">
            <p:pic>
              <p:nvPicPr>
                <p:cNvPr id="18" name="Ink 17">
                  <a:extLst>
                    <a:ext uri="{FF2B5EF4-FFF2-40B4-BE49-F238E27FC236}">
                      <a16:creationId xmlns:a16="http://schemas.microsoft.com/office/drawing/2014/main" id="{C3C8839D-4036-DDEA-7710-7112461F69FA}"/>
                    </a:ext>
                  </a:extLst>
                </p:cNvPr>
                <p:cNvPicPr/>
                <p:nvPr/>
              </p:nvPicPr>
              <p:blipFill>
                <a:blip r:embed="rId22"/>
                <a:stretch>
                  <a:fillRect/>
                </a:stretch>
              </p:blipFill>
              <p:spPr>
                <a:xfrm>
                  <a:off x="2437525" y="1607969"/>
                  <a:ext cx="159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8D4C15DB-4E0F-9789-154E-85AC9C758BB3}"/>
                    </a:ext>
                  </a:extLst>
                </p14:cNvPr>
                <p14:cNvContentPartPr/>
                <p14:nvPr/>
              </p14:nvContentPartPr>
              <p14:xfrm>
                <a:off x="2608525" y="1651889"/>
                <a:ext cx="134640" cy="113400"/>
              </p14:xfrm>
            </p:contentPart>
          </mc:Choice>
          <mc:Fallback xmlns="">
            <p:pic>
              <p:nvPicPr>
                <p:cNvPr id="19" name="Ink 18">
                  <a:extLst>
                    <a:ext uri="{FF2B5EF4-FFF2-40B4-BE49-F238E27FC236}">
                      <a16:creationId xmlns:a16="http://schemas.microsoft.com/office/drawing/2014/main" id="{8D4C15DB-4E0F-9789-154E-85AC9C758BB3}"/>
                    </a:ext>
                  </a:extLst>
                </p:cNvPr>
                <p:cNvPicPr/>
                <p:nvPr/>
              </p:nvPicPr>
              <p:blipFill>
                <a:blip r:embed="rId24"/>
                <a:stretch>
                  <a:fillRect/>
                </a:stretch>
              </p:blipFill>
              <p:spPr>
                <a:xfrm>
                  <a:off x="2599525" y="1643249"/>
                  <a:ext cx="152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F5178165-A06E-A413-10AD-8B5C444643F0}"/>
                    </a:ext>
                  </a:extLst>
                </p14:cNvPr>
                <p14:cNvContentPartPr/>
                <p14:nvPr/>
              </p14:nvContentPartPr>
              <p14:xfrm>
                <a:off x="2761885" y="1638209"/>
                <a:ext cx="119520" cy="132840"/>
              </p14:xfrm>
            </p:contentPart>
          </mc:Choice>
          <mc:Fallback xmlns="">
            <p:pic>
              <p:nvPicPr>
                <p:cNvPr id="20" name="Ink 19">
                  <a:extLst>
                    <a:ext uri="{FF2B5EF4-FFF2-40B4-BE49-F238E27FC236}">
                      <a16:creationId xmlns:a16="http://schemas.microsoft.com/office/drawing/2014/main" id="{F5178165-A06E-A413-10AD-8B5C444643F0}"/>
                    </a:ext>
                  </a:extLst>
                </p:cNvPr>
                <p:cNvPicPr/>
                <p:nvPr/>
              </p:nvPicPr>
              <p:blipFill>
                <a:blip r:embed="rId26"/>
                <a:stretch>
                  <a:fillRect/>
                </a:stretch>
              </p:blipFill>
              <p:spPr>
                <a:xfrm>
                  <a:off x="2752885" y="1629569"/>
                  <a:ext cx="137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174185D7-8202-DAA6-F85F-852BD8AA384D}"/>
                    </a:ext>
                  </a:extLst>
                </p14:cNvPr>
                <p14:cNvContentPartPr/>
                <p14:nvPr/>
              </p14:nvContentPartPr>
              <p14:xfrm>
                <a:off x="2977525" y="1531289"/>
                <a:ext cx="110160" cy="302040"/>
              </p14:xfrm>
            </p:contentPart>
          </mc:Choice>
          <mc:Fallback xmlns="">
            <p:pic>
              <p:nvPicPr>
                <p:cNvPr id="21" name="Ink 20">
                  <a:extLst>
                    <a:ext uri="{FF2B5EF4-FFF2-40B4-BE49-F238E27FC236}">
                      <a16:creationId xmlns:a16="http://schemas.microsoft.com/office/drawing/2014/main" id="{174185D7-8202-DAA6-F85F-852BD8AA384D}"/>
                    </a:ext>
                  </a:extLst>
                </p:cNvPr>
                <p:cNvPicPr/>
                <p:nvPr/>
              </p:nvPicPr>
              <p:blipFill>
                <a:blip r:embed="rId28"/>
                <a:stretch>
                  <a:fillRect/>
                </a:stretch>
              </p:blipFill>
              <p:spPr>
                <a:xfrm>
                  <a:off x="2968525" y="1522649"/>
                  <a:ext cx="1278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2C4A4E4B-EDF6-D89A-4926-9242A0D06518}"/>
                    </a:ext>
                  </a:extLst>
                </p14:cNvPr>
                <p14:cNvContentPartPr/>
                <p14:nvPr/>
              </p14:nvContentPartPr>
              <p14:xfrm>
                <a:off x="2855125" y="1655489"/>
                <a:ext cx="266400" cy="18720"/>
              </p14:xfrm>
            </p:contentPart>
          </mc:Choice>
          <mc:Fallback xmlns="">
            <p:pic>
              <p:nvPicPr>
                <p:cNvPr id="22" name="Ink 21">
                  <a:extLst>
                    <a:ext uri="{FF2B5EF4-FFF2-40B4-BE49-F238E27FC236}">
                      <a16:creationId xmlns:a16="http://schemas.microsoft.com/office/drawing/2014/main" id="{2C4A4E4B-EDF6-D89A-4926-9242A0D06518}"/>
                    </a:ext>
                  </a:extLst>
                </p:cNvPr>
                <p:cNvPicPr/>
                <p:nvPr/>
              </p:nvPicPr>
              <p:blipFill>
                <a:blip r:embed="rId30"/>
                <a:stretch>
                  <a:fillRect/>
                </a:stretch>
              </p:blipFill>
              <p:spPr>
                <a:xfrm>
                  <a:off x="2846125" y="1646849"/>
                  <a:ext cx="284040" cy="36360"/>
                </a:xfrm>
                <a:prstGeom prst="rect">
                  <a:avLst/>
                </a:prstGeom>
              </p:spPr>
            </p:pic>
          </mc:Fallback>
        </mc:AlternateContent>
      </p:grpSp>
      <p:grpSp>
        <p:nvGrpSpPr>
          <p:cNvPr id="30" name="Group 29">
            <a:extLst>
              <a:ext uri="{FF2B5EF4-FFF2-40B4-BE49-F238E27FC236}">
                <a16:creationId xmlns:a16="http://schemas.microsoft.com/office/drawing/2014/main" id="{7DADC480-C175-AEF9-9308-5350CB0EDA18}"/>
              </a:ext>
            </a:extLst>
          </p:cNvPr>
          <p:cNvGrpSpPr/>
          <p:nvPr/>
        </p:nvGrpSpPr>
        <p:grpSpPr>
          <a:xfrm>
            <a:off x="3495565" y="940169"/>
            <a:ext cx="1269000" cy="435960"/>
            <a:chOff x="3495565" y="940169"/>
            <a:chExt cx="1269000" cy="435960"/>
          </a:xfrm>
        </p:grpSpPr>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3C339345-D017-D234-D4FC-3690573374F9}"/>
                    </a:ext>
                  </a:extLst>
                </p14:cNvPr>
                <p14:cNvContentPartPr/>
                <p14:nvPr/>
              </p14:nvContentPartPr>
              <p14:xfrm>
                <a:off x="3495565" y="1201529"/>
                <a:ext cx="1269000" cy="174600"/>
              </p14:xfrm>
            </p:contentPart>
          </mc:Choice>
          <mc:Fallback xmlns="">
            <p:pic>
              <p:nvPicPr>
                <p:cNvPr id="24" name="Ink 23">
                  <a:extLst>
                    <a:ext uri="{FF2B5EF4-FFF2-40B4-BE49-F238E27FC236}">
                      <a16:creationId xmlns:a16="http://schemas.microsoft.com/office/drawing/2014/main" id="{3C339345-D017-D234-D4FC-3690573374F9}"/>
                    </a:ext>
                  </a:extLst>
                </p:cNvPr>
                <p:cNvPicPr/>
                <p:nvPr/>
              </p:nvPicPr>
              <p:blipFill>
                <a:blip r:embed="rId32"/>
                <a:stretch>
                  <a:fillRect/>
                </a:stretch>
              </p:blipFill>
              <p:spPr>
                <a:xfrm>
                  <a:off x="3486565" y="1192889"/>
                  <a:ext cx="128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18F96788-FBE6-CBE0-0C1B-F64716945D5C}"/>
                    </a:ext>
                  </a:extLst>
                </p14:cNvPr>
                <p14:cNvContentPartPr/>
                <p14:nvPr/>
              </p14:nvContentPartPr>
              <p14:xfrm>
                <a:off x="3847285" y="940169"/>
                <a:ext cx="69480" cy="245520"/>
              </p14:xfrm>
            </p:contentPart>
          </mc:Choice>
          <mc:Fallback xmlns="">
            <p:pic>
              <p:nvPicPr>
                <p:cNvPr id="25" name="Ink 24">
                  <a:extLst>
                    <a:ext uri="{FF2B5EF4-FFF2-40B4-BE49-F238E27FC236}">
                      <a16:creationId xmlns:a16="http://schemas.microsoft.com/office/drawing/2014/main" id="{18F96788-FBE6-CBE0-0C1B-F64716945D5C}"/>
                    </a:ext>
                  </a:extLst>
                </p:cNvPr>
                <p:cNvPicPr/>
                <p:nvPr/>
              </p:nvPicPr>
              <p:blipFill>
                <a:blip r:embed="rId34"/>
                <a:stretch>
                  <a:fillRect/>
                </a:stretch>
              </p:blipFill>
              <p:spPr>
                <a:xfrm>
                  <a:off x="3838645" y="931529"/>
                  <a:ext cx="87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BAAF01D3-E520-1475-1E64-038FC10A7840}"/>
                    </a:ext>
                  </a:extLst>
                </p14:cNvPr>
                <p14:cNvContentPartPr/>
                <p14:nvPr/>
              </p14:nvContentPartPr>
              <p14:xfrm>
                <a:off x="4026925" y="969329"/>
                <a:ext cx="164880" cy="199440"/>
              </p14:xfrm>
            </p:contentPart>
          </mc:Choice>
          <mc:Fallback xmlns="">
            <p:pic>
              <p:nvPicPr>
                <p:cNvPr id="26" name="Ink 25">
                  <a:extLst>
                    <a:ext uri="{FF2B5EF4-FFF2-40B4-BE49-F238E27FC236}">
                      <a16:creationId xmlns:a16="http://schemas.microsoft.com/office/drawing/2014/main" id="{BAAF01D3-E520-1475-1E64-038FC10A7840}"/>
                    </a:ext>
                  </a:extLst>
                </p:cNvPr>
                <p:cNvPicPr/>
                <p:nvPr/>
              </p:nvPicPr>
              <p:blipFill>
                <a:blip r:embed="rId36"/>
                <a:stretch>
                  <a:fillRect/>
                </a:stretch>
              </p:blipFill>
              <p:spPr>
                <a:xfrm>
                  <a:off x="4017925" y="960329"/>
                  <a:ext cx="18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F4547211-C42F-9A25-EB4A-B1F9BD61DE7B}"/>
                    </a:ext>
                  </a:extLst>
                </p14:cNvPr>
                <p14:cNvContentPartPr/>
                <p14:nvPr/>
              </p14:nvContentPartPr>
              <p14:xfrm>
                <a:off x="4253365" y="1109369"/>
                <a:ext cx="89280" cy="87480"/>
              </p14:xfrm>
            </p:contentPart>
          </mc:Choice>
          <mc:Fallback xmlns="">
            <p:pic>
              <p:nvPicPr>
                <p:cNvPr id="28" name="Ink 27">
                  <a:extLst>
                    <a:ext uri="{FF2B5EF4-FFF2-40B4-BE49-F238E27FC236}">
                      <a16:creationId xmlns:a16="http://schemas.microsoft.com/office/drawing/2014/main" id="{F4547211-C42F-9A25-EB4A-B1F9BD61DE7B}"/>
                    </a:ext>
                  </a:extLst>
                </p:cNvPr>
                <p:cNvPicPr/>
                <p:nvPr/>
              </p:nvPicPr>
              <p:blipFill>
                <a:blip r:embed="rId38"/>
                <a:stretch>
                  <a:fillRect/>
                </a:stretch>
              </p:blipFill>
              <p:spPr>
                <a:xfrm>
                  <a:off x="4244365" y="1100369"/>
                  <a:ext cx="106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46390813-2C76-4AA0-2054-62B5AA32052C}"/>
                    </a:ext>
                  </a:extLst>
                </p14:cNvPr>
                <p14:cNvContentPartPr/>
                <p14:nvPr/>
              </p14:nvContentPartPr>
              <p14:xfrm>
                <a:off x="4456045" y="1031969"/>
                <a:ext cx="72360" cy="151920"/>
              </p14:xfrm>
            </p:contentPart>
          </mc:Choice>
          <mc:Fallback xmlns="">
            <p:pic>
              <p:nvPicPr>
                <p:cNvPr id="29" name="Ink 28">
                  <a:extLst>
                    <a:ext uri="{FF2B5EF4-FFF2-40B4-BE49-F238E27FC236}">
                      <a16:creationId xmlns:a16="http://schemas.microsoft.com/office/drawing/2014/main" id="{46390813-2C76-4AA0-2054-62B5AA32052C}"/>
                    </a:ext>
                  </a:extLst>
                </p:cNvPr>
                <p:cNvPicPr/>
                <p:nvPr/>
              </p:nvPicPr>
              <p:blipFill>
                <a:blip r:embed="rId40"/>
                <a:stretch>
                  <a:fillRect/>
                </a:stretch>
              </p:blipFill>
              <p:spPr>
                <a:xfrm>
                  <a:off x="4447045" y="1023329"/>
                  <a:ext cx="90000" cy="16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10500058-A5C7-6511-6C6F-6E967DAF2570}"/>
                  </a:ext>
                </a:extLst>
              </p14:cNvPr>
              <p14:cNvContentPartPr/>
              <p14:nvPr/>
            </p14:nvContentPartPr>
            <p14:xfrm>
              <a:off x="6346765" y="563609"/>
              <a:ext cx="551880" cy="617040"/>
            </p14:xfrm>
          </p:contentPart>
        </mc:Choice>
        <mc:Fallback xmlns="">
          <p:pic>
            <p:nvPicPr>
              <p:cNvPr id="31" name="Ink 30">
                <a:extLst>
                  <a:ext uri="{FF2B5EF4-FFF2-40B4-BE49-F238E27FC236}">
                    <a16:creationId xmlns:a16="http://schemas.microsoft.com/office/drawing/2014/main" id="{10500058-A5C7-6511-6C6F-6E967DAF2570}"/>
                  </a:ext>
                </a:extLst>
              </p:cNvPr>
              <p:cNvPicPr/>
              <p:nvPr/>
            </p:nvPicPr>
            <p:blipFill>
              <a:blip r:embed="rId42"/>
              <a:stretch>
                <a:fillRect/>
              </a:stretch>
            </p:blipFill>
            <p:spPr>
              <a:xfrm>
                <a:off x="6338125" y="554969"/>
                <a:ext cx="569520" cy="634680"/>
              </a:xfrm>
              <a:prstGeom prst="rect">
                <a:avLst/>
              </a:prstGeom>
            </p:spPr>
          </p:pic>
        </mc:Fallback>
      </mc:AlternateContent>
      <p:grpSp>
        <p:nvGrpSpPr>
          <p:cNvPr id="35" name="Group 34">
            <a:extLst>
              <a:ext uri="{FF2B5EF4-FFF2-40B4-BE49-F238E27FC236}">
                <a16:creationId xmlns:a16="http://schemas.microsoft.com/office/drawing/2014/main" id="{08C69510-2AD4-8853-D092-398D4C8210DF}"/>
              </a:ext>
            </a:extLst>
          </p:cNvPr>
          <p:cNvGrpSpPr/>
          <p:nvPr/>
        </p:nvGrpSpPr>
        <p:grpSpPr>
          <a:xfrm>
            <a:off x="5168485" y="1424009"/>
            <a:ext cx="989280" cy="1115640"/>
            <a:chOff x="5168485" y="1424009"/>
            <a:chExt cx="989280" cy="1115640"/>
          </a:xfrm>
        </p:grpSpPr>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B392C346-17E2-F139-CC6E-56D667B3AA0D}"/>
                    </a:ext>
                  </a:extLst>
                </p14:cNvPr>
                <p14:cNvContentPartPr/>
                <p14:nvPr/>
              </p14:nvContentPartPr>
              <p14:xfrm>
                <a:off x="5581405" y="1424009"/>
                <a:ext cx="576360" cy="765360"/>
              </p14:xfrm>
            </p:contentPart>
          </mc:Choice>
          <mc:Fallback xmlns="">
            <p:pic>
              <p:nvPicPr>
                <p:cNvPr id="33" name="Ink 32">
                  <a:extLst>
                    <a:ext uri="{FF2B5EF4-FFF2-40B4-BE49-F238E27FC236}">
                      <a16:creationId xmlns:a16="http://schemas.microsoft.com/office/drawing/2014/main" id="{B392C346-17E2-F139-CC6E-56D667B3AA0D}"/>
                    </a:ext>
                  </a:extLst>
                </p:cNvPr>
                <p:cNvPicPr/>
                <p:nvPr/>
              </p:nvPicPr>
              <p:blipFill>
                <a:blip r:embed="rId44"/>
                <a:stretch>
                  <a:fillRect/>
                </a:stretch>
              </p:blipFill>
              <p:spPr>
                <a:xfrm>
                  <a:off x="5572765" y="1415369"/>
                  <a:ext cx="59400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7B1DFEB3-0F31-5273-768C-34F6A1E2820E}"/>
                    </a:ext>
                  </a:extLst>
                </p14:cNvPr>
                <p14:cNvContentPartPr/>
                <p14:nvPr/>
              </p14:nvContentPartPr>
              <p14:xfrm>
                <a:off x="5168485" y="2279369"/>
                <a:ext cx="364320" cy="260280"/>
              </p14:xfrm>
            </p:contentPart>
          </mc:Choice>
          <mc:Fallback xmlns="">
            <p:pic>
              <p:nvPicPr>
                <p:cNvPr id="34" name="Ink 33">
                  <a:extLst>
                    <a:ext uri="{FF2B5EF4-FFF2-40B4-BE49-F238E27FC236}">
                      <a16:creationId xmlns:a16="http://schemas.microsoft.com/office/drawing/2014/main" id="{7B1DFEB3-0F31-5273-768C-34F6A1E2820E}"/>
                    </a:ext>
                  </a:extLst>
                </p:cNvPr>
                <p:cNvPicPr/>
                <p:nvPr/>
              </p:nvPicPr>
              <p:blipFill>
                <a:blip r:embed="rId46"/>
                <a:stretch>
                  <a:fillRect/>
                </a:stretch>
              </p:blipFill>
              <p:spPr>
                <a:xfrm>
                  <a:off x="5159485" y="2270729"/>
                  <a:ext cx="381960" cy="277920"/>
                </a:xfrm>
                <a:prstGeom prst="rect">
                  <a:avLst/>
                </a:prstGeom>
              </p:spPr>
            </p:pic>
          </mc:Fallback>
        </mc:AlternateContent>
      </p:grpSp>
      <p:grpSp>
        <p:nvGrpSpPr>
          <p:cNvPr id="38" name="Group 37">
            <a:extLst>
              <a:ext uri="{FF2B5EF4-FFF2-40B4-BE49-F238E27FC236}">
                <a16:creationId xmlns:a16="http://schemas.microsoft.com/office/drawing/2014/main" id="{91AF7605-0D6A-BC86-DB4E-1F74FA5B5378}"/>
              </a:ext>
            </a:extLst>
          </p:cNvPr>
          <p:cNvGrpSpPr/>
          <p:nvPr/>
        </p:nvGrpSpPr>
        <p:grpSpPr>
          <a:xfrm>
            <a:off x="6341725" y="1076969"/>
            <a:ext cx="484200" cy="227880"/>
            <a:chOff x="6341725" y="1076969"/>
            <a:chExt cx="484200" cy="227880"/>
          </a:xfrm>
        </p:grpSpPr>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9C1AC0A0-7FF5-F4AB-559C-8AD44F1FD93E}"/>
                    </a:ext>
                  </a:extLst>
                </p14:cNvPr>
                <p14:cNvContentPartPr/>
                <p14:nvPr/>
              </p14:nvContentPartPr>
              <p14:xfrm>
                <a:off x="6341725" y="1076969"/>
                <a:ext cx="67680" cy="100440"/>
              </p14:xfrm>
            </p:contentPart>
          </mc:Choice>
          <mc:Fallback xmlns="">
            <p:pic>
              <p:nvPicPr>
                <p:cNvPr id="36" name="Ink 35">
                  <a:extLst>
                    <a:ext uri="{FF2B5EF4-FFF2-40B4-BE49-F238E27FC236}">
                      <a16:creationId xmlns:a16="http://schemas.microsoft.com/office/drawing/2014/main" id="{9C1AC0A0-7FF5-F4AB-559C-8AD44F1FD93E}"/>
                    </a:ext>
                  </a:extLst>
                </p:cNvPr>
                <p:cNvPicPr/>
                <p:nvPr/>
              </p:nvPicPr>
              <p:blipFill>
                <a:blip r:embed="rId48"/>
                <a:stretch>
                  <a:fillRect/>
                </a:stretch>
              </p:blipFill>
              <p:spPr>
                <a:xfrm>
                  <a:off x="6332725" y="1068329"/>
                  <a:ext cx="85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4EF7BB59-7B9C-F358-AA22-D7CED125CFF4}"/>
                    </a:ext>
                  </a:extLst>
                </p14:cNvPr>
                <p14:cNvContentPartPr/>
                <p14:nvPr/>
              </p14:nvContentPartPr>
              <p14:xfrm>
                <a:off x="6423805" y="1115129"/>
                <a:ext cx="402120" cy="189720"/>
              </p14:xfrm>
            </p:contentPart>
          </mc:Choice>
          <mc:Fallback xmlns="">
            <p:pic>
              <p:nvPicPr>
                <p:cNvPr id="37" name="Ink 36">
                  <a:extLst>
                    <a:ext uri="{FF2B5EF4-FFF2-40B4-BE49-F238E27FC236}">
                      <a16:creationId xmlns:a16="http://schemas.microsoft.com/office/drawing/2014/main" id="{4EF7BB59-7B9C-F358-AA22-D7CED125CFF4}"/>
                    </a:ext>
                  </a:extLst>
                </p:cNvPr>
                <p:cNvPicPr/>
                <p:nvPr/>
              </p:nvPicPr>
              <p:blipFill>
                <a:blip r:embed="rId50"/>
                <a:stretch>
                  <a:fillRect/>
                </a:stretch>
              </p:blipFill>
              <p:spPr>
                <a:xfrm>
                  <a:off x="6414805" y="1106129"/>
                  <a:ext cx="419760" cy="207360"/>
                </a:xfrm>
                <a:prstGeom prst="rect">
                  <a:avLst/>
                </a:prstGeom>
              </p:spPr>
            </p:pic>
          </mc:Fallback>
        </mc:AlternateContent>
      </p:grpSp>
      <p:grpSp>
        <p:nvGrpSpPr>
          <p:cNvPr id="51" name="Group 50">
            <a:extLst>
              <a:ext uri="{FF2B5EF4-FFF2-40B4-BE49-F238E27FC236}">
                <a16:creationId xmlns:a16="http://schemas.microsoft.com/office/drawing/2014/main" id="{555D73DD-DCAD-7A42-01A6-B2B9EDF7F39B}"/>
              </a:ext>
            </a:extLst>
          </p:cNvPr>
          <p:cNvGrpSpPr/>
          <p:nvPr/>
        </p:nvGrpSpPr>
        <p:grpSpPr>
          <a:xfrm>
            <a:off x="7162165" y="432569"/>
            <a:ext cx="2723760" cy="417960"/>
            <a:chOff x="7162165" y="432569"/>
            <a:chExt cx="2723760" cy="417960"/>
          </a:xfrm>
        </p:grpSpPr>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AEBEFB99-0348-D1B8-5455-B825E1A74F02}"/>
                    </a:ext>
                  </a:extLst>
                </p14:cNvPr>
                <p14:cNvContentPartPr/>
                <p14:nvPr/>
              </p14:nvContentPartPr>
              <p14:xfrm>
                <a:off x="7337845" y="480089"/>
                <a:ext cx="14040" cy="249480"/>
              </p14:xfrm>
            </p:contentPart>
          </mc:Choice>
          <mc:Fallback xmlns="">
            <p:pic>
              <p:nvPicPr>
                <p:cNvPr id="39" name="Ink 38">
                  <a:extLst>
                    <a:ext uri="{FF2B5EF4-FFF2-40B4-BE49-F238E27FC236}">
                      <a16:creationId xmlns:a16="http://schemas.microsoft.com/office/drawing/2014/main" id="{AEBEFB99-0348-D1B8-5455-B825E1A74F02}"/>
                    </a:ext>
                  </a:extLst>
                </p:cNvPr>
                <p:cNvPicPr/>
                <p:nvPr/>
              </p:nvPicPr>
              <p:blipFill>
                <a:blip r:embed="rId52"/>
                <a:stretch>
                  <a:fillRect/>
                </a:stretch>
              </p:blipFill>
              <p:spPr>
                <a:xfrm>
                  <a:off x="7329205" y="471449"/>
                  <a:ext cx="316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2F6941CE-97F5-1130-8582-3F0F6B6FD95F}"/>
                    </a:ext>
                  </a:extLst>
                </p14:cNvPr>
                <p14:cNvContentPartPr/>
                <p14:nvPr/>
              </p14:nvContentPartPr>
              <p14:xfrm>
                <a:off x="7162165" y="453089"/>
                <a:ext cx="407520" cy="26640"/>
              </p14:xfrm>
            </p:contentPart>
          </mc:Choice>
          <mc:Fallback xmlns="">
            <p:pic>
              <p:nvPicPr>
                <p:cNvPr id="40" name="Ink 39">
                  <a:extLst>
                    <a:ext uri="{FF2B5EF4-FFF2-40B4-BE49-F238E27FC236}">
                      <a16:creationId xmlns:a16="http://schemas.microsoft.com/office/drawing/2014/main" id="{2F6941CE-97F5-1130-8582-3F0F6B6FD95F}"/>
                    </a:ext>
                  </a:extLst>
                </p:cNvPr>
                <p:cNvPicPr/>
                <p:nvPr/>
              </p:nvPicPr>
              <p:blipFill>
                <a:blip r:embed="rId54"/>
                <a:stretch>
                  <a:fillRect/>
                </a:stretch>
              </p:blipFill>
              <p:spPr>
                <a:xfrm>
                  <a:off x="7153525" y="444089"/>
                  <a:ext cx="425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9AA74F40-A228-8211-6FD2-055B9FA338BE}"/>
                    </a:ext>
                  </a:extLst>
                </p14:cNvPr>
                <p14:cNvContentPartPr/>
                <p14:nvPr/>
              </p14:nvContentPartPr>
              <p14:xfrm>
                <a:off x="7720885" y="603569"/>
                <a:ext cx="225360" cy="12240"/>
              </p14:xfrm>
            </p:contentPart>
          </mc:Choice>
          <mc:Fallback xmlns="">
            <p:pic>
              <p:nvPicPr>
                <p:cNvPr id="41" name="Ink 40">
                  <a:extLst>
                    <a:ext uri="{FF2B5EF4-FFF2-40B4-BE49-F238E27FC236}">
                      <a16:creationId xmlns:a16="http://schemas.microsoft.com/office/drawing/2014/main" id="{9AA74F40-A228-8211-6FD2-055B9FA338BE}"/>
                    </a:ext>
                  </a:extLst>
                </p:cNvPr>
                <p:cNvPicPr/>
                <p:nvPr/>
              </p:nvPicPr>
              <p:blipFill>
                <a:blip r:embed="rId56"/>
                <a:stretch>
                  <a:fillRect/>
                </a:stretch>
              </p:blipFill>
              <p:spPr>
                <a:xfrm>
                  <a:off x="7711885" y="594929"/>
                  <a:ext cx="243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2729D099-8643-BC5B-35DF-1E25CDBF7EC0}"/>
                    </a:ext>
                  </a:extLst>
                </p14:cNvPr>
                <p14:cNvContentPartPr/>
                <p14:nvPr/>
              </p14:nvContentPartPr>
              <p14:xfrm>
                <a:off x="7736365" y="685649"/>
                <a:ext cx="213480" cy="10800"/>
              </p14:xfrm>
            </p:contentPart>
          </mc:Choice>
          <mc:Fallback xmlns="">
            <p:pic>
              <p:nvPicPr>
                <p:cNvPr id="42" name="Ink 41">
                  <a:extLst>
                    <a:ext uri="{FF2B5EF4-FFF2-40B4-BE49-F238E27FC236}">
                      <a16:creationId xmlns:a16="http://schemas.microsoft.com/office/drawing/2014/main" id="{2729D099-8643-BC5B-35DF-1E25CDBF7EC0}"/>
                    </a:ext>
                  </a:extLst>
                </p:cNvPr>
                <p:cNvPicPr/>
                <p:nvPr/>
              </p:nvPicPr>
              <p:blipFill>
                <a:blip r:embed="rId58"/>
                <a:stretch>
                  <a:fillRect/>
                </a:stretch>
              </p:blipFill>
              <p:spPr>
                <a:xfrm>
                  <a:off x="7727725" y="676649"/>
                  <a:ext cx="23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F5CB15DF-8033-75A9-98A3-F80C2F064271}"/>
                    </a:ext>
                  </a:extLst>
                </p14:cNvPr>
                <p14:cNvContentPartPr/>
                <p14:nvPr/>
              </p14:nvContentPartPr>
              <p14:xfrm>
                <a:off x="8199325" y="455609"/>
                <a:ext cx="5400" cy="327600"/>
              </p14:xfrm>
            </p:contentPart>
          </mc:Choice>
          <mc:Fallback xmlns="">
            <p:pic>
              <p:nvPicPr>
                <p:cNvPr id="44" name="Ink 43">
                  <a:extLst>
                    <a:ext uri="{FF2B5EF4-FFF2-40B4-BE49-F238E27FC236}">
                      <a16:creationId xmlns:a16="http://schemas.microsoft.com/office/drawing/2014/main" id="{F5CB15DF-8033-75A9-98A3-F80C2F064271}"/>
                    </a:ext>
                  </a:extLst>
                </p:cNvPr>
                <p:cNvPicPr/>
                <p:nvPr/>
              </p:nvPicPr>
              <p:blipFill>
                <a:blip r:embed="rId60"/>
                <a:stretch>
                  <a:fillRect/>
                </a:stretch>
              </p:blipFill>
              <p:spPr>
                <a:xfrm>
                  <a:off x="8190685" y="446609"/>
                  <a:ext cx="230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A907975A-91DF-513E-81C5-F3A5D9ACF067}"/>
                    </a:ext>
                  </a:extLst>
                </p14:cNvPr>
                <p14:cNvContentPartPr/>
                <p14:nvPr/>
              </p14:nvContentPartPr>
              <p14:xfrm>
                <a:off x="8054965" y="432569"/>
                <a:ext cx="228960" cy="244440"/>
              </p14:xfrm>
            </p:contentPart>
          </mc:Choice>
          <mc:Fallback xmlns="">
            <p:pic>
              <p:nvPicPr>
                <p:cNvPr id="45" name="Ink 44">
                  <a:extLst>
                    <a:ext uri="{FF2B5EF4-FFF2-40B4-BE49-F238E27FC236}">
                      <a16:creationId xmlns:a16="http://schemas.microsoft.com/office/drawing/2014/main" id="{A907975A-91DF-513E-81C5-F3A5D9ACF067}"/>
                    </a:ext>
                  </a:extLst>
                </p:cNvPr>
                <p:cNvPicPr/>
                <p:nvPr/>
              </p:nvPicPr>
              <p:blipFill>
                <a:blip r:embed="rId62"/>
                <a:stretch>
                  <a:fillRect/>
                </a:stretch>
              </p:blipFill>
              <p:spPr>
                <a:xfrm>
                  <a:off x="8046325" y="423569"/>
                  <a:ext cx="246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150451FA-B435-D737-A444-96FDF1838931}"/>
                    </a:ext>
                  </a:extLst>
                </p14:cNvPr>
                <p14:cNvContentPartPr/>
                <p14:nvPr/>
              </p14:nvContentPartPr>
              <p14:xfrm>
                <a:off x="8357005" y="740009"/>
                <a:ext cx="56160" cy="63360"/>
              </p14:xfrm>
            </p:contentPart>
          </mc:Choice>
          <mc:Fallback xmlns="">
            <p:pic>
              <p:nvPicPr>
                <p:cNvPr id="46" name="Ink 45">
                  <a:extLst>
                    <a:ext uri="{FF2B5EF4-FFF2-40B4-BE49-F238E27FC236}">
                      <a16:creationId xmlns:a16="http://schemas.microsoft.com/office/drawing/2014/main" id="{150451FA-B435-D737-A444-96FDF1838931}"/>
                    </a:ext>
                  </a:extLst>
                </p:cNvPr>
                <p:cNvPicPr/>
                <p:nvPr/>
              </p:nvPicPr>
              <p:blipFill>
                <a:blip r:embed="rId64"/>
                <a:stretch>
                  <a:fillRect/>
                </a:stretch>
              </p:blipFill>
              <p:spPr>
                <a:xfrm>
                  <a:off x="8348005" y="731009"/>
                  <a:ext cx="73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4CC39BAB-D50E-18BC-8F3A-FDB5E6A5E653}"/>
                    </a:ext>
                  </a:extLst>
                </p14:cNvPr>
                <p14:cNvContentPartPr/>
                <p14:nvPr/>
              </p14:nvContentPartPr>
              <p14:xfrm>
                <a:off x="8587765" y="478649"/>
                <a:ext cx="136440" cy="358920"/>
              </p14:xfrm>
            </p:contentPart>
          </mc:Choice>
          <mc:Fallback xmlns="">
            <p:pic>
              <p:nvPicPr>
                <p:cNvPr id="47" name="Ink 46">
                  <a:extLst>
                    <a:ext uri="{FF2B5EF4-FFF2-40B4-BE49-F238E27FC236}">
                      <a16:creationId xmlns:a16="http://schemas.microsoft.com/office/drawing/2014/main" id="{4CC39BAB-D50E-18BC-8F3A-FDB5E6A5E653}"/>
                    </a:ext>
                  </a:extLst>
                </p:cNvPr>
                <p:cNvPicPr/>
                <p:nvPr/>
              </p:nvPicPr>
              <p:blipFill>
                <a:blip r:embed="rId66"/>
                <a:stretch>
                  <a:fillRect/>
                </a:stretch>
              </p:blipFill>
              <p:spPr>
                <a:xfrm>
                  <a:off x="8579125" y="469649"/>
                  <a:ext cx="1540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05049D9A-2102-AADC-EABB-13F00F8C6097}"/>
                    </a:ext>
                  </a:extLst>
                </p14:cNvPr>
                <p14:cNvContentPartPr/>
                <p14:nvPr/>
              </p14:nvContentPartPr>
              <p14:xfrm>
                <a:off x="8972245" y="467129"/>
                <a:ext cx="297360" cy="324360"/>
              </p14:xfrm>
            </p:contentPart>
          </mc:Choice>
          <mc:Fallback xmlns="">
            <p:pic>
              <p:nvPicPr>
                <p:cNvPr id="48" name="Ink 47">
                  <a:extLst>
                    <a:ext uri="{FF2B5EF4-FFF2-40B4-BE49-F238E27FC236}">
                      <a16:creationId xmlns:a16="http://schemas.microsoft.com/office/drawing/2014/main" id="{05049D9A-2102-AADC-EABB-13F00F8C6097}"/>
                    </a:ext>
                  </a:extLst>
                </p:cNvPr>
                <p:cNvPicPr/>
                <p:nvPr/>
              </p:nvPicPr>
              <p:blipFill>
                <a:blip r:embed="rId68"/>
                <a:stretch>
                  <a:fillRect/>
                </a:stretch>
              </p:blipFill>
              <p:spPr>
                <a:xfrm>
                  <a:off x="8963605" y="458489"/>
                  <a:ext cx="3150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E4626D6F-4BD0-CF4B-EB46-34CF2D218098}"/>
                    </a:ext>
                  </a:extLst>
                </p14:cNvPr>
                <p14:cNvContentPartPr/>
                <p14:nvPr/>
              </p14:nvContentPartPr>
              <p14:xfrm>
                <a:off x="9394525" y="644609"/>
                <a:ext cx="121680" cy="136440"/>
              </p14:xfrm>
            </p:contentPart>
          </mc:Choice>
          <mc:Fallback xmlns="">
            <p:pic>
              <p:nvPicPr>
                <p:cNvPr id="49" name="Ink 48">
                  <a:extLst>
                    <a:ext uri="{FF2B5EF4-FFF2-40B4-BE49-F238E27FC236}">
                      <a16:creationId xmlns:a16="http://schemas.microsoft.com/office/drawing/2014/main" id="{E4626D6F-4BD0-CF4B-EB46-34CF2D218098}"/>
                    </a:ext>
                  </a:extLst>
                </p:cNvPr>
                <p:cNvPicPr/>
                <p:nvPr/>
              </p:nvPicPr>
              <p:blipFill>
                <a:blip r:embed="rId70"/>
                <a:stretch>
                  <a:fillRect/>
                </a:stretch>
              </p:blipFill>
              <p:spPr>
                <a:xfrm>
                  <a:off x="9385885" y="635969"/>
                  <a:ext cx="139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A0FA8C06-8B3B-9092-E495-D3D30EFACE31}"/>
                    </a:ext>
                  </a:extLst>
                </p14:cNvPr>
                <p14:cNvContentPartPr/>
                <p14:nvPr/>
              </p14:nvContentPartPr>
              <p14:xfrm>
                <a:off x="9602965" y="477209"/>
                <a:ext cx="282960" cy="373320"/>
              </p14:xfrm>
            </p:contentPart>
          </mc:Choice>
          <mc:Fallback xmlns="">
            <p:pic>
              <p:nvPicPr>
                <p:cNvPr id="50" name="Ink 49">
                  <a:extLst>
                    <a:ext uri="{FF2B5EF4-FFF2-40B4-BE49-F238E27FC236}">
                      <a16:creationId xmlns:a16="http://schemas.microsoft.com/office/drawing/2014/main" id="{A0FA8C06-8B3B-9092-E495-D3D30EFACE31}"/>
                    </a:ext>
                  </a:extLst>
                </p:cNvPr>
                <p:cNvPicPr/>
                <p:nvPr/>
              </p:nvPicPr>
              <p:blipFill>
                <a:blip r:embed="rId72"/>
                <a:stretch>
                  <a:fillRect/>
                </a:stretch>
              </p:blipFill>
              <p:spPr>
                <a:xfrm>
                  <a:off x="9593965" y="468209"/>
                  <a:ext cx="300600" cy="390960"/>
                </a:xfrm>
                <a:prstGeom prst="rect">
                  <a:avLst/>
                </a:prstGeom>
              </p:spPr>
            </p:pic>
          </mc:Fallback>
        </mc:AlternateContent>
      </p:grpSp>
      <p:grpSp>
        <p:nvGrpSpPr>
          <p:cNvPr id="69" name="Group 68">
            <a:extLst>
              <a:ext uri="{FF2B5EF4-FFF2-40B4-BE49-F238E27FC236}">
                <a16:creationId xmlns:a16="http://schemas.microsoft.com/office/drawing/2014/main" id="{FEBB99CF-30BA-8E1F-2A03-E39591C766C7}"/>
              </a:ext>
            </a:extLst>
          </p:cNvPr>
          <p:cNvGrpSpPr/>
          <p:nvPr/>
        </p:nvGrpSpPr>
        <p:grpSpPr>
          <a:xfrm>
            <a:off x="2083637" y="2568239"/>
            <a:ext cx="1379880" cy="496800"/>
            <a:chOff x="2083637" y="2568239"/>
            <a:chExt cx="1379880" cy="496800"/>
          </a:xfrm>
        </p:grpSpPr>
        <mc:AlternateContent xmlns:mc="http://schemas.openxmlformats.org/markup-compatibility/2006" xmlns:p14="http://schemas.microsoft.com/office/powerpoint/2010/main">
          <mc:Choice Requires="p14">
            <p:contentPart p14:bwMode="auto" r:id="rId73">
              <p14:nvContentPartPr>
                <p14:cNvPr id="61" name="Ink 60">
                  <a:extLst>
                    <a:ext uri="{FF2B5EF4-FFF2-40B4-BE49-F238E27FC236}">
                      <a16:creationId xmlns:a16="http://schemas.microsoft.com/office/drawing/2014/main" id="{DC5E4F81-5711-DDDE-834B-D0D01C821A98}"/>
                    </a:ext>
                  </a:extLst>
                </p14:cNvPr>
                <p14:cNvContentPartPr/>
                <p14:nvPr/>
              </p14:nvContentPartPr>
              <p14:xfrm>
                <a:off x="2083637" y="2724119"/>
                <a:ext cx="435960" cy="166320"/>
              </p14:xfrm>
            </p:contentPart>
          </mc:Choice>
          <mc:Fallback xmlns="">
            <p:pic>
              <p:nvPicPr>
                <p:cNvPr id="61" name="Ink 60">
                  <a:extLst>
                    <a:ext uri="{FF2B5EF4-FFF2-40B4-BE49-F238E27FC236}">
                      <a16:creationId xmlns:a16="http://schemas.microsoft.com/office/drawing/2014/main" id="{DC5E4F81-5711-DDDE-834B-D0D01C821A98}"/>
                    </a:ext>
                  </a:extLst>
                </p:cNvPr>
                <p:cNvPicPr/>
                <p:nvPr/>
              </p:nvPicPr>
              <p:blipFill>
                <a:blip r:embed="rId90"/>
                <a:stretch>
                  <a:fillRect/>
                </a:stretch>
              </p:blipFill>
              <p:spPr>
                <a:xfrm>
                  <a:off x="2074637" y="2715479"/>
                  <a:ext cx="453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36DAB78D-8896-761A-1DDC-837E48D68F99}"/>
                    </a:ext>
                  </a:extLst>
                </p14:cNvPr>
                <p14:cNvContentPartPr/>
                <p14:nvPr/>
              </p14:nvContentPartPr>
              <p14:xfrm>
                <a:off x="2346077" y="2703599"/>
                <a:ext cx="241920" cy="201240"/>
              </p14:xfrm>
            </p:contentPart>
          </mc:Choice>
          <mc:Fallback xmlns="">
            <p:pic>
              <p:nvPicPr>
                <p:cNvPr id="62" name="Ink 61">
                  <a:extLst>
                    <a:ext uri="{FF2B5EF4-FFF2-40B4-BE49-F238E27FC236}">
                      <a16:creationId xmlns:a16="http://schemas.microsoft.com/office/drawing/2014/main" id="{36DAB78D-8896-761A-1DDC-837E48D68F99}"/>
                    </a:ext>
                  </a:extLst>
                </p:cNvPr>
                <p:cNvPicPr/>
                <p:nvPr/>
              </p:nvPicPr>
              <p:blipFill>
                <a:blip r:embed="rId92"/>
                <a:stretch>
                  <a:fillRect/>
                </a:stretch>
              </p:blipFill>
              <p:spPr>
                <a:xfrm>
                  <a:off x="2337077" y="2694599"/>
                  <a:ext cx="259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6C0BB26C-9239-6F5E-233B-850600481B9F}"/>
                    </a:ext>
                  </a:extLst>
                </p14:cNvPr>
                <p14:cNvContentPartPr/>
                <p14:nvPr/>
              </p14:nvContentPartPr>
              <p14:xfrm>
                <a:off x="2589797" y="2779919"/>
                <a:ext cx="384480" cy="136080"/>
              </p14:xfrm>
            </p:contentPart>
          </mc:Choice>
          <mc:Fallback xmlns="">
            <p:pic>
              <p:nvPicPr>
                <p:cNvPr id="63" name="Ink 62">
                  <a:extLst>
                    <a:ext uri="{FF2B5EF4-FFF2-40B4-BE49-F238E27FC236}">
                      <a16:creationId xmlns:a16="http://schemas.microsoft.com/office/drawing/2014/main" id="{6C0BB26C-9239-6F5E-233B-850600481B9F}"/>
                    </a:ext>
                  </a:extLst>
                </p:cNvPr>
                <p:cNvPicPr/>
                <p:nvPr/>
              </p:nvPicPr>
              <p:blipFill>
                <a:blip r:embed="rId94"/>
                <a:stretch>
                  <a:fillRect/>
                </a:stretch>
              </p:blipFill>
              <p:spPr>
                <a:xfrm>
                  <a:off x="2581157" y="2770919"/>
                  <a:ext cx="402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F0B61F39-2C8A-AA4D-A79B-FCA6E8BB0EB0}"/>
                    </a:ext>
                  </a:extLst>
                </p14:cNvPr>
                <p14:cNvContentPartPr/>
                <p14:nvPr/>
              </p14:nvContentPartPr>
              <p14:xfrm>
                <a:off x="3049157" y="2568239"/>
                <a:ext cx="94320" cy="342000"/>
              </p14:xfrm>
            </p:contentPart>
          </mc:Choice>
          <mc:Fallback xmlns="">
            <p:pic>
              <p:nvPicPr>
                <p:cNvPr id="64" name="Ink 63">
                  <a:extLst>
                    <a:ext uri="{FF2B5EF4-FFF2-40B4-BE49-F238E27FC236}">
                      <a16:creationId xmlns:a16="http://schemas.microsoft.com/office/drawing/2014/main" id="{F0B61F39-2C8A-AA4D-A79B-FCA6E8BB0EB0}"/>
                    </a:ext>
                  </a:extLst>
                </p:cNvPr>
                <p:cNvPicPr/>
                <p:nvPr/>
              </p:nvPicPr>
              <p:blipFill>
                <a:blip r:embed="rId96"/>
                <a:stretch>
                  <a:fillRect/>
                </a:stretch>
              </p:blipFill>
              <p:spPr>
                <a:xfrm>
                  <a:off x="3040157" y="2559239"/>
                  <a:ext cx="1119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E5271BFF-D51F-DEDF-85EB-48C184EC0180}"/>
                    </a:ext>
                  </a:extLst>
                </p14:cNvPr>
                <p14:cNvContentPartPr/>
                <p14:nvPr/>
              </p14:nvContentPartPr>
              <p14:xfrm>
                <a:off x="2967797" y="2699279"/>
                <a:ext cx="180360" cy="29880"/>
              </p14:xfrm>
            </p:contentPart>
          </mc:Choice>
          <mc:Fallback xmlns="">
            <p:pic>
              <p:nvPicPr>
                <p:cNvPr id="65" name="Ink 64">
                  <a:extLst>
                    <a:ext uri="{FF2B5EF4-FFF2-40B4-BE49-F238E27FC236}">
                      <a16:creationId xmlns:a16="http://schemas.microsoft.com/office/drawing/2014/main" id="{E5271BFF-D51F-DEDF-85EB-48C184EC0180}"/>
                    </a:ext>
                  </a:extLst>
                </p:cNvPr>
                <p:cNvPicPr/>
                <p:nvPr/>
              </p:nvPicPr>
              <p:blipFill>
                <a:blip r:embed="rId98"/>
                <a:stretch>
                  <a:fillRect/>
                </a:stretch>
              </p:blipFill>
              <p:spPr>
                <a:xfrm>
                  <a:off x="2958797" y="2690279"/>
                  <a:ext cx="198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Ink 65">
                  <a:extLst>
                    <a:ext uri="{FF2B5EF4-FFF2-40B4-BE49-F238E27FC236}">
                      <a16:creationId xmlns:a16="http://schemas.microsoft.com/office/drawing/2014/main" id="{0C8383A3-361E-27B2-97AE-33366244F243}"/>
                    </a:ext>
                  </a:extLst>
                </p14:cNvPr>
                <p14:cNvContentPartPr/>
                <p14:nvPr/>
              </p14:nvContentPartPr>
              <p14:xfrm>
                <a:off x="3221597" y="2588039"/>
                <a:ext cx="112320" cy="317880"/>
              </p14:xfrm>
            </p:contentPart>
          </mc:Choice>
          <mc:Fallback xmlns="">
            <p:pic>
              <p:nvPicPr>
                <p:cNvPr id="66" name="Ink 65">
                  <a:extLst>
                    <a:ext uri="{FF2B5EF4-FFF2-40B4-BE49-F238E27FC236}">
                      <a16:creationId xmlns:a16="http://schemas.microsoft.com/office/drawing/2014/main" id="{0C8383A3-361E-27B2-97AE-33366244F243}"/>
                    </a:ext>
                  </a:extLst>
                </p:cNvPr>
                <p:cNvPicPr/>
                <p:nvPr/>
              </p:nvPicPr>
              <p:blipFill>
                <a:blip r:embed="rId100"/>
                <a:stretch>
                  <a:fillRect/>
                </a:stretch>
              </p:blipFill>
              <p:spPr>
                <a:xfrm>
                  <a:off x="3212597" y="2579399"/>
                  <a:ext cx="1299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Ink 66">
                  <a:extLst>
                    <a:ext uri="{FF2B5EF4-FFF2-40B4-BE49-F238E27FC236}">
                      <a16:creationId xmlns:a16="http://schemas.microsoft.com/office/drawing/2014/main" id="{056DEF01-F2DC-54F4-1F03-B801F83CD738}"/>
                    </a:ext>
                  </a:extLst>
                </p14:cNvPr>
                <p14:cNvContentPartPr/>
                <p14:nvPr/>
              </p14:nvContentPartPr>
              <p14:xfrm>
                <a:off x="3268757" y="2795759"/>
                <a:ext cx="194760" cy="269280"/>
              </p14:xfrm>
            </p:contentPart>
          </mc:Choice>
          <mc:Fallback xmlns="">
            <p:pic>
              <p:nvPicPr>
                <p:cNvPr id="67" name="Ink 66">
                  <a:extLst>
                    <a:ext uri="{FF2B5EF4-FFF2-40B4-BE49-F238E27FC236}">
                      <a16:creationId xmlns:a16="http://schemas.microsoft.com/office/drawing/2014/main" id="{056DEF01-F2DC-54F4-1F03-B801F83CD738}"/>
                    </a:ext>
                  </a:extLst>
                </p:cNvPr>
                <p:cNvPicPr/>
                <p:nvPr/>
              </p:nvPicPr>
              <p:blipFill>
                <a:blip r:embed="rId102"/>
                <a:stretch>
                  <a:fillRect/>
                </a:stretch>
              </p:blipFill>
              <p:spPr>
                <a:xfrm>
                  <a:off x="3259757" y="2787119"/>
                  <a:ext cx="212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Ink 67">
                  <a:extLst>
                    <a:ext uri="{FF2B5EF4-FFF2-40B4-BE49-F238E27FC236}">
                      <a16:creationId xmlns:a16="http://schemas.microsoft.com/office/drawing/2014/main" id="{045540F9-7854-BAE6-7C7E-4ADF697AA790}"/>
                    </a:ext>
                  </a:extLst>
                </p14:cNvPr>
                <p14:cNvContentPartPr/>
                <p14:nvPr/>
              </p14:nvContentPartPr>
              <p14:xfrm>
                <a:off x="3328517" y="2801159"/>
                <a:ext cx="55080" cy="123120"/>
              </p14:xfrm>
            </p:contentPart>
          </mc:Choice>
          <mc:Fallback xmlns="">
            <p:pic>
              <p:nvPicPr>
                <p:cNvPr id="68" name="Ink 67">
                  <a:extLst>
                    <a:ext uri="{FF2B5EF4-FFF2-40B4-BE49-F238E27FC236}">
                      <a16:creationId xmlns:a16="http://schemas.microsoft.com/office/drawing/2014/main" id="{045540F9-7854-BAE6-7C7E-4ADF697AA790}"/>
                    </a:ext>
                  </a:extLst>
                </p:cNvPr>
                <p:cNvPicPr/>
                <p:nvPr/>
              </p:nvPicPr>
              <p:blipFill>
                <a:blip r:embed="rId104"/>
                <a:stretch>
                  <a:fillRect/>
                </a:stretch>
              </p:blipFill>
              <p:spPr>
                <a:xfrm>
                  <a:off x="3319517" y="2792519"/>
                  <a:ext cx="72720" cy="140760"/>
                </a:xfrm>
                <a:prstGeom prst="rect">
                  <a:avLst/>
                </a:prstGeom>
              </p:spPr>
            </p:pic>
          </mc:Fallback>
        </mc:AlternateContent>
      </p:grpSp>
      <p:grpSp>
        <p:nvGrpSpPr>
          <p:cNvPr id="82" name="Group 81">
            <a:extLst>
              <a:ext uri="{FF2B5EF4-FFF2-40B4-BE49-F238E27FC236}">
                <a16:creationId xmlns:a16="http://schemas.microsoft.com/office/drawing/2014/main" id="{2EEC40DC-7473-F18F-955D-3999FA80A10D}"/>
              </a:ext>
            </a:extLst>
          </p:cNvPr>
          <p:cNvGrpSpPr/>
          <p:nvPr/>
        </p:nvGrpSpPr>
        <p:grpSpPr>
          <a:xfrm>
            <a:off x="679277" y="3190679"/>
            <a:ext cx="2102400" cy="337680"/>
            <a:chOff x="679277" y="3190679"/>
            <a:chExt cx="2102400" cy="337680"/>
          </a:xfrm>
        </p:grpSpPr>
        <mc:AlternateContent xmlns:mc="http://schemas.openxmlformats.org/markup-compatibility/2006" xmlns:p14="http://schemas.microsoft.com/office/powerpoint/2010/main">
          <mc:Choice Requires="p14">
            <p:contentPart p14:bwMode="auto" r:id="rId105">
              <p14:nvContentPartPr>
                <p14:cNvPr id="70" name="Ink 69">
                  <a:extLst>
                    <a:ext uri="{FF2B5EF4-FFF2-40B4-BE49-F238E27FC236}">
                      <a16:creationId xmlns:a16="http://schemas.microsoft.com/office/drawing/2014/main" id="{165FE922-ED04-B23E-C551-E3BC8B68099C}"/>
                    </a:ext>
                  </a:extLst>
                </p14:cNvPr>
                <p14:cNvContentPartPr/>
                <p14:nvPr/>
              </p14:nvContentPartPr>
              <p14:xfrm>
                <a:off x="679277" y="3190679"/>
                <a:ext cx="313200" cy="251640"/>
              </p14:xfrm>
            </p:contentPart>
          </mc:Choice>
          <mc:Fallback xmlns="">
            <p:pic>
              <p:nvPicPr>
                <p:cNvPr id="70" name="Ink 69">
                  <a:extLst>
                    <a:ext uri="{FF2B5EF4-FFF2-40B4-BE49-F238E27FC236}">
                      <a16:creationId xmlns:a16="http://schemas.microsoft.com/office/drawing/2014/main" id="{165FE922-ED04-B23E-C551-E3BC8B68099C}"/>
                    </a:ext>
                  </a:extLst>
                </p:cNvPr>
                <p:cNvPicPr/>
                <p:nvPr/>
              </p:nvPicPr>
              <p:blipFill>
                <a:blip r:embed="rId106"/>
                <a:stretch>
                  <a:fillRect/>
                </a:stretch>
              </p:blipFill>
              <p:spPr>
                <a:xfrm>
                  <a:off x="670637" y="3182039"/>
                  <a:ext cx="3308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Ink 70">
                  <a:extLst>
                    <a:ext uri="{FF2B5EF4-FFF2-40B4-BE49-F238E27FC236}">
                      <a16:creationId xmlns:a16="http://schemas.microsoft.com/office/drawing/2014/main" id="{57497DAE-9E10-C9C3-FD8D-8D9CD2FB5528}"/>
                    </a:ext>
                  </a:extLst>
                </p14:cNvPr>
                <p14:cNvContentPartPr/>
                <p14:nvPr/>
              </p14:nvContentPartPr>
              <p14:xfrm>
                <a:off x="1038557" y="3417479"/>
                <a:ext cx="42120" cy="49680"/>
              </p14:xfrm>
            </p:contentPart>
          </mc:Choice>
          <mc:Fallback xmlns="">
            <p:pic>
              <p:nvPicPr>
                <p:cNvPr id="71" name="Ink 70">
                  <a:extLst>
                    <a:ext uri="{FF2B5EF4-FFF2-40B4-BE49-F238E27FC236}">
                      <a16:creationId xmlns:a16="http://schemas.microsoft.com/office/drawing/2014/main" id="{57497DAE-9E10-C9C3-FD8D-8D9CD2FB5528}"/>
                    </a:ext>
                  </a:extLst>
                </p:cNvPr>
                <p:cNvPicPr/>
                <p:nvPr/>
              </p:nvPicPr>
              <p:blipFill>
                <a:blip r:embed="rId108"/>
                <a:stretch>
                  <a:fillRect/>
                </a:stretch>
              </p:blipFill>
              <p:spPr>
                <a:xfrm>
                  <a:off x="1029557" y="3408839"/>
                  <a:ext cx="59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B9DEA0D5-48FD-0250-047D-D978CA136B2E}"/>
                    </a:ext>
                  </a:extLst>
                </p14:cNvPr>
                <p14:cNvContentPartPr/>
                <p14:nvPr/>
              </p14:nvContentPartPr>
              <p14:xfrm>
                <a:off x="1262117" y="3224159"/>
                <a:ext cx="168840" cy="258120"/>
              </p14:xfrm>
            </p:contentPart>
          </mc:Choice>
          <mc:Fallback xmlns="">
            <p:pic>
              <p:nvPicPr>
                <p:cNvPr id="72" name="Ink 71">
                  <a:extLst>
                    <a:ext uri="{FF2B5EF4-FFF2-40B4-BE49-F238E27FC236}">
                      <a16:creationId xmlns:a16="http://schemas.microsoft.com/office/drawing/2014/main" id="{B9DEA0D5-48FD-0250-047D-D978CA136B2E}"/>
                    </a:ext>
                  </a:extLst>
                </p:cNvPr>
                <p:cNvPicPr/>
                <p:nvPr/>
              </p:nvPicPr>
              <p:blipFill>
                <a:blip r:embed="rId110"/>
                <a:stretch>
                  <a:fillRect/>
                </a:stretch>
              </p:blipFill>
              <p:spPr>
                <a:xfrm>
                  <a:off x="1253477" y="3215159"/>
                  <a:ext cx="186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C31A15AE-8E11-16DB-C3E9-EB626434DABB}"/>
                    </a:ext>
                  </a:extLst>
                </p14:cNvPr>
                <p14:cNvContentPartPr/>
                <p14:nvPr/>
              </p14:nvContentPartPr>
              <p14:xfrm>
                <a:off x="1574597" y="3233879"/>
                <a:ext cx="8640" cy="289800"/>
              </p14:xfrm>
            </p:contentPart>
          </mc:Choice>
          <mc:Fallback xmlns="">
            <p:pic>
              <p:nvPicPr>
                <p:cNvPr id="73" name="Ink 72">
                  <a:extLst>
                    <a:ext uri="{FF2B5EF4-FFF2-40B4-BE49-F238E27FC236}">
                      <a16:creationId xmlns:a16="http://schemas.microsoft.com/office/drawing/2014/main" id="{C31A15AE-8E11-16DB-C3E9-EB626434DABB}"/>
                    </a:ext>
                  </a:extLst>
                </p:cNvPr>
                <p:cNvPicPr/>
                <p:nvPr/>
              </p:nvPicPr>
              <p:blipFill>
                <a:blip r:embed="rId112"/>
                <a:stretch>
                  <a:fillRect/>
                </a:stretch>
              </p:blipFill>
              <p:spPr>
                <a:xfrm>
                  <a:off x="1565597" y="3224879"/>
                  <a:ext cx="26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6DE89089-7DA6-6CB5-6002-308FE631195D}"/>
                    </a:ext>
                  </a:extLst>
                </p14:cNvPr>
                <p14:cNvContentPartPr/>
                <p14:nvPr/>
              </p14:nvContentPartPr>
              <p14:xfrm>
                <a:off x="1676477" y="3269879"/>
                <a:ext cx="174240" cy="248400"/>
              </p14:xfrm>
            </p:contentPart>
          </mc:Choice>
          <mc:Fallback xmlns="">
            <p:pic>
              <p:nvPicPr>
                <p:cNvPr id="74" name="Ink 73">
                  <a:extLst>
                    <a:ext uri="{FF2B5EF4-FFF2-40B4-BE49-F238E27FC236}">
                      <a16:creationId xmlns:a16="http://schemas.microsoft.com/office/drawing/2014/main" id="{6DE89089-7DA6-6CB5-6002-308FE631195D}"/>
                    </a:ext>
                  </a:extLst>
                </p:cNvPr>
                <p:cNvPicPr/>
                <p:nvPr/>
              </p:nvPicPr>
              <p:blipFill>
                <a:blip r:embed="rId114"/>
                <a:stretch>
                  <a:fillRect/>
                </a:stretch>
              </p:blipFill>
              <p:spPr>
                <a:xfrm>
                  <a:off x="1667477" y="3260879"/>
                  <a:ext cx="1918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42163AD5-D97C-0AC2-B5A9-9D47A975203E}"/>
                    </a:ext>
                  </a:extLst>
                </p14:cNvPr>
                <p14:cNvContentPartPr/>
                <p14:nvPr/>
              </p14:nvContentPartPr>
              <p14:xfrm>
                <a:off x="1746317" y="3252239"/>
                <a:ext cx="221760" cy="23040"/>
              </p14:xfrm>
            </p:contentPart>
          </mc:Choice>
          <mc:Fallback xmlns="">
            <p:pic>
              <p:nvPicPr>
                <p:cNvPr id="75" name="Ink 74">
                  <a:extLst>
                    <a:ext uri="{FF2B5EF4-FFF2-40B4-BE49-F238E27FC236}">
                      <a16:creationId xmlns:a16="http://schemas.microsoft.com/office/drawing/2014/main" id="{42163AD5-D97C-0AC2-B5A9-9D47A975203E}"/>
                    </a:ext>
                  </a:extLst>
                </p:cNvPr>
                <p:cNvPicPr/>
                <p:nvPr/>
              </p:nvPicPr>
              <p:blipFill>
                <a:blip r:embed="rId116"/>
                <a:stretch>
                  <a:fillRect/>
                </a:stretch>
              </p:blipFill>
              <p:spPr>
                <a:xfrm>
                  <a:off x="1737317" y="3243599"/>
                  <a:ext cx="239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1507BE10-1A69-FF5F-3905-D61BB7C33CB0}"/>
                    </a:ext>
                  </a:extLst>
                </p14:cNvPr>
                <p14:cNvContentPartPr/>
                <p14:nvPr/>
              </p14:nvContentPartPr>
              <p14:xfrm>
                <a:off x="2109557" y="3364559"/>
                <a:ext cx="282960" cy="129600"/>
              </p14:xfrm>
            </p:contentPart>
          </mc:Choice>
          <mc:Fallback xmlns="">
            <p:pic>
              <p:nvPicPr>
                <p:cNvPr id="76" name="Ink 75">
                  <a:extLst>
                    <a:ext uri="{FF2B5EF4-FFF2-40B4-BE49-F238E27FC236}">
                      <a16:creationId xmlns:a16="http://schemas.microsoft.com/office/drawing/2014/main" id="{1507BE10-1A69-FF5F-3905-D61BB7C33CB0}"/>
                    </a:ext>
                  </a:extLst>
                </p:cNvPr>
                <p:cNvPicPr/>
                <p:nvPr/>
              </p:nvPicPr>
              <p:blipFill>
                <a:blip r:embed="rId118"/>
                <a:stretch>
                  <a:fillRect/>
                </a:stretch>
              </p:blipFill>
              <p:spPr>
                <a:xfrm>
                  <a:off x="2100557" y="3355559"/>
                  <a:ext cx="300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C3668007-FB65-18FE-545F-7E403315C49A}"/>
                    </a:ext>
                  </a:extLst>
                </p14:cNvPr>
                <p14:cNvContentPartPr/>
                <p14:nvPr/>
              </p14:nvContentPartPr>
              <p14:xfrm>
                <a:off x="2506277" y="3344759"/>
                <a:ext cx="275400" cy="183600"/>
              </p14:xfrm>
            </p:contentPart>
          </mc:Choice>
          <mc:Fallback xmlns="">
            <p:pic>
              <p:nvPicPr>
                <p:cNvPr id="77" name="Ink 76">
                  <a:extLst>
                    <a:ext uri="{FF2B5EF4-FFF2-40B4-BE49-F238E27FC236}">
                      <a16:creationId xmlns:a16="http://schemas.microsoft.com/office/drawing/2014/main" id="{C3668007-FB65-18FE-545F-7E403315C49A}"/>
                    </a:ext>
                  </a:extLst>
                </p:cNvPr>
                <p:cNvPicPr/>
                <p:nvPr/>
              </p:nvPicPr>
              <p:blipFill>
                <a:blip r:embed="rId120"/>
                <a:stretch>
                  <a:fillRect/>
                </a:stretch>
              </p:blipFill>
              <p:spPr>
                <a:xfrm>
                  <a:off x="2497277" y="3336119"/>
                  <a:ext cx="29304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79" name="Ink 78">
                <a:extLst>
                  <a:ext uri="{FF2B5EF4-FFF2-40B4-BE49-F238E27FC236}">
                    <a16:creationId xmlns:a16="http://schemas.microsoft.com/office/drawing/2014/main" id="{73AA8E8B-F547-7B43-AA6D-8DC5D5087303}"/>
                  </a:ext>
                </a:extLst>
              </p14:cNvPr>
              <p14:cNvContentPartPr/>
              <p14:nvPr/>
            </p14:nvContentPartPr>
            <p14:xfrm>
              <a:off x="3222677" y="3210119"/>
              <a:ext cx="12240" cy="21240"/>
            </p14:xfrm>
          </p:contentPart>
        </mc:Choice>
        <mc:Fallback xmlns="">
          <p:pic>
            <p:nvPicPr>
              <p:cNvPr id="79" name="Ink 78">
                <a:extLst>
                  <a:ext uri="{FF2B5EF4-FFF2-40B4-BE49-F238E27FC236}">
                    <a16:creationId xmlns:a16="http://schemas.microsoft.com/office/drawing/2014/main" id="{73AA8E8B-F547-7B43-AA6D-8DC5D5087303}"/>
                  </a:ext>
                </a:extLst>
              </p:cNvPr>
              <p:cNvPicPr/>
              <p:nvPr/>
            </p:nvPicPr>
            <p:blipFill>
              <a:blip r:embed="rId122"/>
              <a:stretch>
                <a:fillRect/>
              </a:stretch>
            </p:blipFill>
            <p:spPr>
              <a:xfrm>
                <a:off x="3214037" y="3201479"/>
                <a:ext cx="29880" cy="38880"/>
              </a:xfrm>
              <a:prstGeom prst="rect">
                <a:avLst/>
              </a:prstGeom>
            </p:spPr>
          </p:pic>
        </mc:Fallback>
      </mc:AlternateContent>
      <p:grpSp>
        <p:nvGrpSpPr>
          <p:cNvPr id="81" name="Group 80">
            <a:extLst>
              <a:ext uri="{FF2B5EF4-FFF2-40B4-BE49-F238E27FC236}">
                <a16:creationId xmlns:a16="http://schemas.microsoft.com/office/drawing/2014/main" id="{3EE5613A-BFFC-80A5-D163-45514E191216}"/>
              </a:ext>
            </a:extLst>
          </p:cNvPr>
          <p:cNvGrpSpPr/>
          <p:nvPr/>
        </p:nvGrpSpPr>
        <p:grpSpPr>
          <a:xfrm>
            <a:off x="3132677" y="3372119"/>
            <a:ext cx="298440" cy="183600"/>
            <a:chOff x="3132677" y="3372119"/>
            <a:chExt cx="298440" cy="183600"/>
          </a:xfrm>
        </p:grpSpPr>
        <mc:AlternateContent xmlns:mc="http://schemas.openxmlformats.org/markup-compatibility/2006" xmlns:p14="http://schemas.microsoft.com/office/powerpoint/2010/main">
          <mc:Choice Requires="p14">
            <p:contentPart p14:bwMode="auto" r:id="rId123">
              <p14:nvContentPartPr>
                <p14:cNvPr id="78" name="Ink 77">
                  <a:extLst>
                    <a:ext uri="{FF2B5EF4-FFF2-40B4-BE49-F238E27FC236}">
                      <a16:creationId xmlns:a16="http://schemas.microsoft.com/office/drawing/2014/main" id="{6BC14A71-C793-C854-F9B8-A77350E2B99A}"/>
                    </a:ext>
                  </a:extLst>
                </p14:cNvPr>
                <p14:cNvContentPartPr/>
                <p14:nvPr/>
              </p14:nvContentPartPr>
              <p14:xfrm>
                <a:off x="3132677" y="3372119"/>
                <a:ext cx="61560" cy="115920"/>
              </p14:xfrm>
            </p:contentPart>
          </mc:Choice>
          <mc:Fallback xmlns="">
            <p:pic>
              <p:nvPicPr>
                <p:cNvPr id="78" name="Ink 77">
                  <a:extLst>
                    <a:ext uri="{FF2B5EF4-FFF2-40B4-BE49-F238E27FC236}">
                      <a16:creationId xmlns:a16="http://schemas.microsoft.com/office/drawing/2014/main" id="{6BC14A71-C793-C854-F9B8-A77350E2B99A}"/>
                    </a:ext>
                  </a:extLst>
                </p:cNvPr>
                <p:cNvPicPr/>
                <p:nvPr/>
              </p:nvPicPr>
              <p:blipFill>
                <a:blip r:embed="rId124"/>
                <a:stretch>
                  <a:fillRect/>
                </a:stretch>
              </p:blipFill>
              <p:spPr>
                <a:xfrm>
                  <a:off x="3124037" y="3363119"/>
                  <a:ext cx="79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Ink 79">
                  <a:extLst>
                    <a:ext uri="{FF2B5EF4-FFF2-40B4-BE49-F238E27FC236}">
                      <a16:creationId xmlns:a16="http://schemas.microsoft.com/office/drawing/2014/main" id="{E32427C6-415D-D908-4A35-232A4E788634}"/>
                    </a:ext>
                  </a:extLst>
                </p14:cNvPr>
                <p14:cNvContentPartPr/>
                <p14:nvPr/>
              </p14:nvContentPartPr>
              <p14:xfrm>
                <a:off x="3295037" y="3402359"/>
                <a:ext cx="136080" cy="153360"/>
              </p14:xfrm>
            </p:contentPart>
          </mc:Choice>
          <mc:Fallback xmlns="">
            <p:pic>
              <p:nvPicPr>
                <p:cNvPr id="80" name="Ink 79">
                  <a:extLst>
                    <a:ext uri="{FF2B5EF4-FFF2-40B4-BE49-F238E27FC236}">
                      <a16:creationId xmlns:a16="http://schemas.microsoft.com/office/drawing/2014/main" id="{E32427C6-415D-D908-4A35-232A4E788634}"/>
                    </a:ext>
                  </a:extLst>
                </p:cNvPr>
                <p:cNvPicPr/>
                <p:nvPr/>
              </p:nvPicPr>
              <p:blipFill>
                <a:blip r:embed="rId126"/>
                <a:stretch>
                  <a:fillRect/>
                </a:stretch>
              </p:blipFill>
              <p:spPr>
                <a:xfrm>
                  <a:off x="3286037" y="3393359"/>
                  <a:ext cx="153720" cy="171000"/>
                </a:xfrm>
                <a:prstGeom prst="rect">
                  <a:avLst/>
                </a:prstGeom>
              </p:spPr>
            </p:pic>
          </mc:Fallback>
        </mc:AlternateContent>
      </p:grpSp>
      <p:grpSp>
        <p:nvGrpSpPr>
          <p:cNvPr id="106" name="Group 105">
            <a:extLst>
              <a:ext uri="{FF2B5EF4-FFF2-40B4-BE49-F238E27FC236}">
                <a16:creationId xmlns:a16="http://schemas.microsoft.com/office/drawing/2014/main" id="{4A398BCA-DF59-5D1E-9027-3CA5E8FB65E5}"/>
              </a:ext>
            </a:extLst>
          </p:cNvPr>
          <p:cNvGrpSpPr/>
          <p:nvPr/>
        </p:nvGrpSpPr>
        <p:grpSpPr>
          <a:xfrm>
            <a:off x="624557" y="3733919"/>
            <a:ext cx="1529280" cy="455040"/>
            <a:chOff x="624557" y="3733919"/>
            <a:chExt cx="1529280" cy="455040"/>
          </a:xfrm>
        </p:grpSpPr>
        <mc:AlternateContent xmlns:mc="http://schemas.openxmlformats.org/markup-compatibility/2006" xmlns:p14="http://schemas.microsoft.com/office/powerpoint/2010/main">
          <mc:Choice Requires="p14">
            <p:contentPart p14:bwMode="auto" r:id="rId127">
              <p14:nvContentPartPr>
                <p14:cNvPr id="94" name="Ink 93">
                  <a:extLst>
                    <a:ext uri="{FF2B5EF4-FFF2-40B4-BE49-F238E27FC236}">
                      <a16:creationId xmlns:a16="http://schemas.microsoft.com/office/drawing/2014/main" id="{6DEAC458-FFBF-AD8C-89FA-AA388F0E7D30}"/>
                    </a:ext>
                  </a:extLst>
                </p14:cNvPr>
                <p14:cNvContentPartPr/>
                <p14:nvPr/>
              </p14:nvContentPartPr>
              <p14:xfrm>
                <a:off x="624557" y="3733919"/>
                <a:ext cx="72720" cy="144360"/>
              </p14:xfrm>
            </p:contentPart>
          </mc:Choice>
          <mc:Fallback xmlns="">
            <p:pic>
              <p:nvPicPr>
                <p:cNvPr id="94" name="Ink 93">
                  <a:extLst>
                    <a:ext uri="{FF2B5EF4-FFF2-40B4-BE49-F238E27FC236}">
                      <a16:creationId xmlns:a16="http://schemas.microsoft.com/office/drawing/2014/main" id="{6DEAC458-FFBF-AD8C-89FA-AA388F0E7D30}"/>
                    </a:ext>
                  </a:extLst>
                </p:cNvPr>
                <p:cNvPicPr/>
                <p:nvPr/>
              </p:nvPicPr>
              <p:blipFill>
                <a:blip r:embed="rId128"/>
                <a:stretch>
                  <a:fillRect/>
                </a:stretch>
              </p:blipFill>
              <p:spPr>
                <a:xfrm>
                  <a:off x="615917" y="3724919"/>
                  <a:ext cx="90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Ink 94">
                  <a:extLst>
                    <a:ext uri="{FF2B5EF4-FFF2-40B4-BE49-F238E27FC236}">
                      <a16:creationId xmlns:a16="http://schemas.microsoft.com/office/drawing/2014/main" id="{8708375B-2FC8-D3D7-F6FD-8AD04BC006A4}"/>
                    </a:ext>
                  </a:extLst>
                </p14:cNvPr>
                <p14:cNvContentPartPr/>
                <p14:nvPr/>
              </p14:nvContentPartPr>
              <p14:xfrm>
                <a:off x="772517" y="3739679"/>
                <a:ext cx="18720" cy="155160"/>
              </p14:xfrm>
            </p:contentPart>
          </mc:Choice>
          <mc:Fallback xmlns="">
            <p:pic>
              <p:nvPicPr>
                <p:cNvPr id="95" name="Ink 94">
                  <a:extLst>
                    <a:ext uri="{FF2B5EF4-FFF2-40B4-BE49-F238E27FC236}">
                      <a16:creationId xmlns:a16="http://schemas.microsoft.com/office/drawing/2014/main" id="{8708375B-2FC8-D3D7-F6FD-8AD04BC006A4}"/>
                    </a:ext>
                  </a:extLst>
                </p:cNvPr>
                <p:cNvPicPr/>
                <p:nvPr/>
              </p:nvPicPr>
              <p:blipFill>
                <a:blip r:embed="rId130"/>
                <a:stretch>
                  <a:fillRect/>
                </a:stretch>
              </p:blipFill>
              <p:spPr>
                <a:xfrm>
                  <a:off x="763877" y="3730679"/>
                  <a:ext cx="36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Ink 95">
                  <a:extLst>
                    <a:ext uri="{FF2B5EF4-FFF2-40B4-BE49-F238E27FC236}">
                      <a16:creationId xmlns:a16="http://schemas.microsoft.com/office/drawing/2014/main" id="{D45C0875-8A2D-7C77-E4A7-94A6A9168BED}"/>
                    </a:ext>
                  </a:extLst>
                </p14:cNvPr>
                <p14:cNvContentPartPr/>
                <p14:nvPr/>
              </p14:nvContentPartPr>
              <p14:xfrm>
                <a:off x="821837" y="3847679"/>
                <a:ext cx="154800" cy="298080"/>
              </p14:xfrm>
            </p:contentPart>
          </mc:Choice>
          <mc:Fallback xmlns="">
            <p:pic>
              <p:nvPicPr>
                <p:cNvPr id="96" name="Ink 95">
                  <a:extLst>
                    <a:ext uri="{FF2B5EF4-FFF2-40B4-BE49-F238E27FC236}">
                      <a16:creationId xmlns:a16="http://schemas.microsoft.com/office/drawing/2014/main" id="{D45C0875-8A2D-7C77-E4A7-94A6A9168BED}"/>
                    </a:ext>
                  </a:extLst>
                </p:cNvPr>
                <p:cNvPicPr/>
                <p:nvPr/>
              </p:nvPicPr>
              <p:blipFill>
                <a:blip r:embed="rId132"/>
                <a:stretch>
                  <a:fillRect/>
                </a:stretch>
              </p:blipFill>
              <p:spPr>
                <a:xfrm>
                  <a:off x="813197" y="3839039"/>
                  <a:ext cx="172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Ink 96">
                  <a:extLst>
                    <a:ext uri="{FF2B5EF4-FFF2-40B4-BE49-F238E27FC236}">
                      <a16:creationId xmlns:a16="http://schemas.microsoft.com/office/drawing/2014/main" id="{BCBED408-563F-3E4E-2882-9A94E5FA9E1C}"/>
                    </a:ext>
                  </a:extLst>
                </p14:cNvPr>
                <p14:cNvContentPartPr/>
                <p14:nvPr/>
              </p14:nvContentPartPr>
              <p14:xfrm>
                <a:off x="848117" y="3871799"/>
                <a:ext cx="190440" cy="30600"/>
              </p14:xfrm>
            </p:contentPart>
          </mc:Choice>
          <mc:Fallback xmlns="">
            <p:pic>
              <p:nvPicPr>
                <p:cNvPr id="97" name="Ink 96">
                  <a:extLst>
                    <a:ext uri="{FF2B5EF4-FFF2-40B4-BE49-F238E27FC236}">
                      <a16:creationId xmlns:a16="http://schemas.microsoft.com/office/drawing/2014/main" id="{BCBED408-563F-3E4E-2882-9A94E5FA9E1C}"/>
                    </a:ext>
                  </a:extLst>
                </p:cNvPr>
                <p:cNvPicPr/>
                <p:nvPr/>
              </p:nvPicPr>
              <p:blipFill>
                <a:blip r:embed="rId134"/>
                <a:stretch>
                  <a:fillRect/>
                </a:stretch>
              </p:blipFill>
              <p:spPr>
                <a:xfrm>
                  <a:off x="839117" y="3862799"/>
                  <a:ext cx="208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Ink 97">
                  <a:extLst>
                    <a:ext uri="{FF2B5EF4-FFF2-40B4-BE49-F238E27FC236}">
                      <a16:creationId xmlns:a16="http://schemas.microsoft.com/office/drawing/2014/main" id="{35325091-AF1B-583E-8FD3-D9AFBF4FE516}"/>
                    </a:ext>
                  </a:extLst>
                </p14:cNvPr>
                <p14:cNvContentPartPr/>
                <p14:nvPr/>
              </p14:nvContentPartPr>
              <p14:xfrm>
                <a:off x="1084277" y="3902039"/>
                <a:ext cx="124560" cy="256320"/>
              </p14:xfrm>
            </p:contentPart>
          </mc:Choice>
          <mc:Fallback xmlns="">
            <p:pic>
              <p:nvPicPr>
                <p:cNvPr id="98" name="Ink 97">
                  <a:extLst>
                    <a:ext uri="{FF2B5EF4-FFF2-40B4-BE49-F238E27FC236}">
                      <a16:creationId xmlns:a16="http://schemas.microsoft.com/office/drawing/2014/main" id="{35325091-AF1B-583E-8FD3-D9AFBF4FE516}"/>
                    </a:ext>
                  </a:extLst>
                </p:cNvPr>
                <p:cNvPicPr/>
                <p:nvPr/>
              </p:nvPicPr>
              <p:blipFill>
                <a:blip r:embed="rId136"/>
                <a:stretch>
                  <a:fillRect/>
                </a:stretch>
              </p:blipFill>
              <p:spPr>
                <a:xfrm>
                  <a:off x="1075637" y="3893039"/>
                  <a:ext cx="142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Ink 98">
                  <a:extLst>
                    <a:ext uri="{FF2B5EF4-FFF2-40B4-BE49-F238E27FC236}">
                      <a16:creationId xmlns:a16="http://schemas.microsoft.com/office/drawing/2014/main" id="{0E70469C-268A-E94C-4B06-6B34610A8C3E}"/>
                    </a:ext>
                  </a:extLst>
                </p14:cNvPr>
                <p14:cNvContentPartPr/>
                <p14:nvPr/>
              </p14:nvContentPartPr>
              <p14:xfrm>
                <a:off x="1295597" y="3875759"/>
                <a:ext cx="239400" cy="301680"/>
              </p14:xfrm>
            </p:contentPart>
          </mc:Choice>
          <mc:Fallback xmlns="">
            <p:pic>
              <p:nvPicPr>
                <p:cNvPr id="99" name="Ink 98">
                  <a:extLst>
                    <a:ext uri="{FF2B5EF4-FFF2-40B4-BE49-F238E27FC236}">
                      <a16:creationId xmlns:a16="http://schemas.microsoft.com/office/drawing/2014/main" id="{0E70469C-268A-E94C-4B06-6B34610A8C3E}"/>
                    </a:ext>
                  </a:extLst>
                </p:cNvPr>
                <p:cNvPicPr/>
                <p:nvPr/>
              </p:nvPicPr>
              <p:blipFill>
                <a:blip r:embed="rId138"/>
                <a:stretch>
                  <a:fillRect/>
                </a:stretch>
              </p:blipFill>
              <p:spPr>
                <a:xfrm>
                  <a:off x="1286597" y="3867119"/>
                  <a:ext cx="257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Ink 99">
                  <a:extLst>
                    <a:ext uri="{FF2B5EF4-FFF2-40B4-BE49-F238E27FC236}">
                      <a16:creationId xmlns:a16="http://schemas.microsoft.com/office/drawing/2014/main" id="{8E4839D1-DB1E-1B7D-4217-0A3047744ABF}"/>
                    </a:ext>
                  </a:extLst>
                </p14:cNvPr>
                <p14:cNvContentPartPr/>
                <p14:nvPr/>
              </p14:nvContentPartPr>
              <p14:xfrm>
                <a:off x="1522757" y="4047119"/>
                <a:ext cx="79920" cy="109800"/>
              </p14:xfrm>
            </p:contentPart>
          </mc:Choice>
          <mc:Fallback xmlns="">
            <p:pic>
              <p:nvPicPr>
                <p:cNvPr id="100" name="Ink 99">
                  <a:extLst>
                    <a:ext uri="{FF2B5EF4-FFF2-40B4-BE49-F238E27FC236}">
                      <a16:creationId xmlns:a16="http://schemas.microsoft.com/office/drawing/2014/main" id="{8E4839D1-DB1E-1B7D-4217-0A3047744ABF}"/>
                    </a:ext>
                  </a:extLst>
                </p:cNvPr>
                <p:cNvPicPr/>
                <p:nvPr/>
              </p:nvPicPr>
              <p:blipFill>
                <a:blip r:embed="rId140"/>
                <a:stretch>
                  <a:fillRect/>
                </a:stretch>
              </p:blipFill>
              <p:spPr>
                <a:xfrm>
                  <a:off x="1513757" y="4038479"/>
                  <a:ext cx="97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Ink 100">
                  <a:extLst>
                    <a:ext uri="{FF2B5EF4-FFF2-40B4-BE49-F238E27FC236}">
                      <a16:creationId xmlns:a16="http://schemas.microsoft.com/office/drawing/2014/main" id="{14C2A104-BD19-F1ED-F11E-71CE222049A2}"/>
                    </a:ext>
                  </a:extLst>
                </p14:cNvPr>
                <p14:cNvContentPartPr/>
                <p14:nvPr/>
              </p14:nvContentPartPr>
              <p14:xfrm>
                <a:off x="1614917" y="4020119"/>
                <a:ext cx="198720" cy="138240"/>
              </p14:xfrm>
            </p:contentPart>
          </mc:Choice>
          <mc:Fallback xmlns="">
            <p:pic>
              <p:nvPicPr>
                <p:cNvPr id="101" name="Ink 100">
                  <a:extLst>
                    <a:ext uri="{FF2B5EF4-FFF2-40B4-BE49-F238E27FC236}">
                      <a16:creationId xmlns:a16="http://schemas.microsoft.com/office/drawing/2014/main" id="{14C2A104-BD19-F1ED-F11E-71CE222049A2}"/>
                    </a:ext>
                  </a:extLst>
                </p:cNvPr>
                <p:cNvPicPr/>
                <p:nvPr/>
              </p:nvPicPr>
              <p:blipFill>
                <a:blip r:embed="rId142"/>
                <a:stretch>
                  <a:fillRect/>
                </a:stretch>
              </p:blipFill>
              <p:spPr>
                <a:xfrm>
                  <a:off x="1605917" y="4011479"/>
                  <a:ext cx="216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Ink 101">
                  <a:extLst>
                    <a:ext uri="{FF2B5EF4-FFF2-40B4-BE49-F238E27FC236}">
                      <a16:creationId xmlns:a16="http://schemas.microsoft.com/office/drawing/2014/main" id="{E28B3074-9C86-0DAE-3AD8-A4592B3E60AB}"/>
                    </a:ext>
                  </a:extLst>
                </p14:cNvPr>
                <p14:cNvContentPartPr/>
                <p14:nvPr/>
              </p14:nvContentPartPr>
              <p14:xfrm>
                <a:off x="1853957" y="4079519"/>
                <a:ext cx="107280" cy="109440"/>
              </p14:xfrm>
            </p:contentPart>
          </mc:Choice>
          <mc:Fallback xmlns="">
            <p:pic>
              <p:nvPicPr>
                <p:cNvPr id="102" name="Ink 101">
                  <a:extLst>
                    <a:ext uri="{FF2B5EF4-FFF2-40B4-BE49-F238E27FC236}">
                      <a16:creationId xmlns:a16="http://schemas.microsoft.com/office/drawing/2014/main" id="{E28B3074-9C86-0DAE-3AD8-A4592B3E60AB}"/>
                    </a:ext>
                  </a:extLst>
                </p:cNvPr>
                <p:cNvPicPr/>
                <p:nvPr/>
              </p:nvPicPr>
              <p:blipFill>
                <a:blip r:embed="rId144"/>
                <a:stretch>
                  <a:fillRect/>
                </a:stretch>
              </p:blipFill>
              <p:spPr>
                <a:xfrm>
                  <a:off x="1844957" y="4070879"/>
                  <a:ext cx="12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Ink 102">
                  <a:extLst>
                    <a:ext uri="{FF2B5EF4-FFF2-40B4-BE49-F238E27FC236}">
                      <a16:creationId xmlns:a16="http://schemas.microsoft.com/office/drawing/2014/main" id="{28289046-06C7-8F2A-C12D-9F5AE240DEC9}"/>
                    </a:ext>
                  </a:extLst>
                </p14:cNvPr>
                <p14:cNvContentPartPr/>
                <p14:nvPr/>
              </p14:nvContentPartPr>
              <p14:xfrm>
                <a:off x="1938557" y="3877919"/>
                <a:ext cx="9360" cy="296640"/>
              </p14:xfrm>
            </p:contentPart>
          </mc:Choice>
          <mc:Fallback xmlns="">
            <p:pic>
              <p:nvPicPr>
                <p:cNvPr id="103" name="Ink 102">
                  <a:extLst>
                    <a:ext uri="{FF2B5EF4-FFF2-40B4-BE49-F238E27FC236}">
                      <a16:creationId xmlns:a16="http://schemas.microsoft.com/office/drawing/2014/main" id="{28289046-06C7-8F2A-C12D-9F5AE240DEC9}"/>
                    </a:ext>
                  </a:extLst>
                </p:cNvPr>
                <p:cNvPicPr/>
                <p:nvPr/>
              </p:nvPicPr>
              <p:blipFill>
                <a:blip r:embed="rId146"/>
                <a:stretch>
                  <a:fillRect/>
                </a:stretch>
              </p:blipFill>
              <p:spPr>
                <a:xfrm>
                  <a:off x="1929557" y="3869279"/>
                  <a:ext cx="27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Ink 103">
                  <a:extLst>
                    <a:ext uri="{FF2B5EF4-FFF2-40B4-BE49-F238E27FC236}">
                      <a16:creationId xmlns:a16="http://schemas.microsoft.com/office/drawing/2014/main" id="{E442D7FE-C33A-44ED-7331-75B0D0090551}"/>
                    </a:ext>
                  </a:extLst>
                </p14:cNvPr>
                <p14:cNvContentPartPr/>
                <p14:nvPr/>
              </p14:nvContentPartPr>
              <p14:xfrm>
                <a:off x="2056637" y="3771359"/>
                <a:ext cx="32760" cy="135000"/>
              </p14:xfrm>
            </p:contentPart>
          </mc:Choice>
          <mc:Fallback xmlns="">
            <p:pic>
              <p:nvPicPr>
                <p:cNvPr id="104" name="Ink 103">
                  <a:extLst>
                    <a:ext uri="{FF2B5EF4-FFF2-40B4-BE49-F238E27FC236}">
                      <a16:creationId xmlns:a16="http://schemas.microsoft.com/office/drawing/2014/main" id="{E442D7FE-C33A-44ED-7331-75B0D0090551}"/>
                    </a:ext>
                  </a:extLst>
                </p:cNvPr>
                <p:cNvPicPr/>
                <p:nvPr/>
              </p:nvPicPr>
              <p:blipFill>
                <a:blip r:embed="rId148"/>
                <a:stretch>
                  <a:fillRect/>
                </a:stretch>
              </p:blipFill>
              <p:spPr>
                <a:xfrm>
                  <a:off x="2047637" y="3762359"/>
                  <a:ext cx="50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Ink 104">
                  <a:extLst>
                    <a:ext uri="{FF2B5EF4-FFF2-40B4-BE49-F238E27FC236}">
                      <a16:creationId xmlns:a16="http://schemas.microsoft.com/office/drawing/2014/main" id="{3ABAC27E-905B-4984-C1A3-3CA26335D16D}"/>
                    </a:ext>
                  </a:extLst>
                </p14:cNvPr>
                <p14:cNvContentPartPr/>
                <p14:nvPr/>
              </p14:nvContentPartPr>
              <p14:xfrm>
                <a:off x="2133317" y="3741839"/>
                <a:ext cx="20520" cy="172440"/>
              </p14:xfrm>
            </p:contentPart>
          </mc:Choice>
          <mc:Fallback xmlns="">
            <p:pic>
              <p:nvPicPr>
                <p:cNvPr id="105" name="Ink 104">
                  <a:extLst>
                    <a:ext uri="{FF2B5EF4-FFF2-40B4-BE49-F238E27FC236}">
                      <a16:creationId xmlns:a16="http://schemas.microsoft.com/office/drawing/2014/main" id="{3ABAC27E-905B-4984-C1A3-3CA26335D16D}"/>
                    </a:ext>
                  </a:extLst>
                </p:cNvPr>
                <p:cNvPicPr/>
                <p:nvPr/>
              </p:nvPicPr>
              <p:blipFill>
                <a:blip r:embed="rId150"/>
                <a:stretch>
                  <a:fillRect/>
                </a:stretch>
              </p:blipFill>
              <p:spPr>
                <a:xfrm>
                  <a:off x="2124317" y="3732839"/>
                  <a:ext cx="38160" cy="190080"/>
                </a:xfrm>
                <a:prstGeom prst="rect">
                  <a:avLst/>
                </a:prstGeom>
              </p:spPr>
            </p:pic>
          </mc:Fallback>
        </mc:AlternateContent>
      </p:grpSp>
      <p:grpSp>
        <p:nvGrpSpPr>
          <p:cNvPr id="117" name="Group 116">
            <a:extLst>
              <a:ext uri="{FF2B5EF4-FFF2-40B4-BE49-F238E27FC236}">
                <a16:creationId xmlns:a16="http://schemas.microsoft.com/office/drawing/2014/main" id="{F2622EAF-2FEE-19DA-0CE1-DFC4D317A643}"/>
              </a:ext>
            </a:extLst>
          </p:cNvPr>
          <p:cNvGrpSpPr/>
          <p:nvPr/>
        </p:nvGrpSpPr>
        <p:grpSpPr>
          <a:xfrm>
            <a:off x="2366237" y="3813119"/>
            <a:ext cx="1906200" cy="365040"/>
            <a:chOff x="2366237" y="3813119"/>
            <a:chExt cx="1906200" cy="365040"/>
          </a:xfrm>
        </p:grpSpPr>
        <mc:AlternateContent xmlns:mc="http://schemas.openxmlformats.org/markup-compatibility/2006" xmlns:p14="http://schemas.microsoft.com/office/powerpoint/2010/main">
          <mc:Choice Requires="p14">
            <p:contentPart p14:bwMode="auto" r:id="rId151">
              <p14:nvContentPartPr>
                <p14:cNvPr id="107" name="Ink 106">
                  <a:extLst>
                    <a:ext uri="{FF2B5EF4-FFF2-40B4-BE49-F238E27FC236}">
                      <a16:creationId xmlns:a16="http://schemas.microsoft.com/office/drawing/2014/main" id="{D8ABADFC-F1E9-3CBD-5B46-981B62EE657E}"/>
                    </a:ext>
                  </a:extLst>
                </p14:cNvPr>
                <p14:cNvContentPartPr/>
                <p14:nvPr/>
              </p14:nvContentPartPr>
              <p14:xfrm>
                <a:off x="2366237" y="4049279"/>
                <a:ext cx="234000" cy="126000"/>
              </p14:xfrm>
            </p:contentPart>
          </mc:Choice>
          <mc:Fallback xmlns="">
            <p:pic>
              <p:nvPicPr>
                <p:cNvPr id="107" name="Ink 106">
                  <a:extLst>
                    <a:ext uri="{FF2B5EF4-FFF2-40B4-BE49-F238E27FC236}">
                      <a16:creationId xmlns:a16="http://schemas.microsoft.com/office/drawing/2014/main" id="{D8ABADFC-F1E9-3CBD-5B46-981B62EE657E}"/>
                    </a:ext>
                  </a:extLst>
                </p:cNvPr>
                <p:cNvPicPr/>
                <p:nvPr/>
              </p:nvPicPr>
              <p:blipFill>
                <a:blip r:embed="rId152"/>
                <a:stretch>
                  <a:fillRect/>
                </a:stretch>
              </p:blipFill>
              <p:spPr>
                <a:xfrm>
                  <a:off x="2357237" y="4040279"/>
                  <a:ext cx="25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8" name="Ink 107">
                  <a:extLst>
                    <a:ext uri="{FF2B5EF4-FFF2-40B4-BE49-F238E27FC236}">
                      <a16:creationId xmlns:a16="http://schemas.microsoft.com/office/drawing/2014/main" id="{816F12C3-5C0B-EDCA-FEAD-A8ACCC215F5E}"/>
                    </a:ext>
                  </a:extLst>
                </p14:cNvPr>
                <p14:cNvContentPartPr/>
                <p14:nvPr/>
              </p14:nvContentPartPr>
              <p14:xfrm>
                <a:off x="2653517" y="4030559"/>
                <a:ext cx="214560" cy="135000"/>
              </p14:xfrm>
            </p:contentPart>
          </mc:Choice>
          <mc:Fallback xmlns="">
            <p:pic>
              <p:nvPicPr>
                <p:cNvPr id="108" name="Ink 107">
                  <a:extLst>
                    <a:ext uri="{FF2B5EF4-FFF2-40B4-BE49-F238E27FC236}">
                      <a16:creationId xmlns:a16="http://schemas.microsoft.com/office/drawing/2014/main" id="{816F12C3-5C0B-EDCA-FEAD-A8ACCC215F5E}"/>
                    </a:ext>
                  </a:extLst>
                </p:cNvPr>
                <p:cNvPicPr/>
                <p:nvPr/>
              </p:nvPicPr>
              <p:blipFill>
                <a:blip r:embed="rId154"/>
                <a:stretch>
                  <a:fillRect/>
                </a:stretch>
              </p:blipFill>
              <p:spPr>
                <a:xfrm>
                  <a:off x="2644877" y="4021559"/>
                  <a:ext cx="232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Ink 108">
                  <a:extLst>
                    <a:ext uri="{FF2B5EF4-FFF2-40B4-BE49-F238E27FC236}">
                      <a16:creationId xmlns:a16="http://schemas.microsoft.com/office/drawing/2014/main" id="{89FB4D3A-3388-FBDE-8176-B72D816B46A3}"/>
                    </a:ext>
                  </a:extLst>
                </p14:cNvPr>
                <p14:cNvContentPartPr/>
                <p14:nvPr/>
              </p14:nvContentPartPr>
              <p14:xfrm>
                <a:off x="2957717" y="4025879"/>
                <a:ext cx="160560" cy="132840"/>
              </p14:xfrm>
            </p:contentPart>
          </mc:Choice>
          <mc:Fallback xmlns="">
            <p:pic>
              <p:nvPicPr>
                <p:cNvPr id="109" name="Ink 108">
                  <a:extLst>
                    <a:ext uri="{FF2B5EF4-FFF2-40B4-BE49-F238E27FC236}">
                      <a16:creationId xmlns:a16="http://schemas.microsoft.com/office/drawing/2014/main" id="{89FB4D3A-3388-FBDE-8176-B72D816B46A3}"/>
                    </a:ext>
                  </a:extLst>
                </p:cNvPr>
                <p:cNvPicPr/>
                <p:nvPr/>
              </p:nvPicPr>
              <p:blipFill>
                <a:blip r:embed="rId156"/>
                <a:stretch>
                  <a:fillRect/>
                </a:stretch>
              </p:blipFill>
              <p:spPr>
                <a:xfrm>
                  <a:off x="2948717" y="4017239"/>
                  <a:ext cx="178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Ink 109">
                  <a:extLst>
                    <a:ext uri="{FF2B5EF4-FFF2-40B4-BE49-F238E27FC236}">
                      <a16:creationId xmlns:a16="http://schemas.microsoft.com/office/drawing/2014/main" id="{D12EBD3A-9B0B-367E-02FC-14C7090F7E40}"/>
                    </a:ext>
                  </a:extLst>
                </p14:cNvPr>
                <p14:cNvContentPartPr/>
                <p14:nvPr/>
              </p14:nvContentPartPr>
              <p14:xfrm>
                <a:off x="3186317" y="3813119"/>
                <a:ext cx="58320" cy="353880"/>
              </p14:xfrm>
            </p:contentPart>
          </mc:Choice>
          <mc:Fallback xmlns="">
            <p:pic>
              <p:nvPicPr>
                <p:cNvPr id="110" name="Ink 109">
                  <a:extLst>
                    <a:ext uri="{FF2B5EF4-FFF2-40B4-BE49-F238E27FC236}">
                      <a16:creationId xmlns:a16="http://schemas.microsoft.com/office/drawing/2014/main" id="{D12EBD3A-9B0B-367E-02FC-14C7090F7E40}"/>
                    </a:ext>
                  </a:extLst>
                </p:cNvPr>
                <p:cNvPicPr/>
                <p:nvPr/>
              </p:nvPicPr>
              <p:blipFill>
                <a:blip r:embed="rId158"/>
                <a:stretch>
                  <a:fillRect/>
                </a:stretch>
              </p:blipFill>
              <p:spPr>
                <a:xfrm>
                  <a:off x="3177317" y="3804479"/>
                  <a:ext cx="759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Ink 110">
                  <a:extLst>
                    <a:ext uri="{FF2B5EF4-FFF2-40B4-BE49-F238E27FC236}">
                      <a16:creationId xmlns:a16="http://schemas.microsoft.com/office/drawing/2014/main" id="{0E1F4173-5CA8-04FB-62B0-C09795403867}"/>
                    </a:ext>
                  </a:extLst>
                </p14:cNvPr>
                <p14:cNvContentPartPr/>
                <p14:nvPr/>
              </p14:nvContentPartPr>
              <p14:xfrm>
                <a:off x="3338957" y="4007159"/>
                <a:ext cx="123120" cy="138960"/>
              </p14:xfrm>
            </p:contentPart>
          </mc:Choice>
          <mc:Fallback xmlns="">
            <p:pic>
              <p:nvPicPr>
                <p:cNvPr id="111" name="Ink 110">
                  <a:extLst>
                    <a:ext uri="{FF2B5EF4-FFF2-40B4-BE49-F238E27FC236}">
                      <a16:creationId xmlns:a16="http://schemas.microsoft.com/office/drawing/2014/main" id="{0E1F4173-5CA8-04FB-62B0-C09795403867}"/>
                    </a:ext>
                  </a:extLst>
                </p:cNvPr>
                <p:cNvPicPr/>
                <p:nvPr/>
              </p:nvPicPr>
              <p:blipFill>
                <a:blip r:embed="rId160"/>
                <a:stretch>
                  <a:fillRect/>
                </a:stretch>
              </p:blipFill>
              <p:spPr>
                <a:xfrm>
                  <a:off x="3330317" y="3998159"/>
                  <a:ext cx="140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Ink 111">
                  <a:extLst>
                    <a:ext uri="{FF2B5EF4-FFF2-40B4-BE49-F238E27FC236}">
                      <a16:creationId xmlns:a16="http://schemas.microsoft.com/office/drawing/2014/main" id="{110446F2-3CBD-08B8-AAA1-FD874CB0174F}"/>
                    </a:ext>
                  </a:extLst>
                </p14:cNvPr>
                <p14:cNvContentPartPr/>
                <p14:nvPr/>
              </p14:nvContentPartPr>
              <p14:xfrm>
                <a:off x="3568997" y="4032719"/>
                <a:ext cx="56160" cy="130320"/>
              </p14:xfrm>
            </p:contentPart>
          </mc:Choice>
          <mc:Fallback xmlns="">
            <p:pic>
              <p:nvPicPr>
                <p:cNvPr id="112" name="Ink 111">
                  <a:extLst>
                    <a:ext uri="{FF2B5EF4-FFF2-40B4-BE49-F238E27FC236}">
                      <a16:creationId xmlns:a16="http://schemas.microsoft.com/office/drawing/2014/main" id="{110446F2-3CBD-08B8-AAA1-FD874CB0174F}"/>
                    </a:ext>
                  </a:extLst>
                </p:cNvPr>
                <p:cNvPicPr/>
                <p:nvPr/>
              </p:nvPicPr>
              <p:blipFill>
                <a:blip r:embed="rId162"/>
                <a:stretch>
                  <a:fillRect/>
                </a:stretch>
              </p:blipFill>
              <p:spPr>
                <a:xfrm>
                  <a:off x="3560357" y="4024079"/>
                  <a:ext cx="7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Ink 112">
                  <a:extLst>
                    <a:ext uri="{FF2B5EF4-FFF2-40B4-BE49-F238E27FC236}">
                      <a16:creationId xmlns:a16="http://schemas.microsoft.com/office/drawing/2014/main" id="{F5CBC129-D2C8-EA69-8F1F-78884E94098B}"/>
                    </a:ext>
                  </a:extLst>
                </p14:cNvPr>
                <p14:cNvContentPartPr/>
                <p14:nvPr/>
              </p14:nvContentPartPr>
              <p14:xfrm>
                <a:off x="3631997" y="3921479"/>
                <a:ext cx="5400" cy="15480"/>
              </p14:xfrm>
            </p:contentPart>
          </mc:Choice>
          <mc:Fallback xmlns="">
            <p:pic>
              <p:nvPicPr>
                <p:cNvPr id="113" name="Ink 112">
                  <a:extLst>
                    <a:ext uri="{FF2B5EF4-FFF2-40B4-BE49-F238E27FC236}">
                      <a16:creationId xmlns:a16="http://schemas.microsoft.com/office/drawing/2014/main" id="{F5CBC129-D2C8-EA69-8F1F-78884E94098B}"/>
                    </a:ext>
                  </a:extLst>
                </p:cNvPr>
                <p:cNvPicPr/>
                <p:nvPr/>
              </p:nvPicPr>
              <p:blipFill>
                <a:blip r:embed="rId164"/>
                <a:stretch>
                  <a:fillRect/>
                </a:stretch>
              </p:blipFill>
              <p:spPr>
                <a:xfrm>
                  <a:off x="3622997" y="3912479"/>
                  <a:ext cx="23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Ink 113">
                  <a:extLst>
                    <a:ext uri="{FF2B5EF4-FFF2-40B4-BE49-F238E27FC236}">
                      <a16:creationId xmlns:a16="http://schemas.microsoft.com/office/drawing/2014/main" id="{73F331E3-E24A-88C8-2ED1-2E9B763C9066}"/>
                    </a:ext>
                  </a:extLst>
                </p14:cNvPr>
                <p14:cNvContentPartPr/>
                <p14:nvPr/>
              </p14:nvContentPartPr>
              <p14:xfrm>
                <a:off x="3696797" y="3985559"/>
                <a:ext cx="150120" cy="155520"/>
              </p14:xfrm>
            </p:contentPart>
          </mc:Choice>
          <mc:Fallback xmlns="">
            <p:pic>
              <p:nvPicPr>
                <p:cNvPr id="114" name="Ink 113">
                  <a:extLst>
                    <a:ext uri="{FF2B5EF4-FFF2-40B4-BE49-F238E27FC236}">
                      <a16:creationId xmlns:a16="http://schemas.microsoft.com/office/drawing/2014/main" id="{73F331E3-E24A-88C8-2ED1-2E9B763C9066}"/>
                    </a:ext>
                  </a:extLst>
                </p:cNvPr>
                <p:cNvPicPr/>
                <p:nvPr/>
              </p:nvPicPr>
              <p:blipFill>
                <a:blip r:embed="rId166"/>
                <a:stretch>
                  <a:fillRect/>
                </a:stretch>
              </p:blipFill>
              <p:spPr>
                <a:xfrm>
                  <a:off x="3688157" y="3976919"/>
                  <a:ext cx="167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Ink 114">
                  <a:extLst>
                    <a:ext uri="{FF2B5EF4-FFF2-40B4-BE49-F238E27FC236}">
                      <a16:creationId xmlns:a16="http://schemas.microsoft.com/office/drawing/2014/main" id="{9C2B7C70-654F-2F85-8C45-AC4FD853921A}"/>
                    </a:ext>
                  </a:extLst>
                </p14:cNvPr>
                <p14:cNvContentPartPr/>
                <p14:nvPr/>
              </p14:nvContentPartPr>
              <p14:xfrm>
                <a:off x="3916757" y="3991319"/>
                <a:ext cx="104400" cy="186840"/>
              </p14:xfrm>
            </p:contentPart>
          </mc:Choice>
          <mc:Fallback xmlns="">
            <p:pic>
              <p:nvPicPr>
                <p:cNvPr id="115" name="Ink 114">
                  <a:extLst>
                    <a:ext uri="{FF2B5EF4-FFF2-40B4-BE49-F238E27FC236}">
                      <a16:creationId xmlns:a16="http://schemas.microsoft.com/office/drawing/2014/main" id="{9C2B7C70-654F-2F85-8C45-AC4FD853921A}"/>
                    </a:ext>
                  </a:extLst>
                </p:cNvPr>
                <p:cNvPicPr/>
                <p:nvPr/>
              </p:nvPicPr>
              <p:blipFill>
                <a:blip r:embed="rId168"/>
                <a:stretch>
                  <a:fillRect/>
                </a:stretch>
              </p:blipFill>
              <p:spPr>
                <a:xfrm>
                  <a:off x="3907757" y="3982679"/>
                  <a:ext cx="122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Ink 115">
                  <a:extLst>
                    <a:ext uri="{FF2B5EF4-FFF2-40B4-BE49-F238E27FC236}">
                      <a16:creationId xmlns:a16="http://schemas.microsoft.com/office/drawing/2014/main" id="{A4E0ECB8-3D83-1FC6-E6F2-ECCECBAB1809}"/>
                    </a:ext>
                  </a:extLst>
                </p14:cNvPr>
                <p14:cNvContentPartPr/>
                <p14:nvPr/>
              </p14:nvContentPartPr>
              <p14:xfrm>
                <a:off x="4141757" y="3998159"/>
                <a:ext cx="130680" cy="171360"/>
              </p14:xfrm>
            </p:contentPart>
          </mc:Choice>
          <mc:Fallback xmlns="">
            <p:pic>
              <p:nvPicPr>
                <p:cNvPr id="116" name="Ink 115">
                  <a:extLst>
                    <a:ext uri="{FF2B5EF4-FFF2-40B4-BE49-F238E27FC236}">
                      <a16:creationId xmlns:a16="http://schemas.microsoft.com/office/drawing/2014/main" id="{A4E0ECB8-3D83-1FC6-E6F2-ECCECBAB1809}"/>
                    </a:ext>
                  </a:extLst>
                </p:cNvPr>
                <p:cNvPicPr/>
                <p:nvPr/>
              </p:nvPicPr>
              <p:blipFill>
                <a:blip r:embed="rId170"/>
                <a:stretch>
                  <a:fillRect/>
                </a:stretch>
              </p:blipFill>
              <p:spPr>
                <a:xfrm>
                  <a:off x="4133117" y="3989519"/>
                  <a:ext cx="148320" cy="189000"/>
                </a:xfrm>
                <a:prstGeom prst="rect">
                  <a:avLst/>
                </a:prstGeom>
              </p:spPr>
            </p:pic>
          </mc:Fallback>
        </mc:AlternateContent>
      </p:grpSp>
      <p:grpSp>
        <p:nvGrpSpPr>
          <p:cNvPr id="121" name="Group 120">
            <a:extLst>
              <a:ext uri="{FF2B5EF4-FFF2-40B4-BE49-F238E27FC236}">
                <a16:creationId xmlns:a16="http://schemas.microsoft.com/office/drawing/2014/main" id="{C9CD5988-244C-AC16-D96E-0907DB8A334E}"/>
              </a:ext>
            </a:extLst>
          </p:cNvPr>
          <p:cNvGrpSpPr/>
          <p:nvPr/>
        </p:nvGrpSpPr>
        <p:grpSpPr>
          <a:xfrm>
            <a:off x="270607" y="4847700"/>
            <a:ext cx="2005200" cy="384480"/>
            <a:chOff x="270607" y="4847700"/>
            <a:chExt cx="2005200" cy="384480"/>
          </a:xfrm>
        </p:grpSpPr>
        <mc:AlternateContent xmlns:mc="http://schemas.openxmlformats.org/markup-compatibility/2006" xmlns:p14="http://schemas.microsoft.com/office/powerpoint/2010/main">
          <mc:Choice Requires="p14">
            <p:contentPart p14:bwMode="auto" r:id="rId171">
              <p14:nvContentPartPr>
                <p14:cNvPr id="118" name="Ink 117">
                  <a:extLst>
                    <a:ext uri="{FF2B5EF4-FFF2-40B4-BE49-F238E27FC236}">
                      <a16:creationId xmlns:a16="http://schemas.microsoft.com/office/drawing/2014/main" id="{CD4F0DFC-E153-2358-B52F-65E36D488877}"/>
                    </a:ext>
                  </a:extLst>
                </p14:cNvPr>
                <p14:cNvContentPartPr/>
                <p14:nvPr/>
              </p14:nvContentPartPr>
              <p14:xfrm>
                <a:off x="270607" y="4847700"/>
                <a:ext cx="1215360" cy="384480"/>
              </p14:xfrm>
            </p:contentPart>
          </mc:Choice>
          <mc:Fallback xmlns="">
            <p:pic>
              <p:nvPicPr>
                <p:cNvPr id="118" name="Ink 117">
                  <a:extLst>
                    <a:ext uri="{FF2B5EF4-FFF2-40B4-BE49-F238E27FC236}">
                      <a16:creationId xmlns:a16="http://schemas.microsoft.com/office/drawing/2014/main" id="{CD4F0DFC-E153-2358-B52F-65E36D488877}"/>
                    </a:ext>
                  </a:extLst>
                </p:cNvPr>
                <p:cNvPicPr/>
                <p:nvPr/>
              </p:nvPicPr>
              <p:blipFill>
                <a:blip r:embed="rId172"/>
                <a:stretch>
                  <a:fillRect/>
                </a:stretch>
              </p:blipFill>
              <p:spPr>
                <a:xfrm>
                  <a:off x="261967" y="4839060"/>
                  <a:ext cx="12330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 name="Ink 118">
                  <a:extLst>
                    <a:ext uri="{FF2B5EF4-FFF2-40B4-BE49-F238E27FC236}">
                      <a16:creationId xmlns:a16="http://schemas.microsoft.com/office/drawing/2014/main" id="{4E60B135-03CE-5515-416A-87523F9E8173}"/>
                    </a:ext>
                  </a:extLst>
                </p14:cNvPr>
                <p14:cNvContentPartPr/>
                <p14:nvPr/>
              </p14:nvContentPartPr>
              <p14:xfrm>
                <a:off x="1767487" y="5067660"/>
                <a:ext cx="508320" cy="159480"/>
              </p14:xfrm>
            </p:contentPart>
          </mc:Choice>
          <mc:Fallback xmlns="">
            <p:pic>
              <p:nvPicPr>
                <p:cNvPr id="119" name="Ink 118">
                  <a:extLst>
                    <a:ext uri="{FF2B5EF4-FFF2-40B4-BE49-F238E27FC236}">
                      <a16:creationId xmlns:a16="http://schemas.microsoft.com/office/drawing/2014/main" id="{4E60B135-03CE-5515-416A-87523F9E8173}"/>
                    </a:ext>
                  </a:extLst>
                </p:cNvPr>
                <p:cNvPicPr/>
                <p:nvPr/>
              </p:nvPicPr>
              <p:blipFill>
                <a:blip r:embed="rId174"/>
                <a:stretch>
                  <a:fillRect/>
                </a:stretch>
              </p:blipFill>
              <p:spPr>
                <a:xfrm>
                  <a:off x="1758847" y="5059020"/>
                  <a:ext cx="525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0" name="Ink 119">
                  <a:extLst>
                    <a:ext uri="{FF2B5EF4-FFF2-40B4-BE49-F238E27FC236}">
                      <a16:creationId xmlns:a16="http://schemas.microsoft.com/office/drawing/2014/main" id="{9D5285C4-B92B-4317-627F-CC38DB759060}"/>
                    </a:ext>
                  </a:extLst>
                </p14:cNvPr>
                <p14:cNvContentPartPr/>
                <p14:nvPr/>
              </p14:nvContentPartPr>
              <p14:xfrm>
                <a:off x="1894207" y="4929060"/>
                <a:ext cx="24120" cy="18000"/>
              </p14:xfrm>
            </p:contentPart>
          </mc:Choice>
          <mc:Fallback xmlns="">
            <p:pic>
              <p:nvPicPr>
                <p:cNvPr id="120" name="Ink 119">
                  <a:extLst>
                    <a:ext uri="{FF2B5EF4-FFF2-40B4-BE49-F238E27FC236}">
                      <a16:creationId xmlns:a16="http://schemas.microsoft.com/office/drawing/2014/main" id="{9D5285C4-B92B-4317-627F-CC38DB759060}"/>
                    </a:ext>
                  </a:extLst>
                </p:cNvPr>
                <p:cNvPicPr/>
                <p:nvPr/>
              </p:nvPicPr>
              <p:blipFill>
                <a:blip r:embed="rId176"/>
                <a:stretch>
                  <a:fillRect/>
                </a:stretch>
              </p:blipFill>
              <p:spPr>
                <a:xfrm>
                  <a:off x="1885207" y="4920420"/>
                  <a:ext cx="41760" cy="35640"/>
                </a:xfrm>
                <a:prstGeom prst="rect">
                  <a:avLst/>
                </a:prstGeom>
              </p:spPr>
            </p:pic>
          </mc:Fallback>
        </mc:AlternateContent>
      </p:grpSp>
      <p:grpSp>
        <p:nvGrpSpPr>
          <p:cNvPr id="124" name="Group 123">
            <a:extLst>
              <a:ext uri="{FF2B5EF4-FFF2-40B4-BE49-F238E27FC236}">
                <a16:creationId xmlns:a16="http://schemas.microsoft.com/office/drawing/2014/main" id="{35496826-E20F-2534-D28F-49515D437715}"/>
              </a:ext>
            </a:extLst>
          </p:cNvPr>
          <p:cNvGrpSpPr/>
          <p:nvPr/>
        </p:nvGrpSpPr>
        <p:grpSpPr>
          <a:xfrm>
            <a:off x="2573887" y="4961820"/>
            <a:ext cx="1305720" cy="327240"/>
            <a:chOff x="2573887" y="4961820"/>
            <a:chExt cx="1305720" cy="327240"/>
          </a:xfrm>
        </p:grpSpPr>
        <mc:AlternateContent xmlns:mc="http://schemas.openxmlformats.org/markup-compatibility/2006" xmlns:p14="http://schemas.microsoft.com/office/powerpoint/2010/main">
          <mc:Choice Requires="p14">
            <p:contentPart p14:bwMode="auto" r:id="rId177">
              <p14:nvContentPartPr>
                <p14:cNvPr id="122" name="Ink 121">
                  <a:extLst>
                    <a:ext uri="{FF2B5EF4-FFF2-40B4-BE49-F238E27FC236}">
                      <a16:creationId xmlns:a16="http://schemas.microsoft.com/office/drawing/2014/main" id="{9C8C4587-062F-2D2C-A6EF-52098F25F7BC}"/>
                    </a:ext>
                  </a:extLst>
                </p14:cNvPr>
                <p14:cNvContentPartPr/>
                <p14:nvPr/>
              </p14:nvContentPartPr>
              <p14:xfrm>
                <a:off x="2573887" y="5052900"/>
                <a:ext cx="1305720" cy="236160"/>
              </p14:xfrm>
            </p:contentPart>
          </mc:Choice>
          <mc:Fallback xmlns="">
            <p:pic>
              <p:nvPicPr>
                <p:cNvPr id="122" name="Ink 121">
                  <a:extLst>
                    <a:ext uri="{FF2B5EF4-FFF2-40B4-BE49-F238E27FC236}">
                      <a16:creationId xmlns:a16="http://schemas.microsoft.com/office/drawing/2014/main" id="{9C8C4587-062F-2D2C-A6EF-52098F25F7BC}"/>
                    </a:ext>
                  </a:extLst>
                </p:cNvPr>
                <p:cNvPicPr/>
                <p:nvPr/>
              </p:nvPicPr>
              <p:blipFill>
                <a:blip r:embed="rId178"/>
                <a:stretch>
                  <a:fillRect/>
                </a:stretch>
              </p:blipFill>
              <p:spPr>
                <a:xfrm>
                  <a:off x="2564887" y="5044260"/>
                  <a:ext cx="1323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Ink 122">
                  <a:extLst>
                    <a:ext uri="{FF2B5EF4-FFF2-40B4-BE49-F238E27FC236}">
                      <a16:creationId xmlns:a16="http://schemas.microsoft.com/office/drawing/2014/main" id="{1F50E9F4-5C96-1899-29F1-E3641E44ACF0}"/>
                    </a:ext>
                  </a:extLst>
                </p14:cNvPr>
                <p14:cNvContentPartPr/>
                <p14:nvPr/>
              </p14:nvContentPartPr>
              <p14:xfrm>
                <a:off x="3644527" y="4961820"/>
                <a:ext cx="14040" cy="14040"/>
              </p14:xfrm>
            </p:contentPart>
          </mc:Choice>
          <mc:Fallback xmlns="">
            <p:pic>
              <p:nvPicPr>
                <p:cNvPr id="123" name="Ink 122">
                  <a:extLst>
                    <a:ext uri="{FF2B5EF4-FFF2-40B4-BE49-F238E27FC236}">
                      <a16:creationId xmlns:a16="http://schemas.microsoft.com/office/drawing/2014/main" id="{1F50E9F4-5C96-1899-29F1-E3641E44ACF0}"/>
                    </a:ext>
                  </a:extLst>
                </p:cNvPr>
                <p:cNvPicPr/>
                <p:nvPr/>
              </p:nvPicPr>
              <p:blipFill>
                <a:blip r:embed="rId180"/>
                <a:stretch>
                  <a:fillRect/>
                </a:stretch>
              </p:blipFill>
              <p:spPr>
                <a:xfrm>
                  <a:off x="3635527" y="4953180"/>
                  <a:ext cx="3168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25" name="Ink 124">
                <a:extLst>
                  <a:ext uri="{FF2B5EF4-FFF2-40B4-BE49-F238E27FC236}">
                    <a16:creationId xmlns:a16="http://schemas.microsoft.com/office/drawing/2014/main" id="{A28E69F6-9071-8019-9D95-DC7CB80B001D}"/>
                  </a:ext>
                </a:extLst>
              </p14:cNvPr>
              <p14:cNvContentPartPr/>
              <p14:nvPr/>
            </p14:nvContentPartPr>
            <p14:xfrm>
              <a:off x="4173727" y="4984860"/>
              <a:ext cx="1014480" cy="461160"/>
            </p14:xfrm>
          </p:contentPart>
        </mc:Choice>
        <mc:Fallback xmlns="">
          <p:pic>
            <p:nvPicPr>
              <p:cNvPr id="125" name="Ink 124">
                <a:extLst>
                  <a:ext uri="{FF2B5EF4-FFF2-40B4-BE49-F238E27FC236}">
                    <a16:creationId xmlns:a16="http://schemas.microsoft.com/office/drawing/2014/main" id="{A28E69F6-9071-8019-9D95-DC7CB80B001D}"/>
                  </a:ext>
                </a:extLst>
              </p:cNvPr>
              <p:cNvPicPr/>
              <p:nvPr/>
            </p:nvPicPr>
            <p:blipFill>
              <a:blip r:embed="rId182"/>
              <a:stretch>
                <a:fillRect/>
              </a:stretch>
            </p:blipFill>
            <p:spPr>
              <a:xfrm>
                <a:off x="4164727" y="4976220"/>
                <a:ext cx="103212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6" name="Ink 125">
                <a:extLst>
                  <a:ext uri="{FF2B5EF4-FFF2-40B4-BE49-F238E27FC236}">
                    <a16:creationId xmlns:a16="http://schemas.microsoft.com/office/drawing/2014/main" id="{193509CB-1E44-0F75-37CC-4E2A56DFB45B}"/>
                  </a:ext>
                </a:extLst>
              </p14:cNvPr>
              <p14:cNvContentPartPr/>
              <p14:nvPr/>
            </p14:nvContentPartPr>
            <p14:xfrm>
              <a:off x="5438767" y="5000340"/>
              <a:ext cx="631440" cy="195480"/>
            </p14:xfrm>
          </p:contentPart>
        </mc:Choice>
        <mc:Fallback xmlns="">
          <p:pic>
            <p:nvPicPr>
              <p:cNvPr id="126" name="Ink 125">
                <a:extLst>
                  <a:ext uri="{FF2B5EF4-FFF2-40B4-BE49-F238E27FC236}">
                    <a16:creationId xmlns:a16="http://schemas.microsoft.com/office/drawing/2014/main" id="{193509CB-1E44-0F75-37CC-4E2A56DFB45B}"/>
                  </a:ext>
                </a:extLst>
              </p:cNvPr>
              <p:cNvPicPr/>
              <p:nvPr/>
            </p:nvPicPr>
            <p:blipFill>
              <a:blip r:embed="rId184"/>
              <a:stretch>
                <a:fillRect/>
              </a:stretch>
            </p:blipFill>
            <p:spPr>
              <a:xfrm>
                <a:off x="5430127" y="4991340"/>
                <a:ext cx="649080" cy="213120"/>
              </a:xfrm>
              <a:prstGeom prst="rect">
                <a:avLst/>
              </a:prstGeom>
            </p:spPr>
          </p:pic>
        </mc:Fallback>
      </mc:AlternateContent>
      <p:grpSp>
        <p:nvGrpSpPr>
          <p:cNvPr id="137" name="Group 136">
            <a:extLst>
              <a:ext uri="{FF2B5EF4-FFF2-40B4-BE49-F238E27FC236}">
                <a16:creationId xmlns:a16="http://schemas.microsoft.com/office/drawing/2014/main" id="{7C51E105-A50C-1B7C-E0B0-1232703B178E}"/>
              </a:ext>
            </a:extLst>
          </p:cNvPr>
          <p:cNvGrpSpPr/>
          <p:nvPr/>
        </p:nvGrpSpPr>
        <p:grpSpPr>
          <a:xfrm>
            <a:off x="322447" y="5374740"/>
            <a:ext cx="3567600" cy="575640"/>
            <a:chOff x="322447" y="5374740"/>
            <a:chExt cx="3567600" cy="575640"/>
          </a:xfrm>
        </p:grpSpPr>
        <mc:AlternateContent xmlns:mc="http://schemas.openxmlformats.org/markup-compatibility/2006" xmlns:p14="http://schemas.microsoft.com/office/powerpoint/2010/main">
          <mc:Choice Requires="p14">
            <p:contentPart p14:bwMode="auto" r:id="rId185">
              <p14:nvContentPartPr>
                <p14:cNvPr id="127" name="Ink 126">
                  <a:extLst>
                    <a:ext uri="{FF2B5EF4-FFF2-40B4-BE49-F238E27FC236}">
                      <a16:creationId xmlns:a16="http://schemas.microsoft.com/office/drawing/2014/main" id="{28E94C58-F192-E4C7-DFE4-D9BF2EC5609E}"/>
                    </a:ext>
                  </a:extLst>
                </p14:cNvPr>
                <p14:cNvContentPartPr/>
                <p14:nvPr/>
              </p14:nvContentPartPr>
              <p14:xfrm>
                <a:off x="322447" y="5374740"/>
                <a:ext cx="1320120" cy="372960"/>
              </p14:xfrm>
            </p:contentPart>
          </mc:Choice>
          <mc:Fallback xmlns="">
            <p:pic>
              <p:nvPicPr>
                <p:cNvPr id="127" name="Ink 126">
                  <a:extLst>
                    <a:ext uri="{FF2B5EF4-FFF2-40B4-BE49-F238E27FC236}">
                      <a16:creationId xmlns:a16="http://schemas.microsoft.com/office/drawing/2014/main" id="{28E94C58-F192-E4C7-DFE4-D9BF2EC5609E}"/>
                    </a:ext>
                  </a:extLst>
                </p:cNvPr>
                <p:cNvPicPr/>
                <p:nvPr/>
              </p:nvPicPr>
              <p:blipFill>
                <a:blip r:embed="rId186"/>
                <a:stretch>
                  <a:fillRect/>
                </a:stretch>
              </p:blipFill>
              <p:spPr>
                <a:xfrm>
                  <a:off x="313807" y="5366100"/>
                  <a:ext cx="13377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8" name="Ink 127">
                  <a:extLst>
                    <a:ext uri="{FF2B5EF4-FFF2-40B4-BE49-F238E27FC236}">
                      <a16:creationId xmlns:a16="http://schemas.microsoft.com/office/drawing/2014/main" id="{4517E0E1-D5C5-2698-C143-2E2770EAD001}"/>
                    </a:ext>
                  </a:extLst>
                </p14:cNvPr>
                <p14:cNvContentPartPr/>
                <p14:nvPr/>
              </p14:nvContentPartPr>
              <p14:xfrm>
                <a:off x="1033807" y="5463660"/>
                <a:ext cx="383760" cy="12240"/>
              </p14:xfrm>
            </p:contentPart>
          </mc:Choice>
          <mc:Fallback xmlns="">
            <p:pic>
              <p:nvPicPr>
                <p:cNvPr id="128" name="Ink 127">
                  <a:extLst>
                    <a:ext uri="{FF2B5EF4-FFF2-40B4-BE49-F238E27FC236}">
                      <a16:creationId xmlns:a16="http://schemas.microsoft.com/office/drawing/2014/main" id="{4517E0E1-D5C5-2698-C143-2E2770EAD001}"/>
                    </a:ext>
                  </a:extLst>
                </p:cNvPr>
                <p:cNvPicPr/>
                <p:nvPr/>
              </p:nvPicPr>
              <p:blipFill>
                <a:blip r:embed="rId188"/>
                <a:stretch>
                  <a:fillRect/>
                </a:stretch>
              </p:blipFill>
              <p:spPr>
                <a:xfrm>
                  <a:off x="1024807" y="5454660"/>
                  <a:ext cx="401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9" name="Ink 128">
                  <a:extLst>
                    <a:ext uri="{FF2B5EF4-FFF2-40B4-BE49-F238E27FC236}">
                      <a16:creationId xmlns:a16="http://schemas.microsoft.com/office/drawing/2014/main" id="{5FE7C265-0282-49F0-4404-8001D208FF43}"/>
                    </a:ext>
                  </a:extLst>
                </p14:cNvPr>
                <p14:cNvContentPartPr/>
                <p14:nvPr/>
              </p14:nvContentPartPr>
              <p14:xfrm>
                <a:off x="1813207" y="5450340"/>
                <a:ext cx="1000800" cy="434520"/>
              </p14:xfrm>
            </p:contentPart>
          </mc:Choice>
          <mc:Fallback xmlns="">
            <p:pic>
              <p:nvPicPr>
                <p:cNvPr id="129" name="Ink 128">
                  <a:extLst>
                    <a:ext uri="{FF2B5EF4-FFF2-40B4-BE49-F238E27FC236}">
                      <a16:creationId xmlns:a16="http://schemas.microsoft.com/office/drawing/2014/main" id="{5FE7C265-0282-49F0-4404-8001D208FF43}"/>
                    </a:ext>
                  </a:extLst>
                </p:cNvPr>
                <p:cNvPicPr/>
                <p:nvPr/>
              </p:nvPicPr>
              <p:blipFill>
                <a:blip r:embed="rId190"/>
                <a:stretch>
                  <a:fillRect/>
                </a:stretch>
              </p:blipFill>
              <p:spPr>
                <a:xfrm>
                  <a:off x="1804207" y="5441700"/>
                  <a:ext cx="10184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 name="Ink 130">
                  <a:extLst>
                    <a:ext uri="{FF2B5EF4-FFF2-40B4-BE49-F238E27FC236}">
                      <a16:creationId xmlns:a16="http://schemas.microsoft.com/office/drawing/2014/main" id="{63799F54-A9FC-A617-649D-4CD5166505C8}"/>
                    </a:ext>
                  </a:extLst>
                </p14:cNvPr>
                <p14:cNvContentPartPr/>
                <p14:nvPr/>
              </p14:nvContentPartPr>
              <p14:xfrm>
                <a:off x="3077887" y="5416140"/>
                <a:ext cx="812160" cy="534240"/>
              </p14:xfrm>
            </p:contentPart>
          </mc:Choice>
          <mc:Fallback xmlns="">
            <p:pic>
              <p:nvPicPr>
                <p:cNvPr id="131" name="Ink 130">
                  <a:extLst>
                    <a:ext uri="{FF2B5EF4-FFF2-40B4-BE49-F238E27FC236}">
                      <a16:creationId xmlns:a16="http://schemas.microsoft.com/office/drawing/2014/main" id="{63799F54-A9FC-A617-649D-4CD5166505C8}"/>
                    </a:ext>
                  </a:extLst>
                </p:cNvPr>
                <p:cNvPicPr/>
                <p:nvPr/>
              </p:nvPicPr>
              <p:blipFill>
                <a:blip r:embed="rId192"/>
                <a:stretch>
                  <a:fillRect/>
                </a:stretch>
              </p:blipFill>
              <p:spPr>
                <a:xfrm>
                  <a:off x="3069247" y="5407140"/>
                  <a:ext cx="82980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Ink 131">
                  <a:extLst>
                    <a:ext uri="{FF2B5EF4-FFF2-40B4-BE49-F238E27FC236}">
                      <a16:creationId xmlns:a16="http://schemas.microsoft.com/office/drawing/2014/main" id="{5618E037-597B-6F6E-57C5-97CE4DA6AA7A}"/>
                    </a:ext>
                  </a:extLst>
                </p14:cNvPr>
                <p14:cNvContentPartPr/>
                <p14:nvPr/>
              </p14:nvContentPartPr>
              <p14:xfrm>
                <a:off x="3363727" y="5478780"/>
                <a:ext cx="26280" cy="45720"/>
              </p14:xfrm>
            </p:contentPart>
          </mc:Choice>
          <mc:Fallback xmlns="">
            <p:pic>
              <p:nvPicPr>
                <p:cNvPr id="132" name="Ink 131">
                  <a:extLst>
                    <a:ext uri="{FF2B5EF4-FFF2-40B4-BE49-F238E27FC236}">
                      <a16:creationId xmlns:a16="http://schemas.microsoft.com/office/drawing/2014/main" id="{5618E037-597B-6F6E-57C5-97CE4DA6AA7A}"/>
                    </a:ext>
                  </a:extLst>
                </p:cNvPr>
                <p:cNvPicPr/>
                <p:nvPr/>
              </p:nvPicPr>
              <p:blipFill>
                <a:blip r:embed="rId194"/>
                <a:stretch>
                  <a:fillRect/>
                </a:stretch>
              </p:blipFill>
              <p:spPr>
                <a:xfrm>
                  <a:off x="3354727" y="5469780"/>
                  <a:ext cx="43920" cy="63360"/>
                </a:xfrm>
                <a:prstGeom prst="rect">
                  <a:avLst/>
                </a:prstGeom>
              </p:spPr>
            </p:pic>
          </mc:Fallback>
        </mc:AlternateContent>
      </p:grpSp>
      <p:grpSp>
        <p:nvGrpSpPr>
          <p:cNvPr id="136" name="Group 135">
            <a:extLst>
              <a:ext uri="{FF2B5EF4-FFF2-40B4-BE49-F238E27FC236}">
                <a16:creationId xmlns:a16="http://schemas.microsoft.com/office/drawing/2014/main" id="{3C37D7BD-9C78-9B0E-8E2B-52E0E4977073}"/>
              </a:ext>
            </a:extLst>
          </p:cNvPr>
          <p:cNvGrpSpPr/>
          <p:nvPr/>
        </p:nvGrpSpPr>
        <p:grpSpPr>
          <a:xfrm>
            <a:off x="4170487" y="5433420"/>
            <a:ext cx="2603160" cy="564840"/>
            <a:chOff x="4170487" y="5433420"/>
            <a:chExt cx="2603160" cy="564840"/>
          </a:xfrm>
        </p:grpSpPr>
        <mc:AlternateContent xmlns:mc="http://schemas.openxmlformats.org/markup-compatibility/2006" xmlns:p14="http://schemas.microsoft.com/office/powerpoint/2010/main">
          <mc:Choice Requires="p14">
            <p:contentPart p14:bwMode="auto" r:id="rId195">
              <p14:nvContentPartPr>
                <p14:cNvPr id="133" name="Ink 132">
                  <a:extLst>
                    <a:ext uri="{FF2B5EF4-FFF2-40B4-BE49-F238E27FC236}">
                      <a16:creationId xmlns:a16="http://schemas.microsoft.com/office/drawing/2014/main" id="{ABF336C4-635B-1CA7-9F10-1A1DBB7563AA}"/>
                    </a:ext>
                  </a:extLst>
                </p14:cNvPr>
                <p14:cNvContentPartPr/>
                <p14:nvPr/>
              </p14:nvContentPartPr>
              <p14:xfrm>
                <a:off x="4170487" y="5546100"/>
                <a:ext cx="1296720" cy="452160"/>
              </p14:xfrm>
            </p:contentPart>
          </mc:Choice>
          <mc:Fallback xmlns="">
            <p:pic>
              <p:nvPicPr>
                <p:cNvPr id="133" name="Ink 132">
                  <a:extLst>
                    <a:ext uri="{FF2B5EF4-FFF2-40B4-BE49-F238E27FC236}">
                      <a16:creationId xmlns:a16="http://schemas.microsoft.com/office/drawing/2014/main" id="{ABF336C4-635B-1CA7-9F10-1A1DBB7563AA}"/>
                    </a:ext>
                  </a:extLst>
                </p:cNvPr>
                <p:cNvPicPr/>
                <p:nvPr/>
              </p:nvPicPr>
              <p:blipFill>
                <a:blip r:embed="rId196"/>
                <a:stretch>
                  <a:fillRect/>
                </a:stretch>
              </p:blipFill>
              <p:spPr>
                <a:xfrm>
                  <a:off x="4161847" y="5537460"/>
                  <a:ext cx="131436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Ink 133">
                  <a:extLst>
                    <a:ext uri="{FF2B5EF4-FFF2-40B4-BE49-F238E27FC236}">
                      <a16:creationId xmlns:a16="http://schemas.microsoft.com/office/drawing/2014/main" id="{D9717677-57A0-0215-A104-FE3A38FAB3F4}"/>
                    </a:ext>
                  </a:extLst>
                </p14:cNvPr>
                <p14:cNvContentPartPr/>
                <p14:nvPr/>
              </p14:nvContentPartPr>
              <p14:xfrm>
                <a:off x="5754487" y="5521620"/>
                <a:ext cx="1019160" cy="324000"/>
              </p14:xfrm>
            </p:contentPart>
          </mc:Choice>
          <mc:Fallback xmlns="">
            <p:pic>
              <p:nvPicPr>
                <p:cNvPr id="134" name="Ink 133">
                  <a:extLst>
                    <a:ext uri="{FF2B5EF4-FFF2-40B4-BE49-F238E27FC236}">
                      <a16:creationId xmlns:a16="http://schemas.microsoft.com/office/drawing/2014/main" id="{D9717677-57A0-0215-A104-FE3A38FAB3F4}"/>
                    </a:ext>
                  </a:extLst>
                </p:cNvPr>
                <p:cNvPicPr/>
                <p:nvPr/>
              </p:nvPicPr>
              <p:blipFill>
                <a:blip r:embed="rId198"/>
                <a:stretch>
                  <a:fillRect/>
                </a:stretch>
              </p:blipFill>
              <p:spPr>
                <a:xfrm>
                  <a:off x="5745847" y="5512620"/>
                  <a:ext cx="10368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Ink 134">
                  <a:extLst>
                    <a:ext uri="{FF2B5EF4-FFF2-40B4-BE49-F238E27FC236}">
                      <a16:creationId xmlns:a16="http://schemas.microsoft.com/office/drawing/2014/main" id="{FA512349-FAB8-EB10-D068-944352E155DD}"/>
                    </a:ext>
                  </a:extLst>
                </p14:cNvPr>
                <p14:cNvContentPartPr/>
                <p14:nvPr/>
              </p14:nvContentPartPr>
              <p14:xfrm>
                <a:off x="6074887" y="5433420"/>
                <a:ext cx="63360" cy="25560"/>
              </p14:xfrm>
            </p:contentPart>
          </mc:Choice>
          <mc:Fallback xmlns="">
            <p:pic>
              <p:nvPicPr>
                <p:cNvPr id="135" name="Ink 134">
                  <a:extLst>
                    <a:ext uri="{FF2B5EF4-FFF2-40B4-BE49-F238E27FC236}">
                      <a16:creationId xmlns:a16="http://schemas.microsoft.com/office/drawing/2014/main" id="{FA512349-FAB8-EB10-D068-944352E155DD}"/>
                    </a:ext>
                  </a:extLst>
                </p:cNvPr>
                <p:cNvPicPr/>
                <p:nvPr/>
              </p:nvPicPr>
              <p:blipFill>
                <a:blip r:embed="rId200"/>
                <a:stretch>
                  <a:fillRect/>
                </a:stretch>
              </p:blipFill>
              <p:spPr>
                <a:xfrm>
                  <a:off x="6066247" y="5424420"/>
                  <a:ext cx="81000" cy="43200"/>
                </a:xfrm>
                <a:prstGeom prst="rect">
                  <a:avLst/>
                </a:prstGeom>
              </p:spPr>
            </p:pic>
          </mc:Fallback>
        </mc:AlternateContent>
      </p:grpSp>
      <p:grpSp>
        <p:nvGrpSpPr>
          <p:cNvPr id="153" name="Group 152">
            <a:extLst>
              <a:ext uri="{FF2B5EF4-FFF2-40B4-BE49-F238E27FC236}">
                <a16:creationId xmlns:a16="http://schemas.microsoft.com/office/drawing/2014/main" id="{6B638FA2-C9E2-6CD7-5754-5261AF30D841}"/>
              </a:ext>
            </a:extLst>
          </p:cNvPr>
          <p:cNvGrpSpPr/>
          <p:nvPr/>
        </p:nvGrpSpPr>
        <p:grpSpPr>
          <a:xfrm>
            <a:off x="4514287" y="5993220"/>
            <a:ext cx="2480760" cy="682920"/>
            <a:chOff x="4514287" y="5993220"/>
            <a:chExt cx="2480760" cy="682920"/>
          </a:xfrm>
        </p:grpSpPr>
        <mc:AlternateContent xmlns:mc="http://schemas.openxmlformats.org/markup-compatibility/2006" xmlns:p14="http://schemas.microsoft.com/office/powerpoint/2010/main">
          <mc:Choice Requires="p14">
            <p:contentPart p14:bwMode="auto" r:id="rId201">
              <p14:nvContentPartPr>
                <p14:cNvPr id="146" name="Ink 145">
                  <a:extLst>
                    <a:ext uri="{FF2B5EF4-FFF2-40B4-BE49-F238E27FC236}">
                      <a16:creationId xmlns:a16="http://schemas.microsoft.com/office/drawing/2014/main" id="{F5796100-7467-FDB9-FDCE-3D4BB617F1D1}"/>
                    </a:ext>
                  </a:extLst>
                </p14:cNvPr>
                <p14:cNvContentPartPr/>
                <p14:nvPr/>
              </p14:nvContentPartPr>
              <p14:xfrm>
                <a:off x="4514287" y="5993220"/>
                <a:ext cx="1670760" cy="682920"/>
              </p14:xfrm>
            </p:contentPart>
          </mc:Choice>
          <mc:Fallback xmlns="">
            <p:pic>
              <p:nvPicPr>
                <p:cNvPr id="146" name="Ink 145">
                  <a:extLst>
                    <a:ext uri="{FF2B5EF4-FFF2-40B4-BE49-F238E27FC236}">
                      <a16:creationId xmlns:a16="http://schemas.microsoft.com/office/drawing/2014/main" id="{F5796100-7467-FDB9-FDCE-3D4BB617F1D1}"/>
                    </a:ext>
                  </a:extLst>
                </p:cNvPr>
                <p:cNvPicPr/>
                <p:nvPr/>
              </p:nvPicPr>
              <p:blipFill>
                <a:blip r:embed="rId216"/>
                <a:stretch>
                  <a:fillRect/>
                </a:stretch>
              </p:blipFill>
              <p:spPr>
                <a:xfrm>
                  <a:off x="4505287" y="5984580"/>
                  <a:ext cx="16884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7" name="Ink 146">
                  <a:extLst>
                    <a:ext uri="{FF2B5EF4-FFF2-40B4-BE49-F238E27FC236}">
                      <a16:creationId xmlns:a16="http://schemas.microsoft.com/office/drawing/2014/main" id="{50310FC2-1A09-2974-63C3-7C473EE88377}"/>
                    </a:ext>
                  </a:extLst>
                </p14:cNvPr>
                <p14:cNvContentPartPr/>
                <p14:nvPr/>
              </p14:nvContentPartPr>
              <p14:xfrm>
                <a:off x="5348047" y="6196260"/>
                <a:ext cx="384840" cy="27360"/>
              </p14:xfrm>
            </p:contentPart>
          </mc:Choice>
          <mc:Fallback xmlns="">
            <p:pic>
              <p:nvPicPr>
                <p:cNvPr id="147" name="Ink 146">
                  <a:extLst>
                    <a:ext uri="{FF2B5EF4-FFF2-40B4-BE49-F238E27FC236}">
                      <a16:creationId xmlns:a16="http://schemas.microsoft.com/office/drawing/2014/main" id="{50310FC2-1A09-2974-63C3-7C473EE88377}"/>
                    </a:ext>
                  </a:extLst>
                </p:cNvPr>
                <p:cNvPicPr/>
                <p:nvPr/>
              </p:nvPicPr>
              <p:blipFill>
                <a:blip r:embed="rId218"/>
                <a:stretch>
                  <a:fillRect/>
                </a:stretch>
              </p:blipFill>
              <p:spPr>
                <a:xfrm>
                  <a:off x="5339407" y="6187260"/>
                  <a:ext cx="402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8" name="Ink 147">
                  <a:extLst>
                    <a:ext uri="{FF2B5EF4-FFF2-40B4-BE49-F238E27FC236}">
                      <a16:creationId xmlns:a16="http://schemas.microsoft.com/office/drawing/2014/main" id="{8245BAE6-A2F2-5CBD-1E59-6B2C3B43BC74}"/>
                    </a:ext>
                  </a:extLst>
                </p14:cNvPr>
                <p14:cNvContentPartPr/>
                <p14:nvPr/>
              </p14:nvContentPartPr>
              <p14:xfrm>
                <a:off x="6409687" y="6233700"/>
                <a:ext cx="585360" cy="265320"/>
              </p14:xfrm>
            </p:contentPart>
          </mc:Choice>
          <mc:Fallback xmlns="">
            <p:pic>
              <p:nvPicPr>
                <p:cNvPr id="148" name="Ink 147">
                  <a:extLst>
                    <a:ext uri="{FF2B5EF4-FFF2-40B4-BE49-F238E27FC236}">
                      <a16:creationId xmlns:a16="http://schemas.microsoft.com/office/drawing/2014/main" id="{8245BAE6-A2F2-5CBD-1E59-6B2C3B43BC74}"/>
                    </a:ext>
                  </a:extLst>
                </p:cNvPr>
                <p:cNvPicPr/>
                <p:nvPr/>
              </p:nvPicPr>
              <p:blipFill>
                <a:blip r:embed="rId220"/>
                <a:stretch>
                  <a:fillRect/>
                </a:stretch>
              </p:blipFill>
              <p:spPr>
                <a:xfrm>
                  <a:off x="6400687" y="6225060"/>
                  <a:ext cx="603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 name="Ink 148">
                  <a:extLst>
                    <a:ext uri="{FF2B5EF4-FFF2-40B4-BE49-F238E27FC236}">
                      <a16:creationId xmlns:a16="http://schemas.microsoft.com/office/drawing/2014/main" id="{DE6CCA0B-9C1B-5985-6B88-89003E0525D4}"/>
                    </a:ext>
                  </a:extLst>
                </p14:cNvPr>
                <p14:cNvContentPartPr/>
                <p14:nvPr/>
              </p14:nvContentPartPr>
              <p14:xfrm>
                <a:off x="6623167" y="6024900"/>
                <a:ext cx="36360" cy="30600"/>
              </p14:xfrm>
            </p:contentPart>
          </mc:Choice>
          <mc:Fallback xmlns="">
            <p:pic>
              <p:nvPicPr>
                <p:cNvPr id="149" name="Ink 148">
                  <a:extLst>
                    <a:ext uri="{FF2B5EF4-FFF2-40B4-BE49-F238E27FC236}">
                      <a16:creationId xmlns:a16="http://schemas.microsoft.com/office/drawing/2014/main" id="{DE6CCA0B-9C1B-5985-6B88-89003E0525D4}"/>
                    </a:ext>
                  </a:extLst>
                </p:cNvPr>
                <p:cNvPicPr/>
                <p:nvPr/>
              </p:nvPicPr>
              <p:blipFill>
                <a:blip r:embed="rId222"/>
                <a:stretch>
                  <a:fillRect/>
                </a:stretch>
              </p:blipFill>
              <p:spPr>
                <a:xfrm>
                  <a:off x="6614167" y="6016260"/>
                  <a:ext cx="5400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150" name="Ink 149">
                <a:extLst>
                  <a:ext uri="{FF2B5EF4-FFF2-40B4-BE49-F238E27FC236}">
                    <a16:creationId xmlns:a16="http://schemas.microsoft.com/office/drawing/2014/main" id="{CD26CF2A-10FD-CB4F-131F-CE4E93771849}"/>
                  </a:ext>
                </a:extLst>
              </p14:cNvPr>
              <p14:cNvContentPartPr/>
              <p14:nvPr/>
            </p14:nvContentPartPr>
            <p14:xfrm>
              <a:off x="7257487" y="5972700"/>
              <a:ext cx="2045160" cy="469440"/>
            </p14:xfrm>
          </p:contentPart>
        </mc:Choice>
        <mc:Fallback xmlns="">
          <p:pic>
            <p:nvPicPr>
              <p:cNvPr id="150" name="Ink 149">
                <a:extLst>
                  <a:ext uri="{FF2B5EF4-FFF2-40B4-BE49-F238E27FC236}">
                    <a16:creationId xmlns:a16="http://schemas.microsoft.com/office/drawing/2014/main" id="{CD26CF2A-10FD-CB4F-131F-CE4E93771849}"/>
                  </a:ext>
                </a:extLst>
              </p:cNvPr>
              <p:cNvPicPr/>
              <p:nvPr/>
            </p:nvPicPr>
            <p:blipFill>
              <a:blip r:embed="rId224"/>
              <a:stretch>
                <a:fillRect/>
              </a:stretch>
            </p:blipFill>
            <p:spPr>
              <a:xfrm>
                <a:off x="7248847" y="5964060"/>
                <a:ext cx="206280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5" name="Ink 154">
                <a:extLst>
                  <a:ext uri="{FF2B5EF4-FFF2-40B4-BE49-F238E27FC236}">
                    <a16:creationId xmlns:a16="http://schemas.microsoft.com/office/drawing/2014/main" id="{21914C7A-B003-0B7F-335B-2286CD7F21CE}"/>
                  </a:ext>
                </a:extLst>
              </p14:cNvPr>
              <p14:cNvContentPartPr/>
              <p14:nvPr/>
            </p14:nvContentPartPr>
            <p14:xfrm>
              <a:off x="3062117" y="1270576"/>
              <a:ext cx="87480" cy="120960"/>
            </p14:xfrm>
          </p:contentPart>
        </mc:Choice>
        <mc:Fallback xmlns="">
          <p:pic>
            <p:nvPicPr>
              <p:cNvPr id="155" name="Ink 154">
                <a:extLst>
                  <a:ext uri="{FF2B5EF4-FFF2-40B4-BE49-F238E27FC236}">
                    <a16:creationId xmlns:a16="http://schemas.microsoft.com/office/drawing/2014/main" id="{21914C7A-B003-0B7F-335B-2286CD7F21CE}"/>
                  </a:ext>
                </a:extLst>
              </p:cNvPr>
              <p:cNvPicPr/>
              <p:nvPr/>
            </p:nvPicPr>
            <p:blipFill>
              <a:blip r:embed="rId226"/>
              <a:stretch>
                <a:fillRect/>
              </a:stretch>
            </p:blipFill>
            <p:spPr>
              <a:xfrm>
                <a:off x="3053477" y="1261576"/>
                <a:ext cx="105120" cy="138600"/>
              </a:xfrm>
              <a:prstGeom prst="rect">
                <a:avLst/>
              </a:prstGeom>
            </p:spPr>
          </p:pic>
        </mc:Fallback>
      </mc:AlternateContent>
      <p:sp>
        <p:nvSpPr>
          <p:cNvPr id="156" name="TextBox 155">
            <a:extLst>
              <a:ext uri="{FF2B5EF4-FFF2-40B4-BE49-F238E27FC236}">
                <a16:creationId xmlns:a16="http://schemas.microsoft.com/office/drawing/2014/main" id="{3005471D-B7BA-6490-FCBD-AA3A256AC270}"/>
              </a:ext>
            </a:extLst>
          </p:cNvPr>
          <p:cNvSpPr txBox="1"/>
          <p:nvPr/>
        </p:nvSpPr>
        <p:spPr>
          <a:xfrm>
            <a:off x="8972245" y="3628845"/>
            <a:ext cx="1772858" cy="646331"/>
          </a:xfrm>
          <a:prstGeom prst="rect">
            <a:avLst/>
          </a:prstGeom>
          <a:noFill/>
        </p:spPr>
        <p:txBody>
          <a:bodyPr wrap="none" rtlCol="0">
            <a:spAutoFit/>
          </a:bodyPr>
          <a:lstStyle/>
          <a:p>
            <a:r>
              <a:rPr lang="en-US" dirty="0"/>
              <a:t>Powell 1947</a:t>
            </a:r>
          </a:p>
          <a:p>
            <a:r>
              <a:rPr lang="en-US" dirty="0"/>
              <a:t>Nobel Prize 1960</a:t>
            </a:r>
          </a:p>
        </p:txBody>
      </p:sp>
      <p:sp>
        <p:nvSpPr>
          <p:cNvPr id="92" name="CaixaDeTexto 91">
            <a:extLst>
              <a:ext uri="{FF2B5EF4-FFF2-40B4-BE49-F238E27FC236}">
                <a16:creationId xmlns:a16="http://schemas.microsoft.com/office/drawing/2014/main" id="{CA80EE74-A1ED-466E-8066-7854874F7B0A}"/>
              </a:ext>
            </a:extLst>
          </p:cNvPr>
          <p:cNvSpPr txBox="1"/>
          <p:nvPr/>
        </p:nvSpPr>
        <p:spPr>
          <a:xfrm>
            <a:off x="130700" y="6149627"/>
            <a:ext cx="4494564" cy="461665"/>
          </a:xfrm>
          <a:prstGeom prst="rect">
            <a:avLst/>
          </a:prstGeom>
          <a:noFill/>
        </p:spPr>
        <p:txBody>
          <a:bodyPr wrap="none" rtlCol="0" anchor="ctr" anchorCtr="1">
            <a:spAutoFit/>
          </a:bodyPr>
          <a:lstStyle/>
          <a:p>
            <a:pPr algn="ctr"/>
            <a:r>
              <a:rPr lang="en-US" sz="2400" dirty="0">
                <a:solidFill>
                  <a:srgbClr val="FF0066"/>
                </a:solidFill>
              </a:rPr>
              <a:t>These high energy </a:t>
            </a:r>
            <a:r>
              <a:rPr lang="en-US" sz="2400" dirty="0">
                <a:solidFill>
                  <a:srgbClr val="FF0066"/>
                </a:solidFill>
                <a:latin typeface="Symbol" panose="05050102010706020507" pitchFamily="18" charset="2"/>
              </a:rPr>
              <a:t>m</a:t>
            </a:r>
            <a:r>
              <a:rPr lang="en-US" sz="2400" dirty="0">
                <a:solidFill>
                  <a:srgbClr val="FF0066"/>
                </a:solidFill>
              </a:rPr>
              <a:t>’s travel much</a:t>
            </a:r>
          </a:p>
        </p:txBody>
      </p:sp>
      <p:sp>
        <p:nvSpPr>
          <p:cNvPr id="151" name="CuadroTexto 150">
            <a:extLst>
              <a:ext uri="{FF2B5EF4-FFF2-40B4-BE49-F238E27FC236}">
                <a16:creationId xmlns:a16="http://schemas.microsoft.com/office/drawing/2014/main" id="{1F65EA8A-99BE-478A-8744-A41EED637FA1}"/>
              </a:ext>
            </a:extLst>
          </p:cNvPr>
          <p:cNvSpPr txBox="1"/>
          <p:nvPr/>
        </p:nvSpPr>
        <p:spPr>
          <a:xfrm>
            <a:off x="103021" y="2553694"/>
            <a:ext cx="1898277" cy="461665"/>
          </a:xfrm>
          <a:prstGeom prst="rect">
            <a:avLst/>
          </a:prstGeom>
          <a:noFill/>
        </p:spPr>
        <p:txBody>
          <a:bodyPr wrap="none" rtlCol="0" anchor="ctr" anchorCtr="1">
            <a:spAutoFit/>
          </a:bodyPr>
          <a:lstStyle/>
          <a:p>
            <a:pPr algn="ctr"/>
            <a:r>
              <a:rPr lang="en-US" sz="2400" dirty="0">
                <a:solidFill>
                  <a:srgbClr val="004F8B"/>
                </a:solidFill>
              </a:rPr>
              <a:t>This </a:t>
            </a:r>
            <a:r>
              <a:rPr lang="en-US" sz="2400" dirty="0">
                <a:solidFill>
                  <a:srgbClr val="004F8B"/>
                </a:solidFill>
                <a:latin typeface="Symbol" panose="05050102010706020507" pitchFamily="18" charset="2"/>
              </a:rPr>
              <a:t>m</a:t>
            </a:r>
            <a:r>
              <a:rPr lang="en-US" sz="2400" dirty="0">
                <a:solidFill>
                  <a:srgbClr val="004F8B"/>
                </a:solidFill>
              </a:rPr>
              <a:t> travels</a:t>
            </a:r>
          </a:p>
        </p:txBody>
      </p:sp>
    </p:spTree>
    <p:extLst>
      <p:ext uri="{BB962C8B-B14F-4D97-AF65-F5344CB8AC3E}">
        <p14:creationId xmlns:p14="http://schemas.microsoft.com/office/powerpoint/2010/main" val="159304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395</Words>
  <Application>Microsoft Office PowerPoint</Application>
  <PresentationFormat>Widescreen</PresentationFormat>
  <Paragraphs>14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Mesons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Mesons 1</dc:title>
  <dc:creator>Robert Peale</dc:creator>
  <cp:lastModifiedBy>Robert Peale</cp:lastModifiedBy>
  <cp:revision>6</cp:revision>
  <dcterms:created xsi:type="dcterms:W3CDTF">2023-08-07T00:22:03Z</dcterms:created>
  <dcterms:modified xsi:type="dcterms:W3CDTF">2023-10-24T15:03:28Z</dcterms:modified>
</cp:coreProperties>
</file>